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69" r:id="rId12"/>
    <p:sldId id="274" r:id="rId13"/>
    <p:sldId id="265" r:id="rId14"/>
    <p:sldId id="268" r:id="rId15"/>
    <p:sldId id="272" r:id="rId16"/>
    <p:sldId id="271" r:id="rId17"/>
    <p:sldId id="270" r:id="rId18"/>
  </p:sldIdLst>
  <p:sldSz cx="9144000" cy="5143500" type="screen16x9"/>
  <p:notesSz cx="6858000" cy="9144000"/>
  <p:embeddedFontLst>
    <p:embeddedFont>
      <p:font typeface="Didact Gothic" panose="00000500000000000000" pitchFamily="2" charset="0"/>
      <p:regular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Lobster" panose="00000500000000000000" pitchFamily="2" charset="0"/>
      <p:regular r:id="rId25"/>
    </p:embeddedFont>
    <p:embeddedFont>
      <p:font typeface="Luckiest Guy" panose="020B0604020202020204" charset="0"/>
      <p:regular r:id="rId26"/>
    </p:embeddedFont>
    <p:embeddedFont>
      <p:font typeface="Paytone One" panose="020B0604020202020204" charset="0"/>
      <p:regular r:id="rId27"/>
    </p:embeddedFont>
    <p:embeddedFont>
      <p:font typeface="Work Sans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8" roundtripDataSignature="AMtx7mhJEUKcS2KZcTsfT6aZ7kbaDl3z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2" y="72"/>
      </p:cViewPr>
      <p:guideLst>
        <p:guide pos="45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4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tx2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DF-47CC-9473-47A4D3EB8D0A}"/>
              </c:ext>
            </c:extLst>
          </c:dPt>
          <c:dPt>
            <c:idx val="1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ABDF-47CC-9473-47A4D3EB8D0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4D-48BE-B2C8-965449B7A7E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14D-48BE-B2C8-965449B7A7E0}"/>
              </c:ext>
            </c:extLst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25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DF-47CC-9473-47A4D3EB8D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98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2402109ec92_3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6" name="Google Shape;636;g2402109ec92_3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2126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0" name="Google Shape;123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2" name="Google Shape;125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1989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2402109ec92_3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8" name="Google Shape;868;g2402109ec92_3_5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3" name="Google Shape;10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3" name="Google Shape;10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561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5" name="Google Shape;135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2" name="Google Shape;125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402109ec92_3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3" name="Google Shape;483;g2402109ec92_3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8" name="Google Shape;57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2402109ec92_3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6" name="Google Shape;636;g2402109ec92_3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2402109ec92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1" name="Google Shape;731;g2402109ec92_2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2402109ec92_2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4" name="Google Shape;814;g2402109ec92_2_3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2"/>
          <p:cNvSpPr/>
          <p:nvPr/>
        </p:nvSpPr>
        <p:spPr>
          <a:xfrm>
            <a:off x="-2072550" y="-686126"/>
            <a:ext cx="7651829" cy="6727369"/>
          </a:xfrm>
          <a:custGeom>
            <a:avLst/>
            <a:gdLst/>
            <a:ahLst/>
            <a:cxnLst/>
            <a:rect l="l" t="t" r="r" b="b"/>
            <a:pathLst>
              <a:path w="154442" h="135783" extrusionOk="0">
                <a:moveTo>
                  <a:pt x="115831" y="135542"/>
                </a:moveTo>
                <a:lnTo>
                  <a:pt x="115831" y="135520"/>
                </a:lnTo>
                <a:lnTo>
                  <a:pt x="115831" y="135520"/>
                </a:lnTo>
                <a:cubicBezTo>
                  <a:pt x="115831" y="135520"/>
                  <a:pt x="115809" y="135520"/>
                  <a:pt x="115809" y="135520"/>
                </a:cubicBezTo>
                <a:close/>
                <a:moveTo>
                  <a:pt x="111002" y="135564"/>
                </a:moveTo>
                <a:cubicBezTo>
                  <a:pt x="111090" y="135564"/>
                  <a:pt x="110959" y="135433"/>
                  <a:pt x="110959" y="135520"/>
                </a:cubicBezTo>
                <a:cubicBezTo>
                  <a:pt x="110959" y="135542"/>
                  <a:pt x="110980" y="135564"/>
                  <a:pt x="111002" y="135564"/>
                </a:cubicBezTo>
                <a:close/>
                <a:moveTo>
                  <a:pt x="106173" y="135629"/>
                </a:moveTo>
                <a:cubicBezTo>
                  <a:pt x="106239" y="135629"/>
                  <a:pt x="106282" y="135586"/>
                  <a:pt x="106282" y="135520"/>
                </a:cubicBezTo>
                <a:cubicBezTo>
                  <a:pt x="106282" y="135367"/>
                  <a:pt x="106064" y="135367"/>
                  <a:pt x="106064" y="135520"/>
                </a:cubicBezTo>
                <a:cubicBezTo>
                  <a:pt x="106064" y="135586"/>
                  <a:pt x="106108" y="135629"/>
                  <a:pt x="106173" y="135629"/>
                </a:cubicBezTo>
                <a:close/>
                <a:moveTo>
                  <a:pt x="101344" y="135673"/>
                </a:moveTo>
                <a:cubicBezTo>
                  <a:pt x="101432" y="135673"/>
                  <a:pt x="101519" y="135608"/>
                  <a:pt x="101519" y="135520"/>
                </a:cubicBezTo>
                <a:cubicBezTo>
                  <a:pt x="101519" y="135433"/>
                  <a:pt x="101432" y="135367"/>
                  <a:pt x="101344" y="135367"/>
                </a:cubicBezTo>
                <a:cubicBezTo>
                  <a:pt x="101257" y="135367"/>
                  <a:pt x="101191" y="135433"/>
                  <a:pt x="101191" y="135520"/>
                </a:cubicBezTo>
                <a:cubicBezTo>
                  <a:pt x="101191" y="135608"/>
                  <a:pt x="101257" y="135673"/>
                  <a:pt x="101344" y="135673"/>
                </a:cubicBezTo>
                <a:close/>
                <a:moveTo>
                  <a:pt x="96537" y="135717"/>
                </a:moveTo>
                <a:cubicBezTo>
                  <a:pt x="96646" y="135717"/>
                  <a:pt x="96734" y="135629"/>
                  <a:pt x="96734" y="135520"/>
                </a:cubicBezTo>
                <a:cubicBezTo>
                  <a:pt x="96690" y="135280"/>
                  <a:pt x="96362" y="135280"/>
                  <a:pt x="96318" y="135520"/>
                </a:cubicBezTo>
                <a:cubicBezTo>
                  <a:pt x="96318" y="135629"/>
                  <a:pt x="96406" y="135717"/>
                  <a:pt x="96537" y="135717"/>
                </a:cubicBezTo>
                <a:close/>
                <a:moveTo>
                  <a:pt x="91708" y="135739"/>
                </a:moveTo>
                <a:cubicBezTo>
                  <a:pt x="91992" y="135739"/>
                  <a:pt x="91992" y="135280"/>
                  <a:pt x="91708" y="135302"/>
                </a:cubicBezTo>
                <a:cubicBezTo>
                  <a:pt x="91402" y="135302"/>
                  <a:pt x="91402" y="135739"/>
                  <a:pt x="91708" y="135739"/>
                </a:cubicBezTo>
                <a:close/>
                <a:moveTo>
                  <a:pt x="86879" y="135782"/>
                </a:moveTo>
                <a:cubicBezTo>
                  <a:pt x="87097" y="135782"/>
                  <a:pt x="87207" y="135498"/>
                  <a:pt x="87054" y="135345"/>
                </a:cubicBezTo>
                <a:cubicBezTo>
                  <a:pt x="86901" y="135170"/>
                  <a:pt x="86617" y="135302"/>
                  <a:pt x="86617" y="135520"/>
                </a:cubicBezTo>
                <a:cubicBezTo>
                  <a:pt x="86617" y="135651"/>
                  <a:pt x="86726" y="135782"/>
                  <a:pt x="86879" y="135782"/>
                </a:cubicBezTo>
                <a:close/>
                <a:moveTo>
                  <a:pt x="82050" y="135782"/>
                </a:moveTo>
                <a:cubicBezTo>
                  <a:pt x="82290" y="135782"/>
                  <a:pt x="82421" y="135476"/>
                  <a:pt x="82247" y="135302"/>
                </a:cubicBezTo>
                <a:cubicBezTo>
                  <a:pt x="82072" y="135127"/>
                  <a:pt x="81766" y="135258"/>
                  <a:pt x="81766" y="135498"/>
                </a:cubicBezTo>
                <a:cubicBezTo>
                  <a:pt x="81766" y="135651"/>
                  <a:pt x="81897" y="135782"/>
                  <a:pt x="82050" y="135782"/>
                </a:cubicBezTo>
                <a:close/>
                <a:moveTo>
                  <a:pt x="77221" y="135782"/>
                </a:moveTo>
                <a:cubicBezTo>
                  <a:pt x="77461" y="135782"/>
                  <a:pt x="77592" y="135498"/>
                  <a:pt x="77418" y="135323"/>
                </a:cubicBezTo>
                <a:cubicBezTo>
                  <a:pt x="77243" y="135149"/>
                  <a:pt x="76937" y="135258"/>
                  <a:pt x="76937" y="135520"/>
                </a:cubicBezTo>
                <a:cubicBezTo>
                  <a:pt x="76937" y="135673"/>
                  <a:pt x="77068" y="135782"/>
                  <a:pt x="77221" y="135782"/>
                </a:cubicBezTo>
                <a:close/>
                <a:moveTo>
                  <a:pt x="72392" y="135782"/>
                </a:moveTo>
                <a:cubicBezTo>
                  <a:pt x="72632" y="135782"/>
                  <a:pt x="72763" y="135476"/>
                  <a:pt x="72588" y="135302"/>
                </a:cubicBezTo>
                <a:cubicBezTo>
                  <a:pt x="72414" y="135127"/>
                  <a:pt x="72130" y="135258"/>
                  <a:pt x="72130" y="135498"/>
                </a:cubicBezTo>
                <a:cubicBezTo>
                  <a:pt x="72130" y="135651"/>
                  <a:pt x="72239" y="135782"/>
                  <a:pt x="72392" y="135782"/>
                </a:cubicBezTo>
                <a:close/>
                <a:moveTo>
                  <a:pt x="67563" y="135782"/>
                </a:moveTo>
                <a:cubicBezTo>
                  <a:pt x="67803" y="135782"/>
                  <a:pt x="67912" y="135498"/>
                  <a:pt x="67759" y="135345"/>
                </a:cubicBezTo>
                <a:cubicBezTo>
                  <a:pt x="67585" y="135170"/>
                  <a:pt x="67322" y="135302"/>
                  <a:pt x="67322" y="135520"/>
                </a:cubicBezTo>
                <a:cubicBezTo>
                  <a:pt x="67322" y="135651"/>
                  <a:pt x="67432" y="135782"/>
                  <a:pt x="67563" y="135782"/>
                </a:cubicBezTo>
                <a:close/>
                <a:moveTo>
                  <a:pt x="62734" y="135739"/>
                </a:moveTo>
                <a:cubicBezTo>
                  <a:pt x="62952" y="135739"/>
                  <a:pt x="63040" y="135498"/>
                  <a:pt x="62909" y="135367"/>
                </a:cubicBezTo>
                <a:cubicBezTo>
                  <a:pt x="62756" y="135214"/>
                  <a:pt x="62515" y="135323"/>
                  <a:pt x="62515" y="135520"/>
                </a:cubicBezTo>
                <a:cubicBezTo>
                  <a:pt x="62515" y="135651"/>
                  <a:pt x="62624" y="135739"/>
                  <a:pt x="62734" y="135739"/>
                </a:cubicBezTo>
                <a:close/>
                <a:moveTo>
                  <a:pt x="57927" y="135717"/>
                </a:moveTo>
                <a:cubicBezTo>
                  <a:pt x="58036" y="135717"/>
                  <a:pt x="58123" y="135629"/>
                  <a:pt x="58123" y="135520"/>
                </a:cubicBezTo>
                <a:cubicBezTo>
                  <a:pt x="58101" y="135280"/>
                  <a:pt x="57752" y="135280"/>
                  <a:pt x="57708" y="135520"/>
                </a:cubicBezTo>
                <a:cubicBezTo>
                  <a:pt x="57708" y="135629"/>
                  <a:pt x="57817" y="135717"/>
                  <a:pt x="57927" y="135717"/>
                </a:cubicBezTo>
                <a:close/>
                <a:moveTo>
                  <a:pt x="53098" y="135673"/>
                </a:moveTo>
                <a:cubicBezTo>
                  <a:pt x="53294" y="135673"/>
                  <a:pt x="53294" y="135367"/>
                  <a:pt x="53098" y="135367"/>
                </a:cubicBezTo>
                <a:cubicBezTo>
                  <a:pt x="52901" y="135367"/>
                  <a:pt x="52901" y="135673"/>
                  <a:pt x="53098" y="135673"/>
                </a:cubicBezTo>
                <a:close/>
                <a:moveTo>
                  <a:pt x="48268" y="135629"/>
                </a:moveTo>
                <a:cubicBezTo>
                  <a:pt x="48334" y="135629"/>
                  <a:pt x="48378" y="135586"/>
                  <a:pt x="48378" y="135520"/>
                </a:cubicBezTo>
                <a:cubicBezTo>
                  <a:pt x="48378" y="135455"/>
                  <a:pt x="48334" y="135411"/>
                  <a:pt x="48268" y="135411"/>
                </a:cubicBezTo>
                <a:cubicBezTo>
                  <a:pt x="48203" y="135411"/>
                  <a:pt x="48159" y="135455"/>
                  <a:pt x="48159" y="135520"/>
                </a:cubicBezTo>
                <a:cubicBezTo>
                  <a:pt x="48159" y="135586"/>
                  <a:pt x="48203" y="135629"/>
                  <a:pt x="48268" y="135629"/>
                </a:cubicBezTo>
                <a:close/>
                <a:moveTo>
                  <a:pt x="43439" y="135564"/>
                </a:moveTo>
                <a:cubicBezTo>
                  <a:pt x="43461" y="135564"/>
                  <a:pt x="43483" y="135542"/>
                  <a:pt x="43483" y="135520"/>
                </a:cubicBezTo>
                <a:cubicBezTo>
                  <a:pt x="43483" y="135498"/>
                  <a:pt x="43461" y="135476"/>
                  <a:pt x="43439" y="135476"/>
                </a:cubicBezTo>
                <a:cubicBezTo>
                  <a:pt x="43418" y="135476"/>
                  <a:pt x="43396" y="135498"/>
                  <a:pt x="43396" y="135520"/>
                </a:cubicBezTo>
                <a:cubicBezTo>
                  <a:pt x="43396" y="135542"/>
                  <a:pt x="43418" y="135564"/>
                  <a:pt x="43439" y="135564"/>
                </a:cubicBezTo>
                <a:close/>
                <a:moveTo>
                  <a:pt x="38610" y="135542"/>
                </a:moveTo>
                <a:lnTo>
                  <a:pt x="38632" y="135520"/>
                </a:lnTo>
                <a:cubicBezTo>
                  <a:pt x="38632" y="135520"/>
                  <a:pt x="38610" y="135520"/>
                  <a:pt x="38610" y="135520"/>
                </a:cubicBezTo>
                <a:cubicBezTo>
                  <a:pt x="38610" y="135520"/>
                  <a:pt x="38610" y="135520"/>
                  <a:pt x="38610" y="135520"/>
                </a:cubicBezTo>
                <a:cubicBezTo>
                  <a:pt x="38610" y="135520"/>
                  <a:pt x="38610" y="135542"/>
                  <a:pt x="38610" y="135542"/>
                </a:cubicBezTo>
                <a:close/>
                <a:moveTo>
                  <a:pt x="120660" y="130735"/>
                </a:moveTo>
                <a:cubicBezTo>
                  <a:pt x="120660" y="130735"/>
                  <a:pt x="120682" y="130713"/>
                  <a:pt x="120682" y="130713"/>
                </a:cubicBezTo>
                <a:cubicBezTo>
                  <a:pt x="120682" y="130691"/>
                  <a:pt x="120660" y="130669"/>
                  <a:pt x="120660" y="130669"/>
                </a:cubicBezTo>
                <a:cubicBezTo>
                  <a:pt x="120638" y="130669"/>
                  <a:pt x="120638" y="130691"/>
                  <a:pt x="120638" y="130713"/>
                </a:cubicBezTo>
                <a:cubicBezTo>
                  <a:pt x="120617" y="130713"/>
                  <a:pt x="120638" y="130735"/>
                  <a:pt x="120660" y="130735"/>
                </a:cubicBezTo>
                <a:close/>
                <a:moveTo>
                  <a:pt x="115831" y="130800"/>
                </a:moveTo>
                <a:cubicBezTo>
                  <a:pt x="115941" y="130778"/>
                  <a:pt x="115941" y="130604"/>
                  <a:pt x="115831" y="130604"/>
                </a:cubicBezTo>
                <a:cubicBezTo>
                  <a:pt x="115700" y="130582"/>
                  <a:pt x="115700" y="130822"/>
                  <a:pt x="115831" y="130800"/>
                </a:cubicBezTo>
                <a:close/>
                <a:moveTo>
                  <a:pt x="111002" y="130866"/>
                </a:moveTo>
                <a:cubicBezTo>
                  <a:pt x="111286" y="130866"/>
                  <a:pt x="110827" y="130429"/>
                  <a:pt x="110827" y="130713"/>
                </a:cubicBezTo>
                <a:cubicBezTo>
                  <a:pt x="110827" y="130800"/>
                  <a:pt x="110915" y="130866"/>
                  <a:pt x="111002" y="130866"/>
                </a:cubicBezTo>
                <a:close/>
                <a:moveTo>
                  <a:pt x="106173" y="130931"/>
                </a:moveTo>
                <a:cubicBezTo>
                  <a:pt x="106392" y="130931"/>
                  <a:pt x="106479" y="130691"/>
                  <a:pt x="106348" y="130538"/>
                </a:cubicBezTo>
                <a:cubicBezTo>
                  <a:pt x="106195" y="130385"/>
                  <a:pt x="105955" y="130494"/>
                  <a:pt x="105955" y="130713"/>
                </a:cubicBezTo>
                <a:cubicBezTo>
                  <a:pt x="105955" y="130822"/>
                  <a:pt x="106042" y="130931"/>
                  <a:pt x="106173" y="130931"/>
                </a:cubicBezTo>
                <a:close/>
                <a:moveTo>
                  <a:pt x="101344" y="130997"/>
                </a:moveTo>
                <a:cubicBezTo>
                  <a:pt x="101606" y="130997"/>
                  <a:pt x="101737" y="130669"/>
                  <a:pt x="101563" y="130494"/>
                </a:cubicBezTo>
                <a:cubicBezTo>
                  <a:pt x="101366" y="130298"/>
                  <a:pt x="101060" y="130429"/>
                  <a:pt x="101060" y="130713"/>
                </a:cubicBezTo>
                <a:cubicBezTo>
                  <a:pt x="101060" y="130866"/>
                  <a:pt x="101191" y="130997"/>
                  <a:pt x="101344" y="130997"/>
                </a:cubicBezTo>
                <a:close/>
                <a:moveTo>
                  <a:pt x="96515" y="131041"/>
                </a:moveTo>
                <a:cubicBezTo>
                  <a:pt x="96821" y="131041"/>
                  <a:pt x="96974" y="130669"/>
                  <a:pt x="96755" y="130451"/>
                </a:cubicBezTo>
                <a:cubicBezTo>
                  <a:pt x="96559" y="130254"/>
                  <a:pt x="96187" y="130407"/>
                  <a:pt x="96187" y="130713"/>
                </a:cubicBezTo>
                <a:cubicBezTo>
                  <a:pt x="96187" y="130888"/>
                  <a:pt x="96340" y="131041"/>
                  <a:pt x="96515" y="131041"/>
                </a:cubicBezTo>
                <a:close/>
                <a:moveTo>
                  <a:pt x="91708" y="131084"/>
                </a:moveTo>
                <a:cubicBezTo>
                  <a:pt x="92036" y="131084"/>
                  <a:pt x="92211" y="130669"/>
                  <a:pt x="91970" y="130429"/>
                </a:cubicBezTo>
                <a:cubicBezTo>
                  <a:pt x="91730" y="130188"/>
                  <a:pt x="91315" y="130363"/>
                  <a:pt x="91315" y="130713"/>
                </a:cubicBezTo>
                <a:cubicBezTo>
                  <a:pt x="91315" y="130910"/>
                  <a:pt x="91489" y="131084"/>
                  <a:pt x="91708" y="131084"/>
                </a:cubicBezTo>
                <a:close/>
                <a:moveTo>
                  <a:pt x="86879" y="131106"/>
                </a:moveTo>
                <a:cubicBezTo>
                  <a:pt x="87229" y="131106"/>
                  <a:pt x="87403" y="130669"/>
                  <a:pt x="87163" y="130407"/>
                </a:cubicBezTo>
                <a:cubicBezTo>
                  <a:pt x="86901" y="130167"/>
                  <a:pt x="86464" y="130341"/>
                  <a:pt x="86464" y="130713"/>
                </a:cubicBezTo>
                <a:cubicBezTo>
                  <a:pt x="86464" y="130931"/>
                  <a:pt x="86660" y="131106"/>
                  <a:pt x="86879" y="131106"/>
                </a:cubicBezTo>
                <a:close/>
                <a:moveTo>
                  <a:pt x="82050" y="131106"/>
                </a:moveTo>
                <a:cubicBezTo>
                  <a:pt x="82421" y="131106"/>
                  <a:pt x="82596" y="130647"/>
                  <a:pt x="82334" y="130385"/>
                </a:cubicBezTo>
                <a:cubicBezTo>
                  <a:pt x="82072" y="130123"/>
                  <a:pt x="81635" y="130320"/>
                  <a:pt x="81635" y="130691"/>
                </a:cubicBezTo>
                <a:cubicBezTo>
                  <a:pt x="81635" y="130910"/>
                  <a:pt x="81810" y="131106"/>
                  <a:pt x="82050" y="131106"/>
                </a:cubicBezTo>
                <a:close/>
                <a:moveTo>
                  <a:pt x="77221" y="131106"/>
                </a:moveTo>
                <a:cubicBezTo>
                  <a:pt x="77592" y="131106"/>
                  <a:pt x="77789" y="130647"/>
                  <a:pt x="77527" y="130385"/>
                </a:cubicBezTo>
                <a:cubicBezTo>
                  <a:pt x="77265" y="130123"/>
                  <a:pt x="76806" y="130320"/>
                  <a:pt x="76806" y="130691"/>
                </a:cubicBezTo>
                <a:cubicBezTo>
                  <a:pt x="76806" y="130910"/>
                  <a:pt x="77002" y="131106"/>
                  <a:pt x="77221" y="131106"/>
                </a:cubicBezTo>
                <a:close/>
                <a:moveTo>
                  <a:pt x="72392" y="131106"/>
                </a:moveTo>
                <a:cubicBezTo>
                  <a:pt x="72763" y="131106"/>
                  <a:pt x="72960" y="130647"/>
                  <a:pt x="72698" y="130385"/>
                </a:cubicBezTo>
                <a:cubicBezTo>
                  <a:pt x="72436" y="130123"/>
                  <a:pt x="71977" y="130320"/>
                  <a:pt x="71977" y="130691"/>
                </a:cubicBezTo>
                <a:cubicBezTo>
                  <a:pt x="71977" y="130910"/>
                  <a:pt x="72173" y="131106"/>
                  <a:pt x="72392" y="131106"/>
                </a:cubicBezTo>
                <a:close/>
                <a:moveTo>
                  <a:pt x="67563" y="131106"/>
                </a:moveTo>
                <a:cubicBezTo>
                  <a:pt x="67934" y="131106"/>
                  <a:pt x="68109" y="130669"/>
                  <a:pt x="67847" y="130407"/>
                </a:cubicBezTo>
                <a:cubicBezTo>
                  <a:pt x="67606" y="130167"/>
                  <a:pt x="67169" y="130341"/>
                  <a:pt x="67169" y="130713"/>
                </a:cubicBezTo>
                <a:cubicBezTo>
                  <a:pt x="67169" y="130931"/>
                  <a:pt x="67344" y="131106"/>
                  <a:pt x="67563" y="131106"/>
                </a:cubicBezTo>
                <a:close/>
                <a:moveTo>
                  <a:pt x="62734" y="131084"/>
                </a:moveTo>
                <a:cubicBezTo>
                  <a:pt x="63083" y="131084"/>
                  <a:pt x="63258" y="130669"/>
                  <a:pt x="63018" y="130429"/>
                </a:cubicBezTo>
                <a:cubicBezTo>
                  <a:pt x="62777" y="130188"/>
                  <a:pt x="62362" y="130363"/>
                  <a:pt x="62362" y="130713"/>
                </a:cubicBezTo>
                <a:cubicBezTo>
                  <a:pt x="62362" y="130910"/>
                  <a:pt x="62537" y="131084"/>
                  <a:pt x="62734" y="131084"/>
                </a:cubicBezTo>
                <a:close/>
                <a:moveTo>
                  <a:pt x="57927" y="131041"/>
                </a:moveTo>
                <a:cubicBezTo>
                  <a:pt x="58211" y="131041"/>
                  <a:pt x="58364" y="130669"/>
                  <a:pt x="58167" y="130473"/>
                </a:cubicBezTo>
                <a:cubicBezTo>
                  <a:pt x="57948" y="130254"/>
                  <a:pt x="57577" y="130407"/>
                  <a:pt x="57577" y="130713"/>
                </a:cubicBezTo>
                <a:cubicBezTo>
                  <a:pt x="57577" y="130888"/>
                  <a:pt x="57730" y="131041"/>
                  <a:pt x="57927" y="131041"/>
                </a:cubicBezTo>
                <a:close/>
                <a:moveTo>
                  <a:pt x="53098" y="130975"/>
                </a:moveTo>
                <a:cubicBezTo>
                  <a:pt x="53338" y="130975"/>
                  <a:pt x="53469" y="130691"/>
                  <a:pt x="53294" y="130516"/>
                </a:cubicBezTo>
                <a:cubicBezTo>
                  <a:pt x="53119" y="130341"/>
                  <a:pt x="52813" y="130473"/>
                  <a:pt x="52813" y="130713"/>
                </a:cubicBezTo>
                <a:cubicBezTo>
                  <a:pt x="52813" y="130866"/>
                  <a:pt x="52945" y="130975"/>
                  <a:pt x="53098" y="130975"/>
                </a:cubicBezTo>
                <a:close/>
                <a:moveTo>
                  <a:pt x="48268" y="130931"/>
                </a:moveTo>
                <a:cubicBezTo>
                  <a:pt x="48465" y="130931"/>
                  <a:pt x="48574" y="130691"/>
                  <a:pt x="48443" y="130538"/>
                </a:cubicBezTo>
                <a:cubicBezTo>
                  <a:pt x="48290" y="130385"/>
                  <a:pt x="48050" y="130494"/>
                  <a:pt x="48050" y="130691"/>
                </a:cubicBezTo>
                <a:cubicBezTo>
                  <a:pt x="48050" y="130822"/>
                  <a:pt x="48137" y="130931"/>
                  <a:pt x="48268" y="130931"/>
                </a:cubicBezTo>
                <a:close/>
                <a:moveTo>
                  <a:pt x="43439" y="130866"/>
                </a:moveTo>
                <a:cubicBezTo>
                  <a:pt x="43702" y="130866"/>
                  <a:pt x="43287" y="130451"/>
                  <a:pt x="43287" y="130691"/>
                </a:cubicBezTo>
                <a:cubicBezTo>
                  <a:pt x="43287" y="130800"/>
                  <a:pt x="43352" y="130866"/>
                  <a:pt x="43439" y="130866"/>
                </a:cubicBezTo>
                <a:close/>
                <a:moveTo>
                  <a:pt x="38610" y="130800"/>
                </a:moveTo>
                <a:cubicBezTo>
                  <a:pt x="38676" y="130800"/>
                  <a:pt x="38720" y="130757"/>
                  <a:pt x="38720" y="130691"/>
                </a:cubicBezTo>
                <a:cubicBezTo>
                  <a:pt x="38720" y="130560"/>
                  <a:pt x="38457" y="130800"/>
                  <a:pt x="38610" y="130800"/>
                </a:cubicBezTo>
                <a:close/>
                <a:moveTo>
                  <a:pt x="33803" y="130735"/>
                </a:moveTo>
                <a:cubicBezTo>
                  <a:pt x="33803" y="130735"/>
                  <a:pt x="33825" y="130713"/>
                  <a:pt x="33825" y="130713"/>
                </a:cubicBezTo>
                <a:cubicBezTo>
                  <a:pt x="33825" y="130669"/>
                  <a:pt x="33760" y="130669"/>
                  <a:pt x="33760" y="130713"/>
                </a:cubicBezTo>
                <a:cubicBezTo>
                  <a:pt x="33760" y="130713"/>
                  <a:pt x="33781" y="130735"/>
                  <a:pt x="33803" y="130735"/>
                </a:cubicBezTo>
                <a:close/>
                <a:moveTo>
                  <a:pt x="125489" y="125928"/>
                </a:moveTo>
                <a:cubicBezTo>
                  <a:pt x="125555" y="125928"/>
                  <a:pt x="125424" y="125775"/>
                  <a:pt x="125424" y="125862"/>
                </a:cubicBezTo>
                <a:cubicBezTo>
                  <a:pt x="125424" y="125906"/>
                  <a:pt x="125446" y="125928"/>
                  <a:pt x="125489" y="125928"/>
                </a:cubicBezTo>
                <a:close/>
                <a:moveTo>
                  <a:pt x="120660" y="125993"/>
                </a:moveTo>
                <a:cubicBezTo>
                  <a:pt x="120857" y="125993"/>
                  <a:pt x="120529" y="125665"/>
                  <a:pt x="120529" y="125862"/>
                </a:cubicBezTo>
                <a:cubicBezTo>
                  <a:pt x="120529" y="125949"/>
                  <a:pt x="120573" y="125993"/>
                  <a:pt x="120660" y="125993"/>
                </a:cubicBezTo>
                <a:close/>
                <a:moveTo>
                  <a:pt x="115831" y="126081"/>
                </a:moveTo>
                <a:cubicBezTo>
                  <a:pt x="116028" y="126081"/>
                  <a:pt x="116115" y="125840"/>
                  <a:pt x="115984" y="125709"/>
                </a:cubicBezTo>
                <a:cubicBezTo>
                  <a:pt x="115831" y="125578"/>
                  <a:pt x="115613" y="125687"/>
                  <a:pt x="115613" y="125862"/>
                </a:cubicBezTo>
                <a:cubicBezTo>
                  <a:pt x="115613" y="125993"/>
                  <a:pt x="115700" y="126081"/>
                  <a:pt x="115831" y="126081"/>
                </a:cubicBezTo>
                <a:close/>
                <a:moveTo>
                  <a:pt x="111002" y="126168"/>
                </a:moveTo>
                <a:cubicBezTo>
                  <a:pt x="111264" y="126168"/>
                  <a:pt x="111396" y="125840"/>
                  <a:pt x="111221" y="125665"/>
                </a:cubicBezTo>
                <a:cubicBezTo>
                  <a:pt x="111024" y="125469"/>
                  <a:pt x="110696" y="125600"/>
                  <a:pt x="110718" y="125862"/>
                </a:cubicBezTo>
                <a:cubicBezTo>
                  <a:pt x="110718" y="126037"/>
                  <a:pt x="110849" y="126168"/>
                  <a:pt x="111002" y="126168"/>
                </a:cubicBezTo>
                <a:close/>
                <a:moveTo>
                  <a:pt x="106173" y="126233"/>
                </a:moveTo>
                <a:cubicBezTo>
                  <a:pt x="106501" y="126233"/>
                  <a:pt x="106676" y="125840"/>
                  <a:pt x="106435" y="125600"/>
                </a:cubicBezTo>
                <a:cubicBezTo>
                  <a:pt x="106195" y="125381"/>
                  <a:pt x="105824" y="125534"/>
                  <a:pt x="105824" y="125862"/>
                </a:cubicBezTo>
                <a:cubicBezTo>
                  <a:pt x="105824" y="126059"/>
                  <a:pt x="105977" y="126233"/>
                  <a:pt x="106173" y="126233"/>
                </a:cubicBezTo>
                <a:close/>
                <a:moveTo>
                  <a:pt x="101344" y="126299"/>
                </a:moveTo>
                <a:cubicBezTo>
                  <a:pt x="101737" y="126299"/>
                  <a:pt x="101934" y="125840"/>
                  <a:pt x="101650" y="125556"/>
                </a:cubicBezTo>
                <a:cubicBezTo>
                  <a:pt x="101388" y="125294"/>
                  <a:pt x="100929" y="125491"/>
                  <a:pt x="100929" y="125862"/>
                </a:cubicBezTo>
                <a:cubicBezTo>
                  <a:pt x="100929" y="126102"/>
                  <a:pt x="101104" y="126299"/>
                  <a:pt x="101344" y="126299"/>
                </a:cubicBezTo>
                <a:close/>
                <a:moveTo>
                  <a:pt x="96515" y="126343"/>
                </a:moveTo>
                <a:cubicBezTo>
                  <a:pt x="96952" y="126343"/>
                  <a:pt x="97149" y="125818"/>
                  <a:pt x="96865" y="125534"/>
                </a:cubicBezTo>
                <a:cubicBezTo>
                  <a:pt x="96559" y="125228"/>
                  <a:pt x="96056" y="125447"/>
                  <a:pt x="96056" y="125862"/>
                </a:cubicBezTo>
                <a:cubicBezTo>
                  <a:pt x="96056" y="126124"/>
                  <a:pt x="96275" y="126343"/>
                  <a:pt x="96515" y="126343"/>
                </a:cubicBezTo>
                <a:close/>
                <a:moveTo>
                  <a:pt x="91708" y="126365"/>
                </a:moveTo>
                <a:cubicBezTo>
                  <a:pt x="92145" y="126365"/>
                  <a:pt x="92385" y="125818"/>
                  <a:pt x="92058" y="125512"/>
                </a:cubicBezTo>
                <a:cubicBezTo>
                  <a:pt x="91730" y="125185"/>
                  <a:pt x="91184" y="125425"/>
                  <a:pt x="91184" y="125862"/>
                </a:cubicBezTo>
                <a:cubicBezTo>
                  <a:pt x="91184" y="126146"/>
                  <a:pt x="91424" y="126386"/>
                  <a:pt x="91708" y="126365"/>
                </a:cubicBezTo>
                <a:close/>
                <a:moveTo>
                  <a:pt x="86879" y="126408"/>
                </a:moveTo>
                <a:cubicBezTo>
                  <a:pt x="87360" y="126408"/>
                  <a:pt x="87600" y="125818"/>
                  <a:pt x="87250" y="125469"/>
                </a:cubicBezTo>
                <a:cubicBezTo>
                  <a:pt x="86923" y="125119"/>
                  <a:pt x="86333" y="125359"/>
                  <a:pt x="86333" y="125862"/>
                </a:cubicBezTo>
                <a:cubicBezTo>
                  <a:pt x="86333" y="126168"/>
                  <a:pt x="86573" y="126408"/>
                  <a:pt x="86879" y="126408"/>
                </a:cubicBezTo>
                <a:close/>
                <a:moveTo>
                  <a:pt x="82050" y="126408"/>
                </a:moveTo>
                <a:cubicBezTo>
                  <a:pt x="82531" y="126408"/>
                  <a:pt x="82771" y="125818"/>
                  <a:pt x="82443" y="125491"/>
                </a:cubicBezTo>
                <a:cubicBezTo>
                  <a:pt x="82094" y="125141"/>
                  <a:pt x="81504" y="125381"/>
                  <a:pt x="81504" y="125862"/>
                </a:cubicBezTo>
                <a:cubicBezTo>
                  <a:pt x="81504" y="126168"/>
                  <a:pt x="81744" y="126408"/>
                  <a:pt x="82050" y="126408"/>
                </a:cubicBezTo>
                <a:close/>
                <a:moveTo>
                  <a:pt x="77221" y="126408"/>
                </a:moveTo>
                <a:cubicBezTo>
                  <a:pt x="77723" y="126408"/>
                  <a:pt x="77986" y="125796"/>
                  <a:pt x="77614" y="125447"/>
                </a:cubicBezTo>
                <a:cubicBezTo>
                  <a:pt x="77265" y="125097"/>
                  <a:pt x="76653" y="125359"/>
                  <a:pt x="76653" y="125862"/>
                </a:cubicBezTo>
                <a:cubicBezTo>
                  <a:pt x="76653" y="126168"/>
                  <a:pt x="76915" y="126430"/>
                  <a:pt x="77221" y="126408"/>
                </a:cubicBezTo>
                <a:close/>
                <a:moveTo>
                  <a:pt x="72392" y="126408"/>
                </a:moveTo>
                <a:cubicBezTo>
                  <a:pt x="72894" y="126408"/>
                  <a:pt x="73135" y="125818"/>
                  <a:pt x="72785" y="125491"/>
                </a:cubicBezTo>
                <a:cubicBezTo>
                  <a:pt x="72436" y="125141"/>
                  <a:pt x="71846" y="125381"/>
                  <a:pt x="71846" y="125862"/>
                </a:cubicBezTo>
                <a:cubicBezTo>
                  <a:pt x="71846" y="126168"/>
                  <a:pt x="72086" y="126408"/>
                  <a:pt x="72392" y="126408"/>
                </a:cubicBezTo>
                <a:close/>
                <a:moveTo>
                  <a:pt x="67563" y="126408"/>
                </a:moveTo>
                <a:cubicBezTo>
                  <a:pt x="68065" y="126408"/>
                  <a:pt x="68306" y="125818"/>
                  <a:pt x="67956" y="125469"/>
                </a:cubicBezTo>
                <a:cubicBezTo>
                  <a:pt x="67606" y="125119"/>
                  <a:pt x="67017" y="125359"/>
                  <a:pt x="67017" y="125862"/>
                </a:cubicBezTo>
                <a:cubicBezTo>
                  <a:pt x="67017" y="126168"/>
                  <a:pt x="67279" y="126408"/>
                  <a:pt x="67563" y="126408"/>
                </a:cubicBezTo>
                <a:close/>
                <a:moveTo>
                  <a:pt x="62734" y="126365"/>
                </a:moveTo>
                <a:cubicBezTo>
                  <a:pt x="63193" y="126365"/>
                  <a:pt x="63433" y="125818"/>
                  <a:pt x="63105" y="125512"/>
                </a:cubicBezTo>
                <a:cubicBezTo>
                  <a:pt x="62777" y="125185"/>
                  <a:pt x="62231" y="125425"/>
                  <a:pt x="62231" y="125862"/>
                </a:cubicBezTo>
                <a:cubicBezTo>
                  <a:pt x="62231" y="126146"/>
                  <a:pt x="62472" y="126365"/>
                  <a:pt x="62734" y="126365"/>
                </a:cubicBezTo>
                <a:close/>
                <a:moveTo>
                  <a:pt x="57927" y="126343"/>
                </a:moveTo>
                <a:cubicBezTo>
                  <a:pt x="58342" y="126343"/>
                  <a:pt x="58560" y="125840"/>
                  <a:pt x="58254" y="125534"/>
                </a:cubicBezTo>
                <a:cubicBezTo>
                  <a:pt x="57948" y="125228"/>
                  <a:pt x="57446" y="125447"/>
                  <a:pt x="57446" y="125862"/>
                </a:cubicBezTo>
                <a:cubicBezTo>
                  <a:pt x="57446" y="126124"/>
                  <a:pt x="57664" y="126343"/>
                  <a:pt x="57927" y="126343"/>
                </a:cubicBezTo>
                <a:close/>
                <a:moveTo>
                  <a:pt x="53098" y="126277"/>
                </a:moveTo>
                <a:cubicBezTo>
                  <a:pt x="53469" y="126277"/>
                  <a:pt x="53644" y="125840"/>
                  <a:pt x="53382" y="125578"/>
                </a:cubicBezTo>
                <a:cubicBezTo>
                  <a:pt x="53119" y="125316"/>
                  <a:pt x="52682" y="125491"/>
                  <a:pt x="52682" y="125862"/>
                </a:cubicBezTo>
                <a:cubicBezTo>
                  <a:pt x="52682" y="126102"/>
                  <a:pt x="52857" y="126277"/>
                  <a:pt x="53098" y="126277"/>
                </a:cubicBezTo>
                <a:close/>
                <a:moveTo>
                  <a:pt x="48268" y="126233"/>
                </a:moveTo>
                <a:cubicBezTo>
                  <a:pt x="48596" y="126233"/>
                  <a:pt x="48749" y="125840"/>
                  <a:pt x="48531" y="125600"/>
                </a:cubicBezTo>
                <a:cubicBezTo>
                  <a:pt x="48290" y="125381"/>
                  <a:pt x="47897" y="125534"/>
                  <a:pt x="47897" y="125862"/>
                </a:cubicBezTo>
                <a:cubicBezTo>
                  <a:pt x="47897" y="126059"/>
                  <a:pt x="48072" y="126233"/>
                  <a:pt x="48268" y="126233"/>
                </a:cubicBezTo>
                <a:close/>
                <a:moveTo>
                  <a:pt x="43439" y="126146"/>
                </a:moveTo>
                <a:cubicBezTo>
                  <a:pt x="43680" y="126146"/>
                  <a:pt x="43811" y="125862"/>
                  <a:pt x="43636" y="125687"/>
                </a:cubicBezTo>
                <a:cubicBezTo>
                  <a:pt x="43461" y="125512"/>
                  <a:pt x="43177" y="125622"/>
                  <a:pt x="43177" y="125884"/>
                </a:cubicBezTo>
                <a:cubicBezTo>
                  <a:pt x="43177" y="126037"/>
                  <a:pt x="43287" y="126146"/>
                  <a:pt x="43439" y="126146"/>
                </a:cubicBezTo>
                <a:close/>
                <a:moveTo>
                  <a:pt x="38610" y="126081"/>
                </a:moveTo>
                <a:cubicBezTo>
                  <a:pt x="38894" y="126081"/>
                  <a:pt x="38894" y="125665"/>
                  <a:pt x="38610" y="125665"/>
                </a:cubicBezTo>
                <a:cubicBezTo>
                  <a:pt x="38326" y="125665"/>
                  <a:pt x="38326" y="126081"/>
                  <a:pt x="38610" y="126081"/>
                </a:cubicBezTo>
                <a:close/>
                <a:moveTo>
                  <a:pt x="33803" y="126015"/>
                </a:moveTo>
                <a:cubicBezTo>
                  <a:pt x="34000" y="126015"/>
                  <a:pt x="33650" y="125665"/>
                  <a:pt x="33650" y="125862"/>
                </a:cubicBezTo>
                <a:cubicBezTo>
                  <a:pt x="33650" y="125949"/>
                  <a:pt x="33716" y="126015"/>
                  <a:pt x="33803" y="126015"/>
                </a:cubicBezTo>
                <a:close/>
                <a:moveTo>
                  <a:pt x="28974" y="125928"/>
                </a:moveTo>
                <a:cubicBezTo>
                  <a:pt x="29062" y="125928"/>
                  <a:pt x="28909" y="125775"/>
                  <a:pt x="28909" y="125862"/>
                </a:cubicBezTo>
                <a:cubicBezTo>
                  <a:pt x="28909" y="125906"/>
                  <a:pt x="28931" y="125928"/>
                  <a:pt x="28974" y="125928"/>
                </a:cubicBezTo>
                <a:close/>
                <a:moveTo>
                  <a:pt x="130297" y="121099"/>
                </a:moveTo>
                <a:cubicBezTo>
                  <a:pt x="130362" y="121099"/>
                  <a:pt x="130362" y="120989"/>
                  <a:pt x="130297" y="120989"/>
                </a:cubicBezTo>
                <a:cubicBezTo>
                  <a:pt x="130231" y="120989"/>
                  <a:pt x="130231" y="121099"/>
                  <a:pt x="130297" y="121099"/>
                </a:cubicBezTo>
                <a:close/>
                <a:moveTo>
                  <a:pt x="125467" y="121208"/>
                </a:moveTo>
                <a:cubicBezTo>
                  <a:pt x="125555" y="121208"/>
                  <a:pt x="125642" y="121142"/>
                  <a:pt x="125642" y="121055"/>
                </a:cubicBezTo>
                <a:cubicBezTo>
                  <a:pt x="125642" y="120946"/>
                  <a:pt x="125555" y="120880"/>
                  <a:pt x="125467" y="120880"/>
                </a:cubicBezTo>
                <a:cubicBezTo>
                  <a:pt x="125380" y="120880"/>
                  <a:pt x="125315" y="120946"/>
                  <a:pt x="125315" y="121055"/>
                </a:cubicBezTo>
                <a:cubicBezTo>
                  <a:pt x="125315" y="121142"/>
                  <a:pt x="125380" y="121208"/>
                  <a:pt x="125467" y="121208"/>
                </a:cubicBezTo>
                <a:close/>
                <a:moveTo>
                  <a:pt x="120638" y="121295"/>
                </a:moveTo>
                <a:cubicBezTo>
                  <a:pt x="120879" y="121295"/>
                  <a:pt x="120988" y="121033"/>
                  <a:pt x="120835" y="120858"/>
                </a:cubicBezTo>
                <a:cubicBezTo>
                  <a:pt x="120660" y="120705"/>
                  <a:pt x="120398" y="120814"/>
                  <a:pt x="120398" y="121055"/>
                </a:cubicBezTo>
                <a:cubicBezTo>
                  <a:pt x="120398" y="121186"/>
                  <a:pt x="120507" y="121295"/>
                  <a:pt x="120638" y="121295"/>
                </a:cubicBezTo>
                <a:close/>
                <a:moveTo>
                  <a:pt x="115831" y="121383"/>
                </a:moveTo>
                <a:cubicBezTo>
                  <a:pt x="116115" y="121383"/>
                  <a:pt x="116268" y="121011"/>
                  <a:pt x="116050" y="120793"/>
                </a:cubicBezTo>
                <a:cubicBezTo>
                  <a:pt x="115853" y="120596"/>
                  <a:pt x="115482" y="120749"/>
                  <a:pt x="115482" y="121055"/>
                </a:cubicBezTo>
                <a:cubicBezTo>
                  <a:pt x="115482" y="121230"/>
                  <a:pt x="115635" y="121383"/>
                  <a:pt x="115831" y="121383"/>
                </a:cubicBezTo>
                <a:close/>
                <a:moveTo>
                  <a:pt x="111002" y="121470"/>
                </a:moveTo>
                <a:cubicBezTo>
                  <a:pt x="111374" y="121470"/>
                  <a:pt x="111549" y="121011"/>
                  <a:pt x="111286" y="120749"/>
                </a:cubicBezTo>
                <a:cubicBezTo>
                  <a:pt x="111024" y="120487"/>
                  <a:pt x="110587" y="120683"/>
                  <a:pt x="110587" y="121055"/>
                </a:cubicBezTo>
                <a:cubicBezTo>
                  <a:pt x="110587" y="121273"/>
                  <a:pt x="110762" y="121470"/>
                  <a:pt x="111002" y="121470"/>
                </a:cubicBezTo>
                <a:close/>
                <a:moveTo>
                  <a:pt x="106173" y="121536"/>
                </a:moveTo>
                <a:cubicBezTo>
                  <a:pt x="106610" y="121536"/>
                  <a:pt x="106829" y="121011"/>
                  <a:pt x="106523" y="120683"/>
                </a:cubicBezTo>
                <a:cubicBezTo>
                  <a:pt x="106217" y="120377"/>
                  <a:pt x="105671" y="120596"/>
                  <a:pt x="105671" y="121055"/>
                </a:cubicBezTo>
                <a:cubicBezTo>
                  <a:pt x="105671" y="121317"/>
                  <a:pt x="105889" y="121536"/>
                  <a:pt x="106173" y="121536"/>
                </a:cubicBezTo>
                <a:close/>
                <a:moveTo>
                  <a:pt x="101344" y="121601"/>
                </a:moveTo>
                <a:cubicBezTo>
                  <a:pt x="101825" y="121601"/>
                  <a:pt x="102065" y="121011"/>
                  <a:pt x="101737" y="120661"/>
                </a:cubicBezTo>
                <a:cubicBezTo>
                  <a:pt x="101388" y="120312"/>
                  <a:pt x="100798" y="120552"/>
                  <a:pt x="100798" y="121055"/>
                </a:cubicBezTo>
                <a:cubicBezTo>
                  <a:pt x="100798" y="121339"/>
                  <a:pt x="101038" y="121601"/>
                  <a:pt x="101344" y="121601"/>
                </a:cubicBezTo>
                <a:close/>
                <a:moveTo>
                  <a:pt x="96515" y="121645"/>
                </a:moveTo>
                <a:cubicBezTo>
                  <a:pt x="97061" y="121645"/>
                  <a:pt x="97324" y="120989"/>
                  <a:pt x="96952" y="120618"/>
                </a:cubicBezTo>
                <a:cubicBezTo>
                  <a:pt x="96559" y="120246"/>
                  <a:pt x="95925" y="120509"/>
                  <a:pt x="95925" y="121055"/>
                </a:cubicBezTo>
                <a:cubicBezTo>
                  <a:pt x="95925" y="121383"/>
                  <a:pt x="96187" y="121645"/>
                  <a:pt x="96515" y="121645"/>
                </a:cubicBezTo>
                <a:close/>
                <a:moveTo>
                  <a:pt x="91686" y="121688"/>
                </a:moveTo>
                <a:cubicBezTo>
                  <a:pt x="92276" y="121688"/>
                  <a:pt x="92560" y="120989"/>
                  <a:pt x="92145" y="120596"/>
                </a:cubicBezTo>
                <a:cubicBezTo>
                  <a:pt x="91752" y="120181"/>
                  <a:pt x="91052" y="120465"/>
                  <a:pt x="91052" y="121055"/>
                </a:cubicBezTo>
                <a:cubicBezTo>
                  <a:pt x="91052" y="121404"/>
                  <a:pt x="91336" y="121688"/>
                  <a:pt x="91686" y="121688"/>
                </a:cubicBezTo>
                <a:close/>
                <a:moveTo>
                  <a:pt x="86857" y="121710"/>
                </a:moveTo>
                <a:cubicBezTo>
                  <a:pt x="87469" y="121710"/>
                  <a:pt x="87753" y="120989"/>
                  <a:pt x="87338" y="120574"/>
                </a:cubicBezTo>
                <a:cubicBezTo>
                  <a:pt x="86923" y="120159"/>
                  <a:pt x="86202" y="120443"/>
                  <a:pt x="86202" y="121055"/>
                </a:cubicBezTo>
                <a:cubicBezTo>
                  <a:pt x="86202" y="121404"/>
                  <a:pt x="86507" y="121710"/>
                  <a:pt x="86857" y="121710"/>
                </a:cubicBezTo>
                <a:close/>
                <a:moveTo>
                  <a:pt x="82050" y="121732"/>
                </a:moveTo>
                <a:cubicBezTo>
                  <a:pt x="82662" y="121732"/>
                  <a:pt x="82968" y="120989"/>
                  <a:pt x="82531" y="120552"/>
                </a:cubicBezTo>
                <a:cubicBezTo>
                  <a:pt x="82094" y="120115"/>
                  <a:pt x="81351" y="120421"/>
                  <a:pt x="81351" y="121055"/>
                </a:cubicBezTo>
                <a:cubicBezTo>
                  <a:pt x="81351" y="121426"/>
                  <a:pt x="81657" y="121732"/>
                  <a:pt x="82050" y="121732"/>
                </a:cubicBezTo>
                <a:close/>
                <a:moveTo>
                  <a:pt x="77221" y="121732"/>
                </a:moveTo>
                <a:cubicBezTo>
                  <a:pt x="77833" y="121732"/>
                  <a:pt x="78160" y="120989"/>
                  <a:pt x="77702" y="120552"/>
                </a:cubicBezTo>
                <a:cubicBezTo>
                  <a:pt x="77265" y="120115"/>
                  <a:pt x="76522" y="120421"/>
                  <a:pt x="76522" y="121055"/>
                </a:cubicBezTo>
                <a:cubicBezTo>
                  <a:pt x="76522" y="121426"/>
                  <a:pt x="76828" y="121732"/>
                  <a:pt x="77221" y="121732"/>
                </a:cubicBezTo>
                <a:close/>
                <a:moveTo>
                  <a:pt x="72392" y="121732"/>
                </a:moveTo>
                <a:cubicBezTo>
                  <a:pt x="73004" y="121732"/>
                  <a:pt x="73331" y="120989"/>
                  <a:pt x="72894" y="120552"/>
                </a:cubicBezTo>
                <a:cubicBezTo>
                  <a:pt x="72436" y="120115"/>
                  <a:pt x="71693" y="120421"/>
                  <a:pt x="71693" y="121055"/>
                </a:cubicBezTo>
                <a:cubicBezTo>
                  <a:pt x="71693" y="121426"/>
                  <a:pt x="71999" y="121732"/>
                  <a:pt x="72392" y="121732"/>
                </a:cubicBezTo>
                <a:close/>
                <a:moveTo>
                  <a:pt x="67563" y="121710"/>
                </a:moveTo>
                <a:cubicBezTo>
                  <a:pt x="68153" y="121710"/>
                  <a:pt x="68459" y="120989"/>
                  <a:pt x="68044" y="120574"/>
                </a:cubicBezTo>
                <a:cubicBezTo>
                  <a:pt x="67606" y="120159"/>
                  <a:pt x="66885" y="120443"/>
                  <a:pt x="66885" y="121055"/>
                </a:cubicBezTo>
                <a:cubicBezTo>
                  <a:pt x="66885" y="121404"/>
                  <a:pt x="67191" y="121710"/>
                  <a:pt x="67563" y="121710"/>
                </a:cubicBezTo>
                <a:close/>
                <a:moveTo>
                  <a:pt x="62734" y="121688"/>
                </a:moveTo>
                <a:cubicBezTo>
                  <a:pt x="63302" y="121688"/>
                  <a:pt x="63608" y="120989"/>
                  <a:pt x="63193" y="120596"/>
                </a:cubicBezTo>
                <a:cubicBezTo>
                  <a:pt x="62799" y="120181"/>
                  <a:pt x="62100" y="120465"/>
                  <a:pt x="62100" y="121055"/>
                </a:cubicBezTo>
                <a:cubicBezTo>
                  <a:pt x="62100" y="121404"/>
                  <a:pt x="62384" y="121688"/>
                  <a:pt x="62734" y="121688"/>
                </a:cubicBezTo>
                <a:close/>
                <a:moveTo>
                  <a:pt x="57905" y="121645"/>
                </a:moveTo>
                <a:cubicBezTo>
                  <a:pt x="58451" y="121645"/>
                  <a:pt x="58713" y="120989"/>
                  <a:pt x="58342" y="120618"/>
                </a:cubicBezTo>
                <a:cubicBezTo>
                  <a:pt x="57970" y="120246"/>
                  <a:pt x="57315" y="120509"/>
                  <a:pt x="57315" y="121055"/>
                </a:cubicBezTo>
                <a:cubicBezTo>
                  <a:pt x="57315" y="121383"/>
                  <a:pt x="57577" y="121645"/>
                  <a:pt x="57905" y="121645"/>
                </a:cubicBezTo>
                <a:close/>
                <a:moveTo>
                  <a:pt x="53098" y="121601"/>
                </a:moveTo>
                <a:cubicBezTo>
                  <a:pt x="53578" y="121601"/>
                  <a:pt x="53819" y="121011"/>
                  <a:pt x="53469" y="120661"/>
                </a:cubicBezTo>
                <a:cubicBezTo>
                  <a:pt x="53141" y="120312"/>
                  <a:pt x="52551" y="120552"/>
                  <a:pt x="52551" y="121055"/>
                </a:cubicBezTo>
                <a:cubicBezTo>
                  <a:pt x="52551" y="121339"/>
                  <a:pt x="52792" y="121601"/>
                  <a:pt x="53098" y="121601"/>
                </a:cubicBezTo>
                <a:close/>
                <a:moveTo>
                  <a:pt x="48268" y="121536"/>
                </a:moveTo>
                <a:cubicBezTo>
                  <a:pt x="48706" y="121536"/>
                  <a:pt x="48902" y="121011"/>
                  <a:pt x="48618" y="120705"/>
                </a:cubicBezTo>
                <a:cubicBezTo>
                  <a:pt x="48312" y="120399"/>
                  <a:pt x="47788" y="120618"/>
                  <a:pt x="47788" y="121055"/>
                </a:cubicBezTo>
                <a:cubicBezTo>
                  <a:pt x="47788" y="121317"/>
                  <a:pt x="48006" y="121536"/>
                  <a:pt x="48268" y="121536"/>
                </a:cubicBezTo>
                <a:close/>
                <a:moveTo>
                  <a:pt x="43439" y="121470"/>
                </a:moveTo>
                <a:cubicBezTo>
                  <a:pt x="43811" y="121470"/>
                  <a:pt x="43986" y="121011"/>
                  <a:pt x="43724" y="120749"/>
                </a:cubicBezTo>
                <a:cubicBezTo>
                  <a:pt x="43461" y="120487"/>
                  <a:pt x="43024" y="120683"/>
                  <a:pt x="43024" y="121055"/>
                </a:cubicBezTo>
                <a:cubicBezTo>
                  <a:pt x="43024" y="121273"/>
                  <a:pt x="43199" y="121470"/>
                  <a:pt x="43439" y="121470"/>
                </a:cubicBezTo>
                <a:close/>
                <a:moveTo>
                  <a:pt x="38610" y="121361"/>
                </a:moveTo>
                <a:cubicBezTo>
                  <a:pt x="38894" y="121361"/>
                  <a:pt x="39047" y="121011"/>
                  <a:pt x="38851" y="120814"/>
                </a:cubicBezTo>
                <a:cubicBezTo>
                  <a:pt x="38632" y="120618"/>
                  <a:pt x="38283" y="120749"/>
                  <a:pt x="38283" y="121055"/>
                </a:cubicBezTo>
                <a:cubicBezTo>
                  <a:pt x="38283" y="121230"/>
                  <a:pt x="38436" y="121361"/>
                  <a:pt x="38610" y="121361"/>
                </a:cubicBezTo>
                <a:close/>
                <a:moveTo>
                  <a:pt x="33781" y="121295"/>
                </a:moveTo>
                <a:cubicBezTo>
                  <a:pt x="34000" y="121295"/>
                  <a:pt x="34109" y="121033"/>
                  <a:pt x="33956" y="120880"/>
                </a:cubicBezTo>
                <a:cubicBezTo>
                  <a:pt x="33803" y="120727"/>
                  <a:pt x="33541" y="120836"/>
                  <a:pt x="33541" y="121055"/>
                </a:cubicBezTo>
                <a:cubicBezTo>
                  <a:pt x="33541" y="121186"/>
                  <a:pt x="33650" y="121295"/>
                  <a:pt x="33781" y="121295"/>
                </a:cubicBezTo>
                <a:close/>
                <a:moveTo>
                  <a:pt x="28952" y="121186"/>
                </a:moveTo>
                <a:cubicBezTo>
                  <a:pt x="29193" y="121186"/>
                  <a:pt x="28821" y="120814"/>
                  <a:pt x="28821" y="121055"/>
                </a:cubicBezTo>
                <a:cubicBezTo>
                  <a:pt x="28821" y="121120"/>
                  <a:pt x="28887" y="121186"/>
                  <a:pt x="28952" y="121186"/>
                </a:cubicBezTo>
                <a:close/>
                <a:moveTo>
                  <a:pt x="24123" y="121099"/>
                </a:moveTo>
                <a:cubicBezTo>
                  <a:pt x="24211" y="121099"/>
                  <a:pt x="24211" y="120989"/>
                  <a:pt x="24123" y="120989"/>
                </a:cubicBezTo>
                <a:cubicBezTo>
                  <a:pt x="24058" y="120989"/>
                  <a:pt x="24058" y="121099"/>
                  <a:pt x="24123" y="121099"/>
                </a:cubicBezTo>
                <a:close/>
                <a:moveTo>
                  <a:pt x="135126" y="116269"/>
                </a:moveTo>
                <a:cubicBezTo>
                  <a:pt x="135147" y="116269"/>
                  <a:pt x="135169" y="116248"/>
                  <a:pt x="135169" y="116226"/>
                </a:cubicBezTo>
                <a:cubicBezTo>
                  <a:pt x="135169" y="116182"/>
                  <a:pt x="135147" y="116160"/>
                  <a:pt x="135126" y="116160"/>
                </a:cubicBezTo>
                <a:cubicBezTo>
                  <a:pt x="135104" y="116160"/>
                  <a:pt x="135060" y="116182"/>
                  <a:pt x="135060" y="116226"/>
                </a:cubicBezTo>
                <a:cubicBezTo>
                  <a:pt x="135060" y="116248"/>
                  <a:pt x="135104" y="116269"/>
                  <a:pt x="135126" y="116269"/>
                </a:cubicBezTo>
                <a:close/>
                <a:moveTo>
                  <a:pt x="130297" y="116379"/>
                </a:moveTo>
                <a:cubicBezTo>
                  <a:pt x="130384" y="116379"/>
                  <a:pt x="130449" y="116313"/>
                  <a:pt x="130449" y="116226"/>
                </a:cubicBezTo>
                <a:cubicBezTo>
                  <a:pt x="130449" y="115964"/>
                  <a:pt x="130056" y="116379"/>
                  <a:pt x="130297" y="116379"/>
                </a:cubicBezTo>
                <a:close/>
                <a:moveTo>
                  <a:pt x="125467" y="116466"/>
                </a:moveTo>
                <a:cubicBezTo>
                  <a:pt x="125708" y="116466"/>
                  <a:pt x="125817" y="116204"/>
                  <a:pt x="125642" y="116029"/>
                </a:cubicBezTo>
                <a:cubicBezTo>
                  <a:pt x="125489" y="115876"/>
                  <a:pt x="125227" y="115985"/>
                  <a:pt x="125227" y="116226"/>
                </a:cubicBezTo>
                <a:cubicBezTo>
                  <a:pt x="125227" y="116357"/>
                  <a:pt x="125336" y="116466"/>
                  <a:pt x="125467" y="116466"/>
                </a:cubicBezTo>
                <a:close/>
                <a:moveTo>
                  <a:pt x="120638" y="116575"/>
                </a:moveTo>
                <a:cubicBezTo>
                  <a:pt x="121163" y="116619"/>
                  <a:pt x="121163" y="115811"/>
                  <a:pt x="120638" y="115854"/>
                </a:cubicBezTo>
                <a:cubicBezTo>
                  <a:pt x="120201" y="115898"/>
                  <a:pt x="120201" y="116532"/>
                  <a:pt x="120638" y="116575"/>
                </a:cubicBezTo>
                <a:close/>
                <a:moveTo>
                  <a:pt x="115831" y="116685"/>
                </a:moveTo>
                <a:cubicBezTo>
                  <a:pt x="116225" y="116685"/>
                  <a:pt x="116443" y="116182"/>
                  <a:pt x="116137" y="115898"/>
                </a:cubicBezTo>
                <a:cubicBezTo>
                  <a:pt x="115853" y="115614"/>
                  <a:pt x="115372" y="115811"/>
                  <a:pt x="115372" y="116226"/>
                </a:cubicBezTo>
                <a:cubicBezTo>
                  <a:pt x="115372" y="116466"/>
                  <a:pt x="115569" y="116685"/>
                  <a:pt x="115831" y="116685"/>
                </a:cubicBezTo>
                <a:close/>
                <a:moveTo>
                  <a:pt x="111002" y="116750"/>
                </a:moveTo>
                <a:cubicBezTo>
                  <a:pt x="111483" y="116750"/>
                  <a:pt x="111723" y="116160"/>
                  <a:pt x="111374" y="115811"/>
                </a:cubicBezTo>
                <a:cubicBezTo>
                  <a:pt x="111046" y="115483"/>
                  <a:pt x="110456" y="115723"/>
                  <a:pt x="110456" y="116204"/>
                </a:cubicBezTo>
                <a:cubicBezTo>
                  <a:pt x="110434" y="116510"/>
                  <a:pt x="110696" y="116750"/>
                  <a:pt x="111002" y="116750"/>
                </a:cubicBezTo>
                <a:close/>
                <a:moveTo>
                  <a:pt x="106173" y="116838"/>
                </a:moveTo>
                <a:cubicBezTo>
                  <a:pt x="106719" y="116838"/>
                  <a:pt x="106982" y="116160"/>
                  <a:pt x="106610" y="115789"/>
                </a:cubicBezTo>
                <a:cubicBezTo>
                  <a:pt x="106217" y="115395"/>
                  <a:pt x="105561" y="115679"/>
                  <a:pt x="105561" y="116226"/>
                </a:cubicBezTo>
                <a:cubicBezTo>
                  <a:pt x="105561" y="116554"/>
                  <a:pt x="105824" y="116838"/>
                  <a:pt x="106173" y="116838"/>
                </a:cubicBezTo>
                <a:close/>
                <a:moveTo>
                  <a:pt x="101344" y="116903"/>
                </a:moveTo>
                <a:cubicBezTo>
                  <a:pt x="101956" y="116903"/>
                  <a:pt x="102262" y="116160"/>
                  <a:pt x="101825" y="115745"/>
                </a:cubicBezTo>
                <a:cubicBezTo>
                  <a:pt x="101388" y="115308"/>
                  <a:pt x="100667" y="115614"/>
                  <a:pt x="100667" y="116226"/>
                </a:cubicBezTo>
                <a:cubicBezTo>
                  <a:pt x="100667" y="116597"/>
                  <a:pt x="100973" y="116903"/>
                  <a:pt x="101344" y="116903"/>
                </a:cubicBezTo>
                <a:close/>
                <a:moveTo>
                  <a:pt x="96515" y="116947"/>
                </a:moveTo>
                <a:cubicBezTo>
                  <a:pt x="97171" y="116947"/>
                  <a:pt x="97498" y="116160"/>
                  <a:pt x="97040" y="115701"/>
                </a:cubicBezTo>
                <a:cubicBezTo>
                  <a:pt x="96581" y="115242"/>
                  <a:pt x="95772" y="115570"/>
                  <a:pt x="95772" y="116226"/>
                </a:cubicBezTo>
                <a:cubicBezTo>
                  <a:pt x="95772" y="116619"/>
                  <a:pt x="96122" y="116947"/>
                  <a:pt x="96515" y="116947"/>
                </a:cubicBezTo>
                <a:close/>
                <a:moveTo>
                  <a:pt x="91686" y="116991"/>
                </a:moveTo>
                <a:cubicBezTo>
                  <a:pt x="92385" y="116991"/>
                  <a:pt x="92735" y="116160"/>
                  <a:pt x="92232" y="115679"/>
                </a:cubicBezTo>
                <a:cubicBezTo>
                  <a:pt x="91752" y="115177"/>
                  <a:pt x="90921" y="115527"/>
                  <a:pt x="90921" y="116226"/>
                </a:cubicBezTo>
                <a:cubicBezTo>
                  <a:pt x="90921" y="116641"/>
                  <a:pt x="91271" y="116991"/>
                  <a:pt x="91686" y="116991"/>
                </a:cubicBezTo>
                <a:close/>
                <a:moveTo>
                  <a:pt x="86857" y="117034"/>
                </a:moveTo>
                <a:cubicBezTo>
                  <a:pt x="87600" y="117034"/>
                  <a:pt x="87971" y="116160"/>
                  <a:pt x="87447" y="115636"/>
                </a:cubicBezTo>
                <a:cubicBezTo>
                  <a:pt x="86923" y="115111"/>
                  <a:pt x="86049" y="115483"/>
                  <a:pt x="86049" y="116226"/>
                </a:cubicBezTo>
                <a:cubicBezTo>
                  <a:pt x="86049" y="116663"/>
                  <a:pt x="86420" y="117034"/>
                  <a:pt x="86857" y="117034"/>
                </a:cubicBezTo>
                <a:close/>
                <a:moveTo>
                  <a:pt x="82050" y="117056"/>
                </a:moveTo>
                <a:cubicBezTo>
                  <a:pt x="82793" y="117056"/>
                  <a:pt x="83164" y="116160"/>
                  <a:pt x="82640" y="115614"/>
                </a:cubicBezTo>
                <a:cubicBezTo>
                  <a:pt x="82115" y="115090"/>
                  <a:pt x="81198" y="115461"/>
                  <a:pt x="81198" y="116226"/>
                </a:cubicBezTo>
                <a:cubicBezTo>
                  <a:pt x="81198" y="116685"/>
                  <a:pt x="81569" y="117056"/>
                  <a:pt x="82050" y="117056"/>
                </a:cubicBezTo>
                <a:close/>
                <a:moveTo>
                  <a:pt x="77221" y="117056"/>
                </a:moveTo>
                <a:cubicBezTo>
                  <a:pt x="77964" y="117056"/>
                  <a:pt x="78357" y="116160"/>
                  <a:pt x="77811" y="115614"/>
                </a:cubicBezTo>
                <a:cubicBezTo>
                  <a:pt x="77286" y="115090"/>
                  <a:pt x="76369" y="115461"/>
                  <a:pt x="76369" y="116226"/>
                </a:cubicBezTo>
                <a:cubicBezTo>
                  <a:pt x="76369" y="116685"/>
                  <a:pt x="76740" y="117056"/>
                  <a:pt x="77221" y="117056"/>
                </a:cubicBezTo>
                <a:close/>
                <a:moveTo>
                  <a:pt x="72392" y="117056"/>
                </a:moveTo>
                <a:cubicBezTo>
                  <a:pt x="73113" y="117056"/>
                  <a:pt x="73484" y="116182"/>
                  <a:pt x="72982" y="115658"/>
                </a:cubicBezTo>
                <a:cubicBezTo>
                  <a:pt x="72457" y="115155"/>
                  <a:pt x="71561" y="115505"/>
                  <a:pt x="71561" y="116248"/>
                </a:cubicBezTo>
                <a:cubicBezTo>
                  <a:pt x="71561" y="116685"/>
                  <a:pt x="71933" y="117056"/>
                  <a:pt x="72392" y="117056"/>
                </a:cubicBezTo>
                <a:close/>
                <a:moveTo>
                  <a:pt x="67563" y="117056"/>
                </a:moveTo>
                <a:cubicBezTo>
                  <a:pt x="68306" y="117056"/>
                  <a:pt x="68655" y="116160"/>
                  <a:pt x="68153" y="115658"/>
                </a:cubicBezTo>
                <a:cubicBezTo>
                  <a:pt x="67628" y="115133"/>
                  <a:pt x="66754" y="115505"/>
                  <a:pt x="66754" y="116226"/>
                </a:cubicBezTo>
                <a:cubicBezTo>
                  <a:pt x="66754" y="116685"/>
                  <a:pt x="67104" y="117056"/>
                  <a:pt x="67563" y="117056"/>
                </a:cubicBezTo>
                <a:close/>
                <a:moveTo>
                  <a:pt x="62734" y="117012"/>
                </a:moveTo>
                <a:cubicBezTo>
                  <a:pt x="63433" y="117012"/>
                  <a:pt x="63783" y="116182"/>
                  <a:pt x="63280" y="115679"/>
                </a:cubicBezTo>
                <a:cubicBezTo>
                  <a:pt x="62799" y="115199"/>
                  <a:pt x="61969" y="115548"/>
                  <a:pt x="61969" y="116226"/>
                </a:cubicBezTo>
                <a:cubicBezTo>
                  <a:pt x="61969" y="116663"/>
                  <a:pt x="62319" y="117012"/>
                  <a:pt x="62734" y="117012"/>
                </a:cubicBezTo>
                <a:close/>
                <a:moveTo>
                  <a:pt x="57905" y="116947"/>
                </a:moveTo>
                <a:cubicBezTo>
                  <a:pt x="58560" y="116947"/>
                  <a:pt x="58888" y="116182"/>
                  <a:pt x="58429" y="115723"/>
                </a:cubicBezTo>
                <a:cubicBezTo>
                  <a:pt x="57970" y="115264"/>
                  <a:pt x="57184" y="115592"/>
                  <a:pt x="57184" y="116226"/>
                </a:cubicBezTo>
                <a:cubicBezTo>
                  <a:pt x="57184" y="116619"/>
                  <a:pt x="57511" y="116947"/>
                  <a:pt x="57905" y="116947"/>
                </a:cubicBezTo>
                <a:close/>
                <a:moveTo>
                  <a:pt x="53098" y="116903"/>
                </a:moveTo>
                <a:cubicBezTo>
                  <a:pt x="53687" y="116903"/>
                  <a:pt x="53993" y="116182"/>
                  <a:pt x="53556" y="115767"/>
                </a:cubicBezTo>
                <a:cubicBezTo>
                  <a:pt x="53141" y="115330"/>
                  <a:pt x="52420" y="115636"/>
                  <a:pt x="52420" y="116226"/>
                </a:cubicBezTo>
                <a:cubicBezTo>
                  <a:pt x="52420" y="116597"/>
                  <a:pt x="52726" y="116903"/>
                  <a:pt x="53098" y="116903"/>
                </a:cubicBezTo>
                <a:close/>
                <a:moveTo>
                  <a:pt x="48268" y="116838"/>
                </a:moveTo>
                <a:cubicBezTo>
                  <a:pt x="48793" y="116838"/>
                  <a:pt x="49055" y="116182"/>
                  <a:pt x="48684" y="115811"/>
                </a:cubicBezTo>
                <a:cubicBezTo>
                  <a:pt x="48312" y="115417"/>
                  <a:pt x="47657" y="115701"/>
                  <a:pt x="47657" y="116226"/>
                </a:cubicBezTo>
                <a:cubicBezTo>
                  <a:pt x="47657" y="116554"/>
                  <a:pt x="47941" y="116838"/>
                  <a:pt x="48268" y="116838"/>
                </a:cubicBezTo>
                <a:close/>
                <a:moveTo>
                  <a:pt x="43439" y="116750"/>
                </a:moveTo>
                <a:cubicBezTo>
                  <a:pt x="43898" y="116750"/>
                  <a:pt x="44139" y="116182"/>
                  <a:pt x="43811" y="115854"/>
                </a:cubicBezTo>
                <a:cubicBezTo>
                  <a:pt x="43483" y="115527"/>
                  <a:pt x="42915" y="115767"/>
                  <a:pt x="42915" y="116226"/>
                </a:cubicBezTo>
                <a:cubicBezTo>
                  <a:pt x="42915" y="116510"/>
                  <a:pt x="43155" y="116750"/>
                  <a:pt x="43439" y="116750"/>
                </a:cubicBezTo>
                <a:close/>
                <a:moveTo>
                  <a:pt x="38610" y="116685"/>
                </a:moveTo>
                <a:cubicBezTo>
                  <a:pt x="39004" y="116685"/>
                  <a:pt x="39200" y="116204"/>
                  <a:pt x="38916" y="115920"/>
                </a:cubicBezTo>
                <a:cubicBezTo>
                  <a:pt x="38654" y="115636"/>
                  <a:pt x="38173" y="115832"/>
                  <a:pt x="38173" y="116226"/>
                </a:cubicBezTo>
                <a:cubicBezTo>
                  <a:pt x="38173" y="116466"/>
                  <a:pt x="38370" y="116685"/>
                  <a:pt x="38610" y="116685"/>
                </a:cubicBezTo>
                <a:close/>
                <a:moveTo>
                  <a:pt x="33781" y="116575"/>
                </a:moveTo>
                <a:cubicBezTo>
                  <a:pt x="34109" y="116575"/>
                  <a:pt x="34262" y="116204"/>
                  <a:pt x="34044" y="115985"/>
                </a:cubicBezTo>
                <a:cubicBezTo>
                  <a:pt x="33803" y="115767"/>
                  <a:pt x="33432" y="115920"/>
                  <a:pt x="33432" y="116226"/>
                </a:cubicBezTo>
                <a:cubicBezTo>
                  <a:pt x="33432" y="116422"/>
                  <a:pt x="33585" y="116575"/>
                  <a:pt x="33781" y="116575"/>
                </a:cubicBezTo>
                <a:close/>
                <a:moveTo>
                  <a:pt x="28952" y="116488"/>
                </a:moveTo>
                <a:cubicBezTo>
                  <a:pt x="29193" y="116488"/>
                  <a:pt x="29302" y="116204"/>
                  <a:pt x="29149" y="116051"/>
                </a:cubicBezTo>
                <a:cubicBezTo>
                  <a:pt x="28974" y="115898"/>
                  <a:pt x="28712" y="116007"/>
                  <a:pt x="28712" y="116226"/>
                </a:cubicBezTo>
                <a:cubicBezTo>
                  <a:pt x="28712" y="116379"/>
                  <a:pt x="28821" y="116488"/>
                  <a:pt x="28952" y="116488"/>
                </a:cubicBezTo>
                <a:close/>
                <a:moveTo>
                  <a:pt x="24123" y="116379"/>
                </a:moveTo>
                <a:cubicBezTo>
                  <a:pt x="24364" y="116379"/>
                  <a:pt x="23992" y="116007"/>
                  <a:pt x="23992" y="116226"/>
                </a:cubicBezTo>
                <a:cubicBezTo>
                  <a:pt x="23992" y="116313"/>
                  <a:pt x="24058" y="116379"/>
                  <a:pt x="24123" y="116379"/>
                </a:cubicBezTo>
                <a:close/>
                <a:moveTo>
                  <a:pt x="19316" y="116248"/>
                </a:moveTo>
                <a:cubicBezTo>
                  <a:pt x="19338" y="116248"/>
                  <a:pt x="19360" y="116226"/>
                  <a:pt x="19360" y="116204"/>
                </a:cubicBezTo>
                <a:cubicBezTo>
                  <a:pt x="19360" y="116182"/>
                  <a:pt x="19338" y="116160"/>
                  <a:pt x="19316" y="116182"/>
                </a:cubicBezTo>
                <a:cubicBezTo>
                  <a:pt x="19294" y="116182"/>
                  <a:pt x="19272" y="116182"/>
                  <a:pt x="19272" y="116204"/>
                </a:cubicBezTo>
                <a:cubicBezTo>
                  <a:pt x="19272" y="116226"/>
                  <a:pt x="19294" y="116248"/>
                  <a:pt x="19316" y="116248"/>
                </a:cubicBezTo>
                <a:close/>
                <a:moveTo>
                  <a:pt x="139955" y="111419"/>
                </a:moveTo>
                <a:cubicBezTo>
                  <a:pt x="139976" y="111419"/>
                  <a:pt x="139976" y="111397"/>
                  <a:pt x="139976" y="111397"/>
                </a:cubicBezTo>
                <a:cubicBezTo>
                  <a:pt x="139976" y="111375"/>
                  <a:pt x="139976" y="111353"/>
                  <a:pt x="139955" y="111353"/>
                </a:cubicBezTo>
                <a:cubicBezTo>
                  <a:pt x="139933" y="111353"/>
                  <a:pt x="139933" y="111375"/>
                  <a:pt x="139933" y="111397"/>
                </a:cubicBezTo>
                <a:cubicBezTo>
                  <a:pt x="139933" y="111397"/>
                  <a:pt x="139933" y="111419"/>
                  <a:pt x="139955" y="111419"/>
                </a:cubicBezTo>
                <a:close/>
                <a:moveTo>
                  <a:pt x="135126" y="111528"/>
                </a:moveTo>
                <a:cubicBezTo>
                  <a:pt x="135322" y="111528"/>
                  <a:pt x="135322" y="111244"/>
                  <a:pt x="135126" y="111244"/>
                </a:cubicBezTo>
                <a:cubicBezTo>
                  <a:pt x="134951" y="111244"/>
                  <a:pt x="134951" y="111528"/>
                  <a:pt x="135126" y="111528"/>
                </a:cubicBezTo>
                <a:close/>
                <a:moveTo>
                  <a:pt x="130297" y="111637"/>
                </a:moveTo>
                <a:cubicBezTo>
                  <a:pt x="130646" y="111637"/>
                  <a:pt x="130646" y="111135"/>
                  <a:pt x="130297" y="111135"/>
                </a:cubicBezTo>
                <a:cubicBezTo>
                  <a:pt x="129969" y="111135"/>
                  <a:pt x="129969" y="111637"/>
                  <a:pt x="130297" y="111637"/>
                </a:cubicBezTo>
                <a:close/>
                <a:moveTo>
                  <a:pt x="125467" y="111746"/>
                </a:moveTo>
                <a:cubicBezTo>
                  <a:pt x="125795" y="111746"/>
                  <a:pt x="125970" y="111353"/>
                  <a:pt x="125730" y="111135"/>
                </a:cubicBezTo>
                <a:cubicBezTo>
                  <a:pt x="125511" y="110894"/>
                  <a:pt x="125118" y="111069"/>
                  <a:pt x="125118" y="111375"/>
                </a:cubicBezTo>
                <a:cubicBezTo>
                  <a:pt x="125118" y="111593"/>
                  <a:pt x="125271" y="111746"/>
                  <a:pt x="125467" y="111746"/>
                </a:cubicBezTo>
                <a:close/>
                <a:moveTo>
                  <a:pt x="120660" y="111834"/>
                </a:moveTo>
                <a:cubicBezTo>
                  <a:pt x="121054" y="111834"/>
                  <a:pt x="121272" y="111353"/>
                  <a:pt x="120966" y="111069"/>
                </a:cubicBezTo>
                <a:cubicBezTo>
                  <a:pt x="120682" y="110763"/>
                  <a:pt x="120201" y="110982"/>
                  <a:pt x="120201" y="111375"/>
                </a:cubicBezTo>
                <a:cubicBezTo>
                  <a:pt x="120201" y="111637"/>
                  <a:pt x="120398" y="111834"/>
                  <a:pt x="120660" y="111834"/>
                </a:cubicBezTo>
                <a:close/>
                <a:moveTo>
                  <a:pt x="115831" y="111943"/>
                </a:moveTo>
                <a:cubicBezTo>
                  <a:pt x="116334" y="111943"/>
                  <a:pt x="116574" y="111331"/>
                  <a:pt x="116225" y="110982"/>
                </a:cubicBezTo>
                <a:cubicBezTo>
                  <a:pt x="115875" y="110632"/>
                  <a:pt x="115263" y="110894"/>
                  <a:pt x="115263" y="111375"/>
                </a:cubicBezTo>
                <a:cubicBezTo>
                  <a:pt x="115263" y="111703"/>
                  <a:pt x="115525" y="111943"/>
                  <a:pt x="115831" y="111943"/>
                </a:cubicBezTo>
                <a:close/>
                <a:moveTo>
                  <a:pt x="111002" y="112030"/>
                </a:moveTo>
                <a:cubicBezTo>
                  <a:pt x="111570" y="112030"/>
                  <a:pt x="111854" y="111331"/>
                  <a:pt x="111461" y="110938"/>
                </a:cubicBezTo>
                <a:cubicBezTo>
                  <a:pt x="111046" y="110523"/>
                  <a:pt x="110369" y="110807"/>
                  <a:pt x="110369" y="111397"/>
                </a:cubicBezTo>
                <a:cubicBezTo>
                  <a:pt x="110369" y="111746"/>
                  <a:pt x="110653" y="112030"/>
                  <a:pt x="111002" y="112030"/>
                </a:cubicBezTo>
                <a:close/>
                <a:moveTo>
                  <a:pt x="106173" y="112118"/>
                </a:moveTo>
                <a:cubicBezTo>
                  <a:pt x="106829" y="112096"/>
                  <a:pt x="107135" y="111331"/>
                  <a:pt x="106698" y="110872"/>
                </a:cubicBezTo>
                <a:cubicBezTo>
                  <a:pt x="106239" y="110413"/>
                  <a:pt x="105452" y="110741"/>
                  <a:pt x="105452" y="111397"/>
                </a:cubicBezTo>
                <a:cubicBezTo>
                  <a:pt x="105452" y="111790"/>
                  <a:pt x="105780" y="112118"/>
                  <a:pt x="106173" y="112118"/>
                </a:cubicBezTo>
                <a:close/>
                <a:moveTo>
                  <a:pt x="101344" y="112183"/>
                </a:moveTo>
                <a:cubicBezTo>
                  <a:pt x="102065" y="112183"/>
                  <a:pt x="102415" y="111309"/>
                  <a:pt x="101912" y="110807"/>
                </a:cubicBezTo>
                <a:cubicBezTo>
                  <a:pt x="101410" y="110304"/>
                  <a:pt x="100536" y="110676"/>
                  <a:pt x="100536" y="111397"/>
                </a:cubicBezTo>
                <a:cubicBezTo>
                  <a:pt x="100536" y="111834"/>
                  <a:pt x="100907" y="112183"/>
                  <a:pt x="101344" y="112183"/>
                </a:cubicBezTo>
                <a:close/>
                <a:moveTo>
                  <a:pt x="96515" y="112249"/>
                </a:moveTo>
                <a:cubicBezTo>
                  <a:pt x="97302" y="112249"/>
                  <a:pt x="97695" y="111309"/>
                  <a:pt x="97149" y="110763"/>
                </a:cubicBezTo>
                <a:cubicBezTo>
                  <a:pt x="96581" y="110217"/>
                  <a:pt x="95663" y="110610"/>
                  <a:pt x="95663" y="111397"/>
                </a:cubicBezTo>
                <a:cubicBezTo>
                  <a:pt x="95663" y="111856"/>
                  <a:pt x="96056" y="112249"/>
                  <a:pt x="96515" y="112249"/>
                </a:cubicBezTo>
                <a:close/>
                <a:moveTo>
                  <a:pt x="91708" y="112293"/>
                </a:moveTo>
                <a:cubicBezTo>
                  <a:pt x="92516" y="112293"/>
                  <a:pt x="92932" y="111309"/>
                  <a:pt x="92342" y="110741"/>
                </a:cubicBezTo>
                <a:cubicBezTo>
                  <a:pt x="91774" y="110173"/>
                  <a:pt x="90790" y="110566"/>
                  <a:pt x="90790" y="111397"/>
                </a:cubicBezTo>
                <a:cubicBezTo>
                  <a:pt x="90790" y="111877"/>
                  <a:pt x="91205" y="112293"/>
                  <a:pt x="91708" y="112293"/>
                </a:cubicBezTo>
                <a:close/>
                <a:moveTo>
                  <a:pt x="86879" y="112336"/>
                </a:moveTo>
                <a:cubicBezTo>
                  <a:pt x="87731" y="112336"/>
                  <a:pt x="88146" y="111309"/>
                  <a:pt x="87534" y="110719"/>
                </a:cubicBezTo>
                <a:cubicBezTo>
                  <a:pt x="86944" y="110108"/>
                  <a:pt x="85917" y="110545"/>
                  <a:pt x="85917" y="111375"/>
                </a:cubicBezTo>
                <a:cubicBezTo>
                  <a:pt x="85917" y="111921"/>
                  <a:pt x="86354" y="112336"/>
                  <a:pt x="86879" y="112336"/>
                </a:cubicBezTo>
                <a:close/>
                <a:moveTo>
                  <a:pt x="82050" y="112358"/>
                </a:moveTo>
                <a:cubicBezTo>
                  <a:pt x="82924" y="112358"/>
                  <a:pt x="83361" y="111309"/>
                  <a:pt x="82749" y="110697"/>
                </a:cubicBezTo>
                <a:cubicBezTo>
                  <a:pt x="82115" y="110086"/>
                  <a:pt x="81067" y="110523"/>
                  <a:pt x="81067" y="111397"/>
                </a:cubicBezTo>
                <a:cubicBezTo>
                  <a:pt x="81067" y="111921"/>
                  <a:pt x="81504" y="112358"/>
                  <a:pt x="82050" y="112358"/>
                </a:cubicBezTo>
                <a:close/>
                <a:moveTo>
                  <a:pt x="77221" y="112358"/>
                </a:moveTo>
                <a:cubicBezTo>
                  <a:pt x="78095" y="112358"/>
                  <a:pt x="78532" y="111309"/>
                  <a:pt x="77920" y="110697"/>
                </a:cubicBezTo>
                <a:cubicBezTo>
                  <a:pt x="77308" y="110086"/>
                  <a:pt x="76238" y="110523"/>
                  <a:pt x="76238" y="111397"/>
                </a:cubicBezTo>
                <a:cubicBezTo>
                  <a:pt x="76238" y="111921"/>
                  <a:pt x="76675" y="112358"/>
                  <a:pt x="77221" y="112358"/>
                </a:cubicBezTo>
                <a:close/>
                <a:moveTo>
                  <a:pt x="72392" y="112358"/>
                </a:moveTo>
                <a:cubicBezTo>
                  <a:pt x="73266" y="112358"/>
                  <a:pt x="73703" y="111309"/>
                  <a:pt x="73091" y="110697"/>
                </a:cubicBezTo>
                <a:cubicBezTo>
                  <a:pt x="72479" y="110086"/>
                  <a:pt x="71409" y="110523"/>
                  <a:pt x="71409" y="111397"/>
                </a:cubicBezTo>
                <a:cubicBezTo>
                  <a:pt x="71409" y="111921"/>
                  <a:pt x="71867" y="112358"/>
                  <a:pt x="72392" y="112358"/>
                </a:cubicBezTo>
                <a:close/>
                <a:moveTo>
                  <a:pt x="67563" y="112336"/>
                </a:moveTo>
                <a:cubicBezTo>
                  <a:pt x="68415" y="112336"/>
                  <a:pt x="68852" y="111309"/>
                  <a:pt x="68240" y="110719"/>
                </a:cubicBezTo>
                <a:cubicBezTo>
                  <a:pt x="67650" y="110108"/>
                  <a:pt x="66623" y="110545"/>
                  <a:pt x="66623" y="111375"/>
                </a:cubicBezTo>
                <a:cubicBezTo>
                  <a:pt x="66623" y="111921"/>
                  <a:pt x="67038" y="112336"/>
                  <a:pt x="67563" y="112336"/>
                </a:cubicBezTo>
                <a:close/>
                <a:moveTo>
                  <a:pt x="62734" y="112293"/>
                </a:moveTo>
                <a:cubicBezTo>
                  <a:pt x="63564" y="112293"/>
                  <a:pt x="63957" y="111309"/>
                  <a:pt x="63389" y="110741"/>
                </a:cubicBezTo>
                <a:cubicBezTo>
                  <a:pt x="62821" y="110173"/>
                  <a:pt x="61838" y="110566"/>
                  <a:pt x="61838" y="111397"/>
                </a:cubicBezTo>
                <a:cubicBezTo>
                  <a:pt x="61838" y="111877"/>
                  <a:pt x="62253" y="112293"/>
                  <a:pt x="62734" y="112293"/>
                </a:cubicBezTo>
                <a:close/>
                <a:moveTo>
                  <a:pt x="57927" y="112249"/>
                </a:moveTo>
                <a:cubicBezTo>
                  <a:pt x="58691" y="112249"/>
                  <a:pt x="59063" y="111309"/>
                  <a:pt x="58538" y="110785"/>
                </a:cubicBezTo>
                <a:cubicBezTo>
                  <a:pt x="57992" y="110239"/>
                  <a:pt x="57053" y="110610"/>
                  <a:pt x="57053" y="111397"/>
                </a:cubicBezTo>
                <a:cubicBezTo>
                  <a:pt x="57074" y="111856"/>
                  <a:pt x="57446" y="112249"/>
                  <a:pt x="57927" y="112249"/>
                </a:cubicBezTo>
                <a:close/>
                <a:moveTo>
                  <a:pt x="53098" y="112183"/>
                </a:moveTo>
                <a:cubicBezTo>
                  <a:pt x="53819" y="112183"/>
                  <a:pt x="54168" y="111309"/>
                  <a:pt x="53666" y="110807"/>
                </a:cubicBezTo>
                <a:cubicBezTo>
                  <a:pt x="53163" y="110304"/>
                  <a:pt x="52289" y="110676"/>
                  <a:pt x="52289" y="111397"/>
                </a:cubicBezTo>
                <a:cubicBezTo>
                  <a:pt x="52289" y="111834"/>
                  <a:pt x="52661" y="112183"/>
                  <a:pt x="53098" y="112183"/>
                </a:cubicBezTo>
                <a:close/>
                <a:moveTo>
                  <a:pt x="48268" y="112118"/>
                </a:moveTo>
                <a:cubicBezTo>
                  <a:pt x="48924" y="112096"/>
                  <a:pt x="49230" y="111331"/>
                  <a:pt x="48771" y="110872"/>
                </a:cubicBezTo>
                <a:cubicBezTo>
                  <a:pt x="48312" y="110413"/>
                  <a:pt x="47547" y="110741"/>
                  <a:pt x="47547" y="111397"/>
                </a:cubicBezTo>
                <a:cubicBezTo>
                  <a:pt x="47547" y="111790"/>
                  <a:pt x="47875" y="112118"/>
                  <a:pt x="48268" y="112118"/>
                </a:cubicBezTo>
                <a:close/>
                <a:moveTo>
                  <a:pt x="43439" y="112030"/>
                </a:moveTo>
                <a:cubicBezTo>
                  <a:pt x="44008" y="112030"/>
                  <a:pt x="44292" y="111331"/>
                  <a:pt x="43898" y="110938"/>
                </a:cubicBezTo>
                <a:cubicBezTo>
                  <a:pt x="43483" y="110523"/>
                  <a:pt x="42806" y="110807"/>
                  <a:pt x="42806" y="111397"/>
                </a:cubicBezTo>
                <a:cubicBezTo>
                  <a:pt x="42806" y="111746"/>
                  <a:pt x="43090" y="112030"/>
                  <a:pt x="43439" y="112030"/>
                </a:cubicBezTo>
                <a:close/>
                <a:moveTo>
                  <a:pt x="38610" y="111943"/>
                </a:moveTo>
                <a:cubicBezTo>
                  <a:pt x="39113" y="111943"/>
                  <a:pt x="39353" y="111353"/>
                  <a:pt x="39004" y="111003"/>
                </a:cubicBezTo>
                <a:cubicBezTo>
                  <a:pt x="38654" y="110654"/>
                  <a:pt x="38064" y="110894"/>
                  <a:pt x="38064" y="111397"/>
                </a:cubicBezTo>
                <a:cubicBezTo>
                  <a:pt x="38064" y="111681"/>
                  <a:pt x="38305" y="111943"/>
                  <a:pt x="38610" y="111943"/>
                </a:cubicBezTo>
                <a:close/>
                <a:moveTo>
                  <a:pt x="33781" y="111834"/>
                </a:moveTo>
                <a:cubicBezTo>
                  <a:pt x="34197" y="111834"/>
                  <a:pt x="34393" y="111353"/>
                  <a:pt x="34109" y="111069"/>
                </a:cubicBezTo>
                <a:cubicBezTo>
                  <a:pt x="33825" y="110763"/>
                  <a:pt x="33344" y="110982"/>
                  <a:pt x="33344" y="111397"/>
                </a:cubicBezTo>
                <a:cubicBezTo>
                  <a:pt x="33344" y="111637"/>
                  <a:pt x="33541" y="111834"/>
                  <a:pt x="33781" y="111834"/>
                </a:cubicBezTo>
                <a:close/>
                <a:moveTo>
                  <a:pt x="28974" y="111724"/>
                </a:moveTo>
                <a:cubicBezTo>
                  <a:pt x="29280" y="111724"/>
                  <a:pt x="29433" y="111353"/>
                  <a:pt x="29215" y="111135"/>
                </a:cubicBezTo>
                <a:cubicBezTo>
                  <a:pt x="28996" y="110916"/>
                  <a:pt x="28625" y="111069"/>
                  <a:pt x="28625" y="111397"/>
                </a:cubicBezTo>
                <a:cubicBezTo>
                  <a:pt x="28625" y="111572"/>
                  <a:pt x="28778" y="111724"/>
                  <a:pt x="28974" y="111724"/>
                </a:cubicBezTo>
                <a:close/>
                <a:moveTo>
                  <a:pt x="24145" y="111637"/>
                </a:moveTo>
                <a:cubicBezTo>
                  <a:pt x="24364" y="111637"/>
                  <a:pt x="24473" y="111375"/>
                  <a:pt x="24320" y="111222"/>
                </a:cubicBezTo>
                <a:cubicBezTo>
                  <a:pt x="24167" y="111047"/>
                  <a:pt x="23905" y="111178"/>
                  <a:pt x="23905" y="111397"/>
                </a:cubicBezTo>
                <a:cubicBezTo>
                  <a:pt x="23905" y="111528"/>
                  <a:pt x="24014" y="111637"/>
                  <a:pt x="24145" y="111637"/>
                </a:cubicBezTo>
                <a:close/>
                <a:moveTo>
                  <a:pt x="19316" y="111528"/>
                </a:moveTo>
                <a:cubicBezTo>
                  <a:pt x="19491" y="111528"/>
                  <a:pt x="19491" y="111244"/>
                  <a:pt x="19316" y="111244"/>
                </a:cubicBezTo>
                <a:cubicBezTo>
                  <a:pt x="19141" y="111244"/>
                  <a:pt x="19141" y="111528"/>
                  <a:pt x="19316" y="111528"/>
                </a:cubicBezTo>
                <a:close/>
                <a:moveTo>
                  <a:pt x="14487" y="111419"/>
                </a:moveTo>
                <a:cubicBezTo>
                  <a:pt x="14509" y="111419"/>
                  <a:pt x="14509" y="111397"/>
                  <a:pt x="14509" y="111397"/>
                </a:cubicBezTo>
                <a:cubicBezTo>
                  <a:pt x="14509" y="111375"/>
                  <a:pt x="14509" y="111353"/>
                  <a:pt x="14487" y="111353"/>
                </a:cubicBezTo>
                <a:cubicBezTo>
                  <a:pt x="14465" y="111353"/>
                  <a:pt x="14465" y="111375"/>
                  <a:pt x="14465" y="111397"/>
                </a:cubicBezTo>
                <a:cubicBezTo>
                  <a:pt x="14465" y="111397"/>
                  <a:pt x="14465" y="111419"/>
                  <a:pt x="14487" y="111419"/>
                </a:cubicBezTo>
                <a:close/>
                <a:moveTo>
                  <a:pt x="144784" y="106568"/>
                </a:moveTo>
                <a:lnTo>
                  <a:pt x="144784" y="106568"/>
                </a:lnTo>
                <a:cubicBezTo>
                  <a:pt x="144784" y="106546"/>
                  <a:pt x="144740" y="106546"/>
                  <a:pt x="144740" y="106568"/>
                </a:cubicBezTo>
                <a:lnTo>
                  <a:pt x="144762" y="106568"/>
                </a:lnTo>
                <a:close/>
                <a:moveTo>
                  <a:pt x="139955" y="106677"/>
                </a:moveTo>
                <a:cubicBezTo>
                  <a:pt x="140020" y="106655"/>
                  <a:pt x="140064" y="106611"/>
                  <a:pt x="140064" y="106568"/>
                </a:cubicBezTo>
                <a:cubicBezTo>
                  <a:pt x="140042" y="106437"/>
                  <a:pt x="139867" y="106437"/>
                  <a:pt x="139845" y="106568"/>
                </a:cubicBezTo>
                <a:cubicBezTo>
                  <a:pt x="139845" y="106611"/>
                  <a:pt x="139889" y="106677"/>
                  <a:pt x="139955" y="106677"/>
                </a:cubicBezTo>
                <a:close/>
                <a:moveTo>
                  <a:pt x="135126" y="106764"/>
                </a:moveTo>
                <a:cubicBezTo>
                  <a:pt x="135322" y="106764"/>
                  <a:pt x="135410" y="106546"/>
                  <a:pt x="135279" y="106393"/>
                </a:cubicBezTo>
                <a:cubicBezTo>
                  <a:pt x="135147" y="106262"/>
                  <a:pt x="134907" y="106371"/>
                  <a:pt x="134907" y="106568"/>
                </a:cubicBezTo>
                <a:cubicBezTo>
                  <a:pt x="134907" y="106677"/>
                  <a:pt x="135016" y="106764"/>
                  <a:pt x="135126" y="106764"/>
                </a:cubicBezTo>
                <a:close/>
                <a:moveTo>
                  <a:pt x="130297" y="106895"/>
                </a:moveTo>
                <a:cubicBezTo>
                  <a:pt x="130602" y="106895"/>
                  <a:pt x="130755" y="106524"/>
                  <a:pt x="130537" y="106327"/>
                </a:cubicBezTo>
                <a:cubicBezTo>
                  <a:pt x="130318" y="106109"/>
                  <a:pt x="129969" y="106262"/>
                  <a:pt x="129969" y="106568"/>
                </a:cubicBezTo>
                <a:cubicBezTo>
                  <a:pt x="129969" y="106742"/>
                  <a:pt x="130122" y="106895"/>
                  <a:pt x="130297" y="106895"/>
                </a:cubicBezTo>
                <a:close/>
                <a:moveTo>
                  <a:pt x="125467" y="107005"/>
                </a:moveTo>
                <a:cubicBezTo>
                  <a:pt x="125883" y="107005"/>
                  <a:pt x="126079" y="106524"/>
                  <a:pt x="125795" y="106240"/>
                </a:cubicBezTo>
                <a:cubicBezTo>
                  <a:pt x="125511" y="105956"/>
                  <a:pt x="125009" y="106153"/>
                  <a:pt x="125009" y="106568"/>
                </a:cubicBezTo>
                <a:cubicBezTo>
                  <a:pt x="125030" y="106808"/>
                  <a:pt x="125227" y="107005"/>
                  <a:pt x="125467" y="107005"/>
                </a:cubicBezTo>
                <a:close/>
                <a:moveTo>
                  <a:pt x="120638" y="107114"/>
                </a:moveTo>
                <a:cubicBezTo>
                  <a:pt x="121141" y="107114"/>
                  <a:pt x="121403" y="106524"/>
                  <a:pt x="121054" y="106153"/>
                </a:cubicBezTo>
                <a:cubicBezTo>
                  <a:pt x="120682" y="105803"/>
                  <a:pt x="120092" y="106065"/>
                  <a:pt x="120092" y="106568"/>
                </a:cubicBezTo>
                <a:cubicBezTo>
                  <a:pt x="120092" y="106874"/>
                  <a:pt x="120333" y="107114"/>
                  <a:pt x="120638" y="107114"/>
                </a:cubicBezTo>
                <a:close/>
                <a:moveTo>
                  <a:pt x="115831" y="107223"/>
                </a:moveTo>
                <a:cubicBezTo>
                  <a:pt x="116399" y="107223"/>
                  <a:pt x="116705" y="106502"/>
                  <a:pt x="116290" y="106087"/>
                </a:cubicBezTo>
                <a:cubicBezTo>
                  <a:pt x="115875" y="105694"/>
                  <a:pt x="115176" y="105978"/>
                  <a:pt x="115154" y="106568"/>
                </a:cubicBezTo>
                <a:cubicBezTo>
                  <a:pt x="115176" y="106917"/>
                  <a:pt x="115460" y="107223"/>
                  <a:pt x="115831" y="107223"/>
                </a:cubicBezTo>
                <a:close/>
                <a:moveTo>
                  <a:pt x="111002" y="107311"/>
                </a:moveTo>
                <a:cubicBezTo>
                  <a:pt x="111658" y="107311"/>
                  <a:pt x="112007" y="106502"/>
                  <a:pt x="111527" y="106021"/>
                </a:cubicBezTo>
                <a:cubicBezTo>
                  <a:pt x="111046" y="105563"/>
                  <a:pt x="110237" y="105890"/>
                  <a:pt x="110237" y="106568"/>
                </a:cubicBezTo>
                <a:cubicBezTo>
                  <a:pt x="110237" y="106983"/>
                  <a:pt x="110587" y="107311"/>
                  <a:pt x="111002" y="107311"/>
                </a:cubicBezTo>
                <a:close/>
                <a:moveTo>
                  <a:pt x="106173" y="107398"/>
                </a:moveTo>
                <a:cubicBezTo>
                  <a:pt x="106916" y="107398"/>
                  <a:pt x="107309" y="106480"/>
                  <a:pt x="106763" y="105956"/>
                </a:cubicBezTo>
                <a:cubicBezTo>
                  <a:pt x="106239" y="105431"/>
                  <a:pt x="105321" y="105803"/>
                  <a:pt x="105321" y="106568"/>
                </a:cubicBezTo>
                <a:cubicBezTo>
                  <a:pt x="105321" y="107027"/>
                  <a:pt x="105714" y="107398"/>
                  <a:pt x="106173" y="107398"/>
                </a:cubicBezTo>
                <a:close/>
                <a:moveTo>
                  <a:pt x="101344" y="107485"/>
                </a:moveTo>
                <a:cubicBezTo>
                  <a:pt x="102175" y="107485"/>
                  <a:pt x="102568" y="106480"/>
                  <a:pt x="102000" y="105912"/>
                </a:cubicBezTo>
                <a:cubicBezTo>
                  <a:pt x="101410" y="105322"/>
                  <a:pt x="100426" y="105737"/>
                  <a:pt x="100426" y="106568"/>
                </a:cubicBezTo>
                <a:cubicBezTo>
                  <a:pt x="100426" y="107070"/>
                  <a:pt x="100842" y="107485"/>
                  <a:pt x="101344" y="107485"/>
                </a:cubicBezTo>
                <a:close/>
                <a:moveTo>
                  <a:pt x="96515" y="107551"/>
                </a:moveTo>
                <a:cubicBezTo>
                  <a:pt x="97411" y="107551"/>
                  <a:pt x="97848" y="106480"/>
                  <a:pt x="97214" y="105847"/>
                </a:cubicBezTo>
                <a:cubicBezTo>
                  <a:pt x="96603" y="105235"/>
                  <a:pt x="95532" y="105672"/>
                  <a:pt x="95532" y="106568"/>
                </a:cubicBezTo>
                <a:cubicBezTo>
                  <a:pt x="95532" y="107114"/>
                  <a:pt x="95969" y="107551"/>
                  <a:pt x="96515" y="107551"/>
                </a:cubicBezTo>
                <a:close/>
                <a:moveTo>
                  <a:pt x="91686" y="107595"/>
                </a:moveTo>
                <a:cubicBezTo>
                  <a:pt x="92626" y="107595"/>
                  <a:pt x="93085" y="106480"/>
                  <a:pt x="92429" y="105825"/>
                </a:cubicBezTo>
                <a:cubicBezTo>
                  <a:pt x="91774" y="105169"/>
                  <a:pt x="90659" y="105628"/>
                  <a:pt x="90659" y="106568"/>
                </a:cubicBezTo>
                <a:cubicBezTo>
                  <a:pt x="90659" y="107136"/>
                  <a:pt x="91118" y="107595"/>
                  <a:pt x="91686" y="107595"/>
                </a:cubicBezTo>
                <a:close/>
                <a:moveTo>
                  <a:pt x="86857" y="107638"/>
                </a:moveTo>
                <a:cubicBezTo>
                  <a:pt x="87840" y="107638"/>
                  <a:pt x="88321" y="106458"/>
                  <a:pt x="87644" y="105781"/>
                </a:cubicBezTo>
                <a:cubicBezTo>
                  <a:pt x="86944" y="105082"/>
                  <a:pt x="85765" y="105584"/>
                  <a:pt x="85765" y="106546"/>
                </a:cubicBezTo>
                <a:cubicBezTo>
                  <a:pt x="85765" y="107158"/>
                  <a:pt x="86267" y="107638"/>
                  <a:pt x="86857" y="107638"/>
                </a:cubicBezTo>
                <a:close/>
                <a:moveTo>
                  <a:pt x="82050" y="107660"/>
                </a:moveTo>
                <a:cubicBezTo>
                  <a:pt x="83033" y="107660"/>
                  <a:pt x="83536" y="106480"/>
                  <a:pt x="82837" y="105781"/>
                </a:cubicBezTo>
                <a:cubicBezTo>
                  <a:pt x="82137" y="105060"/>
                  <a:pt x="80935" y="105563"/>
                  <a:pt x="80935" y="106568"/>
                </a:cubicBezTo>
                <a:cubicBezTo>
                  <a:pt x="80935" y="107179"/>
                  <a:pt x="81438" y="107660"/>
                  <a:pt x="82050" y="107660"/>
                </a:cubicBezTo>
                <a:close/>
                <a:moveTo>
                  <a:pt x="77221" y="107660"/>
                </a:moveTo>
                <a:cubicBezTo>
                  <a:pt x="78226" y="107660"/>
                  <a:pt x="78729" y="106458"/>
                  <a:pt x="78007" y="105737"/>
                </a:cubicBezTo>
                <a:cubicBezTo>
                  <a:pt x="77308" y="105038"/>
                  <a:pt x="76085" y="105541"/>
                  <a:pt x="76085" y="106546"/>
                </a:cubicBezTo>
                <a:cubicBezTo>
                  <a:pt x="76085" y="107158"/>
                  <a:pt x="76587" y="107660"/>
                  <a:pt x="77221" y="107660"/>
                </a:cubicBezTo>
                <a:close/>
                <a:moveTo>
                  <a:pt x="72392" y="107660"/>
                </a:moveTo>
                <a:cubicBezTo>
                  <a:pt x="73375" y="107660"/>
                  <a:pt x="73878" y="106480"/>
                  <a:pt x="73178" y="105759"/>
                </a:cubicBezTo>
                <a:cubicBezTo>
                  <a:pt x="72479" y="105060"/>
                  <a:pt x="71277" y="105563"/>
                  <a:pt x="71277" y="106568"/>
                </a:cubicBezTo>
                <a:cubicBezTo>
                  <a:pt x="71277" y="107179"/>
                  <a:pt x="71780" y="107660"/>
                  <a:pt x="72392" y="107660"/>
                </a:cubicBezTo>
                <a:close/>
                <a:moveTo>
                  <a:pt x="67563" y="107638"/>
                </a:moveTo>
                <a:cubicBezTo>
                  <a:pt x="68546" y="107638"/>
                  <a:pt x="69027" y="106458"/>
                  <a:pt x="68328" y="105781"/>
                </a:cubicBezTo>
                <a:cubicBezTo>
                  <a:pt x="67650" y="105082"/>
                  <a:pt x="66470" y="105584"/>
                  <a:pt x="66470" y="106546"/>
                </a:cubicBezTo>
                <a:cubicBezTo>
                  <a:pt x="66470" y="107158"/>
                  <a:pt x="66973" y="107638"/>
                  <a:pt x="67563" y="107638"/>
                </a:cubicBezTo>
                <a:close/>
                <a:moveTo>
                  <a:pt x="62734" y="107595"/>
                </a:moveTo>
                <a:cubicBezTo>
                  <a:pt x="63673" y="107595"/>
                  <a:pt x="64132" y="106480"/>
                  <a:pt x="63477" y="105825"/>
                </a:cubicBezTo>
                <a:cubicBezTo>
                  <a:pt x="62821" y="105169"/>
                  <a:pt x="61685" y="105628"/>
                  <a:pt x="61685" y="106568"/>
                </a:cubicBezTo>
                <a:cubicBezTo>
                  <a:pt x="61685" y="107136"/>
                  <a:pt x="62166" y="107595"/>
                  <a:pt x="62734" y="107595"/>
                </a:cubicBezTo>
                <a:close/>
                <a:moveTo>
                  <a:pt x="57905" y="107551"/>
                </a:moveTo>
                <a:cubicBezTo>
                  <a:pt x="58801" y="107551"/>
                  <a:pt x="59238" y="106480"/>
                  <a:pt x="58626" y="105847"/>
                </a:cubicBezTo>
                <a:cubicBezTo>
                  <a:pt x="57992" y="105235"/>
                  <a:pt x="56921" y="105672"/>
                  <a:pt x="56921" y="106568"/>
                </a:cubicBezTo>
                <a:cubicBezTo>
                  <a:pt x="56921" y="107114"/>
                  <a:pt x="57358" y="107551"/>
                  <a:pt x="57905" y="107551"/>
                </a:cubicBezTo>
                <a:close/>
                <a:moveTo>
                  <a:pt x="53098" y="107464"/>
                </a:moveTo>
                <a:cubicBezTo>
                  <a:pt x="53906" y="107464"/>
                  <a:pt x="54299" y="106480"/>
                  <a:pt x="53731" y="105912"/>
                </a:cubicBezTo>
                <a:cubicBezTo>
                  <a:pt x="53163" y="105344"/>
                  <a:pt x="52180" y="105737"/>
                  <a:pt x="52180" y="106568"/>
                </a:cubicBezTo>
                <a:cubicBezTo>
                  <a:pt x="52180" y="107070"/>
                  <a:pt x="52595" y="107464"/>
                  <a:pt x="53098" y="107464"/>
                </a:cubicBezTo>
                <a:close/>
                <a:moveTo>
                  <a:pt x="48268" y="107398"/>
                </a:moveTo>
                <a:cubicBezTo>
                  <a:pt x="49011" y="107398"/>
                  <a:pt x="49383" y="106480"/>
                  <a:pt x="48858" y="105956"/>
                </a:cubicBezTo>
                <a:cubicBezTo>
                  <a:pt x="48334" y="105431"/>
                  <a:pt x="47416" y="105803"/>
                  <a:pt x="47416" y="106568"/>
                </a:cubicBezTo>
                <a:cubicBezTo>
                  <a:pt x="47416" y="107027"/>
                  <a:pt x="47788" y="107398"/>
                  <a:pt x="48268" y="107398"/>
                </a:cubicBezTo>
                <a:close/>
                <a:moveTo>
                  <a:pt x="43439" y="107311"/>
                </a:moveTo>
                <a:cubicBezTo>
                  <a:pt x="44117" y="107311"/>
                  <a:pt x="44445" y="106502"/>
                  <a:pt x="43964" y="106021"/>
                </a:cubicBezTo>
                <a:cubicBezTo>
                  <a:pt x="43505" y="105541"/>
                  <a:pt x="42697" y="105890"/>
                  <a:pt x="42697" y="106568"/>
                </a:cubicBezTo>
                <a:cubicBezTo>
                  <a:pt x="42697" y="106983"/>
                  <a:pt x="43024" y="107311"/>
                  <a:pt x="43439" y="107311"/>
                </a:cubicBezTo>
                <a:close/>
                <a:moveTo>
                  <a:pt x="38610" y="107223"/>
                </a:moveTo>
                <a:cubicBezTo>
                  <a:pt x="39200" y="107223"/>
                  <a:pt x="39484" y="106502"/>
                  <a:pt x="39069" y="106087"/>
                </a:cubicBezTo>
                <a:cubicBezTo>
                  <a:pt x="38654" y="105694"/>
                  <a:pt x="37955" y="105978"/>
                  <a:pt x="37955" y="106568"/>
                </a:cubicBezTo>
                <a:cubicBezTo>
                  <a:pt x="37955" y="106917"/>
                  <a:pt x="38239" y="107223"/>
                  <a:pt x="38610" y="107223"/>
                </a:cubicBezTo>
                <a:close/>
                <a:moveTo>
                  <a:pt x="33781" y="107114"/>
                </a:moveTo>
                <a:cubicBezTo>
                  <a:pt x="34284" y="107114"/>
                  <a:pt x="34524" y="106524"/>
                  <a:pt x="34175" y="106174"/>
                </a:cubicBezTo>
                <a:cubicBezTo>
                  <a:pt x="33825" y="105825"/>
                  <a:pt x="33235" y="106065"/>
                  <a:pt x="33235" y="106568"/>
                </a:cubicBezTo>
                <a:cubicBezTo>
                  <a:pt x="33235" y="106874"/>
                  <a:pt x="33475" y="107114"/>
                  <a:pt x="33781" y="107114"/>
                </a:cubicBezTo>
                <a:close/>
                <a:moveTo>
                  <a:pt x="28952" y="107005"/>
                </a:moveTo>
                <a:cubicBezTo>
                  <a:pt x="29346" y="107005"/>
                  <a:pt x="29542" y="106524"/>
                  <a:pt x="29280" y="106240"/>
                </a:cubicBezTo>
                <a:cubicBezTo>
                  <a:pt x="28996" y="105956"/>
                  <a:pt x="28515" y="106174"/>
                  <a:pt x="28515" y="106568"/>
                </a:cubicBezTo>
                <a:cubicBezTo>
                  <a:pt x="28515" y="106808"/>
                  <a:pt x="28712" y="107005"/>
                  <a:pt x="28952" y="107005"/>
                </a:cubicBezTo>
                <a:close/>
                <a:moveTo>
                  <a:pt x="24123" y="106874"/>
                </a:moveTo>
                <a:cubicBezTo>
                  <a:pt x="24429" y="106874"/>
                  <a:pt x="24560" y="106524"/>
                  <a:pt x="24364" y="106327"/>
                </a:cubicBezTo>
                <a:cubicBezTo>
                  <a:pt x="24167" y="106131"/>
                  <a:pt x="23817" y="106262"/>
                  <a:pt x="23817" y="106568"/>
                </a:cubicBezTo>
                <a:cubicBezTo>
                  <a:pt x="23817" y="106742"/>
                  <a:pt x="23949" y="106874"/>
                  <a:pt x="24123" y="106874"/>
                </a:cubicBezTo>
                <a:close/>
                <a:moveTo>
                  <a:pt x="19316" y="106764"/>
                </a:moveTo>
                <a:cubicBezTo>
                  <a:pt x="19491" y="106764"/>
                  <a:pt x="19600" y="106546"/>
                  <a:pt x="19469" y="106415"/>
                </a:cubicBezTo>
                <a:cubicBezTo>
                  <a:pt x="19316" y="106262"/>
                  <a:pt x="19098" y="106371"/>
                  <a:pt x="19098" y="106568"/>
                </a:cubicBezTo>
                <a:cubicBezTo>
                  <a:pt x="19098" y="106677"/>
                  <a:pt x="19185" y="106764"/>
                  <a:pt x="19316" y="106764"/>
                </a:cubicBezTo>
                <a:close/>
                <a:moveTo>
                  <a:pt x="14487" y="106655"/>
                </a:moveTo>
                <a:cubicBezTo>
                  <a:pt x="14531" y="106655"/>
                  <a:pt x="14575" y="106611"/>
                  <a:pt x="14575" y="106568"/>
                </a:cubicBezTo>
                <a:cubicBezTo>
                  <a:pt x="14575" y="106502"/>
                  <a:pt x="14531" y="106458"/>
                  <a:pt x="14487" y="106458"/>
                </a:cubicBezTo>
                <a:cubicBezTo>
                  <a:pt x="14422" y="106458"/>
                  <a:pt x="14378" y="106502"/>
                  <a:pt x="14378" y="106568"/>
                </a:cubicBezTo>
                <a:cubicBezTo>
                  <a:pt x="14400" y="106611"/>
                  <a:pt x="14443" y="106655"/>
                  <a:pt x="14487" y="106655"/>
                </a:cubicBezTo>
                <a:close/>
                <a:moveTo>
                  <a:pt x="144762" y="101782"/>
                </a:moveTo>
                <a:cubicBezTo>
                  <a:pt x="144849" y="101782"/>
                  <a:pt x="144718" y="101651"/>
                  <a:pt x="144718" y="101739"/>
                </a:cubicBezTo>
                <a:cubicBezTo>
                  <a:pt x="144718" y="101760"/>
                  <a:pt x="144740" y="101782"/>
                  <a:pt x="144762" y="101782"/>
                </a:cubicBezTo>
                <a:close/>
                <a:moveTo>
                  <a:pt x="139955" y="101913"/>
                </a:moveTo>
                <a:cubicBezTo>
                  <a:pt x="140042" y="101913"/>
                  <a:pt x="140108" y="101826"/>
                  <a:pt x="140108" y="101739"/>
                </a:cubicBezTo>
                <a:cubicBezTo>
                  <a:pt x="140129" y="101586"/>
                  <a:pt x="139933" y="101498"/>
                  <a:pt x="139823" y="101608"/>
                </a:cubicBezTo>
                <a:cubicBezTo>
                  <a:pt x="139714" y="101717"/>
                  <a:pt x="139780" y="101913"/>
                  <a:pt x="139955" y="101913"/>
                </a:cubicBezTo>
                <a:close/>
                <a:moveTo>
                  <a:pt x="135126" y="102023"/>
                </a:moveTo>
                <a:cubicBezTo>
                  <a:pt x="135388" y="102023"/>
                  <a:pt x="135519" y="101717"/>
                  <a:pt x="135322" y="101520"/>
                </a:cubicBezTo>
                <a:cubicBezTo>
                  <a:pt x="135147" y="101345"/>
                  <a:pt x="134820" y="101476"/>
                  <a:pt x="134820" y="101739"/>
                </a:cubicBezTo>
                <a:cubicBezTo>
                  <a:pt x="134820" y="101892"/>
                  <a:pt x="134951" y="102023"/>
                  <a:pt x="135126" y="102023"/>
                </a:cubicBezTo>
                <a:close/>
                <a:moveTo>
                  <a:pt x="130297" y="102154"/>
                </a:moveTo>
                <a:cubicBezTo>
                  <a:pt x="130668" y="102154"/>
                  <a:pt x="130843" y="101695"/>
                  <a:pt x="130581" y="101433"/>
                </a:cubicBezTo>
                <a:cubicBezTo>
                  <a:pt x="130318" y="101171"/>
                  <a:pt x="129881" y="101367"/>
                  <a:pt x="129881" y="101739"/>
                </a:cubicBezTo>
                <a:cubicBezTo>
                  <a:pt x="129881" y="101957"/>
                  <a:pt x="130056" y="102154"/>
                  <a:pt x="130297" y="102154"/>
                </a:cubicBezTo>
                <a:close/>
                <a:moveTo>
                  <a:pt x="125467" y="102263"/>
                </a:moveTo>
                <a:cubicBezTo>
                  <a:pt x="125948" y="102263"/>
                  <a:pt x="126189" y="101673"/>
                  <a:pt x="125861" y="101345"/>
                </a:cubicBezTo>
                <a:cubicBezTo>
                  <a:pt x="125511" y="100996"/>
                  <a:pt x="124921" y="101236"/>
                  <a:pt x="124921" y="101717"/>
                </a:cubicBezTo>
                <a:cubicBezTo>
                  <a:pt x="124921" y="102023"/>
                  <a:pt x="125162" y="102263"/>
                  <a:pt x="125467" y="102263"/>
                </a:cubicBezTo>
                <a:close/>
                <a:moveTo>
                  <a:pt x="120638" y="102372"/>
                </a:moveTo>
                <a:cubicBezTo>
                  <a:pt x="121207" y="102372"/>
                  <a:pt x="121491" y="101673"/>
                  <a:pt x="121097" y="101280"/>
                </a:cubicBezTo>
                <a:cubicBezTo>
                  <a:pt x="120682" y="100865"/>
                  <a:pt x="120005" y="101171"/>
                  <a:pt x="120005" y="101739"/>
                </a:cubicBezTo>
                <a:cubicBezTo>
                  <a:pt x="120005" y="102088"/>
                  <a:pt x="120289" y="102372"/>
                  <a:pt x="120638" y="102372"/>
                </a:cubicBezTo>
                <a:close/>
                <a:moveTo>
                  <a:pt x="115809" y="102482"/>
                </a:moveTo>
                <a:cubicBezTo>
                  <a:pt x="116487" y="102482"/>
                  <a:pt x="116815" y="101673"/>
                  <a:pt x="116334" y="101192"/>
                </a:cubicBezTo>
                <a:cubicBezTo>
                  <a:pt x="115875" y="100733"/>
                  <a:pt x="115066" y="101061"/>
                  <a:pt x="115066" y="101739"/>
                </a:cubicBezTo>
                <a:cubicBezTo>
                  <a:pt x="115066" y="102154"/>
                  <a:pt x="115394" y="102482"/>
                  <a:pt x="115809" y="102482"/>
                </a:cubicBezTo>
                <a:close/>
                <a:moveTo>
                  <a:pt x="111002" y="102591"/>
                </a:moveTo>
                <a:cubicBezTo>
                  <a:pt x="111767" y="102591"/>
                  <a:pt x="112138" y="101673"/>
                  <a:pt x="111614" y="101127"/>
                </a:cubicBezTo>
                <a:cubicBezTo>
                  <a:pt x="111068" y="100581"/>
                  <a:pt x="110150" y="100974"/>
                  <a:pt x="110150" y="101739"/>
                </a:cubicBezTo>
                <a:cubicBezTo>
                  <a:pt x="110150" y="102219"/>
                  <a:pt x="110522" y="102591"/>
                  <a:pt x="111002" y="102591"/>
                </a:cubicBezTo>
                <a:close/>
                <a:moveTo>
                  <a:pt x="106173" y="102700"/>
                </a:moveTo>
                <a:cubicBezTo>
                  <a:pt x="107025" y="102700"/>
                  <a:pt x="107441" y="101673"/>
                  <a:pt x="106851" y="101061"/>
                </a:cubicBezTo>
                <a:cubicBezTo>
                  <a:pt x="106239" y="100471"/>
                  <a:pt x="105234" y="100886"/>
                  <a:pt x="105234" y="101739"/>
                </a:cubicBezTo>
                <a:cubicBezTo>
                  <a:pt x="105234" y="102263"/>
                  <a:pt x="105649" y="102700"/>
                  <a:pt x="106173" y="102700"/>
                </a:cubicBezTo>
                <a:close/>
                <a:moveTo>
                  <a:pt x="101344" y="102787"/>
                </a:moveTo>
                <a:cubicBezTo>
                  <a:pt x="102284" y="102787"/>
                  <a:pt x="102743" y="101651"/>
                  <a:pt x="102087" y="100996"/>
                </a:cubicBezTo>
                <a:cubicBezTo>
                  <a:pt x="101432" y="100340"/>
                  <a:pt x="100317" y="100799"/>
                  <a:pt x="100317" y="101739"/>
                </a:cubicBezTo>
                <a:cubicBezTo>
                  <a:pt x="100295" y="102307"/>
                  <a:pt x="100776" y="102787"/>
                  <a:pt x="101344" y="102787"/>
                </a:cubicBezTo>
                <a:close/>
                <a:moveTo>
                  <a:pt x="96537" y="102875"/>
                </a:moveTo>
                <a:cubicBezTo>
                  <a:pt x="97520" y="102875"/>
                  <a:pt x="98023" y="101651"/>
                  <a:pt x="97324" y="100952"/>
                </a:cubicBezTo>
                <a:cubicBezTo>
                  <a:pt x="96603" y="100253"/>
                  <a:pt x="95401" y="100755"/>
                  <a:pt x="95401" y="101739"/>
                </a:cubicBezTo>
                <a:cubicBezTo>
                  <a:pt x="95401" y="102372"/>
                  <a:pt x="95903" y="102875"/>
                  <a:pt x="96537" y="102875"/>
                </a:cubicBezTo>
                <a:close/>
                <a:moveTo>
                  <a:pt x="91708" y="102919"/>
                </a:moveTo>
                <a:cubicBezTo>
                  <a:pt x="92757" y="102919"/>
                  <a:pt x="93281" y="101651"/>
                  <a:pt x="92538" y="100908"/>
                </a:cubicBezTo>
                <a:cubicBezTo>
                  <a:pt x="91795" y="100165"/>
                  <a:pt x="90528" y="100690"/>
                  <a:pt x="90528" y="101739"/>
                </a:cubicBezTo>
                <a:cubicBezTo>
                  <a:pt x="90528" y="102394"/>
                  <a:pt x="91052" y="102919"/>
                  <a:pt x="91708" y="102919"/>
                </a:cubicBezTo>
                <a:close/>
                <a:moveTo>
                  <a:pt x="86879" y="102984"/>
                </a:moveTo>
                <a:cubicBezTo>
                  <a:pt x="87971" y="102984"/>
                  <a:pt x="88518" y="101651"/>
                  <a:pt x="87753" y="100865"/>
                </a:cubicBezTo>
                <a:cubicBezTo>
                  <a:pt x="86966" y="100100"/>
                  <a:pt x="85633" y="100646"/>
                  <a:pt x="85633" y="101739"/>
                </a:cubicBezTo>
                <a:cubicBezTo>
                  <a:pt x="85633" y="102416"/>
                  <a:pt x="86202" y="102984"/>
                  <a:pt x="86879" y="102984"/>
                </a:cubicBezTo>
                <a:close/>
                <a:moveTo>
                  <a:pt x="82050" y="103006"/>
                </a:moveTo>
                <a:cubicBezTo>
                  <a:pt x="83164" y="103006"/>
                  <a:pt x="83732" y="101651"/>
                  <a:pt x="82946" y="100865"/>
                </a:cubicBezTo>
                <a:cubicBezTo>
                  <a:pt x="82159" y="100056"/>
                  <a:pt x="80783" y="100624"/>
                  <a:pt x="80783" y="101739"/>
                </a:cubicBezTo>
                <a:cubicBezTo>
                  <a:pt x="80783" y="102438"/>
                  <a:pt x="81351" y="103006"/>
                  <a:pt x="82050" y="103006"/>
                </a:cubicBezTo>
                <a:close/>
                <a:moveTo>
                  <a:pt x="77221" y="103006"/>
                </a:moveTo>
                <a:cubicBezTo>
                  <a:pt x="78357" y="103006"/>
                  <a:pt x="78925" y="101629"/>
                  <a:pt x="78117" y="100843"/>
                </a:cubicBezTo>
                <a:cubicBezTo>
                  <a:pt x="77308" y="100034"/>
                  <a:pt x="75954" y="100602"/>
                  <a:pt x="75954" y="101739"/>
                </a:cubicBezTo>
                <a:cubicBezTo>
                  <a:pt x="75954" y="102438"/>
                  <a:pt x="76522" y="103006"/>
                  <a:pt x="77221" y="103006"/>
                </a:cubicBezTo>
                <a:close/>
                <a:moveTo>
                  <a:pt x="72392" y="103006"/>
                </a:moveTo>
                <a:cubicBezTo>
                  <a:pt x="73528" y="103006"/>
                  <a:pt x="74074" y="101651"/>
                  <a:pt x="73288" y="100865"/>
                </a:cubicBezTo>
                <a:cubicBezTo>
                  <a:pt x="72501" y="100056"/>
                  <a:pt x="71146" y="100624"/>
                  <a:pt x="71146" y="101739"/>
                </a:cubicBezTo>
                <a:cubicBezTo>
                  <a:pt x="71146" y="102438"/>
                  <a:pt x="71693" y="103006"/>
                  <a:pt x="72392" y="103006"/>
                </a:cubicBezTo>
                <a:close/>
                <a:moveTo>
                  <a:pt x="67563" y="102984"/>
                </a:moveTo>
                <a:cubicBezTo>
                  <a:pt x="68677" y="102984"/>
                  <a:pt x="69223" y="101651"/>
                  <a:pt x="68437" y="100865"/>
                </a:cubicBezTo>
                <a:cubicBezTo>
                  <a:pt x="67672" y="100100"/>
                  <a:pt x="66339" y="100646"/>
                  <a:pt x="66339" y="101739"/>
                </a:cubicBezTo>
                <a:cubicBezTo>
                  <a:pt x="66339" y="102416"/>
                  <a:pt x="66885" y="102984"/>
                  <a:pt x="67563" y="102984"/>
                </a:cubicBezTo>
                <a:close/>
                <a:moveTo>
                  <a:pt x="62734" y="102919"/>
                </a:moveTo>
                <a:cubicBezTo>
                  <a:pt x="63804" y="102919"/>
                  <a:pt x="64329" y="101651"/>
                  <a:pt x="63586" y="100908"/>
                </a:cubicBezTo>
                <a:cubicBezTo>
                  <a:pt x="62843" y="100165"/>
                  <a:pt x="61576" y="100690"/>
                  <a:pt x="61576" y="101739"/>
                </a:cubicBezTo>
                <a:cubicBezTo>
                  <a:pt x="61576" y="102394"/>
                  <a:pt x="62100" y="102919"/>
                  <a:pt x="62734" y="102919"/>
                </a:cubicBezTo>
                <a:close/>
                <a:moveTo>
                  <a:pt x="57927" y="102853"/>
                </a:moveTo>
                <a:cubicBezTo>
                  <a:pt x="58910" y="102853"/>
                  <a:pt x="59412" y="101651"/>
                  <a:pt x="58713" y="100952"/>
                </a:cubicBezTo>
                <a:cubicBezTo>
                  <a:pt x="58014" y="100253"/>
                  <a:pt x="56812" y="100755"/>
                  <a:pt x="56812" y="101739"/>
                </a:cubicBezTo>
                <a:cubicBezTo>
                  <a:pt x="56812" y="102350"/>
                  <a:pt x="57315" y="102853"/>
                  <a:pt x="57927" y="102853"/>
                </a:cubicBezTo>
                <a:close/>
                <a:moveTo>
                  <a:pt x="53098" y="102766"/>
                </a:moveTo>
                <a:cubicBezTo>
                  <a:pt x="54015" y="102766"/>
                  <a:pt x="54474" y="101673"/>
                  <a:pt x="53819" y="101018"/>
                </a:cubicBezTo>
                <a:cubicBezTo>
                  <a:pt x="53163" y="100362"/>
                  <a:pt x="52071" y="100821"/>
                  <a:pt x="52071" y="101739"/>
                </a:cubicBezTo>
                <a:cubicBezTo>
                  <a:pt x="52071" y="102307"/>
                  <a:pt x="52529" y="102766"/>
                  <a:pt x="53098" y="102766"/>
                </a:cubicBezTo>
                <a:close/>
                <a:moveTo>
                  <a:pt x="48268" y="102700"/>
                </a:moveTo>
                <a:cubicBezTo>
                  <a:pt x="49121" y="102700"/>
                  <a:pt x="49536" y="101673"/>
                  <a:pt x="48946" y="101061"/>
                </a:cubicBezTo>
                <a:cubicBezTo>
                  <a:pt x="48334" y="100471"/>
                  <a:pt x="47307" y="100886"/>
                  <a:pt x="47307" y="101739"/>
                </a:cubicBezTo>
                <a:cubicBezTo>
                  <a:pt x="47307" y="102263"/>
                  <a:pt x="47744" y="102700"/>
                  <a:pt x="48268" y="102700"/>
                </a:cubicBezTo>
                <a:close/>
                <a:moveTo>
                  <a:pt x="43439" y="102591"/>
                </a:moveTo>
                <a:cubicBezTo>
                  <a:pt x="44204" y="102591"/>
                  <a:pt x="44576" y="101673"/>
                  <a:pt x="44051" y="101149"/>
                </a:cubicBezTo>
                <a:cubicBezTo>
                  <a:pt x="43505" y="100602"/>
                  <a:pt x="42609" y="100996"/>
                  <a:pt x="42609" y="101739"/>
                </a:cubicBezTo>
                <a:cubicBezTo>
                  <a:pt x="42609" y="102219"/>
                  <a:pt x="42981" y="102591"/>
                  <a:pt x="43439" y="102591"/>
                </a:cubicBezTo>
                <a:close/>
                <a:moveTo>
                  <a:pt x="38610" y="102503"/>
                </a:moveTo>
                <a:cubicBezTo>
                  <a:pt x="39288" y="102503"/>
                  <a:pt x="39616" y="101695"/>
                  <a:pt x="39135" y="101214"/>
                </a:cubicBezTo>
                <a:cubicBezTo>
                  <a:pt x="38676" y="100733"/>
                  <a:pt x="37867" y="101083"/>
                  <a:pt x="37867" y="101739"/>
                </a:cubicBezTo>
                <a:cubicBezTo>
                  <a:pt x="37867" y="102154"/>
                  <a:pt x="38195" y="102482"/>
                  <a:pt x="38610" y="102503"/>
                </a:cubicBezTo>
                <a:close/>
                <a:moveTo>
                  <a:pt x="33781" y="102372"/>
                </a:moveTo>
                <a:cubicBezTo>
                  <a:pt x="34350" y="102372"/>
                  <a:pt x="34634" y="101695"/>
                  <a:pt x="34240" y="101302"/>
                </a:cubicBezTo>
                <a:cubicBezTo>
                  <a:pt x="33847" y="100908"/>
                  <a:pt x="33170" y="101192"/>
                  <a:pt x="33170" y="101739"/>
                </a:cubicBezTo>
                <a:cubicBezTo>
                  <a:pt x="33170" y="102088"/>
                  <a:pt x="33454" y="102372"/>
                  <a:pt x="33781" y="102372"/>
                </a:cubicBezTo>
                <a:close/>
                <a:moveTo>
                  <a:pt x="28974" y="102263"/>
                </a:moveTo>
                <a:cubicBezTo>
                  <a:pt x="29433" y="102263"/>
                  <a:pt x="29673" y="101695"/>
                  <a:pt x="29346" y="101367"/>
                </a:cubicBezTo>
                <a:cubicBezTo>
                  <a:pt x="28996" y="101039"/>
                  <a:pt x="28450" y="101280"/>
                  <a:pt x="28450" y="101739"/>
                </a:cubicBezTo>
                <a:cubicBezTo>
                  <a:pt x="28450" y="102023"/>
                  <a:pt x="28668" y="102263"/>
                  <a:pt x="28974" y="102263"/>
                </a:cubicBezTo>
                <a:close/>
                <a:moveTo>
                  <a:pt x="24145" y="102154"/>
                </a:moveTo>
                <a:cubicBezTo>
                  <a:pt x="24495" y="102154"/>
                  <a:pt x="24670" y="101717"/>
                  <a:pt x="24429" y="101455"/>
                </a:cubicBezTo>
                <a:cubicBezTo>
                  <a:pt x="24167" y="101214"/>
                  <a:pt x="23730" y="101389"/>
                  <a:pt x="23730" y="101739"/>
                </a:cubicBezTo>
                <a:cubicBezTo>
                  <a:pt x="23730" y="101957"/>
                  <a:pt x="23927" y="102154"/>
                  <a:pt x="24145" y="102154"/>
                </a:cubicBezTo>
                <a:close/>
                <a:moveTo>
                  <a:pt x="19316" y="102023"/>
                </a:moveTo>
                <a:cubicBezTo>
                  <a:pt x="19556" y="102023"/>
                  <a:pt x="19688" y="101739"/>
                  <a:pt x="19513" y="101564"/>
                </a:cubicBezTo>
                <a:cubicBezTo>
                  <a:pt x="19338" y="101389"/>
                  <a:pt x="19032" y="101498"/>
                  <a:pt x="19032" y="101760"/>
                </a:cubicBezTo>
                <a:cubicBezTo>
                  <a:pt x="19032" y="101913"/>
                  <a:pt x="19163" y="102023"/>
                  <a:pt x="19316" y="102023"/>
                </a:cubicBezTo>
                <a:close/>
                <a:moveTo>
                  <a:pt x="14487" y="101913"/>
                </a:moveTo>
                <a:cubicBezTo>
                  <a:pt x="14575" y="101913"/>
                  <a:pt x="14640" y="101826"/>
                  <a:pt x="14640" y="101739"/>
                </a:cubicBezTo>
                <a:cubicBezTo>
                  <a:pt x="14640" y="101651"/>
                  <a:pt x="14575" y="101586"/>
                  <a:pt x="14487" y="101586"/>
                </a:cubicBezTo>
                <a:cubicBezTo>
                  <a:pt x="14400" y="101586"/>
                  <a:pt x="14334" y="101651"/>
                  <a:pt x="14334" y="101739"/>
                </a:cubicBezTo>
                <a:cubicBezTo>
                  <a:pt x="14334" y="101826"/>
                  <a:pt x="14400" y="101913"/>
                  <a:pt x="14487" y="101913"/>
                </a:cubicBezTo>
                <a:close/>
                <a:moveTo>
                  <a:pt x="9658" y="101782"/>
                </a:moveTo>
                <a:cubicBezTo>
                  <a:pt x="9724" y="101782"/>
                  <a:pt x="9724" y="101695"/>
                  <a:pt x="9658" y="101695"/>
                </a:cubicBezTo>
                <a:cubicBezTo>
                  <a:pt x="9614" y="101695"/>
                  <a:pt x="9614" y="101782"/>
                  <a:pt x="9658" y="101782"/>
                </a:cubicBezTo>
                <a:close/>
                <a:moveTo>
                  <a:pt x="149613" y="96931"/>
                </a:moveTo>
                <a:cubicBezTo>
                  <a:pt x="149635" y="96931"/>
                  <a:pt x="149635" y="96888"/>
                  <a:pt x="149613" y="96888"/>
                </a:cubicBezTo>
                <a:cubicBezTo>
                  <a:pt x="149591" y="96888"/>
                  <a:pt x="149591" y="96931"/>
                  <a:pt x="149613" y="96931"/>
                </a:cubicBezTo>
                <a:close/>
                <a:moveTo>
                  <a:pt x="144784" y="97019"/>
                </a:moveTo>
                <a:cubicBezTo>
                  <a:pt x="144958" y="97019"/>
                  <a:pt x="144674" y="96735"/>
                  <a:pt x="144674" y="96910"/>
                </a:cubicBezTo>
                <a:cubicBezTo>
                  <a:pt x="144674" y="96975"/>
                  <a:pt x="144718" y="97019"/>
                  <a:pt x="144784" y="97019"/>
                </a:cubicBezTo>
                <a:close/>
                <a:moveTo>
                  <a:pt x="139955" y="97128"/>
                </a:moveTo>
                <a:cubicBezTo>
                  <a:pt x="140151" y="97128"/>
                  <a:pt x="140261" y="96888"/>
                  <a:pt x="140108" y="96735"/>
                </a:cubicBezTo>
                <a:cubicBezTo>
                  <a:pt x="139976" y="96604"/>
                  <a:pt x="139736" y="96713"/>
                  <a:pt x="139736" y="96910"/>
                </a:cubicBezTo>
                <a:cubicBezTo>
                  <a:pt x="139736" y="97041"/>
                  <a:pt x="139823" y="97128"/>
                  <a:pt x="139955" y="97128"/>
                </a:cubicBezTo>
                <a:close/>
                <a:moveTo>
                  <a:pt x="135126" y="97281"/>
                </a:moveTo>
                <a:cubicBezTo>
                  <a:pt x="135453" y="97259"/>
                  <a:pt x="135606" y="96888"/>
                  <a:pt x="135388" y="96647"/>
                </a:cubicBezTo>
                <a:cubicBezTo>
                  <a:pt x="135169" y="96429"/>
                  <a:pt x="134776" y="96582"/>
                  <a:pt x="134776" y="96910"/>
                </a:cubicBezTo>
                <a:cubicBezTo>
                  <a:pt x="134776" y="97106"/>
                  <a:pt x="134929" y="97281"/>
                  <a:pt x="135126" y="97281"/>
                </a:cubicBezTo>
                <a:close/>
                <a:moveTo>
                  <a:pt x="130297" y="97412"/>
                </a:moveTo>
                <a:cubicBezTo>
                  <a:pt x="130755" y="97390"/>
                  <a:pt x="130952" y="96866"/>
                  <a:pt x="130646" y="96560"/>
                </a:cubicBezTo>
                <a:cubicBezTo>
                  <a:pt x="130340" y="96254"/>
                  <a:pt x="129816" y="96473"/>
                  <a:pt x="129816" y="96910"/>
                </a:cubicBezTo>
                <a:cubicBezTo>
                  <a:pt x="129816" y="97172"/>
                  <a:pt x="130034" y="97412"/>
                  <a:pt x="130297" y="97412"/>
                </a:cubicBezTo>
                <a:close/>
                <a:moveTo>
                  <a:pt x="125489" y="97521"/>
                </a:moveTo>
                <a:cubicBezTo>
                  <a:pt x="126036" y="97521"/>
                  <a:pt x="126298" y="96866"/>
                  <a:pt x="125905" y="96473"/>
                </a:cubicBezTo>
                <a:cubicBezTo>
                  <a:pt x="125533" y="96079"/>
                  <a:pt x="124856" y="96363"/>
                  <a:pt x="124856" y="96910"/>
                </a:cubicBezTo>
                <a:cubicBezTo>
                  <a:pt x="124856" y="97237"/>
                  <a:pt x="125140" y="97521"/>
                  <a:pt x="125489" y="97521"/>
                </a:cubicBezTo>
                <a:close/>
                <a:moveTo>
                  <a:pt x="120660" y="97631"/>
                </a:moveTo>
                <a:cubicBezTo>
                  <a:pt x="121294" y="97631"/>
                  <a:pt x="121622" y="96844"/>
                  <a:pt x="121163" y="96385"/>
                </a:cubicBezTo>
                <a:cubicBezTo>
                  <a:pt x="120704" y="95948"/>
                  <a:pt x="119939" y="96254"/>
                  <a:pt x="119939" y="96910"/>
                </a:cubicBezTo>
                <a:cubicBezTo>
                  <a:pt x="119939" y="97303"/>
                  <a:pt x="120245" y="97631"/>
                  <a:pt x="120660" y="97631"/>
                </a:cubicBezTo>
                <a:close/>
                <a:moveTo>
                  <a:pt x="115831" y="97762"/>
                </a:moveTo>
                <a:cubicBezTo>
                  <a:pt x="116574" y="97740"/>
                  <a:pt x="116968" y="96844"/>
                  <a:pt x="116421" y="96320"/>
                </a:cubicBezTo>
                <a:cubicBezTo>
                  <a:pt x="115897" y="95773"/>
                  <a:pt x="114979" y="96145"/>
                  <a:pt x="114979" y="96910"/>
                </a:cubicBezTo>
                <a:cubicBezTo>
                  <a:pt x="114979" y="97368"/>
                  <a:pt x="115372" y="97762"/>
                  <a:pt x="115831" y="97762"/>
                </a:cubicBezTo>
                <a:close/>
                <a:moveTo>
                  <a:pt x="111002" y="97849"/>
                </a:moveTo>
                <a:cubicBezTo>
                  <a:pt x="111854" y="97849"/>
                  <a:pt x="112270" y="96844"/>
                  <a:pt x="111680" y="96232"/>
                </a:cubicBezTo>
                <a:cubicBezTo>
                  <a:pt x="111068" y="95642"/>
                  <a:pt x="110041" y="96057"/>
                  <a:pt x="110041" y="96910"/>
                </a:cubicBezTo>
                <a:cubicBezTo>
                  <a:pt x="110041" y="97434"/>
                  <a:pt x="110478" y="97849"/>
                  <a:pt x="111002" y="97849"/>
                </a:cubicBezTo>
                <a:close/>
                <a:moveTo>
                  <a:pt x="106173" y="97958"/>
                </a:moveTo>
                <a:cubicBezTo>
                  <a:pt x="107113" y="97958"/>
                  <a:pt x="107594" y="96822"/>
                  <a:pt x="106916" y="96167"/>
                </a:cubicBezTo>
                <a:cubicBezTo>
                  <a:pt x="106261" y="95489"/>
                  <a:pt x="105124" y="95970"/>
                  <a:pt x="105124" y="96910"/>
                </a:cubicBezTo>
                <a:cubicBezTo>
                  <a:pt x="105124" y="97500"/>
                  <a:pt x="105583" y="97958"/>
                  <a:pt x="106173" y="97958"/>
                </a:cubicBezTo>
                <a:close/>
                <a:moveTo>
                  <a:pt x="101344" y="98046"/>
                </a:moveTo>
                <a:cubicBezTo>
                  <a:pt x="102371" y="98046"/>
                  <a:pt x="102896" y="96822"/>
                  <a:pt x="102153" y="96101"/>
                </a:cubicBezTo>
                <a:cubicBezTo>
                  <a:pt x="101432" y="95380"/>
                  <a:pt x="100208" y="95883"/>
                  <a:pt x="100208" y="96910"/>
                </a:cubicBezTo>
                <a:cubicBezTo>
                  <a:pt x="100208" y="97543"/>
                  <a:pt x="100710" y="98046"/>
                  <a:pt x="101344" y="98046"/>
                </a:cubicBezTo>
                <a:close/>
                <a:moveTo>
                  <a:pt x="96515" y="98155"/>
                </a:moveTo>
                <a:cubicBezTo>
                  <a:pt x="97630" y="98155"/>
                  <a:pt x="98198" y="96800"/>
                  <a:pt x="97411" y="96036"/>
                </a:cubicBezTo>
                <a:cubicBezTo>
                  <a:pt x="96624" y="95249"/>
                  <a:pt x="95270" y="95795"/>
                  <a:pt x="95270" y="96910"/>
                </a:cubicBezTo>
                <a:cubicBezTo>
                  <a:pt x="95291" y="97587"/>
                  <a:pt x="95838" y="98155"/>
                  <a:pt x="96515" y="98155"/>
                </a:cubicBezTo>
                <a:close/>
                <a:moveTo>
                  <a:pt x="91708" y="98221"/>
                </a:moveTo>
                <a:cubicBezTo>
                  <a:pt x="92866" y="98221"/>
                  <a:pt x="93456" y="96800"/>
                  <a:pt x="92626" y="95970"/>
                </a:cubicBezTo>
                <a:cubicBezTo>
                  <a:pt x="91795" y="95162"/>
                  <a:pt x="90397" y="95730"/>
                  <a:pt x="90397" y="96910"/>
                </a:cubicBezTo>
                <a:cubicBezTo>
                  <a:pt x="90397" y="97631"/>
                  <a:pt x="90965" y="98221"/>
                  <a:pt x="91708" y="98221"/>
                </a:cubicBezTo>
                <a:close/>
                <a:moveTo>
                  <a:pt x="86879" y="98264"/>
                </a:moveTo>
                <a:cubicBezTo>
                  <a:pt x="88081" y="98264"/>
                  <a:pt x="88693" y="96800"/>
                  <a:pt x="87840" y="95948"/>
                </a:cubicBezTo>
                <a:cubicBezTo>
                  <a:pt x="86988" y="95074"/>
                  <a:pt x="85502" y="95686"/>
                  <a:pt x="85502" y="96910"/>
                </a:cubicBezTo>
                <a:cubicBezTo>
                  <a:pt x="85502" y="97653"/>
                  <a:pt x="86114" y="98264"/>
                  <a:pt x="86879" y="98264"/>
                </a:cubicBezTo>
                <a:close/>
                <a:moveTo>
                  <a:pt x="82050" y="98308"/>
                </a:moveTo>
                <a:cubicBezTo>
                  <a:pt x="83295" y="98308"/>
                  <a:pt x="83907" y="96800"/>
                  <a:pt x="83033" y="95926"/>
                </a:cubicBezTo>
                <a:cubicBezTo>
                  <a:pt x="82159" y="95052"/>
                  <a:pt x="80651" y="95664"/>
                  <a:pt x="80651" y="96910"/>
                </a:cubicBezTo>
                <a:cubicBezTo>
                  <a:pt x="80651" y="97674"/>
                  <a:pt x="81285" y="98308"/>
                  <a:pt x="82050" y="98308"/>
                </a:cubicBezTo>
                <a:close/>
                <a:moveTo>
                  <a:pt x="77221" y="98308"/>
                </a:moveTo>
                <a:cubicBezTo>
                  <a:pt x="78466" y="98308"/>
                  <a:pt x="79100" y="96778"/>
                  <a:pt x="78204" y="95904"/>
                </a:cubicBezTo>
                <a:cubicBezTo>
                  <a:pt x="77330" y="95009"/>
                  <a:pt x="75801" y="95664"/>
                  <a:pt x="75822" y="96910"/>
                </a:cubicBezTo>
                <a:cubicBezTo>
                  <a:pt x="75822" y="97696"/>
                  <a:pt x="76456" y="98308"/>
                  <a:pt x="77221" y="98308"/>
                </a:cubicBezTo>
                <a:close/>
                <a:moveTo>
                  <a:pt x="72392" y="98308"/>
                </a:moveTo>
                <a:cubicBezTo>
                  <a:pt x="73637" y="98308"/>
                  <a:pt x="74249" y="96800"/>
                  <a:pt x="73375" y="95926"/>
                </a:cubicBezTo>
                <a:cubicBezTo>
                  <a:pt x="72501" y="95052"/>
                  <a:pt x="70993" y="95664"/>
                  <a:pt x="70993" y="96910"/>
                </a:cubicBezTo>
                <a:cubicBezTo>
                  <a:pt x="70993" y="97674"/>
                  <a:pt x="71627" y="98308"/>
                  <a:pt x="72392" y="98308"/>
                </a:cubicBezTo>
                <a:close/>
                <a:moveTo>
                  <a:pt x="67563" y="98264"/>
                </a:moveTo>
                <a:cubicBezTo>
                  <a:pt x="68786" y="98264"/>
                  <a:pt x="69376" y="96800"/>
                  <a:pt x="68524" y="95948"/>
                </a:cubicBezTo>
                <a:cubicBezTo>
                  <a:pt x="67672" y="95096"/>
                  <a:pt x="66208" y="95708"/>
                  <a:pt x="66208" y="96910"/>
                </a:cubicBezTo>
                <a:cubicBezTo>
                  <a:pt x="66208" y="97653"/>
                  <a:pt x="66820" y="98264"/>
                  <a:pt x="67563" y="98264"/>
                </a:cubicBezTo>
                <a:close/>
                <a:moveTo>
                  <a:pt x="62756" y="98221"/>
                </a:moveTo>
                <a:cubicBezTo>
                  <a:pt x="63914" y="98221"/>
                  <a:pt x="64482" y="96822"/>
                  <a:pt x="63673" y="96014"/>
                </a:cubicBezTo>
                <a:cubicBezTo>
                  <a:pt x="62843" y="95183"/>
                  <a:pt x="61445" y="95773"/>
                  <a:pt x="61445" y="96931"/>
                </a:cubicBezTo>
                <a:cubicBezTo>
                  <a:pt x="61445" y="97631"/>
                  <a:pt x="62035" y="98221"/>
                  <a:pt x="62756" y="98221"/>
                </a:cubicBezTo>
                <a:close/>
                <a:moveTo>
                  <a:pt x="57927" y="98155"/>
                </a:moveTo>
                <a:cubicBezTo>
                  <a:pt x="59019" y="98155"/>
                  <a:pt x="59565" y="96822"/>
                  <a:pt x="58801" y="96057"/>
                </a:cubicBezTo>
                <a:cubicBezTo>
                  <a:pt x="58014" y="95271"/>
                  <a:pt x="56681" y="95817"/>
                  <a:pt x="56681" y="96931"/>
                </a:cubicBezTo>
                <a:cubicBezTo>
                  <a:pt x="56681" y="97609"/>
                  <a:pt x="57249" y="98155"/>
                  <a:pt x="57927" y="98155"/>
                </a:cubicBezTo>
                <a:close/>
                <a:moveTo>
                  <a:pt x="53098" y="98068"/>
                </a:moveTo>
                <a:cubicBezTo>
                  <a:pt x="54125" y="98068"/>
                  <a:pt x="54627" y="96822"/>
                  <a:pt x="53906" y="96101"/>
                </a:cubicBezTo>
                <a:cubicBezTo>
                  <a:pt x="53185" y="95380"/>
                  <a:pt x="51939" y="95904"/>
                  <a:pt x="51939" y="96931"/>
                </a:cubicBezTo>
                <a:cubicBezTo>
                  <a:pt x="51939" y="97565"/>
                  <a:pt x="52464" y="98068"/>
                  <a:pt x="53098" y="98068"/>
                </a:cubicBezTo>
                <a:close/>
                <a:moveTo>
                  <a:pt x="48268" y="97958"/>
                </a:moveTo>
                <a:cubicBezTo>
                  <a:pt x="49208" y="97958"/>
                  <a:pt x="49667" y="96822"/>
                  <a:pt x="49011" y="96167"/>
                </a:cubicBezTo>
                <a:cubicBezTo>
                  <a:pt x="48356" y="95511"/>
                  <a:pt x="47220" y="95970"/>
                  <a:pt x="47220" y="96910"/>
                </a:cubicBezTo>
                <a:cubicBezTo>
                  <a:pt x="47220" y="97478"/>
                  <a:pt x="47700" y="97958"/>
                  <a:pt x="48268" y="97958"/>
                </a:cubicBezTo>
                <a:close/>
                <a:moveTo>
                  <a:pt x="43439" y="97849"/>
                </a:moveTo>
                <a:cubicBezTo>
                  <a:pt x="44292" y="97871"/>
                  <a:pt x="44729" y="96844"/>
                  <a:pt x="44117" y="96232"/>
                </a:cubicBezTo>
                <a:cubicBezTo>
                  <a:pt x="43527" y="95620"/>
                  <a:pt x="42500" y="96057"/>
                  <a:pt x="42500" y="96910"/>
                </a:cubicBezTo>
                <a:cubicBezTo>
                  <a:pt x="42500" y="97434"/>
                  <a:pt x="42915" y="97871"/>
                  <a:pt x="43439" y="97871"/>
                </a:cubicBezTo>
                <a:close/>
                <a:moveTo>
                  <a:pt x="38610" y="97740"/>
                </a:moveTo>
                <a:cubicBezTo>
                  <a:pt x="39353" y="97740"/>
                  <a:pt x="39703" y="96844"/>
                  <a:pt x="39200" y="96341"/>
                </a:cubicBezTo>
                <a:cubicBezTo>
                  <a:pt x="38676" y="95817"/>
                  <a:pt x="37802" y="96189"/>
                  <a:pt x="37802" y="96910"/>
                </a:cubicBezTo>
                <a:cubicBezTo>
                  <a:pt x="37802" y="97368"/>
                  <a:pt x="38173" y="97740"/>
                  <a:pt x="38610" y="97740"/>
                </a:cubicBezTo>
                <a:close/>
                <a:moveTo>
                  <a:pt x="33781" y="97631"/>
                </a:moveTo>
                <a:cubicBezTo>
                  <a:pt x="34437" y="97631"/>
                  <a:pt x="34765" y="96844"/>
                  <a:pt x="34306" y="96385"/>
                </a:cubicBezTo>
                <a:cubicBezTo>
                  <a:pt x="33847" y="95926"/>
                  <a:pt x="33060" y="96254"/>
                  <a:pt x="33060" y="96910"/>
                </a:cubicBezTo>
                <a:cubicBezTo>
                  <a:pt x="33060" y="97303"/>
                  <a:pt x="33388" y="97631"/>
                  <a:pt x="33781" y="97631"/>
                </a:cubicBezTo>
                <a:close/>
                <a:moveTo>
                  <a:pt x="28974" y="97500"/>
                </a:moveTo>
                <a:cubicBezTo>
                  <a:pt x="29499" y="97500"/>
                  <a:pt x="29783" y="96866"/>
                  <a:pt x="29389" y="96473"/>
                </a:cubicBezTo>
                <a:cubicBezTo>
                  <a:pt x="29018" y="96101"/>
                  <a:pt x="28362" y="96363"/>
                  <a:pt x="28362" y="96910"/>
                </a:cubicBezTo>
                <a:cubicBezTo>
                  <a:pt x="28362" y="97237"/>
                  <a:pt x="28625" y="97500"/>
                  <a:pt x="28974" y="97500"/>
                </a:cubicBezTo>
                <a:close/>
                <a:moveTo>
                  <a:pt x="24145" y="97412"/>
                </a:moveTo>
                <a:cubicBezTo>
                  <a:pt x="24560" y="97412"/>
                  <a:pt x="24779" y="96888"/>
                  <a:pt x="24473" y="96582"/>
                </a:cubicBezTo>
                <a:cubicBezTo>
                  <a:pt x="24189" y="96276"/>
                  <a:pt x="23664" y="96494"/>
                  <a:pt x="23664" y="96910"/>
                </a:cubicBezTo>
                <a:cubicBezTo>
                  <a:pt x="23643" y="97194"/>
                  <a:pt x="23861" y="97412"/>
                  <a:pt x="24145" y="97412"/>
                </a:cubicBezTo>
                <a:close/>
                <a:moveTo>
                  <a:pt x="19316" y="97259"/>
                </a:moveTo>
                <a:cubicBezTo>
                  <a:pt x="19622" y="97259"/>
                  <a:pt x="19775" y="96888"/>
                  <a:pt x="19556" y="96669"/>
                </a:cubicBezTo>
                <a:cubicBezTo>
                  <a:pt x="19338" y="96451"/>
                  <a:pt x="18967" y="96604"/>
                  <a:pt x="18967" y="96931"/>
                </a:cubicBezTo>
                <a:cubicBezTo>
                  <a:pt x="18967" y="97106"/>
                  <a:pt x="19119" y="97259"/>
                  <a:pt x="19316" y="97259"/>
                </a:cubicBezTo>
                <a:close/>
                <a:moveTo>
                  <a:pt x="14487" y="97128"/>
                </a:moveTo>
                <a:cubicBezTo>
                  <a:pt x="14684" y="97128"/>
                  <a:pt x="14793" y="96888"/>
                  <a:pt x="14640" y="96735"/>
                </a:cubicBezTo>
                <a:cubicBezTo>
                  <a:pt x="14509" y="96604"/>
                  <a:pt x="14269" y="96713"/>
                  <a:pt x="14269" y="96910"/>
                </a:cubicBezTo>
                <a:cubicBezTo>
                  <a:pt x="14269" y="97019"/>
                  <a:pt x="14356" y="97128"/>
                  <a:pt x="14487" y="97128"/>
                </a:cubicBezTo>
                <a:close/>
                <a:moveTo>
                  <a:pt x="9658" y="96997"/>
                </a:moveTo>
                <a:cubicBezTo>
                  <a:pt x="9724" y="96997"/>
                  <a:pt x="9767" y="96953"/>
                  <a:pt x="9767" y="96910"/>
                </a:cubicBezTo>
                <a:cubicBezTo>
                  <a:pt x="9767" y="96844"/>
                  <a:pt x="9724" y="96800"/>
                  <a:pt x="9658" y="96822"/>
                </a:cubicBezTo>
                <a:cubicBezTo>
                  <a:pt x="9614" y="96822"/>
                  <a:pt x="9571" y="96844"/>
                  <a:pt x="9571" y="96910"/>
                </a:cubicBezTo>
                <a:cubicBezTo>
                  <a:pt x="9571" y="96953"/>
                  <a:pt x="9614" y="96997"/>
                  <a:pt x="9658" y="96997"/>
                </a:cubicBezTo>
                <a:close/>
                <a:moveTo>
                  <a:pt x="149613" y="92102"/>
                </a:moveTo>
                <a:cubicBezTo>
                  <a:pt x="149613" y="92102"/>
                  <a:pt x="149635" y="92102"/>
                  <a:pt x="149635" y="92081"/>
                </a:cubicBezTo>
                <a:cubicBezTo>
                  <a:pt x="149635" y="92059"/>
                  <a:pt x="149613" y="92059"/>
                  <a:pt x="149613" y="92059"/>
                </a:cubicBezTo>
                <a:cubicBezTo>
                  <a:pt x="149591" y="92059"/>
                  <a:pt x="149569" y="92059"/>
                  <a:pt x="149591" y="92081"/>
                </a:cubicBezTo>
                <a:cubicBezTo>
                  <a:pt x="149569" y="92102"/>
                  <a:pt x="149591" y="92102"/>
                  <a:pt x="149613" y="92102"/>
                </a:cubicBezTo>
                <a:close/>
                <a:moveTo>
                  <a:pt x="144784" y="92233"/>
                </a:moveTo>
                <a:cubicBezTo>
                  <a:pt x="144871" y="92233"/>
                  <a:pt x="144937" y="92168"/>
                  <a:pt x="144937" y="92081"/>
                </a:cubicBezTo>
                <a:cubicBezTo>
                  <a:pt x="144937" y="91862"/>
                  <a:pt x="144631" y="91862"/>
                  <a:pt x="144631" y="92081"/>
                </a:cubicBezTo>
                <a:cubicBezTo>
                  <a:pt x="144631" y="92168"/>
                  <a:pt x="144696" y="92233"/>
                  <a:pt x="144784" y="92233"/>
                </a:cubicBezTo>
                <a:close/>
                <a:moveTo>
                  <a:pt x="139955" y="92365"/>
                </a:moveTo>
                <a:cubicBezTo>
                  <a:pt x="140217" y="92365"/>
                  <a:pt x="140348" y="92059"/>
                  <a:pt x="140173" y="91862"/>
                </a:cubicBezTo>
                <a:cubicBezTo>
                  <a:pt x="139976" y="91687"/>
                  <a:pt x="139671" y="91818"/>
                  <a:pt x="139671" y="92081"/>
                </a:cubicBezTo>
                <a:cubicBezTo>
                  <a:pt x="139671" y="92233"/>
                  <a:pt x="139802" y="92365"/>
                  <a:pt x="139955" y="92365"/>
                </a:cubicBezTo>
                <a:close/>
                <a:moveTo>
                  <a:pt x="135126" y="92518"/>
                </a:moveTo>
                <a:cubicBezTo>
                  <a:pt x="135519" y="92496"/>
                  <a:pt x="135694" y="92037"/>
                  <a:pt x="135431" y="91775"/>
                </a:cubicBezTo>
                <a:cubicBezTo>
                  <a:pt x="135169" y="91512"/>
                  <a:pt x="134710" y="91687"/>
                  <a:pt x="134710" y="92081"/>
                </a:cubicBezTo>
                <a:cubicBezTo>
                  <a:pt x="134710" y="92321"/>
                  <a:pt x="134885" y="92496"/>
                  <a:pt x="135126" y="92518"/>
                </a:cubicBezTo>
                <a:close/>
                <a:moveTo>
                  <a:pt x="130297" y="92627"/>
                </a:moveTo>
                <a:cubicBezTo>
                  <a:pt x="130799" y="92627"/>
                  <a:pt x="131039" y="92037"/>
                  <a:pt x="130690" y="91687"/>
                </a:cubicBezTo>
                <a:cubicBezTo>
                  <a:pt x="130340" y="91359"/>
                  <a:pt x="129750" y="91600"/>
                  <a:pt x="129750" y="92081"/>
                </a:cubicBezTo>
                <a:cubicBezTo>
                  <a:pt x="129750" y="92386"/>
                  <a:pt x="130012" y="92627"/>
                  <a:pt x="130297" y="92627"/>
                </a:cubicBezTo>
                <a:close/>
                <a:moveTo>
                  <a:pt x="125489" y="92758"/>
                </a:moveTo>
                <a:cubicBezTo>
                  <a:pt x="126079" y="92758"/>
                  <a:pt x="126385" y="92015"/>
                  <a:pt x="125970" y="91600"/>
                </a:cubicBezTo>
                <a:cubicBezTo>
                  <a:pt x="125533" y="91163"/>
                  <a:pt x="124790" y="91469"/>
                  <a:pt x="124790" y="92081"/>
                </a:cubicBezTo>
                <a:cubicBezTo>
                  <a:pt x="124790" y="92452"/>
                  <a:pt x="125096" y="92758"/>
                  <a:pt x="125489" y="92758"/>
                </a:cubicBezTo>
                <a:close/>
                <a:moveTo>
                  <a:pt x="120660" y="92889"/>
                </a:moveTo>
                <a:cubicBezTo>
                  <a:pt x="121360" y="92889"/>
                  <a:pt x="121731" y="92037"/>
                  <a:pt x="121228" y="91512"/>
                </a:cubicBezTo>
                <a:cubicBezTo>
                  <a:pt x="120726" y="91010"/>
                  <a:pt x="119874" y="91359"/>
                  <a:pt x="119852" y="92059"/>
                </a:cubicBezTo>
                <a:cubicBezTo>
                  <a:pt x="119830" y="92518"/>
                  <a:pt x="120201" y="92889"/>
                  <a:pt x="120660" y="92889"/>
                </a:cubicBezTo>
                <a:close/>
                <a:moveTo>
                  <a:pt x="115831" y="92998"/>
                </a:moveTo>
                <a:cubicBezTo>
                  <a:pt x="116640" y="92998"/>
                  <a:pt x="117055" y="92015"/>
                  <a:pt x="116487" y="91425"/>
                </a:cubicBezTo>
                <a:cubicBezTo>
                  <a:pt x="115897" y="90835"/>
                  <a:pt x="114914" y="91250"/>
                  <a:pt x="114914" y="92081"/>
                </a:cubicBezTo>
                <a:cubicBezTo>
                  <a:pt x="114892" y="92583"/>
                  <a:pt x="115307" y="92998"/>
                  <a:pt x="115831" y="92998"/>
                </a:cubicBezTo>
                <a:close/>
                <a:moveTo>
                  <a:pt x="111002" y="93129"/>
                </a:moveTo>
                <a:cubicBezTo>
                  <a:pt x="111942" y="93129"/>
                  <a:pt x="112401" y="91993"/>
                  <a:pt x="111745" y="91338"/>
                </a:cubicBezTo>
                <a:cubicBezTo>
                  <a:pt x="111090" y="90682"/>
                  <a:pt x="109953" y="91141"/>
                  <a:pt x="109953" y="92081"/>
                </a:cubicBezTo>
                <a:cubicBezTo>
                  <a:pt x="109953" y="92649"/>
                  <a:pt x="110434" y="93129"/>
                  <a:pt x="111002" y="93129"/>
                </a:cubicBezTo>
                <a:close/>
                <a:moveTo>
                  <a:pt x="106173" y="93239"/>
                </a:moveTo>
                <a:cubicBezTo>
                  <a:pt x="107200" y="93239"/>
                  <a:pt x="107725" y="91993"/>
                  <a:pt x="106982" y="91272"/>
                </a:cubicBezTo>
                <a:cubicBezTo>
                  <a:pt x="106261" y="90529"/>
                  <a:pt x="105015" y="91054"/>
                  <a:pt x="105015" y="92081"/>
                </a:cubicBezTo>
                <a:cubicBezTo>
                  <a:pt x="105015" y="92714"/>
                  <a:pt x="105540" y="93239"/>
                  <a:pt x="106173" y="93239"/>
                </a:cubicBezTo>
                <a:close/>
                <a:moveTo>
                  <a:pt x="101344" y="93326"/>
                </a:moveTo>
                <a:cubicBezTo>
                  <a:pt x="102480" y="93326"/>
                  <a:pt x="103027" y="91971"/>
                  <a:pt x="102240" y="91185"/>
                </a:cubicBezTo>
                <a:cubicBezTo>
                  <a:pt x="101453" y="90398"/>
                  <a:pt x="100099" y="90966"/>
                  <a:pt x="100099" y="92081"/>
                </a:cubicBezTo>
                <a:cubicBezTo>
                  <a:pt x="100099" y="92780"/>
                  <a:pt x="100645" y="93326"/>
                  <a:pt x="101344" y="93326"/>
                </a:cubicBezTo>
                <a:close/>
                <a:moveTo>
                  <a:pt x="96515" y="93435"/>
                </a:moveTo>
                <a:cubicBezTo>
                  <a:pt x="97739" y="93435"/>
                  <a:pt x="98372" y="91971"/>
                  <a:pt x="97520" y="91097"/>
                </a:cubicBezTo>
                <a:cubicBezTo>
                  <a:pt x="96646" y="90245"/>
                  <a:pt x="95182" y="90835"/>
                  <a:pt x="95182" y="92059"/>
                </a:cubicBezTo>
                <a:cubicBezTo>
                  <a:pt x="95160" y="92823"/>
                  <a:pt x="95772" y="93435"/>
                  <a:pt x="96515" y="93435"/>
                </a:cubicBezTo>
                <a:close/>
                <a:moveTo>
                  <a:pt x="91708" y="93501"/>
                </a:moveTo>
                <a:cubicBezTo>
                  <a:pt x="92975" y="93501"/>
                  <a:pt x="93609" y="91971"/>
                  <a:pt x="92713" y="91075"/>
                </a:cubicBezTo>
                <a:cubicBezTo>
                  <a:pt x="91817" y="90158"/>
                  <a:pt x="90266" y="90813"/>
                  <a:pt x="90266" y="92081"/>
                </a:cubicBezTo>
                <a:cubicBezTo>
                  <a:pt x="90266" y="92867"/>
                  <a:pt x="90899" y="93501"/>
                  <a:pt x="91708" y="93501"/>
                </a:cubicBezTo>
                <a:close/>
                <a:moveTo>
                  <a:pt x="86879" y="93566"/>
                </a:moveTo>
                <a:cubicBezTo>
                  <a:pt x="88212" y="93566"/>
                  <a:pt x="88889" y="91971"/>
                  <a:pt x="87928" y="91010"/>
                </a:cubicBezTo>
                <a:cubicBezTo>
                  <a:pt x="86988" y="90070"/>
                  <a:pt x="85371" y="90748"/>
                  <a:pt x="85371" y="92081"/>
                </a:cubicBezTo>
                <a:cubicBezTo>
                  <a:pt x="85371" y="92911"/>
                  <a:pt x="86049" y="93566"/>
                  <a:pt x="86879" y="93566"/>
                </a:cubicBezTo>
                <a:close/>
                <a:moveTo>
                  <a:pt x="82050" y="93610"/>
                </a:moveTo>
                <a:cubicBezTo>
                  <a:pt x="83426" y="93610"/>
                  <a:pt x="84104" y="91949"/>
                  <a:pt x="83142" y="90988"/>
                </a:cubicBezTo>
                <a:cubicBezTo>
                  <a:pt x="82159" y="90027"/>
                  <a:pt x="80498" y="90704"/>
                  <a:pt x="80498" y="92081"/>
                </a:cubicBezTo>
                <a:cubicBezTo>
                  <a:pt x="80498" y="92933"/>
                  <a:pt x="81198" y="93610"/>
                  <a:pt x="82050" y="93610"/>
                </a:cubicBezTo>
                <a:close/>
                <a:moveTo>
                  <a:pt x="77221" y="93632"/>
                </a:moveTo>
                <a:cubicBezTo>
                  <a:pt x="78597" y="93632"/>
                  <a:pt x="79297" y="91949"/>
                  <a:pt x="78313" y="90988"/>
                </a:cubicBezTo>
                <a:cubicBezTo>
                  <a:pt x="77352" y="90005"/>
                  <a:pt x="75669" y="90682"/>
                  <a:pt x="75669" y="92081"/>
                </a:cubicBezTo>
                <a:cubicBezTo>
                  <a:pt x="75669" y="92933"/>
                  <a:pt x="76369" y="93632"/>
                  <a:pt x="77221" y="93632"/>
                </a:cubicBezTo>
                <a:close/>
                <a:moveTo>
                  <a:pt x="72392" y="93610"/>
                </a:moveTo>
                <a:cubicBezTo>
                  <a:pt x="73768" y="93610"/>
                  <a:pt x="74468" y="91949"/>
                  <a:pt x="73484" y="90988"/>
                </a:cubicBezTo>
                <a:cubicBezTo>
                  <a:pt x="72523" y="90027"/>
                  <a:pt x="70862" y="90704"/>
                  <a:pt x="70862" y="92081"/>
                </a:cubicBezTo>
                <a:cubicBezTo>
                  <a:pt x="70862" y="92933"/>
                  <a:pt x="71540" y="93610"/>
                  <a:pt x="72392" y="93610"/>
                </a:cubicBezTo>
                <a:close/>
                <a:moveTo>
                  <a:pt x="67563" y="93566"/>
                </a:moveTo>
                <a:cubicBezTo>
                  <a:pt x="68896" y="93566"/>
                  <a:pt x="69551" y="91971"/>
                  <a:pt x="68612" y="91032"/>
                </a:cubicBezTo>
                <a:cubicBezTo>
                  <a:pt x="67694" y="90092"/>
                  <a:pt x="66077" y="90748"/>
                  <a:pt x="66077" y="92081"/>
                </a:cubicBezTo>
                <a:cubicBezTo>
                  <a:pt x="66077" y="92889"/>
                  <a:pt x="66754" y="93566"/>
                  <a:pt x="67563" y="93566"/>
                </a:cubicBezTo>
                <a:close/>
                <a:moveTo>
                  <a:pt x="62734" y="93501"/>
                </a:moveTo>
                <a:cubicBezTo>
                  <a:pt x="64001" y="93501"/>
                  <a:pt x="64657" y="91971"/>
                  <a:pt x="63761" y="91075"/>
                </a:cubicBezTo>
                <a:cubicBezTo>
                  <a:pt x="62865" y="90180"/>
                  <a:pt x="61335" y="90813"/>
                  <a:pt x="61335" y="92081"/>
                </a:cubicBezTo>
                <a:cubicBezTo>
                  <a:pt x="61335" y="92867"/>
                  <a:pt x="61969" y="93501"/>
                  <a:pt x="62734" y="93501"/>
                </a:cubicBezTo>
                <a:close/>
                <a:moveTo>
                  <a:pt x="57927" y="93435"/>
                </a:moveTo>
                <a:cubicBezTo>
                  <a:pt x="59128" y="93435"/>
                  <a:pt x="59762" y="91971"/>
                  <a:pt x="58910" y="91097"/>
                </a:cubicBezTo>
                <a:cubicBezTo>
                  <a:pt x="58036" y="90245"/>
                  <a:pt x="56572" y="90835"/>
                  <a:pt x="56572" y="92059"/>
                </a:cubicBezTo>
                <a:cubicBezTo>
                  <a:pt x="56550" y="92823"/>
                  <a:pt x="57162" y="93435"/>
                  <a:pt x="57927" y="93435"/>
                </a:cubicBezTo>
                <a:close/>
                <a:moveTo>
                  <a:pt x="53098" y="93326"/>
                </a:moveTo>
                <a:cubicBezTo>
                  <a:pt x="54212" y="93326"/>
                  <a:pt x="54780" y="91971"/>
                  <a:pt x="53993" y="91185"/>
                </a:cubicBezTo>
                <a:cubicBezTo>
                  <a:pt x="53185" y="90398"/>
                  <a:pt x="51830" y="90966"/>
                  <a:pt x="51830" y="92081"/>
                </a:cubicBezTo>
                <a:cubicBezTo>
                  <a:pt x="51830" y="92780"/>
                  <a:pt x="52398" y="93348"/>
                  <a:pt x="53098" y="93326"/>
                </a:cubicBezTo>
                <a:close/>
                <a:moveTo>
                  <a:pt x="48268" y="93239"/>
                </a:moveTo>
                <a:cubicBezTo>
                  <a:pt x="49295" y="93239"/>
                  <a:pt x="49820" y="91993"/>
                  <a:pt x="49077" y="91272"/>
                </a:cubicBezTo>
                <a:cubicBezTo>
                  <a:pt x="48356" y="90529"/>
                  <a:pt x="47110" y="91054"/>
                  <a:pt x="47110" y="92081"/>
                </a:cubicBezTo>
                <a:cubicBezTo>
                  <a:pt x="47110" y="92714"/>
                  <a:pt x="47635" y="93239"/>
                  <a:pt x="48268" y="93239"/>
                </a:cubicBezTo>
                <a:close/>
                <a:moveTo>
                  <a:pt x="43439" y="93108"/>
                </a:moveTo>
                <a:cubicBezTo>
                  <a:pt x="44357" y="93108"/>
                  <a:pt x="44816" y="91993"/>
                  <a:pt x="44182" y="91359"/>
                </a:cubicBezTo>
                <a:cubicBezTo>
                  <a:pt x="43527" y="90704"/>
                  <a:pt x="42412" y="91163"/>
                  <a:pt x="42412" y="92081"/>
                </a:cubicBezTo>
                <a:cubicBezTo>
                  <a:pt x="42412" y="92649"/>
                  <a:pt x="42871" y="93108"/>
                  <a:pt x="43439" y="93108"/>
                </a:cubicBezTo>
                <a:close/>
                <a:moveTo>
                  <a:pt x="38610" y="92998"/>
                </a:moveTo>
                <a:cubicBezTo>
                  <a:pt x="39419" y="92998"/>
                  <a:pt x="39834" y="92015"/>
                  <a:pt x="39266" y="91425"/>
                </a:cubicBezTo>
                <a:cubicBezTo>
                  <a:pt x="38698" y="90857"/>
                  <a:pt x="37715" y="91272"/>
                  <a:pt x="37715" y="92081"/>
                </a:cubicBezTo>
                <a:cubicBezTo>
                  <a:pt x="37715" y="92583"/>
                  <a:pt x="38108" y="92998"/>
                  <a:pt x="38610" y="92998"/>
                </a:cubicBezTo>
                <a:close/>
                <a:moveTo>
                  <a:pt x="33781" y="92867"/>
                </a:moveTo>
                <a:cubicBezTo>
                  <a:pt x="34502" y="92867"/>
                  <a:pt x="34852" y="92015"/>
                  <a:pt x="34350" y="91534"/>
                </a:cubicBezTo>
                <a:cubicBezTo>
                  <a:pt x="33847" y="91032"/>
                  <a:pt x="32995" y="91381"/>
                  <a:pt x="32995" y="92081"/>
                </a:cubicBezTo>
                <a:cubicBezTo>
                  <a:pt x="32995" y="92518"/>
                  <a:pt x="33366" y="92867"/>
                  <a:pt x="33781" y="92867"/>
                </a:cubicBezTo>
                <a:close/>
                <a:moveTo>
                  <a:pt x="28974" y="92758"/>
                </a:moveTo>
                <a:cubicBezTo>
                  <a:pt x="29564" y="92758"/>
                  <a:pt x="29870" y="92037"/>
                  <a:pt x="29433" y="91622"/>
                </a:cubicBezTo>
                <a:cubicBezTo>
                  <a:pt x="29018" y="91206"/>
                  <a:pt x="28297" y="91491"/>
                  <a:pt x="28297" y="92102"/>
                </a:cubicBezTo>
                <a:cubicBezTo>
                  <a:pt x="28297" y="92452"/>
                  <a:pt x="28603" y="92758"/>
                  <a:pt x="28974" y="92758"/>
                </a:cubicBezTo>
                <a:close/>
                <a:moveTo>
                  <a:pt x="24145" y="92627"/>
                </a:moveTo>
                <a:cubicBezTo>
                  <a:pt x="24626" y="92627"/>
                  <a:pt x="24866" y="92037"/>
                  <a:pt x="24517" y="91687"/>
                </a:cubicBezTo>
                <a:cubicBezTo>
                  <a:pt x="24189" y="91359"/>
                  <a:pt x="23599" y="91600"/>
                  <a:pt x="23599" y="92081"/>
                </a:cubicBezTo>
                <a:cubicBezTo>
                  <a:pt x="23599" y="92386"/>
                  <a:pt x="23839" y="92627"/>
                  <a:pt x="24145" y="92627"/>
                </a:cubicBezTo>
                <a:close/>
                <a:moveTo>
                  <a:pt x="19316" y="92518"/>
                </a:moveTo>
                <a:cubicBezTo>
                  <a:pt x="19688" y="92518"/>
                  <a:pt x="19862" y="92059"/>
                  <a:pt x="19600" y="91796"/>
                </a:cubicBezTo>
                <a:cubicBezTo>
                  <a:pt x="19360" y="91534"/>
                  <a:pt x="18901" y="91731"/>
                  <a:pt x="18901" y="92102"/>
                </a:cubicBezTo>
                <a:cubicBezTo>
                  <a:pt x="18901" y="92321"/>
                  <a:pt x="19076" y="92518"/>
                  <a:pt x="19316" y="92518"/>
                </a:cubicBezTo>
                <a:close/>
                <a:moveTo>
                  <a:pt x="14487" y="92365"/>
                </a:moveTo>
                <a:cubicBezTo>
                  <a:pt x="14727" y="92365"/>
                  <a:pt x="14859" y="92081"/>
                  <a:pt x="14684" y="91906"/>
                </a:cubicBezTo>
                <a:cubicBezTo>
                  <a:pt x="14509" y="91731"/>
                  <a:pt x="14225" y="91862"/>
                  <a:pt x="14225" y="92102"/>
                </a:cubicBezTo>
                <a:cubicBezTo>
                  <a:pt x="14225" y="92255"/>
                  <a:pt x="14334" y="92365"/>
                  <a:pt x="14487" y="92365"/>
                </a:cubicBezTo>
                <a:close/>
                <a:moveTo>
                  <a:pt x="9658" y="92233"/>
                </a:moveTo>
                <a:cubicBezTo>
                  <a:pt x="9833" y="92255"/>
                  <a:pt x="9833" y="91928"/>
                  <a:pt x="9658" y="91949"/>
                </a:cubicBezTo>
                <a:cubicBezTo>
                  <a:pt x="9483" y="91971"/>
                  <a:pt x="9483" y="92212"/>
                  <a:pt x="9658" y="92233"/>
                </a:cubicBezTo>
                <a:close/>
                <a:moveTo>
                  <a:pt x="4829" y="92124"/>
                </a:moveTo>
                <a:cubicBezTo>
                  <a:pt x="4851" y="92124"/>
                  <a:pt x="4873" y="92102"/>
                  <a:pt x="4873" y="92081"/>
                </a:cubicBezTo>
                <a:cubicBezTo>
                  <a:pt x="4873" y="92081"/>
                  <a:pt x="4851" y="92059"/>
                  <a:pt x="4829" y="92059"/>
                </a:cubicBezTo>
                <a:cubicBezTo>
                  <a:pt x="4829" y="92059"/>
                  <a:pt x="4807" y="92081"/>
                  <a:pt x="4807" y="92081"/>
                </a:cubicBezTo>
                <a:cubicBezTo>
                  <a:pt x="4807" y="92102"/>
                  <a:pt x="4829" y="92124"/>
                  <a:pt x="4829" y="92124"/>
                </a:cubicBezTo>
                <a:close/>
                <a:moveTo>
                  <a:pt x="149591" y="87339"/>
                </a:moveTo>
                <a:cubicBezTo>
                  <a:pt x="149700" y="87339"/>
                  <a:pt x="149525" y="87164"/>
                  <a:pt x="149525" y="87273"/>
                </a:cubicBezTo>
                <a:cubicBezTo>
                  <a:pt x="149525" y="87295"/>
                  <a:pt x="149569" y="87339"/>
                  <a:pt x="149591" y="87339"/>
                </a:cubicBezTo>
                <a:close/>
                <a:moveTo>
                  <a:pt x="144784" y="87470"/>
                </a:moveTo>
                <a:cubicBezTo>
                  <a:pt x="144958" y="87470"/>
                  <a:pt x="145046" y="87251"/>
                  <a:pt x="144915" y="87120"/>
                </a:cubicBezTo>
                <a:cubicBezTo>
                  <a:pt x="144784" y="86989"/>
                  <a:pt x="144565" y="87077"/>
                  <a:pt x="144565" y="87273"/>
                </a:cubicBezTo>
                <a:cubicBezTo>
                  <a:pt x="144565" y="87383"/>
                  <a:pt x="144653" y="87470"/>
                  <a:pt x="144784" y="87470"/>
                </a:cubicBezTo>
                <a:close/>
                <a:moveTo>
                  <a:pt x="139955" y="87601"/>
                </a:moveTo>
                <a:cubicBezTo>
                  <a:pt x="140239" y="87601"/>
                  <a:pt x="140392" y="87230"/>
                  <a:pt x="140195" y="87033"/>
                </a:cubicBezTo>
                <a:cubicBezTo>
                  <a:pt x="139976" y="86814"/>
                  <a:pt x="139605" y="86967"/>
                  <a:pt x="139605" y="87273"/>
                </a:cubicBezTo>
                <a:cubicBezTo>
                  <a:pt x="139605" y="87448"/>
                  <a:pt x="139758" y="87601"/>
                  <a:pt x="139955" y="87601"/>
                </a:cubicBezTo>
                <a:close/>
                <a:moveTo>
                  <a:pt x="135126" y="87732"/>
                </a:moveTo>
                <a:cubicBezTo>
                  <a:pt x="135541" y="87732"/>
                  <a:pt x="135759" y="87230"/>
                  <a:pt x="135453" y="86924"/>
                </a:cubicBezTo>
                <a:cubicBezTo>
                  <a:pt x="135147" y="86640"/>
                  <a:pt x="134645" y="86858"/>
                  <a:pt x="134645" y="87273"/>
                </a:cubicBezTo>
                <a:cubicBezTo>
                  <a:pt x="134645" y="87536"/>
                  <a:pt x="134863" y="87732"/>
                  <a:pt x="135126" y="87732"/>
                </a:cubicBezTo>
                <a:close/>
                <a:moveTo>
                  <a:pt x="130297" y="87863"/>
                </a:moveTo>
                <a:cubicBezTo>
                  <a:pt x="130843" y="87863"/>
                  <a:pt x="131105" y="87208"/>
                  <a:pt x="130712" y="86836"/>
                </a:cubicBezTo>
                <a:cubicBezTo>
                  <a:pt x="130340" y="86465"/>
                  <a:pt x="129685" y="86727"/>
                  <a:pt x="129685" y="87273"/>
                </a:cubicBezTo>
                <a:cubicBezTo>
                  <a:pt x="129707" y="87601"/>
                  <a:pt x="129969" y="87863"/>
                  <a:pt x="130297" y="87863"/>
                </a:cubicBezTo>
                <a:close/>
                <a:moveTo>
                  <a:pt x="125467" y="87994"/>
                </a:moveTo>
                <a:cubicBezTo>
                  <a:pt x="126123" y="87994"/>
                  <a:pt x="126451" y="87208"/>
                  <a:pt x="125992" y="86749"/>
                </a:cubicBezTo>
                <a:cubicBezTo>
                  <a:pt x="125533" y="86268"/>
                  <a:pt x="124725" y="86618"/>
                  <a:pt x="124746" y="87273"/>
                </a:cubicBezTo>
                <a:cubicBezTo>
                  <a:pt x="124746" y="87667"/>
                  <a:pt x="125074" y="87994"/>
                  <a:pt x="125467" y="87994"/>
                </a:cubicBezTo>
                <a:close/>
                <a:moveTo>
                  <a:pt x="120638" y="88147"/>
                </a:moveTo>
                <a:cubicBezTo>
                  <a:pt x="121425" y="88147"/>
                  <a:pt x="121818" y="87208"/>
                  <a:pt x="121272" y="86640"/>
                </a:cubicBezTo>
                <a:cubicBezTo>
                  <a:pt x="120704" y="86093"/>
                  <a:pt x="119764" y="86487"/>
                  <a:pt x="119786" y="87273"/>
                </a:cubicBezTo>
                <a:cubicBezTo>
                  <a:pt x="119786" y="87754"/>
                  <a:pt x="120158" y="88126"/>
                  <a:pt x="120638" y="88147"/>
                </a:cubicBezTo>
                <a:close/>
                <a:moveTo>
                  <a:pt x="115831" y="88257"/>
                </a:moveTo>
                <a:cubicBezTo>
                  <a:pt x="116705" y="88257"/>
                  <a:pt x="117142" y="87186"/>
                  <a:pt x="116530" y="86552"/>
                </a:cubicBezTo>
                <a:cubicBezTo>
                  <a:pt x="115897" y="85940"/>
                  <a:pt x="114826" y="86377"/>
                  <a:pt x="114826" y="87273"/>
                </a:cubicBezTo>
                <a:cubicBezTo>
                  <a:pt x="114826" y="87820"/>
                  <a:pt x="115263" y="88257"/>
                  <a:pt x="115831" y="88257"/>
                </a:cubicBezTo>
                <a:close/>
                <a:moveTo>
                  <a:pt x="111002" y="88388"/>
                </a:moveTo>
                <a:cubicBezTo>
                  <a:pt x="112007" y="88388"/>
                  <a:pt x="112510" y="87186"/>
                  <a:pt x="111789" y="86465"/>
                </a:cubicBezTo>
                <a:cubicBezTo>
                  <a:pt x="111090" y="85766"/>
                  <a:pt x="109866" y="86268"/>
                  <a:pt x="109888" y="87273"/>
                </a:cubicBezTo>
                <a:cubicBezTo>
                  <a:pt x="109866" y="87885"/>
                  <a:pt x="110390" y="88388"/>
                  <a:pt x="111002" y="88388"/>
                </a:cubicBezTo>
                <a:close/>
                <a:moveTo>
                  <a:pt x="106173" y="88519"/>
                </a:moveTo>
                <a:cubicBezTo>
                  <a:pt x="107288" y="88519"/>
                  <a:pt x="107834" y="87164"/>
                  <a:pt x="107047" y="86377"/>
                </a:cubicBezTo>
                <a:cubicBezTo>
                  <a:pt x="106261" y="85591"/>
                  <a:pt x="104928" y="86159"/>
                  <a:pt x="104928" y="87273"/>
                </a:cubicBezTo>
                <a:cubicBezTo>
                  <a:pt x="104928" y="87951"/>
                  <a:pt x="105496" y="88519"/>
                  <a:pt x="106173" y="88519"/>
                </a:cubicBezTo>
                <a:close/>
                <a:moveTo>
                  <a:pt x="101344" y="88628"/>
                </a:moveTo>
                <a:cubicBezTo>
                  <a:pt x="102546" y="88628"/>
                  <a:pt x="103158" y="87164"/>
                  <a:pt x="102306" y="86312"/>
                </a:cubicBezTo>
                <a:cubicBezTo>
                  <a:pt x="101453" y="85460"/>
                  <a:pt x="99989" y="86072"/>
                  <a:pt x="99989" y="87273"/>
                </a:cubicBezTo>
                <a:cubicBezTo>
                  <a:pt x="99989" y="88016"/>
                  <a:pt x="100601" y="88628"/>
                  <a:pt x="101344" y="88628"/>
                </a:cubicBezTo>
                <a:close/>
                <a:moveTo>
                  <a:pt x="96537" y="88715"/>
                </a:moveTo>
                <a:cubicBezTo>
                  <a:pt x="97826" y="88715"/>
                  <a:pt x="98482" y="87142"/>
                  <a:pt x="97542" y="86224"/>
                </a:cubicBezTo>
                <a:cubicBezTo>
                  <a:pt x="96624" y="85307"/>
                  <a:pt x="95073" y="85962"/>
                  <a:pt x="95073" y="87273"/>
                </a:cubicBezTo>
                <a:cubicBezTo>
                  <a:pt x="95073" y="88082"/>
                  <a:pt x="95729" y="88737"/>
                  <a:pt x="96537" y="88715"/>
                </a:cubicBezTo>
                <a:close/>
                <a:moveTo>
                  <a:pt x="91708" y="88825"/>
                </a:moveTo>
                <a:cubicBezTo>
                  <a:pt x="93085" y="88825"/>
                  <a:pt x="93784" y="87142"/>
                  <a:pt x="92800" y="86159"/>
                </a:cubicBezTo>
                <a:cubicBezTo>
                  <a:pt x="91817" y="85198"/>
                  <a:pt x="90135" y="85875"/>
                  <a:pt x="90157" y="87273"/>
                </a:cubicBezTo>
                <a:cubicBezTo>
                  <a:pt x="90157" y="88126"/>
                  <a:pt x="90834" y="88825"/>
                  <a:pt x="91708" y="88825"/>
                </a:cubicBezTo>
                <a:close/>
                <a:moveTo>
                  <a:pt x="86879" y="88890"/>
                </a:moveTo>
                <a:cubicBezTo>
                  <a:pt x="88321" y="88890"/>
                  <a:pt x="89042" y="87142"/>
                  <a:pt x="88015" y="86115"/>
                </a:cubicBezTo>
                <a:cubicBezTo>
                  <a:pt x="86988" y="85110"/>
                  <a:pt x="85262" y="85831"/>
                  <a:pt x="85262" y="87273"/>
                </a:cubicBezTo>
                <a:cubicBezTo>
                  <a:pt x="85262" y="88169"/>
                  <a:pt x="85983" y="88890"/>
                  <a:pt x="86879" y="88890"/>
                </a:cubicBezTo>
                <a:close/>
                <a:moveTo>
                  <a:pt x="82050" y="88934"/>
                </a:moveTo>
                <a:cubicBezTo>
                  <a:pt x="83536" y="88934"/>
                  <a:pt x="84279" y="87142"/>
                  <a:pt x="83230" y="86093"/>
                </a:cubicBezTo>
                <a:cubicBezTo>
                  <a:pt x="82181" y="85023"/>
                  <a:pt x="80367" y="85787"/>
                  <a:pt x="80367" y="87273"/>
                </a:cubicBezTo>
                <a:cubicBezTo>
                  <a:pt x="80367" y="88191"/>
                  <a:pt x="81132" y="88934"/>
                  <a:pt x="82050" y="88934"/>
                </a:cubicBezTo>
                <a:close/>
                <a:moveTo>
                  <a:pt x="77221" y="88956"/>
                </a:moveTo>
                <a:cubicBezTo>
                  <a:pt x="78729" y="88956"/>
                  <a:pt x="79471" y="87142"/>
                  <a:pt x="78423" y="86072"/>
                </a:cubicBezTo>
                <a:cubicBezTo>
                  <a:pt x="77352" y="85001"/>
                  <a:pt x="75538" y="85766"/>
                  <a:pt x="75538" y="87273"/>
                </a:cubicBezTo>
                <a:cubicBezTo>
                  <a:pt x="75538" y="88191"/>
                  <a:pt x="76281" y="88956"/>
                  <a:pt x="77221" y="88956"/>
                </a:cubicBezTo>
                <a:close/>
                <a:moveTo>
                  <a:pt x="72392" y="88934"/>
                </a:moveTo>
                <a:cubicBezTo>
                  <a:pt x="73878" y="88934"/>
                  <a:pt x="74621" y="87142"/>
                  <a:pt x="73572" y="86072"/>
                </a:cubicBezTo>
                <a:cubicBezTo>
                  <a:pt x="72523" y="85023"/>
                  <a:pt x="70731" y="85766"/>
                  <a:pt x="70731" y="87273"/>
                </a:cubicBezTo>
                <a:cubicBezTo>
                  <a:pt x="70731" y="88191"/>
                  <a:pt x="71474" y="88934"/>
                  <a:pt x="72392" y="88934"/>
                </a:cubicBezTo>
                <a:close/>
                <a:moveTo>
                  <a:pt x="67563" y="88890"/>
                </a:moveTo>
                <a:cubicBezTo>
                  <a:pt x="69005" y="88890"/>
                  <a:pt x="69726" y="87142"/>
                  <a:pt x="68721" y="86115"/>
                </a:cubicBezTo>
                <a:cubicBezTo>
                  <a:pt x="67694" y="85110"/>
                  <a:pt x="65946" y="85831"/>
                  <a:pt x="65946" y="87273"/>
                </a:cubicBezTo>
                <a:cubicBezTo>
                  <a:pt x="65946" y="88169"/>
                  <a:pt x="66667" y="88890"/>
                  <a:pt x="67563" y="88890"/>
                </a:cubicBezTo>
                <a:close/>
                <a:moveTo>
                  <a:pt x="62734" y="88803"/>
                </a:moveTo>
                <a:cubicBezTo>
                  <a:pt x="64110" y="88803"/>
                  <a:pt x="64810" y="87142"/>
                  <a:pt x="63826" y="86181"/>
                </a:cubicBezTo>
                <a:cubicBezTo>
                  <a:pt x="62865" y="85198"/>
                  <a:pt x="61204" y="85897"/>
                  <a:pt x="61204" y="87273"/>
                </a:cubicBezTo>
                <a:cubicBezTo>
                  <a:pt x="61204" y="88104"/>
                  <a:pt x="61903" y="88803"/>
                  <a:pt x="62734" y="88803"/>
                </a:cubicBezTo>
                <a:close/>
                <a:moveTo>
                  <a:pt x="57927" y="88715"/>
                </a:moveTo>
                <a:cubicBezTo>
                  <a:pt x="59216" y="88715"/>
                  <a:pt x="59849" y="87164"/>
                  <a:pt x="58932" y="86246"/>
                </a:cubicBezTo>
                <a:cubicBezTo>
                  <a:pt x="58036" y="85329"/>
                  <a:pt x="56463" y="85984"/>
                  <a:pt x="56463" y="87273"/>
                </a:cubicBezTo>
                <a:cubicBezTo>
                  <a:pt x="56463" y="88060"/>
                  <a:pt x="57118" y="88715"/>
                  <a:pt x="57927" y="88715"/>
                </a:cubicBezTo>
                <a:close/>
                <a:moveTo>
                  <a:pt x="53098" y="88606"/>
                </a:moveTo>
                <a:cubicBezTo>
                  <a:pt x="54277" y="88606"/>
                  <a:pt x="54889" y="87164"/>
                  <a:pt x="54037" y="86312"/>
                </a:cubicBezTo>
                <a:cubicBezTo>
                  <a:pt x="53207" y="85482"/>
                  <a:pt x="51765" y="86072"/>
                  <a:pt x="51765" y="87273"/>
                </a:cubicBezTo>
                <a:cubicBezTo>
                  <a:pt x="51765" y="87994"/>
                  <a:pt x="52355" y="88606"/>
                  <a:pt x="53098" y="88606"/>
                </a:cubicBezTo>
                <a:close/>
                <a:moveTo>
                  <a:pt x="48268" y="88497"/>
                </a:moveTo>
                <a:cubicBezTo>
                  <a:pt x="49361" y="88497"/>
                  <a:pt x="49907" y="87164"/>
                  <a:pt x="49143" y="86399"/>
                </a:cubicBezTo>
                <a:cubicBezTo>
                  <a:pt x="48356" y="85613"/>
                  <a:pt x="47045" y="86159"/>
                  <a:pt x="47045" y="87273"/>
                </a:cubicBezTo>
                <a:cubicBezTo>
                  <a:pt x="47045" y="87951"/>
                  <a:pt x="47591" y="88497"/>
                  <a:pt x="48268" y="88497"/>
                </a:cubicBezTo>
                <a:close/>
                <a:moveTo>
                  <a:pt x="43439" y="88366"/>
                </a:moveTo>
                <a:cubicBezTo>
                  <a:pt x="44445" y="88366"/>
                  <a:pt x="44925" y="87186"/>
                  <a:pt x="44226" y="86487"/>
                </a:cubicBezTo>
                <a:cubicBezTo>
                  <a:pt x="43527" y="85766"/>
                  <a:pt x="42325" y="86268"/>
                  <a:pt x="42325" y="87273"/>
                </a:cubicBezTo>
                <a:cubicBezTo>
                  <a:pt x="42325" y="87885"/>
                  <a:pt x="42828" y="88366"/>
                  <a:pt x="43439" y="88366"/>
                </a:cubicBezTo>
                <a:close/>
                <a:moveTo>
                  <a:pt x="38610" y="88235"/>
                </a:moveTo>
                <a:cubicBezTo>
                  <a:pt x="39484" y="88235"/>
                  <a:pt x="39921" y="87186"/>
                  <a:pt x="39310" y="86574"/>
                </a:cubicBezTo>
                <a:cubicBezTo>
                  <a:pt x="38698" y="85962"/>
                  <a:pt x="37627" y="86399"/>
                  <a:pt x="37627" y="87273"/>
                </a:cubicBezTo>
                <a:cubicBezTo>
                  <a:pt x="37627" y="87798"/>
                  <a:pt x="38086" y="88235"/>
                  <a:pt x="38610" y="88235"/>
                </a:cubicBezTo>
                <a:close/>
                <a:moveTo>
                  <a:pt x="33803" y="88126"/>
                </a:moveTo>
                <a:cubicBezTo>
                  <a:pt x="34568" y="88126"/>
                  <a:pt x="34939" y="87186"/>
                  <a:pt x="34393" y="86662"/>
                </a:cubicBezTo>
                <a:cubicBezTo>
                  <a:pt x="33847" y="86115"/>
                  <a:pt x="32929" y="86487"/>
                  <a:pt x="32929" y="87273"/>
                </a:cubicBezTo>
                <a:cubicBezTo>
                  <a:pt x="32929" y="87732"/>
                  <a:pt x="33323" y="88126"/>
                  <a:pt x="33803" y="88126"/>
                </a:cubicBezTo>
                <a:close/>
                <a:moveTo>
                  <a:pt x="28974" y="87994"/>
                </a:moveTo>
                <a:cubicBezTo>
                  <a:pt x="29608" y="87973"/>
                  <a:pt x="29936" y="87208"/>
                  <a:pt x="29477" y="86749"/>
                </a:cubicBezTo>
                <a:cubicBezTo>
                  <a:pt x="29018" y="86290"/>
                  <a:pt x="28231" y="86618"/>
                  <a:pt x="28253" y="87273"/>
                </a:cubicBezTo>
                <a:cubicBezTo>
                  <a:pt x="28253" y="87667"/>
                  <a:pt x="28559" y="87994"/>
                  <a:pt x="28974" y="87994"/>
                </a:cubicBezTo>
                <a:close/>
                <a:moveTo>
                  <a:pt x="24145" y="87841"/>
                </a:moveTo>
                <a:cubicBezTo>
                  <a:pt x="24670" y="87841"/>
                  <a:pt x="24932" y="87208"/>
                  <a:pt x="24560" y="86836"/>
                </a:cubicBezTo>
                <a:cubicBezTo>
                  <a:pt x="24189" y="86465"/>
                  <a:pt x="23555" y="86727"/>
                  <a:pt x="23555" y="87251"/>
                </a:cubicBezTo>
                <a:cubicBezTo>
                  <a:pt x="23555" y="87579"/>
                  <a:pt x="23817" y="87841"/>
                  <a:pt x="24145" y="87841"/>
                </a:cubicBezTo>
                <a:close/>
                <a:moveTo>
                  <a:pt x="19316" y="87710"/>
                </a:moveTo>
                <a:cubicBezTo>
                  <a:pt x="19731" y="87710"/>
                  <a:pt x="19928" y="87230"/>
                  <a:pt x="19644" y="86924"/>
                </a:cubicBezTo>
                <a:cubicBezTo>
                  <a:pt x="19360" y="86640"/>
                  <a:pt x="18857" y="86858"/>
                  <a:pt x="18857" y="87251"/>
                </a:cubicBezTo>
                <a:cubicBezTo>
                  <a:pt x="18857" y="87514"/>
                  <a:pt x="19054" y="87710"/>
                  <a:pt x="19316" y="87710"/>
                </a:cubicBezTo>
                <a:close/>
                <a:moveTo>
                  <a:pt x="14487" y="87579"/>
                </a:moveTo>
                <a:cubicBezTo>
                  <a:pt x="14880" y="87536"/>
                  <a:pt x="14880" y="86967"/>
                  <a:pt x="14487" y="86924"/>
                </a:cubicBezTo>
                <a:cubicBezTo>
                  <a:pt x="14028" y="86880"/>
                  <a:pt x="14028" y="87623"/>
                  <a:pt x="14487" y="87579"/>
                </a:cubicBezTo>
                <a:close/>
                <a:moveTo>
                  <a:pt x="9658" y="87448"/>
                </a:moveTo>
                <a:cubicBezTo>
                  <a:pt x="9767" y="87448"/>
                  <a:pt x="9855" y="87361"/>
                  <a:pt x="9855" y="87251"/>
                </a:cubicBezTo>
                <a:cubicBezTo>
                  <a:pt x="9855" y="87011"/>
                  <a:pt x="9483" y="87011"/>
                  <a:pt x="9483" y="87251"/>
                </a:cubicBezTo>
                <a:cubicBezTo>
                  <a:pt x="9483" y="87361"/>
                  <a:pt x="9549" y="87426"/>
                  <a:pt x="9658" y="87448"/>
                </a:cubicBezTo>
                <a:close/>
                <a:moveTo>
                  <a:pt x="4829" y="87295"/>
                </a:moveTo>
                <a:cubicBezTo>
                  <a:pt x="4873" y="87295"/>
                  <a:pt x="4895" y="87273"/>
                  <a:pt x="4895" y="87251"/>
                </a:cubicBezTo>
                <a:cubicBezTo>
                  <a:pt x="4895" y="87186"/>
                  <a:pt x="4785" y="87186"/>
                  <a:pt x="4785" y="87251"/>
                </a:cubicBezTo>
                <a:cubicBezTo>
                  <a:pt x="4785" y="87273"/>
                  <a:pt x="4807" y="87295"/>
                  <a:pt x="4829" y="87295"/>
                </a:cubicBezTo>
                <a:close/>
                <a:moveTo>
                  <a:pt x="149591" y="82510"/>
                </a:moveTo>
                <a:cubicBezTo>
                  <a:pt x="149656" y="82510"/>
                  <a:pt x="149700" y="82466"/>
                  <a:pt x="149700" y="82422"/>
                </a:cubicBezTo>
                <a:cubicBezTo>
                  <a:pt x="149700" y="82379"/>
                  <a:pt x="149656" y="82335"/>
                  <a:pt x="149591" y="82335"/>
                </a:cubicBezTo>
                <a:cubicBezTo>
                  <a:pt x="149547" y="82335"/>
                  <a:pt x="149503" y="82379"/>
                  <a:pt x="149503" y="82422"/>
                </a:cubicBezTo>
                <a:cubicBezTo>
                  <a:pt x="149503" y="82466"/>
                  <a:pt x="149547" y="82510"/>
                  <a:pt x="149591" y="82510"/>
                </a:cubicBezTo>
                <a:close/>
                <a:moveTo>
                  <a:pt x="144784" y="82663"/>
                </a:moveTo>
                <a:cubicBezTo>
                  <a:pt x="144980" y="82663"/>
                  <a:pt x="145068" y="82401"/>
                  <a:pt x="144937" y="82269"/>
                </a:cubicBezTo>
                <a:cubicBezTo>
                  <a:pt x="144784" y="82117"/>
                  <a:pt x="144543" y="82226"/>
                  <a:pt x="144543" y="82422"/>
                </a:cubicBezTo>
                <a:cubicBezTo>
                  <a:pt x="144543" y="82554"/>
                  <a:pt x="144653" y="82663"/>
                  <a:pt x="144784" y="82663"/>
                </a:cubicBezTo>
                <a:close/>
                <a:moveTo>
                  <a:pt x="139955" y="82794"/>
                </a:moveTo>
                <a:cubicBezTo>
                  <a:pt x="140282" y="82794"/>
                  <a:pt x="140435" y="82401"/>
                  <a:pt x="140217" y="82160"/>
                </a:cubicBezTo>
                <a:cubicBezTo>
                  <a:pt x="139976" y="81920"/>
                  <a:pt x="139583" y="82095"/>
                  <a:pt x="139583" y="82422"/>
                </a:cubicBezTo>
                <a:cubicBezTo>
                  <a:pt x="139561" y="82641"/>
                  <a:pt x="139736" y="82794"/>
                  <a:pt x="139955" y="82794"/>
                </a:cubicBezTo>
                <a:close/>
                <a:moveTo>
                  <a:pt x="135126" y="82925"/>
                </a:moveTo>
                <a:cubicBezTo>
                  <a:pt x="135584" y="82925"/>
                  <a:pt x="135803" y="82379"/>
                  <a:pt x="135475" y="82073"/>
                </a:cubicBezTo>
                <a:cubicBezTo>
                  <a:pt x="135147" y="81745"/>
                  <a:pt x="134623" y="81964"/>
                  <a:pt x="134623" y="82422"/>
                </a:cubicBezTo>
                <a:cubicBezTo>
                  <a:pt x="134601" y="82707"/>
                  <a:pt x="134841" y="82925"/>
                  <a:pt x="135126" y="82925"/>
                </a:cubicBezTo>
                <a:close/>
                <a:moveTo>
                  <a:pt x="130297" y="83078"/>
                </a:moveTo>
                <a:cubicBezTo>
                  <a:pt x="130865" y="83078"/>
                  <a:pt x="131149" y="82379"/>
                  <a:pt x="130755" y="81964"/>
                </a:cubicBezTo>
                <a:cubicBezTo>
                  <a:pt x="130340" y="81570"/>
                  <a:pt x="129663" y="81854"/>
                  <a:pt x="129663" y="82422"/>
                </a:cubicBezTo>
                <a:cubicBezTo>
                  <a:pt x="129663" y="82772"/>
                  <a:pt x="129947" y="83078"/>
                  <a:pt x="130297" y="83078"/>
                </a:cubicBezTo>
                <a:close/>
                <a:moveTo>
                  <a:pt x="125489" y="83209"/>
                </a:moveTo>
                <a:cubicBezTo>
                  <a:pt x="126167" y="83209"/>
                  <a:pt x="126538" y="82379"/>
                  <a:pt x="126036" y="81876"/>
                </a:cubicBezTo>
                <a:cubicBezTo>
                  <a:pt x="125555" y="81374"/>
                  <a:pt x="124703" y="81745"/>
                  <a:pt x="124725" y="82444"/>
                </a:cubicBezTo>
                <a:cubicBezTo>
                  <a:pt x="124725" y="82859"/>
                  <a:pt x="125052" y="83187"/>
                  <a:pt x="125489" y="83209"/>
                </a:cubicBezTo>
                <a:close/>
                <a:moveTo>
                  <a:pt x="120660" y="83340"/>
                </a:moveTo>
                <a:cubicBezTo>
                  <a:pt x="121469" y="83340"/>
                  <a:pt x="121862" y="82357"/>
                  <a:pt x="121294" y="81789"/>
                </a:cubicBezTo>
                <a:cubicBezTo>
                  <a:pt x="120726" y="81199"/>
                  <a:pt x="119743" y="81614"/>
                  <a:pt x="119743" y="82422"/>
                </a:cubicBezTo>
                <a:cubicBezTo>
                  <a:pt x="119743" y="82925"/>
                  <a:pt x="120158" y="83340"/>
                  <a:pt x="120660" y="83340"/>
                </a:cubicBezTo>
                <a:close/>
                <a:moveTo>
                  <a:pt x="115831" y="83471"/>
                </a:moveTo>
                <a:cubicBezTo>
                  <a:pt x="116749" y="83471"/>
                  <a:pt x="117230" y="82335"/>
                  <a:pt x="116574" y="81680"/>
                </a:cubicBezTo>
                <a:cubicBezTo>
                  <a:pt x="115919" y="81024"/>
                  <a:pt x="114782" y="81505"/>
                  <a:pt x="114782" y="82422"/>
                </a:cubicBezTo>
                <a:cubicBezTo>
                  <a:pt x="114782" y="82991"/>
                  <a:pt x="115263" y="83471"/>
                  <a:pt x="115831" y="83471"/>
                </a:cubicBezTo>
                <a:close/>
                <a:moveTo>
                  <a:pt x="111002" y="83602"/>
                </a:moveTo>
                <a:cubicBezTo>
                  <a:pt x="112051" y="83602"/>
                  <a:pt x="112575" y="82335"/>
                  <a:pt x="111833" y="81592"/>
                </a:cubicBezTo>
                <a:cubicBezTo>
                  <a:pt x="111090" y="80849"/>
                  <a:pt x="109822" y="81374"/>
                  <a:pt x="109822" y="82422"/>
                </a:cubicBezTo>
                <a:cubicBezTo>
                  <a:pt x="109822" y="83078"/>
                  <a:pt x="110347" y="83602"/>
                  <a:pt x="111002" y="83602"/>
                </a:cubicBezTo>
                <a:close/>
                <a:moveTo>
                  <a:pt x="106173" y="83733"/>
                </a:moveTo>
                <a:cubicBezTo>
                  <a:pt x="107353" y="83733"/>
                  <a:pt x="107921" y="82313"/>
                  <a:pt x="107113" y="81505"/>
                </a:cubicBezTo>
                <a:cubicBezTo>
                  <a:pt x="106282" y="80674"/>
                  <a:pt x="104862" y="81264"/>
                  <a:pt x="104862" y="82422"/>
                </a:cubicBezTo>
                <a:cubicBezTo>
                  <a:pt x="104862" y="83144"/>
                  <a:pt x="105452" y="83733"/>
                  <a:pt x="106173" y="83733"/>
                </a:cubicBezTo>
                <a:close/>
                <a:moveTo>
                  <a:pt x="101344" y="83865"/>
                </a:moveTo>
                <a:cubicBezTo>
                  <a:pt x="102633" y="83865"/>
                  <a:pt x="103267" y="82313"/>
                  <a:pt x="102371" y="81417"/>
                </a:cubicBezTo>
                <a:cubicBezTo>
                  <a:pt x="101453" y="80521"/>
                  <a:pt x="99924" y="81155"/>
                  <a:pt x="99924" y="82422"/>
                </a:cubicBezTo>
                <a:cubicBezTo>
                  <a:pt x="99924" y="83209"/>
                  <a:pt x="100558" y="83865"/>
                  <a:pt x="101344" y="83865"/>
                </a:cubicBezTo>
                <a:close/>
                <a:moveTo>
                  <a:pt x="96515" y="83974"/>
                </a:moveTo>
                <a:cubicBezTo>
                  <a:pt x="97914" y="83974"/>
                  <a:pt x="98591" y="82313"/>
                  <a:pt x="97630" y="81330"/>
                </a:cubicBezTo>
                <a:cubicBezTo>
                  <a:pt x="96646" y="80347"/>
                  <a:pt x="94964" y="81046"/>
                  <a:pt x="94964" y="82422"/>
                </a:cubicBezTo>
                <a:cubicBezTo>
                  <a:pt x="94964" y="83275"/>
                  <a:pt x="95663" y="83974"/>
                  <a:pt x="96515" y="83974"/>
                </a:cubicBezTo>
                <a:close/>
                <a:moveTo>
                  <a:pt x="91708" y="84083"/>
                </a:moveTo>
                <a:cubicBezTo>
                  <a:pt x="93172" y="84083"/>
                  <a:pt x="93915" y="82291"/>
                  <a:pt x="92866" y="81242"/>
                </a:cubicBezTo>
                <a:cubicBezTo>
                  <a:pt x="91817" y="80194"/>
                  <a:pt x="90047" y="80937"/>
                  <a:pt x="90047" y="82422"/>
                </a:cubicBezTo>
                <a:cubicBezTo>
                  <a:pt x="90047" y="83340"/>
                  <a:pt x="90790" y="84083"/>
                  <a:pt x="91708" y="84083"/>
                </a:cubicBezTo>
                <a:close/>
                <a:moveTo>
                  <a:pt x="86879" y="84171"/>
                </a:moveTo>
                <a:cubicBezTo>
                  <a:pt x="88430" y="84171"/>
                  <a:pt x="89195" y="82291"/>
                  <a:pt x="88103" y="81199"/>
                </a:cubicBezTo>
                <a:cubicBezTo>
                  <a:pt x="87010" y="80106"/>
                  <a:pt x="85131" y="80871"/>
                  <a:pt x="85131" y="82422"/>
                </a:cubicBezTo>
                <a:cubicBezTo>
                  <a:pt x="85131" y="83384"/>
                  <a:pt x="85917" y="84171"/>
                  <a:pt x="86879" y="84171"/>
                </a:cubicBezTo>
                <a:close/>
                <a:moveTo>
                  <a:pt x="82050" y="84236"/>
                </a:moveTo>
                <a:cubicBezTo>
                  <a:pt x="83645" y="84236"/>
                  <a:pt x="84453" y="82291"/>
                  <a:pt x="83317" y="81155"/>
                </a:cubicBezTo>
                <a:cubicBezTo>
                  <a:pt x="82181" y="80019"/>
                  <a:pt x="80236" y="80827"/>
                  <a:pt x="80236" y="82422"/>
                </a:cubicBezTo>
                <a:cubicBezTo>
                  <a:pt x="80236" y="83428"/>
                  <a:pt x="81045" y="84236"/>
                  <a:pt x="82050" y="84236"/>
                </a:cubicBezTo>
                <a:close/>
                <a:moveTo>
                  <a:pt x="77221" y="84258"/>
                </a:moveTo>
                <a:cubicBezTo>
                  <a:pt x="78860" y="84258"/>
                  <a:pt x="79668" y="82291"/>
                  <a:pt x="78510" y="81133"/>
                </a:cubicBezTo>
                <a:cubicBezTo>
                  <a:pt x="77352" y="79975"/>
                  <a:pt x="75385" y="80784"/>
                  <a:pt x="75385" y="82422"/>
                </a:cubicBezTo>
                <a:cubicBezTo>
                  <a:pt x="75385" y="83428"/>
                  <a:pt x="76216" y="84258"/>
                  <a:pt x="77221" y="84258"/>
                </a:cubicBezTo>
                <a:close/>
                <a:moveTo>
                  <a:pt x="72392" y="84236"/>
                </a:moveTo>
                <a:cubicBezTo>
                  <a:pt x="74009" y="84236"/>
                  <a:pt x="74817" y="82291"/>
                  <a:pt x="73681" y="81155"/>
                </a:cubicBezTo>
                <a:cubicBezTo>
                  <a:pt x="72545" y="80019"/>
                  <a:pt x="70600" y="80827"/>
                  <a:pt x="70600" y="82422"/>
                </a:cubicBezTo>
                <a:cubicBezTo>
                  <a:pt x="70600" y="83428"/>
                  <a:pt x="71409" y="84236"/>
                  <a:pt x="72392" y="84236"/>
                </a:cubicBezTo>
                <a:close/>
                <a:moveTo>
                  <a:pt x="67563" y="84171"/>
                </a:moveTo>
                <a:cubicBezTo>
                  <a:pt x="69114" y="84171"/>
                  <a:pt x="69901" y="82291"/>
                  <a:pt x="68808" y="81199"/>
                </a:cubicBezTo>
                <a:cubicBezTo>
                  <a:pt x="67716" y="80106"/>
                  <a:pt x="65837" y="80871"/>
                  <a:pt x="65837" y="82422"/>
                </a:cubicBezTo>
                <a:cubicBezTo>
                  <a:pt x="65837" y="83384"/>
                  <a:pt x="66601" y="84171"/>
                  <a:pt x="67563" y="84171"/>
                </a:cubicBezTo>
                <a:close/>
                <a:moveTo>
                  <a:pt x="62734" y="84061"/>
                </a:moveTo>
                <a:cubicBezTo>
                  <a:pt x="64198" y="84061"/>
                  <a:pt x="64941" y="82313"/>
                  <a:pt x="63914" y="81264"/>
                </a:cubicBezTo>
                <a:cubicBezTo>
                  <a:pt x="62865" y="80237"/>
                  <a:pt x="61095" y="80980"/>
                  <a:pt x="61095" y="82422"/>
                </a:cubicBezTo>
                <a:cubicBezTo>
                  <a:pt x="61095" y="83340"/>
                  <a:pt x="61838" y="84061"/>
                  <a:pt x="62734" y="84061"/>
                </a:cubicBezTo>
                <a:close/>
                <a:moveTo>
                  <a:pt x="57927" y="83974"/>
                </a:moveTo>
                <a:cubicBezTo>
                  <a:pt x="59281" y="83974"/>
                  <a:pt x="59981" y="82313"/>
                  <a:pt x="59019" y="81330"/>
                </a:cubicBezTo>
                <a:cubicBezTo>
                  <a:pt x="58036" y="80368"/>
                  <a:pt x="56375" y="81046"/>
                  <a:pt x="56375" y="82422"/>
                </a:cubicBezTo>
                <a:cubicBezTo>
                  <a:pt x="56375" y="83275"/>
                  <a:pt x="57074" y="83974"/>
                  <a:pt x="57927" y="83974"/>
                </a:cubicBezTo>
                <a:close/>
                <a:moveTo>
                  <a:pt x="53098" y="83843"/>
                </a:moveTo>
                <a:cubicBezTo>
                  <a:pt x="54365" y="83843"/>
                  <a:pt x="54999" y="82313"/>
                  <a:pt x="54103" y="81417"/>
                </a:cubicBezTo>
                <a:cubicBezTo>
                  <a:pt x="53207" y="80521"/>
                  <a:pt x="51677" y="81155"/>
                  <a:pt x="51677" y="82422"/>
                </a:cubicBezTo>
                <a:cubicBezTo>
                  <a:pt x="51677" y="83209"/>
                  <a:pt x="52311" y="83843"/>
                  <a:pt x="53098" y="83843"/>
                </a:cubicBezTo>
                <a:close/>
                <a:moveTo>
                  <a:pt x="48268" y="83755"/>
                </a:moveTo>
                <a:cubicBezTo>
                  <a:pt x="49427" y="83755"/>
                  <a:pt x="49995" y="82357"/>
                  <a:pt x="49186" y="81527"/>
                </a:cubicBezTo>
                <a:cubicBezTo>
                  <a:pt x="48378" y="80718"/>
                  <a:pt x="46979" y="81286"/>
                  <a:pt x="46979" y="82444"/>
                </a:cubicBezTo>
                <a:cubicBezTo>
                  <a:pt x="46979" y="83165"/>
                  <a:pt x="47547" y="83755"/>
                  <a:pt x="48268" y="83755"/>
                </a:cubicBezTo>
                <a:close/>
                <a:moveTo>
                  <a:pt x="43439" y="83624"/>
                </a:moveTo>
                <a:cubicBezTo>
                  <a:pt x="44488" y="83624"/>
                  <a:pt x="45013" y="82357"/>
                  <a:pt x="44270" y="81614"/>
                </a:cubicBezTo>
                <a:cubicBezTo>
                  <a:pt x="43527" y="80871"/>
                  <a:pt x="42260" y="81395"/>
                  <a:pt x="42260" y="82444"/>
                </a:cubicBezTo>
                <a:cubicBezTo>
                  <a:pt x="42260" y="83100"/>
                  <a:pt x="42784" y="83624"/>
                  <a:pt x="43439" y="83624"/>
                </a:cubicBezTo>
                <a:close/>
                <a:moveTo>
                  <a:pt x="38610" y="83471"/>
                </a:moveTo>
                <a:cubicBezTo>
                  <a:pt x="39528" y="83471"/>
                  <a:pt x="39987" y="82357"/>
                  <a:pt x="39353" y="81723"/>
                </a:cubicBezTo>
                <a:cubicBezTo>
                  <a:pt x="38698" y="81068"/>
                  <a:pt x="37583" y="81527"/>
                  <a:pt x="37583" y="82444"/>
                </a:cubicBezTo>
                <a:cubicBezTo>
                  <a:pt x="37583" y="83012"/>
                  <a:pt x="38042" y="83471"/>
                  <a:pt x="38610" y="83471"/>
                </a:cubicBezTo>
                <a:close/>
                <a:moveTo>
                  <a:pt x="33803" y="83362"/>
                </a:moveTo>
                <a:cubicBezTo>
                  <a:pt x="34612" y="83362"/>
                  <a:pt x="35005" y="82379"/>
                  <a:pt x="34437" y="81811"/>
                </a:cubicBezTo>
                <a:cubicBezTo>
                  <a:pt x="33869" y="81221"/>
                  <a:pt x="32886" y="81636"/>
                  <a:pt x="32886" y="82444"/>
                </a:cubicBezTo>
                <a:cubicBezTo>
                  <a:pt x="32886" y="82947"/>
                  <a:pt x="33301" y="83362"/>
                  <a:pt x="33803" y="83362"/>
                </a:cubicBezTo>
                <a:close/>
                <a:moveTo>
                  <a:pt x="28974" y="83209"/>
                </a:moveTo>
                <a:cubicBezTo>
                  <a:pt x="29652" y="83209"/>
                  <a:pt x="30001" y="82357"/>
                  <a:pt x="29520" y="81876"/>
                </a:cubicBezTo>
                <a:cubicBezTo>
                  <a:pt x="29018" y="81395"/>
                  <a:pt x="28188" y="81723"/>
                  <a:pt x="28188" y="82422"/>
                </a:cubicBezTo>
                <a:cubicBezTo>
                  <a:pt x="28188" y="82859"/>
                  <a:pt x="28537" y="83209"/>
                  <a:pt x="28974" y="83209"/>
                </a:cubicBezTo>
                <a:close/>
                <a:moveTo>
                  <a:pt x="24145" y="83056"/>
                </a:moveTo>
                <a:cubicBezTo>
                  <a:pt x="24691" y="83056"/>
                  <a:pt x="24976" y="82379"/>
                  <a:pt x="24582" y="81985"/>
                </a:cubicBezTo>
                <a:cubicBezTo>
                  <a:pt x="24189" y="81592"/>
                  <a:pt x="23511" y="81876"/>
                  <a:pt x="23511" y="82422"/>
                </a:cubicBezTo>
                <a:cubicBezTo>
                  <a:pt x="23511" y="82772"/>
                  <a:pt x="23796" y="83056"/>
                  <a:pt x="24145" y="83056"/>
                </a:cubicBezTo>
                <a:close/>
                <a:moveTo>
                  <a:pt x="19316" y="82925"/>
                </a:moveTo>
                <a:cubicBezTo>
                  <a:pt x="19753" y="82925"/>
                  <a:pt x="19972" y="82401"/>
                  <a:pt x="19666" y="82095"/>
                </a:cubicBezTo>
                <a:cubicBezTo>
                  <a:pt x="19360" y="81767"/>
                  <a:pt x="18814" y="81985"/>
                  <a:pt x="18814" y="82444"/>
                </a:cubicBezTo>
                <a:cubicBezTo>
                  <a:pt x="18814" y="82707"/>
                  <a:pt x="19032" y="82925"/>
                  <a:pt x="19316" y="82925"/>
                </a:cubicBezTo>
                <a:close/>
                <a:moveTo>
                  <a:pt x="14487" y="82794"/>
                </a:moveTo>
                <a:cubicBezTo>
                  <a:pt x="14815" y="82794"/>
                  <a:pt x="14968" y="82401"/>
                  <a:pt x="14749" y="82182"/>
                </a:cubicBezTo>
                <a:cubicBezTo>
                  <a:pt x="14509" y="81942"/>
                  <a:pt x="14137" y="82117"/>
                  <a:pt x="14137" y="82444"/>
                </a:cubicBezTo>
                <a:cubicBezTo>
                  <a:pt x="14116" y="82641"/>
                  <a:pt x="14290" y="82794"/>
                  <a:pt x="14487" y="82794"/>
                </a:cubicBezTo>
                <a:close/>
                <a:moveTo>
                  <a:pt x="9658" y="82663"/>
                </a:moveTo>
                <a:cubicBezTo>
                  <a:pt x="9855" y="82663"/>
                  <a:pt x="9964" y="82422"/>
                  <a:pt x="9833" y="82269"/>
                </a:cubicBezTo>
                <a:cubicBezTo>
                  <a:pt x="9680" y="82117"/>
                  <a:pt x="9440" y="82226"/>
                  <a:pt x="9440" y="82422"/>
                </a:cubicBezTo>
                <a:cubicBezTo>
                  <a:pt x="9440" y="82554"/>
                  <a:pt x="9527" y="82663"/>
                  <a:pt x="9658" y="82663"/>
                </a:cubicBezTo>
                <a:close/>
                <a:moveTo>
                  <a:pt x="4829" y="82510"/>
                </a:moveTo>
                <a:cubicBezTo>
                  <a:pt x="4873" y="82510"/>
                  <a:pt x="4916" y="82466"/>
                  <a:pt x="4916" y="82422"/>
                </a:cubicBezTo>
                <a:cubicBezTo>
                  <a:pt x="4916" y="82379"/>
                  <a:pt x="4873" y="82357"/>
                  <a:pt x="4829" y="82335"/>
                </a:cubicBezTo>
                <a:cubicBezTo>
                  <a:pt x="4785" y="82357"/>
                  <a:pt x="4763" y="82379"/>
                  <a:pt x="4763" y="82422"/>
                </a:cubicBezTo>
                <a:cubicBezTo>
                  <a:pt x="4763" y="82466"/>
                  <a:pt x="4785" y="82510"/>
                  <a:pt x="4829" y="82510"/>
                </a:cubicBezTo>
                <a:close/>
                <a:moveTo>
                  <a:pt x="154442" y="77615"/>
                </a:moveTo>
                <a:cubicBezTo>
                  <a:pt x="154442" y="77615"/>
                  <a:pt x="154442" y="77593"/>
                  <a:pt x="154442" y="77593"/>
                </a:cubicBezTo>
                <a:close/>
                <a:moveTo>
                  <a:pt x="149613" y="77725"/>
                </a:moveTo>
                <a:cubicBezTo>
                  <a:pt x="149787" y="77725"/>
                  <a:pt x="149482" y="77419"/>
                  <a:pt x="149482" y="77593"/>
                </a:cubicBezTo>
                <a:cubicBezTo>
                  <a:pt x="149482" y="77659"/>
                  <a:pt x="149547" y="77725"/>
                  <a:pt x="149613" y="77725"/>
                </a:cubicBezTo>
                <a:close/>
                <a:moveTo>
                  <a:pt x="144784" y="77856"/>
                </a:moveTo>
                <a:cubicBezTo>
                  <a:pt x="145002" y="77856"/>
                  <a:pt x="145111" y="77572"/>
                  <a:pt x="144958" y="77419"/>
                </a:cubicBezTo>
                <a:cubicBezTo>
                  <a:pt x="144805" y="77266"/>
                  <a:pt x="144521" y="77375"/>
                  <a:pt x="144521" y="77593"/>
                </a:cubicBezTo>
                <a:cubicBezTo>
                  <a:pt x="144521" y="77746"/>
                  <a:pt x="144631" y="77856"/>
                  <a:pt x="144784" y="77856"/>
                </a:cubicBezTo>
                <a:close/>
                <a:moveTo>
                  <a:pt x="139955" y="78009"/>
                </a:moveTo>
                <a:cubicBezTo>
                  <a:pt x="140304" y="78009"/>
                  <a:pt x="140501" y="77572"/>
                  <a:pt x="140239" y="77309"/>
                </a:cubicBezTo>
                <a:cubicBezTo>
                  <a:pt x="139976" y="77069"/>
                  <a:pt x="139561" y="77244"/>
                  <a:pt x="139561" y="77593"/>
                </a:cubicBezTo>
                <a:cubicBezTo>
                  <a:pt x="139561" y="77834"/>
                  <a:pt x="139736" y="78009"/>
                  <a:pt x="139955" y="78009"/>
                </a:cubicBezTo>
                <a:close/>
                <a:moveTo>
                  <a:pt x="135126" y="78140"/>
                </a:moveTo>
                <a:cubicBezTo>
                  <a:pt x="135628" y="78140"/>
                  <a:pt x="135868" y="77550"/>
                  <a:pt x="135519" y="77200"/>
                </a:cubicBezTo>
                <a:cubicBezTo>
                  <a:pt x="135169" y="76850"/>
                  <a:pt x="134579" y="77113"/>
                  <a:pt x="134579" y="77593"/>
                </a:cubicBezTo>
                <a:cubicBezTo>
                  <a:pt x="134579" y="77899"/>
                  <a:pt x="134820" y="78140"/>
                  <a:pt x="135126" y="78140"/>
                </a:cubicBezTo>
                <a:close/>
                <a:moveTo>
                  <a:pt x="130297" y="78271"/>
                </a:moveTo>
                <a:cubicBezTo>
                  <a:pt x="130908" y="78271"/>
                  <a:pt x="131192" y="77550"/>
                  <a:pt x="130777" y="77135"/>
                </a:cubicBezTo>
                <a:cubicBezTo>
                  <a:pt x="130362" y="76698"/>
                  <a:pt x="129641" y="77003"/>
                  <a:pt x="129641" y="77593"/>
                </a:cubicBezTo>
                <a:cubicBezTo>
                  <a:pt x="129641" y="77965"/>
                  <a:pt x="129925" y="78271"/>
                  <a:pt x="130297" y="78271"/>
                </a:cubicBezTo>
                <a:close/>
                <a:moveTo>
                  <a:pt x="125489" y="78424"/>
                </a:moveTo>
                <a:cubicBezTo>
                  <a:pt x="126210" y="78424"/>
                  <a:pt x="126582" y="77528"/>
                  <a:pt x="126057" y="77025"/>
                </a:cubicBezTo>
                <a:cubicBezTo>
                  <a:pt x="125533" y="76501"/>
                  <a:pt x="124659" y="76872"/>
                  <a:pt x="124659" y="77593"/>
                </a:cubicBezTo>
                <a:cubicBezTo>
                  <a:pt x="124659" y="78052"/>
                  <a:pt x="125030" y="78424"/>
                  <a:pt x="125489" y="78424"/>
                </a:cubicBezTo>
                <a:close/>
                <a:moveTo>
                  <a:pt x="120660" y="78555"/>
                </a:moveTo>
                <a:cubicBezTo>
                  <a:pt x="121491" y="78555"/>
                  <a:pt x="121928" y="77528"/>
                  <a:pt x="121338" y="76938"/>
                </a:cubicBezTo>
                <a:cubicBezTo>
                  <a:pt x="120726" y="76326"/>
                  <a:pt x="119699" y="76763"/>
                  <a:pt x="119699" y="77593"/>
                </a:cubicBezTo>
                <a:cubicBezTo>
                  <a:pt x="119699" y="78118"/>
                  <a:pt x="120136" y="78555"/>
                  <a:pt x="120660" y="78555"/>
                </a:cubicBezTo>
                <a:close/>
                <a:moveTo>
                  <a:pt x="115831" y="78686"/>
                </a:moveTo>
                <a:cubicBezTo>
                  <a:pt x="116793" y="78686"/>
                  <a:pt x="117295" y="77506"/>
                  <a:pt x="116596" y="76829"/>
                </a:cubicBezTo>
                <a:cubicBezTo>
                  <a:pt x="115919" y="76129"/>
                  <a:pt x="114739" y="76610"/>
                  <a:pt x="114739" y="77593"/>
                </a:cubicBezTo>
                <a:cubicBezTo>
                  <a:pt x="114739" y="78205"/>
                  <a:pt x="115219" y="78686"/>
                  <a:pt x="115831" y="78686"/>
                </a:cubicBezTo>
                <a:close/>
                <a:moveTo>
                  <a:pt x="111002" y="78839"/>
                </a:moveTo>
                <a:cubicBezTo>
                  <a:pt x="112095" y="78839"/>
                  <a:pt x="112641" y="77506"/>
                  <a:pt x="111876" y="76719"/>
                </a:cubicBezTo>
                <a:cubicBezTo>
                  <a:pt x="111090" y="75955"/>
                  <a:pt x="109779" y="76501"/>
                  <a:pt x="109779" y="77593"/>
                </a:cubicBezTo>
                <a:cubicBezTo>
                  <a:pt x="109779" y="78271"/>
                  <a:pt x="110325" y="78839"/>
                  <a:pt x="111002" y="78839"/>
                </a:cubicBezTo>
                <a:close/>
                <a:moveTo>
                  <a:pt x="106173" y="78970"/>
                </a:moveTo>
                <a:cubicBezTo>
                  <a:pt x="107397" y="78970"/>
                  <a:pt x="108009" y="77484"/>
                  <a:pt x="107135" y="76632"/>
                </a:cubicBezTo>
                <a:cubicBezTo>
                  <a:pt x="106282" y="75780"/>
                  <a:pt x="104818" y="76392"/>
                  <a:pt x="104818" y="77593"/>
                </a:cubicBezTo>
                <a:cubicBezTo>
                  <a:pt x="104818" y="78358"/>
                  <a:pt x="105430" y="78970"/>
                  <a:pt x="106173" y="78970"/>
                </a:cubicBezTo>
                <a:close/>
                <a:moveTo>
                  <a:pt x="101344" y="79101"/>
                </a:moveTo>
                <a:cubicBezTo>
                  <a:pt x="102677" y="79101"/>
                  <a:pt x="103354" y="77484"/>
                  <a:pt x="102415" y="76545"/>
                </a:cubicBezTo>
                <a:cubicBezTo>
                  <a:pt x="101475" y="75583"/>
                  <a:pt x="99858" y="76260"/>
                  <a:pt x="99858" y="77593"/>
                </a:cubicBezTo>
                <a:cubicBezTo>
                  <a:pt x="99858" y="78424"/>
                  <a:pt x="100514" y="79101"/>
                  <a:pt x="101344" y="79101"/>
                </a:cubicBezTo>
                <a:close/>
                <a:moveTo>
                  <a:pt x="96537" y="79210"/>
                </a:moveTo>
                <a:cubicBezTo>
                  <a:pt x="97979" y="79210"/>
                  <a:pt x="98700" y="77484"/>
                  <a:pt x="97673" y="76457"/>
                </a:cubicBezTo>
                <a:cubicBezTo>
                  <a:pt x="96646" y="75430"/>
                  <a:pt x="94898" y="76151"/>
                  <a:pt x="94898" y="77593"/>
                </a:cubicBezTo>
                <a:cubicBezTo>
                  <a:pt x="94898" y="78489"/>
                  <a:pt x="95641" y="79210"/>
                  <a:pt x="96537" y="79210"/>
                </a:cubicBezTo>
                <a:close/>
                <a:moveTo>
                  <a:pt x="91708" y="79341"/>
                </a:moveTo>
                <a:cubicBezTo>
                  <a:pt x="93259" y="79341"/>
                  <a:pt x="94024" y="77462"/>
                  <a:pt x="92932" y="76370"/>
                </a:cubicBezTo>
                <a:cubicBezTo>
                  <a:pt x="91839" y="75277"/>
                  <a:pt x="89960" y="76042"/>
                  <a:pt x="89960" y="77593"/>
                </a:cubicBezTo>
                <a:cubicBezTo>
                  <a:pt x="89960" y="78555"/>
                  <a:pt x="90747" y="79341"/>
                  <a:pt x="91708" y="79341"/>
                </a:cubicBezTo>
                <a:close/>
                <a:moveTo>
                  <a:pt x="86879" y="79451"/>
                </a:moveTo>
                <a:cubicBezTo>
                  <a:pt x="88540" y="79451"/>
                  <a:pt x="89370" y="77462"/>
                  <a:pt x="88190" y="76282"/>
                </a:cubicBezTo>
                <a:cubicBezTo>
                  <a:pt x="87010" y="75102"/>
                  <a:pt x="85022" y="75933"/>
                  <a:pt x="85022" y="77593"/>
                </a:cubicBezTo>
                <a:cubicBezTo>
                  <a:pt x="85022" y="78620"/>
                  <a:pt x="85852" y="79451"/>
                  <a:pt x="86879" y="79451"/>
                </a:cubicBezTo>
                <a:close/>
                <a:moveTo>
                  <a:pt x="82050" y="79538"/>
                </a:moveTo>
                <a:cubicBezTo>
                  <a:pt x="83776" y="79538"/>
                  <a:pt x="84650" y="77440"/>
                  <a:pt x="83426" y="76217"/>
                </a:cubicBezTo>
                <a:cubicBezTo>
                  <a:pt x="82203" y="75015"/>
                  <a:pt x="80105" y="75867"/>
                  <a:pt x="80105" y="77593"/>
                </a:cubicBezTo>
                <a:cubicBezTo>
                  <a:pt x="80105" y="78664"/>
                  <a:pt x="80979" y="79538"/>
                  <a:pt x="82050" y="79538"/>
                </a:cubicBezTo>
                <a:close/>
                <a:moveTo>
                  <a:pt x="77221" y="79560"/>
                </a:moveTo>
                <a:cubicBezTo>
                  <a:pt x="78969" y="79560"/>
                  <a:pt x="79843" y="77440"/>
                  <a:pt x="78619" y="76217"/>
                </a:cubicBezTo>
                <a:cubicBezTo>
                  <a:pt x="77374" y="74971"/>
                  <a:pt x="75254" y="75845"/>
                  <a:pt x="75254" y="77593"/>
                </a:cubicBezTo>
                <a:cubicBezTo>
                  <a:pt x="75254" y="78686"/>
                  <a:pt x="76128" y="79560"/>
                  <a:pt x="77221" y="79560"/>
                </a:cubicBezTo>
                <a:close/>
                <a:moveTo>
                  <a:pt x="72392" y="79538"/>
                </a:moveTo>
                <a:cubicBezTo>
                  <a:pt x="74118" y="79538"/>
                  <a:pt x="74992" y="77440"/>
                  <a:pt x="73768" y="76217"/>
                </a:cubicBezTo>
                <a:cubicBezTo>
                  <a:pt x="72545" y="75015"/>
                  <a:pt x="70447" y="75867"/>
                  <a:pt x="70447" y="77593"/>
                </a:cubicBezTo>
                <a:cubicBezTo>
                  <a:pt x="70447" y="78664"/>
                  <a:pt x="71321" y="79538"/>
                  <a:pt x="72392" y="79538"/>
                </a:cubicBezTo>
                <a:close/>
                <a:moveTo>
                  <a:pt x="67563" y="79451"/>
                </a:moveTo>
                <a:cubicBezTo>
                  <a:pt x="69223" y="79451"/>
                  <a:pt x="70032" y="77462"/>
                  <a:pt x="68874" y="76304"/>
                </a:cubicBezTo>
                <a:cubicBezTo>
                  <a:pt x="67716" y="75124"/>
                  <a:pt x="65727" y="75955"/>
                  <a:pt x="65727" y="77593"/>
                </a:cubicBezTo>
                <a:cubicBezTo>
                  <a:pt x="65727" y="78620"/>
                  <a:pt x="66558" y="79451"/>
                  <a:pt x="67563" y="79451"/>
                </a:cubicBezTo>
                <a:close/>
                <a:moveTo>
                  <a:pt x="62734" y="79341"/>
                </a:moveTo>
                <a:cubicBezTo>
                  <a:pt x="64285" y="79341"/>
                  <a:pt x="65072" y="77462"/>
                  <a:pt x="63979" y="76370"/>
                </a:cubicBezTo>
                <a:cubicBezTo>
                  <a:pt x="62887" y="75277"/>
                  <a:pt x="61008" y="76042"/>
                  <a:pt x="61008" y="77593"/>
                </a:cubicBezTo>
                <a:cubicBezTo>
                  <a:pt x="61008" y="78555"/>
                  <a:pt x="61794" y="79341"/>
                  <a:pt x="62734" y="79341"/>
                </a:cubicBezTo>
                <a:close/>
                <a:moveTo>
                  <a:pt x="57927" y="79210"/>
                </a:moveTo>
                <a:cubicBezTo>
                  <a:pt x="59369" y="79210"/>
                  <a:pt x="60090" y="77484"/>
                  <a:pt x="59063" y="76457"/>
                </a:cubicBezTo>
                <a:cubicBezTo>
                  <a:pt x="58058" y="75430"/>
                  <a:pt x="56310" y="76151"/>
                  <a:pt x="56310" y="77593"/>
                </a:cubicBezTo>
                <a:cubicBezTo>
                  <a:pt x="56310" y="78489"/>
                  <a:pt x="57031" y="79210"/>
                  <a:pt x="57927" y="79210"/>
                </a:cubicBezTo>
                <a:close/>
                <a:moveTo>
                  <a:pt x="53098" y="79101"/>
                </a:moveTo>
                <a:cubicBezTo>
                  <a:pt x="54409" y="79101"/>
                  <a:pt x="55086" y="77506"/>
                  <a:pt x="54146" y="76566"/>
                </a:cubicBezTo>
                <a:cubicBezTo>
                  <a:pt x="53207" y="75627"/>
                  <a:pt x="51612" y="76304"/>
                  <a:pt x="51612" y="77615"/>
                </a:cubicBezTo>
                <a:cubicBezTo>
                  <a:pt x="51612" y="78446"/>
                  <a:pt x="52267" y="79101"/>
                  <a:pt x="53098" y="79101"/>
                </a:cubicBezTo>
                <a:close/>
                <a:moveTo>
                  <a:pt x="48268" y="78970"/>
                </a:moveTo>
                <a:cubicBezTo>
                  <a:pt x="49470" y="78948"/>
                  <a:pt x="50060" y="77506"/>
                  <a:pt x="49208" y="76654"/>
                </a:cubicBezTo>
                <a:cubicBezTo>
                  <a:pt x="48356" y="75823"/>
                  <a:pt x="46914" y="76413"/>
                  <a:pt x="46914" y="77615"/>
                </a:cubicBezTo>
                <a:cubicBezTo>
                  <a:pt x="46914" y="78358"/>
                  <a:pt x="47504" y="78970"/>
                  <a:pt x="48268" y="78970"/>
                </a:cubicBezTo>
                <a:close/>
                <a:moveTo>
                  <a:pt x="43439" y="78839"/>
                </a:moveTo>
                <a:cubicBezTo>
                  <a:pt x="44532" y="78839"/>
                  <a:pt x="45078" y="77528"/>
                  <a:pt x="44313" y="76763"/>
                </a:cubicBezTo>
                <a:cubicBezTo>
                  <a:pt x="43549" y="75976"/>
                  <a:pt x="42238" y="76523"/>
                  <a:pt x="42238" y="77615"/>
                </a:cubicBezTo>
                <a:cubicBezTo>
                  <a:pt x="42216" y="78293"/>
                  <a:pt x="42762" y="78839"/>
                  <a:pt x="43439" y="78839"/>
                </a:cubicBezTo>
                <a:close/>
                <a:moveTo>
                  <a:pt x="38610" y="78708"/>
                </a:moveTo>
                <a:cubicBezTo>
                  <a:pt x="39594" y="78708"/>
                  <a:pt x="40074" y="77528"/>
                  <a:pt x="39397" y="76829"/>
                </a:cubicBezTo>
                <a:cubicBezTo>
                  <a:pt x="38698" y="76151"/>
                  <a:pt x="37518" y="76632"/>
                  <a:pt x="37518" y="77615"/>
                </a:cubicBezTo>
                <a:cubicBezTo>
                  <a:pt x="37518" y="78205"/>
                  <a:pt x="38020" y="78708"/>
                  <a:pt x="38610" y="78708"/>
                </a:cubicBezTo>
                <a:close/>
                <a:moveTo>
                  <a:pt x="33803" y="78555"/>
                </a:moveTo>
                <a:cubicBezTo>
                  <a:pt x="34634" y="78555"/>
                  <a:pt x="35049" y="77550"/>
                  <a:pt x="34459" y="76960"/>
                </a:cubicBezTo>
                <a:cubicBezTo>
                  <a:pt x="33869" y="76370"/>
                  <a:pt x="32864" y="76785"/>
                  <a:pt x="32864" y="77615"/>
                </a:cubicBezTo>
                <a:cubicBezTo>
                  <a:pt x="32864" y="78140"/>
                  <a:pt x="33279" y="78555"/>
                  <a:pt x="33803" y="78555"/>
                </a:cubicBezTo>
                <a:close/>
                <a:moveTo>
                  <a:pt x="28974" y="78424"/>
                </a:moveTo>
                <a:cubicBezTo>
                  <a:pt x="29673" y="78424"/>
                  <a:pt x="30045" y="77550"/>
                  <a:pt x="29542" y="77047"/>
                </a:cubicBezTo>
                <a:cubicBezTo>
                  <a:pt x="29018" y="76545"/>
                  <a:pt x="28166" y="76916"/>
                  <a:pt x="28166" y="77615"/>
                </a:cubicBezTo>
                <a:cubicBezTo>
                  <a:pt x="28166" y="78074"/>
                  <a:pt x="28515" y="78424"/>
                  <a:pt x="28974" y="78424"/>
                </a:cubicBezTo>
                <a:close/>
                <a:moveTo>
                  <a:pt x="24145" y="78293"/>
                </a:moveTo>
                <a:cubicBezTo>
                  <a:pt x="24735" y="78293"/>
                  <a:pt x="25041" y="77572"/>
                  <a:pt x="24604" y="77135"/>
                </a:cubicBezTo>
                <a:cubicBezTo>
                  <a:pt x="24189" y="76719"/>
                  <a:pt x="23468" y="77025"/>
                  <a:pt x="23468" y="77615"/>
                </a:cubicBezTo>
                <a:cubicBezTo>
                  <a:pt x="23468" y="77987"/>
                  <a:pt x="23774" y="78293"/>
                  <a:pt x="24145" y="78293"/>
                </a:cubicBezTo>
                <a:close/>
                <a:moveTo>
                  <a:pt x="19316" y="78140"/>
                </a:moveTo>
                <a:cubicBezTo>
                  <a:pt x="19775" y="78140"/>
                  <a:pt x="20015" y="77572"/>
                  <a:pt x="19688" y="77244"/>
                </a:cubicBezTo>
                <a:cubicBezTo>
                  <a:pt x="19360" y="76916"/>
                  <a:pt x="18792" y="77156"/>
                  <a:pt x="18792" y="77615"/>
                </a:cubicBezTo>
                <a:cubicBezTo>
                  <a:pt x="18792" y="77899"/>
                  <a:pt x="19032" y="78140"/>
                  <a:pt x="19316" y="78140"/>
                </a:cubicBezTo>
                <a:close/>
                <a:moveTo>
                  <a:pt x="14487" y="78009"/>
                </a:moveTo>
                <a:cubicBezTo>
                  <a:pt x="14837" y="78009"/>
                  <a:pt x="14990" y="77593"/>
                  <a:pt x="14749" y="77353"/>
                </a:cubicBezTo>
                <a:cubicBezTo>
                  <a:pt x="14509" y="77113"/>
                  <a:pt x="14116" y="77266"/>
                  <a:pt x="14094" y="77615"/>
                </a:cubicBezTo>
                <a:cubicBezTo>
                  <a:pt x="14094" y="77834"/>
                  <a:pt x="14269" y="78009"/>
                  <a:pt x="14487" y="78009"/>
                </a:cubicBezTo>
                <a:close/>
                <a:moveTo>
                  <a:pt x="9658" y="77856"/>
                </a:moveTo>
                <a:cubicBezTo>
                  <a:pt x="9877" y="77856"/>
                  <a:pt x="9986" y="77615"/>
                  <a:pt x="9833" y="77462"/>
                </a:cubicBezTo>
                <a:cubicBezTo>
                  <a:pt x="9680" y="77309"/>
                  <a:pt x="9418" y="77419"/>
                  <a:pt x="9418" y="77615"/>
                </a:cubicBezTo>
                <a:cubicBezTo>
                  <a:pt x="9418" y="77746"/>
                  <a:pt x="9527" y="77856"/>
                  <a:pt x="9658" y="77856"/>
                </a:cubicBezTo>
                <a:close/>
                <a:moveTo>
                  <a:pt x="4829" y="77725"/>
                </a:moveTo>
                <a:cubicBezTo>
                  <a:pt x="4895" y="77725"/>
                  <a:pt x="4938" y="77681"/>
                  <a:pt x="4938" y="77615"/>
                </a:cubicBezTo>
                <a:cubicBezTo>
                  <a:pt x="4938" y="77484"/>
                  <a:pt x="4742" y="77484"/>
                  <a:pt x="4742" y="77615"/>
                </a:cubicBezTo>
                <a:cubicBezTo>
                  <a:pt x="4720" y="77681"/>
                  <a:pt x="4785" y="77725"/>
                  <a:pt x="4829" y="77725"/>
                </a:cubicBezTo>
                <a:close/>
                <a:moveTo>
                  <a:pt x="154442" y="72808"/>
                </a:moveTo>
                <a:lnTo>
                  <a:pt x="154442" y="72808"/>
                </a:lnTo>
                <a:cubicBezTo>
                  <a:pt x="154442" y="72808"/>
                  <a:pt x="154442" y="72808"/>
                  <a:pt x="154442" y="72808"/>
                </a:cubicBezTo>
                <a:close/>
                <a:moveTo>
                  <a:pt x="149613" y="72939"/>
                </a:moveTo>
                <a:cubicBezTo>
                  <a:pt x="149831" y="72939"/>
                  <a:pt x="149460" y="72590"/>
                  <a:pt x="149482" y="72808"/>
                </a:cubicBezTo>
                <a:cubicBezTo>
                  <a:pt x="149482" y="72874"/>
                  <a:pt x="149525" y="72939"/>
                  <a:pt x="149613" y="72939"/>
                </a:cubicBezTo>
                <a:close/>
                <a:moveTo>
                  <a:pt x="144784" y="73070"/>
                </a:moveTo>
                <a:cubicBezTo>
                  <a:pt x="144937" y="73070"/>
                  <a:pt x="145046" y="72939"/>
                  <a:pt x="145046" y="72786"/>
                </a:cubicBezTo>
                <a:cubicBezTo>
                  <a:pt x="145046" y="72437"/>
                  <a:pt x="144500" y="72437"/>
                  <a:pt x="144500" y="72786"/>
                </a:cubicBezTo>
                <a:cubicBezTo>
                  <a:pt x="144500" y="72939"/>
                  <a:pt x="144631" y="73070"/>
                  <a:pt x="144784" y="73070"/>
                </a:cubicBezTo>
                <a:close/>
                <a:moveTo>
                  <a:pt x="139955" y="73223"/>
                </a:moveTo>
                <a:cubicBezTo>
                  <a:pt x="140326" y="73223"/>
                  <a:pt x="140501" y="72764"/>
                  <a:pt x="140239" y="72502"/>
                </a:cubicBezTo>
                <a:cubicBezTo>
                  <a:pt x="139976" y="72240"/>
                  <a:pt x="139539" y="72437"/>
                  <a:pt x="139539" y="72808"/>
                </a:cubicBezTo>
                <a:cubicBezTo>
                  <a:pt x="139539" y="73027"/>
                  <a:pt x="139736" y="73223"/>
                  <a:pt x="139955" y="73223"/>
                </a:cubicBezTo>
                <a:close/>
                <a:moveTo>
                  <a:pt x="135126" y="73354"/>
                </a:moveTo>
                <a:cubicBezTo>
                  <a:pt x="135628" y="73354"/>
                  <a:pt x="135868" y="72764"/>
                  <a:pt x="135519" y="72415"/>
                </a:cubicBezTo>
                <a:cubicBezTo>
                  <a:pt x="135169" y="72065"/>
                  <a:pt x="134579" y="72305"/>
                  <a:pt x="134579" y="72808"/>
                </a:cubicBezTo>
                <a:cubicBezTo>
                  <a:pt x="134579" y="73114"/>
                  <a:pt x="134820" y="73354"/>
                  <a:pt x="135126" y="73354"/>
                </a:cubicBezTo>
                <a:close/>
                <a:moveTo>
                  <a:pt x="130297" y="73507"/>
                </a:moveTo>
                <a:cubicBezTo>
                  <a:pt x="130930" y="73485"/>
                  <a:pt x="131236" y="72742"/>
                  <a:pt x="130799" y="72305"/>
                </a:cubicBezTo>
                <a:cubicBezTo>
                  <a:pt x="130362" y="71868"/>
                  <a:pt x="129597" y="72174"/>
                  <a:pt x="129619" y="72808"/>
                </a:cubicBezTo>
                <a:cubicBezTo>
                  <a:pt x="129619" y="73180"/>
                  <a:pt x="129925" y="73507"/>
                  <a:pt x="130297" y="73507"/>
                </a:cubicBezTo>
                <a:close/>
                <a:moveTo>
                  <a:pt x="125489" y="73638"/>
                </a:moveTo>
                <a:cubicBezTo>
                  <a:pt x="126232" y="73638"/>
                  <a:pt x="126604" y="72721"/>
                  <a:pt x="126079" y="72196"/>
                </a:cubicBezTo>
                <a:cubicBezTo>
                  <a:pt x="125533" y="71672"/>
                  <a:pt x="124637" y="72043"/>
                  <a:pt x="124637" y="72808"/>
                </a:cubicBezTo>
                <a:cubicBezTo>
                  <a:pt x="124637" y="73267"/>
                  <a:pt x="125009" y="73638"/>
                  <a:pt x="125489" y="73638"/>
                </a:cubicBezTo>
                <a:close/>
                <a:moveTo>
                  <a:pt x="120660" y="73769"/>
                </a:moveTo>
                <a:cubicBezTo>
                  <a:pt x="121534" y="73769"/>
                  <a:pt x="121950" y="72721"/>
                  <a:pt x="121338" y="72109"/>
                </a:cubicBezTo>
                <a:cubicBezTo>
                  <a:pt x="120726" y="71497"/>
                  <a:pt x="119677" y="71934"/>
                  <a:pt x="119677" y="72808"/>
                </a:cubicBezTo>
                <a:cubicBezTo>
                  <a:pt x="119677" y="73332"/>
                  <a:pt x="120114" y="73769"/>
                  <a:pt x="120660" y="73769"/>
                </a:cubicBezTo>
                <a:close/>
                <a:moveTo>
                  <a:pt x="115831" y="73901"/>
                </a:moveTo>
                <a:cubicBezTo>
                  <a:pt x="116815" y="73901"/>
                  <a:pt x="117317" y="72721"/>
                  <a:pt x="116618" y="72000"/>
                </a:cubicBezTo>
                <a:cubicBezTo>
                  <a:pt x="115919" y="71300"/>
                  <a:pt x="114717" y="71803"/>
                  <a:pt x="114717" y="72808"/>
                </a:cubicBezTo>
                <a:cubicBezTo>
                  <a:pt x="114717" y="73420"/>
                  <a:pt x="115219" y="73901"/>
                  <a:pt x="115831" y="73901"/>
                </a:cubicBezTo>
                <a:close/>
                <a:moveTo>
                  <a:pt x="111002" y="74054"/>
                </a:moveTo>
                <a:cubicBezTo>
                  <a:pt x="112117" y="74054"/>
                  <a:pt x="112685" y="72699"/>
                  <a:pt x="111898" y="71912"/>
                </a:cubicBezTo>
                <a:cubicBezTo>
                  <a:pt x="111090" y="71104"/>
                  <a:pt x="109735" y="71672"/>
                  <a:pt x="109735" y="72808"/>
                </a:cubicBezTo>
                <a:cubicBezTo>
                  <a:pt x="109735" y="73485"/>
                  <a:pt x="110303" y="74054"/>
                  <a:pt x="111002" y="74054"/>
                </a:cubicBezTo>
                <a:close/>
                <a:moveTo>
                  <a:pt x="106173" y="74185"/>
                </a:moveTo>
                <a:cubicBezTo>
                  <a:pt x="107419" y="74185"/>
                  <a:pt x="108052" y="72699"/>
                  <a:pt x="107156" y="71803"/>
                </a:cubicBezTo>
                <a:cubicBezTo>
                  <a:pt x="106282" y="70929"/>
                  <a:pt x="104775" y="71563"/>
                  <a:pt x="104797" y="72808"/>
                </a:cubicBezTo>
                <a:cubicBezTo>
                  <a:pt x="104797" y="73573"/>
                  <a:pt x="105408" y="74185"/>
                  <a:pt x="106173" y="74185"/>
                </a:cubicBezTo>
                <a:close/>
                <a:moveTo>
                  <a:pt x="101344" y="74338"/>
                </a:moveTo>
                <a:cubicBezTo>
                  <a:pt x="102721" y="74338"/>
                  <a:pt x="103420" y="72677"/>
                  <a:pt x="102437" y="71716"/>
                </a:cubicBezTo>
                <a:cubicBezTo>
                  <a:pt x="101475" y="70732"/>
                  <a:pt x="99815" y="71431"/>
                  <a:pt x="99815" y="72808"/>
                </a:cubicBezTo>
                <a:cubicBezTo>
                  <a:pt x="99815" y="73660"/>
                  <a:pt x="100492" y="74338"/>
                  <a:pt x="101344" y="74338"/>
                </a:cubicBezTo>
                <a:close/>
                <a:moveTo>
                  <a:pt x="96537" y="74469"/>
                </a:moveTo>
                <a:cubicBezTo>
                  <a:pt x="98023" y="74469"/>
                  <a:pt x="98766" y="72655"/>
                  <a:pt x="97717" y="71606"/>
                </a:cubicBezTo>
                <a:cubicBezTo>
                  <a:pt x="96646" y="70557"/>
                  <a:pt x="94854" y="71300"/>
                  <a:pt x="94854" y="72786"/>
                </a:cubicBezTo>
                <a:cubicBezTo>
                  <a:pt x="94854" y="73704"/>
                  <a:pt x="95597" y="74469"/>
                  <a:pt x="96537" y="74469"/>
                </a:cubicBezTo>
                <a:close/>
                <a:moveTo>
                  <a:pt x="91708" y="74600"/>
                </a:moveTo>
                <a:cubicBezTo>
                  <a:pt x="93303" y="74600"/>
                  <a:pt x="94112" y="72655"/>
                  <a:pt x="92975" y="71497"/>
                </a:cubicBezTo>
                <a:cubicBezTo>
                  <a:pt x="91839" y="70361"/>
                  <a:pt x="89894" y="71169"/>
                  <a:pt x="89894" y="72786"/>
                </a:cubicBezTo>
                <a:cubicBezTo>
                  <a:pt x="89894" y="73791"/>
                  <a:pt x="90703" y="74600"/>
                  <a:pt x="91708" y="74600"/>
                </a:cubicBezTo>
                <a:close/>
                <a:moveTo>
                  <a:pt x="86879" y="74731"/>
                </a:moveTo>
                <a:cubicBezTo>
                  <a:pt x="88605" y="74731"/>
                  <a:pt x="89479" y="72633"/>
                  <a:pt x="88256" y="71410"/>
                </a:cubicBezTo>
                <a:cubicBezTo>
                  <a:pt x="87032" y="70186"/>
                  <a:pt x="84934" y="71060"/>
                  <a:pt x="84934" y="72786"/>
                </a:cubicBezTo>
                <a:cubicBezTo>
                  <a:pt x="84934" y="73857"/>
                  <a:pt x="85808" y="74731"/>
                  <a:pt x="86879" y="74731"/>
                </a:cubicBezTo>
                <a:close/>
                <a:moveTo>
                  <a:pt x="82050" y="74840"/>
                </a:moveTo>
                <a:cubicBezTo>
                  <a:pt x="83864" y="74840"/>
                  <a:pt x="84781" y="72633"/>
                  <a:pt x="83492" y="71344"/>
                </a:cubicBezTo>
                <a:cubicBezTo>
                  <a:pt x="82203" y="70055"/>
                  <a:pt x="79996" y="70973"/>
                  <a:pt x="79996" y="72786"/>
                </a:cubicBezTo>
                <a:cubicBezTo>
                  <a:pt x="79996" y="73922"/>
                  <a:pt x="80914" y="74840"/>
                  <a:pt x="82050" y="74840"/>
                </a:cubicBezTo>
                <a:close/>
                <a:moveTo>
                  <a:pt x="77221" y="74884"/>
                </a:moveTo>
                <a:cubicBezTo>
                  <a:pt x="79100" y="74884"/>
                  <a:pt x="80040" y="72633"/>
                  <a:pt x="78707" y="71300"/>
                </a:cubicBezTo>
                <a:cubicBezTo>
                  <a:pt x="77374" y="69967"/>
                  <a:pt x="75123" y="70907"/>
                  <a:pt x="75123" y="72786"/>
                </a:cubicBezTo>
                <a:cubicBezTo>
                  <a:pt x="75123" y="73944"/>
                  <a:pt x="76063" y="74884"/>
                  <a:pt x="77221" y="74884"/>
                </a:cubicBezTo>
                <a:close/>
                <a:moveTo>
                  <a:pt x="72392" y="74840"/>
                </a:moveTo>
                <a:cubicBezTo>
                  <a:pt x="74227" y="74840"/>
                  <a:pt x="75145" y="72633"/>
                  <a:pt x="73834" y="71344"/>
                </a:cubicBezTo>
                <a:cubicBezTo>
                  <a:pt x="72545" y="70055"/>
                  <a:pt x="70338" y="70973"/>
                  <a:pt x="70338" y="72786"/>
                </a:cubicBezTo>
                <a:cubicBezTo>
                  <a:pt x="70338" y="73922"/>
                  <a:pt x="71256" y="74840"/>
                  <a:pt x="72392" y="74840"/>
                </a:cubicBezTo>
                <a:close/>
                <a:moveTo>
                  <a:pt x="67563" y="74709"/>
                </a:moveTo>
                <a:cubicBezTo>
                  <a:pt x="69289" y="74709"/>
                  <a:pt x="70141" y="72633"/>
                  <a:pt x="68939" y="71431"/>
                </a:cubicBezTo>
                <a:cubicBezTo>
                  <a:pt x="67716" y="70208"/>
                  <a:pt x="65640" y="71060"/>
                  <a:pt x="65640" y="72786"/>
                </a:cubicBezTo>
                <a:cubicBezTo>
                  <a:pt x="65640" y="73857"/>
                  <a:pt x="66514" y="74709"/>
                  <a:pt x="67563" y="74709"/>
                </a:cubicBezTo>
                <a:close/>
                <a:moveTo>
                  <a:pt x="62734" y="74578"/>
                </a:moveTo>
                <a:cubicBezTo>
                  <a:pt x="64351" y="74578"/>
                  <a:pt x="65137" y="72655"/>
                  <a:pt x="64023" y="71519"/>
                </a:cubicBezTo>
                <a:cubicBezTo>
                  <a:pt x="62887" y="70383"/>
                  <a:pt x="60942" y="71191"/>
                  <a:pt x="60942" y="72786"/>
                </a:cubicBezTo>
                <a:cubicBezTo>
                  <a:pt x="60964" y="73769"/>
                  <a:pt x="61750" y="74578"/>
                  <a:pt x="62734" y="74578"/>
                </a:cubicBezTo>
                <a:close/>
                <a:moveTo>
                  <a:pt x="57927" y="74447"/>
                </a:moveTo>
                <a:cubicBezTo>
                  <a:pt x="59391" y="74447"/>
                  <a:pt x="60133" y="72655"/>
                  <a:pt x="59085" y="71606"/>
                </a:cubicBezTo>
                <a:cubicBezTo>
                  <a:pt x="58058" y="70557"/>
                  <a:pt x="56266" y="71300"/>
                  <a:pt x="56266" y="72786"/>
                </a:cubicBezTo>
                <a:cubicBezTo>
                  <a:pt x="56266" y="73704"/>
                  <a:pt x="57009" y="74447"/>
                  <a:pt x="57927" y="74447"/>
                </a:cubicBezTo>
                <a:close/>
                <a:moveTo>
                  <a:pt x="53098" y="74316"/>
                </a:moveTo>
                <a:cubicBezTo>
                  <a:pt x="54452" y="74316"/>
                  <a:pt x="55130" y="72677"/>
                  <a:pt x="54168" y="71716"/>
                </a:cubicBezTo>
                <a:cubicBezTo>
                  <a:pt x="53207" y="70754"/>
                  <a:pt x="51568" y="71431"/>
                  <a:pt x="51568" y="72786"/>
                </a:cubicBezTo>
                <a:cubicBezTo>
                  <a:pt x="51568" y="73638"/>
                  <a:pt x="52245" y="74316"/>
                  <a:pt x="53098" y="74316"/>
                </a:cubicBezTo>
                <a:close/>
                <a:moveTo>
                  <a:pt x="48268" y="74163"/>
                </a:moveTo>
                <a:cubicBezTo>
                  <a:pt x="49492" y="74163"/>
                  <a:pt x="50082" y="72677"/>
                  <a:pt x="49208" y="71825"/>
                </a:cubicBezTo>
                <a:cubicBezTo>
                  <a:pt x="48356" y="70973"/>
                  <a:pt x="46892" y="71584"/>
                  <a:pt x="46892" y="72808"/>
                </a:cubicBezTo>
                <a:cubicBezTo>
                  <a:pt x="46892" y="73551"/>
                  <a:pt x="47504" y="74163"/>
                  <a:pt x="48268" y="74163"/>
                </a:cubicBezTo>
                <a:close/>
                <a:moveTo>
                  <a:pt x="43439" y="74032"/>
                </a:moveTo>
                <a:cubicBezTo>
                  <a:pt x="44554" y="74032"/>
                  <a:pt x="45122" y="72699"/>
                  <a:pt x="44335" y="71912"/>
                </a:cubicBezTo>
                <a:cubicBezTo>
                  <a:pt x="43549" y="71126"/>
                  <a:pt x="42194" y="71672"/>
                  <a:pt x="42194" y="72786"/>
                </a:cubicBezTo>
                <a:cubicBezTo>
                  <a:pt x="42194" y="73485"/>
                  <a:pt x="42762" y="74032"/>
                  <a:pt x="43439" y="74032"/>
                </a:cubicBezTo>
                <a:close/>
                <a:moveTo>
                  <a:pt x="38610" y="73879"/>
                </a:moveTo>
                <a:cubicBezTo>
                  <a:pt x="39594" y="73879"/>
                  <a:pt x="40074" y="72699"/>
                  <a:pt x="39397" y="72021"/>
                </a:cubicBezTo>
                <a:cubicBezTo>
                  <a:pt x="38698" y="71322"/>
                  <a:pt x="37518" y="71825"/>
                  <a:pt x="37518" y="72786"/>
                </a:cubicBezTo>
                <a:cubicBezTo>
                  <a:pt x="37518" y="73398"/>
                  <a:pt x="38020" y="73879"/>
                  <a:pt x="38610" y="73879"/>
                </a:cubicBezTo>
                <a:close/>
                <a:moveTo>
                  <a:pt x="33781" y="73748"/>
                </a:moveTo>
                <a:cubicBezTo>
                  <a:pt x="34655" y="73748"/>
                  <a:pt x="35092" y="72721"/>
                  <a:pt x="34481" y="72109"/>
                </a:cubicBezTo>
                <a:cubicBezTo>
                  <a:pt x="33869" y="71497"/>
                  <a:pt x="32820" y="71934"/>
                  <a:pt x="32820" y="72786"/>
                </a:cubicBezTo>
                <a:cubicBezTo>
                  <a:pt x="32820" y="73311"/>
                  <a:pt x="33257" y="73748"/>
                  <a:pt x="33781" y="73748"/>
                </a:cubicBezTo>
                <a:close/>
                <a:moveTo>
                  <a:pt x="28974" y="73617"/>
                </a:moveTo>
                <a:cubicBezTo>
                  <a:pt x="29695" y="73617"/>
                  <a:pt x="30067" y="72742"/>
                  <a:pt x="29542" y="72218"/>
                </a:cubicBezTo>
                <a:cubicBezTo>
                  <a:pt x="29040" y="71694"/>
                  <a:pt x="28144" y="72065"/>
                  <a:pt x="28144" y="72786"/>
                </a:cubicBezTo>
                <a:cubicBezTo>
                  <a:pt x="28144" y="73245"/>
                  <a:pt x="28515" y="73617"/>
                  <a:pt x="28974" y="73617"/>
                </a:cubicBezTo>
                <a:close/>
                <a:moveTo>
                  <a:pt x="24145" y="73464"/>
                </a:moveTo>
                <a:cubicBezTo>
                  <a:pt x="24757" y="73464"/>
                  <a:pt x="25063" y="72742"/>
                  <a:pt x="24626" y="72305"/>
                </a:cubicBezTo>
                <a:cubicBezTo>
                  <a:pt x="24189" y="71868"/>
                  <a:pt x="23446" y="72174"/>
                  <a:pt x="23446" y="72786"/>
                </a:cubicBezTo>
                <a:cubicBezTo>
                  <a:pt x="23468" y="73158"/>
                  <a:pt x="23774" y="73464"/>
                  <a:pt x="24145" y="73464"/>
                </a:cubicBezTo>
                <a:close/>
                <a:moveTo>
                  <a:pt x="19316" y="73332"/>
                </a:moveTo>
                <a:cubicBezTo>
                  <a:pt x="19797" y="73332"/>
                  <a:pt x="20037" y="72742"/>
                  <a:pt x="19709" y="72393"/>
                </a:cubicBezTo>
                <a:cubicBezTo>
                  <a:pt x="19360" y="72065"/>
                  <a:pt x="18770" y="72305"/>
                  <a:pt x="18770" y="72786"/>
                </a:cubicBezTo>
                <a:cubicBezTo>
                  <a:pt x="18770" y="73092"/>
                  <a:pt x="19010" y="73332"/>
                  <a:pt x="19316" y="73332"/>
                </a:cubicBezTo>
                <a:close/>
                <a:moveTo>
                  <a:pt x="14487" y="73180"/>
                </a:moveTo>
                <a:cubicBezTo>
                  <a:pt x="14859" y="73201"/>
                  <a:pt x="15033" y="72764"/>
                  <a:pt x="14771" y="72502"/>
                </a:cubicBezTo>
                <a:cubicBezTo>
                  <a:pt x="14531" y="72240"/>
                  <a:pt x="14094" y="72437"/>
                  <a:pt x="14094" y="72786"/>
                </a:cubicBezTo>
                <a:cubicBezTo>
                  <a:pt x="14094" y="73005"/>
                  <a:pt x="14269" y="73180"/>
                  <a:pt x="14509" y="73180"/>
                </a:cubicBezTo>
                <a:close/>
                <a:moveTo>
                  <a:pt x="9658" y="73048"/>
                </a:moveTo>
                <a:cubicBezTo>
                  <a:pt x="9811" y="73048"/>
                  <a:pt x="9920" y="72939"/>
                  <a:pt x="9920" y="72786"/>
                </a:cubicBezTo>
                <a:cubicBezTo>
                  <a:pt x="9920" y="72458"/>
                  <a:pt x="9418" y="72458"/>
                  <a:pt x="9418" y="72786"/>
                </a:cubicBezTo>
                <a:cubicBezTo>
                  <a:pt x="9418" y="72917"/>
                  <a:pt x="9527" y="73048"/>
                  <a:pt x="9658" y="73048"/>
                </a:cubicBezTo>
                <a:close/>
                <a:moveTo>
                  <a:pt x="4829" y="72895"/>
                </a:moveTo>
                <a:cubicBezTo>
                  <a:pt x="4895" y="72917"/>
                  <a:pt x="4960" y="72852"/>
                  <a:pt x="4960" y="72786"/>
                </a:cubicBezTo>
                <a:cubicBezTo>
                  <a:pt x="4960" y="72633"/>
                  <a:pt x="4720" y="72633"/>
                  <a:pt x="4720" y="72786"/>
                </a:cubicBezTo>
                <a:cubicBezTo>
                  <a:pt x="4720" y="72852"/>
                  <a:pt x="4763" y="72917"/>
                  <a:pt x="4829" y="72895"/>
                </a:cubicBezTo>
                <a:close/>
                <a:moveTo>
                  <a:pt x="22" y="72808"/>
                </a:moveTo>
                <a:lnTo>
                  <a:pt x="22" y="72808"/>
                </a:lnTo>
                <a:cubicBezTo>
                  <a:pt x="22" y="72786"/>
                  <a:pt x="22" y="72786"/>
                  <a:pt x="22" y="72786"/>
                </a:cubicBezTo>
                <a:lnTo>
                  <a:pt x="0" y="72808"/>
                </a:lnTo>
                <a:close/>
                <a:moveTo>
                  <a:pt x="154442" y="67979"/>
                </a:moveTo>
                <a:cubicBezTo>
                  <a:pt x="154442" y="67979"/>
                  <a:pt x="154442" y="67979"/>
                  <a:pt x="154442" y="67957"/>
                </a:cubicBezTo>
                <a:cubicBezTo>
                  <a:pt x="154442" y="67957"/>
                  <a:pt x="154442" y="67957"/>
                  <a:pt x="154442" y="67957"/>
                </a:cubicBezTo>
                <a:lnTo>
                  <a:pt x="154442" y="67957"/>
                </a:lnTo>
                <a:cubicBezTo>
                  <a:pt x="154442" y="67957"/>
                  <a:pt x="154442" y="67979"/>
                  <a:pt x="154442" y="67979"/>
                </a:cubicBezTo>
                <a:close/>
                <a:moveTo>
                  <a:pt x="149613" y="68088"/>
                </a:moveTo>
                <a:cubicBezTo>
                  <a:pt x="149809" y="68088"/>
                  <a:pt x="149482" y="67760"/>
                  <a:pt x="149482" y="67957"/>
                </a:cubicBezTo>
                <a:cubicBezTo>
                  <a:pt x="149482" y="68045"/>
                  <a:pt x="149525" y="68088"/>
                  <a:pt x="149613" y="68088"/>
                </a:cubicBezTo>
                <a:close/>
                <a:moveTo>
                  <a:pt x="144784" y="68241"/>
                </a:moveTo>
                <a:cubicBezTo>
                  <a:pt x="145024" y="68241"/>
                  <a:pt x="145155" y="67957"/>
                  <a:pt x="144980" y="67782"/>
                </a:cubicBezTo>
                <a:cubicBezTo>
                  <a:pt x="144805" y="67608"/>
                  <a:pt x="144500" y="67717"/>
                  <a:pt x="144500" y="67979"/>
                </a:cubicBezTo>
                <a:cubicBezTo>
                  <a:pt x="144500" y="68132"/>
                  <a:pt x="144631" y="68241"/>
                  <a:pt x="144784" y="68241"/>
                </a:cubicBezTo>
                <a:close/>
                <a:moveTo>
                  <a:pt x="139955" y="68372"/>
                </a:moveTo>
                <a:cubicBezTo>
                  <a:pt x="140413" y="68307"/>
                  <a:pt x="140413" y="67629"/>
                  <a:pt x="139955" y="67564"/>
                </a:cubicBezTo>
                <a:cubicBezTo>
                  <a:pt x="139474" y="67476"/>
                  <a:pt x="139474" y="68460"/>
                  <a:pt x="139955" y="68372"/>
                </a:cubicBezTo>
                <a:close/>
                <a:moveTo>
                  <a:pt x="135126" y="68525"/>
                </a:moveTo>
                <a:cubicBezTo>
                  <a:pt x="135628" y="68525"/>
                  <a:pt x="135890" y="67913"/>
                  <a:pt x="135519" y="67564"/>
                </a:cubicBezTo>
                <a:cubicBezTo>
                  <a:pt x="135169" y="67214"/>
                  <a:pt x="134557" y="67455"/>
                  <a:pt x="134557" y="67957"/>
                </a:cubicBezTo>
                <a:cubicBezTo>
                  <a:pt x="134557" y="68263"/>
                  <a:pt x="134820" y="68525"/>
                  <a:pt x="135126" y="68525"/>
                </a:cubicBezTo>
                <a:close/>
                <a:moveTo>
                  <a:pt x="130297" y="68656"/>
                </a:moveTo>
                <a:cubicBezTo>
                  <a:pt x="130930" y="68656"/>
                  <a:pt x="131236" y="67913"/>
                  <a:pt x="130799" y="67476"/>
                </a:cubicBezTo>
                <a:cubicBezTo>
                  <a:pt x="130362" y="67039"/>
                  <a:pt x="129619" y="67345"/>
                  <a:pt x="129597" y="67957"/>
                </a:cubicBezTo>
                <a:cubicBezTo>
                  <a:pt x="129619" y="68350"/>
                  <a:pt x="129925" y="68656"/>
                  <a:pt x="130297" y="68656"/>
                </a:cubicBezTo>
                <a:close/>
                <a:moveTo>
                  <a:pt x="125467" y="68809"/>
                </a:moveTo>
                <a:cubicBezTo>
                  <a:pt x="126232" y="68809"/>
                  <a:pt x="126604" y="67892"/>
                  <a:pt x="126079" y="67367"/>
                </a:cubicBezTo>
                <a:cubicBezTo>
                  <a:pt x="125533" y="66821"/>
                  <a:pt x="124637" y="67214"/>
                  <a:pt x="124637" y="67957"/>
                </a:cubicBezTo>
                <a:cubicBezTo>
                  <a:pt x="124637" y="68438"/>
                  <a:pt x="125009" y="68809"/>
                  <a:pt x="125467" y="68809"/>
                </a:cubicBezTo>
                <a:close/>
                <a:moveTo>
                  <a:pt x="120660" y="68940"/>
                </a:moveTo>
                <a:cubicBezTo>
                  <a:pt x="121534" y="68940"/>
                  <a:pt x="121950" y="67892"/>
                  <a:pt x="121338" y="67258"/>
                </a:cubicBezTo>
                <a:cubicBezTo>
                  <a:pt x="120726" y="66646"/>
                  <a:pt x="119677" y="67083"/>
                  <a:pt x="119677" y="67957"/>
                </a:cubicBezTo>
                <a:cubicBezTo>
                  <a:pt x="119677" y="68503"/>
                  <a:pt x="120114" y="68940"/>
                  <a:pt x="120660" y="68940"/>
                </a:cubicBezTo>
                <a:close/>
                <a:moveTo>
                  <a:pt x="115831" y="69093"/>
                </a:moveTo>
                <a:cubicBezTo>
                  <a:pt x="116836" y="69093"/>
                  <a:pt x="117339" y="67870"/>
                  <a:pt x="116618" y="67171"/>
                </a:cubicBezTo>
                <a:cubicBezTo>
                  <a:pt x="115919" y="66449"/>
                  <a:pt x="114695" y="66952"/>
                  <a:pt x="114695" y="67957"/>
                </a:cubicBezTo>
                <a:cubicBezTo>
                  <a:pt x="114695" y="68591"/>
                  <a:pt x="115198" y="69093"/>
                  <a:pt x="115831" y="69093"/>
                </a:cubicBezTo>
                <a:close/>
                <a:moveTo>
                  <a:pt x="111002" y="69225"/>
                </a:moveTo>
                <a:cubicBezTo>
                  <a:pt x="112138" y="69225"/>
                  <a:pt x="112707" y="67870"/>
                  <a:pt x="111898" y="67061"/>
                </a:cubicBezTo>
                <a:cubicBezTo>
                  <a:pt x="111090" y="66253"/>
                  <a:pt x="109735" y="66821"/>
                  <a:pt x="109735" y="67957"/>
                </a:cubicBezTo>
                <a:cubicBezTo>
                  <a:pt x="109735" y="68656"/>
                  <a:pt x="110303" y="69225"/>
                  <a:pt x="111002" y="69225"/>
                </a:cubicBezTo>
                <a:close/>
                <a:moveTo>
                  <a:pt x="106173" y="69356"/>
                </a:moveTo>
                <a:cubicBezTo>
                  <a:pt x="107441" y="69377"/>
                  <a:pt x="108052" y="67848"/>
                  <a:pt x="107178" y="66974"/>
                </a:cubicBezTo>
                <a:cubicBezTo>
                  <a:pt x="106282" y="66078"/>
                  <a:pt x="104775" y="66712"/>
                  <a:pt x="104775" y="67957"/>
                </a:cubicBezTo>
                <a:cubicBezTo>
                  <a:pt x="104775" y="68744"/>
                  <a:pt x="105408" y="69356"/>
                  <a:pt x="106173" y="69356"/>
                </a:cubicBezTo>
                <a:close/>
                <a:moveTo>
                  <a:pt x="101344" y="69509"/>
                </a:moveTo>
                <a:cubicBezTo>
                  <a:pt x="102743" y="69509"/>
                  <a:pt x="103442" y="67848"/>
                  <a:pt x="102459" y="66865"/>
                </a:cubicBezTo>
                <a:cubicBezTo>
                  <a:pt x="101475" y="65881"/>
                  <a:pt x="99793" y="66581"/>
                  <a:pt x="99793" y="67957"/>
                </a:cubicBezTo>
                <a:cubicBezTo>
                  <a:pt x="99793" y="68809"/>
                  <a:pt x="100492" y="69509"/>
                  <a:pt x="101344" y="69509"/>
                </a:cubicBezTo>
                <a:close/>
                <a:moveTo>
                  <a:pt x="96515" y="69640"/>
                </a:moveTo>
                <a:cubicBezTo>
                  <a:pt x="98023" y="69640"/>
                  <a:pt x="98788" y="67826"/>
                  <a:pt x="97717" y="66755"/>
                </a:cubicBezTo>
                <a:cubicBezTo>
                  <a:pt x="96646" y="65707"/>
                  <a:pt x="94833" y="66449"/>
                  <a:pt x="94833" y="67957"/>
                </a:cubicBezTo>
                <a:cubicBezTo>
                  <a:pt x="94833" y="68897"/>
                  <a:pt x="95597" y="69640"/>
                  <a:pt x="96515" y="69640"/>
                </a:cubicBezTo>
                <a:close/>
                <a:moveTo>
                  <a:pt x="91708" y="69793"/>
                </a:moveTo>
                <a:cubicBezTo>
                  <a:pt x="93325" y="69793"/>
                  <a:pt x="94155" y="67826"/>
                  <a:pt x="92997" y="66668"/>
                </a:cubicBezTo>
                <a:cubicBezTo>
                  <a:pt x="91839" y="65510"/>
                  <a:pt x="89872" y="66318"/>
                  <a:pt x="89872" y="67957"/>
                </a:cubicBezTo>
                <a:cubicBezTo>
                  <a:pt x="89872" y="68984"/>
                  <a:pt x="90681" y="69793"/>
                  <a:pt x="91708" y="69793"/>
                </a:cubicBezTo>
                <a:close/>
                <a:moveTo>
                  <a:pt x="86879" y="69924"/>
                </a:moveTo>
                <a:cubicBezTo>
                  <a:pt x="88627" y="69924"/>
                  <a:pt x="89501" y="67804"/>
                  <a:pt x="88256" y="66581"/>
                </a:cubicBezTo>
                <a:cubicBezTo>
                  <a:pt x="87032" y="65335"/>
                  <a:pt x="84912" y="66209"/>
                  <a:pt x="84912" y="67957"/>
                </a:cubicBezTo>
                <a:cubicBezTo>
                  <a:pt x="84912" y="69050"/>
                  <a:pt x="85786" y="69924"/>
                  <a:pt x="86879" y="69924"/>
                </a:cubicBezTo>
                <a:close/>
                <a:moveTo>
                  <a:pt x="82050" y="70055"/>
                </a:moveTo>
                <a:cubicBezTo>
                  <a:pt x="83929" y="70055"/>
                  <a:pt x="84869" y="67804"/>
                  <a:pt x="83536" y="66471"/>
                </a:cubicBezTo>
                <a:cubicBezTo>
                  <a:pt x="82203" y="65138"/>
                  <a:pt x="79952" y="66078"/>
                  <a:pt x="79952" y="67957"/>
                </a:cubicBezTo>
                <a:cubicBezTo>
                  <a:pt x="79952" y="69115"/>
                  <a:pt x="80892" y="70055"/>
                  <a:pt x="82050" y="70055"/>
                </a:cubicBezTo>
                <a:close/>
                <a:moveTo>
                  <a:pt x="77221" y="70164"/>
                </a:moveTo>
                <a:cubicBezTo>
                  <a:pt x="79166" y="70164"/>
                  <a:pt x="80149" y="67804"/>
                  <a:pt x="78772" y="66428"/>
                </a:cubicBezTo>
                <a:cubicBezTo>
                  <a:pt x="77396" y="65051"/>
                  <a:pt x="75036" y="66034"/>
                  <a:pt x="75036" y="67979"/>
                </a:cubicBezTo>
                <a:cubicBezTo>
                  <a:pt x="75036" y="69181"/>
                  <a:pt x="76019" y="70164"/>
                  <a:pt x="77221" y="70164"/>
                </a:cubicBezTo>
                <a:close/>
                <a:moveTo>
                  <a:pt x="72392" y="70055"/>
                </a:moveTo>
                <a:cubicBezTo>
                  <a:pt x="74271" y="70055"/>
                  <a:pt x="75189" y="67804"/>
                  <a:pt x="73878" y="66493"/>
                </a:cubicBezTo>
                <a:cubicBezTo>
                  <a:pt x="72567" y="65160"/>
                  <a:pt x="70316" y="66100"/>
                  <a:pt x="70316" y="67957"/>
                </a:cubicBezTo>
                <a:cubicBezTo>
                  <a:pt x="70316" y="69115"/>
                  <a:pt x="71256" y="70055"/>
                  <a:pt x="72392" y="70055"/>
                </a:cubicBezTo>
                <a:close/>
                <a:moveTo>
                  <a:pt x="67563" y="69924"/>
                </a:moveTo>
                <a:cubicBezTo>
                  <a:pt x="69311" y="69924"/>
                  <a:pt x="70185" y="67804"/>
                  <a:pt x="68961" y="66581"/>
                </a:cubicBezTo>
                <a:cubicBezTo>
                  <a:pt x="67716" y="65335"/>
                  <a:pt x="65618" y="66209"/>
                  <a:pt x="65618" y="67957"/>
                </a:cubicBezTo>
                <a:cubicBezTo>
                  <a:pt x="65618" y="69050"/>
                  <a:pt x="66492" y="69924"/>
                  <a:pt x="67563" y="69924"/>
                </a:cubicBezTo>
                <a:close/>
                <a:moveTo>
                  <a:pt x="62734" y="69771"/>
                </a:moveTo>
                <a:cubicBezTo>
                  <a:pt x="64373" y="69793"/>
                  <a:pt x="65181" y="67826"/>
                  <a:pt x="64045" y="66668"/>
                </a:cubicBezTo>
                <a:cubicBezTo>
                  <a:pt x="62887" y="65532"/>
                  <a:pt x="60920" y="66340"/>
                  <a:pt x="60920" y="67957"/>
                </a:cubicBezTo>
                <a:cubicBezTo>
                  <a:pt x="60920" y="68962"/>
                  <a:pt x="61750" y="69771"/>
                  <a:pt x="62734" y="69771"/>
                </a:cubicBezTo>
                <a:close/>
                <a:moveTo>
                  <a:pt x="57927" y="69640"/>
                </a:moveTo>
                <a:cubicBezTo>
                  <a:pt x="59412" y="69640"/>
                  <a:pt x="60155" y="67826"/>
                  <a:pt x="59107" y="66777"/>
                </a:cubicBezTo>
                <a:cubicBezTo>
                  <a:pt x="58058" y="65728"/>
                  <a:pt x="56244" y="66471"/>
                  <a:pt x="56244" y="67957"/>
                </a:cubicBezTo>
                <a:cubicBezTo>
                  <a:pt x="56244" y="68875"/>
                  <a:pt x="56987" y="69640"/>
                  <a:pt x="57927" y="69640"/>
                </a:cubicBezTo>
                <a:close/>
                <a:moveTo>
                  <a:pt x="53098" y="69509"/>
                </a:moveTo>
                <a:cubicBezTo>
                  <a:pt x="54474" y="69509"/>
                  <a:pt x="55152" y="67848"/>
                  <a:pt x="54190" y="66865"/>
                </a:cubicBezTo>
                <a:cubicBezTo>
                  <a:pt x="53207" y="65903"/>
                  <a:pt x="51546" y="66581"/>
                  <a:pt x="51546" y="67957"/>
                </a:cubicBezTo>
                <a:cubicBezTo>
                  <a:pt x="51546" y="68809"/>
                  <a:pt x="52245" y="69509"/>
                  <a:pt x="53098" y="69509"/>
                </a:cubicBezTo>
                <a:close/>
                <a:moveTo>
                  <a:pt x="48268" y="69356"/>
                </a:moveTo>
                <a:cubicBezTo>
                  <a:pt x="49514" y="69356"/>
                  <a:pt x="50126" y="67848"/>
                  <a:pt x="49252" y="66974"/>
                </a:cubicBezTo>
                <a:cubicBezTo>
                  <a:pt x="48378" y="66100"/>
                  <a:pt x="46870" y="66712"/>
                  <a:pt x="46870" y="67957"/>
                </a:cubicBezTo>
                <a:cubicBezTo>
                  <a:pt x="46870" y="68722"/>
                  <a:pt x="47482" y="69356"/>
                  <a:pt x="48268" y="69356"/>
                </a:cubicBezTo>
                <a:close/>
                <a:moveTo>
                  <a:pt x="43439" y="69225"/>
                </a:moveTo>
                <a:cubicBezTo>
                  <a:pt x="44576" y="69225"/>
                  <a:pt x="45122" y="67870"/>
                  <a:pt x="44335" y="67061"/>
                </a:cubicBezTo>
                <a:cubicBezTo>
                  <a:pt x="43549" y="66275"/>
                  <a:pt x="42194" y="66843"/>
                  <a:pt x="42194" y="67957"/>
                </a:cubicBezTo>
                <a:cubicBezTo>
                  <a:pt x="42194" y="68656"/>
                  <a:pt x="42740" y="69225"/>
                  <a:pt x="43439" y="69225"/>
                </a:cubicBezTo>
                <a:close/>
                <a:moveTo>
                  <a:pt x="38610" y="69072"/>
                </a:moveTo>
                <a:cubicBezTo>
                  <a:pt x="39616" y="69072"/>
                  <a:pt x="40096" y="67870"/>
                  <a:pt x="39397" y="67171"/>
                </a:cubicBezTo>
                <a:cubicBezTo>
                  <a:pt x="38698" y="66471"/>
                  <a:pt x="37496" y="66974"/>
                  <a:pt x="37496" y="67957"/>
                </a:cubicBezTo>
                <a:cubicBezTo>
                  <a:pt x="37518" y="68569"/>
                  <a:pt x="37999" y="69072"/>
                  <a:pt x="38610" y="69072"/>
                </a:cubicBezTo>
                <a:close/>
                <a:moveTo>
                  <a:pt x="33781" y="68919"/>
                </a:moveTo>
                <a:cubicBezTo>
                  <a:pt x="34655" y="68919"/>
                  <a:pt x="35071" y="67892"/>
                  <a:pt x="34481" y="67280"/>
                </a:cubicBezTo>
                <a:cubicBezTo>
                  <a:pt x="33869" y="66668"/>
                  <a:pt x="32820" y="67105"/>
                  <a:pt x="32820" y="67957"/>
                </a:cubicBezTo>
                <a:cubicBezTo>
                  <a:pt x="32820" y="68503"/>
                  <a:pt x="33257" y="68919"/>
                  <a:pt x="33781" y="68919"/>
                </a:cubicBezTo>
                <a:close/>
                <a:moveTo>
                  <a:pt x="28974" y="68787"/>
                </a:moveTo>
                <a:cubicBezTo>
                  <a:pt x="29695" y="68787"/>
                  <a:pt x="30067" y="67913"/>
                  <a:pt x="29542" y="67389"/>
                </a:cubicBezTo>
                <a:cubicBezTo>
                  <a:pt x="29040" y="66865"/>
                  <a:pt x="28144" y="67236"/>
                  <a:pt x="28144" y="67979"/>
                </a:cubicBezTo>
                <a:cubicBezTo>
                  <a:pt x="28144" y="68416"/>
                  <a:pt x="28515" y="68787"/>
                  <a:pt x="28974" y="68787"/>
                </a:cubicBezTo>
                <a:close/>
                <a:moveTo>
                  <a:pt x="24145" y="68635"/>
                </a:moveTo>
                <a:cubicBezTo>
                  <a:pt x="24757" y="68635"/>
                  <a:pt x="25063" y="67913"/>
                  <a:pt x="24626" y="67476"/>
                </a:cubicBezTo>
                <a:cubicBezTo>
                  <a:pt x="24189" y="67039"/>
                  <a:pt x="23446" y="67345"/>
                  <a:pt x="23446" y="67957"/>
                </a:cubicBezTo>
                <a:cubicBezTo>
                  <a:pt x="23446" y="68350"/>
                  <a:pt x="23752" y="68635"/>
                  <a:pt x="24145" y="68635"/>
                </a:cubicBezTo>
                <a:close/>
                <a:moveTo>
                  <a:pt x="19316" y="68503"/>
                </a:moveTo>
                <a:cubicBezTo>
                  <a:pt x="19797" y="68503"/>
                  <a:pt x="20037" y="67913"/>
                  <a:pt x="19709" y="67586"/>
                </a:cubicBezTo>
                <a:cubicBezTo>
                  <a:pt x="19360" y="67236"/>
                  <a:pt x="18770" y="67476"/>
                  <a:pt x="18770" y="67957"/>
                </a:cubicBezTo>
                <a:cubicBezTo>
                  <a:pt x="18770" y="68263"/>
                  <a:pt x="19010" y="68503"/>
                  <a:pt x="19316" y="68503"/>
                </a:cubicBezTo>
                <a:close/>
                <a:moveTo>
                  <a:pt x="14487" y="68372"/>
                </a:moveTo>
                <a:cubicBezTo>
                  <a:pt x="14859" y="68372"/>
                  <a:pt x="15033" y="67935"/>
                  <a:pt x="14771" y="67673"/>
                </a:cubicBezTo>
                <a:cubicBezTo>
                  <a:pt x="14531" y="67433"/>
                  <a:pt x="14094" y="67608"/>
                  <a:pt x="14094" y="67957"/>
                </a:cubicBezTo>
                <a:cubicBezTo>
                  <a:pt x="14094" y="68176"/>
                  <a:pt x="14269" y="68372"/>
                  <a:pt x="14509" y="68372"/>
                </a:cubicBezTo>
                <a:close/>
                <a:moveTo>
                  <a:pt x="9658" y="68219"/>
                </a:moveTo>
                <a:cubicBezTo>
                  <a:pt x="9898" y="68219"/>
                  <a:pt x="10030" y="67935"/>
                  <a:pt x="9855" y="67760"/>
                </a:cubicBezTo>
                <a:cubicBezTo>
                  <a:pt x="9680" y="67586"/>
                  <a:pt x="9396" y="67717"/>
                  <a:pt x="9396" y="67957"/>
                </a:cubicBezTo>
                <a:cubicBezTo>
                  <a:pt x="9396" y="68110"/>
                  <a:pt x="9505" y="68219"/>
                  <a:pt x="9658" y="68219"/>
                </a:cubicBezTo>
                <a:close/>
                <a:moveTo>
                  <a:pt x="4829" y="68088"/>
                </a:moveTo>
                <a:cubicBezTo>
                  <a:pt x="4895" y="68088"/>
                  <a:pt x="4960" y="68023"/>
                  <a:pt x="4960" y="67957"/>
                </a:cubicBezTo>
                <a:cubicBezTo>
                  <a:pt x="4960" y="67804"/>
                  <a:pt x="4720" y="67804"/>
                  <a:pt x="4720" y="67957"/>
                </a:cubicBezTo>
                <a:cubicBezTo>
                  <a:pt x="4720" y="68023"/>
                  <a:pt x="4763" y="68088"/>
                  <a:pt x="4829" y="68088"/>
                </a:cubicBezTo>
                <a:close/>
                <a:moveTo>
                  <a:pt x="22" y="67979"/>
                </a:moveTo>
                <a:cubicBezTo>
                  <a:pt x="22" y="67979"/>
                  <a:pt x="22" y="67957"/>
                  <a:pt x="22" y="67957"/>
                </a:cubicBezTo>
                <a:cubicBezTo>
                  <a:pt x="22" y="67957"/>
                  <a:pt x="22" y="67957"/>
                  <a:pt x="22" y="67957"/>
                </a:cubicBezTo>
                <a:lnTo>
                  <a:pt x="0" y="67957"/>
                </a:lnTo>
                <a:cubicBezTo>
                  <a:pt x="0" y="67979"/>
                  <a:pt x="0" y="67979"/>
                  <a:pt x="22" y="67979"/>
                </a:cubicBezTo>
                <a:close/>
                <a:moveTo>
                  <a:pt x="154442" y="63150"/>
                </a:moveTo>
                <a:cubicBezTo>
                  <a:pt x="154442" y="63150"/>
                  <a:pt x="154442" y="63128"/>
                  <a:pt x="154442" y="63128"/>
                </a:cubicBezTo>
                <a:close/>
                <a:moveTo>
                  <a:pt x="149613" y="63259"/>
                </a:moveTo>
                <a:cubicBezTo>
                  <a:pt x="149809" y="63259"/>
                  <a:pt x="149482" y="62931"/>
                  <a:pt x="149482" y="63128"/>
                </a:cubicBezTo>
                <a:cubicBezTo>
                  <a:pt x="149482" y="63216"/>
                  <a:pt x="149525" y="63259"/>
                  <a:pt x="149613" y="63259"/>
                </a:cubicBezTo>
                <a:close/>
                <a:moveTo>
                  <a:pt x="144784" y="63412"/>
                </a:moveTo>
                <a:cubicBezTo>
                  <a:pt x="145024" y="63412"/>
                  <a:pt x="145155" y="63106"/>
                  <a:pt x="144980" y="62931"/>
                </a:cubicBezTo>
                <a:cubicBezTo>
                  <a:pt x="144805" y="62757"/>
                  <a:pt x="144500" y="62888"/>
                  <a:pt x="144500" y="63128"/>
                </a:cubicBezTo>
                <a:cubicBezTo>
                  <a:pt x="144500" y="63281"/>
                  <a:pt x="144631" y="63412"/>
                  <a:pt x="144784" y="63412"/>
                </a:cubicBezTo>
                <a:close/>
                <a:moveTo>
                  <a:pt x="139955" y="63543"/>
                </a:moveTo>
                <a:cubicBezTo>
                  <a:pt x="140326" y="63543"/>
                  <a:pt x="140501" y="63106"/>
                  <a:pt x="140239" y="62844"/>
                </a:cubicBezTo>
                <a:cubicBezTo>
                  <a:pt x="139976" y="62582"/>
                  <a:pt x="139539" y="62757"/>
                  <a:pt x="139539" y="63128"/>
                </a:cubicBezTo>
                <a:cubicBezTo>
                  <a:pt x="139539" y="63368"/>
                  <a:pt x="139736" y="63543"/>
                  <a:pt x="139955" y="63543"/>
                </a:cubicBezTo>
                <a:close/>
                <a:moveTo>
                  <a:pt x="135126" y="63674"/>
                </a:moveTo>
                <a:cubicBezTo>
                  <a:pt x="135628" y="63674"/>
                  <a:pt x="135868" y="63106"/>
                  <a:pt x="135519" y="62757"/>
                </a:cubicBezTo>
                <a:cubicBezTo>
                  <a:pt x="135169" y="62407"/>
                  <a:pt x="134579" y="62647"/>
                  <a:pt x="134579" y="63128"/>
                </a:cubicBezTo>
                <a:cubicBezTo>
                  <a:pt x="134579" y="63434"/>
                  <a:pt x="134820" y="63674"/>
                  <a:pt x="135126" y="63674"/>
                </a:cubicBezTo>
                <a:close/>
                <a:moveTo>
                  <a:pt x="130297" y="63827"/>
                </a:moveTo>
                <a:cubicBezTo>
                  <a:pt x="130930" y="63827"/>
                  <a:pt x="131236" y="63084"/>
                  <a:pt x="130799" y="62647"/>
                </a:cubicBezTo>
                <a:cubicBezTo>
                  <a:pt x="130362" y="62210"/>
                  <a:pt x="129597" y="62516"/>
                  <a:pt x="129597" y="63128"/>
                </a:cubicBezTo>
                <a:cubicBezTo>
                  <a:pt x="129619" y="63521"/>
                  <a:pt x="129925" y="63827"/>
                  <a:pt x="130297" y="63827"/>
                </a:cubicBezTo>
                <a:close/>
                <a:moveTo>
                  <a:pt x="125467" y="63958"/>
                </a:moveTo>
                <a:cubicBezTo>
                  <a:pt x="126210" y="63958"/>
                  <a:pt x="126582" y="63084"/>
                  <a:pt x="126057" y="62560"/>
                </a:cubicBezTo>
                <a:cubicBezTo>
                  <a:pt x="125533" y="62057"/>
                  <a:pt x="124659" y="62407"/>
                  <a:pt x="124659" y="63150"/>
                </a:cubicBezTo>
                <a:cubicBezTo>
                  <a:pt x="124659" y="63609"/>
                  <a:pt x="125030" y="63958"/>
                  <a:pt x="125467" y="63958"/>
                </a:cubicBezTo>
                <a:close/>
                <a:moveTo>
                  <a:pt x="120660" y="64111"/>
                </a:moveTo>
                <a:cubicBezTo>
                  <a:pt x="121512" y="64111"/>
                  <a:pt x="121950" y="63063"/>
                  <a:pt x="121338" y="62451"/>
                </a:cubicBezTo>
                <a:cubicBezTo>
                  <a:pt x="120726" y="61839"/>
                  <a:pt x="119677" y="62276"/>
                  <a:pt x="119677" y="63128"/>
                </a:cubicBezTo>
                <a:cubicBezTo>
                  <a:pt x="119677" y="63674"/>
                  <a:pt x="120114" y="64111"/>
                  <a:pt x="120660" y="64111"/>
                </a:cubicBezTo>
                <a:close/>
                <a:moveTo>
                  <a:pt x="115831" y="64243"/>
                </a:moveTo>
                <a:cubicBezTo>
                  <a:pt x="116815" y="64243"/>
                  <a:pt x="117317" y="63041"/>
                  <a:pt x="116618" y="62341"/>
                </a:cubicBezTo>
                <a:cubicBezTo>
                  <a:pt x="115919" y="61642"/>
                  <a:pt x="114717" y="62145"/>
                  <a:pt x="114717" y="63128"/>
                </a:cubicBezTo>
                <a:cubicBezTo>
                  <a:pt x="114717" y="63740"/>
                  <a:pt x="115219" y="64243"/>
                  <a:pt x="115831" y="64243"/>
                </a:cubicBezTo>
                <a:close/>
                <a:moveTo>
                  <a:pt x="111002" y="64395"/>
                </a:moveTo>
                <a:cubicBezTo>
                  <a:pt x="112117" y="64395"/>
                  <a:pt x="112685" y="63041"/>
                  <a:pt x="111898" y="62232"/>
                </a:cubicBezTo>
                <a:cubicBezTo>
                  <a:pt x="111090" y="61446"/>
                  <a:pt x="109735" y="62014"/>
                  <a:pt x="109735" y="63128"/>
                </a:cubicBezTo>
                <a:cubicBezTo>
                  <a:pt x="109735" y="63827"/>
                  <a:pt x="110303" y="64395"/>
                  <a:pt x="111002" y="64395"/>
                </a:cubicBezTo>
                <a:close/>
                <a:moveTo>
                  <a:pt x="106173" y="64527"/>
                </a:moveTo>
                <a:cubicBezTo>
                  <a:pt x="107419" y="64527"/>
                  <a:pt x="108031" y="63019"/>
                  <a:pt x="107156" y="62145"/>
                </a:cubicBezTo>
                <a:cubicBezTo>
                  <a:pt x="106282" y="61271"/>
                  <a:pt x="104775" y="61904"/>
                  <a:pt x="104775" y="63128"/>
                </a:cubicBezTo>
                <a:cubicBezTo>
                  <a:pt x="104797" y="63893"/>
                  <a:pt x="105408" y="64527"/>
                  <a:pt x="106173" y="64527"/>
                </a:cubicBezTo>
                <a:close/>
                <a:moveTo>
                  <a:pt x="101344" y="64680"/>
                </a:moveTo>
                <a:cubicBezTo>
                  <a:pt x="102721" y="64680"/>
                  <a:pt x="103398" y="63019"/>
                  <a:pt x="102437" y="62057"/>
                </a:cubicBezTo>
                <a:cubicBezTo>
                  <a:pt x="101475" y="61074"/>
                  <a:pt x="99815" y="61773"/>
                  <a:pt x="99815" y="63128"/>
                </a:cubicBezTo>
                <a:cubicBezTo>
                  <a:pt x="99815" y="63980"/>
                  <a:pt x="100492" y="64680"/>
                  <a:pt x="101344" y="64680"/>
                </a:cubicBezTo>
                <a:close/>
                <a:moveTo>
                  <a:pt x="96515" y="64811"/>
                </a:moveTo>
                <a:cubicBezTo>
                  <a:pt x="98023" y="64811"/>
                  <a:pt x="98766" y="62997"/>
                  <a:pt x="97695" y="61948"/>
                </a:cubicBezTo>
                <a:cubicBezTo>
                  <a:pt x="96646" y="60899"/>
                  <a:pt x="94854" y="61642"/>
                  <a:pt x="94854" y="63128"/>
                </a:cubicBezTo>
                <a:cubicBezTo>
                  <a:pt x="94854" y="64068"/>
                  <a:pt x="95597" y="64811"/>
                  <a:pt x="96515" y="64811"/>
                </a:cubicBezTo>
                <a:close/>
                <a:moveTo>
                  <a:pt x="91708" y="64942"/>
                </a:moveTo>
                <a:cubicBezTo>
                  <a:pt x="93303" y="64942"/>
                  <a:pt x="94112" y="62997"/>
                  <a:pt x="92975" y="61861"/>
                </a:cubicBezTo>
                <a:cubicBezTo>
                  <a:pt x="91839" y="60725"/>
                  <a:pt x="89894" y="61533"/>
                  <a:pt x="89894" y="63128"/>
                </a:cubicBezTo>
                <a:cubicBezTo>
                  <a:pt x="89894" y="64133"/>
                  <a:pt x="90703" y="64942"/>
                  <a:pt x="91708" y="64942"/>
                </a:cubicBezTo>
                <a:close/>
                <a:moveTo>
                  <a:pt x="86879" y="65073"/>
                </a:moveTo>
                <a:cubicBezTo>
                  <a:pt x="88605" y="65073"/>
                  <a:pt x="89457" y="62975"/>
                  <a:pt x="88234" y="61773"/>
                </a:cubicBezTo>
                <a:cubicBezTo>
                  <a:pt x="87010" y="60550"/>
                  <a:pt x="84934" y="61402"/>
                  <a:pt x="84934" y="63128"/>
                </a:cubicBezTo>
                <a:cubicBezTo>
                  <a:pt x="84934" y="64199"/>
                  <a:pt x="85808" y="65073"/>
                  <a:pt x="86879" y="65073"/>
                </a:cubicBezTo>
                <a:close/>
                <a:moveTo>
                  <a:pt x="82050" y="65182"/>
                </a:moveTo>
                <a:cubicBezTo>
                  <a:pt x="83864" y="65182"/>
                  <a:pt x="84781" y="62975"/>
                  <a:pt x="83492" y="61686"/>
                </a:cubicBezTo>
                <a:cubicBezTo>
                  <a:pt x="82203" y="60397"/>
                  <a:pt x="79996" y="61314"/>
                  <a:pt x="79996" y="63128"/>
                </a:cubicBezTo>
                <a:cubicBezTo>
                  <a:pt x="79996" y="64264"/>
                  <a:pt x="80914" y="65182"/>
                  <a:pt x="82050" y="65182"/>
                </a:cubicBezTo>
                <a:close/>
                <a:moveTo>
                  <a:pt x="77221" y="65226"/>
                </a:moveTo>
                <a:cubicBezTo>
                  <a:pt x="79078" y="65226"/>
                  <a:pt x="80018" y="62975"/>
                  <a:pt x="78707" y="61664"/>
                </a:cubicBezTo>
                <a:cubicBezTo>
                  <a:pt x="77374" y="60353"/>
                  <a:pt x="75123" y="61271"/>
                  <a:pt x="75123" y="63128"/>
                </a:cubicBezTo>
                <a:cubicBezTo>
                  <a:pt x="75145" y="64286"/>
                  <a:pt x="76063" y="65226"/>
                  <a:pt x="77221" y="65226"/>
                </a:cubicBezTo>
                <a:close/>
                <a:moveTo>
                  <a:pt x="72392" y="65182"/>
                </a:moveTo>
                <a:cubicBezTo>
                  <a:pt x="74205" y="65182"/>
                  <a:pt x="75123" y="62975"/>
                  <a:pt x="73834" y="61708"/>
                </a:cubicBezTo>
                <a:cubicBezTo>
                  <a:pt x="72545" y="60419"/>
                  <a:pt x="70360" y="61336"/>
                  <a:pt x="70360" y="63150"/>
                </a:cubicBezTo>
                <a:cubicBezTo>
                  <a:pt x="70360" y="64264"/>
                  <a:pt x="71277" y="65182"/>
                  <a:pt x="72392" y="65182"/>
                </a:cubicBezTo>
                <a:close/>
                <a:moveTo>
                  <a:pt x="67563" y="65073"/>
                </a:moveTo>
                <a:cubicBezTo>
                  <a:pt x="69289" y="65073"/>
                  <a:pt x="70141" y="62997"/>
                  <a:pt x="68939" y="61773"/>
                </a:cubicBezTo>
                <a:cubicBezTo>
                  <a:pt x="67716" y="60550"/>
                  <a:pt x="65640" y="61424"/>
                  <a:pt x="65640" y="63150"/>
                </a:cubicBezTo>
                <a:cubicBezTo>
                  <a:pt x="65640" y="64199"/>
                  <a:pt x="66514" y="65073"/>
                  <a:pt x="67563" y="65073"/>
                </a:cubicBezTo>
                <a:close/>
                <a:moveTo>
                  <a:pt x="62734" y="64942"/>
                </a:moveTo>
                <a:cubicBezTo>
                  <a:pt x="64351" y="64942"/>
                  <a:pt x="65137" y="62997"/>
                  <a:pt x="64023" y="61861"/>
                </a:cubicBezTo>
                <a:cubicBezTo>
                  <a:pt x="62887" y="60746"/>
                  <a:pt x="60942" y="61533"/>
                  <a:pt x="60942" y="63150"/>
                </a:cubicBezTo>
                <a:cubicBezTo>
                  <a:pt x="60942" y="64133"/>
                  <a:pt x="61750" y="64942"/>
                  <a:pt x="62734" y="64942"/>
                </a:cubicBezTo>
                <a:close/>
                <a:moveTo>
                  <a:pt x="57927" y="64811"/>
                </a:moveTo>
                <a:cubicBezTo>
                  <a:pt x="59391" y="64811"/>
                  <a:pt x="60133" y="63019"/>
                  <a:pt x="59107" y="61970"/>
                </a:cubicBezTo>
                <a:cubicBezTo>
                  <a:pt x="58058" y="60921"/>
                  <a:pt x="56266" y="61664"/>
                  <a:pt x="56266" y="63150"/>
                </a:cubicBezTo>
                <a:cubicBezTo>
                  <a:pt x="56266" y="64046"/>
                  <a:pt x="57009" y="64789"/>
                  <a:pt x="57927" y="64811"/>
                </a:cubicBezTo>
                <a:close/>
                <a:moveTo>
                  <a:pt x="53098" y="64658"/>
                </a:moveTo>
                <a:cubicBezTo>
                  <a:pt x="54452" y="64658"/>
                  <a:pt x="55130" y="63019"/>
                  <a:pt x="54168" y="62057"/>
                </a:cubicBezTo>
                <a:cubicBezTo>
                  <a:pt x="53207" y="61096"/>
                  <a:pt x="51568" y="61773"/>
                  <a:pt x="51568" y="63150"/>
                </a:cubicBezTo>
                <a:cubicBezTo>
                  <a:pt x="51568" y="63980"/>
                  <a:pt x="52245" y="64658"/>
                  <a:pt x="53098" y="64658"/>
                </a:cubicBezTo>
                <a:close/>
                <a:moveTo>
                  <a:pt x="48268" y="64527"/>
                </a:moveTo>
                <a:cubicBezTo>
                  <a:pt x="49492" y="64527"/>
                  <a:pt x="50104" y="63041"/>
                  <a:pt x="49252" y="62167"/>
                </a:cubicBezTo>
                <a:cubicBezTo>
                  <a:pt x="48378" y="61293"/>
                  <a:pt x="46892" y="61904"/>
                  <a:pt x="46892" y="63150"/>
                </a:cubicBezTo>
                <a:cubicBezTo>
                  <a:pt x="46892" y="63915"/>
                  <a:pt x="47504" y="64527"/>
                  <a:pt x="48268" y="64527"/>
                </a:cubicBezTo>
                <a:close/>
                <a:moveTo>
                  <a:pt x="43439" y="64374"/>
                </a:moveTo>
                <a:cubicBezTo>
                  <a:pt x="44554" y="64374"/>
                  <a:pt x="45122" y="63041"/>
                  <a:pt x="44335" y="62254"/>
                </a:cubicBezTo>
                <a:cubicBezTo>
                  <a:pt x="43549" y="61467"/>
                  <a:pt x="42194" y="62036"/>
                  <a:pt x="42194" y="63150"/>
                </a:cubicBezTo>
                <a:cubicBezTo>
                  <a:pt x="42194" y="63827"/>
                  <a:pt x="42762" y="64374"/>
                  <a:pt x="43439" y="64374"/>
                </a:cubicBezTo>
                <a:close/>
                <a:moveTo>
                  <a:pt x="38610" y="64243"/>
                </a:moveTo>
                <a:cubicBezTo>
                  <a:pt x="39594" y="64243"/>
                  <a:pt x="40074" y="63063"/>
                  <a:pt x="39397" y="62363"/>
                </a:cubicBezTo>
                <a:cubicBezTo>
                  <a:pt x="38698" y="61686"/>
                  <a:pt x="37518" y="62167"/>
                  <a:pt x="37518" y="63150"/>
                </a:cubicBezTo>
                <a:cubicBezTo>
                  <a:pt x="37518" y="63740"/>
                  <a:pt x="38020" y="64243"/>
                  <a:pt x="38610" y="64243"/>
                </a:cubicBezTo>
                <a:close/>
                <a:moveTo>
                  <a:pt x="33781" y="64111"/>
                </a:moveTo>
                <a:cubicBezTo>
                  <a:pt x="34655" y="64111"/>
                  <a:pt x="35071" y="63063"/>
                  <a:pt x="34481" y="62451"/>
                </a:cubicBezTo>
                <a:cubicBezTo>
                  <a:pt x="33869" y="61861"/>
                  <a:pt x="32820" y="62276"/>
                  <a:pt x="32820" y="63150"/>
                </a:cubicBezTo>
                <a:cubicBezTo>
                  <a:pt x="32820" y="63674"/>
                  <a:pt x="33257" y="64111"/>
                  <a:pt x="33781" y="64111"/>
                </a:cubicBezTo>
                <a:close/>
                <a:moveTo>
                  <a:pt x="28974" y="63980"/>
                </a:moveTo>
                <a:cubicBezTo>
                  <a:pt x="29695" y="63980"/>
                  <a:pt x="30067" y="63084"/>
                  <a:pt x="29542" y="62560"/>
                </a:cubicBezTo>
                <a:cubicBezTo>
                  <a:pt x="29040" y="62057"/>
                  <a:pt x="28144" y="62429"/>
                  <a:pt x="28144" y="63150"/>
                </a:cubicBezTo>
                <a:cubicBezTo>
                  <a:pt x="28144" y="63609"/>
                  <a:pt x="28515" y="63980"/>
                  <a:pt x="28974" y="63980"/>
                </a:cubicBezTo>
                <a:close/>
                <a:moveTo>
                  <a:pt x="24145" y="63805"/>
                </a:moveTo>
                <a:cubicBezTo>
                  <a:pt x="24757" y="63805"/>
                  <a:pt x="25063" y="63063"/>
                  <a:pt x="24626" y="62647"/>
                </a:cubicBezTo>
                <a:cubicBezTo>
                  <a:pt x="24189" y="62210"/>
                  <a:pt x="23468" y="62516"/>
                  <a:pt x="23468" y="63128"/>
                </a:cubicBezTo>
                <a:cubicBezTo>
                  <a:pt x="23468" y="63500"/>
                  <a:pt x="23752" y="63805"/>
                  <a:pt x="24145" y="63805"/>
                </a:cubicBezTo>
                <a:close/>
                <a:moveTo>
                  <a:pt x="19316" y="63653"/>
                </a:moveTo>
                <a:cubicBezTo>
                  <a:pt x="19797" y="63653"/>
                  <a:pt x="20037" y="63063"/>
                  <a:pt x="19709" y="62735"/>
                </a:cubicBezTo>
                <a:cubicBezTo>
                  <a:pt x="19360" y="62385"/>
                  <a:pt x="18770" y="62626"/>
                  <a:pt x="18770" y="63106"/>
                </a:cubicBezTo>
                <a:cubicBezTo>
                  <a:pt x="18770" y="63412"/>
                  <a:pt x="19010" y="63653"/>
                  <a:pt x="19316" y="63653"/>
                </a:cubicBezTo>
                <a:close/>
                <a:moveTo>
                  <a:pt x="14487" y="63543"/>
                </a:moveTo>
                <a:cubicBezTo>
                  <a:pt x="14859" y="63543"/>
                  <a:pt x="15033" y="63106"/>
                  <a:pt x="14771" y="62844"/>
                </a:cubicBezTo>
                <a:cubicBezTo>
                  <a:pt x="14531" y="62604"/>
                  <a:pt x="14094" y="62778"/>
                  <a:pt x="14094" y="63128"/>
                </a:cubicBezTo>
                <a:cubicBezTo>
                  <a:pt x="14094" y="63347"/>
                  <a:pt x="14269" y="63521"/>
                  <a:pt x="14487" y="63543"/>
                </a:cubicBezTo>
                <a:close/>
                <a:moveTo>
                  <a:pt x="9658" y="63390"/>
                </a:moveTo>
                <a:cubicBezTo>
                  <a:pt x="10008" y="63390"/>
                  <a:pt x="10008" y="62888"/>
                  <a:pt x="9658" y="62888"/>
                </a:cubicBezTo>
                <a:cubicBezTo>
                  <a:pt x="9330" y="62888"/>
                  <a:pt x="9330" y="63390"/>
                  <a:pt x="9658" y="63390"/>
                </a:cubicBezTo>
                <a:close/>
                <a:moveTo>
                  <a:pt x="4829" y="63259"/>
                </a:moveTo>
                <a:cubicBezTo>
                  <a:pt x="5026" y="63259"/>
                  <a:pt x="4720" y="62953"/>
                  <a:pt x="4720" y="63150"/>
                </a:cubicBezTo>
                <a:cubicBezTo>
                  <a:pt x="4720" y="63216"/>
                  <a:pt x="4763" y="63259"/>
                  <a:pt x="4829" y="63259"/>
                </a:cubicBezTo>
                <a:close/>
                <a:moveTo>
                  <a:pt x="22" y="63150"/>
                </a:moveTo>
                <a:lnTo>
                  <a:pt x="22" y="63128"/>
                </a:lnTo>
                <a:cubicBezTo>
                  <a:pt x="0" y="63128"/>
                  <a:pt x="0" y="63150"/>
                  <a:pt x="22" y="63150"/>
                </a:cubicBezTo>
                <a:close/>
                <a:moveTo>
                  <a:pt x="154442" y="58321"/>
                </a:moveTo>
                <a:cubicBezTo>
                  <a:pt x="154442" y="58321"/>
                  <a:pt x="154442" y="58321"/>
                  <a:pt x="154442" y="58321"/>
                </a:cubicBezTo>
                <a:cubicBezTo>
                  <a:pt x="154442" y="58299"/>
                  <a:pt x="154442" y="58299"/>
                  <a:pt x="154442" y="58299"/>
                </a:cubicBezTo>
                <a:cubicBezTo>
                  <a:pt x="154442" y="58299"/>
                  <a:pt x="154442" y="58321"/>
                  <a:pt x="154442" y="58321"/>
                </a:cubicBezTo>
                <a:close/>
                <a:moveTo>
                  <a:pt x="149613" y="58430"/>
                </a:moveTo>
                <a:cubicBezTo>
                  <a:pt x="149678" y="58430"/>
                  <a:pt x="149722" y="58386"/>
                  <a:pt x="149722" y="58321"/>
                </a:cubicBezTo>
                <a:cubicBezTo>
                  <a:pt x="149722" y="58146"/>
                  <a:pt x="149482" y="58146"/>
                  <a:pt x="149482" y="58321"/>
                </a:cubicBezTo>
                <a:cubicBezTo>
                  <a:pt x="149482" y="58386"/>
                  <a:pt x="149547" y="58430"/>
                  <a:pt x="149613" y="58430"/>
                </a:cubicBezTo>
                <a:close/>
                <a:moveTo>
                  <a:pt x="144784" y="58561"/>
                </a:moveTo>
                <a:cubicBezTo>
                  <a:pt x="145002" y="58561"/>
                  <a:pt x="145111" y="58299"/>
                  <a:pt x="144958" y="58146"/>
                </a:cubicBezTo>
                <a:cubicBezTo>
                  <a:pt x="144805" y="57971"/>
                  <a:pt x="144521" y="58081"/>
                  <a:pt x="144521" y="58321"/>
                </a:cubicBezTo>
                <a:cubicBezTo>
                  <a:pt x="144521" y="58452"/>
                  <a:pt x="144631" y="58561"/>
                  <a:pt x="144784" y="58561"/>
                </a:cubicBezTo>
                <a:close/>
                <a:moveTo>
                  <a:pt x="139955" y="58714"/>
                </a:moveTo>
                <a:cubicBezTo>
                  <a:pt x="140304" y="58714"/>
                  <a:pt x="140501" y="58277"/>
                  <a:pt x="140239" y="58037"/>
                </a:cubicBezTo>
                <a:cubicBezTo>
                  <a:pt x="139976" y="57775"/>
                  <a:pt x="139561" y="57949"/>
                  <a:pt x="139561" y="58321"/>
                </a:cubicBezTo>
                <a:cubicBezTo>
                  <a:pt x="139561" y="58539"/>
                  <a:pt x="139736" y="58714"/>
                  <a:pt x="139955" y="58714"/>
                </a:cubicBezTo>
                <a:close/>
                <a:moveTo>
                  <a:pt x="135126" y="58845"/>
                </a:moveTo>
                <a:cubicBezTo>
                  <a:pt x="135628" y="58845"/>
                  <a:pt x="135868" y="58255"/>
                  <a:pt x="135519" y="57928"/>
                </a:cubicBezTo>
                <a:cubicBezTo>
                  <a:pt x="135169" y="57578"/>
                  <a:pt x="134579" y="57818"/>
                  <a:pt x="134579" y="58299"/>
                </a:cubicBezTo>
                <a:cubicBezTo>
                  <a:pt x="134579" y="58605"/>
                  <a:pt x="134820" y="58867"/>
                  <a:pt x="135126" y="58845"/>
                </a:cubicBezTo>
                <a:close/>
                <a:moveTo>
                  <a:pt x="130297" y="58976"/>
                </a:moveTo>
                <a:cubicBezTo>
                  <a:pt x="130908" y="58976"/>
                  <a:pt x="131192" y="58255"/>
                  <a:pt x="130777" y="57840"/>
                </a:cubicBezTo>
                <a:cubicBezTo>
                  <a:pt x="130362" y="57425"/>
                  <a:pt x="129641" y="57709"/>
                  <a:pt x="129641" y="58321"/>
                </a:cubicBezTo>
                <a:cubicBezTo>
                  <a:pt x="129641" y="58692"/>
                  <a:pt x="129925" y="58976"/>
                  <a:pt x="130297" y="58976"/>
                </a:cubicBezTo>
                <a:close/>
                <a:moveTo>
                  <a:pt x="125489" y="59129"/>
                </a:moveTo>
                <a:cubicBezTo>
                  <a:pt x="126210" y="59129"/>
                  <a:pt x="126582" y="58255"/>
                  <a:pt x="126057" y="57731"/>
                </a:cubicBezTo>
                <a:cubicBezTo>
                  <a:pt x="125533" y="57207"/>
                  <a:pt x="124659" y="57578"/>
                  <a:pt x="124659" y="58321"/>
                </a:cubicBezTo>
                <a:cubicBezTo>
                  <a:pt x="124659" y="58758"/>
                  <a:pt x="125030" y="59129"/>
                  <a:pt x="125489" y="59129"/>
                </a:cubicBezTo>
                <a:close/>
                <a:moveTo>
                  <a:pt x="120660" y="59261"/>
                </a:moveTo>
                <a:cubicBezTo>
                  <a:pt x="121491" y="59261"/>
                  <a:pt x="121928" y="58234"/>
                  <a:pt x="121338" y="57644"/>
                </a:cubicBezTo>
                <a:cubicBezTo>
                  <a:pt x="120726" y="57054"/>
                  <a:pt x="119699" y="57469"/>
                  <a:pt x="119699" y="58321"/>
                </a:cubicBezTo>
                <a:cubicBezTo>
                  <a:pt x="119699" y="58845"/>
                  <a:pt x="120136" y="59261"/>
                  <a:pt x="120660" y="59261"/>
                </a:cubicBezTo>
                <a:close/>
                <a:moveTo>
                  <a:pt x="115831" y="59392"/>
                </a:moveTo>
                <a:cubicBezTo>
                  <a:pt x="116793" y="59392"/>
                  <a:pt x="117295" y="58234"/>
                  <a:pt x="116596" y="57534"/>
                </a:cubicBezTo>
                <a:cubicBezTo>
                  <a:pt x="115919" y="56857"/>
                  <a:pt x="114739" y="57338"/>
                  <a:pt x="114739" y="58299"/>
                </a:cubicBezTo>
                <a:cubicBezTo>
                  <a:pt x="114739" y="58911"/>
                  <a:pt x="115219" y="59392"/>
                  <a:pt x="115831" y="59392"/>
                </a:cubicBezTo>
                <a:close/>
                <a:moveTo>
                  <a:pt x="111002" y="59545"/>
                </a:moveTo>
                <a:cubicBezTo>
                  <a:pt x="112095" y="59545"/>
                  <a:pt x="112641" y="58212"/>
                  <a:pt x="111876" y="57447"/>
                </a:cubicBezTo>
                <a:cubicBezTo>
                  <a:pt x="111090" y="56660"/>
                  <a:pt x="109779" y="57228"/>
                  <a:pt x="109779" y="58321"/>
                </a:cubicBezTo>
                <a:cubicBezTo>
                  <a:pt x="109779" y="58998"/>
                  <a:pt x="110325" y="59545"/>
                  <a:pt x="111002" y="59545"/>
                </a:cubicBezTo>
                <a:close/>
                <a:moveTo>
                  <a:pt x="106173" y="59676"/>
                </a:moveTo>
                <a:cubicBezTo>
                  <a:pt x="107375" y="59676"/>
                  <a:pt x="107987" y="58212"/>
                  <a:pt x="107135" y="57359"/>
                </a:cubicBezTo>
                <a:cubicBezTo>
                  <a:pt x="106282" y="56507"/>
                  <a:pt x="104818" y="57119"/>
                  <a:pt x="104818" y="58321"/>
                </a:cubicBezTo>
                <a:cubicBezTo>
                  <a:pt x="104840" y="59064"/>
                  <a:pt x="105430" y="59654"/>
                  <a:pt x="106173" y="59676"/>
                </a:cubicBezTo>
                <a:close/>
                <a:moveTo>
                  <a:pt x="101344" y="59807"/>
                </a:moveTo>
                <a:cubicBezTo>
                  <a:pt x="102677" y="59807"/>
                  <a:pt x="103333" y="58212"/>
                  <a:pt x="102393" y="57272"/>
                </a:cubicBezTo>
                <a:cubicBezTo>
                  <a:pt x="101453" y="56332"/>
                  <a:pt x="99858" y="56988"/>
                  <a:pt x="99858" y="58321"/>
                </a:cubicBezTo>
                <a:cubicBezTo>
                  <a:pt x="99858" y="59129"/>
                  <a:pt x="100536" y="59807"/>
                  <a:pt x="101344" y="59807"/>
                </a:cubicBezTo>
                <a:close/>
                <a:moveTo>
                  <a:pt x="96537" y="59938"/>
                </a:moveTo>
                <a:cubicBezTo>
                  <a:pt x="97979" y="59938"/>
                  <a:pt x="98700" y="58190"/>
                  <a:pt x="97673" y="57163"/>
                </a:cubicBezTo>
                <a:cubicBezTo>
                  <a:pt x="96646" y="56158"/>
                  <a:pt x="94898" y="56879"/>
                  <a:pt x="94898" y="58321"/>
                </a:cubicBezTo>
                <a:cubicBezTo>
                  <a:pt x="94898" y="59217"/>
                  <a:pt x="95641" y="59938"/>
                  <a:pt x="96537" y="59938"/>
                </a:cubicBezTo>
                <a:close/>
                <a:moveTo>
                  <a:pt x="91708" y="60047"/>
                </a:moveTo>
                <a:cubicBezTo>
                  <a:pt x="93259" y="60047"/>
                  <a:pt x="94024" y="58190"/>
                  <a:pt x="92932" y="57075"/>
                </a:cubicBezTo>
                <a:cubicBezTo>
                  <a:pt x="91839" y="55983"/>
                  <a:pt x="89960" y="56770"/>
                  <a:pt x="89960" y="58321"/>
                </a:cubicBezTo>
                <a:cubicBezTo>
                  <a:pt x="89960" y="59282"/>
                  <a:pt x="90747" y="60047"/>
                  <a:pt x="91708" y="60047"/>
                </a:cubicBezTo>
                <a:close/>
                <a:moveTo>
                  <a:pt x="86879" y="60156"/>
                </a:moveTo>
                <a:cubicBezTo>
                  <a:pt x="88518" y="60156"/>
                  <a:pt x="89348" y="58168"/>
                  <a:pt x="88168" y="57010"/>
                </a:cubicBezTo>
                <a:cubicBezTo>
                  <a:pt x="87010" y="55852"/>
                  <a:pt x="85022" y="56660"/>
                  <a:pt x="85022" y="58321"/>
                </a:cubicBezTo>
                <a:cubicBezTo>
                  <a:pt x="85022" y="59326"/>
                  <a:pt x="85852" y="60156"/>
                  <a:pt x="86879" y="60156"/>
                </a:cubicBezTo>
                <a:close/>
                <a:moveTo>
                  <a:pt x="82050" y="60244"/>
                </a:moveTo>
                <a:cubicBezTo>
                  <a:pt x="83754" y="60244"/>
                  <a:pt x="84628" y="58168"/>
                  <a:pt x="83405" y="56944"/>
                </a:cubicBezTo>
                <a:cubicBezTo>
                  <a:pt x="82203" y="55743"/>
                  <a:pt x="80127" y="56595"/>
                  <a:pt x="80127" y="58321"/>
                </a:cubicBezTo>
                <a:cubicBezTo>
                  <a:pt x="80127" y="59370"/>
                  <a:pt x="80979" y="60244"/>
                  <a:pt x="82050" y="60244"/>
                </a:cubicBezTo>
                <a:close/>
                <a:moveTo>
                  <a:pt x="77221" y="60266"/>
                </a:moveTo>
                <a:cubicBezTo>
                  <a:pt x="78969" y="60266"/>
                  <a:pt x="79843" y="58168"/>
                  <a:pt x="78597" y="56944"/>
                </a:cubicBezTo>
                <a:cubicBezTo>
                  <a:pt x="77374" y="55699"/>
                  <a:pt x="75276" y="56573"/>
                  <a:pt x="75276" y="58321"/>
                </a:cubicBezTo>
                <a:cubicBezTo>
                  <a:pt x="75276" y="59392"/>
                  <a:pt x="76150" y="60266"/>
                  <a:pt x="77221" y="60266"/>
                </a:cubicBezTo>
                <a:close/>
                <a:moveTo>
                  <a:pt x="72392" y="60244"/>
                </a:moveTo>
                <a:cubicBezTo>
                  <a:pt x="74118" y="60244"/>
                  <a:pt x="74970" y="58168"/>
                  <a:pt x="73747" y="56944"/>
                </a:cubicBezTo>
                <a:cubicBezTo>
                  <a:pt x="72545" y="55743"/>
                  <a:pt x="70469" y="56595"/>
                  <a:pt x="70469" y="58321"/>
                </a:cubicBezTo>
                <a:cubicBezTo>
                  <a:pt x="70469" y="59392"/>
                  <a:pt x="71321" y="60244"/>
                  <a:pt x="72392" y="60244"/>
                </a:cubicBezTo>
                <a:close/>
                <a:moveTo>
                  <a:pt x="67563" y="60156"/>
                </a:moveTo>
                <a:cubicBezTo>
                  <a:pt x="69202" y="60156"/>
                  <a:pt x="70032" y="58168"/>
                  <a:pt x="68874" y="57010"/>
                </a:cubicBezTo>
                <a:cubicBezTo>
                  <a:pt x="67716" y="55874"/>
                  <a:pt x="65727" y="56682"/>
                  <a:pt x="65727" y="58321"/>
                </a:cubicBezTo>
                <a:cubicBezTo>
                  <a:pt x="65727" y="59326"/>
                  <a:pt x="66558" y="60156"/>
                  <a:pt x="67563" y="60156"/>
                </a:cubicBezTo>
                <a:close/>
                <a:moveTo>
                  <a:pt x="62734" y="60047"/>
                </a:moveTo>
                <a:cubicBezTo>
                  <a:pt x="64285" y="60047"/>
                  <a:pt x="65050" y="58190"/>
                  <a:pt x="63957" y="57097"/>
                </a:cubicBezTo>
                <a:cubicBezTo>
                  <a:pt x="62887" y="56005"/>
                  <a:pt x="61008" y="56770"/>
                  <a:pt x="61008" y="58321"/>
                </a:cubicBezTo>
                <a:cubicBezTo>
                  <a:pt x="61008" y="59261"/>
                  <a:pt x="61794" y="60047"/>
                  <a:pt x="62734" y="60047"/>
                </a:cubicBezTo>
                <a:close/>
                <a:moveTo>
                  <a:pt x="57927" y="59916"/>
                </a:moveTo>
                <a:cubicBezTo>
                  <a:pt x="59347" y="59916"/>
                  <a:pt x="60068" y="58190"/>
                  <a:pt x="59063" y="57185"/>
                </a:cubicBezTo>
                <a:cubicBezTo>
                  <a:pt x="58036" y="56158"/>
                  <a:pt x="56310" y="56879"/>
                  <a:pt x="56310" y="58321"/>
                </a:cubicBezTo>
                <a:cubicBezTo>
                  <a:pt x="56310" y="59195"/>
                  <a:pt x="57031" y="59916"/>
                  <a:pt x="57927" y="59916"/>
                </a:cubicBezTo>
                <a:close/>
                <a:moveTo>
                  <a:pt x="53098" y="59785"/>
                </a:moveTo>
                <a:cubicBezTo>
                  <a:pt x="54409" y="59785"/>
                  <a:pt x="55064" y="58212"/>
                  <a:pt x="54146" y="57272"/>
                </a:cubicBezTo>
                <a:cubicBezTo>
                  <a:pt x="53207" y="56354"/>
                  <a:pt x="51612" y="57010"/>
                  <a:pt x="51612" y="58321"/>
                </a:cubicBezTo>
                <a:cubicBezTo>
                  <a:pt x="51612" y="59129"/>
                  <a:pt x="52289" y="59785"/>
                  <a:pt x="53098" y="59785"/>
                </a:cubicBezTo>
                <a:close/>
                <a:moveTo>
                  <a:pt x="48268" y="59676"/>
                </a:moveTo>
                <a:cubicBezTo>
                  <a:pt x="49470" y="59654"/>
                  <a:pt x="50060" y="58190"/>
                  <a:pt x="49208" y="57359"/>
                </a:cubicBezTo>
                <a:cubicBezTo>
                  <a:pt x="48356" y="56507"/>
                  <a:pt x="46914" y="57119"/>
                  <a:pt x="46892" y="58321"/>
                </a:cubicBezTo>
                <a:cubicBezTo>
                  <a:pt x="46914" y="59064"/>
                  <a:pt x="47526" y="59676"/>
                  <a:pt x="48268" y="59676"/>
                </a:cubicBezTo>
                <a:close/>
                <a:moveTo>
                  <a:pt x="43439" y="59545"/>
                </a:moveTo>
                <a:cubicBezTo>
                  <a:pt x="44532" y="59545"/>
                  <a:pt x="45078" y="58234"/>
                  <a:pt x="44313" y="57447"/>
                </a:cubicBezTo>
                <a:cubicBezTo>
                  <a:pt x="43549" y="56682"/>
                  <a:pt x="42238" y="57228"/>
                  <a:pt x="42216" y="58321"/>
                </a:cubicBezTo>
                <a:cubicBezTo>
                  <a:pt x="42216" y="58976"/>
                  <a:pt x="42762" y="59523"/>
                  <a:pt x="43439" y="59545"/>
                </a:cubicBezTo>
                <a:close/>
                <a:moveTo>
                  <a:pt x="38610" y="59392"/>
                </a:moveTo>
                <a:cubicBezTo>
                  <a:pt x="39572" y="59392"/>
                  <a:pt x="40053" y="58234"/>
                  <a:pt x="39375" y="57556"/>
                </a:cubicBezTo>
                <a:cubicBezTo>
                  <a:pt x="38698" y="56879"/>
                  <a:pt x="37540" y="57359"/>
                  <a:pt x="37540" y="58321"/>
                </a:cubicBezTo>
                <a:cubicBezTo>
                  <a:pt x="37540" y="58911"/>
                  <a:pt x="38020" y="59392"/>
                  <a:pt x="38610" y="59392"/>
                </a:cubicBezTo>
                <a:close/>
                <a:moveTo>
                  <a:pt x="33781" y="59261"/>
                </a:moveTo>
                <a:cubicBezTo>
                  <a:pt x="34634" y="59261"/>
                  <a:pt x="35049" y="58234"/>
                  <a:pt x="34459" y="57644"/>
                </a:cubicBezTo>
                <a:cubicBezTo>
                  <a:pt x="33869" y="57054"/>
                  <a:pt x="32864" y="57491"/>
                  <a:pt x="32864" y="58321"/>
                </a:cubicBezTo>
                <a:cubicBezTo>
                  <a:pt x="32864" y="58823"/>
                  <a:pt x="33279" y="59261"/>
                  <a:pt x="33781" y="59261"/>
                </a:cubicBezTo>
                <a:close/>
                <a:moveTo>
                  <a:pt x="28974" y="59129"/>
                </a:moveTo>
                <a:cubicBezTo>
                  <a:pt x="29673" y="59129"/>
                  <a:pt x="30045" y="58255"/>
                  <a:pt x="29542" y="57753"/>
                </a:cubicBezTo>
                <a:cubicBezTo>
                  <a:pt x="29018" y="57250"/>
                  <a:pt x="28166" y="57600"/>
                  <a:pt x="28166" y="58321"/>
                </a:cubicBezTo>
                <a:cubicBezTo>
                  <a:pt x="28166" y="58758"/>
                  <a:pt x="28515" y="59129"/>
                  <a:pt x="28974" y="59129"/>
                </a:cubicBezTo>
                <a:close/>
                <a:moveTo>
                  <a:pt x="24145" y="58976"/>
                </a:moveTo>
                <a:cubicBezTo>
                  <a:pt x="24713" y="58976"/>
                  <a:pt x="25019" y="58255"/>
                  <a:pt x="24604" y="57862"/>
                </a:cubicBezTo>
                <a:cubicBezTo>
                  <a:pt x="24189" y="57447"/>
                  <a:pt x="23490" y="57731"/>
                  <a:pt x="23490" y="58321"/>
                </a:cubicBezTo>
                <a:cubicBezTo>
                  <a:pt x="23490" y="58671"/>
                  <a:pt x="23774" y="58976"/>
                  <a:pt x="24145" y="58976"/>
                </a:cubicBezTo>
                <a:close/>
                <a:moveTo>
                  <a:pt x="19316" y="58845"/>
                </a:moveTo>
                <a:cubicBezTo>
                  <a:pt x="19775" y="58845"/>
                  <a:pt x="20015" y="58277"/>
                  <a:pt x="19688" y="57949"/>
                </a:cubicBezTo>
                <a:cubicBezTo>
                  <a:pt x="19360" y="57622"/>
                  <a:pt x="18792" y="57840"/>
                  <a:pt x="18792" y="58321"/>
                </a:cubicBezTo>
                <a:cubicBezTo>
                  <a:pt x="18792" y="58605"/>
                  <a:pt x="19032" y="58845"/>
                  <a:pt x="19316" y="58845"/>
                </a:cubicBezTo>
                <a:close/>
                <a:moveTo>
                  <a:pt x="14487" y="58714"/>
                </a:moveTo>
                <a:cubicBezTo>
                  <a:pt x="14837" y="58692"/>
                  <a:pt x="14990" y="58277"/>
                  <a:pt x="14749" y="58037"/>
                </a:cubicBezTo>
                <a:cubicBezTo>
                  <a:pt x="14509" y="57796"/>
                  <a:pt x="14094" y="57971"/>
                  <a:pt x="14094" y="58299"/>
                </a:cubicBezTo>
                <a:cubicBezTo>
                  <a:pt x="14094" y="58518"/>
                  <a:pt x="14269" y="58692"/>
                  <a:pt x="14487" y="58692"/>
                </a:cubicBezTo>
                <a:close/>
                <a:moveTo>
                  <a:pt x="9658" y="58561"/>
                </a:moveTo>
                <a:cubicBezTo>
                  <a:pt x="9877" y="58561"/>
                  <a:pt x="9986" y="58299"/>
                  <a:pt x="9833" y="58146"/>
                </a:cubicBezTo>
                <a:cubicBezTo>
                  <a:pt x="9680" y="57993"/>
                  <a:pt x="9418" y="58102"/>
                  <a:pt x="9418" y="58321"/>
                </a:cubicBezTo>
                <a:cubicBezTo>
                  <a:pt x="9418" y="58452"/>
                  <a:pt x="9527" y="58561"/>
                  <a:pt x="9658" y="58561"/>
                </a:cubicBezTo>
                <a:close/>
                <a:moveTo>
                  <a:pt x="4829" y="58430"/>
                </a:moveTo>
                <a:cubicBezTo>
                  <a:pt x="4895" y="58430"/>
                  <a:pt x="4938" y="58365"/>
                  <a:pt x="4938" y="58321"/>
                </a:cubicBezTo>
                <a:cubicBezTo>
                  <a:pt x="4938" y="58168"/>
                  <a:pt x="4720" y="58168"/>
                  <a:pt x="4720" y="58321"/>
                </a:cubicBezTo>
                <a:cubicBezTo>
                  <a:pt x="4720" y="58365"/>
                  <a:pt x="4785" y="58430"/>
                  <a:pt x="4829" y="58430"/>
                </a:cubicBezTo>
                <a:close/>
                <a:moveTo>
                  <a:pt x="149591" y="53579"/>
                </a:moveTo>
                <a:cubicBezTo>
                  <a:pt x="149656" y="53579"/>
                  <a:pt x="149700" y="53536"/>
                  <a:pt x="149700" y="53492"/>
                </a:cubicBezTo>
                <a:cubicBezTo>
                  <a:pt x="149700" y="53448"/>
                  <a:pt x="149656" y="53404"/>
                  <a:pt x="149591" y="53404"/>
                </a:cubicBezTo>
                <a:cubicBezTo>
                  <a:pt x="149547" y="53404"/>
                  <a:pt x="149503" y="53448"/>
                  <a:pt x="149503" y="53492"/>
                </a:cubicBezTo>
                <a:cubicBezTo>
                  <a:pt x="149503" y="53536"/>
                  <a:pt x="149547" y="53579"/>
                  <a:pt x="149591" y="53579"/>
                </a:cubicBezTo>
                <a:close/>
                <a:moveTo>
                  <a:pt x="144784" y="53710"/>
                </a:moveTo>
                <a:cubicBezTo>
                  <a:pt x="144980" y="53710"/>
                  <a:pt x="145090" y="53470"/>
                  <a:pt x="144937" y="53317"/>
                </a:cubicBezTo>
                <a:cubicBezTo>
                  <a:pt x="144784" y="53186"/>
                  <a:pt x="144543" y="53295"/>
                  <a:pt x="144543" y="53492"/>
                </a:cubicBezTo>
                <a:cubicBezTo>
                  <a:pt x="144543" y="53623"/>
                  <a:pt x="144653" y="53710"/>
                  <a:pt x="144784" y="53710"/>
                </a:cubicBezTo>
                <a:close/>
                <a:moveTo>
                  <a:pt x="139955" y="53863"/>
                </a:moveTo>
                <a:cubicBezTo>
                  <a:pt x="140282" y="53863"/>
                  <a:pt x="140457" y="53448"/>
                  <a:pt x="140217" y="53230"/>
                </a:cubicBezTo>
                <a:cubicBezTo>
                  <a:pt x="139976" y="52989"/>
                  <a:pt x="139561" y="53164"/>
                  <a:pt x="139583" y="53492"/>
                </a:cubicBezTo>
                <a:cubicBezTo>
                  <a:pt x="139583" y="53689"/>
                  <a:pt x="139736" y="53863"/>
                  <a:pt x="139955" y="53863"/>
                </a:cubicBezTo>
                <a:close/>
                <a:moveTo>
                  <a:pt x="135126" y="53994"/>
                </a:moveTo>
                <a:cubicBezTo>
                  <a:pt x="135584" y="53994"/>
                  <a:pt x="135803" y="53448"/>
                  <a:pt x="135475" y="53120"/>
                </a:cubicBezTo>
                <a:cubicBezTo>
                  <a:pt x="135147" y="52814"/>
                  <a:pt x="134601" y="53033"/>
                  <a:pt x="134623" y="53492"/>
                </a:cubicBezTo>
                <a:cubicBezTo>
                  <a:pt x="134623" y="53776"/>
                  <a:pt x="134841" y="53994"/>
                  <a:pt x="135126" y="53994"/>
                </a:cubicBezTo>
                <a:close/>
                <a:moveTo>
                  <a:pt x="130297" y="54126"/>
                </a:moveTo>
                <a:cubicBezTo>
                  <a:pt x="130865" y="54126"/>
                  <a:pt x="131171" y="53448"/>
                  <a:pt x="130755" y="53033"/>
                </a:cubicBezTo>
                <a:cubicBezTo>
                  <a:pt x="130340" y="52618"/>
                  <a:pt x="129663" y="52924"/>
                  <a:pt x="129663" y="53492"/>
                </a:cubicBezTo>
                <a:cubicBezTo>
                  <a:pt x="129663" y="53841"/>
                  <a:pt x="129947" y="54126"/>
                  <a:pt x="130297" y="54126"/>
                </a:cubicBezTo>
                <a:close/>
                <a:moveTo>
                  <a:pt x="125489" y="54257"/>
                </a:moveTo>
                <a:cubicBezTo>
                  <a:pt x="126189" y="54257"/>
                  <a:pt x="126538" y="53404"/>
                  <a:pt x="126036" y="52924"/>
                </a:cubicBezTo>
                <a:cubicBezTo>
                  <a:pt x="125555" y="52421"/>
                  <a:pt x="124703" y="52793"/>
                  <a:pt x="124725" y="53492"/>
                </a:cubicBezTo>
                <a:cubicBezTo>
                  <a:pt x="124725" y="53907"/>
                  <a:pt x="125052" y="54235"/>
                  <a:pt x="125489" y="54257"/>
                </a:cubicBezTo>
                <a:close/>
                <a:moveTo>
                  <a:pt x="120660" y="54388"/>
                </a:moveTo>
                <a:cubicBezTo>
                  <a:pt x="121469" y="54388"/>
                  <a:pt x="121884" y="53404"/>
                  <a:pt x="121294" y="52814"/>
                </a:cubicBezTo>
                <a:cubicBezTo>
                  <a:pt x="120726" y="52246"/>
                  <a:pt x="119743" y="52662"/>
                  <a:pt x="119743" y="53470"/>
                </a:cubicBezTo>
                <a:cubicBezTo>
                  <a:pt x="119743" y="53973"/>
                  <a:pt x="120158" y="54388"/>
                  <a:pt x="120660" y="54388"/>
                </a:cubicBezTo>
                <a:close/>
                <a:moveTo>
                  <a:pt x="115831" y="54519"/>
                </a:moveTo>
                <a:cubicBezTo>
                  <a:pt x="116749" y="54519"/>
                  <a:pt x="117230" y="53383"/>
                  <a:pt x="116574" y="52727"/>
                </a:cubicBezTo>
                <a:cubicBezTo>
                  <a:pt x="115919" y="52072"/>
                  <a:pt x="114782" y="52552"/>
                  <a:pt x="114782" y="53470"/>
                </a:cubicBezTo>
                <a:cubicBezTo>
                  <a:pt x="114782" y="54038"/>
                  <a:pt x="115263" y="54519"/>
                  <a:pt x="115831" y="54519"/>
                </a:cubicBezTo>
                <a:close/>
                <a:moveTo>
                  <a:pt x="111002" y="54650"/>
                </a:moveTo>
                <a:cubicBezTo>
                  <a:pt x="112051" y="54650"/>
                  <a:pt x="112575" y="53383"/>
                  <a:pt x="111833" y="52640"/>
                </a:cubicBezTo>
                <a:cubicBezTo>
                  <a:pt x="111090" y="51897"/>
                  <a:pt x="109822" y="52421"/>
                  <a:pt x="109822" y="53470"/>
                </a:cubicBezTo>
                <a:cubicBezTo>
                  <a:pt x="109822" y="54126"/>
                  <a:pt x="110347" y="54650"/>
                  <a:pt x="111002" y="54650"/>
                </a:cubicBezTo>
                <a:close/>
                <a:moveTo>
                  <a:pt x="106173" y="54781"/>
                </a:moveTo>
                <a:cubicBezTo>
                  <a:pt x="107331" y="54781"/>
                  <a:pt x="107921" y="53361"/>
                  <a:pt x="107091" y="52552"/>
                </a:cubicBezTo>
                <a:cubicBezTo>
                  <a:pt x="106282" y="51722"/>
                  <a:pt x="104884" y="52312"/>
                  <a:pt x="104884" y="53470"/>
                </a:cubicBezTo>
                <a:cubicBezTo>
                  <a:pt x="104884" y="54191"/>
                  <a:pt x="105452" y="54781"/>
                  <a:pt x="106173" y="54781"/>
                </a:cubicBezTo>
                <a:close/>
                <a:moveTo>
                  <a:pt x="101344" y="54890"/>
                </a:moveTo>
                <a:cubicBezTo>
                  <a:pt x="102612" y="54890"/>
                  <a:pt x="103245" y="53361"/>
                  <a:pt x="102349" y="52465"/>
                </a:cubicBezTo>
                <a:cubicBezTo>
                  <a:pt x="101453" y="51569"/>
                  <a:pt x="99924" y="52203"/>
                  <a:pt x="99924" y="53470"/>
                </a:cubicBezTo>
                <a:cubicBezTo>
                  <a:pt x="99924" y="54257"/>
                  <a:pt x="100558" y="54890"/>
                  <a:pt x="101344" y="54890"/>
                </a:cubicBezTo>
                <a:close/>
                <a:moveTo>
                  <a:pt x="96515" y="55021"/>
                </a:moveTo>
                <a:cubicBezTo>
                  <a:pt x="97892" y="55000"/>
                  <a:pt x="98591" y="53339"/>
                  <a:pt x="97608" y="52377"/>
                </a:cubicBezTo>
                <a:cubicBezTo>
                  <a:pt x="96646" y="51416"/>
                  <a:pt x="94986" y="52093"/>
                  <a:pt x="94986" y="53470"/>
                </a:cubicBezTo>
                <a:cubicBezTo>
                  <a:pt x="94986" y="54322"/>
                  <a:pt x="95685" y="55021"/>
                  <a:pt x="96515" y="55021"/>
                </a:cubicBezTo>
                <a:close/>
                <a:moveTo>
                  <a:pt x="91708" y="55109"/>
                </a:moveTo>
                <a:cubicBezTo>
                  <a:pt x="93150" y="55109"/>
                  <a:pt x="93893" y="53361"/>
                  <a:pt x="92866" y="52312"/>
                </a:cubicBezTo>
                <a:cubicBezTo>
                  <a:pt x="91817" y="51285"/>
                  <a:pt x="90069" y="52028"/>
                  <a:pt x="90069" y="53470"/>
                </a:cubicBezTo>
                <a:cubicBezTo>
                  <a:pt x="90069" y="54388"/>
                  <a:pt x="90790" y="55109"/>
                  <a:pt x="91708" y="55109"/>
                </a:cubicBezTo>
                <a:close/>
                <a:moveTo>
                  <a:pt x="86879" y="55218"/>
                </a:moveTo>
                <a:cubicBezTo>
                  <a:pt x="88430" y="55218"/>
                  <a:pt x="89195" y="53339"/>
                  <a:pt x="88103" y="52246"/>
                </a:cubicBezTo>
                <a:cubicBezTo>
                  <a:pt x="87010" y="51154"/>
                  <a:pt x="85131" y="51919"/>
                  <a:pt x="85131" y="53470"/>
                </a:cubicBezTo>
                <a:cubicBezTo>
                  <a:pt x="85131" y="54431"/>
                  <a:pt x="85917" y="55218"/>
                  <a:pt x="86879" y="55218"/>
                </a:cubicBezTo>
                <a:close/>
                <a:moveTo>
                  <a:pt x="82050" y="55262"/>
                </a:moveTo>
                <a:cubicBezTo>
                  <a:pt x="83645" y="55262"/>
                  <a:pt x="84453" y="53339"/>
                  <a:pt x="83317" y="52203"/>
                </a:cubicBezTo>
                <a:cubicBezTo>
                  <a:pt x="82181" y="51066"/>
                  <a:pt x="80258" y="51875"/>
                  <a:pt x="80258" y="53470"/>
                </a:cubicBezTo>
                <a:cubicBezTo>
                  <a:pt x="80258" y="54453"/>
                  <a:pt x="81067" y="55262"/>
                  <a:pt x="82050" y="55262"/>
                </a:cubicBezTo>
                <a:close/>
                <a:moveTo>
                  <a:pt x="77221" y="55284"/>
                </a:moveTo>
                <a:cubicBezTo>
                  <a:pt x="78838" y="55284"/>
                  <a:pt x="79668" y="53339"/>
                  <a:pt x="78510" y="52181"/>
                </a:cubicBezTo>
                <a:cubicBezTo>
                  <a:pt x="77374" y="51023"/>
                  <a:pt x="75407" y="51853"/>
                  <a:pt x="75407" y="53470"/>
                </a:cubicBezTo>
                <a:cubicBezTo>
                  <a:pt x="75407" y="54475"/>
                  <a:pt x="76216" y="55284"/>
                  <a:pt x="77221" y="55284"/>
                </a:cubicBezTo>
                <a:close/>
                <a:moveTo>
                  <a:pt x="72392" y="55262"/>
                </a:moveTo>
                <a:cubicBezTo>
                  <a:pt x="73987" y="55262"/>
                  <a:pt x="74795" y="53339"/>
                  <a:pt x="73659" y="52203"/>
                </a:cubicBezTo>
                <a:cubicBezTo>
                  <a:pt x="72523" y="51066"/>
                  <a:pt x="70600" y="51875"/>
                  <a:pt x="70600" y="53470"/>
                </a:cubicBezTo>
                <a:cubicBezTo>
                  <a:pt x="70600" y="54453"/>
                  <a:pt x="71409" y="55262"/>
                  <a:pt x="72392" y="55262"/>
                </a:cubicBezTo>
                <a:close/>
                <a:moveTo>
                  <a:pt x="67563" y="55196"/>
                </a:moveTo>
                <a:cubicBezTo>
                  <a:pt x="69114" y="55196"/>
                  <a:pt x="69879" y="53339"/>
                  <a:pt x="68786" y="52246"/>
                </a:cubicBezTo>
                <a:cubicBezTo>
                  <a:pt x="67694" y="51154"/>
                  <a:pt x="65837" y="51940"/>
                  <a:pt x="65837" y="53470"/>
                </a:cubicBezTo>
                <a:cubicBezTo>
                  <a:pt x="65837" y="54431"/>
                  <a:pt x="66623" y="55196"/>
                  <a:pt x="67563" y="55196"/>
                </a:cubicBezTo>
                <a:close/>
                <a:moveTo>
                  <a:pt x="62734" y="55109"/>
                </a:moveTo>
                <a:cubicBezTo>
                  <a:pt x="64198" y="55109"/>
                  <a:pt x="64941" y="53339"/>
                  <a:pt x="63914" y="52312"/>
                </a:cubicBezTo>
                <a:cubicBezTo>
                  <a:pt x="62865" y="51263"/>
                  <a:pt x="61095" y="52006"/>
                  <a:pt x="61095" y="53470"/>
                </a:cubicBezTo>
                <a:cubicBezTo>
                  <a:pt x="61095" y="54366"/>
                  <a:pt x="61838" y="55109"/>
                  <a:pt x="62734" y="55109"/>
                </a:cubicBezTo>
                <a:close/>
                <a:moveTo>
                  <a:pt x="57927" y="55000"/>
                </a:moveTo>
                <a:cubicBezTo>
                  <a:pt x="59281" y="55021"/>
                  <a:pt x="59981" y="53361"/>
                  <a:pt x="59019" y="52377"/>
                </a:cubicBezTo>
                <a:cubicBezTo>
                  <a:pt x="58036" y="51416"/>
                  <a:pt x="56375" y="52093"/>
                  <a:pt x="56375" y="53470"/>
                </a:cubicBezTo>
                <a:cubicBezTo>
                  <a:pt x="56375" y="54322"/>
                  <a:pt x="57074" y="55000"/>
                  <a:pt x="57927" y="55000"/>
                </a:cubicBezTo>
                <a:close/>
                <a:moveTo>
                  <a:pt x="53098" y="54890"/>
                </a:moveTo>
                <a:cubicBezTo>
                  <a:pt x="54365" y="54890"/>
                  <a:pt x="54999" y="53361"/>
                  <a:pt x="54103" y="52465"/>
                </a:cubicBezTo>
                <a:cubicBezTo>
                  <a:pt x="53207" y="51569"/>
                  <a:pt x="51677" y="52203"/>
                  <a:pt x="51677" y="53470"/>
                </a:cubicBezTo>
                <a:cubicBezTo>
                  <a:pt x="51677" y="54257"/>
                  <a:pt x="52311" y="54890"/>
                  <a:pt x="53098" y="54890"/>
                </a:cubicBezTo>
                <a:close/>
                <a:moveTo>
                  <a:pt x="48268" y="54803"/>
                </a:moveTo>
                <a:cubicBezTo>
                  <a:pt x="49427" y="54803"/>
                  <a:pt x="50017" y="53404"/>
                  <a:pt x="49186" y="52574"/>
                </a:cubicBezTo>
                <a:cubicBezTo>
                  <a:pt x="48378" y="51766"/>
                  <a:pt x="46979" y="52334"/>
                  <a:pt x="46979" y="53492"/>
                </a:cubicBezTo>
                <a:cubicBezTo>
                  <a:pt x="46979" y="54213"/>
                  <a:pt x="47547" y="54803"/>
                  <a:pt x="48268" y="54803"/>
                </a:cubicBezTo>
                <a:close/>
                <a:moveTo>
                  <a:pt x="43439" y="54650"/>
                </a:moveTo>
                <a:cubicBezTo>
                  <a:pt x="44488" y="54650"/>
                  <a:pt x="44991" y="53404"/>
                  <a:pt x="44270" y="52662"/>
                </a:cubicBezTo>
                <a:cubicBezTo>
                  <a:pt x="43527" y="51940"/>
                  <a:pt x="42281" y="52465"/>
                  <a:pt x="42281" y="53492"/>
                </a:cubicBezTo>
                <a:cubicBezTo>
                  <a:pt x="42281" y="54147"/>
                  <a:pt x="42806" y="54650"/>
                  <a:pt x="43439" y="54650"/>
                </a:cubicBezTo>
                <a:close/>
                <a:moveTo>
                  <a:pt x="38610" y="54519"/>
                </a:moveTo>
                <a:cubicBezTo>
                  <a:pt x="39528" y="54519"/>
                  <a:pt x="39987" y="53404"/>
                  <a:pt x="39353" y="52771"/>
                </a:cubicBezTo>
                <a:cubicBezTo>
                  <a:pt x="38698" y="52115"/>
                  <a:pt x="37583" y="52574"/>
                  <a:pt x="37583" y="53492"/>
                </a:cubicBezTo>
                <a:cubicBezTo>
                  <a:pt x="37583" y="54060"/>
                  <a:pt x="38042" y="54519"/>
                  <a:pt x="38610" y="54519"/>
                </a:cubicBezTo>
                <a:close/>
                <a:moveTo>
                  <a:pt x="33803" y="54388"/>
                </a:moveTo>
                <a:cubicBezTo>
                  <a:pt x="34590" y="54388"/>
                  <a:pt x="35005" y="53426"/>
                  <a:pt x="34437" y="52858"/>
                </a:cubicBezTo>
                <a:cubicBezTo>
                  <a:pt x="33869" y="52290"/>
                  <a:pt x="32886" y="52683"/>
                  <a:pt x="32907" y="53492"/>
                </a:cubicBezTo>
                <a:cubicBezTo>
                  <a:pt x="32886" y="53994"/>
                  <a:pt x="33301" y="54388"/>
                  <a:pt x="33803" y="54388"/>
                </a:cubicBezTo>
                <a:close/>
                <a:moveTo>
                  <a:pt x="28974" y="54257"/>
                </a:moveTo>
                <a:cubicBezTo>
                  <a:pt x="29652" y="54257"/>
                  <a:pt x="30001" y="53426"/>
                  <a:pt x="29499" y="52946"/>
                </a:cubicBezTo>
                <a:cubicBezTo>
                  <a:pt x="29018" y="52465"/>
                  <a:pt x="28209" y="52814"/>
                  <a:pt x="28209" y="53492"/>
                </a:cubicBezTo>
                <a:cubicBezTo>
                  <a:pt x="28209" y="53907"/>
                  <a:pt x="28537" y="54257"/>
                  <a:pt x="28974" y="54257"/>
                </a:cubicBezTo>
                <a:close/>
                <a:moveTo>
                  <a:pt x="24145" y="54126"/>
                </a:moveTo>
                <a:cubicBezTo>
                  <a:pt x="24713" y="54126"/>
                  <a:pt x="24997" y="53426"/>
                  <a:pt x="24582" y="53033"/>
                </a:cubicBezTo>
                <a:cubicBezTo>
                  <a:pt x="24189" y="52640"/>
                  <a:pt x="23511" y="52924"/>
                  <a:pt x="23511" y="53492"/>
                </a:cubicBezTo>
                <a:cubicBezTo>
                  <a:pt x="23511" y="53841"/>
                  <a:pt x="23796" y="54126"/>
                  <a:pt x="24145" y="54126"/>
                </a:cubicBezTo>
                <a:close/>
                <a:moveTo>
                  <a:pt x="19316" y="53973"/>
                </a:moveTo>
                <a:cubicBezTo>
                  <a:pt x="19753" y="53973"/>
                  <a:pt x="19972" y="53448"/>
                  <a:pt x="19666" y="53120"/>
                </a:cubicBezTo>
                <a:cubicBezTo>
                  <a:pt x="19360" y="52814"/>
                  <a:pt x="18814" y="53033"/>
                  <a:pt x="18814" y="53492"/>
                </a:cubicBezTo>
                <a:cubicBezTo>
                  <a:pt x="18814" y="53754"/>
                  <a:pt x="19032" y="53973"/>
                  <a:pt x="19316" y="53973"/>
                </a:cubicBezTo>
                <a:close/>
                <a:moveTo>
                  <a:pt x="14487" y="53841"/>
                </a:moveTo>
                <a:cubicBezTo>
                  <a:pt x="14815" y="53841"/>
                  <a:pt x="14968" y="53448"/>
                  <a:pt x="14749" y="53230"/>
                </a:cubicBezTo>
                <a:cubicBezTo>
                  <a:pt x="14509" y="52989"/>
                  <a:pt x="14116" y="53164"/>
                  <a:pt x="14137" y="53492"/>
                </a:cubicBezTo>
                <a:cubicBezTo>
                  <a:pt x="14137" y="53689"/>
                  <a:pt x="14290" y="53841"/>
                  <a:pt x="14487" y="53841"/>
                </a:cubicBezTo>
                <a:close/>
                <a:moveTo>
                  <a:pt x="9658" y="53710"/>
                </a:moveTo>
                <a:cubicBezTo>
                  <a:pt x="9855" y="53710"/>
                  <a:pt x="9964" y="53470"/>
                  <a:pt x="9811" y="53339"/>
                </a:cubicBezTo>
                <a:cubicBezTo>
                  <a:pt x="9680" y="53186"/>
                  <a:pt x="9440" y="53295"/>
                  <a:pt x="9461" y="53492"/>
                </a:cubicBezTo>
                <a:cubicBezTo>
                  <a:pt x="9440" y="53601"/>
                  <a:pt x="9549" y="53710"/>
                  <a:pt x="9658" y="53710"/>
                </a:cubicBezTo>
                <a:close/>
                <a:moveTo>
                  <a:pt x="4829" y="53579"/>
                </a:moveTo>
                <a:cubicBezTo>
                  <a:pt x="4938" y="53579"/>
                  <a:pt x="4938" y="53383"/>
                  <a:pt x="4829" y="53404"/>
                </a:cubicBezTo>
                <a:cubicBezTo>
                  <a:pt x="4742" y="53426"/>
                  <a:pt x="4742" y="53557"/>
                  <a:pt x="4829" y="53579"/>
                </a:cubicBezTo>
                <a:close/>
                <a:moveTo>
                  <a:pt x="149591" y="48728"/>
                </a:moveTo>
                <a:cubicBezTo>
                  <a:pt x="149700" y="48728"/>
                  <a:pt x="149525" y="48554"/>
                  <a:pt x="149525" y="48663"/>
                </a:cubicBezTo>
                <a:cubicBezTo>
                  <a:pt x="149525" y="48707"/>
                  <a:pt x="149569" y="48728"/>
                  <a:pt x="149591" y="48728"/>
                </a:cubicBezTo>
                <a:close/>
                <a:moveTo>
                  <a:pt x="144784" y="48859"/>
                </a:moveTo>
                <a:cubicBezTo>
                  <a:pt x="144958" y="48859"/>
                  <a:pt x="145046" y="48641"/>
                  <a:pt x="144915" y="48510"/>
                </a:cubicBezTo>
                <a:cubicBezTo>
                  <a:pt x="144784" y="48401"/>
                  <a:pt x="144565" y="48488"/>
                  <a:pt x="144565" y="48663"/>
                </a:cubicBezTo>
                <a:cubicBezTo>
                  <a:pt x="144565" y="48772"/>
                  <a:pt x="144653" y="48859"/>
                  <a:pt x="144784" y="48859"/>
                </a:cubicBezTo>
                <a:close/>
                <a:moveTo>
                  <a:pt x="139955" y="48991"/>
                </a:moveTo>
                <a:cubicBezTo>
                  <a:pt x="140239" y="48991"/>
                  <a:pt x="140392" y="48641"/>
                  <a:pt x="140195" y="48422"/>
                </a:cubicBezTo>
                <a:cubicBezTo>
                  <a:pt x="139976" y="48204"/>
                  <a:pt x="139605" y="48357"/>
                  <a:pt x="139605" y="48663"/>
                </a:cubicBezTo>
                <a:cubicBezTo>
                  <a:pt x="139605" y="48838"/>
                  <a:pt x="139758" y="48991"/>
                  <a:pt x="139955" y="48991"/>
                </a:cubicBezTo>
                <a:close/>
                <a:moveTo>
                  <a:pt x="135126" y="49122"/>
                </a:moveTo>
                <a:cubicBezTo>
                  <a:pt x="135541" y="49122"/>
                  <a:pt x="135759" y="48619"/>
                  <a:pt x="135453" y="48335"/>
                </a:cubicBezTo>
                <a:cubicBezTo>
                  <a:pt x="135169" y="48029"/>
                  <a:pt x="134645" y="48248"/>
                  <a:pt x="134645" y="48663"/>
                </a:cubicBezTo>
                <a:cubicBezTo>
                  <a:pt x="134645" y="48925"/>
                  <a:pt x="134863" y="49122"/>
                  <a:pt x="135126" y="49122"/>
                </a:cubicBezTo>
                <a:close/>
                <a:moveTo>
                  <a:pt x="130297" y="49275"/>
                </a:moveTo>
                <a:cubicBezTo>
                  <a:pt x="130843" y="49253"/>
                  <a:pt x="131105" y="48619"/>
                  <a:pt x="130734" y="48226"/>
                </a:cubicBezTo>
                <a:cubicBezTo>
                  <a:pt x="130340" y="47854"/>
                  <a:pt x="129685" y="48117"/>
                  <a:pt x="129685" y="48663"/>
                </a:cubicBezTo>
                <a:cubicBezTo>
                  <a:pt x="129685" y="48991"/>
                  <a:pt x="129969" y="49275"/>
                  <a:pt x="130297" y="49275"/>
                </a:cubicBezTo>
                <a:close/>
                <a:moveTo>
                  <a:pt x="125467" y="49384"/>
                </a:moveTo>
                <a:cubicBezTo>
                  <a:pt x="126123" y="49384"/>
                  <a:pt x="126429" y="48597"/>
                  <a:pt x="125992" y="48138"/>
                </a:cubicBezTo>
                <a:cubicBezTo>
                  <a:pt x="125533" y="47701"/>
                  <a:pt x="124746" y="48007"/>
                  <a:pt x="124746" y="48663"/>
                </a:cubicBezTo>
                <a:cubicBezTo>
                  <a:pt x="124746" y="49056"/>
                  <a:pt x="125074" y="49384"/>
                  <a:pt x="125467" y="49384"/>
                </a:cubicBezTo>
                <a:close/>
                <a:moveTo>
                  <a:pt x="120638" y="49515"/>
                </a:moveTo>
                <a:cubicBezTo>
                  <a:pt x="121403" y="49515"/>
                  <a:pt x="121797" y="48597"/>
                  <a:pt x="121250" y="48051"/>
                </a:cubicBezTo>
                <a:cubicBezTo>
                  <a:pt x="120704" y="47505"/>
                  <a:pt x="119786" y="47898"/>
                  <a:pt x="119786" y="48663"/>
                </a:cubicBezTo>
                <a:cubicBezTo>
                  <a:pt x="119786" y="49144"/>
                  <a:pt x="120180" y="49515"/>
                  <a:pt x="120638" y="49515"/>
                </a:cubicBezTo>
                <a:close/>
                <a:moveTo>
                  <a:pt x="115831" y="49646"/>
                </a:moveTo>
                <a:cubicBezTo>
                  <a:pt x="116705" y="49646"/>
                  <a:pt x="117142" y="48575"/>
                  <a:pt x="116530" y="47964"/>
                </a:cubicBezTo>
                <a:cubicBezTo>
                  <a:pt x="115897" y="47330"/>
                  <a:pt x="114826" y="47767"/>
                  <a:pt x="114826" y="48663"/>
                </a:cubicBezTo>
                <a:cubicBezTo>
                  <a:pt x="114826" y="49209"/>
                  <a:pt x="115263" y="49646"/>
                  <a:pt x="115831" y="49646"/>
                </a:cubicBezTo>
                <a:close/>
                <a:moveTo>
                  <a:pt x="111002" y="49777"/>
                </a:moveTo>
                <a:cubicBezTo>
                  <a:pt x="111986" y="49777"/>
                  <a:pt x="112488" y="48575"/>
                  <a:pt x="111789" y="47876"/>
                </a:cubicBezTo>
                <a:cubicBezTo>
                  <a:pt x="111090" y="47177"/>
                  <a:pt x="109888" y="47680"/>
                  <a:pt x="109888" y="48663"/>
                </a:cubicBezTo>
                <a:cubicBezTo>
                  <a:pt x="109888" y="49275"/>
                  <a:pt x="110390" y="49777"/>
                  <a:pt x="111002" y="49777"/>
                </a:cubicBezTo>
                <a:close/>
                <a:moveTo>
                  <a:pt x="106173" y="49886"/>
                </a:moveTo>
                <a:cubicBezTo>
                  <a:pt x="107266" y="49886"/>
                  <a:pt x="107812" y="48575"/>
                  <a:pt x="107047" y="47789"/>
                </a:cubicBezTo>
                <a:cubicBezTo>
                  <a:pt x="106261" y="47024"/>
                  <a:pt x="104928" y="47570"/>
                  <a:pt x="104928" y="48663"/>
                </a:cubicBezTo>
                <a:cubicBezTo>
                  <a:pt x="104928" y="49340"/>
                  <a:pt x="105496" y="49886"/>
                  <a:pt x="106173" y="49886"/>
                </a:cubicBezTo>
                <a:close/>
                <a:moveTo>
                  <a:pt x="101344" y="50018"/>
                </a:moveTo>
                <a:cubicBezTo>
                  <a:pt x="102546" y="50018"/>
                  <a:pt x="103158" y="48554"/>
                  <a:pt x="102306" y="47701"/>
                </a:cubicBezTo>
                <a:cubicBezTo>
                  <a:pt x="101453" y="46849"/>
                  <a:pt x="99989" y="47461"/>
                  <a:pt x="99989" y="48663"/>
                </a:cubicBezTo>
                <a:cubicBezTo>
                  <a:pt x="99989" y="49406"/>
                  <a:pt x="100601" y="50018"/>
                  <a:pt x="101344" y="50018"/>
                </a:cubicBezTo>
                <a:close/>
                <a:moveTo>
                  <a:pt x="96515" y="50105"/>
                </a:moveTo>
                <a:cubicBezTo>
                  <a:pt x="97804" y="50105"/>
                  <a:pt x="98460" y="48554"/>
                  <a:pt x="97542" y="47636"/>
                </a:cubicBezTo>
                <a:cubicBezTo>
                  <a:pt x="96624" y="46718"/>
                  <a:pt x="95073" y="47374"/>
                  <a:pt x="95073" y="48663"/>
                </a:cubicBezTo>
                <a:cubicBezTo>
                  <a:pt x="95073" y="49449"/>
                  <a:pt x="95729" y="50105"/>
                  <a:pt x="96515" y="50105"/>
                </a:cubicBezTo>
                <a:close/>
                <a:moveTo>
                  <a:pt x="91686" y="50192"/>
                </a:moveTo>
                <a:cubicBezTo>
                  <a:pt x="93063" y="50192"/>
                  <a:pt x="93762" y="48532"/>
                  <a:pt x="92779" y="47570"/>
                </a:cubicBezTo>
                <a:cubicBezTo>
                  <a:pt x="91817" y="46609"/>
                  <a:pt x="90157" y="47286"/>
                  <a:pt x="90157" y="48663"/>
                </a:cubicBezTo>
                <a:cubicBezTo>
                  <a:pt x="90157" y="49515"/>
                  <a:pt x="90834" y="50192"/>
                  <a:pt x="91686" y="50192"/>
                </a:cubicBezTo>
                <a:close/>
                <a:moveTo>
                  <a:pt x="86857" y="50280"/>
                </a:moveTo>
                <a:cubicBezTo>
                  <a:pt x="88299" y="50280"/>
                  <a:pt x="89020" y="48532"/>
                  <a:pt x="88015" y="47505"/>
                </a:cubicBezTo>
                <a:cubicBezTo>
                  <a:pt x="86988" y="46500"/>
                  <a:pt x="85240" y="47221"/>
                  <a:pt x="85240" y="48663"/>
                </a:cubicBezTo>
                <a:cubicBezTo>
                  <a:pt x="85240" y="49559"/>
                  <a:pt x="85961" y="50280"/>
                  <a:pt x="86857" y="50280"/>
                </a:cubicBezTo>
                <a:close/>
                <a:moveTo>
                  <a:pt x="82028" y="50323"/>
                </a:moveTo>
                <a:cubicBezTo>
                  <a:pt x="83514" y="50323"/>
                  <a:pt x="84257" y="48532"/>
                  <a:pt x="83208" y="47483"/>
                </a:cubicBezTo>
                <a:cubicBezTo>
                  <a:pt x="82181" y="46434"/>
                  <a:pt x="80389" y="47177"/>
                  <a:pt x="80389" y="48663"/>
                </a:cubicBezTo>
                <a:cubicBezTo>
                  <a:pt x="80389" y="49581"/>
                  <a:pt x="81132" y="50323"/>
                  <a:pt x="82028" y="50323"/>
                </a:cubicBezTo>
                <a:close/>
                <a:moveTo>
                  <a:pt x="77221" y="50345"/>
                </a:moveTo>
                <a:cubicBezTo>
                  <a:pt x="78707" y="50345"/>
                  <a:pt x="79450" y="48532"/>
                  <a:pt x="78401" y="47483"/>
                </a:cubicBezTo>
                <a:cubicBezTo>
                  <a:pt x="77352" y="46412"/>
                  <a:pt x="75538" y="47177"/>
                  <a:pt x="75538" y="48663"/>
                </a:cubicBezTo>
                <a:cubicBezTo>
                  <a:pt x="75538" y="49581"/>
                  <a:pt x="76281" y="50323"/>
                  <a:pt x="77221" y="50345"/>
                </a:cubicBezTo>
                <a:close/>
                <a:moveTo>
                  <a:pt x="72392" y="50323"/>
                </a:moveTo>
                <a:cubicBezTo>
                  <a:pt x="73878" y="50323"/>
                  <a:pt x="74599" y="48532"/>
                  <a:pt x="73572" y="47483"/>
                </a:cubicBezTo>
                <a:cubicBezTo>
                  <a:pt x="72523" y="46434"/>
                  <a:pt x="70731" y="47177"/>
                  <a:pt x="70731" y="48663"/>
                </a:cubicBezTo>
                <a:cubicBezTo>
                  <a:pt x="70731" y="49581"/>
                  <a:pt x="71474" y="50323"/>
                  <a:pt x="72392" y="50323"/>
                </a:cubicBezTo>
                <a:close/>
                <a:moveTo>
                  <a:pt x="67563" y="50258"/>
                </a:moveTo>
                <a:cubicBezTo>
                  <a:pt x="68983" y="50258"/>
                  <a:pt x="69704" y="48532"/>
                  <a:pt x="68699" y="47527"/>
                </a:cubicBezTo>
                <a:cubicBezTo>
                  <a:pt x="67694" y="46521"/>
                  <a:pt x="65946" y="47221"/>
                  <a:pt x="65946" y="48663"/>
                </a:cubicBezTo>
                <a:cubicBezTo>
                  <a:pt x="65946" y="49537"/>
                  <a:pt x="66667" y="50258"/>
                  <a:pt x="67563" y="50258"/>
                </a:cubicBezTo>
                <a:close/>
                <a:moveTo>
                  <a:pt x="62734" y="50192"/>
                </a:moveTo>
                <a:cubicBezTo>
                  <a:pt x="64110" y="50192"/>
                  <a:pt x="64810" y="48554"/>
                  <a:pt x="63826" y="47570"/>
                </a:cubicBezTo>
                <a:cubicBezTo>
                  <a:pt x="62865" y="46609"/>
                  <a:pt x="61204" y="47286"/>
                  <a:pt x="61204" y="48663"/>
                </a:cubicBezTo>
                <a:cubicBezTo>
                  <a:pt x="61204" y="49515"/>
                  <a:pt x="61882" y="50192"/>
                  <a:pt x="62734" y="50192"/>
                </a:cubicBezTo>
                <a:close/>
                <a:moveTo>
                  <a:pt x="57905" y="50105"/>
                </a:moveTo>
                <a:cubicBezTo>
                  <a:pt x="59194" y="50105"/>
                  <a:pt x="59849" y="48554"/>
                  <a:pt x="58932" y="47636"/>
                </a:cubicBezTo>
                <a:cubicBezTo>
                  <a:pt x="58036" y="46718"/>
                  <a:pt x="56463" y="47374"/>
                  <a:pt x="56463" y="48663"/>
                </a:cubicBezTo>
                <a:cubicBezTo>
                  <a:pt x="56463" y="49449"/>
                  <a:pt x="57118" y="50105"/>
                  <a:pt x="57905" y="50105"/>
                </a:cubicBezTo>
                <a:close/>
                <a:moveTo>
                  <a:pt x="53076" y="49996"/>
                </a:moveTo>
                <a:cubicBezTo>
                  <a:pt x="54277" y="49996"/>
                  <a:pt x="54867" y="48554"/>
                  <a:pt x="54037" y="47723"/>
                </a:cubicBezTo>
                <a:cubicBezTo>
                  <a:pt x="53185" y="46871"/>
                  <a:pt x="51743" y="47461"/>
                  <a:pt x="51743" y="48663"/>
                </a:cubicBezTo>
                <a:cubicBezTo>
                  <a:pt x="51743" y="49406"/>
                  <a:pt x="52355" y="49996"/>
                  <a:pt x="53076" y="49996"/>
                </a:cubicBezTo>
                <a:close/>
                <a:moveTo>
                  <a:pt x="48268" y="49886"/>
                </a:moveTo>
                <a:cubicBezTo>
                  <a:pt x="49361" y="49886"/>
                  <a:pt x="49907" y="48575"/>
                  <a:pt x="49121" y="47789"/>
                </a:cubicBezTo>
                <a:cubicBezTo>
                  <a:pt x="48356" y="47024"/>
                  <a:pt x="47045" y="47570"/>
                  <a:pt x="47045" y="48663"/>
                </a:cubicBezTo>
                <a:cubicBezTo>
                  <a:pt x="47045" y="49340"/>
                  <a:pt x="47591" y="49886"/>
                  <a:pt x="48268" y="49886"/>
                </a:cubicBezTo>
                <a:close/>
                <a:moveTo>
                  <a:pt x="43439" y="49755"/>
                </a:moveTo>
                <a:cubicBezTo>
                  <a:pt x="44423" y="49755"/>
                  <a:pt x="44903" y="48575"/>
                  <a:pt x="44204" y="47898"/>
                </a:cubicBezTo>
                <a:cubicBezTo>
                  <a:pt x="43527" y="47199"/>
                  <a:pt x="42347" y="47701"/>
                  <a:pt x="42347" y="48663"/>
                </a:cubicBezTo>
                <a:cubicBezTo>
                  <a:pt x="42347" y="49275"/>
                  <a:pt x="42849" y="49755"/>
                  <a:pt x="43439" y="49755"/>
                </a:cubicBezTo>
                <a:close/>
                <a:moveTo>
                  <a:pt x="38610" y="49646"/>
                </a:moveTo>
                <a:cubicBezTo>
                  <a:pt x="39484" y="49646"/>
                  <a:pt x="39921" y="48597"/>
                  <a:pt x="39310" y="47964"/>
                </a:cubicBezTo>
                <a:cubicBezTo>
                  <a:pt x="38698" y="47352"/>
                  <a:pt x="37649" y="47789"/>
                  <a:pt x="37627" y="48663"/>
                </a:cubicBezTo>
                <a:cubicBezTo>
                  <a:pt x="37627" y="49209"/>
                  <a:pt x="38064" y="49646"/>
                  <a:pt x="38610" y="49646"/>
                </a:cubicBezTo>
                <a:close/>
                <a:moveTo>
                  <a:pt x="33781" y="49515"/>
                </a:moveTo>
                <a:cubicBezTo>
                  <a:pt x="34546" y="49515"/>
                  <a:pt x="34918" y="48597"/>
                  <a:pt x="34393" y="48073"/>
                </a:cubicBezTo>
                <a:cubicBezTo>
                  <a:pt x="33847" y="47527"/>
                  <a:pt x="32951" y="47898"/>
                  <a:pt x="32951" y="48663"/>
                </a:cubicBezTo>
                <a:cubicBezTo>
                  <a:pt x="32951" y="49122"/>
                  <a:pt x="33323" y="49515"/>
                  <a:pt x="33781" y="49515"/>
                </a:cubicBezTo>
                <a:close/>
                <a:moveTo>
                  <a:pt x="28974" y="49384"/>
                </a:moveTo>
                <a:cubicBezTo>
                  <a:pt x="29608" y="49384"/>
                  <a:pt x="29936" y="48597"/>
                  <a:pt x="29477" y="48138"/>
                </a:cubicBezTo>
                <a:cubicBezTo>
                  <a:pt x="29018" y="47701"/>
                  <a:pt x="28231" y="48007"/>
                  <a:pt x="28231" y="48663"/>
                </a:cubicBezTo>
                <a:cubicBezTo>
                  <a:pt x="28231" y="49056"/>
                  <a:pt x="28559" y="49384"/>
                  <a:pt x="28974" y="49384"/>
                </a:cubicBezTo>
                <a:close/>
                <a:moveTo>
                  <a:pt x="24145" y="49253"/>
                </a:moveTo>
                <a:cubicBezTo>
                  <a:pt x="24670" y="49253"/>
                  <a:pt x="24932" y="48619"/>
                  <a:pt x="24560" y="48248"/>
                </a:cubicBezTo>
                <a:cubicBezTo>
                  <a:pt x="24189" y="47876"/>
                  <a:pt x="23555" y="48138"/>
                  <a:pt x="23555" y="48663"/>
                </a:cubicBezTo>
                <a:cubicBezTo>
                  <a:pt x="23555" y="48991"/>
                  <a:pt x="23817" y="49253"/>
                  <a:pt x="24145" y="49253"/>
                </a:cubicBezTo>
                <a:close/>
                <a:moveTo>
                  <a:pt x="19316" y="49122"/>
                </a:moveTo>
                <a:cubicBezTo>
                  <a:pt x="19731" y="49122"/>
                  <a:pt x="19928" y="48619"/>
                  <a:pt x="19644" y="48335"/>
                </a:cubicBezTo>
                <a:cubicBezTo>
                  <a:pt x="19360" y="48051"/>
                  <a:pt x="18857" y="48248"/>
                  <a:pt x="18857" y="48663"/>
                </a:cubicBezTo>
                <a:cubicBezTo>
                  <a:pt x="18857" y="48903"/>
                  <a:pt x="19054" y="49122"/>
                  <a:pt x="19316" y="49122"/>
                </a:cubicBezTo>
                <a:close/>
                <a:moveTo>
                  <a:pt x="14487" y="48991"/>
                </a:moveTo>
                <a:cubicBezTo>
                  <a:pt x="14771" y="48991"/>
                  <a:pt x="14924" y="48641"/>
                  <a:pt x="14727" y="48444"/>
                </a:cubicBezTo>
                <a:cubicBezTo>
                  <a:pt x="14509" y="48226"/>
                  <a:pt x="14159" y="48379"/>
                  <a:pt x="14159" y="48663"/>
                </a:cubicBezTo>
                <a:cubicBezTo>
                  <a:pt x="14159" y="48838"/>
                  <a:pt x="14312" y="48991"/>
                  <a:pt x="14487" y="48991"/>
                </a:cubicBezTo>
                <a:close/>
                <a:moveTo>
                  <a:pt x="9658" y="48859"/>
                </a:moveTo>
                <a:cubicBezTo>
                  <a:pt x="9833" y="48859"/>
                  <a:pt x="9920" y="48641"/>
                  <a:pt x="9789" y="48532"/>
                </a:cubicBezTo>
                <a:cubicBezTo>
                  <a:pt x="9680" y="48401"/>
                  <a:pt x="9483" y="48488"/>
                  <a:pt x="9483" y="48663"/>
                </a:cubicBezTo>
                <a:cubicBezTo>
                  <a:pt x="9483" y="48772"/>
                  <a:pt x="9549" y="48838"/>
                  <a:pt x="9658" y="48859"/>
                </a:cubicBezTo>
                <a:close/>
                <a:moveTo>
                  <a:pt x="4829" y="48707"/>
                </a:moveTo>
                <a:cubicBezTo>
                  <a:pt x="4916" y="48707"/>
                  <a:pt x="4785" y="48575"/>
                  <a:pt x="4785" y="48663"/>
                </a:cubicBezTo>
                <a:cubicBezTo>
                  <a:pt x="4785" y="48685"/>
                  <a:pt x="4807" y="48707"/>
                  <a:pt x="4829" y="48707"/>
                </a:cubicBezTo>
                <a:close/>
                <a:moveTo>
                  <a:pt x="149591" y="43856"/>
                </a:moveTo>
                <a:cubicBezTo>
                  <a:pt x="149635" y="43856"/>
                  <a:pt x="149635" y="43812"/>
                  <a:pt x="149591" y="43812"/>
                </a:cubicBezTo>
                <a:cubicBezTo>
                  <a:pt x="149569" y="43812"/>
                  <a:pt x="149569" y="43856"/>
                  <a:pt x="149591" y="43856"/>
                </a:cubicBezTo>
                <a:close/>
                <a:moveTo>
                  <a:pt x="144784" y="43987"/>
                </a:moveTo>
                <a:cubicBezTo>
                  <a:pt x="144849" y="43987"/>
                  <a:pt x="144915" y="43921"/>
                  <a:pt x="144915" y="43834"/>
                </a:cubicBezTo>
                <a:cubicBezTo>
                  <a:pt x="144915" y="43637"/>
                  <a:pt x="144631" y="43637"/>
                  <a:pt x="144631" y="43834"/>
                </a:cubicBezTo>
                <a:cubicBezTo>
                  <a:pt x="144631" y="43921"/>
                  <a:pt x="144696" y="43987"/>
                  <a:pt x="144784" y="43987"/>
                </a:cubicBezTo>
                <a:close/>
                <a:moveTo>
                  <a:pt x="139955" y="44118"/>
                </a:moveTo>
                <a:cubicBezTo>
                  <a:pt x="140195" y="44118"/>
                  <a:pt x="140304" y="43834"/>
                  <a:pt x="140151" y="43659"/>
                </a:cubicBezTo>
                <a:cubicBezTo>
                  <a:pt x="139976" y="43484"/>
                  <a:pt x="139671" y="43593"/>
                  <a:pt x="139671" y="43856"/>
                </a:cubicBezTo>
                <a:cubicBezTo>
                  <a:pt x="139671" y="43987"/>
                  <a:pt x="139802" y="44118"/>
                  <a:pt x="139955" y="44118"/>
                </a:cubicBezTo>
                <a:close/>
                <a:moveTo>
                  <a:pt x="135126" y="44249"/>
                </a:moveTo>
                <a:cubicBezTo>
                  <a:pt x="135497" y="44249"/>
                  <a:pt x="135672" y="43812"/>
                  <a:pt x="135410" y="43550"/>
                </a:cubicBezTo>
                <a:cubicBezTo>
                  <a:pt x="135147" y="43288"/>
                  <a:pt x="134710" y="43462"/>
                  <a:pt x="134710" y="43834"/>
                </a:cubicBezTo>
                <a:cubicBezTo>
                  <a:pt x="134710" y="44074"/>
                  <a:pt x="134885" y="44249"/>
                  <a:pt x="135126" y="44249"/>
                </a:cubicBezTo>
                <a:close/>
                <a:moveTo>
                  <a:pt x="130297" y="44380"/>
                </a:moveTo>
                <a:cubicBezTo>
                  <a:pt x="130777" y="44380"/>
                  <a:pt x="131018" y="43790"/>
                  <a:pt x="130690" y="43462"/>
                </a:cubicBezTo>
                <a:cubicBezTo>
                  <a:pt x="130340" y="43113"/>
                  <a:pt x="129750" y="43353"/>
                  <a:pt x="129750" y="43834"/>
                </a:cubicBezTo>
                <a:cubicBezTo>
                  <a:pt x="129750" y="44140"/>
                  <a:pt x="129991" y="44380"/>
                  <a:pt x="130297" y="44380"/>
                </a:cubicBezTo>
                <a:close/>
                <a:moveTo>
                  <a:pt x="125467" y="44511"/>
                </a:moveTo>
                <a:cubicBezTo>
                  <a:pt x="126057" y="44511"/>
                  <a:pt x="126363" y="43790"/>
                  <a:pt x="125948" y="43353"/>
                </a:cubicBezTo>
                <a:cubicBezTo>
                  <a:pt x="125511" y="42938"/>
                  <a:pt x="124812" y="43244"/>
                  <a:pt x="124812" y="43834"/>
                </a:cubicBezTo>
                <a:cubicBezTo>
                  <a:pt x="124812" y="44205"/>
                  <a:pt x="125096" y="44511"/>
                  <a:pt x="125467" y="44511"/>
                </a:cubicBezTo>
                <a:close/>
                <a:moveTo>
                  <a:pt x="120638" y="44642"/>
                </a:moveTo>
                <a:cubicBezTo>
                  <a:pt x="121360" y="44642"/>
                  <a:pt x="121709" y="43768"/>
                  <a:pt x="121207" y="43266"/>
                </a:cubicBezTo>
                <a:cubicBezTo>
                  <a:pt x="120704" y="42763"/>
                  <a:pt x="119852" y="43113"/>
                  <a:pt x="119852" y="43834"/>
                </a:cubicBezTo>
                <a:cubicBezTo>
                  <a:pt x="119852" y="44271"/>
                  <a:pt x="120201" y="44642"/>
                  <a:pt x="120638" y="44642"/>
                </a:cubicBezTo>
                <a:close/>
                <a:moveTo>
                  <a:pt x="115831" y="44752"/>
                </a:moveTo>
                <a:cubicBezTo>
                  <a:pt x="116640" y="44752"/>
                  <a:pt x="117033" y="43768"/>
                  <a:pt x="116465" y="43200"/>
                </a:cubicBezTo>
                <a:cubicBezTo>
                  <a:pt x="115897" y="42610"/>
                  <a:pt x="114914" y="43025"/>
                  <a:pt x="114914" y="43834"/>
                </a:cubicBezTo>
                <a:cubicBezTo>
                  <a:pt x="114914" y="44336"/>
                  <a:pt x="115307" y="44752"/>
                  <a:pt x="115831" y="44752"/>
                </a:cubicBezTo>
                <a:close/>
                <a:moveTo>
                  <a:pt x="111002" y="44861"/>
                </a:moveTo>
                <a:cubicBezTo>
                  <a:pt x="111920" y="44861"/>
                  <a:pt x="112379" y="43746"/>
                  <a:pt x="111723" y="43113"/>
                </a:cubicBezTo>
                <a:cubicBezTo>
                  <a:pt x="111068" y="42457"/>
                  <a:pt x="109975" y="42916"/>
                  <a:pt x="109975" y="43834"/>
                </a:cubicBezTo>
                <a:cubicBezTo>
                  <a:pt x="109975" y="44402"/>
                  <a:pt x="110434" y="44861"/>
                  <a:pt x="111002" y="44861"/>
                </a:cubicBezTo>
                <a:close/>
                <a:moveTo>
                  <a:pt x="106173" y="44992"/>
                </a:moveTo>
                <a:cubicBezTo>
                  <a:pt x="107200" y="44992"/>
                  <a:pt x="107703" y="43746"/>
                  <a:pt x="106982" y="43025"/>
                </a:cubicBezTo>
                <a:cubicBezTo>
                  <a:pt x="106261" y="42304"/>
                  <a:pt x="105015" y="42807"/>
                  <a:pt x="105015" y="43834"/>
                </a:cubicBezTo>
                <a:cubicBezTo>
                  <a:pt x="105015" y="44467"/>
                  <a:pt x="105540" y="44992"/>
                  <a:pt x="106173" y="44992"/>
                </a:cubicBezTo>
                <a:close/>
                <a:moveTo>
                  <a:pt x="101344" y="45101"/>
                </a:moveTo>
                <a:cubicBezTo>
                  <a:pt x="102459" y="45101"/>
                  <a:pt x="103027" y="43746"/>
                  <a:pt x="102240" y="42938"/>
                </a:cubicBezTo>
                <a:cubicBezTo>
                  <a:pt x="101432" y="42151"/>
                  <a:pt x="100077" y="42719"/>
                  <a:pt x="100077" y="43834"/>
                </a:cubicBezTo>
                <a:cubicBezTo>
                  <a:pt x="100077" y="44533"/>
                  <a:pt x="100645" y="45101"/>
                  <a:pt x="101344" y="45101"/>
                </a:cubicBezTo>
                <a:close/>
                <a:moveTo>
                  <a:pt x="96515" y="45167"/>
                </a:moveTo>
                <a:cubicBezTo>
                  <a:pt x="97717" y="45167"/>
                  <a:pt x="98307" y="43725"/>
                  <a:pt x="97455" y="42894"/>
                </a:cubicBezTo>
                <a:cubicBezTo>
                  <a:pt x="96624" y="42042"/>
                  <a:pt x="95182" y="42654"/>
                  <a:pt x="95182" y="43834"/>
                </a:cubicBezTo>
                <a:cubicBezTo>
                  <a:pt x="95182" y="44577"/>
                  <a:pt x="95772" y="45167"/>
                  <a:pt x="96515" y="45167"/>
                </a:cubicBezTo>
                <a:close/>
                <a:moveTo>
                  <a:pt x="91686" y="45254"/>
                </a:moveTo>
                <a:cubicBezTo>
                  <a:pt x="92953" y="45254"/>
                  <a:pt x="93587" y="43725"/>
                  <a:pt x="92691" y="42829"/>
                </a:cubicBezTo>
                <a:cubicBezTo>
                  <a:pt x="91795" y="41933"/>
                  <a:pt x="90266" y="42566"/>
                  <a:pt x="90266" y="43834"/>
                </a:cubicBezTo>
                <a:cubicBezTo>
                  <a:pt x="90266" y="44620"/>
                  <a:pt x="90899" y="45254"/>
                  <a:pt x="91686" y="45254"/>
                </a:cubicBezTo>
                <a:close/>
                <a:moveTo>
                  <a:pt x="86857" y="45320"/>
                </a:moveTo>
                <a:cubicBezTo>
                  <a:pt x="88190" y="45320"/>
                  <a:pt x="88845" y="43725"/>
                  <a:pt x="87928" y="42785"/>
                </a:cubicBezTo>
                <a:cubicBezTo>
                  <a:pt x="86988" y="41845"/>
                  <a:pt x="85393" y="42523"/>
                  <a:pt x="85371" y="43834"/>
                </a:cubicBezTo>
                <a:cubicBezTo>
                  <a:pt x="85393" y="44664"/>
                  <a:pt x="86049" y="45320"/>
                  <a:pt x="86857" y="45320"/>
                </a:cubicBezTo>
                <a:close/>
                <a:moveTo>
                  <a:pt x="82028" y="45363"/>
                </a:moveTo>
                <a:cubicBezTo>
                  <a:pt x="83405" y="45363"/>
                  <a:pt x="84082" y="43725"/>
                  <a:pt x="83121" y="42763"/>
                </a:cubicBezTo>
                <a:cubicBezTo>
                  <a:pt x="82159" y="41802"/>
                  <a:pt x="80520" y="42479"/>
                  <a:pt x="80520" y="43834"/>
                </a:cubicBezTo>
                <a:cubicBezTo>
                  <a:pt x="80520" y="44686"/>
                  <a:pt x="81198" y="45363"/>
                  <a:pt x="82028" y="45363"/>
                </a:cubicBezTo>
                <a:close/>
                <a:moveTo>
                  <a:pt x="77221" y="45385"/>
                </a:moveTo>
                <a:cubicBezTo>
                  <a:pt x="78576" y="45385"/>
                  <a:pt x="79275" y="43725"/>
                  <a:pt x="78292" y="42741"/>
                </a:cubicBezTo>
                <a:cubicBezTo>
                  <a:pt x="77330" y="41780"/>
                  <a:pt x="75669" y="42457"/>
                  <a:pt x="75669" y="43834"/>
                </a:cubicBezTo>
                <a:cubicBezTo>
                  <a:pt x="75669" y="44686"/>
                  <a:pt x="76369" y="45385"/>
                  <a:pt x="77221" y="45385"/>
                </a:cubicBezTo>
                <a:close/>
                <a:moveTo>
                  <a:pt x="72392" y="45363"/>
                </a:moveTo>
                <a:cubicBezTo>
                  <a:pt x="73747" y="45363"/>
                  <a:pt x="74424" y="43725"/>
                  <a:pt x="73463" y="42763"/>
                </a:cubicBezTo>
                <a:cubicBezTo>
                  <a:pt x="72501" y="41802"/>
                  <a:pt x="70862" y="42479"/>
                  <a:pt x="70862" y="43834"/>
                </a:cubicBezTo>
                <a:cubicBezTo>
                  <a:pt x="70862" y="44686"/>
                  <a:pt x="71540" y="45363"/>
                  <a:pt x="72392" y="45363"/>
                </a:cubicBezTo>
                <a:close/>
                <a:moveTo>
                  <a:pt x="67563" y="45298"/>
                </a:moveTo>
                <a:cubicBezTo>
                  <a:pt x="68874" y="45298"/>
                  <a:pt x="69529" y="43725"/>
                  <a:pt x="68612" y="42785"/>
                </a:cubicBezTo>
                <a:cubicBezTo>
                  <a:pt x="67672" y="41867"/>
                  <a:pt x="66099" y="42523"/>
                  <a:pt x="66099" y="43834"/>
                </a:cubicBezTo>
                <a:cubicBezTo>
                  <a:pt x="66099" y="44642"/>
                  <a:pt x="66754" y="45298"/>
                  <a:pt x="67563" y="45298"/>
                </a:cubicBezTo>
                <a:close/>
                <a:moveTo>
                  <a:pt x="62734" y="45254"/>
                </a:moveTo>
                <a:cubicBezTo>
                  <a:pt x="64001" y="45254"/>
                  <a:pt x="64635" y="43725"/>
                  <a:pt x="63739" y="42829"/>
                </a:cubicBezTo>
                <a:cubicBezTo>
                  <a:pt x="62843" y="41933"/>
                  <a:pt x="61313" y="42566"/>
                  <a:pt x="61313" y="43834"/>
                </a:cubicBezTo>
                <a:cubicBezTo>
                  <a:pt x="61313" y="44620"/>
                  <a:pt x="61947" y="45254"/>
                  <a:pt x="62734" y="45254"/>
                </a:cubicBezTo>
                <a:close/>
                <a:moveTo>
                  <a:pt x="57905" y="45167"/>
                </a:moveTo>
                <a:cubicBezTo>
                  <a:pt x="59107" y="45167"/>
                  <a:pt x="59696" y="43725"/>
                  <a:pt x="58866" y="42894"/>
                </a:cubicBezTo>
                <a:cubicBezTo>
                  <a:pt x="58014" y="42042"/>
                  <a:pt x="56572" y="42654"/>
                  <a:pt x="56572" y="43834"/>
                </a:cubicBezTo>
                <a:cubicBezTo>
                  <a:pt x="56572" y="44577"/>
                  <a:pt x="57162" y="45167"/>
                  <a:pt x="57905" y="45167"/>
                </a:cubicBezTo>
                <a:close/>
                <a:moveTo>
                  <a:pt x="53076" y="45079"/>
                </a:moveTo>
                <a:cubicBezTo>
                  <a:pt x="54190" y="45079"/>
                  <a:pt x="54758" y="43746"/>
                  <a:pt x="53972" y="42960"/>
                </a:cubicBezTo>
                <a:cubicBezTo>
                  <a:pt x="53185" y="42173"/>
                  <a:pt x="51830" y="42719"/>
                  <a:pt x="51830" y="43834"/>
                </a:cubicBezTo>
                <a:cubicBezTo>
                  <a:pt x="51830" y="44533"/>
                  <a:pt x="52398" y="45079"/>
                  <a:pt x="53076" y="45079"/>
                </a:cubicBezTo>
                <a:close/>
                <a:moveTo>
                  <a:pt x="48268" y="44970"/>
                </a:moveTo>
                <a:cubicBezTo>
                  <a:pt x="49274" y="44970"/>
                  <a:pt x="49776" y="43746"/>
                  <a:pt x="49055" y="43025"/>
                </a:cubicBezTo>
                <a:cubicBezTo>
                  <a:pt x="48334" y="42326"/>
                  <a:pt x="47132" y="42829"/>
                  <a:pt x="47110" y="43834"/>
                </a:cubicBezTo>
                <a:cubicBezTo>
                  <a:pt x="47110" y="44467"/>
                  <a:pt x="47635" y="44970"/>
                  <a:pt x="48268" y="44970"/>
                </a:cubicBezTo>
                <a:close/>
                <a:moveTo>
                  <a:pt x="43439" y="44861"/>
                </a:moveTo>
                <a:cubicBezTo>
                  <a:pt x="44335" y="44861"/>
                  <a:pt x="44794" y="43768"/>
                  <a:pt x="44161" y="43113"/>
                </a:cubicBezTo>
                <a:cubicBezTo>
                  <a:pt x="43505" y="42479"/>
                  <a:pt x="42412" y="42938"/>
                  <a:pt x="42412" y="43834"/>
                </a:cubicBezTo>
                <a:cubicBezTo>
                  <a:pt x="42412" y="44402"/>
                  <a:pt x="42871" y="44861"/>
                  <a:pt x="43439" y="44861"/>
                </a:cubicBezTo>
                <a:close/>
                <a:moveTo>
                  <a:pt x="38610" y="44752"/>
                </a:moveTo>
                <a:cubicBezTo>
                  <a:pt x="39419" y="44752"/>
                  <a:pt x="39834" y="43768"/>
                  <a:pt x="39244" y="43200"/>
                </a:cubicBezTo>
                <a:cubicBezTo>
                  <a:pt x="38676" y="42610"/>
                  <a:pt x="37693" y="43025"/>
                  <a:pt x="37693" y="43834"/>
                </a:cubicBezTo>
                <a:cubicBezTo>
                  <a:pt x="37693" y="44336"/>
                  <a:pt x="38108" y="44752"/>
                  <a:pt x="38610" y="44752"/>
                </a:cubicBezTo>
                <a:close/>
                <a:moveTo>
                  <a:pt x="33781" y="44620"/>
                </a:moveTo>
                <a:cubicBezTo>
                  <a:pt x="34481" y="44620"/>
                  <a:pt x="34830" y="43768"/>
                  <a:pt x="34350" y="43288"/>
                </a:cubicBezTo>
                <a:cubicBezTo>
                  <a:pt x="33847" y="42785"/>
                  <a:pt x="32995" y="43135"/>
                  <a:pt x="32995" y="43834"/>
                </a:cubicBezTo>
                <a:cubicBezTo>
                  <a:pt x="32995" y="44271"/>
                  <a:pt x="33344" y="44620"/>
                  <a:pt x="33781" y="44620"/>
                </a:cubicBezTo>
                <a:close/>
                <a:moveTo>
                  <a:pt x="28952" y="44489"/>
                </a:moveTo>
                <a:cubicBezTo>
                  <a:pt x="29542" y="44489"/>
                  <a:pt x="29826" y="43790"/>
                  <a:pt x="29411" y="43375"/>
                </a:cubicBezTo>
                <a:cubicBezTo>
                  <a:pt x="29018" y="42960"/>
                  <a:pt x="28297" y="43244"/>
                  <a:pt x="28297" y="43834"/>
                </a:cubicBezTo>
                <a:cubicBezTo>
                  <a:pt x="28297" y="44205"/>
                  <a:pt x="28603" y="44489"/>
                  <a:pt x="28952" y="44489"/>
                </a:cubicBezTo>
                <a:close/>
                <a:moveTo>
                  <a:pt x="24123" y="44380"/>
                </a:moveTo>
                <a:cubicBezTo>
                  <a:pt x="24626" y="44380"/>
                  <a:pt x="24866" y="43790"/>
                  <a:pt x="24517" y="43440"/>
                </a:cubicBezTo>
                <a:cubicBezTo>
                  <a:pt x="24167" y="43091"/>
                  <a:pt x="23577" y="43331"/>
                  <a:pt x="23577" y="43834"/>
                </a:cubicBezTo>
                <a:cubicBezTo>
                  <a:pt x="23577" y="44118"/>
                  <a:pt x="23839" y="44380"/>
                  <a:pt x="24123" y="44380"/>
                </a:cubicBezTo>
                <a:close/>
                <a:moveTo>
                  <a:pt x="19294" y="44227"/>
                </a:moveTo>
                <a:cubicBezTo>
                  <a:pt x="19666" y="44227"/>
                  <a:pt x="19841" y="43812"/>
                  <a:pt x="19578" y="43550"/>
                </a:cubicBezTo>
                <a:cubicBezTo>
                  <a:pt x="19338" y="43309"/>
                  <a:pt x="18901" y="43484"/>
                  <a:pt x="18901" y="43834"/>
                </a:cubicBezTo>
                <a:cubicBezTo>
                  <a:pt x="18901" y="44052"/>
                  <a:pt x="19076" y="44227"/>
                  <a:pt x="19294" y="44227"/>
                </a:cubicBezTo>
                <a:close/>
                <a:moveTo>
                  <a:pt x="14487" y="44096"/>
                </a:moveTo>
                <a:cubicBezTo>
                  <a:pt x="14727" y="44096"/>
                  <a:pt x="14837" y="43812"/>
                  <a:pt x="14684" y="43637"/>
                </a:cubicBezTo>
                <a:cubicBezTo>
                  <a:pt x="14509" y="43462"/>
                  <a:pt x="14203" y="43593"/>
                  <a:pt x="14203" y="43834"/>
                </a:cubicBezTo>
                <a:cubicBezTo>
                  <a:pt x="14203" y="43987"/>
                  <a:pt x="14334" y="44096"/>
                  <a:pt x="14487" y="44096"/>
                </a:cubicBezTo>
                <a:close/>
                <a:moveTo>
                  <a:pt x="9658" y="43987"/>
                </a:moveTo>
                <a:cubicBezTo>
                  <a:pt x="9724" y="43987"/>
                  <a:pt x="9811" y="43921"/>
                  <a:pt x="9811" y="43834"/>
                </a:cubicBezTo>
                <a:cubicBezTo>
                  <a:pt x="9811" y="43615"/>
                  <a:pt x="9418" y="43987"/>
                  <a:pt x="9658" y="43987"/>
                </a:cubicBezTo>
                <a:close/>
                <a:moveTo>
                  <a:pt x="4829" y="43877"/>
                </a:moveTo>
                <a:cubicBezTo>
                  <a:pt x="4873" y="43877"/>
                  <a:pt x="4873" y="43812"/>
                  <a:pt x="4829" y="43812"/>
                </a:cubicBezTo>
                <a:cubicBezTo>
                  <a:pt x="4807" y="43812"/>
                  <a:pt x="4807" y="43877"/>
                  <a:pt x="4829" y="43877"/>
                </a:cubicBezTo>
                <a:close/>
                <a:moveTo>
                  <a:pt x="149591" y="39027"/>
                </a:moveTo>
                <a:cubicBezTo>
                  <a:pt x="149613" y="39027"/>
                  <a:pt x="149613" y="39005"/>
                  <a:pt x="149591" y="39005"/>
                </a:cubicBezTo>
                <a:cubicBezTo>
                  <a:pt x="149591" y="39005"/>
                  <a:pt x="149591" y="39027"/>
                  <a:pt x="149591" y="39027"/>
                </a:cubicBezTo>
                <a:close/>
                <a:moveTo>
                  <a:pt x="144784" y="39114"/>
                </a:moveTo>
                <a:cubicBezTo>
                  <a:pt x="144937" y="39114"/>
                  <a:pt x="144674" y="38852"/>
                  <a:pt x="144674" y="39027"/>
                </a:cubicBezTo>
                <a:cubicBezTo>
                  <a:pt x="144674" y="39070"/>
                  <a:pt x="144718" y="39114"/>
                  <a:pt x="144784" y="39114"/>
                </a:cubicBezTo>
                <a:close/>
                <a:moveTo>
                  <a:pt x="139955" y="39245"/>
                </a:moveTo>
                <a:cubicBezTo>
                  <a:pt x="140064" y="39245"/>
                  <a:pt x="140173" y="39136"/>
                  <a:pt x="140173" y="39005"/>
                </a:cubicBezTo>
                <a:cubicBezTo>
                  <a:pt x="140173" y="38721"/>
                  <a:pt x="139714" y="38721"/>
                  <a:pt x="139714" y="39005"/>
                </a:cubicBezTo>
                <a:cubicBezTo>
                  <a:pt x="139714" y="39136"/>
                  <a:pt x="139823" y="39245"/>
                  <a:pt x="139955" y="39245"/>
                </a:cubicBezTo>
                <a:close/>
                <a:moveTo>
                  <a:pt x="135126" y="39376"/>
                </a:moveTo>
                <a:cubicBezTo>
                  <a:pt x="135453" y="39376"/>
                  <a:pt x="135606" y="38983"/>
                  <a:pt x="135366" y="38764"/>
                </a:cubicBezTo>
                <a:cubicBezTo>
                  <a:pt x="135147" y="38524"/>
                  <a:pt x="134754" y="38699"/>
                  <a:pt x="134754" y="39005"/>
                </a:cubicBezTo>
                <a:cubicBezTo>
                  <a:pt x="134754" y="39223"/>
                  <a:pt x="134929" y="39376"/>
                  <a:pt x="135126" y="39376"/>
                </a:cubicBezTo>
                <a:close/>
                <a:moveTo>
                  <a:pt x="130297" y="39485"/>
                </a:moveTo>
                <a:cubicBezTo>
                  <a:pt x="130734" y="39485"/>
                  <a:pt x="130930" y="38983"/>
                  <a:pt x="130646" y="38677"/>
                </a:cubicBezTo>
                <a:cubicBezTo>
                  <a:pt x="130340" y="38371"/>
                  <a:pt x="129816" y="38590"/>
                  <a:pt x="129816" y="39005"/>
                </a:cubicBezTo>
                <a:cubicBezTo>
                  <a:pt x="129816" y="39289"/>
                  <a:pt x="130034" y="39485"/>
                  <a:pt x="130297" y="39485"/>
                </a:cubicBezTo>
                <a:close/>
                <a:moveTo>
                  <a:pt x="125467" y="39617"/>
                </a:moveTo>
                <a:cubicBezTo>
                  <a:pt x="126014" y="39617"/>
                  <a:pt x="126276" y="38961"/>
                  <a:pt x="125905" y="38590"/>
                </a:cubicBezTo>
                <a:cubicBezTo>
                  <a:pt x="125511" y="38218"/>
                  <a:pt x="124878" y="38480"/>
                  <a:pt x="124878" y="39005"/>
                </a:cubicBezTo>
                <a:cubicBezTo>
                  <a:pt x="124878" y="39354"/>
                  <a:pt x="125140" y="39617"/>
                  <a:pt x="125467" y="39617"/>
                </a:cubicBezTo>
                <a:close/>
                <a:moveTo>
                  <a:pt x="120638" y="39748"/>
                </a:moveTo>
                <a:cubicBezTo>
                  <a:pt x="121294" y="39748"/>
                  <a:pt x="121622" y="38961"/>
                  <a:pt x="121163" y="38502"/>
                </a:cubicBezTo>
                <a:cubicBezTo>
                  <a:pt x="120704" y="38043"/>
                  <a:pt x="119917" y="38371"/>
                  <a:pt x="119917" y="39005"/>
                </a:cubicBezTo>
                <a:cubicBezTo>
                  <a:pt x="119917" y="39420"/>
                  <a:pt x="120245" y="39748"/>
                  <a:pt x="120638" y="39748"/>
                </a:cubicBezTo>
                <a:close/>
                <a:moveTo>
                  <a:pt x="115831" y="39857"/>
                </a:moveTo>
                <a:cubicBezTo>
                  <a:pt x="116574" y="39857"/>
                  <a:pt x="116946" y="38961"/>
                  <a:pt x="116421" y="38415"/>
                </a:cubicBezTo>
                <a:cubicBezTo>
                  <a:pt x="115875" y="37890"/>
                  <a:pt x="114979" y="38262"/>
                  <a:pt x="114979" y="39005"/>
                </a:cubicBezTo>
                <a:cubicBezTo>
                  <a:pt x="114979" y="39485"/>
                  <a:pt x="115351" y="39857"/>
                  <a:pt x="115831" y="39857"/>
                </a:cubicBezTo>
                <a:close/>
                <a:moveTo>
                  <a:pt x="111002" y="39966"/>
                </a:moveTo>
                <a:cubicBezTo>
                  <a:pt x="111833" y="39966"/>
                  <a:pt x="112270" y="38939"/>
                  <a:pt x="111658" y="38349"/>
                </a:cubicBezTo>
                <a:cubicBezTo>
                  <a:pt x="111068" y="37737"/>
                  <a:pt x="110041" y="38174"/>
                  <a:pt x="110041" y="39005"/>
                </a:cubicBezTo>
                <a:cubicBezTo>
                  <a:pt x="110041" y="39551"/>
                  <a:pt x="110478" y="39966"/>
                  <a:pt x="111002" y="39966"/>
                </a:cubicBezTo>
                <a:close/>
                <a:moveTo>
                  <a:pt x="106173" y="40054"/>
                </a:moveTo>
                <a:cubicBezTo>
                  <a:pt x="107091" y="40054"/>
                  <a:pt x="107572" y="38939"/>
                  <a:pt x="106916" y="38284"/>
                </a:cubicBezTo>
                <a:cubicBezTo>
                  <a:pt x="106239" y="37628"/>
                  <a:pt x="105124" y="38087"/>
                  <a:pt x="105124" y="39005"/>
                </a:cubicBezTo>
                <a:cubicBezTo>
                  <a:pt x="105124" y="39595"/>
                  <a:pt x="105583" y="40054"/>
                  <a:pt x="106173" y="40054"/>
                </a:cubicBezTo>
                <a:close/>
                <a:moveTo>
                  <a:pt x="101344" y="40163"/>
                </a:moveTo>
                <a:cubicBezTo>
                  <a:pt x="102371" y="40163"/>
                  <a:pt x="102874" y="38917"/>
                  <a:pt x="102153" y="38196"/>
                </a:cubicBezTo>
                <a:cubicBezTo>
                  <a:pt x="101432" y="37475"/>
                  <a:pt x="100186" y="38000"/>
                  <a:pt x="100186" y="39005"/>
                </a:cubicBezTo>
                <a:cubicBezTo>
                  <a:pt x="100186" y="39660"/>
                  <a:pt x="100710" y="40163"/>
                  <a:pt x="101344" y="40163"/>
                </a:cubicBezTo>
                <a:close/>
                <a:moveTo>
                  <a:pt x="96515" y="40250"/>
                </a:moveTo>
                <a:cubicBezTo>
                  <a:pt x="97608" y="40250"/>
                  <a:pt x="98154" y="38917"/>
                  <a:pt x="97389" y="38153"/>
                </a:cubicBezTo>
                <a:cubicBezTo>
                  <a:pt x="96603" y="37366"/>
                  <a:pt x="95291" y="37912"/>
                  <a:pt x="95291" y="39005"/>
                </a:cubicBezTo>
                <a:cubicBezTo>
                  <a:pt x="95291" y="39704"/>
                  <a:pt x="95838" y="40250"/>
                  <a:pt x="96515" y="40250"/>
                </a:cubicBezTo>
                <a:close/>
                <a:moveTo>
                  <a:pt x="91686" y="40316"/>
                </a:moveTo>
                <a:cubicBezTo>
                  <a:pt x="92844" y="40316"/>
                  <a:pt x="93434" y="38917"/>
                  <a:pt x="92604" y="38087"/>
                </a:cubicBezTo>
                <a:cubicBezTo>
                  <a:pt x="91795" y="37279"/>
                  <a:pt x="90397" y="37847"/>
                  <a:pt x="90397" y="39005"/>
                </a:cubicBezTo>
                <a:cubicBezTo>
                  <a:pt x="90397" y="39726"/>
                  <a:pt x="90965" y="40316"/>
                  <a:pt x="91686" y="40316"/>
                </a:cubicBezTo>
                <a:close/>
                <a:moveTo>
                  <a:pt x="86857" y="40359"/>
                </a:moveTo>
                <a:cubicBezTo>
                  <a:pt x="88081" y="40359"/>
                  <a:pt x="88671" y="38917"/>
                  <a:pt x="87819" y="38065"/>
                </a:cubicBezTo>
                <a:cubicBezTo>
                  <a:pt x="86966" y="37213"/>
                  <a:pt x="85502" y="37803"/>
                  <a:pt x="85502" y="39005"/>
                </a:cubicBezTo>
                <a:cubicBezTo>
                  <a:pt x="85524" y="39770"/>
                  <a:pt x="86114" y="40359"/>
                  <a:pt x="86857" y="40359"/>
                </a:cubicBezTo>
                <a:close/>
                <a:moveTo>
                  <a:pt x="82028" y="40403"/>
                </a:moveTo>
                <a:cubicBezTo>
                  <a:pt x="83252" y="40403"/>
                  <a:pt x="83864" y="38939"/>
                  <a:pt x="83011" y="38065"/>
                </a:cubicBezTo>
                <a:cubicBezTo>
                  <a:pt x="82159" y="37213"/>
                  <a:pt x="80695" y="37803"/>
                  <a:pt x="80673" y="39005"/>
                </a:cubicBezTo>
                <a:cubicBezTo>
                  <a:pt x="80673" y="39770"/>
                  <a:pt x="81285" y="40403"/>
                  <a:pt x="82028" y="40403"/>
                </a:cubicBezTo>
                <a:close/>
                <a:moveTo>
                  <a:pt x="77221" y="40403"/>
                </a:moveTo>
                <a:cubicBezTo>
                  <a:pt x="78444" y="40403"/>
                  <a:pt x="79078" y="38895"/>
                  <a:pt x="78204" y="38021"/>
                </a:cubicBezTo>
                <a:cubicBezTo>
                  <a:pt x="77330" y="37147"/>
                  <a:pt x="75822" y="37759"/>
                  <a:pt x="75822" y="39005"/>
                </a:cubicBezTo>
                <a:cubicBezTo>
                  <a:pt x="75822" y="39770"/>
                  <a:pt x="76434" y="40403"/>
                  <a:pt x="77221" y="40403"/>
                </a:cubicBezTo>
                <a:close/>
                <a:moveTo>
                  <a:pt x="72392" y="40403"/>
                </a:moveTo>
                <a:cubicBezTo>
                  <a:pt x="73594" y="40403"/>
                  <a:pt x="74205" y="38939"/>
                  <a:pt x="73353" y="38065"/>
                </a:cubicBezTo>
                <a:cubicBezTo>
                  <a:pt x="72501" y="37213"/>
                  <a:pt x="71037" y="37803"/>
                  <a:pt x="71015" y="39005"/>
                </a:cubicBezTo>
                <a:cubicBezTo>
                  <a:pt x="71015" y="39770"/>
                  <a:pt x="71627" y="40403"/>
                  <a:pt x="72392" y="40403"/>
                </a:cubicBezTo>
                <a:close/>
                <a:moveTo>
                  <a:pt x="67563" y="40359"/>
                </a:moveTo>
                <a:cubicBezTo>
                  <a:pt x="68765" y="40359"/>
                  <a:pt x="69376" y="38917"/>
                  <a:pt x="68524" y="38065"/>
                </a:cubicBezTo>
                <a:cubicBezTo>
                  <a:pt x="67672" y="37213"/>
                  <a:pt x="66208" y="37803"/>
                  <a:pt x="66208" y="39005"/>
                </a:cubicBezTo>
                <a:cubicBezTo>
                  <a:pt x="66208" y="39770"/>
                  <a:pt x="66820" y="40359"/>
                  <a:pt x="67563" y="40359"/>
                </a:cubicBezTo>
                <a:close/>
                <a:moveTo>
                  <a:pt x="62756" y="40316"/>
                </a:moveTo>
                <a:cubicBezTo>
                  <a:pt x="63914" y="40316"/>
                  <a:pt x="64482" y="38917"/>
                  <a:pt x="63673" y="38109"/>
                </a:cubicBezTo>
                <a:cubicBezTo>
                  <a:pt x="62843" y="37279"/>
                  <a:pt x="61445" y="37868"/>
                  <a:pt x="61445" y="39027"/>
                </a:cubicBezTo>
                <a:cubicBezTo>
                  <a:pt x="61445" y="39726"/>
                  <a:pt x="62035" y="40316"/>
                  <a:pt x="62756" y="40316"/>
                </a:cubicBezTo>
                <a:close/>
                <a:moveTo>
                  <a:pt x="57927" y="40228"/>
                </a:moveTo>
                <a:cubicBezTo>
                  <a:pt x="58997" y="40228"/>
                  <a:pt x="59544" y="38917"/>
                  <a:pt x="58779" y="38153"/>
                </a:cubicBezTo>
                <a:cubicBezTo>
                  <a:pt x="58014" y="37388"/>
                  <a:pt x="56703" y="37934"/>
                  <a:pt x="56703" y="39027"/>
                </a:cubicBezTo>
                <a:cubicBezTo>
                  <a:pt x="56703" y="39682"/>
                  <a:pt x="57249" y="40228"/>
                  <a:pt x="57927" y="40228"/>
                </a:cubicBezTo>
                <a:close/>
                <a:moveTo>
                  <a:pt x="53098" y="40163"/>
                </a:moveTo>
                <a:cubicBezTo>
                  <a:pt x="54103" y="40163"/>
                  <a:pt x="54605" y="38939"/>
                  <a:pt x="53906" y="38218"/>
                </a:cubicBezTo>
                <a:cubicBezTo>
                  <a:pt x="53185" y="37497"/>
                  <a:pt x="51961" y="38000"/>
                  <a:pt x="51961" y="39027"/>
                </a:cubicBezTo>
                <a:cubicBezTo>
                  <a:pt x="51961" y="39638"/>
                  <a:pt x="52464" y="40163"/>
                  <a:pt x="53098" y="40163"/>
                </a:cubicBezTo>
                <a:close/>
                <a:moveTo>
                  <a:pt x="48268" y="40054"/>
                </a:moveTo>
                <a:cubicBezTo>
                  <a:pt x="49208" y="40054"/>
                  <a:pt x="49667" y="38917"/>
                  <a:pt x="49011" y="38262"/>
                </a:cubicBezTo>
                <a:cubicBezTo>
                  <a:pt x="48356" y="37606"/>
                  <a:pt x="47220" y="38065"/>
                  <a:pt x="47220" y="39005"/>
                </a:cubicBezTo>
                <a:cubicBezTo>
                  <a:pt x="47220" y="39573"/>
                  <a:pt x="47700" y="40054"/>
                  <a:pt x="48268" y="40054"/>
                </a:cubicBezTo>
                <a:close/>
                <a:moveTo>
                  <a:pt x="43439" y="39944"/>
                </a:moveTo>
                <a:cubicBezTo>
                  <a:pt x="44270" y="39944"/>
                  <a:pt x="44685" y="38939"/>
                  <a:pt x="44095" y="38349"/>
                </a:cubicBezTo>
                <a:cubicBezTo>
                  <a:pt x="43505" y="37759"/>
                  <a:pt x="42500" y="38174"/>
                  <a:pt x="42500" y="39005"/>
                </a:cubicBezTo>
                <a:cubicBezTo>
                  <a:pt x="42500" y="39529"/>
                  <a:pt x="42915" y="39944"/>
                  <a:pt x="43439" y="39944"/>
                </a:cubicBezTo>
                <a:close/>
                <a:moveTo>
                  <a:pt x="38610" y="39835"/>
                </a:moveTo>
                <a:cubicBezTo>
                  <a:pt x="39353" y="39835"/>
                  <a:pt x="39703" y="38939"/>
                  <a:pt x="39200" y="38437"/>
                </a:cubicBezTo>
                <a:cubicBezTo>
                  <a:pt x="38676" y="37912"/>
                  <a:pt x="37802" y="38284"/>
                  <a:pt x="37802" y="39005"/>
                </a:cubicBezTo>
                <a:cubicBezTo>
                  <a:pt x="37802" y="39464"/>
                  <a:pt x="38173" y="39835"/>
                  <a:pt x="38610" y="39835"/>
                </a:cubicBezTo>
                <a:close/>
                <a:moveTo>
                  <a:pt x="33781" y="39704"/>
                </a:moveTo>
                <a:cubicBezTo>
                  <a:pt x="34415" y="39704"/>
                  <a:pt x="34743" y="38939"/>
                  <a:pt x="34284" y="38502"/>
                </a:cubicBezTo>
                <a:cubicBezTo>
                  <a:pt x="33847" y="38043"/>
                  <a:pt x="33082" y="38371"/>
                  <a:pt x="33082" y="39005"/>
                </a:cubicBezTo>
                <a:cubicBezTo>
                  <a:pt x="33082" y="39398"/>
                  <a:pt x="33410" y="39704"/>
                  <a:pt x="33781" y="39704"/>
                </a:cubicBezTo>
                <a:close/>
                <a:moveTo>
                  <a:pt x="28974" y="39595"/>
                </a:moveTo>
                <a:cubicBezTo>
                  <a:pt x="29499" y="39595"/>
                  <a:pt x="29761" y="38961"/>
                  <a:pt x="29389" y="38590"/>
                </a:cubicBezTo>
                <a:cubicBezTo>
                  <a:pt x="29018" y="38218"/>
                  <a:pt x="28384" y="38480"/>
                  <a:pt x="28384" y="39005"/>
                </a:cubicBezTo>
                <a:cubicBezTo>
                  <a:pt x="28384" y="39332"/>
                  <a:pt x="28646" y="39595"/>
                  <a:pt x="28974" y="39595"/>
                </a:cubicBezTo>
                <a:close/>
                <a:moveTo>
                  <a:pt x="24145" y="39464"/>
                </a:moveTo>
                <a:cubicBezTo>
                  <a:pt x="24560" y="39464"/>
                  <a:pt x="24779" y="38961"/>
                  <a:pt x="24473" y="38677"/>
                </a:cubicBezTo>
                <a:cubicBezTo>
                  <a:pt x="24189" y="38371"/>
                  <a:pt x="23664" y="38590"/>
                  <a:pt x="23664" y="39005"/>
                </a:cubicBezTo>
                <a:cubicBezTo>
                  <a:pt x="23664" y="39267"/>
                  <a:pt x="23883" y="39464"/>
                  <a:pt x="24145" y="39464"/>
                </a:cubicBezTo>
                <a:close/>
                <a:moveTo>
                  <a:pt x="19316" y="39354"/>
                </a:moveTo>
                <a:cubicBezTo>
                  <a:pt x="19622" y="39354"/>
                  <a:pt x="19775" y="38983"/>
                  <a:pt x="19556" y="38764"/>
                </a:cubicBezTo>
                <a:cubicBezTo>
                  <a:pt x="19338" y="38546"/>
                  <a:pt x="18967" y="38699"/>
                  <a:pt x="18967" y="39005"/>
                </a:cubicBezTo>
                <a:cubicBezTo>
                  <a:pt x="18967" y="39201"/>
                  <a:pt x="19119" y="39354"/>
                  <a:pt x="19316" y="39354"/>
                </a:cubicBezTo>
                <a:close/>
                <a:moveTo>
                  <a:pt x="14487" y="39223"/>
                </a:moveTo>
                <a:cubicBezTo>
                  <a:pt x="14684" y="39223"/>
                  <a:pt x="14771" y="38983"/>
                  <a:pt x="14640" y="38852"/>
                </a:cubicBezTo>
                <a:cubicBezTo>
                  <a:pt x="14509" y="38721"/>
                  <a:pt x="14269" y="38808"/>
                  <a:pt x="14269" y="39005"/>
                </a:cubicBezTo>
                <a:cubicBezTo>
                  <a:pt x="14269" y="39136"/>
                  <a:pt x="14378" y="39223"/>
                  <a:pt x="14487" y="39223"/>
                </a:cubicBezTo>
                <a:close/>
                <a:moveTo>
                  <a:pt x="9658" y="39114"/>
                </a:moveTo>
                <a:cubicBezTo>
                  <a:pt x="9789" y="39114"/>
                  <a:pt x="9789" y="38917"/>
                  <a:pt x="9658" y="38917"/>
                </a:cubicBezTo>
                <a:cubicBezTo>
                  <a:pt x="9527" y="38917"/>
                  <a:pt x="9527" y="39114"/>
                  <a:pt x="9658" y="39114"/>
                </a:cubicBezTo>
                <a:close/>
                <a:moveTo>
                  <a:pt x="144784" y="34219"/>
                </a:moveTo>
                <a:cubicBezTo>
                  <a:pt x="144805" y="34219"/>
                  <a:pt x="144827" y="34198"/>
                  <a:pt x="144827" y="34198"/>
                </a:cubicBezTo>
                <a:cubicBezTo>
                  <a:pt x="144827" y="34132"/>
                  <a:pt x="144740" y="34132"/>
                  <a:pt x="144740" y="34198"/>
                </a:cubicBezTo>
                <a:cubicBezTo>
                  <a:pt x="144740" y="34198"/>
                  <a:pt x="144762" y="34219"/>
                  <a:pt x="144784" y="34219"/>
                </a:cubicBezTo>
                <a:close/>
                <a:moveTo>
                  <a:pt x="139955" y="34350"/>
                </a:moveTo>
                <a:cubicBezTo>
                  <a:pt x="140042" y="34350"/>
                  <a:pt x="140108" y="34285"/>
                  <a:pt x="140108" y="34176"/>
                </a:cubicBezTo>
                <a:cubicBezTo>
                  <a:pt x="140108" y="34088"/>
                  <a:pt x="140042" y="34023"/>
                  <a:pt x="139955" y="34023"/>
                </a:cubicBezTo>
                <a:cubicBezTo>
                  <a:pt x="139867" y="34023"/>
                  <a:pt x="139802" y="34088"/>
                  <a:pt x="139802" y="34176"/>
                </a:cubicBezTo>
                <a:cubicBezTo>
                  <a:pt x="139802" y="34285"/>
                  <a:pt x="139867" y="34350"/>
                  <a:pt x="139955" y="34350"/>
                </a:cubicBezTo>
                <a:close/>
                <a:moveTo>
                  <a:pt x="135126" y="34460"/>
                </a:moveTo>
                <a:cubicBezTo>
                  <a:pt x="135366" y="34460"/>
                  <a:pt x="135497" y="34176"/>
                  <a:pt x="135322" y="34001"/>
                </a:cubicBezTo>
                <a:cubicBezTo>
                  <a:pt x="135147" y="33826"/>
                  <a:pt x="134863" y="33957"/>
                  <a:pt x="134863" y="34198"/>
                </a:cubicBezTo>
                <a:cubicBezTo>
                  <a:pt x="134863" y="34350"/>
                  <a:pt x="134973" y="34460"/>
                  <a:pt x="135126" y="34460"/>
                </a:cubicBezTo>
                <a:close/>
                <a:moveTo>
                  <a:pt x="130297" y="34591"/>
                </a:moveTo>
                <a:cubicBezTo>
                  <a:pt x="130668" y="34591"/>
                  <a:pt x="130865" y="34154"/>
                  <a:pt x="130602" y="33892"/>
                </a:cubicBezTo>
                <a:cubicBezTo>
                  <a:pt x="130340" y="33629"/>
                  <a:pt x="129881" y="33826"/>
                  <a:pt x="129881" y="34198"/>
                </a:cubicBezTo>
                <a:cubicBezTo>
                  <a:pt x="129881" y="34416"/>
                  <a:pt x="130078" y="34591"/>
                  <a:pt x="130297" y="34591"/>
                </a:cubicBezTo>
                <a:close/>
                <a:moveTo>
                  <a:pt x="125489" y="34700"/>
                </a:moveTo>
                <a:cubicBezTo>
                  <a:pt x="125948" y="34700"/>
                  <a:pt x="126167" y="34132"/>
                  <a:pt x="125839" y="33804"/>
                </a:cubicBezTo>
                <a:cubicBezTo>
                  <a:pt x="125511" y="33476"/>
                  <a:pt x="124965" y="33717"/>
                  <a:pt x="124965" y="34176"/>
                </a:cubicBezTo>
                <a:cubicBezTo>
                  <a:pt x="124965" y="34482"/>
                  <a:pt x="125183" y="34700"/>
                  <a:pt x="125489" y="34700"/>
                </a:cubicBezTo>
                <a:close/>
                <a:moveTo>
                  <a:pt x="120660" y="34831"/>
                </a:moveTo>
                <a:cubicBezTo>
                  <a:pt x="121228" y="34831"/>
                  <a:pt x="121512" y="34132"/>
                  <a:pt x="121119" y="33739"/>
                </a:cubicBezTo>
                <a:cubicBezTo>
                  <a:pt x="120704" y="33323"/>
                  <a:pt x="120005" y="33608"/>
                  <a:pt x="120005" y="34176"/>
                </a:cubicBezTo>
                <a:cubicBezTo>
                  <a:pt x="120005" y="34547"/>
                  <a:pt x="120289" y="34831"/>
                  <a:pt x="120660" y="34831"/>
                </a:cubicBezTo>
                <a:close/>
                <a:moveTo>
                  <a:pt x="115831" y="34940"/>
                </a:moveTo>
                <a:cubicBezTo>
                  <a:pt x="116509" y="34940"/>
                  <a:pt x="116836" y="34132"/>
                  <a:pt x="116356" y="33651"/>
                </a:cubicBezTo>
                <a:cubicBezTo>
                  <a:pt x="115875" y="33171"/>
                  <a:pt x="115066" y="33520"/>
                  <a:pt x="115088" y="34176"/>
                </a:cubicBezTo>
                <a:cubicBezTo>
                  <a:pt x="115066" y="34591"/>
                  <a:pt x="115416" y="34940"/>
                  <a:pt x="115831" y="34940"/>
                </a:cubicBezTo>
                <a:close/>
                <a:moveTo>
                  <a:pt x="111002" y="35028"/>
                </a:moveTo>
                <a:cubicBezTo>
                  <a:pt x="111745" y="35028"/>
                  <a:pt x="112138" y="34110"/>
                  <a:pt x="111592" y="33586"/>
                </a:cubicBezTo>
                <a:cubicBezTo>
                  <a:pt x="111068" y="33061"/>
                  <a:pt x="110150" y="33433"/>
                  <a:pt x="110150" y="34176"/>
                </a:cubicBezTo>
                <a:cubicBezTo>
                  <a:pt x="110150" y="34656"/>
                  <a:pt x="110543" y="35028"/>
                  <a:pt x="111002" y="35028"/>
                </a:cubicBezTo>
                <a:close/>
                <a:moveTo>
                  <a:pt x="106173" y="35137"/>
                </a:moveTo>
                <a:cubicBezTo>
                  <a:pt x="107025" y="35137"/>
                  <a:pt x="107441" y="34110"/>
                  <a:pt x="106851" y="33520"/>
                </a:cubicBezTo>
                <a:cubicBezTo>
                  <a:pt x="106239" y="32908"/>
                  <a:pt x="105234" y="33345"/>
                  <a:pt x="105234" y="34176"/>
                </a:cubicBezTo>
                <a:cubicBezTo>
                  <a:pt x="105234" y="34722"/>
                  <a:pt x="105649" y="35137"/>
                  <a:pt x="106173" y="35137"/>
                </a:cubicBezTo>
                <a:close/>
                <a:moveTo>
                  <a:pt x="101344" y="35225"/>
                </a:moveTo>
                <a:cubicBezTo>
                  <a:pt x="102262" y="35225"/>
                  <a:pt x="102743" y="34110"/>
                  <a:pt x="102087" y="33455"/>
                </a:cubicBezTo>
                <a:cubicBezTo>
                  <a:pt x="101432" y="32799"/>
                  <a:pt x="100317" y="33258"/>
                  <a:pt x="100317" y="34176"/>
                </a:cubicBezTo>
                <a:cubicBezTo>
                  <a:pt x="100317" y="34766"/>
                  <a:pt x="100776" y="35225"/>
                  <a:pt x="101344" y="35225"/>
                </a:cubicBezTo>
                <a:close/>
                <a:moveTo>
                  <a:pt x="96515" y="35290"/>
                </a:moveTo>
                <a:cubicBezTo>
                  <a:pt x="97520" y="35290"/>
                  <a:pt x="98023" y="34088"/>
                  <a:pt x="97302" y="33389"/>
                </a:cubicBezTo>
                <a:cubicBezTo>
                  <a:pt x="96603" y="32690"/>
                  <a:pt x="95423" y="33192"/>
                  <a:pt x="95423" y="34176"/>
                </a:cubicBezTo>
                <a:cubicBezTo>
                  <a:pt x="95423" y="34809"/>
                  <a:pt x="95903" y="35290"/>
                  <a:pt x="96515" y="35290"/>
                </a:cubicBezTo>
                <a:close/>
                <a:moveTo>
                  <a:pt x="91708" y="35356"/>
                </a:moveTo>
                <a:cubicBezTo>
                  <a:pt x="92757" y="35356"/>
                  <a:pt x="93281" y="34088"/>
                  <a:pt x="92538" y="33345"/>
                </a:cubicBezTo>
                <a:cubicBezTo>
                  <a:pt x="91774" y="32602"/>
                  <a:pt x="90528" y="33127"/>
                  <a:pt x="90528" y="34176"/>
                </a:cubicBezTo>
                <a:cubicBezTo>
                  <a:pt x="90528" y="34831"/>
                  <a:pt x="91052" y="35356"/>
                  <a:pt x="91708" y="35356"/>
                </a:cubicBezTo>
                <a:close/>
                <a:moveTo>
                  <a:pt x="86879" y="35399"/>
                </a:moveTo>
                <a:cubicBezTo>
                  <a:pt x="87950" y="35399"/>
                  <a:pt x="88496" y="34088"/>
                  <a:pt x="87731" y="33323"/>
                </a:cubicBezTo>
                <a:cubicBezTo>
                  <a:pt x="86966" y="32559"/>
                  <a:pt x="85655" y="33105"/>
                  <a:pt x="85655" y="34176"/>
                </a:cubicBezTo>
                <a:cubicBezTo>
                  <a:pt x="85655" y="34853"/>
                  <a:pt x="86202" y="35399"/>
                  <a:pt x="86879" y="35399"/>
                </a:cubicBezTo>
                <a:close/>
                <a:moveTo>
                  <a:pt x="82050" y="35421"/>
                </a:moveTo>
                <a:cubicBezTo>
                  <a:pt x="83164" y="35421"/>
                  <a:pt x="83711" y="34088"/>
                  <a:pt x="82924" y="33302"/>
                </a:cubicBezTo>
                <a:cubicBezTo>
                  <a:pt x="82137" y="32515"/>
                  <a:pt x="80804" y="33083"/>
                  <a:pt x="80804" y="34176"/>
                </a:cubicBezTo>
                <a:cubicBezTo>
                  <a:pt x="80804" y="34875"/>
                  <a:pt x="81351" y="35421"/>
                  <a:pt x="82050" y="35421"/>
                </a:cubicBezTo>
                <a:close/>
                <a:moveTo>
                  <a:pt x="77221" y="35421"/>
                </a:moveTo>
                <a:cubicBezTo>
                  <a:pt x="78335" y="35421"/>
                  <a:pt x="78903" y="34066"/>
                  <a:pt x="78117" y="33280"/>
                </a:cubicBezTo>
                <a:cubicBezTo>
                  <a:pt x="77330" y="32493"/>
                  <a:pt x="75954" y="33039"/>
                  <a:pt x="75954" y="34176"/>
                </a:cubicBezTo>
                <a:cubicBezTo>
                  <a:pt x="75954" y="34875"/>
                  <a:pt x="76522" y="35421"/>
                  <a:pt x="77221" y="35421"/>
                </a:cubicBezTo>
                <a:close/>
                <a:moveTo>
                  <a:pt x="72392" y="35421"/>
                </a:moveTo>
                <a:cubicBezTo>
                  <a:pt x="73506" y="35421"/>
                  <a:pt x="74052" y="34088"/>
                  <a:pt x="73288" y="33302"/>
                </a:cubicBezTo>
                <a:cubicBezTo>
                  <a:pt x="72501" y="32515"/>
                  <a:pt x="71146" y="33083"/>
                  <a:pt x="71146" y="34176"/>
                </a:cubicBezTo>
                <a:cubicBezTo>
                  <a:pt x="71146" y="34875"/>
                  <a:pt x="71714" y="35421"/>
                  <a:pt x="72392" y="35421"/>
                </a:cubicBezTo>
                <a:close/>
                <a:moveTo>
                  <a:pt x="67563" y="35399"/>
                </a:moveTo>
                <a:cubicBezTo>
                  <a:pt x="68655" y="35399"/>
                  <a:pt x="69202" y="34088"/>
                  <a:pt x="68437" y="33323"/>
                </a:cubicBezTo>
                <a:cubicBezTo>
                  <a:pt x="67672" y="32559"/>
                  <a:pt x="66361" y="33105"/>
                  <a:pt x="66361" y="34176"/>
                </a:cubicBezTo>
                <a:cubicBezTo>
                  <a:pt x="66361" y="34853"/>
                  <a:pt x="66907" y="35399"/>
                  <a:pt x="67563" y="35399"/>
                </a:cubicBezTo>
                <a:close/>
                <a:moveTo>
                  <a:pt x="62734" y="35356"/>
                </a:moveTo>
                <a:cubicBezTo>
                  <a:pt x="63783" y="35356"/>
                  <a:pt x="64307" y="34088"/>
                  <a:pt x="63564" y="33367"/>
                </a:cubicBezTo>
                <a:cubicBezTo>
                  <a:pt x="62843" y="32624"/>
                  <a:pt x="61576" y="33149"/>
                  <a:pt x="61576" y="34176"/>
                </a:cubicBezTo>
                <a:cubicBezTo>
                  <a:pt x="61576" y="34831"/>
                  <a:pt x="62100" y="35356"/>
                  <a:pt x="62734" y="35356"/>
                </a:cubicBezTo>
                <a:close/>
                <a:moveTo>
                  <a:pt x="57927" y="35290"/>
                </a:moveTo>
                <a:cubicBezTo>
                  <a:pt x="58888" y="35290"/>
                  <a:pt x="59369" y="34110"/>
                  <a:pt x="58691" y="33411"/>
                </a:cubicBezTo>
                <a:cubicBezTo>
                  <a:pt x="57992" y="32734"/>
                  <a:pt x="56834" y="33214"/>
                  <a:pt x="56834" y="34198"/>
                </a:cubicBezTo>
                <a:cubicBezTo>
                  <a:pt x="56834" y="34788"/>
                  <a:pt x="57315" y="35290"/>
                  <a:pt x="57927" y="35290"/>
                </a:cubicBezTo>
                <a:close/>
                <a:moveTo>
                  <a:pt x="53098" y="35203"/>
                </a:moveTo>
                <a:cubicBezTo>
                  <a:pt x="53993" y="35203"/>
                  <a:pt x="54452" y="34110"/>
                  <a:pt x="53819" y="33455"/>
                </a:cubicBezTo>
                <a:cubicBezTo>
                  <a:pt x="53163" y="32821"/>
                  <a:pt x="52071" y="33280"/>
                  <a:pt x="52071" y="34176"/>
                </a:cubicBezTo>
                <a:cubicBezTo>
                  <a:pt x="52071" y="34744"/>
                  <a:pt x="52529" y="35203"/>
                  <a:pt x="53098" y="35203"/>
                </a:cubicBezTo>
                <a:close/>
                <a:moveTo>
                  <a:pt x="48268" y="35115"/>
                </a:moveTo>
                <a:cubicBezTo>
                  <a:pt x="49099" y="35115"/>
                  <a:pt x="49514" y="34110"/>
                  <a:pt x="48924" y="33520"/>
                </a:cubicBezTo>
                <a:cubicBezTo>
                  <a:pt x="48334" y="32930"/>
                  <a:pt x="47329" y="33345"/>
                  <a:pt x="47329" y="34176"/>
                </a:cubicBezTo>
                <a:cubicBezTo>
                  <a:pt x="47329" y="34700"/>
                  <a:pt x="47744" y="35115"/>
                  <a:pt x="48268" y="35115"/>
                </a:cubicBezTo>
                <a:close/>
                <a:moveTo>
                  <a:pt x="43439" y="35028"/>
                </a:moveTo>
                <a:cubicBezTo>
                  <a:pt x="44204" y="35028"/>
                  <a:pt x="44576" y="34110"/>
                  <a:pt x="44051" y="33586"/>
                </a:cubicBezTo>
                <a:cubicBezTo>
                  <a:pt x="43505" y="33061"/>
                  <a:pt x="42609" y="33433"/>
                  <a:pt x="42609" y="34176"/>
                </a:cubicBezTo>
                <a:cubicBezTo>
                  <a:pt x="42609" y="34656"/>
                  <a:pt x="42981" y="35028"/>
                  <a:pt x="43439" y="35028"/>
                </a:cubicBezTo>
                <a:close/>
                <a:moveTo>
                  <a:pt x="38610" y="34919"/>
                </a:moveTo>
                <a:cubicBezTo>
                  <a:pt x="39266" y="34919"/>
                  <a:pt x="39616" y="34132"/>
                  <a:pt x="39135" y="33673"/>
                </a:cubicBezTo>
                <a:cubicBezTo>
                  <a:pt x="38676" y="33192"/>
                  <a:pt x="37889" y="33520"/>
                  <a:pt x="37889" y="34176"/>
                </a:cubicBezTo>
                <a:cubicBezTo>
                  <a:pt x="37889" y="34591"/>
                  <a:pt x="38217" y="34919"/>
                  <a:pt x="38610" y="34919"/>
                </a:cubicBezTo>
                <a:close/>
                <a:moveTo>
                  <a:pt x="33781" y="34809"/>
                </a:moveTo>
                <a:cubicBezTo>
                  <a:pt x="34350" y="34809"/>
                  <a:pt x="34634" y="34132"/>
                  <a:pt x="34240" y="33739"/>
                </a:cubicBezTo>
                <a:cubicBezTo>
                  <a:pt x="33847" y="33345"/>
                  <a:pt x="33170" y="33629"/>
                  <a:pt x="33170" y="34176"/>
                </a:cubicBezTo>
                <a:cubicBezTo>
                  <a:pt x="33170" y="34525"/>
                  <a:pt x="33454" y="34809"/>
                  <a:pt x="33781" y="34809"/>
                </a:cubicBezTo>
                <a:close/>
                <a:moveTo>
                  <a:pt x="28974" y="34700"/>
                </a:moveTo>
                <a:cubicBezTo>
                  <a:pt x="29433" y="34700"/>
                  <a:pt x="29673" y="34132"/>
                  <a:pt x="29324" y="33804"/>
                </a:cubicBezTo>
                <a:cubicBezTo>
                  <a:pt x="28996" y="33476"/>
                  <a:pt x="28450" y="33717"/>
                  <a:pt x="28450" y="34176"/>
                </a:cubicBezTo>
                <a:cubicBezTo>
                  <a:pt x="28450" y="34482"/>
                  <a:pt x="28668" y="34700"/>
                  <a:pt x="28974" y="34700"/>
                </a:cubicBezTo>
                <a:close/>
                <a:moveTo>
                  <a:pt x="24145" y="34591"/>
                </a:moveTo>
                <a:cubicBezTo>
                  <a:pt x="24495" y="34591"/>
                  <a:pt x="24670" y="34154"/>
                  <a:pt x="24429" y="33892"/>
                </a:cubicBezTo>
                <a:cubicBezTo>
                  <a:pt x="24167" y="33651"/>
                  <a:pt x="23730" y="33826"/>
                  <a:pt x="23730" y="34176"/>
                </a:cubicBezTo>
                <a:cubicBezTo>
                  <a:pt x="23730" y="34394"/>
                  <a:pt x="23927" y="34591"/>
                  <a:pt x="24145" y="34591"/>
                </a:cubicBezTo>
                <a:close/>
                <a:moveTo>
                  <a:pt x="19316" y="34460"/>
                </a:moveTo>
                <a:cubicBezTo>
                  <a:pt x="19556" y="34460"/>
                  <a:pt x="19688" y="34176"/>
                  <a:pt x="19513" y="34001"/>
                </a:cubicBezTo>
                <a:cubicBezTo>
                  <a:pt x="19338" y="33826"/>
                  <a:pt x="19032" y="33935"/>
                  <a:pt x="19032" y="34198"/>
                </a:cubicBezTo>
                <a:cubicBezTo>
                  <a:pt x="19032" y="34329"/>
                  <a:pt x="19163" y="34460"/>
                  <a:pt x="19316" y="34460"/>
                </a:cubicBezTo>
                <a:close/>
                <a:moveTo>
                  <a:pt x="14487" y="34350"/>
                </a:moveTo>
                <a:cubicBezTo>
                  <a:pt x="14575" y="34350"/>
                  <a:pt x="14640" y="34263"/>
                  <a:pt x="14640" y="34176"/>
                </a:cubicBezTo>
                <a:cubicBezTo>
                  <a:pt x="14640" y="34088"/>
                  <a:pt x="14575" y="34023"/>
                  <a:pt x="14487" y="34023"/>
                </a:cubicBezTo>
                <a:cubicBezTo>
                  <a:pt x="14400" y="34023"/>
                  <a:pt x="14334" y="34088"/>
                  <a:pt x="14334" y="34176"/>
                </a:cubicBezTo>
                <a:cubicBezTo>
                  <a:pt x="14334" y="34263"/>
                  <a:pt x="14400" y="34350"/>
                  <a:pt x="14487" y="34350"/>
                </a:cubicBezTo>
                <a:close/>
                <a:moveTo>
                  <a:pt x="9658" y="34219"/>
                </a:moveTo>
                <a:cubicBezTo>
                  <a:pt x="9680" y="34219"/>
                  <a:pt x="9702" y="34198"/>
                  <a:pt x="9702" y="34176"/>
                </a:cubicBezTo>
                <a:cubicBezTo>
                  <a:pt x="9702" y="34154"/>
                  <a:pt x="9680" y="34132"/>
                  <a:pt x="9658" y="34132"/>
                </a:cubicBezTo>
                <a:cubicBezTo>
                  <a:pt x="9636" y="34132"/>
                  <a:pt x="9614" y="34154"/>
                  <a:pt x="9614" y="34176"/>
                </a:cubicBezTo>
                <a:cubicBezTo>
                  <a:pt x="9614" y="34198"/>
                  <a:pt x="9636" y="34219"/>
                  <a:pt x="9658" y="34219"/>
                </a:cubicBezTo>
                <a:close/>
                <a:moveTo>
                  <a:pt x="144784" y="29368"/>
                </a:moveTo>
                <a:cubicBezTo>
                  <a:pt x="144784" y="29347"/>
                  <a:pt x="144762" y="29347"/>
                  <a:pt x="144762" y="29368"/>
                </a:cubicBezTo>
                <a:lnTo>
                  <a:pt x="144762" y="29368"/>
                </a:lnTo>
                <a:close/>
                <a:moveTo>
                  <a:pt x="139955" y="29456"/>
                </a:moveTo>
                <a:cubicBezTo>
                  <a:pt x="140086" y="29456"/>
                  <a:pt x="140086" y="29259"/>
                  <a:pt x="139955" y="29259"/>
                </a:cubicBezTo>
                <a:cubicBezTo>
                  <a:pt x="139823" y="29259"/>
                  <a:pt x="139823" y="29456"/>
                  <a:pt x="139955" y="29456"/>
                </a:cubicBezTo>
                <a:close/>
                <a:moveTo>
                  <a:pt x="135126" y="29565"/>
                </a:moveTo>
                <a:cubicBezTo>
                  <a:pt x="135257" y="29565"/>
                  <a:pt x="135344" y="29478"/>
                  <a:pt x="135344" y="29347"/>
                </a:cubicBezTo>
                <a:cubicBezTo>
                  <a:pt x="135344" y="29172"/>
                  <a:pt x="135104" y="29063"/>
                  <a:pt x="134973" y="29194"/>
                </a:cubicBezTo>
                <a:cubicBezTo>
                  <a:pt x="134841" y="29347"/>
                  <a:pt x="134929" y="29565"/>
                  <a:pt x="135126" y="29565"/>
                </a:cubicBezTo>
                <a:close/>
                <a:moveTo>
                  <a:pt x="130297" y="29674"/>
                </a:moveTo>
                <a:cubicBezTo>
                  <a:pt x="130602" y="29674"/>
                  <a:pt x="130734" y="29325"/>
                  <a:pt x="130537" y="29128"/>
                </a:cubicBezTo>
                <a:cubicBezTo>
                  <a:pt x="130318" y="28931"/>
                  <a:pt x="129991" y="29063"/>
                  <a:pt x="129991" y="29347"/>
                </a:cubicBezTo>
                <a:cubicBezTo>
                  <a:pt x="129991" y="29521"/>
                  <a:pt x="130122" y="29674"/>
                  <a:pt x="130297" y="29674"/>
                </a:cubicBezTo>
                <a:close/>
                <a:moveTo>
                  <a:pt x="125489" y="29806"/>
                </a:moveTo>
                <a:cubicBezTo>
                  <a:pt x="125883" y="29784"/>
                  <a:pt x="126079" y="29325"/>
                  <a:pt x="125795" y="29041"/>
                </a:cubicBezTo>
                <a:cubicBezTo>
                  <a:pt x="125511" y="28757"/>
                  <a:pt x="125030" y="28953"/>
                  <a:pt x="125030" y="29347"/>
                </a:cubicBezTo>
                <a:cubicBezTo>
                  <a:pt x="125030" y="29609"/>
                  <a:pt x="125227" y="29806"/>
                  <a:pt x="125489" y="29806"/>
                </a:cubicBezTo>
                <a:close/>
                <a:moveTo>
                  <a:pt x="120660" y="29915"/>
                </a:moveTo>
                <a:cubicBezTo>
                  <a:pt x="121141" y="29915"/>
                  <a:pt x="121381" y="29325"/>
                  <a:pt x="121032" y="28975"/>
                </a:cubicBezTo>
                <a:cubicBezTo>
                  <a:pt x="120704" y="28626"/>
                  <a:pt x="120114" y="28866"/>
                  <a:pt x="120114" y="29368"/>
                </a:cubicBezTo>
                <a:cubicBezTo>
                  <a:pt x="120114" y="29653"/>
                  <a:pt x="120354" y="29915"/>
                  <a:pt x="120660" y="29915"/>
                </a:cubicBezTo>
                <a:close/>
                <a:moveTo>
                  <a:pt x="115831" y="30002"/>
                </a:moveTo>
                <a:cubicBezTo>
                  <a:pt x="116421" y="30002"/>
                  <a:pt x="116705" y="29303"/>
                  <a:pt x="116290" y="28888"/>
                </a:cubicBezTo>
                <a:cubicBezTo>
                  <a:pt x="115875" y="28473"/>
                  <a:pt x="115176" y="28779"/>
                  <a:pt x="115176" y="29347"/>
                </a:cubicBezTo>
                <a:cubicBezTo>
                  <a:pt x="115176" y="29718"/>
                  <a:pt x="115460" y="30002"/>
                  <a:pt x="115831" y="30002"/>
                </a:cubicBezTo>
                <a:close/>
                <a:moveTo>
                  <a:pt x="111002" y="30111"/>
                </a:moveTo>
                <a:cubicBezTo>
                  <a:pt x="111680" y="30111"/>
                  <a:pt x="112007" y="29303"/>
                  <a:pt x="111527" y="28822"/>
                </a:cubicBezTo>
                <a:cubicBezTo>
                  <a:pt x="111068" y="28341"/>
                  <a:pt x="110259" y="28691"/>
                  <a:pt x="110259" y="29347"/>
                </a:cubicBezTo>
                <a:cubicBezTo>
                  <a:pt x="110259" y="29762"/>
                  <a:pt x="110587" y="30111"/>
                  <a:pt x="111002" y="30111"/>
                </a:cubicBezTo>
                <a:close/>
                <a:moveTo>
                  <a:pt x="106173" y="30177"/>
                </a:moveTo>
                <a:cubicBezTo>
                  <a:pt x="106916" y="30177"/>
                  <a:pt x="107266" y="29303"/>
                  <a:pt x="106763" y="28779"/>
                </a:cubicBezTo>
                <a:cubicBezTo>
                  <a:pt x="106239" y="28276"/>
                  <a:pt x="105365" y="28626"/>
                  <a:pt x="105365" y="29368"/>
                </a:cubicBezTo>
                <a:cubicBezTo>
                  <a:pt x="105365" y="29806"/>
                  <a:pt x="105714" y="30177"/>
                  <a:pt x="106173" y="30177"/>
                </a:cubicBezTo>
                <a:close/>
                <a:moveTo>
                  <a:pt x="101344" y="30264"/>
                </a:moveTo>
                <a:cubicBezTo>
                  <a:pt x="102153" y="30264"/>
                  <a:pt x="102568" y="29281"/>
                  <a:pt x="102000" y="28713"/>
                </a:cubicBezTo>
                <a:cubicBezTo>
                  <a:pt x="101410" y="28145"/>
                  <a:pt x="100448" y="28538"/>
                  <a:pt x="100448" y="29347"/>
                </a:cubicBezTo>
                <a:cubicBezTo>
                  <a:pt x="100448" y="29849"/>
                  <a:pt x="100842" y="30264"/>
                  <a:pt x="101344" y="30264"/>
                </a:cubicBezTo>
                <a:close/>
                <a:moveTo>
                  <a:pt x="96515" y="30330"/>
                </a:moveTo>
                <a:cubicBezTo>
                  <a:pt x="97389" y="30330"/>
                  <a:pt x="97826" y="29281"/>
                  <a:pt x="97214" y="28669"/>
                </a:cubicBezTo>
                <a:cubicBezTo>
                  <a:pt x="96603" y="28036"/>
                  <a:pt x="95554" y="28473"/>
                  <a:pt x="95554" y="29347"/>
                </a:cubicBezTo>
                <a:cubicBezTo>
                  <a:pt x="95554" y="29893"/>
                  <a:pt x="95991" y="30330"/>
                  <a:pt x="96515" y="30330"/>
                </a:cubicBezTo>
                <a:close/>
                <a:moveTo>
                  <a:pt x="91708" y="30395"/>
                </a:moveTo>
                <a:cubicBezTo>
                  <a:pt x="92626" y="30374"/>
                  <a:pt x="93085" y="29281"/>
                  <a:pt x="92429" y="28626"/>
                </a:cubicBezTo>
                <a:cubicBezTo>
                  <a:pt x="91774" y="27970"/>
                  <a:pt x="90659" y="28429"/>
                  <a:pt x="90659" y="29347"/>
                </a:cubicBezTo>
                <a:cubicBezTo>
                  <a:pt x="90659" y="29915"/>
                  <a:pt x="91140" y="30395"/>
                  <a:pt x="91708" y="30395"/>
                </a:cubicBezTo>
                <a:close/>
                <a:moveTo>
                  <a:pt x="86879" y="30439"/>
                </a:moveTo>
                <a:cubicBezTo>
                  <a:pt x="87840" y="30439"/>
                  <a:pt x="88343" y="29259"/>
                  <a:pt x="87644" y="28582"/>
                </a:cubicBezTo>
                <a:cubicBezTo>
                  <a:pt x="86966" y="27883"/>
                  <a:pt x="85786" y="28363"/>
                  <a:pt x="85786" y="29347"/>
                </a:cubicBezTo>
                <a:cubicBezTo>
                  <a:pt x="85786" y="29958"/>
                  <a:pt x="86267" y="30439"/>
                  <a:pt x="86879" y="30439"/>
                </a:cubicBezTo>
                <a:close/>
                <a:moveTo>
                  <a:pt x="82050" y="30439"/>
                </a:moveTo>
                <a:cubicBezTo>
                  <a:pt x="83011" y="30439"/>
                  <a:pt x="83514" y="29259"/>
                  <a:pt x="82815" y="28582"/>
                </a:cubicBezTo>
                <a:cubicBezTo>
                  <a:pt x="82137" y="27883"/>
                  <a:pt x="80957" y="28363"/>
                  <a:pt x="80957" y="29347"/>
                </a:cubicBezTo>
                <a:cubicBezTo>
                  <a:pt x="80957" y="29958"/>
                  <a:pt x="81438" y="30439"/>
                  <a:pt x="82050" y="30439"/>
                </a:cubicBezTo>
                <a:close/>
                <a:moveTo>
                  <a:pt x="77221" y="30439"/>
                </a:moveTo>
                <a:cubicBezTo>
                  <a:pt x="78204" y="30439"/>
                  <a:pt x="78707" y="29237"/>
                  <a:pt x="78007" y="28538"/>
                </a:cubicBezTo>
                <a:cubicBezTo>
                  <a:pt x="77308" y="27839"/>
                  <a:pt x="76106" y="28341"/>
                  <a:pt x="76106" y="29325"/>
                </a:cubicBezTo>
                <a:cubicBezTo>
                  <a:pt x="76106" y="29937"/>
                  <a:pt x="76609" y="30439"/>
                  <a:pt x="77221" y="30439"/>
                </a:cubicBezTo>
                <a:close/>
                <a:moveTo>
                  <a:pt x="72392" y="30439"/>
                </a:moveTo>
                <a:cubicBezTo>
                  <a:pt x="73375" y="30439"/>
                  <a:pt x="73856" y="29259"/>
                  <a:pt x="73178" y="28582"/>
                </a:cubicBezTo>
                <a:cubicBezTo>
                  <a:pt x="72479" y="27883"/>
                  <a:pt x="71299" y="28363"/>
                  <a:pt x="71299" y="29347"/>
                </a:cubicBezTo>
                <a:cubicBezTo>
                  <a:pt x="71299" y="29958"/>
                  <a:pt x="71802" y="30439"/>
                  <a:pt x="72392" y="30439"/>
                </a:cubicBezTo>
                <a:close/>
                <a:moveTo>
                  <a:pt x="67563" y="30417"/>
                </a:moveTo>
                <a:cubicBezTo>
                  <a:pt x="68524" y="30417"/>
                  <a:pt x="69005" y="29259"/>
                  <a:pt x="68328" y="28582"/>
                </a:cubicBezTo>
                <a:cubicBezTo>
                  <a:pt x="67650" y="27904"/>
                  <a:pt x="66492" y="28385"/>
                  <a:pt x="66492" y="29347"/>
                </a:cubicBezTo>
                <a:cubicBezTo>
                  <a:pt x="66492" y="29937"/>
                  <a:pt x="66973" y="30417"/>
                  <a:pt x="67563" y="30417"/>
                </a:cubicBezTo>
                <a:close/>
                <a:moveTo>
                  <a:pt x="62734" y="30374"/>
                </a:moveTo>
                <a:cubicBezTo>
                  <a:pt x="63673" y="30374"/>
                  <a:pt x="64132" y="29259"/>
                  <a:pt x="63477" y="28604"/>
                </a:cubicBezTo>
                <a:cubicBezTo>
                  <a:pt x="62821" y="27948"/>
                  <a:pt x="61707" y="28429"/>
                  <a:pt x="61707" y="29347"/>
                </a:cubicBezTo>
                <a:cubicBezTo>
                  <a:pt x="61707" y="29915"/>
                  <a:pt x="62166" y="30374"/>
                  <a:pt x="62734" y="30374"/>
                </a:cubicBezTo>
                <a:close/>
                <a:moveTo>
                  <a:pt x="57927" y="30308"/>
                </a:moveTo>
                <a:cubicBezTo>
                  <a:pt x="58801" y="30308"/>
                  <a:pt x="59238" y="29259"/>
                  <a:pt x="58604" y="28647"/>
                </a:cubicBezTo>
                <a:cubicBezTo>
                  <a:pt x="57992" y="28036"/>
                  <a:pt x="56943" y="28473"/>
                  <a:pt x="56943" y="29347"/>
                </a:cubicBezTo>
                <a:cubicBezTo>
                  <a:pt x="56943" y="29871"/>
                  <a:pt x="57380" y="30308"/>
                  <a:pt x="57927" y="30308"/>
                </a:cubicBezTo>
                <a:close/>
                <a:moveTo>
                  <a:pt x="53098" y="30243"/>
                </a:moveTo>
                <a:cubicBezTo>
                  <a:pt x="53906" y="30243"/>
                  <a:pt x="54299" y="29259"/>
                  <a:pt x="53731" y="28691"/>
                </a:cubicBezTo>
                <a:cubicBezTo>
                  <a:pt x="53163" y="28123"/>
                  <a:pt x="52180" y="28538"/>
                  <a:pt x="52180" y="29347"/>
                </a:cubicBezTo>
                <a:cubicBezTo>
                  <a:pt x="52180" y="29849"/>
                  <a:pt x="52595" y="30243"/>
                  <a:pt x="53098" y="30243"/>
                </a:cubicBezTo>
                <a:close/>
                <a:moveTo>
                  <a:pt x="48268" y="30177"/>
                </a:moveTo>
                <a:cubicBezTo>
                  <a:pt x="48990" y="30177"/>
                  <a:pt x="49361" y="29281"/>
                  <a:pt x="48858" y="28779"/>
                </a:cubicBezTo>
                <a:cubicBezTo>
                  <a:pt x="48334" y="28254"/>
                  <a:pt x="47438" y="28626"/>
                  <a:pt x="47438" y="29347"/>
                </a:cubicBezTo>
                <a:cubicBezTo>
                  <a:pt x="47438" y="29806"/>
                  <a:pt x="47810" y="30177"/>
                  <a:pt x="48268" y="30177"/>
                </a:cubicBezTo>
                <a:close/>
                <a:moveTo>
                  <a:pt x="43439" y="30068"/>
                </a:moveTo>
                <a:cubicBezTo>
                  <a:pt x="44095" y="30068"/>
                  <a:pt x="44423" y="29281"/>
                  <a:pt x="43964" y="28822"/>
                </a:cubicBezTo>
                <a:cubicBezTo>
                  <a:pt x="43505" y="28341"/>
                  <a:pt x="42697" y="28691"/>
                  <a:pt x="42697" y="29347"/>
                </a:cubicBezTo>
                <a:cubicBezTo>
                  <a:pt x="42697" y="29740"/>
                  <a:pt x="43046" y="30068"/>
                  <a:pt x="43439" y="30068"/>
                </a:cubicBezTo>
                <a:close/>
                <a:moveTo>
                  <a:pt x="38610" y="29980"/>
                </a:moveTo>
                <a:cubicBezTo>
                  <a:pt x="39200" y="29980"/>
                  <a:pt x="39484" y="29281"/>
                  <a:pt x="39069" y="28888"/>
                </a:cubicBezTo>
                <a:cubicBezTo>
                  <a:pt x="38676" y="28473"/>
                  <a:pt x="37977" y="28757"/>
                  <a:pt x="37977" y="29347"/>
                </a:cubicBezTo>
                <a:cubicBezTo>
                  <a:pt x="37977" y="29696"/>
                  <a:pt x="38261" y="29980"/>
                  <a:pt x="38610" y="29980"/>
                </a:cubicBezTo>
                <a:close/>
                <a:moveTo>
                  <a:pt x="33781" y="29871"/>
                </a:moveTo>
                <a:cubicBezTo>
                  <a:pt x="34284" y="29871"/>
                  <a:pt x="34524" y="29281"/>
                  <a:pt x="34175" y="28953"/>
                </a:cubicBezTo>
                <a:cubicBezTo>
                  <a:pt x="33825" y="28604"/>
                  <a:pt x="33235" y="28844"/>
                  <a:pt x="33235" y="29325"/>
                </a:cubicBezTo>
                <a:cubicBezTo>
                  <a:pt x="33235" y="29631"/>
                  <a:pt x="33497" y="29871"/>
                  <a:pt x="33781" y="29871"/>
                </a:cubicBezTo>
                <a:close/>
                <a:moveTo>
                  <a:pt x="28974" y="29762"/>
                </a:moveTo>
                <a:cubicBezTo>
                  <a:pt x="29346" y="29762"/>
                  <a:pt x="29542" y="29303"/>
                  <a:pt x="29280" y="29041"/>
                </a:cubicBezTo>
                <a:cubicBezTo>
                  <a:pt x="28996" y="28779"/>
                  <a:pt x="28537" y="28953"/>
                  <a:pt x="28537" y="29347"/>
                </a:cubicBezTo>
                <a:cubicBezTo>
                  <a:pt x="28537" y="29587"/>
                  <a:pt x="28734" y="29762"/>
                  <a:pt x="28974" y="29762"/>
                </a:cubicBezTo>
                <a:close/>
                <a:moveTo>
                  <a:pt x="24145" y="29674"/>
                </a:moveTo>
                <a:cubicBezTo>
                  <a:pt x="24429" y="29674"/>
                  <a:pt x="24560" y="29325"/>
                  <a:pt x="24364" y="29106"/>
                </a:cubicBezTo>
                <a:cubicBezTo>
                  <a:pt x="24167" y="28910"/>
                  <a:pt x="23817" y="29063"/>
                  <a:pt x="23817" y="29347"/>
                </a:cubicBezTo>
                <a:cubicBezTo>
                  <a:pt x="23817" y="29521"/>
                  <a:pt x="23970" y="29674"/>
                  <a:pt x="24145" y="29674"/>
                </a:cubicBezTo>
                <a:close/>
                <a:moveTo>
                  <a:pt x="19316" y="29543"/>
                </a:moveTo>
                <a:cubicBezTo>
                  <a:pt x="19491" y="29543"/>
                  <a:pt x="19578" y="29325"/>
                  <a:pt x="19469" y="29194"/>
                </a:cubicBezTo>
                <a:cubicBezTo>
                  <a:pt x="19338" y="29063"/>
                  <a:pt x="19119" y="29172"/>
                  <a:pt x="19119" y="29347"/>
                </a:cubicBezTo>
                <a:cubicBezTo>
                  <a:pt x="19119" y="29456"/>
                  <a:pt x="19207" y="29543"/>
                  <a:pt x="19316" y="29543"/>
                </a:cubicBezTo>
                <a:close/>
                <a:moveTo>
                  <a:pt x="14487" y="29434"/>
                </a:moveTo>
                <a:cubicBezTo>
                  <a:pt x="14531" y="29434"/>
                  <a:pt x="14575" y="29390"/>
                  <a:pt x="14575" y="29347"/>
                </a:cubicBezTo>
                <a:cubicBezTo>
                  <a:pt x="14575" y="29303"/>
                  <a:pt x="14531" y="29259"/>
                  <a:pt x="14487" y="29259"/>
                </a:cubicBezTo>
                <a:cubicBezTo>
                  <a:pt x="14443" y="29259"/>
                  <a:pt x="14400" y="29303"/>
                  <a:pt x="14400" y="29347"/>
                </a:cubicBezTo>
                <a:cubicBezTo>
                  <a:pt x="14400" y="29390"/>
                  <a:pt x="14443" y="29434"/>
                  <a:pt x="14487" y="29434"/>
                </a:cubicBezTo>
                <a:close/>
                <a:moveTo>
                  <a:pt x="139955" y="24539"/>
                </a:moveTo>
                <a:cubicBezTo>
                  <a:pt x="139976" y="24539"/>
                  <a:pt x="139976" y="24539"/>
                  <a:pt x="139976" y="24518"/>
                </a:cubicBezTo>
                <a:cubicBezTo>
                  <a:pt x="139976" y="24496"/>
                  <a:pt x="139976" y="24496"/>
                  <a:pt x="139955" y="24496"/>
                </a:cubicBezTo>
                <a:cubicBezTo>
                  <a:pt x="139933" y="24496"/>
                  <a:pt x="139933" y="24496"/>
                  <a:pt x="139933" y="24518"/>
                </a:cubicBezTo>
                <a:cubicBezTo>
                  <a:pt x="139933" y="24539"/>
                  <a:pt x="139933" y="24539"/>
                  <a:pt x="139955" y="24539"/>
                </a:cubicBezTo>
                <a:close/>
                <a:moveTo>
                  <a:pt x="135126" y="24649"/>
                </a:moveTo>
                <a:cubicBezTo>
                  <a:pt x="135344" y="24649"/>
                  <a:pt x="134994" y="24321"/>
                  <a:pt x="134994" y="24518"/>
                </a:cubicBezTo>
                <a:cubicBezTo>
                  <a:pt x="134994" y="24605"/>
                  <a:pt x="135060" y="24649"/>
                  <a:pt x="135126" y="24649"/>
                </a:cubicBezTo>
                <a:close/>
                <a:moveTo>
                  <a:pt x="130297" y="24758"/>
                </a:moveTo>
                <a:cubicBezTo>
                  <a:pt x="130624" y="24758"/>
                  <a:pt x="130624" y="24277"/>
                  <a:pt x="130297" y="24277"/>
                </a:cubicBezTo>
                <a:cubicBezTo>
                  <a:pt x="129991" y="24277"/>
                  <a:pt x="129991" y="24758"/>
                  <a:pt x="130297" y="24758"/>
                </a:cubicBezTo>
                <a:close/>
                <a:moveTo>
                  <a:pt x="125489" y="24867"/>
                </a:moveTo>
                <a:cubicBezTo>
                  <a:pt x="125795" y="24867"/>
                  <a:pt x="125948" y="24496"/>
                  <a:pt x="125730" y="24277"/>
                </a:cubicBezTo>
                <a:cubicBezTo>
                  <a:pt x="125511" y="24059"/>
                  <a:pt x="125140" y="24212"/>
                  <a:pt x="125140" y="24518"/>
                </a:cubicBezTo>
                <a:cubicBezTo>
                  <a:pt x="125140" y="24714"/>
                  <a:pt x="125293" y="24867"/>
                  <a:pt x="125489" y="24867"/>
                </a:cubicBezTo>
                <a:close/>
                <a:moveTo>
                  <a:pt x="120660" y="24976"/>
                </a:moveTo>
                <a:cubicBezTo>
                  <a:pt x="121054" y="24976"/>
                  <a:pt x="121250" y="24474"/>
                  <a:pt x="120966" y="24190"/>
                </a:cubicBezTo>
                <a:cubicBezTo>
                  <a:pt x="120682" y="23906"/>
                  <a:pt x="120201" y="24124"/>
                  <a:pt x="120201" y="24518"/>
                </a:cubicBezTo>
                <a:cubicBezTo>
                  <a:pt x="120201" y="24780"/>
                  <a:pt x="120398" y="24976"/>
                  <a:pt x="120660" y="24976"/>
                </a:cubicBezTo>
                <a:close/>
                <a:moveTo>
                  <a:pt x="115831" y="25064"/>
                </a:moveTo>
                <a:cubicBezTo>
                  <a:pt x="116312" y="25064"/>
                  <a:pt x="116552" y="24474"/>
                  <a:pt x="116225" y="24146"/>
                </a:cubicBezTo>
                <a:cubicBezTo>
                  <a:pt x="115875" y="23797"/>
                  <a:pt x="115285" y="24037"/>
                  <a:pt x="115285" y="24518"/>
                </a:cubicBezTo>
                <a:cubicBezTo>
                  <a:pt x="115285" y="24824"/>
                  <a:pt x="115525" y="25064"/>
                  <a:pt x="115831" y="25064"/>
                </a:cubicBezTo>
                <a:close/>
                <a:moveTo>
                  <a:pt x="111002" y="25151"/>
                </a:moveTo>
                <a:cubicBezTo>
                  <a:pt x="111570" y="25151"/>
                  <a:pt x="111833" y="24474"/>
                  <a:pt x="111439" y="24081"/>
                </a:cubicBezTo>
                <a:cubicBezTo>
                  <a:pt x="111046" y="23687"/>
                  <a:pt x="110369" y="23971"/>
                  <a:pt x="110369" y="24518"/>
                </a:cubicBezTo>
                <a:cubicBezTo>
                  <a:pt x="110369" y="24867"/>
                  <a:pt x="110653" y="25151"/>
                  <a:pt x="111002" y="25151"/>
                </a:cubicBezTo>
                <a:close/>
                <a:moveTo>
                  <a:pt x="106173" y="25239"/>
                </a:moveTo>
                <a:cubicBezTo>
                  <a:pt x="106807" y="25239"/>
                  <a:pt x="107135" y="24452"/>
                  <a:pt x="106676" y="24015"/>
                </a:cubicBezTo>
                <a:cubicBezTo>
                  <a:pt x="106217" y="23556"/>
                  <a:pt x="105452" y="23884"/>
                  <a:pt x="105452" y="24518"/>
                </a:cubicBezTo>
                <a:cubicBezTo>
                  <a:pt x="105452" y="24911"/>
                  <a:pt x="105780" y="25239"/>
                  <a:pt x="106173" y="25239"/>
                </a:cubicBezTo>
                <a:close/>
                <a:moveTo>
                  <a:pt x="101344" y="25304"/>
                </a:moveTo>
                <a:cubicBezTo>
                  <a:pt x="102043" y="25304"/>
                  <a:pt x="102415" y="24452"/>
                  <a:pt x="101912" y="23971"/>
                </a:cubicBezTo>
                <a:cubicBezTo>
                  <a:pt x="101410" y="23469"/>
                  <a:pt x="100558" y="23818"/>
                  <a:pt x="100558" y="24518"/>
                </a:cubicBezTo>
                <a:cubicBezTo>
                  <a:pt x="100558" y="24955"/>
                  <a:pt x="100907" y="25304"/>
                  <a:pt x="101344" y="25304"/>
                </a:cubicBezTo>
                <a:close/>
                <a:moveTo>
                  <a:pt x="96515" y="25370"/>
                </a:moveTo>
                <a:cubicBezTo>
                  <a:pt x="97280" y="25370"/>
                  <a:pt x="97673" y="24452"/>
                  <a:pt x="97127" y="23906"/>
                </a:cubicBezTo>
                <a:cubicBezTo>
                  <a:pt x="96603" y="23381"/>
                  <a:pt x="95663" y="23753"/>
                  <a:pt x="95663" y="24518"/>
                </a:cubicBezTo>
                <a:cubicBezTo>
                  <a:pt x="95663" y="24998"/>
                  <a:pt x="96056" y="25370"/>
                  <a:pt x="96515" y="25370"/>
                </a:cubicBezTo>
                <a:close/>
                <a:moveTo>
                  <a:pt x="91708" y="25435"/>
                </a:moveTo>
                <a:cubicBezTo>
                  <a:pt x="92516" y="25435"/>
                  <a:pt x="92910" y="24452"/>
                  <a:pt x="92342" y="23884"/>
                </a:cubicBezTo>
                <a:cubicBezTo>
                  <a:pt x="91774" y="23294"/>
                  <a:pt x="90790" y="23709"/>
                  <a:pt x="90790" y="24518"/>
                </a:cubicBezTo>
                <a:cubicBezTo>
                  <a:pt x="90790" y="25020"/>
                  <a:pt x="91205" y="25435"/>
                  <a:pt x="91708" y="25435"/>
                </a:cubicBezTo>
                <a:close/>
                <a:moveTo>
                  <a:pt x="86879" y="25457"/>
                </a:moveTo>
                <a:cubicBezTo>
                  <a:pt x="87709" y="25457"/>
                  <a:pt x="88124" y="24452"/>
                  <a:pt x="87534" y="23862"/>
                </a:cubicBezTo>
                <a:cubicBezTo>
                  <a:pt x="86944" y="23272"/>
                  <a:pt x="85939" y="23687"/>
                  <a:pt x="85939" y="24518"/>
                </a:cubicBezTo>
                <a:cubicBezTo>
                  <a:pt x="85939" y="25042"/>
                  <a:pt x="86354" y="25457"/>
                  <a:pt x="86879" y="25457"/>
                </a:cubicBezTo>
                <a:close/>
                <a:moveTo>
                  <a:pt x="82050" y="25479"/>
                </a:moveTo>
                <a:cubicBezTo>
                  <a:pt x="82902" y="25479"/>
                  <a:pt x="83339" y="24452"/>
                  <a:pt x="82727" y="23840"/>
                </a:cubicBezTo>
                <a:cubicBezTo>
                  <a:pt x="82115" y="23228"/>
                  <a:pt x="81088" y="23665"/>
                  <a:pt x="81088" y="24518"/>
                </a:cubicBezTo>
                <a:cubicBezTo>
                  <a:pt x="81088" y="25042"/>
                  <a:pt x="81525" y="25479"/>
                  <a:pt x="82050" y="25479"/>
                </a:cubicBezTo>
                <a:close/>
                <a:moveTo>
                  <a:pt x="77221" y="25479"/>
                </a:moveTo>
                <a:cubicBezTo>
                  <a:pt x="78073" y="25479"/>
                  <a:pt x="78510" y="24452"/>
                  <a:pt x="77898" y="23840"/>
                </a:cubicBezTo>
                <a:cubicBezTo>
                  <a:pt x="77308" y="23228"/>
                  <a:pt x="76259" y="23665"/>
                  <a:pt x="76259" y="24518"/>
                </a:cubicBezTo>
                <a:cubicBezTo>
                  <a:pt x="76259" y="25042"/>
                  <a:pt x="76696" y="25479"/>
                  <a:pt x="77221" y="25479"/>
                </a:cubicBezTo>
                <a:close/>
                <a:moveTo>
                  <a:pt x="72392" y="25479"/>
                </a:moveTo>
                <a:cubicBezTo>
                  <a:pt x="73266" y="25479"/>
                  <a:pt x="73681" y="24452"/>
                  <a:pt x="73069" y="23840"/>
                </a:cubicBezTo>
                <a:cubicBezTo>
                  <a:pt x="72479" y="23228"/>
                  <a:pt x="71430" y="23665"/>
                  <a:pt x="71430" y="24518"/>
                </a:cubicBezTo>
                <a:cubicBezTo>
                  <a:pt x="71430" y="25042"/>
                  <a:pt x="71867" y="25479"/>
                  <a:pt x="72392" y="25479"/>
                </a:cubicBezTo>
                <a:close/>
                <a:moveTo>
                  <a:pt x="67563" y="25457"/>
                </a:moveTo>
                <a:cubicBezTo>
                  <a:pt x="68415" y="25457"/>
                  <a:pt x="68830" y="24452"/>
                  <a:pt x="68240" y="23862"/>
                </a:cubicBezTo>
                <a:cubicBezTo>
                  <a:pt x="67650" y="23272"/>
                  <a:pt x="66623" y="23687"/>
                  <a:pt x="66623" y="24518"/>
                </a:cubicBezTo>
                <a:cubicBezTo>
                  <a:pt x="66645" y="25042"/>
                  <a:pt x="67060" y="25457"/>
                  <a:pt x="67563" y="25457"/>
                </a:cubicBezTo>
                <a:close/>
                <a:moveTo>
                  <a:pt x="62734" y="25413"/>
                </a:moveTo>
                <a:cubicBezTo>
                  <a:pt x="63542" y="25413"/>
                  <a:pt x="63957" y="24452"/>
                  <a:pt x="63389" y="23884"/>
                </a:cubicBezTo>
                <a:cubicBezTo>
                  <a:pt x="62821" y="23316"/>
                  <a:pt x="61838" y="23709"/>
                  <a:pt x="61838" y="24518"/>
                </a:cubicBezTo>
                <a:cubicBezTo>
                  <a:pt x="61838" y="25020"/>
                  <a:pt x="62253" y="25413"/>
                  <a:pt x="62734" y="25413"/>
                </a:cubicBezTo>
                <a:close/>
                <a:moveTo>
                  <a:pt x="57927" y="25370"/>
                </a:moveTo>
                <a:cubicBezTo>
                  <a:pt x="58669" y="25370"/>
                  <a:pt x="59041" y="24452"/>
                  <a:pt x="58517" y="23928"/>
                </a:cubicBezTo>
                <a:cubicBezTo>
                  <a:pt x="57992" y="23381"/>
                  <a:pt x="57074" y="23775"/>
                  <a:pt x="57074" y="24518"/>
                </a:cubicBezTo>
                <a:cubicBezTo>
                  <a:pt x="57074" y="24976"/>
                  <a:pt x="57446" y="25370"/>
                  <a:pt x="57927" y="25370"/>
                </a:cubicBezTo>
                <a:close/>
                <a:moveTo>
                  <a:pt x="53098" y="25304"/>
                </a:moveTo>
                <a:cubicBezTo>
                  <a:pt x="53797" y="25304"/>
                  <a:pt x="54146" y="24452"/>
                  <a:pt x="53644" y="23971"/>
                </a:cubicBezTo>
                <a:cubicBezTo>
                  <a:pt x="53163" y="23469"/>
                  <a:pt x="52311" y="23818"/>
                  <a:pt x="52311" y="24518"/>
                </a:cubicBezTo>
                <a:cubicBezTo>
                  <a:pt x="52311" y="24955"/>
                  <a:pt x="52661" y="25304"/>
                  <a:pt x="53098" y="25304"/>
                </a:cubicBezTo>
                <a:close/>
                <a:moveTo>
                  <a:pt x="48268" y="25239"/>
                </a:moveTo>
                <a:cubicBezTo>
                  <a:pt x="48902" y="25239"/>
                  <a:pt x="49208" y="24474"/>
                  <a:pt x="48771" y="24015"/>
                </a:cubicBezTo>
                <a:cubicBezTo>
                  <a:pt x="48334" y="23578"/>
                  <a:pt x="47547" y="23884"/>
                  <a:pt x="47547" y="24518"/>
                </a:cubicBezTo>
                <a:cubicBezTo>
                  <a:pt x="47547" y="24911"/>
                  <a:pt x="47875" y="25239"/>
                  <a:pt x="48268" y="25239"/>
                </a:cubicBezTo>
                <a:close/>
                <a:moveTo>
                  <a:pt x="43439" y="25151"/>
                </a:moveTo>
                <a:cubicBezTo>
                  <a:pt x="44008" y="25151"/>
                  <a:pt x="44292" y="24474"/>
                  <a:pt x="43876" y="24081"/>
                </a:cubicBezTo>
                <a:cubicBezTo>
                  <a:pt x="43483" y="23687"/>
                  <a:pt x="42806" y="23971"/>
                  <a:pt x="42806" y="24518"/>
                </a:cubicBezTo>
                <a:cubicBezTo>
                  <a:pt x="42806" y="24867"/>
                  <a:pt x="43090" y="25151"/>
                  <a:pt x="43439" y="25151"/>
                </a:cubicBezTo>
                <a:close/>
                <a:moveTo>
                  <a:pt x="38610" y="25064"/>
                </a:moveTo>
                <a:cubicBezTo>
                  <a:pt x="39113" y="25064"/>
                  <a:pt x="39353" y="24474"/>
                  <a:pt x="39026" y="24124"/>
                </a:cubicBezTo>
                <a:cubicBezTo>
                  <a:pt x="38676" y="23775"/>
                  <a:pt x="38086" y="24015"/>
                  <a:pt x="38086" y="24518"/>
                </a:cubicBezTo>
                <a:cubicBezTo>
                  <a:pt x="38086" y="24802"/>
                  <a:pt x="38326" y="25042"/>
                  <a:pt x="38610" y="25064"/>
                </a:cubicBezTo>
                <a:close/>
                <a:moveTo>
                  <a:pt x="33781" y="24955"/>
                </a:moveTo>
                <a:cubicBezTo>
                  <a:pt x="34197" y="24955"/>
                  <a:pt x="34393" y="24496"/>
                  <a:pt x="34109" y="24212"/>
                </a:cubicBezTo>
                <a:cubicBezTo>
                  <a:pt x="33825" y="23928"/>
                  <a:pt x="33344" y="24124"/>
                  <a:pt x="33344" y="24518"/>
                </a:cubicBezTo>
                <a:cubicBezTo>
                  <a:pt x="33344" y="24758"/>
                  <a:pt x="33541" y="24955"/>
                  <a:pt x="33781" y="24955"/>
                </a:cubicBezTo>
                <a:close/>
                <a:moveTo>
                  <a:pt x="28974" y="24845"/>
                </a:moveTo>
                <a:cubicBezTo>
                  <a:pt x="29368" y="24824"/>
                  <a:pt x="29368" y="24212"/>
                  <a:pt x="28974" y="24190"/>
                </a:cubicBezTo>
                <a:cubicBezTo>
                  <a:pt x="28472" y="24146"/>
                  <a:pt x="28472" y="24889"/>
                  <a:pt x="28974" y="24845"/>
                </a:cubicBezTo>
                <a:close/>
                <a:moveTo>
                  <a:pt x="24145" y="24758"/>
                </a:moveTo>
                <a:cubicBezTo>
                  <a:pt x="24254" y="24758"/>
                  <a:pt x="24364" y="24649"/>
                  <a:pt x="24364" y="24518"/>
                </a:cubicBezTo>
                <a:cubicBezTo>
                  <a:pt x="24364" y="24212"/>
                  <a:pt x="23905" y="24212"/>
                  <a:pt x="23905" y="24518"/>
                </a:cubicBezTo>
                <a:cubicBezTo>
                  <a:pt x="23905" y="24649"/>
                  <a:pt x="24014" y="24758"/>
                  <a:pt x="24145" y="24758"/>
                </a:cubicBezTo>
                <a:close/>
                <a:moveTo>
                  <a:pt x="19316" y="24649"/>
                </a:moveTo>
                <a:cubicBezTo>
                  <a:pt x="19469" y="24649"/>
                  <a:pt x="19469" y="24408"/>
                  <a:pt x="19316" y="24408"/>
                </a:cubicBezTo>
                <a:cubicBezTo>
                  <a:pt x="19163" y="24408"/>
                  <a:pt x="19163" y="24649"/>
                  <a:pt x="19316" y="24649"/>
                </a:cubicBezTo>
                <a:close/>
                <a:moveTo>
                  <a:pt x="14487" y="24561"/>
                </a:moveTo>
                <a:cubicBezTo>
                  <a:pt x="14509" y="24539"/>
                  <a:pt x="14509" y="24539"/>
                  <a:pt x="14509" y="24518"/>
                </a:cubicBezTo>
                <a:cubicBezTo>
                  <a:pt x="14509" y="24518"/>
                  <a:pt x="14509" y="24496"/>
                  <a:pt x="14487" y="24496"/>
                </a:cubicBezTo>
                <a:cubicBezTo>
                  <a:pt x="14465" y="24496"/>
                  <a:pt x="14465" y="24518"/>
                  <a:pt x="14465" y="24518"/>
                </a:cubicBezTo>
                <a:cubicBezTo>
                  <a:pt x="14465" y="24539"/>
                  <a:pt x="14465" y="24561"/>
                  <a:pt x="14487" y="24561"/>
                </a:cubicBezTo>
                <a:close/>
                <a:moveTo>
                  <a:pt x="135126" y="19754"/>
                </a:moveTo>
                <a:cubicBezTo>
                  <a:pt x="135169" y="19754"/>
                  <a:pt x="135191" y="19732"/>
                  <a:pt x="135191" y="19689"/>
                </a:cubicBezTo>
                <a:cubicBezTo>
                  <a:pt x="135191" y="19667"/>
                  <a:pt x="135169" y="19645"/>
                  <a:pt x="135126" y="19645"/>
                </a:cubicBezTo>
                <a:cubicBezTo>
                  <a:pt x="135104" y="19645"/>
                  <a:pt x="135082" y="19667"/>
                  <a:pt x="135082" y="19689"/>
                </a:cubicBezTo>
                <a:cubicBezTo>
                  <a:pt x="135082" y="19732"/>
                  <a:pt x="135104" y="19754"/>
                  <a:pt x="135126" y="19754"/>
                </a:cubicBezTo>
                <a:close/>
                <a:moveTo>
                  <a:pt x="130297" y="19842"/>
                </a:moveTo>
                <a:cubicBezTo>
                  <a:pt x="130384" y="19842"/>
                  <a:pt x="130449" y="19776"/>
                  <a:pt x="130449" y="19689"/>
                </a:cubicBezTo>
                <a:cubicBezTo>
                  <a:pt x="130449" y="19623"/>
                  <a:pt x="130384" y="19557"/>
                  <a:pt x="130297" y="19557"/>
                </a:cubicBezTo>
                <a:cubicBezTo>
                  <a:pt x="130231" y="19557"/>
                  <a:pt x="130165" y="19623"/>
                  <a:pt x="130165" y="19689"/>
                </a:cubicBezTo>
                <a:cubicBezTo>
                  <a:pt x="130165" y="19776"/>
                  <a:pt x="130231" y="19842"/>
                  <a:pt x="130297" y="19842"/>
                </a:cubicBezTo>
                <a:close/>
                <a:moveTo>
                  <a:pt x="125489" y="19951"/>
                </a:moveTo>
                <a:cubicBezTo>
                  <a:pt x="125708" y="19951"/>
                  <a:pt x="125817" y="19667"/>
                  <a:pt x="125664" y="19514"/>
                </a:cubicBezTo>
                <a:cubicBezTo>
                  <a:pt x="125489" y="19361"/>
                  <a:pt x="125227" y="19470"/>
                  <a:pt x="125227" y="19689"/>
                </a:cubicBezTo>
                <a:cubicBezTo>
                  <a:pt x="125227" y="19842"/>
                  <a:pt x="125336" y="19951"/>
                  <a:pt x="125489" y="19951"/>
                </a:cubicBezTo>
                <a:close/>
                <a:moveTo>
                  <a:pt x="120660" y="20038"/>
                </a:moveTo>
                <a:cubicBezTo>
                  <a:pt x="120966" y="20038"/>
                  <a:pt x="121119" y="19667"/>
                  <a:pt x="120901" y="19448"/>
                </a:cubicBezTo>
                <a:cubicBezTo>
                  <a:pt x="120682" y="19230"/>
                  <a:pt x="120311" y="19383"/>
                  <a:pt x="120311" y="19689"/>
                </a:cubicBezTo>
                <a:cubicBezTo>
                  <a:pt x="120311" y="19885"/>
                  <a:pt x="120464" y="20038"/>
                  <a:pt x="120660" y="20038"/>
                </a:cubicBezTo>
                <a:close/>
                <a:moveTo>
                  <a:pt x="115831" y="20147"/>
                </a:moveTo>
                <a:cubicBezTo>
                  <a:pt x="116225" y="20147"/>
                  <a:pt x="116421" y="19667"/>
                  <a:pt x="116137" y="19383"/>
                </a:cubicBezTo>
                <a:cubicBezTo>
                  <a:pt x="115853" y="19099"/>
                  <a:pt x="115394" y="19295"/>
                  <a:pt x="115394" y="19689"/>
                </a:cubicBezTo>
                <a:cubicBezTo>
                  <a:pt x="115394" y="19951"/>
                  <a:pt x="115591" y="20147"/>
                  <a:pt x="115831" y="20147"/>
                </a:cubicBezTo>
                <a:close/>
                <a:moveTo>
                  <a:pt x="111002" y="20213"/>
                </a:moveTo>
                <a:cubicBezTo>
                  <a:pt x="111461" y="20213"/>
                  <a:pt x="111701" y="19645"/>
                  <a:pt x="111374" y="19317"/>
                </a:cubicBezTo>
                <a:cubicBezTo>
                  <a:pt x="111046" y="18989"/>
                  <a:pt x="110478" y="19230"/>
                  <a:pt x="110478" y="19689"/>
                </a:cubicBezTo>
                <a:cubicBezTo>
                  <a:pt x="110478" y="19994"/>
                  <a:pt x="110718" y="20213"/>
                  <a:pt x="111002" y="20213"/>
                </a:cubicBezTo>
                <a:close/>
                <a:moveTo>
                  <a:pt x="106173" y="20300"/>
                </a:moveTo>
                <a:cubicBezTo>
                  <a:pt x="106719" y="20300"/>
                  <a:pt x="106982" y="19645"/>
                  <a:pt x="106610" y="19273"/>
                </a:cubicBezTo>
                <a:cubicBezTo>
                  <a:pt x="106217" y="18880"/>
                  <a:pt x="105583" y="19164"/>
                  <a:pt x="105583" y="19689"/>
                </a:cubicBezTo>
                <a:cubicBezTo>
                  <a:pt x="105583" y="20038"/>
                  <a:pt x="105845" y="20300"/>
                  <a:pt x="106173" y="20300"/>
                </a:cubicBezTo>
                <a:close/>
                <a:moveTo>
                  <a:pt x="101344" y="20366"/>
                </a:moveTo>
                <a:cubicBezTo>
                  <a:pt x="101956" y="20366"/>
                  <a:pt x="102240" y="19645"/>
                  <a:pt x="101825" y="19230"/>
                </a:cubicBezTo>
                <a:cubicBezTo>
                  <a:pt x="101410" y="18793"/>
                  <a:pt x="100689" y="19099"/>
                  <a:pt x="100689" y="19689"/>
                </a:cubicBezTo>
                <a:cubicBezTo>
                  <a:pt x="100689" y="20060"/>
                  <a:pt x="100973" y="20366"/>
                  <a:pt x="101344" y="20366"/>
                </a:cubicBezTo>
                <a:close/>
                <a:moveTo>
                  <a:pt x="96515" y="20431"/>
                </a:moveTo>
                <a:cubicBezTo>
                  <a:pt x="97171" y="20431"/>
                  <a:pt x="97498" y="19645"/>
                  <a:pt x="97040" y="19186"/>
                </a:cubicBezTo>
                <a:cubicBezTo>
                  <a:pt x="96581" y="18727"/>
                  <a:pt x="95794" y="19055"/>
                  <a:pt x="95794" y="19689"/>
                </a:cubicBezTo>
                <a:cubicBezTo>
                  <a:pt x="95794" y="20104"/>
                  <a:pt x="96122" y="20431"/>
                  <a:pt x="96515" y="20431"/>
                </a:cubicBezTo>
                <a:close/>
                <a:moveTo>
                  <a:pt x="91708" y="20475"/>
                </a:moveTo>
                <a:cubicBezTo>
                  <a:pt x="92385" y="20475"/>
                  <a:pt x="92735" y="19645"/>
                  <a:pt x="92254" y="19142"/>
                </a:cubicBezTo>
                <a:cubicBezTo>
                  <a:pt x="91752" y="18662"/>
                  <a:pt x="90921" y="19011"/>
                  <a:pt x="90921" y="19689"/>
                </a:cubicBezTo>
                <a:cubicBezTo>
                  <a:pt x="90921" y="20126"/>
                  <a:pt x="91271" y="20475"/>
                  <a:pt x="91708" y="20475"/>
                </a:cubicBezTo>
                <a:close/>
                <a:moveTo>
                  <a:pt x="86879" y="20497"/>
                </a:moveTo>
                <a:cubicBezTo>
                  <a:pt x="87578" y="20497"/>
                  <a:pt x="87950" y="19645"/>
                  <a:pt x="87447" y="19120"/>
                </a:cubicBezTo>
                <a:cubicBezTo>
                  <a:pt x="86944" y="18618"/>
                  <a:pt x="86070" y="18989"/>
                  <a:pt x="86070" y="19689"/>
                </a:cubicBezTo>
                <a:cubicBezTo>
                  <a:pt x="86070" y="20147"/>
                  <a:pt x="86420" y="20497"/>
                  <a:pt x="86879" y="20497"/>
                </a:cubicBezTo>
                <a:close/>
                <a:moveTo>
                  <a:pt x="82050" y="20519"/>
                </a:moveTo>
                <a:cubicBezTo>
                  <a:pt x="82771" y="20519"/>
                  <a:pt x="83142" y="19645"/>
                  <a:pt x="82618" y="19120"/>
                </a:cubicBezTo>
                <a:cubicBezTo>
                  <a:pt x="82115" y="18618"/>
                  <a:pt x="81220" y="18967"/>
                  <a:pt x="81220" y="19710"/>
                </a:cubicBezTo>
                <a:cubicBezTo>
                  <a:pt x="81220" y="20169"/>
                  <a:pt x="81591" y="20519"/>
                  <a:pt x="82050" y="20519"/>
                </a:cubicBezTo>
                <a:close/>
                <a:moveTo>
                  <a:pt x="77221" y="20519"/>
                </a:moveTo>
                <a:cubicBezTo>
                  <a:pt x="77942" y="20519"/>
                  <a:pt x="78313" y="19645"/>
                  <a:pt x="77811" y="19120"/>
                </a:cubicBezTo>
                <a:cubicBezTo>
                  <a:pt x="77286" y="18618"/>
                  <a:pt x="76391" y="18967"/>
                  <a:pt x="76391" y="19710"/>
                </a:cubicBezTo>
                <a:cubicBezTo>
                  <a:pt x="76391" y="20169"/>
                  <a:pt x="76762" y="20519"/>
                  <a:pt x="77221" y="20519"/>
                </a:cubicBezTo>
                <a:close/>
                <a:moveTo>
                  <a:pt x="72392" y="20519"/>
                </a:moveTo>
                <a:cubicBezTo>
                  <a:pt x="73135" y="20519"/>
                  <a:pt x="73484" y="19645"/>
                  <a:pt x="72982" y="19120"/>
                </a:cubicBezTo>
                <a:cubicBezTo>
                  <a:pt x="72457" y="18618"/>
                  <a:pt x="71583" y="18967"/>
                  <a:pt x="71583" y="19710"/>
                </a:cubicBezTo>
                <a:cubicBezTo>
                  <a:pt x="71583" y="20169"/>
                  <a:pt x="71955" y="20519"/>
                  <a:pt x="72392" y="20519"/>
                </a:cubicBezTo>
                <a:close/>
                <a:moveTo>
                  <a:pt x="67563" y="20497"/>
                </a:moveTo>
                <a:cubicBezTo>
                  <a:pt x="68284" y="20497"/>
                  <a:pt x="68655" y="19645"/>
                  <a:pt x="68131" y="19120"/>
                </a:cubicBezTo>
                <a:cubicBezTo>
                  <a:pt x="67628" y="18618"/>
                  <a:pt x="66776" y="18989"/>
                  <a:pt x="66776" y="19689"/>
                </a:cubicBezTo>
                <a:cubicBezTo>
                  <a:pt x="66776" y="20147"/>
                  <a:pt x="67126" y="20497"/>
                  <a:pt x="67563" y="20497"/>
                </a:cubicBezTo>
                <a:close/>
                <a:moveTo>
                  <a:pt x="62734" y="20453"/>
                </a:moveTo>
                <a:cubicBezTo>
                  <a:pt x="63433" y="20453"/>
                  <a:pt x="63761" y="19645"/>
                  <a:pt x="63280" y="19164"/>
                </a:cubicBezTo>
                <a:cubicBezTo>
                  <a:pt x="62799" y="18683"/>
                  <a:pt x="61991" y="19011"/>
                  <a:pt x="61991" y="19689"/>
                </a:cubicBezTo>
                <a:cubicBezTo>
                  <a:pt x="61991" y="20126"/>
                  <a:pt x="62319" y="20453"/>
                  <a:pt x="62734" y="20453"/>
                </a:cubicBezTo>
                <a:close/>
                <a:moveTo>
                  <a:pt x="57927" y="20431"/>
                </a:moveTo>
                <a:cubicBezTo>
                  <a:pt x="58560" y="20431"/>
                  <a:pt x="58888" y="19645"/>
                  <a:pt x="58429" y="19186"/>
                </a:cubicBezTo>
                <a:cubicBezTo>
                  <a:pt x="57970" y="18727"/>
                  <a:pt x="57205" y="19055"/>
                  <a:pt x="57205" y="19689"/>
                </a:cubicBezTo>
                <a:cubicBezTo>
                  <a:pt x="57205" y="20104"/>
                  <a:pt x="57511" y="20410"/>
                  <a:pt x="57927" y="20431"/>
                </a:cubicBezTo>
                <a:close/>
                <a:moveTo>
                  <a:pt x="53098" y="20344"/>
                </a:moveTo>
                <a:cubicBezTo>
                  <a:pt x="53687" y="20344"/>
                  <a:pt x="53972" y="19645"/>
                  <a:pt x="53556" y="19230"/>
                </a:cubicBezTo>
                <a:cubicBezTo>
                  <a:pt x="53141" y="18815"/>
                  <a:pt x="52442" y="19120"/>
                  <a:pt x="52442" y="19689"/>
                </a:cubicBezTo>
                <a:cubicBezTo>
                  <a:pt x="52442" y="20060"/>
                  <a:pt x="52726" y="20344"/>
                  <a:pt x="53098" y="20344"/>
                </a:cubicBezTo>
                <a:close/>
                <a:moveTo>
                  <a:pt x="48268" y="20279"/>
                </a:moveTo>
                <a:cubicBezTo>
                  <a:pt x="48793" y="20279"/>
                  <a:pt x="49055" y="19645"/>
                  <a:pt x="48684" y="19273"/>
                </a:cubicBezTo>
                <a:cubicBezTo>
                  <a:pt x="48312" y="18902"/>
                  <a:pt x="47679" y="19164"/>
                  <a:pt x="47679" y="19689"/>
                </a:cubicBezTo>
                <a:cubicBezTo>
                  <a:pt x="47679" y="20016"/>
                  <a:pt x="47941" y="20279"/>
                  <a:pt x="48268" y="20279"/>
                </a:cubicBezTo>
                <a:close/>
                <a:moveTo>
                  <a:pt x="43439" y="20213"/>
                </a:moveTo>
                <a:cubicBezTo>
                  <a:pt x="43898" y="20213"/>
                  <a:pt x="44139" y="19667"/>
                  <a:pt x="43811" y="19317"/>
                </a:cubicBezTo>
                <a:cubicBezTo>
                  <a:pt x="43483" y="18989"/>
                  <a:pt x="42915" y="19230"/>
                  <a:pt x="42915" y="19689"/>
                </a:cubicBezTo>
                <a:cubicBezTo>
                  <a:pt x="42915" y="19994"/>
                  <a:pt x="43155" y="20213"/>
                  <a:pt x="43439" y="20213"/>
                </a:cubicBezTo>
                <a:close/>
                <a:moveTo>
                  <a:pt x="38610" y="20126"/>
                </a:moveTo>
                <a:cubicBezTo>
                  <a:pt x="39004" y="20126"/>
                  <a:pt x="39200" y="19667"/>
                  <a:pt x="38916" y="19404"/>
                </a:cubicBezTo>
                <a:cubicBezTo>
                  <a:pt x="38654" y="19120"/>
                  <a:pt x="38195" y="19317"/>
                  <a:pt x="38195" y="19689"/>
                </a:cubicBezTo>
                <a:cubicBezTo>
                  <a:pt x="38195" y="19929"/>
                  <a:pt x="38370" y="20126"/>
                  <a:pt x="38610" y="20126"/>
                </a:cubicBezTo>
                <a:close/>
                <a:moveTo>
                  <a:pt x="33781" y="20038"/>
                </a:moveTo>
                <a:cubicBezTo>
                  <a:pt x="34087" y="20038"/>
                  <a:pt x="34240" y="19667"/>
                  <a:pt x="34022" y="19470"/>
                </a:cubicBezTo>
                <a:cubicBezTo>
                  <a:pt x="33825" y="19252"/>
                  <a:pt x="33454" y="19404"/>
                  <a:pt x="33454" y="19689"/>
                </a:cubicBezTo>
                <a:cubicBezTo>
                  <a:pt x="33454" y="19885"/>
                  <a:pt x="33607" y="20038"/>
                  <a:pt x="33781" y="20038"/>
                </a:cubicBezTo>
                <a:close/>
                <a:moveTo>
                  <a:pt x="28974" y="19929"/>
                </a:moveTo>
                <a:cubicBezTo>
                  <a:pt x="29171" y="19929"/>
                  <a:pt x="29280" y="19689"/>
                  <a:pt x="29127" y="19536"/>
                </a:cubicBezTo>
                <a:cubicBezTo>
                  <a:pt x="28974" y="19383"/>
                  <a:pt x="28734" y="19492"/>
                  <a:pt x="28734" y="19689"/>
                </a:cubicBezTo>
                <a:cubicBezTo>
                  <a:pt x="28734" y="19820"/>
                  <a:pt x="28843" y="19929"/>
                  <a:pt x="28974" y="19929"/>
                </a:cubicBezTo>
                <a:close/>
                <a:moveTo>
                  <a:pt x="24145" y="19842"/>
                </a:moveTo>
                <a:cubicBezTo>
                  <a:pt x="24211" y="19842"/>
                  <a:pt x="24276" y="19776"/>
                  <a:pt x="24276" y="19689"/>
                </a:cubicBezTo>
                <a:cubicBezTo>
                  <a:pt x="24276" y="19492"/>
                  <a:pt x="23992" y="19492"/>
                  <a:pt x="23992" y="19689"/>
                </a:cubicBezTo>
                <a:cubicBezTo>
                  <a:pt x="23992" y="19776"/>
                  <a:pt x="24058" y="19842"/>
                  <a:pt x="24145" y="19842"/>
                </a:cubicBezTo>
                <a:close/>
                <a:moveTo>
                  <a:pt x="19316" y="19732"/>
                </a:moveTo>
                <a:cubicBezTo>
                  <a:pt x="19338" y="19732"/>
                  <a:pt x="19360" y="19710"/>
                  <a:pt x="19360" y="19689"/>
                </a:cubicBezTo>
                <a:cubicBezTo>
                  <a:pt x="19360" y="19667"/>
                  <a:pt x="19338" y="19667"/>
                  <a:pt x="19316" y="19667"/>
                </a:cubicBezTo>
                <a:cubicBezTo>
                  <a:pt x="19294" y="19667"/>
                  <a:pt x="19272" y="19667"/>
                  <a:pt x="19272" y="19689"/>
                </a:cubicBezTo>
                <a:cubicBezTo>
                  <a:pt x="19272" y="19710"/>
                  <a:pt x="19294" y="19732"/>
                  <a:pt x="19316" y="19732"/>
                </a:cubicBezTo>
                <a:close/>
                <a:moveTo>
                  <a:pt x="130297" y="14925"/>
                </a:moveTo>
                <a:cubicBezTo>
                  <a:pt x="130340" y="14925"/>
                  <a:pt x="130362" y="14903"/>
                  <a:pt x="130362" y="14881"/>
                </a:cubicBezTo>
                <a:cubicBezTo>
                  <a:pt x="130362" y="14838"/>
                  <a:pt x="130340" y="14816"/>
                  <a:pt x="130297" y="14816"/>
                </a:cubicBezTo>
                <a:cubicBezTo>
                  <a:pt x="130231" y="14794"/>
                  <a:pt x="130231" y="14947"/>
                  <a:pt x="130297" y="14925"/>
                </a:cubicBezTo>
                <a:close/>
                <a:moveTo>
                  <a:pt x="125467" y="15012"/>
                </a:moveTo>
                <a:cubicBezTo>
                  <a:pt x="125555" y="15012"/>
                  <a:pt x="125620" y="14947"/>
                  <a:pt x="125620" y="14881"/>
                </a:cubicBezTo>
                <a:cubicBezTo>
                  <a:pt x="125620" y="14794"/>
                  <a:pt x="125555" y="14728"/>
                  <a:pt x="125467" y="14728"/>
                </a:cubicBezTo>
                <a:cubicBezTo>
                  <a:pt x="125402" y="14728"/>
                  <a:pt x="125336" y="14794"/>
                  <a:pt x="125336" y="14881"/>
                </a:cubicBezTo>
                <a:cubicBezTo>
                  <a:pt x="125336" y="14947"/>
                  <a:pt x="125402" y="15012"/>
                  <a:pt x="125467" y="15012"/>
                </a:cubicBezTo>
                <a:close/>
                <a:moveTo>
                  <a:pt x="120660" y="15122"/>
                </a:moveTo>
                <a:cubicBezTo>
                  <a:pt x="120879" y="15122"/>
                  <a:pt x="120988" y="14859"/>
                  <a:pt x="120835" y="14707"/>
                </a:cubicBezTo>
                <a:cubicBezTo>
                  <a:pt x="120682" y="14554"/>
                  <a:pt x="120420" y="14663"/>
                  <a:pt x="120420" y="14881"/>
                </a:cubicBezTo>
                <a:cubicBezTo>
                  <a:pt x="120420" y="15012"/>
                  <a:pt x="120529" y="15122"/>
                  <a:pt x="120660" y="15122"/>
                </a:cubicBezTo>
                <a:close/>
                <a:moveTo>
                  <a:pt x="115831" y="15187"/>
                </a:moveTo>
                <a:cubicBezTo>
                  <a:pt x="116115" y="15187"/>
                  <a:pt x="116268" y="14838"/>
                  <a:pt x="116050" y="14641"/>
                </a:cubicBezTo>
                <a:cubicBezTo>
                  <a:pt x="115853" y="14444"/>
                  <a:pt x="115504" y="14575"/>
                  <a:pt x="115504" y="14881"/>
                </a:cubicBezTo>
                <a:cubicBezTo>
                  <a:pt x="115504" y="15056"/>
                  <a:pt x="115656" y="15187"/>
                  <a:pt x="115831" y="15187"/>
                </a:cubicBezTo>
                <a:close/>
                <a:moveTo>
                  <a:pt x="111002" y="15275"/>
                </a:moveTo>
                <a:cubicBezTo>
                  <a:pt x="111352" y="15275"/>
                  <a:pt x="111549" y="14838"/>
                  <a:pt x="111286" y="14597"/>
                </a:cubicBezTo>
                <a:cubicBezTo>
                  <a:pt x="111024" y="14335"/>
                  <a:pt x="110609" y="14510"/>
                  <a:pt x="110609" y="14881"/>
                </a:cubicBezTo>
                <a:cubicBezTo>
                  <a:pt x="110609" y="15100"/>
                  <a:pt x="110784" y="15275"/>
                  <a:pt x="111002" y="15275"/>
                </a:cubicBezTo>
                <a:close/>
                <a:moveTo>
                  <a:pt x="106173" y="15362"/>
                </a:moveTo>
                <a:cubicBezTo>
                  <a:pt x="106610" y="15362"/>
                  <a:pt x="106829" y="14838"/>
                  <a:pt x="106523" y="14532"/>
                </a:cubicBezTo>
                <a:cubicBezTo>
                  <a:pt x="106217" y="14226"/>
                  <a:pt x="105692" y="14444"/>
                  <a:pt x="105692" y="14881"/>
                </a:cubicBezTo>
                <a:cubicBezTo>
                  <a:pt x="105692" y="15144"/>
                  <a:pt x="105911" y="15362"/>
                  <a:pt x="106173" y="15362"/>
                </a:cubicBezTo>
                <a:close/>
                <a:moveTo>
                  <a:pt x="101344" y="15406"/>
                </a:moveTo>
                <a:cubicBezTo>
                  <a:pt x="101847" y="15406"/>
                  <a:pt x="102087" y="14816"/>
                  <a:pt x="101737" y="14466"/>
                </a:cubicBezTo>
                <a:cubicBezTo>
                  <a:pt x="101388" y="14138"/>
                  <a:pt x="100798" y="14379"/>
                  <a:pt x="100798" y="14859"/>
                </a:cubicBezTo>
                <a:cubicBezTo>
                  <a:pt x="100798" y="15165"/>
                  <a:pt x="101038" y="15406"/>
                  <a:pt x="101344" y="15406"/>
                </a:cubicBezTo>
                <a:close/>
                <a:moveTo>
                  <a:pt x="96537" y="15471"/>
                </a:moveTo>
                <a:cubicBezTo>
                  <a:pt x="97061" y="15471"/>
                  <a:pt x="97324" y="14838"/>
                  <a:pt x="96952" y="14466"/>
                </a:cubicBezTo>
                <a:cubicBezTo>
                  <a:pt x="96581" y="14095"/>
                  <a:pt x="95947" y="14357"/>
                  <a:pt x="95947" y="14881"/>
                </a:cubicBezTo>
                <a:cubicBezTo>
                  <a:pt x="95925" y="15209"/>
                  <a:pt x="96209" y="15471"/>
                  <a:pt x="96537" y="15471"/>
                </a:cubicBezTo>
                <a:close/>
                <a:moveTo>
                  <a:pt x="91708" y="15515"/>
                </a:moveTo>
                <a:cubicBezTo>
                  <a:pt x="92254" y="15493"/>
                  <a:pt x="92538" y="14838"/>
                  <a:pt x="92145" y="14422"/>
                </a:cubicBezTo>
                <a:cubicBezTo>
                  <a:pt x="91752" y="14029"/>
                  <a:pt x="91074" y="14313"/>
                  <a:pt x="91074" y="14881"/>
                </a:cubicBezTo>
                <a:cubicBezTo>
                  <a:pt x="91074" y="15231"/>
                  <a:pt x="91358" y="15515"/>
                  <a:pt x="91708" y="15515"/>
                </a:cubicBezTo>
                <a:close/>
                <a:moveTo>
                  <a:pt x="86879" y="15537"/>
                </a:moveTo>
                <a:cubicBezTo>
                  <a:pt x="87469" y="15537"/>
                  <a:pt x="87775" y="14816"/>
                  <a:pt x="87360" y="14401"/>
                </a:cubicBezTo>
                <a:cubicBezTo>
                  <a:pt x="86923" y="13964"/>
                  <a:pt x="86202" y="14270"/>
                  <a:pt x="86202" y="14881"/>
                </a:cubicBezTo>
                <a:cubicBezTo>
                  <a:pt x="86202" y="15253"/>
                  <a:pt x="86507" y="15537"/>
                  <a:pt x="86879" y="15537"/>
                </a:cubicBezTo>
                <a:close/>
                <a:moveTo>
                  <a:pt x="82050" y="15537"/>
                </a:moveTo>
                <a:cubicBezTo>
                  <a:pt x="82662" y="15537"/>
                  <a:pt x="82968" y="14816"/>
                  <a:pt x="82531" y="14379"/>
                </a:cubicBezTo>
                <a:cubicBezTo>
                  <a:pt x="82094" y="13942"/>
                  <a:pt x="81373" y="14248"/>
                  <a:pt x="81373" y="14859"/>
                </a:cubicBezTo>
                <a:cubicBezTo>
                  <a:pt x="81373" y="15231"/>
                  <a:pt x="81678" y="15537"/>
                  <a:pt x="82050" y="15537"/>
                </a:cubicBezTo>
                <a:close/>
                <a:moveTo>
                  <a:pt x="77221" y="15537"/>
                </a:moveTo>
                <a:cubicBezTo>
                  <a:pt x="77833" y="15537"/>
                  <a:pt x="78139" y="14816"/>
                  <a:pt x="77702" y="14379"/>
                </a:cubicBezTo>
                <a:cubicBezTo>
                  <a:pt x="77286" y="13942"/>
                  <a:pt x="76543" y="14248"/>
                  <a:pt x="76543" y="14859"/>
                </a:cubicBezTo>
                <a:cubicBezTo>
                  <a:pt x="76543" y="15231"/>
                  <a:pt x="76849" y="15537"/>
                  <a:pt x="77221" y="15537"/>
                </a:cubicBezTo>
                <a:close/>
                <a:moveTo>
                  <a:pt x="72392" y="15537"/>
                </a:moveTo>
                <a:cubicBezTo>
                  <a:pt x="73004" y="15537"/>
                  <a:pt x="73310" y="14816"/>
                  <a:pt x="72873" y="14379"/>
                </a:cubicBezTo>
                <a:cubicBezTo>
                  <a:pt x="72457" y="13942"/>
                  <a:pt x="71714" y="14248"/>
                  <a:pt x="71714" y="14859"/>
                </a:cubicBezTo>
                <a:cubicBezTo>
                  <a:pt x="71714" y="15231"/>
                  <a:pt x="72020" y="15537"/>
                  <a:pt x="72392" y="15537"/>
                </a:cubicBezTo>
                <a:close/>
                <a:moveTo>
                  <a:pt x="67563" y="15515"/>
                </a:moveTo>
                <a:cubicBezTo>
                  <a:pt x="68153" y="15515"/>
                  <a:pt x="68437" y="14816"/>
                  <a:pt x="68044" y="14401"/>
                </a:cubicBezTo>
                <a:cubicBezTo>
                  <a:pt x="67628" y="13985"/>
                  <a:pt x="66907" y="14270"/>
                  <a:pt x="66907" y="14859"/>
                </a:cubicBezTo>
                <a:cubicBezTo>
                  <a:pt x="66907" y="15231"/>
                  <a:pt x="67213" y="15515"/>
                  <a:pt x="67563" y="15515"/>
                </a:cubicBezTo>
                <a:close/>
                <a:moveTo>
                  <a:pt x="62734" y="15493"/>
                </a:moveTo>
                <a:cubicBezTo>
                  <a:pt x="63302" y="15493"/>
                  <a:pt x="63586" y="14816"/>
                  <a:pt x="63193" y="14422"/>
                </a:cubicBezTo>
                <a:cubicBezTo>
                  <a:pt x="62799" y="14029"/>
                  <a:pt x="62122" y="14291"/>
                  <a:pt x="62122" y="14859"/>
                </a:cubicBezTo>
                <a:cubicBezTo>
                  <a:pt x="62122" y="15209"/>
                  <a:pt x="62406" y="15493"/>
                  <a:pt x="62734" y="15493"/>
                </a:cubicBezTo>
                <a:close/>
                <a:moveTo>
                  <a:pt x="57927" y="15471"/>
                </a:moveTo>
                <a:cubicBezTo>
                  <a:pt x="58451" y="15471"/>
                  <a:pt x="58713" y="14838"/>
                  <a:pt x="58342" y="14466"/>
                </a:cubicBezTo>
                <a:cubicBezTo>
                  <a:pt x="57970" y="14095"/>
                  <a:pt x="57337" y="14357"/>
                  <a:pt x="57337" y="14881"/>
                </a:cubicBezTo>
                <a:cubicBezTo>
                  <a:pt x="57337" y="15209"/>
                  <a:pt x="57599" y="15471"/>
                  <a:pt x="57927" y="15471"/>
                </a:cubicBezTo>
                <a:close/>
                <a:moveTo>
                  <a:pt x="53098" y="15406"/>
                </a:moveTo>
                <a:cubicBezTo>
                  <a:pt x="53578" y="15406"/>
                  <a:pt x="53819" y="14816"/>
                  <a:pt x="53491" y="14488"/>
                </a:cubicBezTo>
                <a:cubicBezTo>
                  <a:pt x="53141" y="14138"/>
                  <a:pt x="52551" y="14379"/>
                  <a:pt x="52551" y="14859"/>
                </a:cubicBezTo>
                <a:cubicBezTo>
                  <a:pt x="52551" y="15165"/>
                  <a:pt x="52792" y="15406"/>
                  <a:pt x="53098" y="15406"/>
                </a:cubicBezTo>
                <a:close/>
                <a:moveTo>
                  <a:pt x="48268" y="15340"/>
                </a:moveTo>
                <a:cubicBezTo>
                  <a:pt x="48684" y="15340"/>
                  <a:pt x="48902" y="14838"/>
                  <a:pt x="48596" y="14532"/>
                </a:cubicBezTo>
                <a:cubicBezTo>
                  <a:pt x="48312" y="14248"/>
                  <a:pt x="47810" y="14444"/>
                  <a:pt x="47810" y="14881"/>
                </a:cubicBezTo>
                <a:cubicBezTo>
                  <a:pt x="47788" y="15144"/>
                  <a:pt x="48006" y="15340"/>
                  <a:pt x="48268" y="15340"/>
                </a:cubicBezTo>
                <a:close/>
                <a:moveTo>
                  <a:pt x="43439" y="15275"/>
                </a:moveTo>
                <a:cubicBezTo>
                  <a:pt x="43789" y="15275"/>
                  <a:pt x="43986" y="14838"/>
                  <a:pt x="43724" y="14597"/>
                </a:cubicBezTo>
                <a:cubicBezTo>
                  <a:pt x="43483" y="14335"/>
                  <a:pt x="43046" y="14510"/>
                  <a:pt x="43046" y="14881"/>
                </a:cubicBezTo>
                <a:cubicBezTo>
                  <a:pt x="43046" y="15100"/>
                  <a:pt x="43221" y="15275"/>
                  <a:pt x="43439" y="15275"/>
                </a:cubicBezTo>
                <a:close/>
                <a:moveTo>
                  <a:pt x="38610" y="15187"/>
                </a:moveTo>
                <a:cubicBezTo>
                  <a:pt x="38894" y="15187"/>
                  <a:pt x="39047" y="14838"/>
                  <a:pt x="38851" y="14641"/>
                </a:cubicBezTo>
                <a:cubicBezTo>
                  <a:pt x="38654" y="14444"/>
                  <a:pt x="38305" y="14575"/>
                  <a:pt x="38305" y="14859"/>
                </a:cubicBezTo>
                <a:cubicBezTo>
                  <a:pt x="38305" y="15034"/>
                  <a:pt x="38436" y="15187"/>
                  <a:pt x="38610" y="15187"/>
                </a:cubicBezTo>
                <a:close/>
                <a:moveTo>
                  <a:pt x="33803" y="15100"/>
                </a:moveTo>
                <a:cubicBezTo>
                  <a:pt x="33912" y="15100"/>
                  <a:pt x="34022" y="14991"/>
                  <a:pt x="34022" y="14859"/>
                </a:cubicBezTo>
                <a:cubicBezTo>
                  <a:pt x="34000" y="14597"/>
                  <a:pt x="33585" y="14597"/>
                  <a:pt x="33563" y="14859"/>
                </a:cubicBezTo>
                <a:cubicBezTo>
                  <a:pt x="33563" y="14991"/>
                  <a:pt x="33672" y="15100"/>
                  <a:pt x="33803" y="15100"/>
                </a:cubicBezTo>
                <a:close/>
                <a:moveTo>
                  <a:pt x="28974" y="15012"/>
                </a:moveTo>
                <a:cubicBezTo>
                  <a:pt x="29040" y="15012"/>
                  <a:pt x="29105" y="14947"/>
                  <a:pt x="29105" y="14859"/>
                </a:cubicBezTo>
                <a:cubicBezTo>
                  <a:pt x="29105" y="14663"/>
                  <a:pt x="28821" y="14663"/>
                  <a:pt x="28821" y="14859"/>
                </a:cubicBezTo>
                <a:cubicBezTo>
                  <a:pt x="28821" y="14947"/>
                  <a:pt x="28887" y="15012"/>
                  <a:pt x="28974" y="15012"/>
                </a:cubicBezTo>
                <a:close/>
                <a:moveTo>
                  <a:pt x="24145" y="14925"/>
                </a:moveTo>
                <a:cubicBezTo>
                  <a:pt x="24211" y="14947"/>
                  <a:pt x="24211" y="14794"/>
                  <a:pt x="24145" y="14816"/>
                </a:cubicBezTo>
                <a:cubicBezTo>
                  <a:pt x="24080" y="14794"/>
                  <a:pt x="24080" y="14947"/>
                  <a:pt x="24145" y="14925"/>
                </a:cubicBezTo>
                <a:close/>
                <a:moveTo>
                  <a:pt x="125467" y="10074"/>
                </a:moveTo>
                <a:cubicBezTo>
                  <a:pt x="125489" y="10074"/>
                  <a:pt x="125511" y="10074"/>
                  <a:pt x="125511" y="10052"/>
                </a:cubicBezTo>
                <a:cubicBezTo>
                  <a:pt x="125511" y="10030"/>
                  <a:pt x="125489" y="10009"/>
                  <a:pt x="125467" y="10009"/>
                </a:cubicBezTo>
                <a:cubicBezTo>
                  <a:pt x="125446" y="10009"/>
                  <a:pt x="125424" y="10030"/>
                  <a:pt x="125446" y="10052"/>
                </a:cubicBezTo>
                <a:cubicBezTo>
                  <a:pt x="125446" y="10074"/>
                  <a:pt x="125446" y="10074"/>
                  <a:pt x="125467" y="10074"/>
                </a:cubicBezTo>
                <a:close/>
                <a:moveTo>
                  <a:pt x="120638" y="10183"/>
                </a:moveTo>
                <a:cubicBezTo>
                  <a:pt x="120857" y="10183"/>
                  <a:pt x="120507" y="9834"/>
                  <a:pt x="120507" y="10052"/>
                </a:cubicBezTo>
                <a:cubicBezTo>
                  <a:pt x="120507" y="10118"/>
                  <a:pt x="120573" y="10183"/>
                  <a:pt x="120638" y="10183"/>
                </a:cubicBezTo>
                <a:close/>
                <a:moveTo>
                  <a:pt x="115831" y="10271"/>
                </a:moveTo>
                <a:cubicBezTo>
                  <a:pt x="115941" y="10271"/>
                  <a:pt x="116050" y="10183"/>
                  <a:pt x="116050" y="10052"/>
                </a:cubicBezTo>
                <a:cubicBezTo>
                  <a:pt x="116050" y="9877"/>
                  <a:pt x="115809" y="9768"/>
                  <a:pt x="115678" y="9899"/>
                </a:cubicBezTo>
                <a:cubicBezTo>
                  <a:pt x="115547" y="10052"/>
                  <a:pt x="115635" y="10271"/>
                  <a:pt x="115831" y="10271"/>
                </a:cubicBezTo>
                <a:close/>
                <a:moveTo>
                  <a:pt x="111002" y="10336"/>
                </a:moveTo>
                <a:cubicBezTo>
                  <a:pt x="111243" y="10336"/>
                  <a:pt x="111374" y="10052"/>
                  <a:pt x="111199" y="9877"/>
                </a:cubicBezTo>
                <a:cubicBezTo>
                  <a:pt x="111024" y="9703"/>
                  <a:pt x="110740" y="9812"/>
                  <a:pt x="110740" y="10074"/>
                </a:cubicBezTo>
                <a:cubicBezTo>
                  <a:pt x="110740" y="10227"/>
                  <a:pt x="110849" y="10336"/>
                  <a:pt x="111002" y="10336"/>
                </a:cubicBezTo>
                <a:close/>
                <a:moveTo>
                  <a:pt x="106173" y="10402"/>
                </a:moveTo>
                <a:cubicBezTo>
                  <a:pt x="106479" y="10402"/>
                  <a:pt x="106654" y="10030"/>
                  <a:pt x="106435" y="9812"/>
                </a:cubicBezTo>
                <a:cubicBezTo>
                  <a:pt x="106195" y="9593"/>
                  <a:pt x="105824" y="9746"/>
                  <a:pt x="105824" y="10052"/>
                </a:cubicBezTo>
                <a:cubicBezTo>
                  <a:pt x="105824" y="10249"/>
                  <a:pt x="105977" y="10402"/>
                  <a:pt x="106173" y="10402"/>
                </a:cubicBezTo>
                <a:close/>
                <a:moveTo>
                  <a:pt x="101344" y="10467"/>
                </a:moveTo>
                <a:cubicBezTo>
                  <a:pt x="101716" y="10489"/>
                  <a:pt x="101912" y="10052"/>
                  <a:pt x="101672" y="9768"/>
                </a:cubicBezTo>
                <a:cubicBezTo>
                  <a:pt x="101410" y="9506"/>
                  <a:pt x="100951" y="9681"/>
                  <a:pt x="100951" y="10052"/>
                </a:cubicBezTo>
                <a:cubicBezTo>
                  <a:pt x="100951" y="10271"/>
                  <a:pt x="101126" y="10467"/>
                  <a:pt x="101366" y="10467"/>
                </a:cubicBezTo>
                <a:close/>
                <a:moveTo>
                  <a:pt x="96537" y="10511"/>
                </a:moveTo>
                <a:cubicBezTo>
                  <a:pt x="96930" y="10511"/>
                  <a:pt x="97127" y="10030"/>
                  <a:pt x="96843" y="9725"/>
                </a:cubicBezTo>
                <a:cubicBezTo>
                  <a:pt x="96559" y="9440"/>
                  <a:pt x="96078" y="9659"/>
                  <a:pt x="96078" y="10052"/>
                </a:cubicBezTo>
                <a:cubicBezTo>
                  <a:pt x="96078" y="10315"/>
                  <a:pt x="96275" y="10511"/>
                  <a:pt x="96537" y="10511"/>
                </a:cubicBezTo>
                <a:close/>
                <a:moveTo>
                  <a:pt x="91708" y="10555"/>
                </a:moveTo>
                <a:cubicBezTo>
                  <a:pt x="92145" y="10555"/>
                  <a:pt x="92363" y="10009"/>
                  <a:pt x="92036" y="9703"/>
                </a:cubicBezTo>
                <a:cubicBezTo>
                  <a:pt x="91730" y="9397"/>
                  <a:pt x="91205" y="9615"/>
                  <a:pt x="91205" y="10052"/>
                </a:cubicBezTo>
                <a:cubicBezTo>
                  <a:pt x="91205" y="10336"/>
                  <a:pt x="91424" y="10555"/>
                  <a:pt x="91708" y="10555"/>
                </a:cubicBezTo>
                <a:close/>
                <a:moveTo>
                  <a:pt x="86879" y="10577"/>
                </a:moveTo>
                <a:cubicBezTo>
                  <a:pt x="87338" y="10577"/>
                  <a:pt x="87578" y="10009"/>
                  <a:pt x="87250" y="9681"/>
                </a:cubicBezTo>
                <a:cubicBezTo>
                  <a:pt x="86923" y="9353"/>
                  <a:pt x="86354" y="9593"/>
                  <a:pt x="86354" y="10052"/>
                </a:cubicBezTo>
                <a:cubicBezTo>
                  <a:pt x="86354" y="10336"/>
                  <a:pt x="86595" y="10577"/>
                  <a:pt x="86879" y="10577"/>
                </a:cubicBezTo>
                <a:close/>
                <a:moveTo>
                  <a:pt x="82050" y="10599"/>
                </a:moveTo>
                <a:cubicBezTo>
                  <a:pt x="82531" y="10599"/>
                  <a:pt x="82771" y="10009"/>
                  <a:pt x="82443" y="9659"/>
                </a:cubicBezTo>
                <a:cubicBezTo>
                  <a:pt x="82094" y="9331"/>
                  <a:pt x="81504" y="9572"/>
                  <a:pt x="81504" y="10052"/>
                </a:cubicBezTo>
                <a:cubicBezTo>
                  <a:pt x="81504" y="10358"/>
                  <a:pt x="81744" y="10599"/>
                  <a:pt x="82050" y="10599"/>
                </a:cubicBezTo>
                <a:close/>
                <a:moveTo>
                  <a:pt x="77221" y="10599"/>
                </a:moveTo>
                <a:cubicBezTo>
                  <a:pt x="77702" y="10599"/>
                  <a:pt x="77942" y="10009"/>
                  <a:pt x="77614" y="9659"/>
                </a:cubicBezTo>
                <a:cubicBezTo>
                  <a:pt x="77265" y="9331"/>
                  <a:pt x="76675" y="9572"/>
                  <a:pt x="76675" y="10052"/>
                </a:cubicBezTo>
                <a:cubicBezTo>
                  <a:pt x="76675" y="10358"/>
                  <a:pt x="76915" y="10599"/>
                  <a:pt x="77221" y="10599"/>
                </a:cubicBezTo>
                <a:close/>
                <a:moveTo>
                  <a:pt x="72392" y="10599"/>
                </a:moveTo>
                <a:cubicBezTo>
                  <a:pt x="72894" y="10599"/>
                  <a:pt x="73135" y="10009"/>
                  <a:pt x="72785" y="9659"/>
                </a:cubicBezTo>
                <a:cubicBezTo>
                  <a:pt x="72436" y="9331"/>
                  <a:pt x="71846" y="9572"/>
                  <a:pt x="71846" y="10052"/>
                </a:cubicBezTo>
                <a:cubicBezTo>
                  <a:pt x="71846" y="10358"/>
                  <a:pt x="72086" y="10599"/>
                  <a:pt x="72392" y="10599"/>
                </a:cubicBezTo>
                <a:close/>
                <a:moveTo>
                  <a:pt x="67563" y="10577"/>
                </a:moveTo>
                <a:cubicBezTo>
                  <a:pt x="68044" y="10577"/>
                  <a:pt x="68262" y="10030"/>
                  <a:pt x="67934" y="9703"/>
                </a:cubicBezTo>
                <a:cubicBezTo>
                  <a:pt x="67606" y="9375"/>
                  <a:pt x="67038" y="9593"/>
                  <a:pt x="67038" y="10074"/>
                </a:cubicBezTo>
                <a:cubicBezTo>
                  <a:pt x="67060" y="10358"/>
                  <a:pt x="67279" y="10577"/>
                  <a:pt x="67563" y="10577"/>
                </a:cubicBezTo>
                <a:close/>
                <a:moveTo>
                  <a:pt x="62756" y="10555"/>
                </a:moveTo>
                <a:cubicBezTo>
                  <a:pt x="63193" y="10555"/>
                  <a:pt x="63411" y="10009"/>
                  <a:pt x="63083" y="9703"/>
                </a:cubicBezTo>
                <a:cubicBezTo>
                  <a:pt x="62777" y="9397"/>
                  <a:pt x="62253" y="9615"/>
                  <a:pt x="62253" y="10052"/>
                </a:cubicBezTo>
                <a:cubicBezTo>
                  <a:pt x="62253" y="10315"/>
                  <a:pt x="62472" y="10555"/>
                  <a:pt x="62756" y="10555"/>
                </a:cubicBezTo>
                <a:close/>
                <a:moveTo>
                  <a:pt x="57927" y="10511"/>
                </a:moveTo>
                <a:cubicBezTo>
                  <a:pt x="58320" y="10511"/>
                  <a:pt x="58538" y="10009"/>
                  <a:pt x="58254" y="9725"/>
                </a:cubicBezTo>
                <a:cubicBezTo>
                  <a:pt x="57948" y="9440"/>
                  <a:pt x="57468" y="9637"/>
                  <a:pt x="57468" y="10052"/>
                </a:cubicBezTo>
                <a:cubicBezTo>
                  <a:pt x="57468" y="10293"/>
                  <a:pt x="57664" y="10511"/>
                  <a:pt x="57927" y="10511"/>
                </a:cubicBezTo>
                <a:close/>
                <a:moveTo>
                  <a:pt x="53098" y="10446"/>
                </a:moveTo>
                <a:cubicBezTo>
                  <a:pt x="53578" y="10402"/>
                  <a:pt x="53578" y="9681"/>
                  <a:pt x="53098" y="9659"/>
                </a:cubicBezTo>
                <a:cubicBezTo>
                  <a:pt x="52508" y="9593"/>
                  <a:pt x="52508" y="10489"/>
                  <a:pt x="53098" y="10446"/>
                </a:cubicBezTo>
                <a:close/>
                <a:moveTo>
                  <a:pt x="48268" y="10402"/>
                </a:moveTo>
                <a:cubicBezTo>
                  <a:pt x="48574" y="10402"/>
                  <a:pt x="48749" y="10030"/>
                  <a:pt x="48509" y="9812"/>
                </a:cubicBezTo>
                <a:cubicBezTo>
                  <a:pt x="48290" y="9572"/>
                  <a:pt x="47919" y="9746"/>
                  <a:pt x="47919" y="10052"/>
                </a:cubicBezTo>
                <a:cubicBezTo>
                  <a:pt x="47919" y="10249"/>
                  <a:pt x="48072" y="10402"/>
                  <a:pt x="48268" y="10402"/>
                </a:cubicBezTo>
                <a:close/>
                <a:moveTo>
                  <a:pt x="43439" y="10336"/>
                </a:moveTo>
                <a:cubicBezTo>
                  <a:pt x="43680" y="10336"/>
                  <a:pt x="43811" y="10030"/>
                  <a:pt x="43636" y="9856"/>
                </a:cubicBezTo>
                <a:cubicBezTo>
                  <a:pt x="43461" y="9703"/>
                  <a:pt x="43177" y="9812"/>
                  <a:pt x="43177" y="10052"/>
                </a:cubicBezTo>
                <a:cubicBezTo>
                  <a:pt x="43177" y="10205"/>
                  <a:pt x="43287" y="10336"/>
                  <a:pt x="43439" y="10336"/>
                </a:cubicBezTo>
                <a:close/>
                <a:moveTo>
                  <a:pt x="38610" y="10249"/>
                </a:moveTo>
                <a:cubicBezTo>
                  <a:pt x="38807" y="10249"/>
                  <a:pt x="38894" y="10030"/>
                  <a:pt x="38763" y="9899"/>
                </a:cubicBezTo>
                <a:cubicBezTo>
                  <a:pt x="38632" y="9768"/>
                  <a:pt x="38414" y="9877"/>
                  <a:pt x="38414" y="10052"/>
                </a:cubicBezTo>
                <a:cubicBezTo>
                  <a:pt x="38414" y="10162"/>
                  <a:pt x="38501" y="10249"/>
                  <a:pt x="38610" y="10249"/>
                </a:cubicBezTo>
                <a:close/>
                <a:moveTo>
                  <a:pt x="33781" y="10162"/>
                </a:moveTo>
                <a:cubicBezTo>
                  <a:pt x="33869" y="10162"/>
                  <a:pt x="33912" y="10118"/>
                  <a:pt x="33912" y="10052"/>
                </a:cubicBezTo>
                <a:cubicBezTo>
                  <a:pt x="33891" y="9921"/>
                  <a:pt x="33694" y="9921"/>
                  <a:pt x="33672" y="10052"/>
                </a:cubicBezTo>
                <a:cubicBezTo>
                  <a:pt x="33672" y="10118"/>
                  <a:pt x="33716" y="10183"/>
                  <a:pt x="33781" y="10162"/>
                </a:cubicBezTo>
                <a:close/>
                <a:moveTo>
                  <a:pt x="28974" y="10096"/>
                </a:moveTo>
                <a:cubicBezTo>
                  <a:pt x="28996" y="10096"/>
                  <a:pt x="28996" y="10074"/>
                  <a:pt x="28996" y="10052"/>
                </a:cubicBezTo>
                <a:cubicBezTo>
                  <a:pt x="28996" y="10009"/>
                  <a:pt x="28931" y="10009"/>
                  <a:pt x="28931" y="10052"/>
                </a:cubicBezTo>
                <a:cubicBezTo>
                  <a:pt x="28931" y="10074"/>
                  <a:pt x="28952" y="10096"/>
                  <a:pt x="28974" y="10096"/>
                </a:cubicBezTo>
                <a:close/>
                <a:moveTo>
                  <a:pt x="120660" y="5245"/>
                </a:moveTo>
                <a:cubicBezTo>
                  <a:pt x="120660" y="5245"/>
                  <a:pt x="120682" y="5245"/>
                  <a:pt x="120682" y="5223"/>
                </a:cubicBezTo>
                <a:cubicBezTo>
                  <a:pt x="120682" y="5201"/>
                  <a:pt x="120660" y="5201"/>
                  <a:pt x="120660" y="5201"/>
                </a:cubicBezTo>
                <a:cubicBezTo>
                  <a:pt x="120638" y="5201"/>
                  <a:pt x="120638" y="5201"/>
                  <a:pt x="120638" y="5223"/>
                </a:cubicBezTo>
                <a:cubicBezTo>
                  <a:pt x="120617" y="5245"/>
                  <a:pt x="120638" y="5245"/>
                  <a:pt x="120660" y="5245"/>
                </a:cubicBezTo>
                <a:close/>
                <a:moveTo>
                  <a:pt x="115831" y="5311"/>
                </a:moveTo>
                <a:cubicBezTo>
                  <a:pt x="115962" y="5311"/>
                  <a:pt x="115962" y="5136"/>
                  <a:pt x="115831" y="5136"/>
                </a:cubicBezTo>
                <a:cubicBezTo>
                  <a:pt x="115700" y="5136"/>
                  <a:pt x="115700" y="5311"/>
                  <a:pt x="115831" y="5311"/>
                </a:cubicBezTo>
                <a:close/>
                <a:moveTo>
                  <a:pt x="111002" y="5398"/>
                </a:moveTo>
                <a:cubicBezTo>
                  <a:pt x="111090" y="5398"/>
                  <a:pt x="111155" y="5311"/>
                  <a:pt x="111155" y="5223"/>
                </a:cubicBezTo>
                <a:cubicBezTo>
                  <a:pt x="111155" y="5136"/>
                  <a:pt x="111090" y="5070"/>
                  <a:pt x="111002" y="5070"/>
                </a:cubicBezTo>
                <a:cubicBezTo>
                  <a:pt x="110915" y="5070"/>
                  <a:pt x="110849" y="5136"/>
                  <a:pt x="110849" y="5223"/>
                </a:cubicBezTo>
                <a:cubicBezTo>
                  <a:pt x="110849" y="5311"/>
                  <a:pt x="110915" y="5398"/>
                  <a:pt x="111002" y="5398"/>
                </a:cubicBezTo>
                <a:close/>
                <a:moveTo>
                  <a:pt x="106173" y="5442"/>
                </a:moveTo>
                <a:cubicBezTo>
                  <a:pt x="106304" y="5464"/>
                  <a:pt x="106392" y="5354"/>
                  <a:pt x="106392" y="5223"/>
                </a:cubicBezTo>
                <a:cubicBezTo>
                  <a:pt x="106392" y="4917"/>
                  <a:pt x="105955" y="4917"/>
                  <a:pt x="105955" y="5223"/>
                </a:cubicBezTo>
                <a:cubicBezTo>
                  <a:pt x="105955" y="5354"/>
                  <a:pt x="106042" y="5464"/>
                  <a:pt x="106173" y="5442"/>
                </a:cubicBezTo>
                <a:close/>
                <a:moveTo>
                  <a:pt x="101344" y="5507"/>
                </a:moveTo>
                <a:cubicBezTo>
                  <a:pt x="101585" y="5507"/>
                  <a:pt x="101716" y="5223"/>
                  <a:pt x="101541" y="5048"/>
                </a:cubicBezTo>
                <a:cubicBezTo>
                  <a:pt x="101366" y="4874"/>
                  <a:pt x="101082" y="4983"/>
                  <a:pt x="101082" y="5245"/>
                </a:cubicBezTo>
                <a:cubicBezTo>
                  <a:pt x="101082" y="5376"/>
                  <a:pt x="101191" y="5507"/>
                  <a:pt x="101344" y="5507"/>
                </a:cubicBezTo>
                <a:close/>
                <a:moveTo>
                  <a:pt x="96515" y="5551"/>
                </a:moveTo>
                <a:cubicBezTo>
                  <a:pt x="96821" y="5551"/>
                  <a:pt x="96952" y="5201"/>
                  <a:pt x="96755" y="5005"/>
                </a:cubicBezTo>
                <a:cubicBezTo>
                  <a:pt x="96559" y="4786"/>
                  <a:pt x="96209" y="4939"/>
                  <a:pt x="96209" y="5223"/>
                </a:cubicBezTo>
                <a:cubicBezTo>
                  <a:pt x="96209" y="5398"/>
                  <a:pt x="96340" y="5551"/>
                  <a:pt x="96515" y="5551"/>
                </a:cubicBezTo>
                <a:close/>
                <a:moveTo>
                  <a:pt x="91708" y="5595"/>
                </a:moveTo>
                <a:cubicBezTo>
                  <a:pt x="92014" y="5595"/>
                  <a:pt x="92189" y="5201"/>
                  <a:pt x="91948" y="4961"/>
                </a:cubicBezTo>
                <a:cubicBezTo>
                  <a:pt x="91730" y="4743"/>
                  <a:pt x="91336" y="4895"/>
                  <a:pt x="91336" y="5223"/>
                </a:cubicBezTo>
                <a:cubicBezTo>
                  <a:pt x="91336" y="5420"/>
                  <a:pt x="91489" y="5595"/>
                  <a:pt x="91708" y="5595"/>
                </a:cubicBezTo>
                <a:close/>
                <a:moveTo>
                  <a:pt x="86879" y="5617"/>
                </a:moveTo>
                <a:cubicBezTo>
                  <a:pt x="87207" y="5595"/>
                  <a:pt x="87381" y="5180"/>
                  <a:pt x="87141" y="4939"/>
                </a:cubicBezTo>
                <a:cubicBezTo>
                  <a:pt x="86879" y="4699"/>
                  <a:pt x="86486" y="4874"/>
                  <a:pt x="86486" y="5223"/>
                </a:cubicBezTo>
                <a:cubicBezTo>
                  <a:pt x="86486" y="5442"/>
                  <a:pt x="86639" y="5617"/>
                  <a:pt x="86857" y="5617"/>
                </a:cubicBezTo>
                <a:close/>
                <a:moveTo>
                  <a:pt x="82050" y="5617"/>
                </a:moveTo>
                <a:cubicBezTo>
                  <a:pt x="82399" y="5617"/>
                  <a:pt x="82574" y="5180"/>
                  <a:pt x="82334" y="4939"/>
                </a:cubicBezTo>
                <a:cubicBezTo>
                  <a:pt x="82072" y="4677"/>
                  <a:pt x="81635" y="4852"/>
                  <a:pt x="81635" y="5223"/>
                </a:cubicBezTo>
                <a:cubicBezTo>
                  <a:pt x="81635" y="5442"/>
                  <a:pt x="81810" y="5638"/>
                  <a:pt x="82050" y="5638"/>
                </a:cubicBezTo>
                <a:close/>
                <a:moveTo>
                  <a:pt x="77221" y="5617"/>
                </a:moveTo>
                <a:cubicBezTo>
                  <a:pt x="77570" y="5617"/>
                  <a:pt x="77767" y="5180"/>
                  <a:pt x="77505" y="4939"/>
                </a:cubicBezTo>
                <a:cubicBezTo>
                  <a:pt x="77243" y="4677"/>
                  <a:pt x="76828" y="4852"/>
                  <a:pt x="76828" y="5223"/>
                </a:cubicBezTo>
                <a:cubicBezTo>
                  <a:pt x="76806" y="5442"/>
                  <a:pt x="77002" y="5638"/>
                  <a:pt x="77221" y="5638"/>
                </a:cubicBezTo>
                <a:close/>
                <a:moveTo>
                  <a:pt x="72392" y="5617"/>
                </a:moveTo>
                <a:cubicBezTo>
                  <a:pt x="72763" y="5617"/>
                  <a:pt x="72938" y="5180"/>
                  <a:pt x="72676" y="4917"/>
                </a:cubicBezTo>
                <a:cubicBezTo>
                  <a:pt x="72414" y="4677"/>
                  <a:pt x="71977" y="4874"/>
                  <a:pt x="71999" y="5223"/>
                </a:cubicBezTo>
                <a:cubicBezTo>
                  <a:pt x="71999" y="5442"/>
                  <a:pt x="72173" y="5638"/>
                  <a:pt x="72392" y="5638"/>
                </a:cubicBezTo>
                <a:close/>
                <a:moveTo>
                  <a:pt x="67563" y="5617"/>
                </a:moveTo>
                <a:cubicBezTo>
                  <a:pt x="67912" y="5617"/>
                  <a:pt x="68087" y="5201"/>
                  <a:pt x="67847" y="4961"/>
                </a:cubicBezTo>
                <a:cubicBezTo>
                  <a:pt x="67606" y="4699"/>
                  <a:pt x="67191" y="4874"/>
                  <a:pt x="67191" y="5223"/>
                </a:cubicBezTo>
                <a:cubicBezTo>
                  <a:pt x="67191" y="5442"/>
                  <a:pt x="67366" y="5617"/>
                  <a:pt x="67563" y="5617"/>
                </a:cubicBezTo>
                <a:close/>
                <a:moveTo>
                  <a:pt x="62734" y="5595"/>
                </a:moveTo>
                <a:cubicBezTo>
                  <a:pt x="63062" y="5595"/>
                  <a:pt x="63236" y="5201"/>
                  <a:pt x="62996" y="4961"/>
                </a:cubicBezTo>
                <a:cubicBezTo>
                  <a:pt x="62777" y="4743"/>
                  <a:pt x="62384" y="4895"/>
                  <a:pt x="62384" y="5223"/>
                </a:cubicBezTo>
                <a:cubicBezTo>
                  <a:pt x="62384" y="5420"/>
                  <a:pt x="62537" y="5595"/>
                  <a:pt x="62734" y="5595"/>
                </a:cubicBezTo>
                <a:close/>
                <a:moveTo>
                  <a:pt x="57927" y="5551"/>
                </a:moveTo>
                <a:cubicBezTo>
                  <a:pt x="58211" y="5551"/>
                  <a:pt x="58342" y="5201"/>
                  <a:pt x="58145" y="5005"/>
                </a:cubicBezTo>
                <a:cubicBezTo>
                  <a:pt x="57948" y="4786"/>
                  <a:pt x="57599" y="4939"/>
                  <a:pt x="57599" y="5223"/>
                </a:cubicBezTo>
                <a:cubicBezTo>
                  <a:pt x="57599" y="5398"/>
                  <a:pt x="57752" y="5551"/>
                  <a:pt x="57927" y="5551"/>
                </a:cubicBezTo>
                <a:close/>
                <a:moveTo>
                  <a:pt x="53098" y="5485"/>
                </a:moveTo>
                <a:cubicBezTo>
                  <a:pt x="53338" y="5485"/>
                  <a:pt x="53469" y="5201"/>
                  <a:pt x="53294" y="5027"/>
                </a:cubicBezTo>
                <a:cubicBezTo>
                  <a:pt x="53119" y="4852"/>
                  <a:pt x="52813" y="4983"/>
                  <a:pt x="52813" y="5223"/>
                </a:cubicBezTo>
                <a:cubicBezTo>
                  <a:pt x="52813" y="5376"/>
                  <a:pt x="52945" y="5485"/>
                  <a:pt x="53098" y="5485"/>
                </a:cubicBezTo>
                <a:close/>
                <a:moveTo>
                  <a:pt x="48268" y="5442"/>
                </a:moveTo>
                <a:cubicBezTo>
                  <a:pt x="48378" y="5442"/>
                  <a:pt x="48487" y="5354"/>
                  <a:pt x="48487" y="5223"/>
                </a:cubicBezTo>
                <a:cubicBezTo>
                  <a:pt x="48487" y="4939"/>
                  <a:pt x="48050" y="4939"/>
                  <a:pt x="48050" y="5223"/>
                </a:cubicBezTo>
                <a:cubicBezTo>
                  <a:pt x="48050" y="5354"/>
                  <a:pt x="48159" y="5442"/>
                  <a:pt x="48268" y="5442"/>
                </a:cubicBezTo>
                <a:close/>
                <a:moveTo>
                  <a:pt x="43439" y="5398"/>
                </a:moveTo>
                <a:cubicBezTo>
                  <a:pt x="43527" y="5398"/>
                  <a:pt x="43614" y="5311"/>
                  <a:pt x="43592" y="5223"/>
                </a:cubicBezTo>
                <a:cubicBezTo>
                  <a:pt x="43636" y="5048"/>
                  <a:pt x="43265" y="5048"/>
                  <a:pt x="43287" y="5223"/>
                </a:cubicBezTo>
                <a:cubicBezTo>
                  <a:pt x="43287" y="5311"/>
                  <a:pt x="43352" y="5398"/>
                  <a:pt x="43439" y="5398"/>
                </a:cubicBezTo>
                <a:close/>
                <a:moveTo>
                  <a:pt x="38610" y="5311"/>
                </a:moveTo>
                <a:cubicBezTo>
                  <a:pt x="38742" y="5311"/>
                  <a:pt x="38545" y="5092"/>
                  <a:pt x="38545" y="5223"/>
                </a:cubicBezTo>
                <a:cubicBezTo>
                  <a:pt x="38545" y="5267"/>
                  <a:pt x="38567" y="5311"/>
                  <a:pt x="38610" y="5311"/>
                </a:cubicBezTo>
                <a:close/>
                <a:moveTo>
                  <a:pt x="33781" y="5245"/>
                </a:moveTo>
                <a:cubicBezTo>
                  <a:pt x="33803" y="5245"/>
                  <a:pt x="33825" y="5245"/>
                  <a:pt x="33825" y="5223"/>
                </a:cubicBezTo>
                <a:cubicBezTo>
                  <a:pt x="33825" y="5201"/>
                  <a:pt x="33803" y="5201"/>
                  <a:pt x="33781" y="5201"/>
                </a:cubicBezTo>
                <a:cubicBezTo>
                  <a:pt x="33781" y="5201"/>
                  <a:pt x="33760" y="5201"/>
                  <a:pt x="33760" y="5223"/>
                </a:cubicBezTo>
                <a:cubicBezTo>
                  <a:pt x="33760" y="5245"/>
                  <a:pt x="33781" y="5245"/>
                  <a:pt x="33781" y="5245"/>
                </a:cubicBezTo>
                <a:close/>
                <a:moveTo>
                  <a:pt x="111002" y="438"/>
                </a:moveTo>
                <a:cubicBezTo>
                  <a:pt x="111024" y="438"/>
                  <a:pt x="111046" y="416"/>
                  <a:pt x="111046" y="394"/>
                </a:cubicBezTo>
                <a:cubicBezTo>
                  <a:pt x="111046" y="351"/>
                  <a:pt x="110959" y="351"/>
                  <a:pt x="110959" y="394"/>
                </a:cubicBezTo>
                <a:cubicBezTo>
                  <a:pt x="110959" y="416"/>
                  <a:pt x="110980" y="438"/>
                  <a:pt x="111002" y="438"/>
                </a:cubicBezTo>
                <a:close/>
                <a:moveTo>
                  <a:pt x="106173" y="503"/>
                </a:moveTo>
                <a:cubicBezTo>
                  <a:pt x="106217" y="503"/>
                  <a:pt x="106261" y="460"/>
                  <a:pt x="106261" y="394"/>
                </a:cubicBezTo>
                <a:cubicBezTo>
                  <a:pt x="106261" y="285"/>
                  <a:pt x="106086" y="285"/>
                  <a:pt x="106086" y="394"/>
                </a:cubicBezTo>
                <a:cubicBezTo>
                  <a:pt x="106086" y="460"/>
                  <a:pt x="106130" y="503"/>
                  <a:pt x="106173" y="503"/>
                </a:cubicBezTo>
                <a:close/>
                <a:moveTo>
                  <a:pt x="101344" y="547"/>
                </a:moveTo>
                <a:cubicBezTo>
                  <a:pt x="101541" y="547"/>
                  <a:pt x="101541" y="263"/>
                  <a:pt x="101344" y="263"/>
                </a:cubicBezTo>
                <a:cubicBezTo>
                  <a:pt x="101148" y="241"/>
                  <a:pt x="101148" y="547"/>
                  <a:pt x="101344" y="547"/>
                </a:cubicBezTo>
                <a:close/>
                <a:moveTo>
                  <a:pt x="96537" y="591"/>
                </a:moveTo>
                <a:cubicBezTo>
                  <a:pt x="96690" y="591"/>
                  <a:pt x="96777" y="394"/>
                  <a:pt x="96668" y="263"/>
                </a:cubicBezTo>
                <a:cubicBezTo>
                  <a:pt x="96537" y="154"/>
                  <a:pt x="96340" y="241"/>
                  <a:pt x="96340" y="394"/>
                </a:cubicBezTo>
                <a:cubicBezTo>
                  <a:pt x="96340" y="503"/>
                  <a:pt x="96428" y="591"/>
                  <a:pt x="96537" y="591"/>
                </a:cubicBezTo>
                <a:close/>
                <a:moveTo>
                  <a:pt x="91708" y="635"/>
                </a:moveTo>
                <a:cubicBezTo>
                  <a:pt x="91992" y="635"/>
                  <a:pt x="91992" y="176"/>
                  <a:pt x="91708" y="176"/>
                </a:cubicBezTo>
                <a:cubicBezTo>
                  <a:pt x="91402" y="176"/>
                  <a:pt x="91402" y="635"/>
                  <a:pt x="91708" y="635"/>
                </a:cubicBezTo>
                <a:close/>
                <a:moveTo>
                  <a:pt x="86879" y="635"/>
                </a:moveTo>
                <a:cubicBezTo>
                  <a:pt x="87097" y="635"/>
                  <a:pt x="87185" y="372"/>
                  <a:pt x="87032" y="219"/>
                </a:cubicBezTo>
                <a:cubicBezTo>
                  <a:pt x="86879" y="66"/>
                  <a:pt x="86639" y="176"/>
                  <a:pt x="86639" y="394"/>
                </a:cubicBezTo>
                <a:cubicBezTo>
                  <a:pt x="86639" y="525"/>
                  <a:pt x="86748" y="635"/>
                  <a:pt x="86879" y="635"/>
                </a:cubicBezTo>
                <a:close/>
                <a:moveTo>
                  <a:pt x="82050" y="635"/>
                </a:moveTo>
                <a:cubicBezTo>
                  <a:pt x="82181" y="635"/>
                  <a:pt x="82312" y="525"/>
                  <a:pt x="82312" y="394"/>
                </a:cubicBezTo>
                <a:cubicBezTo>
                  <a:pt x="82334" y="1"/>
                  <a:pt x="81744" y="1"/>
                  <a:pt x="81788" y="394"/>
                </a:cubicBezTo>
                <a:cubicBezTo>
                  <a:pt x="81788" y="525"/>
                  <a:pt x="81919" y="635"/>
                  <a:pt x="82050" y="635"/>
                </a:cubicBezTo>
                <a:close/>
                <a:moveTo>
                  <a:pt x="77221" y="635"/>
                </a:moveTo>
                <a:cubicBezTo>
                  <a:pt x="77592" y="635"/>
                  <a:pt x="77592" y="88"/>
                  <a:pt x="77221" y="88"/>
                </a:cubicBezTo>
                <a:cubicBezTo>
                  <a:pt x="76849" y="88"/>
                  <a:pt x="76849" y="635"/>
                  <a:pt x="77221" y="635"/>
                </a:cubicBezTo>
                <a:close/>
                <a:moveTo>
                  <a:pt x="72392" y="635"/>
                </a:moveTo>
                <a:cubicBezTo>
                  <a:pt x="72545" y="635"/>
                  <a:pt x="72654" y="525"/>
                  <a:pt x="72654" y="394"/>
                </a:cubicBezTo>
                <a:cubicBezTo>
                  <a:pt x="72654" y="154"/>
                  <a:pt x="72370" y="45"/>
                  <a:pt x="72217" y="198"/>
                </a:cubicBezTo>
                <a:cubicBezTo>
                  <a:pt x="72042" y="372"/>
                  <a:pt x="72173" y="635"/>
                  <a:pt x="72392" y="635"/>
                </a:cubicBezTo>
                <a:close/>
                <a:moveTo>
                  <a:pt x="67563" y="635"/>
                </a:moveTo>
                <a:cubicBezTo>
                  <a:pt x="67891" y="635"/>
                  <a:pt x="67891" y="154"/>
                  <a:pt x="67563" y="154"/>
                </a:cubicBezTo>
                <a:cubicBezTo>
                  <a:pt x="67257" y="154"/>
                  <a:pt x="67257" y="635"/>
                  <a:pt x="67563" y="635"/>
                </a:cubicBezTo>
                <a:close/>
                <a:moveTo>
                  <a:pt x="62734" y="591"/>
                </a:moveTo>
                <a:cubicBezTo>
                  <a:pt x="62930" y="591"/>
                  <a:pt x="63040" y="372"/>
                  <a:pt x="62887" y="241"/>
                </a:cubicBezTo>
                <a:cubicBezTo>
                  <a:pt x="62756" y="110"/>
                  <a:pt x="62537" y="198"/>
                  <a:pt x="62537" y="394"/>
                </a:cubicBezTo>
                <a:cubicBezTo>
                  <a:pt x="62537" y="503"/>
                  <a:pt x="62624" y="591"/>
                  <a:pt x="62734" y="591"/>
                </a:cubicBezTo>
                <a:close/>
                <a:moveTo>
                  <a:pt x="57927" y="569"/>
                </a:moveTo>
                <a:cubicBezTo>
                  <a:pt x="58080" y="569"/>
                  <a:pt x="58167" y="372"/>
                  <a:pt x="58058" y="263"/>
                </a:cubicBezTo>
                <a:cubicBezTo>
                  <a:pt x="57927" y="132"/>
                  <a:pt x="57730" y="219"/>
                  <a:pt x="57730" y="394"/>
                </a:cubicBezTo>
                <a:cubicBezTo>
                  <a:pt x="57730" y="482"/>
                  <a:pt x="57817" y="569"/>
                  <a:pt x="57927" y="569"/>
                </a:cubicBezTo>
                <a:close/>
                <a:moveTo>
                  <a:pt x="53098" y="525"/>
                </a:moveTo>
                <a:cubicBezTo>
                  <a:pt x="53338" y="525"/>
                  <a:pt x="52945" y="154"/>
                  <a:pt x="52945" y="394"/>
                </a:cubicBezTo>
                <a:cubicBezTo>
                  <a:pt x="52945" y="460"/>
                  <a:pt x="53010" y="525"/>
                  <a:pt x="53098" y="525"/>
                </a:cubicBezTo>
                <a:close/>
                <a:moveTo>
                  <a:pt x="48268" y="482"/>
                </a:moveTo>
                <a:cubicBezTo>
                  <a:pt x="48312" y="482"/>
                  <a:pt x="48356" y="438"/>
                  <a:pt x="48356" y="394"/>
                </a:cubicBezTo>
                <a:cubicBezTo>
                  <a:pt x="48356" y="329"/>
                  <a:pt x="48312" y="285"/>
                  <a:pt x="48268" y="285"/>
                </a:cubicBezTo>
                <a:cubicBezTo>
                  <a:pt x="48225" y="285"/>
                  <a:pt x="48181" y="329"/>
                  <a:pt x="48181" y="394"/>
                </a:cubicBezTo>
                <a:cubicBezTo>
                  <a:pt x="48181" y="438"/>
                  <a:pt x="48225" y="482"/>
                  <a:pt x="48268" y="482"/>
                </a:cubicBezTo>
                <a:close/>
                <a:moveTo>
                  <a:pt x="43439" y="438"/>
                </a:moveTo>
                <a:cubicBezTo>
                  <a:pt x="43461" y="438"/>
                  <a:pt x="43483" y="416"/>
                  <a:pt x="43483" y="394"/>
                </a:cubicBezTo>
                <a:cubicBezTo>
                  <a:pt x="43483" y="372"/>
                  <a:pt x="43461" y="351"/>
                  <a:pt x="43439" y="351"/>
                </a:cubicBezTo>
                <a:cubicBezTo>
                  <a:pt x="43418" y="351"/>
                  <a:pt x="43396" y="372"/>
                  <a:pt x="43396" y="394"/>
                </a:cubicBezTo>
                <a:cubicBezTo>
                  <a:pt x="43396" y="416"/>
                  <a:pt x="43418" y="438"/>
                  <a:pt x="43439" y="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42"/>
          <p:cNvSpPr/>
          <p:nvPr/>
        </p:nvSpPr>
        <p:spPr>
          <a:xfrm>
            <a:off x="447750" y="225450"/>
            <a:ext cx="8248500" cy="46926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2"/>
          <p:cNvSpPr/>
          <p:nvPr/>
        </p:nvSpPr>
        <p:spPr>
          <a:xfrm>
            <a:off x="453134" y="225450"/>
            <a:ext cx="8238000" cy="385200"/>
          </a:xfrm>
          <a:prstGeom prst="round2SameRect">
            <a:avLst>
              <a:gd name="adj1" fmla="val 34096"/>
              <a:gd name="adj2" fmla="val 0"/>
            </a:avLst>
          </a:prstGeom>
          <a:solidFill>
            <a:srgbClr val="E94F2D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42"/>
          <p:cNvGrpSpPr/>
          <p:nvPr/>
        </p:nvGrpSpPr>
        <p:grpSpPr>
          <a:xfrm>
            <a:off x="600646" y="346247"/>
            <a:ext cx="750477" cy="143376"/>
            <a:chOff x="7841645" y="1419444"/>
            <a:chExt cx="734897" cy="140400"/>
          </a:xfrm>
        </p:grpSpPr>
        <p:sp>
          <p:nvSpPr>
            <p:cNvPr id="13" name="Google Shape;13;p42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42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42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42"/>
          <p:cNvSpPr txBox="1">
            <a:spLocks noGrp="1"/>
          </p:cNvSpPr>
          <p:nvPr>
            <p:ph type="ctrTitle"/>
          </p:nvPr>
        </p:nvSpPr>
        <p:spPr>
          <a:xfrm>
            <a:off x="730200" y="1174600"/>
            <a:ext cx="7683600" cy="15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6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subTitle" idx="1"/>
          </p:nvPr>
        </p:nvSpPr>
        <p:spPr>
          <a:xfrm>
            <a:off x="2714250" y="3476950"/>
            <a:ext cx="3715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2"/>
          <p:cNvSpPr/>
          <p:nvPr/>
        </p:nvSpPr>
        <p:spPr>
          <a:xfrm>
            <a:off x="746088" y="-791926"/>
            <a:ext cx="7651829" cy="6727369"/>
          </a:xfrm>
          <a:custGeom>
            <a:avLst/>
            <a:gdLst/>
            <a:ahLst/>
            <a:cxnLst/>
            <a:rect l="l" t="t" r="r" b="b"/>
            <a:pathLst>
              <a:path w="154442" h="135783" extrusionOk="0">
                <a:moveTo>
                  <a:pt x="115831" y="135542"/>
                </a:moveTo>
                <a:lnTo>
                  <a:pt x="115831" y="135520"/>
                </a:lnTo>
                <a:lnTo>
                  <a:pt x="115831" y="135520"/>
                </a:lnTo>
                <a:cubicBezTo>
                  <a:pt x="115831" y="135520"/>
                  <a:pt x="115809" y="135520"/>
                  <a:pt x="115809" y="135520"/>
                </a:cubicBezTo>
                <a:close/>
                <a:moveTo>
                  <a:pt x="111002" y="135564"/>
                </a:moveTo>
                <a:cubicBezTo>
                  <a:pt x="111090" y="135564"/>
                  <a:pt x="110959" y="135433"/>
                  <a:pt x="110959" y="135520"/>
                </a:cubicBezTo>
                <a:cubicBezTo>
                  <a:pt x="110959" y="135542"/>
                  <a:pt x="110980" y="135564"/>
                  <a:pt x="111002" y="135564"/>
                </a:cubicBezTo>
                <a:close/>
                <a:moveTo>
                  <a:pt x="106173" y="135629"/>
                </a:moveTo>
                <a:cubicBezTo>
                  <a:pt x="106239" y="135629"/>
                  <a:pt x="106282" y="135586"/>
                  <a:pt x="106282" y="135520"/>
                </a:cubicBezTo>
                <a:cubicBezTo>
                  <a:pt x="106282" y="135367"/>
                  <a:pt x="106064" y="135367"/>
                  <a:pt x="106064" y="135520"/>
                </a:cubicBezTo>
                <a:cubicBezTo>
                  <a:pt x="106064" y="135586"/>
                  <a:pt x="106108" y="135629"/>
                  <a:pt x="106173" y="135629"/>
                </a:cubicBezTo>
                <a:close/>
                <a:moveTo>
                  <a:pt x="101344" y="135673"/>
                </a:moveTo>
                <a:cubicBezTo>
                  <a:pt x="101432" y="135673"/>
                  <a:pt x="101519" y="135608"/>
                  <a:pt x="101519" y="135520"/>
                </a:cubicBezTo>
                <a:cubicBezTo>
                  <a:pt x="101519" y="135433"/>
                  <a:pt x="101432" y="135367"/>
                  <a:pt x="101344" y="135367"/>
                </a:cubicBezTo>
                <a:cubicBezTo>
                  <a:pt x="101257" y="135367"/>
                  <a:pt x="101191" y="135433"/>
                  <a:pt x="101191" y="135520"/>
                </a:cubicBezTo>
                <a:cubicBezTo>
                  <a:pt x="101191" y="135608"/>
                  <a:pt x="101257" y="135673"/>
                  <a:pt x="101344" y="135673"/>
                </a:cubicBezTo>
                <a:close/>
                <a:moveTo>
                  <a:pt x="96537" y="135717"/>
                </a:moveTo>
                <a:cubicBezTo>
                  <a:pt x="96646" y="135717"/>
                  <a:pt x="96734" y="135629"/>
                  <a:pt x="96734" y="135520"/>
                </a:cubicBezTo>
                <a:cubicBezTo>
                  <a:pt x="96690" y="135280"/>
                  <a:pt x="96362" y="135280"/>
                  <a:pt x="96318" y="135520"/>
                </a:cubicBezTo>
                <a:cubicBezTo>
                  <a:pt x="96318" y="135629"/>
                  <a:pt x="96406" y="135717"/>
                  <a:pt x="96537" y="135717"/>
                </a:cubicBezTo>
                <a:close/>
                <a:moveTo>
                  <a:pt x="91708" y="135739"/>
                </a:moveTo>
                <a:cubicBezTo>
                  <a:pt x="91992" y="135739"/>
                  <a:pt x="91992" y="135280"/>
                  <a:pt x="91708" y="135302"/>
                </a:cubicBezTo>
                <a:cubicBezTo>
                  <a:pt x="91402" y="135302"/>
                  <a:pt x="91402" y="135739"/>
                  <a:pt x="91708" y="135739"/>
                </a:cubicBezTo>
                <a:close/>
                <a:moveTo>
                  <a:pt x="86879" y="135782"/>
                </a:moveTo>
                <a:cubicBezTo>
                  <a:pt x="87097" y="135782"/>
                  <a:pt x="87207" y="135498"/>
                  <a:pt x="87054" y="135345"/>
                </a:cubicBezTo>
                <a:cubicBezTo>
                  <a:pt x="86901" y="135170"/>
                  <a:pt x="86617" y="135302"/>
                  <a:pt x="86617" y="135520"/>
                </a:cubicBezTo>
                <a:cubicBezTo>
                  <a:pt x="86617" y="135651"/>
                  <a:pt x="86726" y="135782"/>
                  <a:pt x="86879" y="135782"/>
                </a:cubicBezTo>
                <a:close/>
                <a:moveTo>
                  <a:pt x="82050" y="135782"/>
                </a:moveTo>
                <a:cubicBezTo>
                  <a:pt x="82290" y="135782"/>
                  <a:pt x="82421" y="135476"/>
                  <a:pt x="82247" y="135302"/>
                </a:cubicBezTo>
                <a:cubicBezTo>
                  <a:pt x="82072" y="135127"/>
                  <a:pt x="81766" y="135258"/>
                  <a:pt x="81766" y="135498"/>
                </a:cubicBezTo>
                <a:cubicBezTo>
                  <a:pt x="81766" y="135651"/>
                  <a:pt x="81897" y="135782"/>
                  <a:pt x="82050" y="135782"/>
                </a:cubicBezTo>
                <a:close/>
                <a:moveTo>
                  <a:pt x="77221" y="135782"/>
                </a:moveTo>
                <a:cubicBezTo>
                  <a:pt x="77461" y="135782"/>
                  <a:pt x="77592" y="135498"/>
                  <a:pt x="77418" y="135323"/>
                </a:cubicBezTo>
                <a:cubicBezTo>
                  <a:pt x="77243" y="135149"/>
                  <a:pt x="76937" y="135258"/>
                  <a:pt x="76937" y="135520"/>
                </a:cubicBezTo>
                <a:cubicBezTo>
                  <a:pt x="76937" y="135673"/>
                  <a:pt x="77068" y="135782"/>
                  <a:pt x="77221" y="135782"/>
                </a:cubicBezTo>
                <a:close/>
                <a:moveTo>
                  <a:pt x="72392" y="135782"/>
                </a:moveTo>
                <a:cubicBezTo>
                  <a:pt x="72632" y="135782"/>
                  <a:pt x="72763" y="135476"/>
                  <a:pt x="72588" y="135302"/>
                </a:cubicBezTo>
                <a:cubicBezTo>
                  <a:pt x="72414" y="135127"/>
                  <a:pt x="72130" y="135258"/>
                  <a:pt x="72130" y="135498"/>
                </a:cubicBezTo>
                <a:cubicBezTo>
                  <a:pt x="72130" y="135651"/>
                  <a:pt x="72239" y="135782"/>
                  <a:pt x="72392" y="135782"/>
                </a:cubicBezTo>
                <a:close/>
                <a:moveTo>
                  <a:pt x="67563" y="135782"/>
                </a:moveTo>
                <a:cubicBezTo>
                  <a:pt x="67803" y="135782"/>
                  <a:pt x="67912" y="135498"/>
                  <a:pt x="67759" y="135345"/>
                </a:cubicBezTo>
                <a:cubicBezTo>
                  <a:pt x="67585" y="135170"/>
                  <a:pt x="67322" y="135302"/>
                  <a:pt x="67322" y="135520"/>
                </a:cubicBezTo>
                <a:cubicBezTo>
                  <a:pt x="67322" y="135651"/>
                  <a:pt x="67432" y="135782"/>
                  <a:pt x="67563" y="135782"/>
                </a:cubicBezTo>
                <a:close/>
                <a:moveTo>
                  <a:pt x="62734" y="135739"/>
                </a:moveTo>
                <a:cubicBezTo>
                  <a:pt x="62952" y="135739"/>
                  <a:pt x="63040" y="135498"/>
                  <a:pt x="62909" y="135367"/>
                </a:cubicBezTo>
                <a:cubicBezTo>
                  <a:pt x="62756" y="135214"/>
                  <a:pt x="62515" y="135323"/>
                  <a:pt x="62515" y="135520"/>
                </a:cubicBezTo>
                <a:cubicBezTo>
                  <a:pt x="62515" y="135651"/>
                  <a:pt x="62624" y="135739"/>
                  <a:pt x="62734" y="135739"/>
                </a:cubicBezTo>
                <a:close/>
                <a:moveTo>
                  <a:pt x="57927" y="135717"/>
                </a:moveTo>
                <a:cubicBezTo>
                  <a:pt x="58036" y="135717"/>
                  <a:pt x="58123" y="135629"/>
                  <a:pt x="58123" y="135520"/>
                </a:cubicBezTo>
                <a:cubicBezTo>
                  <a:pt x="58101" y="135280"/>
                  <a:pt x="57752" y="135280"/>
                  <a:pt x="57708" y="135520"/>
                </a:cubicBezTo>
                <a:cubicBezTo>
                  <a:pt x="57708" y="135629"/>
                  <a:pt x="57817" y="135717"/>
                  <a:pt x="57927" y="135717"/>
                </a:cubicBezTo>
                <a:close/>
                <a:moveTo>
                  <a:pt x="53098" y="135673"/>
                </a:moveTo>
                <a:cubicBezTo>
                  <a:pt x="53294" y="135673"/>
                  <a:pt x="53294" y="135367"/>
                  <a:pt x="53098" y="135367"/>
                </a:cubicBezTo>
                <a:cubicBezTo>
                  <a:pt x="52901" y="135367"/>
                  <a:pt x="52901" y="135673"/>
                  <a:pt x="53098" y="135673"/>
                </a:cubicBezTo>
                <a:close/>
                <a:moveTo>
                  <a:pt x="48268" y="135629"/>
                </a:moveTo>
                <a:cubicBezTo>
                  <a:pt x="48334" y="135629"/>
                  <a:pt x="48378" y="135586"/>
                  <a:pt x="48378" y="135520"/>
                </a:cubicBezTo>
                <a:cubicBezTo>
                  <a:pt x="48378" y="135455"/>
                  <a:pt x="48334" y="135411"/>
                  <a:pt x="48268" y="135411"/>
                </a:cubicBezTo>
                <a:cubicBezTo>
                  <a:pt x="48203" y="135411"/>
                  <a:pt x="48159" y="135455"/>
                  <a:pt x="48159" y="135520"/>
                </a:cubicBezTo>
                <a:cubicBezTo>
                  <a:pt x="48159" y="135586"/>
                  <a:pt x="48203" y="135629"/>
                  <a:pt x="48268" y="135629"/>
                </a:cubicBezTo>
                <a:close/>
                <a:moveTo>
                  <a:pt x="43439" y="135564"/>
                </a:moveTo>
                <a:cubicBezTo>
                  <a:pt x="43461" y="135564"/>
                  <a:pt x="43483" y="135542"/>
                  <a:pt x="43483" y="135520"/>
                </a:cubicBezTo>
                <a:cubicBezTo>
                  <a:pt x="43483" y="135498"/>
                  <a:pt x="43461" y="135476"/>
                  <a:pt x="43439" y="135476"/>
                </a:cubicBezTo>
                <a:cubicBezTo>
                  <a:pt x="43418" y="135476"/>
                  <a:pt x="43396" y="135498"/>
                  <a:pt x="43396" y="135520"/>
                </a:cubicBezTo>
                <a:cubicBezTo>
                  <a:pt x="43396" y="135542"/>
                  <a:pt x="43418" y="135564"/>
                  <a:pt x="43439" y="135564"/>
                </a:cubicBezTo>
                <a:close/>
                <a:moveTo>
                  <a:pt x="38610" y="135542"/>
                </a:moveTo>
                <a:lnTo>
                  <a:pt x="38632" y="135520"/>
                </a:lnTo>
                <a:cubicBezTo>
                  <a:pt x="38632" y="135520"/>
                  <a:pt x="38610" y="135520"/>
                  <a:pt x="38610" y="135520"/>
                </a:cubicBezTo>
                <a:cubicBezTo>
                  <a:pt x="38610" y="135520"/>
                  <a:pt x="38610" y="135520"/>
                  <a:pt x="38610" y="135520"/>
                </a:cubicBezTo>
                <a:cubicBezTo>
                  <a:pt x="38610" y="135520"/>
                  <a:pt x="38610" y="135542"/>
                  <a:pt x="38610" y="135542"/>
                </a:cubicBezTo>
                <a:close/>
                <a:moveTo>
                  <a:pt x="120660" y="130735"/>
                </a:moveTo>
                <a:cubicBezTo>
                  <a:pt x="120660" y="130735"/>
                  <a:pt x="120682" y="130713"/>
                  <a:pt x="120682" y="130713"/>
                </a:cubicBezTo>
                <a:cubicBezTo>
                  <a:pt x="120682" y="130691"/>
                  <a:pt x="120660" y="130669"/>
                  <a:pt x="120660" y="130669"/>
                </a:cubicBezTo>
                <a:cubicBezTo>
                  <a:pt x="120638" y="130669"/>
                  <a:pt x="120638" y="130691"/>
                  <a:pt x="120638" y="130713"/>
                </a:cubicBezTo>
                <a:cubicBezTo>
                  <a:pt x="120617" y="130713"/>
                  <a:pt x="120638" y="130735"/>
                  <a:pt x="120660" y="130735"/>
                </a:cubicBezTo>
                <a:close/>
                <a:moveTo>
                  <a:pt x="115831" y="130800"/>
                </a:moveTo>
                <a:cubicBezTo>
                  <a:pt x="115941" y="130778"/>
                  <a:pt x="115941" y="130604"/>
                  <a:pt x="115831" y="130604"/>
                </a:cubicBezTo>
                <a:cubicBezTo>
                  <a:pt x="115700" y="130582"/>
                  <a:pt x="115700" y="130822"/>
                  <a:pt x="115831" y="130800"/>
                </a:cubicBezTo>
                <a:close/>
                <a:moveTo>
                  <a:pt x="111002" y="130866"/>
                </a:moveTo>
                <a:cubicBezTo>
                  <a:pt x="111286" y="130866"/>
                  <a:pt x="110827" y="130429"/>
                  <a:pt x="110827" y="130713"/>
                </a:cubicBezTo>
                <a:cubicBezTo>
                  <a:pt x="110827" y="130800"/>
                  <a:pt x="110915" y="130866"/>
                  <a:pt x="111002" y="130866"/>
                </a:cubicBezTo>
                <a:close/>
                <a:moveTo>
                  <a:pt x="106173" y="130931"/>
                </a:moveTo>
                <a:cubicBezTo>
                  <a:pt x="106392" y="130931"/>
                  <a:pt x="106479" y="130691"/>
                  <a:pt x="106348" y="130538"/>
                </a:cubicBezTo>
                <a:cubicBezTo>
                  <a:pt x="106195" y="130385"/>
                  <a:pt x="105955" y="130494"/>
                  <a:pt x="105955" y="130713"/>
                </a:cubicBezTo>
                <a:cubicBezTo>
                  <a:pt x="105955" y="130822"/>
                  <a:pt x="106042" y="130931"/>
                  <a:pt x="106173" y="130931"/>
                </a:cubicBezTo>
                <a:close/>
                <a:moveTo>
                  <a:pt x="101344" y="130997"/>
                </a:moveTo>
                <a:cubicBezTo>
                  <a:pt x="101606" y="130997"/>
                  <a:pt x="101737" y="130669"/>
                  <a:pt x="101563" y="130494"/>
                </a:cubicBezTo>
                <a:cubicBezTo>
                  <a:pt x="101366" y="130298"/>
                  <a:pt x="101060" y="130429"/>
                  <a:pt x="101060" y="130713"/>
                </a:cubicBezTo>
                <a:cubicBezTo>
                  <a:pt x="101060" y="130866"/>
                  <a:pt x="101191" y="130997"/>
                  <a:pt x="101344" y="130997"/>
                </a:cubicBezTo>
                <a:close/>
                <a:moveTo>
                  <a:pt x="96515" y="131041"/>
                </a:moveTo>
                <a:cubicBezTo>
                  <a:pt x="96821" y="131041"/>
                  <a:pt x="96974" y="130669"/>
                  <a:pt x="96755" y="130451"/>
                </a:cubicBezTo>
                <a:cubicBezTo>
                  <a:pt x="96559" y="130254"/>
                  <a:pt x="96187" y="130407"/>
                  <a:pt x="96187" y="130713"/>
                </a:cubicBezTo>
                <a:cubicBezTo>
                  <a:pt x="96187" y="130888"/>
                  <a:pt x="96340" y="131041"/>
                  <a:pt x="96515" y="131041"/>
                </a:cubicBezTo>
                <a:close/>
                <a:moveTo>
                  <a:pt x="91708" y="131084"/>
                </a:moveTo>
                <a:cubicBezTo>
                  <a:pt x="92036" y="131084"/>
                  <a:pt x="92211" y="130669"/>
                  <a:pt x="91970" y="130429"/>
                </a:cubicBezTo>
                <a:cubicBezTo>
                  <a:pt x="91730" y="130188"/>
                  <a:pt x="91315" y="130363"/>
                  <a:pt x="91315" y="130713"/>
                </a:cubicBezTo>
                <a:cubicBezTo>
                  <a:pt x="91315" y="130910"/>
                  <a:pt x="91489" y="131084"/>
                  <a:pt x="91708" y="131084"/>
                </a:cubicBezTo>
                <a:close/>
                <a:moveTo>
                  <a:pt x="86879" y="131106"/>
                </a:moveTo>
                <a:cubicBezTo>
                  <a:pt x="87229" y="131106"/>
                  <a:pt x="87403" y="130669"/>
                  <a:pt x="87163" y="130407"/>
                </a:cubicBezTo>
                <a:cubicBezTo>
                  <a:pt x="86901" y="130167"/>
                  <a:pt x="86464" y="130341"/>
                  <a:pt x="86464" y="130713"/>
                </a:cubicBezTo>
                <a:cubicBezTo>
                  <a:pt x="86464" y="130931"/>
                  <a:pt x="86660" y="131106"/>
                  <a:pt x="86879" y="131106"/>
                </a:cubicBezTo>
                <a:close/>
                <a:moveTo>
                  <a:pt x="82050" y="131106"/>
                </a:moveTo>
                <a:cubicBezTo>
                  <a:pt x="82421" y="131106"/>
                  <a:pt x="82596" y="130647"/>
                  <a:pt x="82334" y="130385"/>
                </a:cubicBezTo>
                <a:cubicBezTo>
                  <a:pt x="82072" y="130123"/>
                  <a:pt x="81635" y="130320"/>
                  <a:pt x="81635" y="130691"/>
                </a:cubicBezTo>
                <a:cubicBezTo>
                  <a:pt x="81635" y="130910"/>
                  <a:pt x="81810" y="131106"/>
                  <a:pt x="82050" y="131106"/>
                </a:cubicBezTo>
                <a:close/>
                <a:moveTo>
                  <a:pt x="77221" y="131106"/>
                </a:moveTo>
                <a:cubicBezTo>
                  <a:pt x="77592" y="131106"/>
                  <a:pt x="77789" y="130647"/>
                  <a:pt x="77527" y="130385"/>
                </a:cubicBezTo>
                <a:cubicBezTo>
                  <a:pt x="77265" y="130123"/>
                  <a:pt x="76806" y="130320"/>
                  <a:pt x="76806" y="130691"/>
                </a:cubicBezTo>
                <a:cubicBezTo>
                  <a:pt x="76806" y="130910"/>
                  <a:pt x="77002" y="131106"/>
                  <a:pt x="77221" y="131106"/>
                </a:cubicBezTo>
                <a:close/>
                <a:moveTo>
                  <a:pt x="72392" y="131106"/>
                </a:moveTo>
                <a:cubicBezTo>
                  <a:pt x="72763" y="131106"/>
                  <a:pt x="72960" y="130647"/>
                  <a:pt x="72698" y="130385"/>
                </a:cubicBezTo>
                <a:cubicBezTo>
                  <a:pt x="72436" y="130123"/>
                  <a:pt x="71977" y="130320"/>
                  <a:pt x="71977" y="130691"/>
                </a:cubicBezTo>
                <a:cubicBezTo>
                  <a:pt x="71977" y="130910"/>
                  <a:pt x="72173" y="131106"/>
                  <a:pt x="72392" y="131106"/>
                </a:cubicBezTo>
                <a:close/>
                <a:moveTo>
                  <a:pt x="67563" y="131106"/>
                </a:moveTo>
                <a:cubicBezTo>
                  <a:pt x="67934" y="131106"/>
                  <a:pt x="68109" y="130669"/>
                  <a:pt x="67847" y="130407"/>
                </a:cubicBezTo>
                <a:cubicBezTo>
                  <a:pt x="67606" y="130167"/>
                  <a:pt x="67169" y="130341"/>
                  <a:pt x="67169" y="130713"/>
                </a:cubicBezTo>
                <a:cubicBezTo>
                  <a:pt x="67169" y="130931"/>
                  <a:pt x="67344" y="131106"/>
                  <a:pt x="67563" y="131106"/>
                </a:cubicBezTo>
                <a:close/>
                <a:moveTo>
                  <a:pt x="62734" y="131084"/>
                </a:moveTo>
                <a:cubicBezTo>
                  <a:pt x="63083" y="131084"/>
                  <a:pt x="63258" y="130669"/>
                  <a:pt x="63018" y="130429"/>
                </a:cubicBezTo>
                <a:cubicBezTo>
                  <a:pt x="62777" y="130188"/>
                  <a:pt x="62362" y="130363"/>
                  <a:pt x="62362" y="130713"/>
                </a:cubicBezTo>
                <a:cubicBezTo>
                  <a:pt x="62362" y="130910"/>
                  <a:pt x="62537" y="131084"/>
                  <a:pt x="62734" y="131084"/>
                </a:cubicBezTo>
                <a:close/>
                <a:moveTo>
                  <a:pt x="57927" y="131041"/>
                </a:moveTo>
                <a:cubicBezTo>
                  <a:pt x="58211" y="131041"/>
                  <a:pt x="58364" y="130669"/>
                  <a:pt x="58167" y="130473"/>
                </a:cubicBezTo>
                <a:cubicBezTo>
                  <a:pt x="57948" y="130254"/>
                  <a:pt x="57577" y="130407"/>
                  <a:pt x="57577" y="130713"/>
                </a:cubicBezTo>
                <a:cubicBezTo>
                  <a:pt x="57577" y="130888"/>
                  <a:pt x="57730" y="131041"/>
                  <a:pt x="57927" y="131041"/>
                </a:cubicBezTo>
                <a:close/>
                <a:moveTo>
                  <a:pt x="53098" y="130975"/>
                </a:moveTo>
                <a:cubicBezTo>
                  <a:pt x="53338" y="130975"/>
                  <a:pt x="53469" y="130691"/>
                  <a:pt x="53294" y="130516"/>
                </a:cubicBezTo>
                <a:cubicBezTo>
                  <a:pt x="53119" y="130341"/>
                  <a:pt x="52813" y="130473"/>
                  <a:pt x="52813" y="130713"/>
                </a:cubicBezTo>
                <a:cubicBezTo>
                  <a:pt x="52813" y="130866"/>
                  <a:pt x="52945" y="130975"/>
                  <a:pt x="53098" y="130975"/>
                </a:cubicBezTo>
                <a:close/>
                <a:moveTo>
                  <a:pt x="48268" y="130931"/>
                </a:moveTo>
                <a:cubicBezTo>
                  <a:pt x="48465" y="130931"/>
                  <a:pt x="48574" y="130691"/>
                  <a:pt x="48443" y="130538"/>
                </a:cubicBezTo>
                <a:cubicBezTo>
                  <a:pt x="48290" y="130385"/>
                  <a:pt x="48050" y="130494"/>
                  <a:pt x="48050" y="130691"/>
                </a:cubicBezTo>
                <a:cubicBezTo>
                  <a:pt x="48050" y="130822"/>
                  <a:pt x="48137" y="130931"/>
                  <a:pt x="48268" y="130931"/>
                </a:cubicBezTo>
                <a:close/>
                <a:moveTo>
                  <a:pt x="43439" y="130866"/>
                </a:moveTo>
                <a:cubicBezTo>
                  <a:pt x="43702" y="130866"/>
                  <a:pt x="43287" y="130451"/>
                  <a:pt x="43287" y="130691"/>
                </a:cubicBezTo>
                <a:cubicBezTo>
                  <a:pt x="43287" y="130800"/>
                  <a:pt x="43352" y="130866"/>
                  <a:pt x="43439" y="130866"/>
                </a:cubicBezTo>
                <a:close/>
                <a:moveTo>
                  <a:pt x="38610" y="130800"/>
                </a:moveTo>
                <a:cubicBezTo>
                  <a:pt x="38676" y="130800"/>
                  <a:pt x="38720" y="130757"/>
                  <a:pt x="38720" y="130691"/>
                </a:cubicBezTo>
                <a:cubicBezTo>
                  <a:pt x="38720" y="130560"/>
                  <a:pt x="38457" y="130800"/>
                  <a:pt x="38610" y="130800"/>
                </a:cubicBezTo>
                <a:close/>
                <a:moveTo>
                  <a:pt x="33803" y="130735"/>
                </a:moveTo>
                <a:cubicBezTo>
                  <a:pt x="33803" y="130735"/>
                  <a:pt x="33825" y="130713"/>
                  <a:pt x="33825" y="130713"/>
                </a:cubicBezTo>
                <a:cubicBezTo>
                  <a:pt x="33825" y="130669"/>
                  <a:pt x="33760" y="130669"/>
                  <a:pt x="33760" y="130713"/>
                </a:cubicBezTo>
                <a:cubicBezTo>
                  <a:pt x="33760" y="130713"/>
                  <a:pt x="33781" y="130735"/>
                  <a:pt x="33803" y="130735"/>
                </a:cubicBezTo>
                <a:close/>
                <a:moveTo>
                  <a:pt x="125489" y="125928"/>
                </a:moveTo>
                <a:cubicBezTo>
                  <a:pt x="125555" y="125928"/>
                  <a:pt x="125424" y="125775"/>
                  <a:pt x="125424" y="125862"/>
                </a:cubicBezTo>
                <a:cubicBezTo>
                  <a:pt x="125424" y="125906"/>
                  <a:pt x="125446" y="125928"/>
                  <a:pt x="125489" y="125928"/>
                </a:cubicBezTo>
                <a:close/>
                <a:moveTo>
                  <a:pt x="120660" y="125993"/>
                </a:moveTo>
                <a:cubicBezTo>
                  <a:pt x="120857" y="125993"/>
                  <a:pt x="120529" y="125665"/>
                  <a:pt x="120529" y="125862"/>
                </a:cubicBezTo>
                <a:cubicBezTo>
                  <a:pt x="120529" y="125949"/>
                  <a:pt x="120573" y="125993"/>
                  <a:pt x="120660" y="125993"/>
                </a:cubicBezTo>
                <a:close/>
                <a:moveTo>
                  <a:pt x="115831" y="126081"/>
                </a:moveTo>
                <a:cubicBezTo>
                  <a:pt x="116028" y="126081"/>
                  <a:pt x="116115" y="125840"/>
                  <a:pt x="115984" y="125709"/>
                </a:cubicBezTo>
                <a:cubicBezTo>
                  <a:pt x="115831" y="125578"/>
                  <a:pt x="115613" y="125687"/>
                  <a:pt x="115613" y="125862"/>
                </a:cubicBezTo>
                <a:cubicBezTo>
                  <a:pt x="115613" y="125993"/>
                  <a:pt x="115700" y="126081"/>
                  <a:pt x="115831" y="126081"/>
                </a:cubicBezTo>
                <a:close/>
                <a:moveTo>
                  <a:pt x="111002" y="126168"/>
                </a:moveTo>
                <a:cubicBezTo>
                  <a:pt x="111264" y="126168"/>
                  <a:pt x="111396" y="125840"/>
                  <a:pt x="111221" y="125665"/>
                </a:cubicBezTo>
                <a:cubicBezTo>
                  <a:pt x="111024" y="125469"/>
                  <a:pt x="110696" y="125600"/>
                  <a:pt x="110718" y="125862"/>
                </a:cubicBezTo>
                <a:cubicBezTo>
                  <a:pt x="110718" y="126037"/>
                  <a:pt x="110849" y="126168"/>
                  <a:pt x="111002" y="126168"/>
                </a:cubicBezTo>
                <a:close/>
                <a:moveTo>
                  <a:pt x="106173" y="126233"/>
                </a:moveTo>
                <a:cubicBezTo>
                  <a:pt x="106501" y="126233"/>
                  <a:pt x="106676" y="125840"/>
                  <a:pt x="106435" y="125600"/>
                </a:cubicBezTo>
                <a:cubicBezTo>
                  <a:pt x="106195" y="125381"/>
                  <a:pt x="105824" y="125534"/>
                  <a:pt x="105824" y="125862"/>
                </a:cubicBezTo>
                <a:cubicBezTo>
                  <a:pt x="105824" y="126059"/>
                  <a:pt x="105977" y="126233"/>
                  <a:pt x="106173" y="126233"/>
                </a:cubicBezTo>
                <a:close/>
                <a:moveTo>
                  <a:pt x="101344" y="126299"/>
                </a:moveTo>
                <a:cubicBezTo>
                  <a:pt x="101737" y="126299"/>
                  <a:pt x="101934" y="125840"/>
                  <a:pt x="101650" y="125556"/>
                </a:cubicBezTo>
                <a:cubicBezTo>
                  <a:pt x="101388" y="125294"/>
                  <a:pt x="100929" y="125491"/>
                  <a:pt x="100929" y="125862"/>
                </a:cubicBezTo>
                <a:cubicBezTo>
                  <a:pt x="100929" y="126102"/>
                  <a:pt x="101104" y="126299"/>
                  <a:pt x="101344" y="126299"/>
                </a:cubicBezTo>
                <a:close/>
                <a:moveTo>
                  <a:pt x="96515" y="126343"/>
                </a:moveTo>
                <a:cubicBezTo>
                  <a:pt x="96952" y="126343"/>
                  <a:pt x="97149" y="125818"/>
                  <a:pt x="96865" y="125534"/>
                </a:cubicBezTo>
                <a:cubicBezTo>
                  <a:pt x="96559" y="125228"/>
                  <a:pt x="96056" y="125447"/>
                  <a:pt x="96056" y="125862"/>
                </a:cubicBezTo>
                <a:cubicBezTo>
                  <a:pt x="96056" y="126124"/>
                  <a:pt x="96275" y="126343"/>
                  <a:pt x="96515" y="126343"/>
                </a:cubicBezTo>
                <a:close/>
                <a:moveTo>
                  <a:pt x="91708" y="126365"/>
                </a:moveTo>
                <a:cubicBezTo>
                  <a:pt x="92145" y="126365"/>
                  <a:pt x="92385" y="125818"/>
                  <a:pt x="92058" y="125512"/>
                </a:cubicBezTo>
                <a:cubicBezTo>
                  <a:pt x="91730" y="125185"/>
                  <a:pt x="91184" y="125425"/>
                  <a:pt x="91184" y="125862"/>
                </a:cubicBezTo>
                <a:cubicBezTo>
                  <a:pt x="91184" y="126146"/>
                  <a:pt x="91424" y="126386"/>
                  <a:pt x="91708" y="126365"/>
                </a:cubicBezTo>
                <a:close/>
                <a:moveTo>
                  <a:pt x="86879" y="126408"/>
                </a:moveTo>
                <a:cubicBezTo>
                  <a:pt x="87360" y="126408"/>
                  <a:pt x="87600" y="125818"/>
                  <a:pt x="87250" y="125469"/>
                </a:cubicBezTo>
                <a:cubicBezTo>
                  <a:pt x="86923" y="125119"/>
                  <a:pt x="86333" y="125359"/>
                  <a:pt x="86333" y="125862"/>
                </a:cubicBezTo>
                <a:cubicBezTo>
                  <a:pt x="86333" y="126168"/>
                  <a:pt x="86573" y="126408"/>
                  <a:pt x="86879" y="126408"/>
                </a:cubicBezTo>
                <a:close/>
                <a:moveTo>
                  <a:pt x="82050" y="126408"/>
                </a:moveTo>
                <a:cubicBezTo>
                  <a:pt x="82531" y="126408"/>
                  <a:pt x="82771" y="125818"/>
                  <a:pt x="82443" y="125491"/>
                </a:cubicBezTo>
                <a:cubicBezTo>
                  <a:pt x="82094" y="125141"/>
                  <a:pt x="81504" y="125381"/>
                  <a:pt x="81504" y="125862"/>
                </a:cubicBezTo>
                <a:cubicBezTo>
                  <a:pt x="81504" y="126168"/>
                  <a:pt x="81744" y="126408"/>
                  <a:pt x="82050" y="126408"/>
                </a:cubicBezTo>
                <a:close/>
                <a:moveTo>
                  <a:pt x="77221" y="126408"/>
                </a:moveTo>
                <a:cubicBezTo>
                  <a:pt x="77723" y="126408"/>
                  <a:pt x="77986" y="125796"/>
                  <a:pt x="77614" y="125447"/>
                </a:cubicBezTo>
                <a:cubicBezTo>
                  <a:pt x="77265" y="125097"/>
                  <a:pt x="76653" y="125359"/>
                  <a:pt x="76653" y="125862"/>
                </a:cubicBezTo>
                <a:cubicBezTo>
                  <a:pt x="76653" y="126168"/>
                  <a:pt x="76915" y="126430"/>
                  <a:pt x="77221" y="126408"/>
                </a:cubicBezTo>
                <a:close/>
                <a:moveTo>
                  <a:pt x="72392" y="126408"/>
                </a:moveTo>
                <a:cubicBezTo>
                  <a:pt x="72894" y="126408"/>
                  <a:pt x="73135" y="125818"/>
                  <a:pt x="72785" y="125491"/>
                </a:cubicBezTo>
                <a:cubicBezTo>
                  <a:pt x="72436" y="125141"/>
                  <a:pt x="71846" y="125381"/>
                  <a:pt x="71846" y="125862"/>
                </a:cubicBezTo>
                <a:cubicBezTo>
                  <a:pt x="71846" y="126168"/>
                  <a:pt x="72086" y="126408"/>
                  <a:pt x="72392" y="126408"/>
                </a:cubicBezTo>
                <a:close/>
                <a:moveTo>
                  <a:pt x="67563" y="126408"/>
                </a:moveTo>
                <a:cubicBezTo>
                  <a:pt x="68065" y="126408"/>
                  <a:pt x="68306" y="125818"/>
                  <a:pt x="67956" y="125469"/>
                </a:cubicBezTo>
                <a:cubicBezTo>
                  <a:pt x="67606" y="125119"/>
                  <a:pt x="67017" y="125359"/>
                  <a:pt x="67017" y="125862"/>
                </a:cubicBezTo>
                <a:cubicBezTo>
                  <a:pt x="67017" y="126168"/>
                  <a:pt x="67279" y="126408"/>
                  <a:pt x="67563" y="126408"/>
                </a:cubicBezTo>
                <a:close/>
                <a:moveTo>
                  <a:pt x="62734" y="126365"/>
                </a:moveTo>
                <a:cubicBezTo>
                  <a:pt x="63193" y="126365"/>
                  <a:pt x="63433" y="125818"/>
                  <a:pt x="63105" y="125512"/>
                </a:cubicBezTo>
                <a:cubicBezTo>
                  <a:pt x="62777" y="125185"/>
                  <a:pt x="62231" y="125425"/>
                  <a:pt x="62231" y="125862"/>
                </a:cubicBezTo>
                <a:cubicBezTo>
                  <a:pt x="62231" y="126146"/>
                  <a:pt x="62472" y="126365"/>
                  <a:pt x="62734" y="126365"/>
                </a:cubicBezTo>
                <a:close/>
                <a:moveTo>
                  <a:pt x="57927" y="126343"/>
                </a:moveTo>
                <a:cubicBezTo>
                  <a:pt x="58342" y="126343"/>
                  <a:pt x="58560" y="125840"/>
                  <a:pt x="58254" y="125534"/>
                </a:cubicBezTo>
                <a:cubicBezTo>
                  <a:pt x="57948" y="125228"/>
                  <a:pt x="57446" y="125447"/>
                  <a:pt x="57446" y="125862"/>
                </a:cubicBezTo>
                <a:cubicBezTo>
                  <a:pt x="57446" y="126124"/>
                  <a:pt x="57664" y="126343"/>
                  <a:pt x="57927" y="126343"/>
                </a:cubicBezTo>
                <a:close/>
                <a:moveTo>
                  <a:pt x="53098" y="126277"/>
                </a:moveTo>
                <a:cubicBezTo>
                  <a:pt x="53469" y="126277"/>
                  <a:pt x="53644" y="125840"/>
                  <a:pt x="53382" y="125578"/>
                </a:cubicBezTo>
                <a:cubicBezTo>
                  <a:pt x="53119" y="125316"/>
                  <a:pt x="52682" y="125491"/>
                  <a:pt x="52682" y="125862"/>
                </a:cubicBezTo>
                <a:cubicBezTo>
                  <a:pt x="52682" y="126102"/>
                  <a:pt x="52857" y="126277"/>
                  <a:pt x="53098" y="126277"/>
                </a:cubicBezTo>
                <a:close/>
                <a:moveTo>
                  <a:pt x="48268" y="126233"/>
                </a:moveTo>
                <a:cubicBezTo>
                  <a:pt x="48596" y="126233"/>
                  <a:pt x="48749" y="125840"/>
                  <a:pt x="48531" y="125600"/>
                </a:cubicBezTo>
                <a:cubicBezTo>
                  <a:pt x="48290" y="125381"/>
                  <a:pt x="47897" y="125534"/>
                  <a:pt x="47897" y="125862"/>
                </a:cubicBezTo>
                <a:cubicBezTo>
                  <a:pt x="47897" y="126059"/>
                  <a:pt x="48072" y="126233"/>
                  <a:pt x="48268" y="126233"/>
                </a:cubicBezTo>
                <a:close/>
                <a:moveTo>
                  <a:pt x="43439" y="126146"/>
                </a:moveTo>
                <a:cubicBezTo>
                  <a:pt x="43680" y="126146"/>
                  <a:pt x="43811" y="125862"/>
                  <a:pt x="43636" y="125687"/>
                </a:cubicBezTo>
                <a:cubicBezTo>
                  <a:pt x="43461" y="125512"/>
                  <a:pt x="43177" y="125622"/>
                  <a:pt x="43177" y="125884"/>
                </a:cubicBezTo>
                <a:cubicBezTo>
                  <a:pt x="43177" y="126037"/>
                  <a:pt x="43287" y="126146"/>
                  <a:pt x="43439" y="126146"/>
                </a:cubicBezTo>
                <a:close/>
                <a:moveTo>
                  <a:pt x="38610" y="126081"/>
                </a:moveTo>
                <a:cubicBezTo>
                  <a:pt x="38894" y="126081"/>
                  <a:pt x="38894" y="125665"/>
                  <a:pt x="38610" y="125665"/>
                </a:cubicBezTo>
                <a:cubicBezTo>
                  <a:pt x="38326" y="125665"/>
                  <a:pt x="38326" y="126081"/>
                  <a:pt x="38610" y="126081"/>
                </a:cubicBezTo>
                <a:close/>
                <a:moveTo>
                  <a:pt x="33803" y="126015"/>
                </a:moveTo>
                <a:cubicBezTo>
                  <a:pt x="34000" y="126015"/>
                  <a:pt x="33650" y="125665"/>
                  <a:pt x="33650" y="125862"/>
                </a:cubicBezTo>
                <a:cubicBezTo>
                  <a:pt x="33650" y="125949"/>
                  <a:pt x="33716" y="126015"/>
                  <a:pt x="33803" y="126015"/>
                </a:cubicBezTo>
                <a:close/>
                <a:moveTo>
                  <a:pt x="28974" y="125928"/>
                </a:moveTo>
                <a:cubicBezTo>
                  <a:pt x="29062" y="125928"/>
                  <a:pt x="28909" y="125775"/>
                  <a:pt x="28909" y="125862"/>
                </a:cubicBezTo>
                <a:cubicBezTo>
                  <a:pt x="28909" y="125906"/>
                  <a:pt x="28931" y="125928"/>
                  <a:pt x="28974" y="125928"/>
                </a:cubicBezTo>
                <a:close/>
                <a:moveTo>
                  <a:pt x="130297" y="121099"/>
                </a:moveTo>
                <a:cubicBezTo>
                  <a:pt x="130362" y="121099"/>
                  <a:pt x="130362" y="120989"/>
                  <a:pt x="130297" y="120989"/>
                </a:cubicBezTo>
                <a:cubicBezTo>
                  <a:pt x="130231" y="120989"/>
                  <a:pt x="130231" y="121099"/>
                  <a:pt x="130297" y="121099"/>
                </a:cubicBezTo>
                <a:close/>
                <a:moveTo>
                  <a:pt x="125467" y="121208"/>
                </a:moveTo>
                <a:cubicBezTo>
                  <a:pt x="125555" y="121208"/>
                  <a:pt x="125642" y="121142"/>
                  <a:pt x="125642" y="121055"/>
                </a:cubicBezTo>
                <a:cubicBezTo>
                  <a:pt x="125642" y="120946"/>
                  <a:pt x="125555" y="120880"/>
                  <a:pt x="125467" y="120880"/>
                </a:cubicBezTo>
                <a:cubicBezTo>
                  <a:pt x="125380" y="120880"/>
                  <a:pt x="125315" y="120946"/>
                  <a:pt x="125315" y="121055"/>
                </a:cubicBezTo>
                <a:cubicBezTo>
                  <a:pt x="125315" y="121142"/>
                  <a:pt x="125380" y="121208"/>
                  <a:pt x="125467" y="121208"/>
                </a:cubicBezTo>
                <a:close/>
                <a:moveTo>
                  <a:pt x="120638" y="121295"/>
                </a:moveTo>
                <a:cubicBezTo>
                  <a:pt x="120879" y="121295"/>
                  <a:pt x="120988" y="121033"/>
                  <a:pt x="120835" y="120858"/>
                </a:cubicBezTo>
                <a:cubicBezTo>
                  <a:pt x="120660" y="120705"/>
                  <a:pt x="120398" y="120814"/>
                  <a:pt x="120398" y="121055"/>
                </a:cubicBezTo>
                <a:cubicBezTo>
                  <a:pt x="120398" y="121186"/>
                  <a:pt x="120507" y="121295"/>
                  <a:pt x="120638" y="121295"/>
                </a:cubicBezTo>
                <a:close/>
                <a:moveTo>
                  <a:pt x="115831" y="121383"/>
                </a:moveTo>
                <a:cubicBezTo>
                  <a:pt x="116115" y="121383"/>
                  <a:pt x="116268" y="121011"/>
                  <a:pt x="116050" y="120793"/>
                </a:cubicBezTo>
                <a:cubicBezTo>
                  <a:pt x="115853" y="120596"/>
                  <a:pt x="115482" y="120749"/>
                  <a:pt x="115482" y="121055"/>
                </a:cubicBezTo>
                <a:cubicBezTo>
                  <a:pt x="115482" y="121230"/>
                  <a:pt x="115635" y="121383"/>
                  <a:pt x="115831" y="121383"/>
                </a:cubicBezTo>
                <a:close/>
                <a:moveTo>
                  <a:pt x="111002" y="121470"/>
                </a:moveTo>
                <a:cubicBezTo>
                  <a:pt x="111374" y="121470"/>
                  <a:pt x="111549" y="121011"/>
                  <a:pt x="111286" y="120749"/>
                </a:cubicBezTo>
                <a:cubicBezTo>
                  <a:pt x="111024" y="120487"/>
                  <a:pt x="110587" y="120683"/>
                  <a:pt x="110587" y="121055"/>
                </a:cubicBezTo>
                <a:cubicBezTo>
                  <a:pt x="110587" y="121273"/>
                  <a:pt x="110762" y="121470"/>
                  <a:pt x="111002" y="121470"/>
                </a:cubicBezTo>
                <a:close/>
                <a:moveTo>
                  <a:pt x="106173" y="121536"/>
                </a:moveTo>
                <a:cubicBezTo>
                  <a:pt x="106610" y="121536"/>
                  <a:pt x="106829" y="121011"/>
                  <a:pt x="106523" y="120683"/>
                </a:cubicBezTo>
                <a:cubicBezTo>
                  <a:pt x="106217" y="120377"/>
                  <a:pt x="105671" y="120596"/>
                  <a:pt x="105671" y="121055"/>
                </a:cubicBezTo>
                <a:cubicBezTo>
                  <a:pt x="105671" y="121317"/>
                  <a:pt x="105889" y="121536"/>
                  <a:pt x="106173" y="121536"/>
                </a:cubicBezTo>
                <a:close/>
                <a:moveTo>
                  <a:pt x="101344" y="121601"/>
                </a:moveTo>
                <a:cubicBezTo>
                  <a:pt x="101825" y="121601"/>
                  <a:pt x="102065" y="121011"/>
                  <a:pt x="101737" y="120661"/>
                </a:cubicBezTo>
                <a:cubicBezTo>
                  <a:pt x="101388" y="120312"/>
                  <a:pt x="100798" y="120552"/>
                  <a:pt x="100798" y="121055"/>
                </a:cubicBezTo>
                <a:cubicBezTo>
                  <a:pt x="100798" y="121339"/>
                  <a:pt x="101038" y="121601"/>
                  <a:pt x="101344" y="121601"/>
                </a:cubicBezTo>
                <a:close/>
                <a:moveTo>
                  <a:pt x="96515" y="121645"/>
                </a:moveTo>
                <a:cubicBezTo>
                  <a:pt x="97061" y="121645"/>
                  <a:pt x="97324" y="120989"/>
                  <a:pt x="96952" y="120618"/>
                </a:cubicBezTo>
                <a:cubicBezTo>
                  <a:pt x="96559" y="120246"/>
                  <a:pt x="95925" y="120509"/>
                  <a:pt x="95925" y="121055"/>
                </a:cubicBezTo>
                <a:cubicBezTo>
                  <a:pt x="95925" y="121383"/>
                  <a:pt x="96187" y="121645"/>
                  <a:pt x="96515" y="121645"/>
                </a:cubicBezTo>
                <a:close/>
                <a:moveTo>
                  <a:pt x="91686" y="121688"/>
                </a:moveTo>
                <a:cubicBezTo>
                  <a:pt x="92276" y="121688"/>
                  <a:pt x="92560" y="120989"/>
                  <a:pt x="92145" y="120596"/>
                </a:cubicBezTo>
                <a:cubicBezTo>
                  <a:pt x="91752" y="120181"/>
                  <a:pt x="91052" y="120465"/>
                  <a:pt x="91052" y="121055"/>
                </a:cubicBezTo>
                <a:cubicBezTo>
                  <a:pt x="91052" y="121404"/>
                  <a:pt x="91336" y="121688"/>
                  <a:pt x="91686" y="121688"/>
                </a:cubicBezTo>
                <a:close/>
                <a:moveTo>
                  <a:pt x="86857" y="121710"/>
                </a:moveTo>
                <a:cubicBezTo>
                  <a:pt x="87469" y="121710"/>
                  <a:pt x="87753" y="120989"/>
                  <a:pt x="87338" y="120574"/>
                </a:cubicBezTo>
                <a:cubicBezTo>
                  <a:pt x="86923" y="120159"/>
                  <a:pt x="86202" y="120443"/>
                  <a:pt x="86202" y="121055"/>
                </a:cubicBezTo>
                <a:cubicBezTo>
                  <a:pt x="86202" y="121404"/>
                  <a:pt x="86507" y="121710"/>
                  <a:pt x="86857" y="121710"/>
                </a:cubicBezTo>
                <a:close/>
                <a:moveTo>
                  <a:pt x="82050" y="121732"/>
                </a:moveTo>
                <a:cubicBezTo>
                  <a:pt x="82662" y="121732"/>
                  <a:pt x="82968" y="120989"/>
                  <a:pt x="82531" y="120552"/>
                </a:cubicBezTo>
                <a:cubicBezTo>
                  <a:pt x="82094" y="120115"/>
                  <a:pt x="81351" y="120421"/>
                  <a:pt x="81351" y="121055"/>
                </a:cubicBezTo>
                <a:cubicBezTo>
                  <a:pt x="81351" y="121426"/>
                  <a:pt x="81657" y="121732"/>
                  <a:pt x="82050" y="121732"/>
                </a:cubicBezTo>
                <a:close/>
                <a:moveTo>
                  <a:pt x="77221" y="121732"/>
                </a:moveTo>
                <a:cubicBezTo>
                  <a:pt x="77833" y="121732"/>
                  <a:pt x="78160" y="120989"/>
                  <a:pt x="77702" y="120552"/>
                </a:cubicBezTo>
                <a:cubicBezTo>
                  <a:pt x="77265" y="120115"/>
                  <a:pt x="76522" y="120421"/>
                  <a:pt x="76522" y="121055"/>
                </a:cubicBezTo>
                <a:cubicBezTo>
                  <a:pt x="76522" y="121426"/>
                  <a:pt x="76828" y="121732"/>
                  <a:pt x="77221" y="121732"/>
                </a:cubicBezTo>
                <a:close/>
                <a:moveTo>
                  <a:pt x="72392" y="121732"/>
                </a:moveTo>
                <a:cubicBezTo>
                  <a:pt x="73004" y="121732"/>
                  <a:pt x="73331" y="120989"/>
                  <a:pt x="72894" y="120552"/>
                </a:cubicBezTo>
                <a:cubicBezTo>
                  <a:pt x="72436" y="120115"/>
                  <a:pt x="71693" y="120421"/>
                  <a:pt x="71693" y="121055"/>
                </a:cubicBezTo>
                <a:cubicBezTo>
                  <a:pt x="71693" y="121426"/>
                  <a:pt x="71999" y="121732"/>
                  <a:pt x="72392" y="121732"/>
                </a:cubicBezTo>
                <a:close/>
                <a:moveTo>
                  <a:pt x="67563" y="121710"/>
                </a:moveTo>
                <a:cubicBezTo>
                  <a:pt x="68153" y="121710"/>
                  <a:pt x="68459" y="120989"/>
                  <a:pt x="68044" y="120574"/>
                </a:cubicBezTo>
                <a:cubicBezTo>
                  <a:pt x="67606" y="120159"/>
                  <a:pt x="66885" y="120443"/>
                  <a:pt x="66885" y="121055"/>
                </a:cubicBezTo>
                <a:cubicBezTo>
                  <a:pt x="66885" y="121404"/>
                  <a:pt x="67191" y="121710"/>
                  <a:pt x="67563" y="121710"/>
                </a:cubicBezTo>
                <a:close/>
                <a:moveTo>
                  <a:pt x="62734" y="121688"/>
                </a:moveTo>
                <a:cubicBezTo>
                  <a:pt x="63302" y="121688"/>
                  <a:pt x="63608" y="120989"/>
                  <a:pt x="63193" y="120596"/>
                </a:cubicBezTo>
                <a:cubicBezTo>
                  <a:pt x="62799" y="120181"/>
                  <a:pt x="62100" y="120465"/>
                  <a:pt x="62100" y="121055"/>
                </a:cubicBezTo>
                <a:cubicBezTo>
                  <a:pt x="62100" y="121404"/>
                  <a:pt x="62384" y="121688"/>
                  <a:pt x="62734" y="121688"/>
                </a:cubicBezTo>
                <a:close/>
                <a:moveTo>
                  <a:pt x="57905" y="121645"/>
                </a:moveTo>
                <a:cubicBezTo>
                  <a:pt x="58451" y="121645"/>
                  <a:pt x="58713" y="120989"/>
                  <a:pt x="58342" y="120618"/>
                </a:cubicBezTo>
                <a:cubicBezTo>
                  <a:pt x="57970" y="120246"/>
                  <a:pt x="57315" y="120509"/>
                  <a:pt x="57315" y="121055"/>
                </a:cubicBezTo>
                <a:cubicBezTo>
                  <a:pt x="57315" y="121383"/>
                  <a:pt x="57577" y="121645"/>
                  <a:pt x="57905" y="121645"/>
                </a:cubicBezTo>
                <a:close/>
                <a:moveTo>
                  <a:pt x="53098" y="121601"/>
                </a:moveTo>
                <a:cubicBezTo>
                  <a:pt x="53578" y="121601"/>
                  <a:pt x="53819" y="121011"/>
                  <a:pt x="53469" y="120661"/>
                </a:cubicBezTo>
                <a:cubicBezTo>
                  <a:pt x="53141" y="120312"/>
                  <a:pt x="52551" y="120552"/>
                  <a:pt x="52551" y="121055"/>
                </a:cubicBezTo>
                <a:cubicBezTo>
                  <a:pt x="52551" y="121339"/>
                  <a:pt x="52792" y="121601"/>
                  <a:pt x="53098" y="121601"/>
                </a:cubicBezTo>
                <a:close/>
                <a:moveTo>
                  <a:pt x="48268" y="121536"/>
                </a:moveTo>
                <a:cubicBezTo>
                  <a:pt x="48706" y="121536"/>
                  <a:pt x="48902" y="121011"/>
                  <a:pt x="48618" y="120705"/>
                </a:cubicBezTo>
                <a:cubicBezTo>
                  <a:pt x="48312" y="120399"/>
                  <a:pt x="47788" y="120618"/>
                  <a:pt x="47788" y="121055"/>
                </a:cubicBezTo>
                <a:cubicBezTo>
                  <a:pt x="47788" y="121317"/>
                  <a:pt x="48006" y="121536"/>
                  <a:pt x="48268" y="121536"/>
                </a:cubicBezTo>
                <a:close/>
                <a:moveTo>
                  <a:pt x="43439" y="121470"/>
                </a:moveTo>
                <a:cubicBezTo>
                  <a:pt x="43811" y="121470"/>
                  <a:pt x="43986" y="121011"/>
                  <a:pt x="43724" y="120749"/>
                </a:cubicBezTo>
                <a:cubicBezTo>
                  <a:pt x="43461" y="120487"/>
                  <a:pt x="43024" y="120683"/>
                  <a:pt x="43024" y="121055"/>
                </a:cubicBezTo>
                <a:cubicBezTo>
                  <a:pt x="43024" y="121273"/>
                  <a:pt x="43199" y="121470"/>
                  <a:pt x="43439" y="121470"/>
                </a:cubicBezTo>
                <a:close/>
                <a:moveTo>
                  <a:pt x="38610" y="121361"/>
                </a:moveTo>
                <a:cubicBezTo>
                  <a:pt x="38894" y="121361"/>
                  <a:pt x="39047" y="121011"/>
                  <a:pt x="38851" y="120814"/>
                </a:cubicBezTo>
                <a:cubicBezTo>
                  <a:pt x="38632" y="120618"/>
                  <a:pt x="38283" y="120749"/>
                  <a:pt x="38283" y="121055"/>
                </a:cubicBezTo>
                <a:cubicBezTo>
                  <a:pt x="38283" y="121230"/>
                  <a:pt x="38436" y="121361"/>
                  <a:pt x="38610" y="121361"/>
                </a:cubicBezTo>
                <a:close/>
                <a:moveTo>
                  <a:pt x="33781" y="121295"/>
                </a:moveTo>
                <a:cubicBezTo>
                  <a:pt x="34000" y="121295"/>
                  <a:pt x="34109" y="121033"/>
                  <a:pt x="33956" y="120880"/>
                </a:cubicBezTo>
                <a:cubicBezTo>
                  <a:pt x="33803" y="120727"/>
                  <a:pt x="33541" y="120836"/>
                  <a:pt x="33541" y="121055"/>
                </a:cubicBezTo>
                <a:cubicBezTo>
                  <a:pt x="33541" y="121186"/>
                  <a:pt x="33650" y="121295"/>
                  <a:pt x="33781" y="121295"/>
                </a:cubicBezTo>
                <a:close/>
                <a:moveTo>
                  <a:pt x="28952" y="121186"/>
                </a:moveTo>
                <a:cubicBezTo>
                  <a:pt x="29193" y="121186"/>
                  <a:pt x="28821" y="120814"/>
                  <a:pt x="28821" y="121055"/>
                </a:cubicBezTo>
                <a:cubicBezTo>
                  <a:pt x="28821" y="121120"/>
                  <a:pt x="28887" y="121186"/>
                  <a:pt x="28952" y="121186"/>
                </a:cubicBezTo>
                <a:close/>
                <a:moveTo>
                  <a:pt x="24123" y="121099"/>
                </a:moveTo>
                <a:cubicBezTo>
                  <a:pt x="24211" y="121099"/>
                  <a:pt x="24211" y="120989"/>
                  <a:pt x="24123" y="120989"/>
                </a:cubicBezTo>
                <a:cubicBezTo>
                  <a:pt x="24058" y="120989"/>
                  <a:pt x="24058" y="121099"/>
                  <a:pt x="24123" y="121099"/>
                </a:cubicBezTo>
                <a:close/>
                <a:moveTo>
                  <a:pt x="135126" y="116269"/>
                </a:moveTo>
                <a:cubicBezTo>
                  <a:pt x="135147" y="116269"/>
                  <a:pt x="135169" y="116248"/>
                  <a:pt x="135169" y="116226"/>
                </a:cubicBezTo>
                <a:cubicBezTo>
                  <a:pt x="135169" y="116182"/>
                  <a:pt x="135147" y="116160"/>
                  <a:pt x="135126" y="116160"/>
                </a:cubicBezTo>
                <a:cubicBezTo>
                  <a:pt x="135104" y="116160"/>
                  <a:pt x="135060" y="116182"/>
                  <a:pt x="135060" y="116226"/>
                </a:cubicBezTo>
                <a:cubicBezTo>
                  <a:pt x="135060" y="116248"/>
                  <a:pt x="135104" y="116269"/>
                  <a:pt x="135126" y="116269"/>
                </a:cubicBezTo>
                <a:close/>
                <a:moveTo>
                  <a:pt x="130297" y="116379"/>
                </a:moveTo>
                <a:cubicBezTo>
                  <a:pt x="130384" y="116379"/>
                  <a:pt x="130449" y="116313"/>
                  <a:pt x="130449" y="116226"/>
                </a:cubicBezTo>
                <a:cubicBezTo>
                  <a:pt x="130449" y="115964"/>
                  <a:pt x="130056" y="116379"/>
                  <a:pt x="130297" y="116379"/>
                </a:cubicBezTo>
                <a:close/>
                <a:moveTo>
                  <a:pt x="125467" y="116466"/>
                </a:moveTo>
                <a:cubicBezTo>
                  <a:pt x="125708" y="116466"/>
                  <a:pt x="125817" y="116204"/>
                  <a:pt x="125642" y="116029"/>
                </a:cubicBezTo>
                <a:cubicBezTo>
                  <a:pt x="125489" y="115876"/>
                  <a:pt x="125227" y="115985"/>
                  <a:pt x="125227" y="116226"/>
                </a:cubicBezTo>
                <a:cubicBezTo>
                  <a:pt x="125227" y="116357"/>
                  <a:pt x="125336" y="116466"/>
                  <a:pt x="125467" y="116466"/>
                </a:cubicBezTo>
                <a:close/>
                <a:moveTo>
                  <a:pt x="120638" y="116575"/>
                </a:moveTo>
                <a:cubicBezTo>
                  <a:pt x="121163" y="116619"/>
                  <a:pt x="121163" y="115811"/>
                  <a:pt x="120638" y="115854"/>
                </a:cubicBezTo>
                <a:cubicBezTo>
                  <a:pt x="120201" y="115898"/>
                  <a:pt x="120201" y="116532"/>
                  <a:pt x="120638" y="116575"/>
                </a:cubicBezTo>
                <a:close/>
                <a:moveTo>
                  <a:pt x="115831" y="116685"/>
                </a:moveTo>
                <a:cubicBezTo>
                  <a:pt x="116225" y="116685"/>
                  <a:pt x="116443" y="116182"/>
                  <a:pt x="116137" y="115898"/>
                </a:cubicBezTo>
                <a:cubicBezTo>
                  <a:pt x="115853" y="115614"/>
                  <a:pt x="115372" y="115811"/>
                  <a:pt x="115372" y="116226"/>
                </a:cubicBezTo>
                <a:cubicBezTo>
                  <a:pt x="115372" y="116466"/>
                  <a:pt x="115569" y="116685"/>
                  <a:pt x="115831" y="116685"/>
                </a:cubicBezTo>
                <a:close/>
                <a:moveTo>
                  <a:pt x="111002" y="116750"/>
                </a:moveTo>
                <a:cubicBezTo>
                  <a:pt x="111483" y="116750"/>
                  <a:pt x="111723" y="116160"/>
                  <a:pt x="111374" y="115811"/>
                </a:cubicBezTo>
                <a:cubicBezTo>
                  <a:pt x="111046" y="115483"/>
                  <a:pt x="110456" y="115723"/>
                  <a:pt x="110456" y="116204"/>
                </a:cubicBezTo>
                <a:cubicBezTo>
                  <a:pt x="110434" y="116510"/>
                  <a:pt x="110696" y="116750"/>
                  <a:pt x="111002" y="116750"/>
                </a:cubicBezTo>
                <a:close/>
                <a:moveTo>
                  <a:pt x="106173" y="116838"/>
                </a:moveTo>
                <a:cubicBezTo>
                  <a:pt x="106719" y="116838"/>
                  <a:pt x="106982" y="116160"/>
                  <a:pt x="106610" y="115789"/>
                </a:cubicBezTo>
                <a:cubicBezTo>
                  <a:pt x="106217" y="115395"/>
                  <a:pt x="105561" y="115679"/>
                  <a:pt x="105561" y="116226"/>
                </a:cubicBezTo>
                <a:cubicBezTo>
                  <a:pt x="105561" y="116554"/>
                  <a:pt x="105824" y="116838"/>
                  <a:pt x="106173" y="116838"/>
                </a:cubicBezTo>
                <a:close/>
                <a:moveTo>
                  <a:pt x="101344" y="116903"/>
                </a:moveTo>
                <a:cubicBezTo>
                  <a:pt x="101956" y="116903"/>
                  <a:pt x="102262" y="116160"/>
                  <a:pt x="101825" y="115745"/>
                </a:cubicBezTo>
                <a:cubicBezTo>
                  <a:pt x="101388" y="115308"/>
                  <a:pt x="100667" y="115614"/>
                  <a:pt x="100667" y="116226"/>
                </a:cubicBezTo>
                <a:cubicBezTo>
                  <a:pt x="100667" y="116597"/>
                  <a:pt x="100973" y="116903"/>
                  <a:pt x="101344" y="116903"/>
                </a:cubicBezTo>
                <a:close/>
                <a:moveTo>
                  <a:pt x="96515" y="116947"/>
                </a:moveTo>
                <a:cubicBezTo>
                  <a:pt x="97171" y="116947"/>
                  <a:pt x="97498" y="116160"/>
                  <a:pt x="97040" y="115701"/>
                </a:cubicBezTo>
                <a:cubicBezTo>
                  <a:pt x="96581" y="115242"/>
                  <a:pt x="95772" y="115570"/>
                  <a:pt x="95772" y="116226"/>
                </a:cubicBezTo>
                <a:cubicBezTo>
                  <a:pt x="95772" y="116619"/>
                  <a:pt x="96122" y="116947"/>
                  <a:pt x="96515" y="116947"/>
                </a:cubicBezTo>
                <a:close/>
                <a:moveTo>
                  <a:pt x="91686" y="116991"/>
                </a:moveTo>
                <a:cubicBezTo>
                  <a:pt x="92385" y="116991"/>
                  <a:pt x="92735" y="116160"/>
                  <a:pt x="92232" y="115679"/>
                </a:cubicBezTo>
                <a:cubicBezTo>
                  <a:pt x="91752" y="115177"/>
                  <a:pt x="90921" y="115527"/>
                  <a:pt x="90921" y="116226"/>
                </a:cubicBezTo>
                <a:cubicBezTo>
                  <a:pt x="90921" y="116641"/>
                  <a:pt x="91271" y="116991"/>
                  <a:pt x="91686" y="116991"/>
                </a:cubicBezTo>
                <a:close/>
                <a:moveTo>
                  <a:pt x="86857" y="117034"/>
                </a:moveTo>
                <a:cubicBezTo>
                  <a:pt x="87600" y="117034"/>
                  <a:pt x="87971" y="116160"/>
                  <a:pt x="87447" y="115636"/>
                </a:cubicBezTo>
                <a:cubicBezTo>
                  <a:pt x="86923" y="115111"/>
                  <a:pt x="86049" y="115483"/>
                  <a:pt x="86049" y="116226"/>
                </a:cubicBezTo>
                <a:cubicBezTo>
                  <a:pt x="86049" y="116663"/>
                  <a:pt x="86420" y="117034"/>
                  <a:pt x="86857" y="117034"/>
                </a:cubicBezTo>
                <a:close/>
                <a:moveTo>
                  <a:pt x="82050" y="117056"/>
                </a:moveTo>
                <a:cubicBezTo>
                  <a:pt x="82793" y="117056"/>
                  <a:pt x="83164" y="116160"/>
                  <a:pt x="82640" y="115614"/>
                </a:cubicBezTo>
                <a:cubicBezTo>
                  <a:pt x="82115" y="115090"/>
                  <a:pt x="81198" y="115461"/>
                  <a:pt x="81198" y="116226"/>
                </a:cubicBezTo>
                <a:cubicBezTo>
                  <a:pt x="81198" y="116685"/>
                  <a:pt x="81569" y="117056"/>
                  <a:pt x="82050" y="117056"/>
                </a:cubicBezTo>
                <a:close/>
                <a:moveTo>
                  <a:pt x="77221" y="117056"/>
                </a:moveTo>
                <a:cubicBezTo>
                  <a:pt x="77964" y="117056"/>
                  <a:pt x="78357" y="116160"/>
                  <a:pt x="77811" y="115614"/>
                </a:cubicBezTo>
                <a:cubicBezTo>
                  <a:pt x="77286" y="115090"/>
                  <a:pt x="76369" y="115461"/>
                  <a:pt x="76369" y="116226"/>
                </a:cubicBezTo>
                <a:cubicBezTo>
                  <a:pt x="76369" y="116685"/>
                  <a:pt x="76740" y="117056"/>
                  <a:pt x="77221" y="117056"/>
                </a:cubicBezTo>
                <a:close/>
                <a:moveTo>
                  <a:pt x="72392" y="117056"/>
                </a:moveTo>
                <a:cubicBezTo>
                  <a:pt x="73113" y="117056"/>
                  <a:pt x="73484" y="116182"/>
                  <a:pt x="72982" y="115658"/>
                </a:cubicBezTo>
                <a:cubicBezTo>
                  <a:pt x="72457" y="115155"/>
                  <a:pt x="71561" y="115505"/>
                  <a:pt x="71561" y="116248"/>
                </a:cubicBezTo>
                <a:cubicBezTo>
                  <a:pt x="71561" y="116685"/>
                  <a:pt x="71933" y="117056"/>
                  <a:pt x="72392" y="117056"/>
                </a:cubicBezTo>
                <a:close/>
                <a:moveTo>
                  <a:pt x="67563" y="117056"/>
                </a:moveTo>
                <a:cubicBezTo>
                  <a:pt x="68306" y="117056"/>
                  <a:pt x="68655" y="116160"/>
                  <a:pt x="68153" y="115658"/>
                </a:cubicBezTo>
                <a:cubicBezTo>
                  <a:pt x="67628" y="115133"/>
                  <a:pt x="66754" y="115505"/>
                  <a:pt x="66754" y="116226"/>
                </a:cubicBezTo>
                <a:cubicBezTo>
                  <a:pt x="66754" y="116685"/>
                  <a:pt x="67104" y="117056"/>
                  <a:pt x="67563" y="117056"/>
                </a:cubicBezTo>
                <a:close/>
                <a:moveTo>
                  <a:pt x="62734" y="117012"/>
                </a:moveTo>
                <a:cubicBezTo>
                  <a:pt x="63433" y="117012"/>
                  <a:pt x="63783" y="116182"/>
                  <a:pt x="63280" y="115679"/>
                </a:cubicBezTo>
                <a:cubicBezTo>
                  <a:pt x="62799" y="115199"/>
                  <a:pt x="61969" y="115548"/>
                  <a:pt x="61969" y="116226"/>
                </a:cubicBezTo>
                <a:cubicBezTo>
                  <a:pt x="61969" y="116663"/>
                  <a:pt x="62319" y="117012"/>
                  <a:pt x="62734" y="117012"/>
                </a:cubicBezTo>
                <a:close/>
                <a:moveTo>
                  <a:pt x="57905" y="116947"/>
                </a:moveTo>
                <a:cubicBezTo>
                  <a:pt x="58560" y="116947"/>
                  <a:pt x="58888" y="116182"/>
                  <a:pt x="58429" y="115723"/>
                </a:cubicBezTo>
                <a:cubicBezTo>
                  <a:pt x="57970" y="115264"/>
                  <a:pt x="57184" y="115592"/>
                  <a:pt x="57184" y="116226"/>
                </a:cubicBezTo>
                <a:cubicBezTo>
                  <a:pt x="57184" y="116619"/>
                  <a:pt x="57511" y="116947"/>
                  <a:pt x="57905" y="116947"/>
                </a:cubicBezTo>
                <a:close/>
                <a:moveTo>
                  <a:pt x="53098" y="116903"/>
                </a:moveTo>
                <a:cubicBezTo>
                  <a:pt x="53687" y="116903"/>
                  <a:pt x="53993" y="116182"/>
                  <a:pt x="53556" y="115767"/>
                </a:cubicBezTo>
                <a:cubicBezTo>
                  <a:pt x="53141" y="115330"/>
                  <a:pt x="52420" y="115636"/>
                  <a:pt x="52420" y="116226"/>
                </a:cubicBezTo>
                <a:cubicBezTo>
                  <a:pt x="52420" y="116597"/>
                  <a:pt x="52726" y="116903"/>
                  <a:pt x="53098" y="116903"/>
                </a:cubicBezTo>
                <a:close/>
                <a:moveTo>
                  <a:pt x="48268" y="116838"/>
                </a:moveTo>
                <a:cubicBezTo>
                  <a:pt x="48793" y="116838"/>
                  <a:pt x="49055" y="116182"/>
                  <a:pt x="48684" y="115811"/>
                </a:cubicBezTo>
                <a:cubicBezTo>
                  <a:pt x="48312" y="115417"/>
                  <a:pt x="47657" y="115701"/>
                  <a:pt x="47657" y="116226"/>
                </a:cubicBezTo>
                <a:cubicBezTo>
                  <a:pt x="47657" y="116554"/>
                  <a:pt x="47941" y="116838"/>
                  <a:pt x="48268" y="116838"/>
                </a:cubicBezTo>
                <a:close/>
                <a:moveTo>
                  <a:pt x="43439" y="116750"/>
                </a:moveTo>
                <a:cubicBezTo>
                  <a:pt x="43898" y="116750"/>
                  <a:pt x="44139" y="116182"/>
                  <a:pt x="43811" y="115854"/>
                </a:cubicBezTo>
                <a:cubicBezTo>
                  <a:pt x="43483" y="115527"/>
                  <a:pt x="42915" y="115767"/>
                  <a:pt x="42915" y="116226"/>
                </a:cubicBezTo>
                <a:cubicBezTo>
                  <a:pt x="42915" y="116510"/>
                  <a:pt x="43155" y="116750"/>
                  <a:pt x="43439" y="116750"/>
                </a:cubicBezTo>
                <a:close/>
                <a:moveTo>
                  <a:pt x="38610" y="116685"/>
                </a:moveTo>
                <a:cubicBezTo>
                  <a:pt x="39004" y="116685"/>
                  <a:pt x="39200" y="116204"/>
                  <a:pt x="38916" y="115920"/>
                </a:cubicBezTo>
                <a:cubicBezTo>
                  <a:pt x="38654" y="115636"/>
                  <a:pt x="38173" y="115832"/>
                  <a:pt x="38173" y="116226"/>
                </a:cubicBezTo>
                <a:cubicBezTo>
                  <a:pt x="38173" y="116466"/>
                  <a:pt x="38370" y="116685"/>
                  <a:pt x="38610" y="116685"/>
                </a:cubicBezTo>
                <a:close/>
                <a:moveTo>
                  <a:pt x="33781" y="116575"/>
                </a:moveTo>
                <a:cubicBezTo>
                  <a:pt x="34109" y="116575"/>
                  <a:pt x="34262" y="116204"/>
                  <a:pt x="34044" y="115985"/>
                </a:cubicBezTo>
                <a:cubicBezTo>
                  <a:pt x="33803" y="115767"/>
                  <a:pt x="33432" y="115920"/>
                  <a:pt x="33432" y="116226"/>
                </a:cubicBezTo>
                <a:cubicBezTo>
                  <a:pt x="33432" y="116422"/>
                  <a:pt x="33585" y="116575"/>
                  <a:pt x="33781" y="116575"/>
                </a:cubicBezTo>
                <a:close/>
                <a:moveTo>
                  <a:pt x="28952" y="116488"/>
                </a:moveTo>
                <a:cubicBezTo>
                  <a:pt x="29193" y="116488"/>
                  <a:pt x="29302" y="116204"/>
                  <a:pt x="29149" y="116051"/>
                </a:cubicBezTo>
                <a:cubicBezTo>
                  <a:pt x="28974" y="115898"/>
                  <a:pt x="28712" y="116007"/>
                  <a:pt x="28712" y="116226"/>
                </a:cubicBezTo>
                <a:cubicBezTo>
                  <a:pt x="28712" y="116379"/>
                  <a:pt x="28821" y="116488"/>
                  <a:pt x="28952" y="116488"/>
                </a:cubicBezTo>
                <a:close/>
                <a:moveTo>
                  <a:pt x="24123" y="116379"/>
                </a:moveTo>
                <a:cubicBezTo>
                  <a:pt x="24364" y="116379"/>
                  <a:pt x="23992" y="116007"/>
                  <a:pt x="23992" y="116226"/>
                </a:cubicBezTo>
                <a:cubicBezTo>
                  <a:pt x="23992" y="116313"/>
                  <a:pt x="24058" y="116379"/>
                  <a:pt x="24123" y="116379"/>
                </a:cubicBezTo>
                <a:close/>
                <a:moveTo>
                  <a:pt x="19316" y="116248"/>
                </a:moveTo>
                <a:cubicBezTo>
                  <a:pt x="19338" y="116248"/>
                  <a:pt x="19360" y="116226"/>
                  <a:pt x="19360" y="116204"/>
                </a:cubicBezTo>
                <a:cubicBezTo>
                  <a:pt x="19360" y="116182"/>
                  <a:pt x="19338" y="116160"/>
                  <a:pt x="19316" y="116182"/>
                </a:cubicBezTo>
                <a:cubicBezTo>
                  <a:pt x="19294" y="116182"/>
                  <a:pt x="19272" y="116182"/>
                  <a:pt x="19272" y="116204"/>
                </a:cubicBezTo>
                <a:cubicBezTo>
                  <a:pt x="19272" y="116226"/>
                  <a:pt x="19294" y="116248"/>
                  <a:pt x="19316" y="116248"/>
                </a:cubicBezTo>
                <a:close/>
                <a:moveTo>
                  <a:pt x="139955" y="111419"/>
                </a:moveTo>
                <a:cubicBezTo>
                  <a:pt x="139976" y="111419"/>
                  <a:pt x="139976" y="111397"/>
                  <a:pt x="139976" y="111397"/>
                </a:cubicBezTo>
                <a:cubicBezTo>
                  <a:pt x="139976" y="111375"/>
                  <a:pt x="139976" y="111353"/>
                  <a:pt x="139955" y="111353"/>
                </a:cubicBezTo>
                <a:cubicBezTo>
                  <a:pt x="139933" y="111353"/>
                  <a:pt x="139933" y="111375"/>
                  <a:pt x="139933" y="111397"/>
                </a:cubicBezTo>
                <a:cubicBezTo>
                  <a:pt x="139933" y="111397"/>
                  <a:pt x="139933" y="111419"/>
                  <a:pt x="139955" y="111419"/>
                </a:cubicBezTo>
                <a:close/>
                <a:moveTo>
                  <a:pt x="135126" y="111528"/>
                </a:moveTo>
                <a:cubicBezTo>
                  <a:pt x="135322" y="111528"/>
                  <a:pt x="135322" y="111244"/>
                  <a:pt x="135126" y="111244"/>
                </a:cubicBezTo>
                <a:cubicBezTo>
                  <a:pt x="134951" y="111244"/>
                  <a:pt x="134951" y="111528"/>
                  <a:pt x="135126" y="111528"/>
                </a:cubicBezTo>
                <a:close/>
                <a:moveTo>
                  <a:pt x="130297" y="111637"/>
                </a:moveTo>
                <a:cubicBezTo>
                  <a:pt x="130646" y="111637"/>
                  <a:pt x="130646" y="111135"/>
                  <a:pt x="130297" y="111135"/>
                </a:cubicBezTo>
                <a:cubicBezTo>
                  <a:pt x="129969" y="111135"/>
                  <a:pt x="129969" y="111637"/>
                  <a:pt x="130297" y="111637"/>
                </a:cubicBezTo>
                <a:close/>
                <a:moveTo>
                  <a:pt x="125467" y="111746"/>
                </a:moveTo>
                <a:cubicBezTo>
                  <a:pt x="125795" y="111746"/>
                  <a:pt x="125970" y="111353"/>
                  <a:pt x="125730" y="111135"/>
                </a:cubicBezTo>
                <a:cubicBezTo>
                  <a:pt x="125511" y="110894"/>
                  <a:pt x="125118" y="111069"/>
                  <a:pt x="125118" y="111375"/>
                </a:cubicBezTo>
                <a:cubicBezTo>
                  <a:pt x="125118" y="111593"/>
                  <a:pt x="125271" y="111746"/>
                  <a:pt x="125467" y="111746"/>
                </a:cubicBezTo>
                <a:close/>
                <a:moveTo>
                  <a:pt x="120660" y="111834"/>
                </a:moveTo>
                <a:cubicBezTo>
                  <a:pt x="121054" y="111834"/>
                  <a:pt x="121272" y="111353"/>
                  <a:pt x="120966" y="111069"/>
                </a:cubicBezTo>
                <a:cubicBezTo>
                  <a:pt x="120682" y="110763"/>
                  <a:pt x="120201" y="110982"/>
                  <a:pt x="120201" y="111375"/>
                </a:cubicBezTo>
                <a:cubicBezTo>
                  <a:pt x="120201" y="111637"/>
                  <a:pt x="120398" y="111834"/>
                  <a:pt x="120660" y="111834"/>
                </a:cubicBezTo>
                <a:close/>
                <a:moveTo>
                  <a:pt x="115831" y="111943"/>
                </a:moveTo>
                <a:cubicBezTo>
                  <a:pt x="116334" y="111943"/>
                  <a:pt x="116574" y="111331"/>
                  <a:pt x="116225" y="110982"/>
                </a:cubicBezTo>
                <a:cubicBezTo>
                  <a:pt x="115875" y="110632"/>
                  <a:pt x="115263" y="110894"/>
                  <a:pt x="115263" y="111375"/>
                </a:cubicBezTo>
                <a:cubicBezTo>
                  <a:pt x="115263" y="111703"/>
                  <a:pt x="115525" y="111943"/>
                  <a:pt x="115831" y="111943"/>
                </a:cubicBezTo>
                <a:close/>
                <a:moveTo>
                  <a:pt x="111002" y="112030"/>
                </a:moveTo>
                <a:cubicBezTo>
                  <a:pt x="111570" y="112030"/>
                  <a:pt x="111854" y="111331"/>
                  <a:pt x="111461" y="110938"/>
                </a:cubicBezTo>
                <a:cubicBezTo>
                  <a:pt x="111046" y="110523"/>
                  <a:pt x="110369" y="110807"/>
                  <a:pt x="110369" y="111397"/>
                </a:cubicBezTo>
                <a:cubicBezTo>
                  <a:pt x="110369" y="111746"/>
                  <a:pt x="110653" y="112030"/>
                  <a:pt x="111002" y="112030"/>
                </a:cubicBezTo>
                <a:close/>
                <a:moveTo>
                  <a:pt x="106173" y="112118"/>
                </a:moveTo>
                <a:cubicBezTo>
                  <a:pt x="106829" y="112096"/>
                  <a:pt x="107135" y="111331"/>
                  <a:pt x="106698" y="110872"/>
                </a:cubicBezTo>
                <a:cubicBezTo>
                  <a:pt x="106239" y="110413"/>
                  <a:pt x="105452" y="110741"/>
                  <a:pt x="105452" y="111397"/>
                </a:cubicBezTo>
                <a:cubicBezTo>
                  <a:pt x="105452" y="111790"/>
                  <a:pt x="105780" y="112118"/>
                  <a:pt x="106173" y="112118"/>
                </a:cubicBezTo>
                <a:close/>
                <a:moveTo>
                  <a:pt x="101344" y="112183"/>
                </a:moveTo>
                <a:cubicBezTo>
                  <a:pt x="102065" y="112183"/>
                  <a:pt x="102415" y="111309"/>
                  <a:pt x="101912" y="110807"/>
                </a:cubicBezTo>
                <a:cubicBezTo>
                  <a:pt x="101410" y="110304"/>
                  <a:pt x="100536" y="110676"/>
                  <a:pt x="100536" y="111397"/>
                </a:cubicBezTo>
                <a:cubicBezTo>
                  <a:pt x="100536" y="111834"/>
                  <a:pt x="100907" y="112183"/>
                  <a:pt x="101344" y="112183"/>
                </a:cubicBezTo>
                <a:close/>
                <a:moveTo>
                  <a:pt x="96515" y="112249"/>
                </a:moveTo>
                <a:cubicBezTo>
                  <a:pt x="97302" y="112249"/>
                  <a:pt x="97695" y="111309"/>
                  <a:pt x="97149" y="110763"/>
                </a:cubicBezTo>
                <a:cubicBezTo>
                  <a:pt x="96581" y="110217"/>
                  <a:pt x="95663" y="110610"/>
                  <a:pt x="95663" y="111397"/>
                </a:cubicBezTo>
                <a:cubicBezTo>
                  <a:pt x="95663" y="111856"/>
                  <a:pt x="96056" y="112249"/>
                  <a:pt x="96515" y="112249"/>
                </a:cubicBezTo>
                <a:close/>
                <a:moveTo>
                  <a:pt x="91708" y="112293"/>
                </a:moveTo>
                <a:cubicBezTo>
                  <a:pt x="92516" y="112293"/>
                  <a:pt x="92932" y="111309"/>
                  <a:pt x="92342" y="110741"/>
                </a:cubicBezTo>
                <a:cubicBezTo>
                  <a:pt x="91774" y="110173"/>
                  <a:pt x="90790" y="110566"/>
                  <a:pt x="90790" y="111397"/>
                </a:cubicBezTo>
                <a:cubicBezTo>
                  <a:pt x="90790" y="111877"/>
                  <a:pt x="91205" y="112293"/>
                  <a:pt x="91708" y="112293"/>
                </a:cubicBezTo>
                <a:close/>
                <a:moveTo>
                  <a:pt x="86879" y="112336"/>
                </a:moveTo>
                <a:cubicBezTo>
                  <a:pt x="87731" y="112336"/>
                  <a:pt x="88146" y="111309"/>
                  <a:pt x="87534" y="110719"/>
                </a:cubicBezTo>
                <a:cubicBezTo>
                  <a:pt x="86944" y="110108"/>
                  <a:pt x="85917" y="110545"/>
                  <a:pt x="85917" y="111375"/>
                </a:cubicBezTo>
                <a:cubicBezTo>
                  <a:pt x="85917" y="111921"/>
                  <a:pt x="86354" y="112336"/>
                  <a:pt x="86879" y="112336"/>
                </a:cubicBezTo>
                <a:close/>
                <a:moveTo>
                  <a:pt x="82050" y="112358"/>
                </a:moveTo>
                <a:cubicBezTo>
                  <a:pt x="82924" y="112358"/>
                  <a:pt x="83361" y="111309"/>
                  <a:pt x="82749" y="110697"/>
                </a:cubicBezTo>
                <a:cubicBezTo>
                  <a:pt x="82115" y="110086"/>
                  <a:pt x="81067" y="110523"/>
                  <a:pt x="81067" y="111397"/>
                </a:cubicBezTo>
                <a:cubicBezTo>
                  <a:pt x="81067" y="111921"/>
                  <a:pt x="81504" y="112358"/>
                  <a:pt x="82050" y="112358"/>
                </a:cubicBezTo>
                <a:close/>
                <a:moveTo>
                  <a:pt x="77221" y="112358"/>
                </a:moveTo>
                <a:cubicBezTo>
                  <a:pt x="78095" y="112358"/>
                  <a:pt x="78532" y="111309"/>
                  <a:pt x="77920" y="110697"/>
                </a:cubicBezTo>
                <a:cubicBezTo>
                  <a:pt x="77308" y="110086"/>
                  <a:pt x="76238" y="110523"/>
                  <a:pt x="76238" y="111397"/>
                </a:cubicBezTo>
                <a:cubicBezTo>
                  <a:pt x="76238" y="111921"/>
                  <a:pt x="76675" y="112358"/>
                  <a:pt x="77221" y="112358"/>
                </a:cubicBezTo>
                <a:close/>
                <a:moveTo>
                  <a:pt x="72392" y="112358"/>
                </a:moveTo>
                <a:cubicBezTo>
                  <a:pt x="73266" y="112358"/>
                  <a:pt x="73703" y="111309"/>
                  <a:pt x="73091" y="110697"/>
                </a:cubicBezTo>
                <a:cubicBezTo>
                  <a:pt x="72479" y="110086"/>
                  <a:pt x="71409" y="110523"/>
                  <a:pt x="71409" y="111397"/>
                </a:cubicBezTo>
                <a:cubicBezTo>
                  <a:pt x="71409" y="111921"/>
                  <a:pt x="71867" y="112358"/>
                  <a:pt x="72392" y="112358"/>
                </a:cubicBezTo>
                <a:close/>
                <a:moveTo>
                  <a:pt x="67563" y="112336"/>
                </a:moveTo>
                <a:cubicBezTo>
                  <a:pt x="68415" y="112336"/>
                  <a:pt x="68852" y="111309"/>
                  <a:pt x="68240" y="110719"/>
                </a:cubicBezTo>
                <a:cubicBezTo>
                  <a:pt x="67650" y="110108"/>
                  <a:pt x="66623" y="110545"/>
                  <a:pt x="66623" y="111375"/>
                </a:cubicBezTo>
                <a:cubicBezTo>
                  <a:pt x="66623" y="111921"/>
                  <a:pt x="67038" y="112336"/>
                  <a:pt x="67563" y="112336"/>
                </a:cubicBezTo>
                <a:close/>
                <a:moveTo>
                  <a:pt x="62734" y="112293"/>
                </a:moveTo>
                <a:cubicBezTo>
                  <a:pt x="63564" y="112293"/>
                  <a:pt x="63957" y="111309"/>
                  <a:pt x="63389" y="110741"/>
                </a:cubicBezTo>
                <a:cubicBezTo>
                  <a:pt x="62821" y="110173"/>
                  <a:pt x="61838" y="110566"/>
                  <a:pt x="61838" y="111397"/>
                </a:cubicBezTo>
                <a:cubicBezTo>
                  <a:pt x="61838" y="111877"/>
                  <a:pt x="62253" y="112293"/>
                  <a:pt x="62734" y="112293"/>
                </a:cubicBezTo>
                <a:close/>
                <a:moveTo>
                  <a:pt x="57927" y="112249"/>
                </a:moveTo>
                <a:cubicBezTo>
                  <a:pt x="58691" y="112249"/>
                  <a:pt x="59063" y="111309"/>
                  <a:pt x="58538" y="110785"/>
                </a:cubicBezTo>
                <a:cubicBezTo>
                  <a:pt x="57992" y="110239"/>
                  <a:pt x="57053" y="110610"/>
                  <a:pt x="57053" y="111397"/>
                </a:cubicBezTo>
                <a:cubicBezTo>
                  <a:pt x="57074" y="111856"/>
                  <a:pt x="57446" y="112249"/>
                  <a:pt x="57927" y="112249"/>
                </a:cubicBezTo>
                <a:close/>
                <a:moveTo>
                  <a:pt x="53098" y="112183"/>
                </a:moveTo>
                <a:cubicBezTo>
                  <a:pt x="53819" y="112183"/>
                  <a:pt x="54168" y="111309"/>
                  <a:pt x="53666" y="110807"/>
                </a:cubicBezTo>
                <a:cubicBezTo>
                  <a:pt x="53163" y="110304"/>
                  <a:pt x="52289" y="110676"/>
                  <a:pt x="52289" y="111397"/>
                </a:cubicBezTo>
                <a:cubicBezTo>
                  <a:pt x="52289" y="111834"/>
                  <a:pt x="52661" y="112183"/>
                  <a:pt x="53098" y="112183"/>
                </a:cubicBezTo>
                <a:close/>
                <a:moveTo>
                  <a:pt x="48268" y="112118"/>
                </a:moveTo>
                <a:cubicBezTo>
                  <a:pt x="48924" y="112096"/>
                  <a:pt x="49230" y="111331"/>
                  <a:pt x="48771" y="110872"/>
                </a:cubicBezTo>
                <a:cubicBezTo>
                  <a:pt x="48312" y="110413"/>
                  <a:pt x="47547" y="110741"/>
                  <a:pt x="47547" y="111397"/>
                </a:cubicBezTo>
                <a:cubicBezTo>
                  <a:pt x="47547" y="111790"/>
                  <a:pt x="47875" y="112118"/>
                  <a:pt x="48268" y="112118"/>
                </a:cubicBezTo>
                <a:close/>
                <a:moveTo>
                  <a:pt x="43439" y="112030"/>
                </a:moveTo>
                <a:cubicBezTo>
                  <a:pt x="44008" y="112030"/>
                  <a:pt x="44292" y="111331"/>
                  <a:pt x="43898" y="110938"/>
                </a:cubicBezTo>
                <a:cubicBezTo>
                  <a:pt x="43483" y="110523"/>
                  <a:pt x="42806" y="110807"/>
                  <a:pt x="42806" y="111397"/>
                </a:cubicBezTo>
                <a:cubicBezTo>
                  <a:pt x="42806" y="111746"/>
                  <a:pt x="43090" y="112030"/>
                  <a:pt x="43439" y="112030"/>
                </a:cubicBezTo>
                <a:close/>
                <a:moveTo>
                  <a:pt x="38610" y="111943"/>
                </a:moveTo>
                <a:cubicBezTo>
                  <a:pt x="39113" y="111943"/>
                  <a:pt x="39353" y="111353"/>
                  <a:pt x="39004" y="111003"/>
                </a:cubicBezTo>
                <a:cubicBezTo>
                  <a:pt x="38654" y="110654"/>
                  <a:pt x="38064" y="110894"/>
                  <a:pt x="38064" y="111397"/>
                </a:cubicBezTo>
                <a:cubicBezTo>
                  <a:pt x="38064" y="111681"/>
                  <a:pt x="38305" y="111943"/>
                  <a:pt x="38610" y="111943"/>
                </a:cubicBezTo>
                <a:close/>
                <a:moveTo>
                  <a:pt x="33781" y="111834"/>
                </a:moveTo>
                <a:cubicBezTo>
                  <a:pt x="34197" y="111834"/>
                  <a:pt x="34393" y="111353"/>
                  <a:pt x="34109" y="111069"/>
                </a:cubicBezTo>
                <a:cubicBezTo>
                  <a:pt x="33825" y="110763"/>
                  <a:pt x="33344" y="110982"/>
                  <a:pt x="33344" y="111397"/>
                </a:cubicBezTo>
                <a:cubicBezTo>
                  <a:pt x="33344" y="111637"/>
                  <a:pt x="33541" y="111834"/>
                  <a:pt x="33781" y="111834"/>
                </a:cubicBezTo>
                <a:close/>
                <a:moveTo>
                  <a:pt x="28974" y="111724"/>
                </a:moveTo>
                <a:cubicBezTo>
                  <a:pt x="29280" y="111724"/>
                  <a:pt x="29433" y="111353"/>
                  <a:pt x="29215" y="111135"/>
                </a:cubicBezTo>
                <a:cubicBezTo>
                  <a:pt x="28996" y="110916"/>
                  <a:pt x="28625" y="111069"/>
                  <a:pt x="28625" y="111397"/>
                </a:cubicBezTo>
                <a:cubicBezTo>
                  <a:pt x="28625" y="111572"/>
                  <a:pt x="28778" y="111724"/>
                  <a:pt x="28974" y="111724"/>
                </a:cubicBezTo>
                <a:close/>
                <a:moveTo>
                  <a:pt x="24145" y="111637"/>
                </a:moveTo>
                <a:cubicBezTo>
                  <a:pt x="24364" y="111637"/>
                  <a:pt x="24473" y="111375"/>
                  <a:pt x="24320" y="111222"/>
                </a:cubicBezTo>
                <a:cubicBezTo>
                  <a:pt x="24167" y="111047"/>
                  <a:pt x="23905" y="111178"/>
                  <a:pt x="23905" y="111397"/>
                </a:cubicBezTo>
                <a:cubicBezTo>
                  <a:pt x="23905" y="111528"/>
                  <a:pt x="24014" y="111637"/>
                  <a:pt x="24145" y="111637"/>
                </a:cubicBezTo>
                <a:close/>
                <a:moveTo>
                  <a:pt x="19316" y="111528"/>
                </a:moveTo>
                <a:cubicBezTo>
                  <a:pt x="19491" y="111528"/>
                  <a:pt x="19491" y="111244"/>
                  <a:pt x="19316" y="111244"/>
                </a:cubicBezTo>
                <a:cubicBezTo>
                  <a:pt x="19141" y="111244"/>
                  <a:pt x="19141" y="111528"/>
                  <a:pt x="19316" y="111528"/>
                </a:cubicBezTo>
                <a:close/>
                <a:moveTo>
                  <a:pt x="14487" y="111419"/>
                </a:moveTo>
                <a:cubicBezTo>
                  <a:pt x="14509" y="111419"/>
                  <a:pt x="14509" y="111397"/>
                  <a:pt x="14509" y="111397"/>
                </a:cubicBezTo>
                <a:cubicBezTo>
                  <a:pt x="14509" y="111375"/>
                  <a:pt x="14509" y="111353"/>
                  <a:pt x="14487" y="111353"/>
                </a:cubicBezTo>
                <a:cubicBezTo>
                  <a:pt x="14465" y="111353"/>
                  <a:pt x="14465" y="111375"/>
                  <a:pt x="14465" y="111397"/>
                </a:cubicBezTo>
                <a:cubicBezTo>
                  <a:pt x="14465" y="111397"/>
                  <a:pt x="14465" y="111419"/>
                  <a:pt x="14487" y="111419"/>
                </a:cubicBezTo>
                <a:close/>
                <a:moveTo>
                  <a:pt x="144784" y="106568"/>
                </a:moveTo>
                <a:lnTo>
                  <a:pt x="144784" y="106568"/>
                </a:lnTo>
                <a:cubicBezTo>
                  <a:pt x="144784" y="106546"/>
                  <a:pt x="144740" y="106546"/>
                  <a:pt x="144740" y="106568"/>
                </a:cubicBezTo>
                <a:lnTo>
                  <a:pt x="144762" y="106568"/>
                </a:lnTo>
                <a:close/>
                <a:moveTo>
                  <a:pt x="139955" y="106677"/>
                </a:moveTo>
                <a:cubicBezTo>
                  <a:pt x="140020" y="106655"/>
                  <a:pt x="140064" y="106611"/>
                  <a:pt x="140064" y="106568"/>
                </a:cubicBezTo>
                <a:cubicBezTo>
                  <a:pt x="140042" y="106437"/>
                  <a:pt x="139867" y="106437"/>
                  <a:pt x="139845" y="106568"/>
                </a:cubicBezTo>
                <a:cubicBezTo>
                  <a:pt x="139845" y="106611"/>
                  <a:pt x="139889" y="106677"/>
                  <a:pt x="139955" y="106677"/>
                </a:cubicBezTo>
                <a:close/>
                <a:moveTo>
                  <a:pt x="135126" y="106764"/>
                </a:moveTo>
                <a:cubicBezTo>
                  <a:pt x="135322" y="106764"/>
                  <a:pt x="135410" y="106546"/>
                  <a:pt x="135279" y="106393"/>
                </a:cubicBezTo>
                <a:cubicBezTo>
                  <a:pt x="135147" y="106262"/>
                  <a:pt x="134907" y="106371"/>
                  <a:pt x="134907" y="106568"/>
                </a:cubicBezTo>
                <a:cubicBezTo>
                  <a:pt x="134907" y="106677"/>
                  <a:pt x="135016" y="106764"/>
                  <a:pt x="135126" y="106764"/>
                </a:cubicBezTo>
                <a:close/>
                <a:moveTo>
                  <a:pt x="130297" y="106895"/>
                </a:moveTo>
                <a:cubicBezTo>
                  <a:pt x="130602" y="106895"/>
                  <a:pt x="130755" y="106524"/>
                  <a:pt x="130537" y="106327"/>
                </a:cubicBezTo>
                <a:cubicBezTo>
                  <a:pt x="130318" y="106109"/>
                  <a:pt x="129969" y="106262"/>
                  <a:pt x="129969" y="106568"/>
                </a:cubicBezTo>
                <a:cubicBezTo>
                  <a:pt x="129969" y="106742"/>
                  <a:pt x="130122" y="106895"/>
                  <a:pt x="130297" y="106895"/>
                </a:cubicBezTo>
                <a:close/>
                <a:moveTo>
                  <a:pt x="125467" y="107005"/>
                </a:moveTo>
                <a:cubicBezTo>
                  <a:pt x="125883" y="107005"/>
                  <a:pt x="126079" y="106524"/>
                  <a:pt x="125795" y="106240"/>
                </a:cubicBezTo>
                <a:cubicBezTo>
                  <a:pt x="125511" y="105956"/>
                  <a:pt x="125009" y="106153"/>
                  <a:pt x="125009" y="106568"/>
                </a:cubicBezTo>
                <a:cubicBezTo>
                  <a:pt x="125030" y="106808"/>
                  <a:pt x="125227" y="107005"/>
                  <a:pt x="125467" y="107005"/>
                </a:cubicBezTo>
                <a:close/>
                <a:moveTo>
                  <a:pt x="120638" y="107114"/>
                </a:moveTo>
                <a:cubicBezTo>
                  <a:pt x="121141" y="107114"/>
                  <a:pt x="121403" y="106524"/>
                  <a:pt x="121054" y="106153"/>
                </a:cubicBezTo>
                <a:cubicBezTo>
                  <a:pt x="120682" y="105803"/>
                  <a:pt x="120092" y="106065"/>
                  <a:pt x="120092" y="106568"/>
                </a:cubicBezTo>
                <a:cubicBezTo>
                  <a:pt x="120092" y="106874"/>
                  <a:pt x="120333" y="107114"/>
                  <a:pt x="120638" y="107114"/>
                </a:cubicBezTo>
                <a:close/>
                <a:moveTo>
                  <a:pt x="115831" y="107223"/>
                </a:moveTo>
                <a:cubicBezTo>
                  <a:pt x="116399" y="107223"/>
                  <a:pt x="116705" y="106502"/>
                  <a:pt x="116290" y="106087"/>
                </a:cubicBezTo>
                <a:cubicBezTo>
                  <a:pt x="115875" y="105694"/>
                  <a:pt x="115176" y="105978"/>
                  <a:pt x="115154" y="106568"/>
                </a:cubicBezTo>
                <a:cubicBezTo>
                  <a:pt x="115176" y="106917"/>
                  <a:pt x="115460" y="107223"/>
                  <a:pt x="115831" y="107223"/>
                </a:cubicBezTo>
                <a:close/>
                <a:moveTo>
                  <a:pt x="111002" y="107311"/>
                </a:moveTo>
                <a:cubicBezTo>
                  <a:pt x="111658" y="107311"/>
                  <a:pt x="112007" y="106502"/>
                  <a:pt x="111527" y="106021"/>
                </a:cubicBezTo>
                <a:cubicBezTo>
                  <a:pt x="111046" y="105563"/>
                  <a:pt x="110237" y="105890"/>
                  <a:pt x="110237" y="106568"/>
                </a:cubicBezTo>
                <a:cubicBezTo>
                  <a:pt x="110237" y="106983"/>
                  <a:pt x="110587" y="107311"/>
                  <a:pt x="111002" y="107311"/>
                </a:cubicBezTo>
                <a:close/>
                <a:moveTo>
                  <a:pt x="106173" y="107398"/>
                </a:moveTo>
                <a:cubicBezTo>
                  <a:pt x="106916" y="107398"/>
                  <a:pt x="107309" y="106480"/>
                  <a:pt x="106763" y="105956"/>
                </a:cubicBezTo>
                <a:cubicBezTo>
                  <a:pt x="106239" y="105431"/>
                  <a:pt x="105321" y="105803"/>
                  <a:pt x="105321" y="106568"/>
                </a:cubicBezTo>
                <a:cubicBezTo>
                  <a:pt x="105321" y="107027"/>
                  <a:pt x="105714" y="107398"/>
                  <a:pt x="106173" y="107398"/>
                </a:cubicBezTo>
                <a:close/>
                <a:moveTo>
                  <a:pt x="101344" y="107485"/>
                </a:moveTo>
                <a:cubicBezTo>
                  <a:pt x="102175" y="107485"/>
                  <a:pt x="102568" y="106480"/>
                  <a:pt x="102000" y="105912"/>
                </a:cubicBezTo>
                <a:cubicBezTo>
                  <a:pt x="101410" y="105322"/>
                  <a:pt x="100426" y="105737"/>
                  <a:pt x="100426" y="106568"/>
                </a:cubicBezTo>
                <a:cubicBezTo>
                  <a:pt x="100426" y="107070"/>
                  <a:pt x="100842" y="107485"/>
                  <a:pt x="101344" y="107485"/>
                </a:cubicBezTo>
                <a:close/>
                <a:moveTo>
                  <a:pt x="96515" y="107551"/>
                </a:moveTo>
                <a:cubicBezTo>
                  <a:pt x="97411" y="107551"/>
                  <a:pt x="97848" y="106480"/>
                  <a:pt x="97214" y="105847"/>
                </a:cubicBezTo>
                <a:cubicBezTo>
                  <a:pt x="96603" y="105235"/>
                  <a:pt x="95532" y="105672"/>
                  <a:pt x="95532" y="106568"/>
                </a:cubicBezTo>
                <a:cubicBezTo>
                  <a:pt x="95532" y="107114"/>
                  <a:pt x="95969" y="107551"/>
                  <a:pt x="96515" y="107551"/>
                </a:cubicBezTo>
                <a:close/>
                <a:moveTo>
                  <a:pt x="91686" y="107595"/>
                </a:moveTo>
                <a:cubicBezTo>
                  <a:pt x="92626" y="107595"/>
                  <a:pt x="93085" y="106480"/>
                  <a:pt x="92429" y="105825"/>
                </a:cubicBezTo>
                <a:cubicBezTo>
                  <a:pt x="91774" y="105169"/>
                  <a:pt x="90659" y="105628"/>
                  <a:pt x="90659" y="106568"/>
                </a:cubicBezTo>
                <a:cubicBezTo>
                  <a:pt x="90659" y="107136"/>
                  <a:pt x="91118" y="107595"/>
                  <a:pt x="91686" y="107595"/>
                </a:cubicBezTo>
                <a:close/>
                <a:moveTo>
                  <a:pt x="86857" y="107638"/>
                </a:moveTo>
                <a:cubicBezTo>
                  <a:pt x="87840" y="107638"/>
                  <a:pt x="88321" y="106458"/>
                  <a:pt x="87644" y="105781"/>
                </a:cubicBezTo>
                <a:cubicBezTo>
                  <a:pt x="86944" y="105082"/>
                  <a:pt x="85765" y="105584"/>
                  <a:pt x="85765" y="106546"/>
                </a:cubicBezTo>
                <a:cubicBezTo>
                  <a:pt x="85765" y="107158"/>
                  <a:pt x="86267" y="107638"/>
                  <a:pt x="86857" y="107638"/>
                </a:cubicBezTo>
                <a:close/>
                <a:moveTo>
                  <a:pt x="82050" y="107660"/>
                </a:moveTo>
                <a:cubicBezTo>
                  <a:pt x="83033" y="107660"/>
                  <a:pt x="83536" y="106480"/>
                  <a:pt x="82837" y="105781"/>
                </a:cubicBezTo>
                <a:cubicBezTo>
                  <a:pt x="82137" y="105060"/>
                  <a:pt x="80935" y="105563"/>
                  <a:pt x="80935" y="106568"/>
                </a:cubicBezTo>
                <a:cubicBezTo>
                  <a:pt x="80935" y="107179"/>
                  <a:pt x="81438" y="107660"/>
                  <a:pt x="82050" y="107660"/>
                </a:cubicBezTo>
                <a:close/>
                <a:moveTo>
                  <a:pt x="77221" y="107660"/>
                </a:moveTo>
                <a:cubicBezTo>
                  <a:pt x="78226" y="107660"/>
                  <a:pt x="78729" y="106458"/>
                  <a:pt x="78007" y="105737"/>
                </a:cubicBezTo>
                <a:cubicBezTo>
                  <a:pt x="77308" y="105038"/>
                  <a:pt x="76085" y="105541"/>
                  <a:pt x="76085" y="106546"/>
                </a:cubicBezTo>
                <a:cubicBezTo>
                  <a:pt x="76085" y="107158"/>
                  <a:pt x="76587" y="107660"/>
                  <a:pt x="77221" y="107660"/>
                </a:cubicBezTo>
                <a:close/>
                <a:moveTo>
                  <a:pt x="72392" y="107660"/>
                </a:moveTo>
                <a:cubicBezTo>
                  <a:pt x="73375" y="107660"/>
                  <a:pt x="73878" y="106480"/>
                  <a:pt x="73178" y="105759"/>
                </a:cubicBezTo>
                <a:cubicBezTo>
                  <a:pt x="72479" y="105060"/>
                  <a:pt x="71277" y="105563"/>
                  <a:pt x="71277" y="106568"/>
                </a:cubicBezTo>
                <a:cubicBezTo>
                  <a:pt x="71277" y="107179"/>
                  <a:pt x="71780" y="107660"/>
                  <a:pt x="72392" y="107660"/>
                </a:cubicBezTo>
                <a:close/>
                <a:moveTo>
                  <a:pt x="67563" y="107638"/>
                </a:moveTo>
                <a:cubicBezTo>
                  <a:pt x="68546" y="107638"/>
                  <a:pt x="69027" y="106458"/>
                  <a:pt x="68328" y="105781"/>
                </a:cubicBezTo>
                <a:cubicBezTo>
                  <a:pt x="67650" y="105082"/>
                  <a:pt x="66470" y="105584"/>
                  <a:pt x="66470" y="106546"/>
                </a:cubicBezTo>
                <a:cubicBezTo>
                  <a:pt x="66470" y="107158"/>
                  <a:pt x="66973" y="107638"/>
                  <a:pt x="67563" y="107638"/>
                </a:cubicBezTo>
                <a:close/>
                <a:moveTo>
                  <a:pt x="62734" y="107595"/>
                </a:moveTo>
                <a:cubicBezTo>
                  <a:pt x="63673" y="107595"/>
                  <a:pt x="64132" y="106480"/>
                  <a:pt x="63477" y="105825"/>
                </a:cubicBezTo>
                <a:cubicBezTo>
                  <a:pt x="62821" y="105169"/>
                  <a:pt x="61685" y="105628"/>
                  <a:pt x="61685" y="106568"/>
                </a:cubicBezTo>
                <a:cubicBezTo>
                  <a:pt x="61685" y="107136"/>
                  <a:pt x="62166" y="107595"/>
                  <a:pt x="62734" y="107595"/>
                </a:cubicBezTo>
                <a:close/>
                <a:moveTo>
                  <a:pt x="57905" y="107551"/>
                </a:moveTo>
                <a:cubicBezTo>
                  <a:pt x="58801" y="107551"/>
                  <a:pt x="59238" y="106480"/>
                  <a:pt x="58626" y="105847"/>
                </a:cubicBezTo>
                <a:cubicBezTo>
                  <a:pt x="57992" y="105235"/>
                  <a:pt x="56921" y="105672"/>
                  <a:pt x="56921" y="106568"/>
                </a:cubicBezTo>
                <a:cubicBezTo>
                  <a:pt x="56921" y="107114"/>
                  <a:pt x="57358" y="107551"/>
                  <a:pt x="57905" y="107551"/>
                </a:cubicBezTo>
                <a:close/>
                <a:moveTo>
                  <a:pt x="53098" y="107464"/>
                </a:moveTo>
                <a:cubicBezTo>
                  <a:pt x="53906" y="107464"/>
                  <a:pt x="54299" y="106480"/>
                  <a:pt x="53731" y="105912"/>
                </a:cubicBezTo>
                <a:cubicBezTo>
                  <a:pt x="53163" y="105344"/>
                  <a:pt x="52180" y="105737"/>
                  <a:pt x="52180" y="106568"/>
                </a:cubicBezTo>
                <a:cubicBezTo>
                  <a:pt x="52180" y="107070"/>
                  <a:pt x="52595" y="107464"/>
                  <a:pt x="53098" y="107464"/>
                </a:cubicBezTo>
                <a:close/>
                <a:moveTo>
                  <a:pt x="48268" y="107398"/>
                </a:moveTo>
                <a:cubicBezTo>
                  <a:pt x="49011" y="107398"/>
                  <a:pt x="49383" y="106480"/>
                  <a:pt x="48858" y="105956"/>
                </a:cubicBezTo>
                <a:cubicBezTo>
                  <a:pt x="48334" y="105431"/>
                  <a:pt x="47416" y="105803"/>
                  <a:pt x="47416" y="106568"/>
                </a:cubicBezTo>
                <a:cubicBezTo>
                  <a:pt x="47416" y="107027"/>
                  <a:pt x="47788" y="107398"/>
                  <a:pt x="48268" y="107398"/>
                </a:cubicBezTo>
                <a:close/>
                <a:moveTo>
                  <a:pt x="43439" y="107311"/>
                </a:moveTo>
                <a:cubicBezTo>
                  <a:pt x="44117" y="107311"/>
                  <a:pt x="44445" y="106502"/>
                  <a:pt x="43964" y="106021"/>
                </a:cubicBezTo>
                <a:cubicBezTo>
                  <a:pt x="43505" y="105541"/>
                  <a:pt x="42697" y="105890"/>
                  <a:pt x="42697" y="106568"/>
                </a:cubicBezTo>
                <a:cubicBezTo>
                  <a:pt x="42697" y="106983"/>
                  <a:pt x="43024" y="107311"/>
                  <a:pt x="43439" y="107311"/>
                </a:cubicBezTo>
                <a:close/>
                <a:moveTo>
                  <a:pt x="38610" y="107223"/>
                </a:moveTo>
                <a:cubicBezTo>
                  <a:pt x="39200" y="107223"/>
                  <a:pt x="39484" y="106502"/>
                  <a:pt x="39069" y="106087"/>
                </a:cubicBezTo>
                <a:cubicBezTo>
                  <a:pt x="38654" y="105694"/>
                  <a:pt x="37955" y="105978"/>
                  <a:pt x="37955" y="106568"/>
                </a:cubicBezTo>
                <a:cubicBezTo>
                  <a:pt x="37955" y="106917"/>
                  <a:pt x="38239" y="107223"/>
                  <a:pt x="38610" y="107223"/>
                </a:cubicBezTo>
                <a:close/>
                <a:moveTo>
                  <a:pt x="33781" y="107114"/>
                </a:moveTo>
                <a:cubicBezTo>
                  <a:pt x="34284" y="107114"/>
                  <a:pt x="34524" y="106524"/>
                  <a:pt x="34175" y="106174"/>
                </a:cubicBezTo>
                <a:cubicBezTo>
                  <a:pt x="33825" y="105825"/>
                  <a:pt x="33235" y="106065"/>
                  <a:pt x="33235" y="106568"/>
                </a:cubicBezTo>
                <a:cubicBezTo>
                  <a:pt x="33235" y="106874"/>
                  <a:pt x="33475" y="107114"/>
                  <a:pt x="33781" y="107114"/>
                </a:cubicBezTo>
                <a:close/>
                <a:moveTo>
                  <a:pt x="28952" y="107005"/>
                </a:moveTo>
                <a:cubicBezTo>
                  <a:pt x="29346" y="107005"/>
                  <a:pt x="29542" y="106524"/>
                  <a:pt x="29280" y="106240"/>
                </a:cubicBezTo>
                <a:cubicBezTo>
                  <a:pt x="28996" y="105956"/>
                  <a:pt x="28515" y="106174"/>
                  <a:pt x="28515" y="106568"/>
                </a:cubicBezTo>
                <a:cubicBezTo>
                  <a:pt x="28515" y="106808"/>
                  <a:pt x="28712" y="107005"/>
                  <a:pt x="28952" y="107005"/>
                </a:cubicBezTo>
                <a:close/>
                <a:moveTo>
                  <a:pt x="24123" y="106874"/>
                </a:moveTo>
                <a:cubicBezTo>
                  <a:pt x="24429" y="106874"/>
                  <a:pt x="24560" y="106524"/>
                  <a:pt x="24364" y="106327"/>
                </a:cubicBezTo>
                <a:cubicBezTo>
                  <a:pt x="24167" y="106131"/>
                  <a:pt x="23817" y="106262"/>
                  <a:pt x="23817" y="106568"/>
                </a:cubicBezTo>
                <a:cubicBezTo>
                  <a:pt x="23817" y="106742"/>
                  <a:pt x="23949" y="106874"/>
                  <a:pt x="24123" y="106874"/>
                </a:cubicBezTo>
                <a:close/>
                <a:moveTo>
                  <a:pt x="19316" y="106764"/>
                </a:moveTo>
                <a:cubicBezTo>
                  <a:pt x="19491" y="106764"/>
                  <a:pt x="19600" y="106546"/>
                  <a:pt x="19469" y="106415"/>
                </a:cubicBezTo>
                <a:cubicBezTo>
                  <a:pt x="19316" y="106262"/>
                  <a:pt x="19098" y="106371"/>
                  <a:pt x="19098" y="106568"/>
                </a:cubicBezTo>
                <a:cubicBezTo>
                  <a:pt x="19098" y="106677"/>
                  <a:pt x="19185" y="106764"/>
                  <a:pt x="19316" y="106764"/>
                </a:cubicBezTo>
                <a:close/>
                <a:moveTo>
                  <a:pt x="14487" y="106655"/>
                </a:moveTo>
                <a:cubicBezTo>
                  <a:pt x="14531" y="106655"/>
                  <a:pt x="14575" y="106611"/>
                  <a:pt x="14575" y="106568"/>
                </a:cubicBezTo>
                <a:cubicBezTo>
                  <a:pt x="14575" y="106502"/>
                  <a:pt x="14531" y="106458"/>
                  <a:pt x="14487" y="106458"/>
                </a:cubicBezTo>
                <a:cubicBezTo>
                  <a:pt x="14422" y="106458"/>
                  <a:pt x="14378" y="106502"/>
                  <a:pt x="14378" y="106568"/>
                </a:cubicBezTo>
                <a:cubicBezTo>
                  <a:pt x="14400" y="106611"/>
                  <a:pt x="14443" y="106655"/>
                  <a:pt x="14487" y="106655"/>
                </a:cubicBezTo>
                <a:close/>
                <a:moveTo>
                  <a:pt x="144762" y="101782"/>
                </a:moveTo>
                <a:cubicBezTo>
                  <a:pt x="144849" y="101782"/>
                  <a:pt x="144718" y="101651"/>
                  <a:pt x="144718" y="101739"/>
                </a:cubicBezTo>
                <a:cubicBezTo>
                  <a:pt x="144718" y="101760"/>
                  <a:pt x="144740" y="101782"/>
                  <a:pt x="144762" y="101782"/>
                </a:cubicBezTo>
                <a:close/>
                <a:moveTo>
                  <a:pt x="139955" y="101913"/>
                </a:moveTo>
                <a:cubicBezTo>
                  <a:pt x="140042" y="101913"/>
                  <a:pt x="140108" y="101826"/>
                  <a:pt x="140108" y="101739"/>
                </a:cubicBezTo>
                <a:cubicBezTo>
                  <a:pt x="140129" y="101586"/>
                  <a:pt x="139933" y="101498"/>
                  <a:pt x="139823" y="101608"/>
                </a:cubicBezTo>
                <a:cubicBezTo>
                  <a:pt x="139714" y="101717"/>
                  <a:pt x="139780" y="101913"/>
                  <a:pt x="139955" y="101913"/>
                </a:cubicBezTo>
                <a:close/>
                <a:moveTo>
                  <a:pt x="135126" y="102023"/>
                </a:moveTo>
                <a:cubicBezTo>
                  <a:pt x="135388" y="102023"/>
                  <a:pt x="135519" y="101717"/>
                  <a:pt x="135322" y="101520"/>
                </a:cubicBezTo>
                <a:cubicBezTo>
                  <a:pt x="135147" y="101345"/>
                  <a:pt x="134820" y="101476"/>
                  <a:pt x="134820" y="101739"/>
                </a:cubicBezTo>
                <a:cubicBezTo>
                  <a:pt x="134820" y="101892"/>
                  <a:pt x="134951" y="102023"/>
                  <a:pt x="135126" y="102023"/>
                </a:cubicBezTo>
                <a:close/>
                <a:moveTo>
                  <a:pt x="130297" y="102154"/>
                </a:moveTo>
                <a:cubicBezTo>
                  <a:pt x="130668" y="102154"/>
                  <a:pt x="130843" y="101695"/>
                  <a:pt x="130581" y="101433"/>
                </a:cubicBezTo>
                <a:cubicBezTo>
                  <a:pt x="130318" y="101171"/>
                  <a:pt x="129881" y="101367"/>
                  <a:pt x="129881" y="101739"/>
                </a:cubicBezTo>
                <a:cubicBezTo>
                  <a:pt x="129881" y="101957"/>
                  <a:pt x="130056" y="102154"/>
                  <a:pt x="130297" y="102154"/>
                </a:cubicBezTo>
                <a:close/>
                <a:moveTo>
                  <a:pt x="125467" y="102263"/>
                </a:moveTo>
                <a:cubicBezTo>
                  <a:pt x="125948" y="102263"/>
                  <a:pt x="126189" y="101673"/>
                  <a:pt x="125861" y="101345"/>
                </a:cubicBezTo>
                <a:cubicBezTo>
                  <a:pt x="125511" y="100996"/>
                  <a:pt x="124921" y="101236"/>
                  <a:pt x="124921" y="101717"/>
                </a:cubicBezTo>
                <a:cubicBezTo>
                  <a:pt x="124921" y="102023"/>
                  <a:pt x="125162" y="102263"/>
                  <a:pt x="125467" y="102263"/>
                </a:cubicBezTo>
                <a:close/>
                <a:moveTo>
                  <a:pt x="120638" y="102372"/>
                </a:moveTo>
                <a:cubicBezTo>
                  <a:pt x="121207" y="102372"/>
                  <a:pt x="121491" y="101673"/>
                  <a:pt x="121097" y="101280"/>
                </a:cubicBezTo>
                <a:cubicBezTo>
                  <a:pt x="120682" y="100865"/>
                  <a:pt x="120005" y="101171"/>
                  <a:pt x="120005" y="101739"/>
                </a:cubicBezTo>
                <a:cubicBezTo>
                  <a:pt x="120005" y="102088"/>
                  <a:pt x="120289" y="102372"/>
                  <a:pt x="120638" y="102372"/>
                </a:cubicBezTo>
                <a:close/>
                <a:moveTo>
                  <a:pt x="115809" y="102482"/>
                </a:moveTo>
                <a:cubicBezTo>
                  <a:pt x="116487" y="102482"/>
                  <a:pt x="116815" y="101673"/>
                  <a:pt x="116334" y="101192"/>
                </a:cubicBezTo>
                <a:cubicBezTo>
                  <a:pt x="115875" y="100733"/>
                  <a:pt x="115066" y="101061"/>
                  <a:pt x="115066" y="101739"/>
                </a:cubicBezTo>
                <a:cubicBezTo>
                  <a:pt x="115066" y="102154"/>
                  <a:pt x="115394" y="102482"/>
                  <a:pt x="115809" y="102482"/>
                </a:cubicBezTo>
                <a:close/>
                <a:moveTo>
                  <a:pt x="111002" y="102591"/>
                </a:moveTo>
                <a:cubicBezTo>
                  <a:pt x="111767" y="102591"/>
                  <a:pt x="112138" y="101673"/>
                  <a:pt x="111614" y="101127"/>
                </a:cubicBezTo>
                <a:cubicBezTo>
                  <a:pt x="111068" y="100581"/>
                  <a:pt x="110150" y="100974"/>
                  <a:pt x="110150" y="101739"/>
                </a:cubicBezTo>
                <a:cubicBezTo>
                  <a:pt x="110150" y="102219"/>
                  <a:pt x="110522" y="102591"/>
                  <a:pt x="111002" y="102591"/>
                </a:cubicBezTo>
                <a:close/>
                <a:moveTo>
                  <a:pt x="106173" y="102700"/>
                </a:moveTo>
                <a:cubicBezTo>
                  <a:pt x="107025" y="102700"/>
                  <a:pt x="107441" y="101673"/>
                  <a:pt x="106851" y="101061"/>
                </a:cubicBezTo>
                <a:cubicBezTo>
                  <a:pt x="106239" y="100471"/>
                  <a:pt x="105234" y="100886"/>
                  <a:pt x="105234" y="101739"/>
                </a:cubicBezTo>
                <a:cubicBezTo>
                  <a:pt x="105234" y="102263"/>
                  <a:pt x="105649" y="102700"/>
                  <a:pt x="106173" y="102700"/>
                </a:cubicBezTo>
                <a:close/>
                <a:moveTo>
                  <a:pt x="101344" y="102787"/>
                </a:moveTo>
                <a:cubicBezTo>
                  <a:pt x="102284" y="102787"/>
                  <a:pt x="102743" y="101651"/>
                  <a:pt x="102087" y="100996"/>
                </a:cubicBezTo>
                <a:cubicBezTo>
                  <a:pt x="101432" y="100340"/>
                  <a:pt x="100317" y="100799"/>
                  <a:pt x="100317" y="101739"/>
                </a:cubicBezTo>
                <a:cubicBezTo>
                  <a:pt x="100295" y="102307"/>
                  <a:pt x="100776" y="102787"/>
                  <a:pt x="101344" y="102787"/>
                </a:cubicBezTo>
                <a:close/>
                <a:moveTo>
                  <a:pt x="96537" y="102875"/>
                </a:moveTo>
                <a:cubicBezTo>
                  <a:pt x="97520" y="102875"/>
                  <a:pt x="98023" y="101651"/>
                  <a:pt x="97324" y="100952"/>
                </a:cubicBezTo>
                <a:cubicBezTo>
                  <a:pt x="96603" y="100253"/>
                  <a:pt x="95401" y="100755"/>
                  <a:pt x="95401" y="101739"/>
                </a:cubicBezTo>
                <a:cubicBezTo>
                  <a:pt x="95401" y="102372"/>
                  <a:pt x="95903" y="102875"/>
                  <a:pt x="96537" y="102875"/>
                </a:cubicBezTo>
                <a:close/>
                <a:moveTo>
                  <a:pt x="91708" y="102919"/>
                </a:moveTo>
                <a:cubicBezTo>
                  <a:pt x="92757" y="102919"/>
                  <a:pt x="93281" y="101651"/>
                  <a:pt x="92538" y="100908"/>
                </a:cubicBezTo>
                <a:cubicBezTo>
                  <a:pt x="91795" y="100165"/>
                  <a:pt x="90528" y="100690"/>
                  <a:pt x="90528" y="101739"/>
                </a:cubicBezTo>
                <a:cubicBezTo>
                  <a:pt x="90528" y="102394"/>
                  <a:pt x="91052" y="102919"/>
                  <a:pt x="91708" y="102919"/>
                </a:cubicBezTo>
                <a:close/>
                <a:moveTo>
                  <a:pt x="86879" y="102984"/>
                </a:moveTo>
                <a:cubicBezTo>
                  <a:pt x="87971" y="102984"/>
                  <a:pt x="88518" y="101651"/>
                  <a:pt x="87753" y="100865"/>
                </a:cubicBezTo>
                <a:cubicBezTo>
                  <a:pt x="86966" y="100100"/>
                  <a:pt x="85633" y="100646"/>
                  <a:pt x="85633" y="101739"/>
                </a:cubicBezTo>
                <a:cubicBezTo>
                  <a:pt x="85633" y="102416"/>
                  <a:pt x="86202" y="102984"/>
                  <a:pt x="86879" y="102984"/>
                </a:cubicBezTo>
                <a:close/>
                <a:moveTo>
                  <a:pt x="82050" y="103006"/>
                </a:moveTo>
                <a:cubicBezTo>
                  <a:pt x="83164" y="103006"/>
                  <a:pt x="83732" y="101651"/>
                  <a:pt x="82946" y="100865"/>
                </a:cubicBezTo>
                <a:cubicBezTo>
                  <a:pt x="82159" y="100056"/>
                  <a:pt x="80783" y="100624"/>
                  <a:pt x="80783" y="101739"/>
                </a:cubicBezTo>
                <a:cubicBezTo>
                  <a:pt x="80783" y="102438"/>
                  <a:pt x="81351" y="103006"/>
                  <a:pt x="82050" y="103006"/>
                </a:cubicBezTo>
                <a:close/>
                <a:moveTo>
                  <a:pt x="77221" y="103006"/>
                </a:moveTo>
                <a:cubicBezTo>
                  <a:pt x="78357" y="103006"/>
                  <a:pt x="78925" y="101629"/>
                  <a:pt x="78117" y="100843"/>
                </a:cubicBezTo>
                <a:cubicBezTo>
                  <a:pt x="77308" y="100034"/>
                  <a:pt x="75954" y="100602"/>
                  <a:pt x="75954" y="101739"/>
                </a:cubicBezTo>
                <a:cubicBezTo>
                  <a:pt x="75954" y="102438"/>
                  <a:pt x="76522" y="103006"/>
                  <a:pt x="77221" y="103006"/>
                </a:cubicBezTo>
                <a:close/>
                <a:moveTo>
                  <a:pt x="72392" y="103006"/>
                </a:moveTo>
                <a:cubicBezTo>
                  <a:pt x="73528" y="103006"/>
                  <a:pt x="74074" y="101651"/>
                  <a:pt x="73288" y="100865"/>
                </a:cubicBezTo>
                <a:cubicBezTo>
                  <a:pt x="72501" y="100056"/>
                  <a:pt x="71146" y="100624"/>
                  <a:pt x="71146" y="101739"/>
                </a:cubicBezTo>
                <a:cubicBezTo>
                  <a:pt x="71146" y="102438"/>
                  <a:pt x="71693" y="103006"/>
                  <a:pt x="72392" y="103006"/>
                </a:cubicBezTo>
                <a:close/>
                <a:moveTo>
                  <a:pt x="67563" y="102984"/>
                </a:moveTo>
                <a:cubicBezTo>
                  <a:pt x="68677" y="102984"/>
                  <a:pt x="69223" y="101651"/>
                  <a:pt x="68437" y="100865"/>
                </a:cubicBezTo>
                <a:cubicBezTo>
                  <a:pt x="67672" y="100100"/>
                  <a:pt x="66339" y="100646"/>
                  <a:pt x="66339" y="101739"/>
                </a:cubicBezTo>
                <a:cubicBezTo>
                  <a:pt x="66339" y="102416"/>
                  <a:pt x="66885" y="102984"/>
                  <a:pt x="67563" y="102984"/>
                </a:cubicBezTo>
                <a:close/>
                <a:moveTo>
                  <a:pt x="62734" y="102919"/>
                </a:moveTo>
                <a:cubicBezTo>
                  <a:pt x="63804" y="102919"/>
                  <a:pt x="64329" y="101651"/>
                  <a:pt x="63586" y="100908"/>
                </a:cubicBezTo>
                <a:cubicBezTo>
                  <a:pt x="62843" y="100165"/>
                  <a:pt x="61576" y="100690"/>
                  <a:pt x="61576" y="101739"/>
                </a:cubicBezTo>
                <a:cubicBezTo>
                  <a:pt x="61576" y="102394"/>
                  <a:pt x="62100" y="102919"/>
                  <a:pt x="62734" y="102919"/>
                </a:cubicBezTo>
                <a:close/>
                <a:moveTo>
                  <a:pt x="57927" y="102853"/>
                </a:moveTo>
                <a:cubicBezTo>
                  <a:pt x="58910" y="102853"/>
                  <a:pt x="59412" y="101651"/>
                  <a:pt x="58713" y="100952"/>
                </a:cubicBezTo>
                <a:cubicBezTo>
                  <a:pt x="58014" y="100253"/>
                  <a:pt x="56812" y="100755"/>
                  <a:pt x="56812" y="101739"/>
                </a:cubicBezTo>
                <a:cubicBezTo>
                  <a:pt x="56812" y="102350"/>
                  <a:pt x="57315" y="102853"/>
                  <a:pt x="57927" y="102853"/>
                </a:cubicBezTo>
                <a:close/>
                <a:moveTo>
                  <a:pt x="53098" y="102766"/>
                </a:moveTo>
                <a:cubicBezTo>
                  <a:pt x="54015" y="102766"/>
                  <a:pt x="54474" y="101673"/>
                  <a:pt x="53819" y="101018"/>
                </a:cubicBezTo>
                <a:cubicBezTo>
                  <a:pt x="53163" y="100362"/>
                  <a:pt x="52071" y="100821"/>
                  <a:pt x="52071" y="101739"/>
                </a:cubicBezTo>
                <a:cubicBezTo>
                  <a:pt x="52071" y="102307"/>
                  <a:pt x="52529" y="102766"/>
                  <a:pt x="53098" y="102766"/>
                </a:cubicBezTo>
                <a:close/>
                <a:moveTo>
                  <a:pt x="48268" y="102700"/>
                </a:moveTo>
                <a:cubicBezTo>
                  <a:pt x="49121" y="102700"/>
                  <a:pt x="49536" y="101673"/>
                  <a:pt x="48946" y="101061"/>
                </a:cubicBezTo>
                <a:cubicBezTo>
                  <a:pt x="48334" y="100471"/>
                  <a:pt x="47307" y="100886"/>
                  <a:pt x="47307" y="101739"/>
                </a:cubicBezTo>
                <a:cubicBezTo>
                  <a:pt x="47307" y="102263"/>
                  <a:pt x="47744" y="102700"/>
                  <a:pt x="48268" y="102700"/>
                </a:cubicBezTo>
                <a:close/>
                <a:moveTo>
                  <a:pt x="43439" y="102591"/>
                </a:moveTo>
                <a:cubicBezTo>
                  <a:pt x="44204" y="102591"/>
                  <a:pt x="44576" y="101673"/>
                  <a:pt x="44051" y="101149"/>
                </a:cubicBezTo>
                <a:cubicBezTo>
                  <a:pt x="43505" y="100602"/>
                  <a:pt x="42609" y="100996"/>
                  <a:pt x="42609" y="101739"/>
                </a:cubicBezTo>
                <a:cubicBezTo>
                  <a:pt x="42609" y="102219"/>
                  <a:pt x="42981" y="102591"/>
                  <a:pt x="43439" y="102591"/>
                </a:cubicBezTo>
                <a:close/>
                <a:moveTo>
                  <a:pt x="38610" y="102503"/>
                </a:moveTo>
                <a:cubicBezTo>
                  <a:pt x="39288" y="102503"/>
                  <a:pt x="39616" y="101695"/>
                  <a:pt x="39135" y="101214"/>
                </a:cubicBezTo>
                <a:cubicBezTo>
                  <a:pt x="38676" y="100733"/>
                  <a:pt x="37867" y="101083"/>
                  <a:pt x="37867" y="101739"/>
                </a:cubicBezTo>
                <a:cubicBezTo>
                  <a:pt x="37867" y="102154"/>
                  <a:pt x="38195" y="102482"/>
                  <a:pt x="38610" y="102503"/>
                </a:cubicBezTo>
                <a:close/>
                <a:moveTo>
                  <a:pt x="33781" y="102372"/>
                </a:moveTo>
                <a:cubicBezTo>
                  <a:pt x="34350" y="102372"/>
                  <a:pt x="34634" y="101695"/>
                  <a:pt x="34240" y="101302"/>
                </a:cubicBezTo>
                <a:cubicBezTo>
                  <a:pt x="33847" y="100908"/>
                  <a:pt x="33170" y="101192"/>
                  <a:pt x="33170" y="101739"/>
                </a:cubicBezTo>
                <a:cubicBezTo>
                  <a:pt x="33170" y="102088"/>
                  <a:pt x="33454" y="102372"/>
                  <a:pt x="33781" y="102372"/>
                </a:cubicBezTo>
                <a:close/>
                <a:moveTo>
                  <a:pt x="28974" y="102263"/>
                </a:moveTo>
                <a:cubicBezTo>
                  <a:pt x="29433" y="102263"/>
                  <a:pt x="29673" y="101695"/>
                  <a:pt x="29346" y="101367"/>
                </a:cubicBezTo>
                <a:cubicBezTo>
                  <a:pt x="28996" y="101039"/>
                  <a:pt x="28450" y="101280"/>
                  <a:pt x="28450" y="101739"/>
                </a:cubicBezTo>
                <a:cubicBezTo>
                  <a:pt x="28450" y="102023"/>
                  <a:pt x="28668" y="102263"/>
                  <a:pt x="28974" y="102263"/>
                </a:cubicBezTo>
                <a:close/>
                <a:moveTo>
                  <a:pt x="24145" y="102154"/>
                </a:moveTo>
                <a:cubicBezTo>
                  <a:pt x="24495" y="102154"/>
                  <a:pt x="24670" y="101717"/>
                  <a:pt x="24429" y="101455"/>
                </a:cubicBezTo>
                <a:cubicBezTo>
                  <a:pt x="24167" y="101214"/>
                  <a:pt x="23730" y="101389"/>
                  <a:pt x="23730" y="101739"/>
                </a:cubicBezTo>
                <a:cubicBezTo>
                  <a:pt x="23730" y="101957"/>
                  <a:pt x="23927" y="102154"/>
                  <a:pt x="24145" y="102154"/>
                </a:cubicBezTo>
                <a:close/>
                <a:moveTo>
                  <a:pt x="19316" y="102023"/>
                </a:moveTo>
                <a:cubicBezTo>
                  <a:pt x="19556" y="102023"/>
                  <a:pt x="19688" y="101739"/>
                  <a:pt x="19513" y="101564"/>
                </a:cubicBezTo>
                <a:cubicBezTo>
                  <a:pt x="19338" y="101389"/>
                  <a:pt x="19032" y="101498"/>
                  <a:pt x="19032" y="101760"/>
                </a:cubicBezTo>
                <a:cubicBezTo>
                  <a:pt x="19032" y="101913"/>
                  <a:pt x="19163" y="102023"/>
                  <a:pt x="19316" y="102023"/>
                </a:cubicBezTo>
                <a:close/>
                <a:moveTo>
                  <a:pt x="14487" y="101913"/>
                </a:moveTo>
                <a:cubicBezTo>
                  <a:pt x="14575" y="101913"/>
                  <a:pt x="14640" y="101826"/>
                  <a:pt x="14640" y="101739"/>
                </a:cubicBezTo>
                <a:cubicBezTo>
                  <a:pt x="14640" y="101651"/>
                  <a:pt x="14575" y="101586"/>
                  <a:pt x="14487" y="101586"/>
                </a:cubicBezTo>
                <a:cubicBezTo>
                  <a:pt x="14400" y="101586"/>
                  <a:pt x="14334" y="101651"/>
                  <a:pt x="14334" y="101739"/>
                </a:cubicBezTo>
                <a:cubicBezTo>
                  <a:pt x="14334" y="101826"/>
                  <a:pt x="14400" y="101913"/>
                  <a:pt x="14487" y="101913"/>
                </a:cubicBezTo>
                <a:close/>
                <a:moveTo>
                  <a:pt x="9658" y="101782"/>
                </a:moveTo>
                <a:cubicBezTo>
                  <a:pt x="9724" y="101782"/>
                  <a:pt x="9724" y="101695"/>
                  <a:pt x="9658" y="101695"/>
                </a:cubicBezTo>
                <a:cubicBezTo>
                  <a:pt x="9614" y="101695"/>
                  <a:pt x="9614" y="101782"/>
                  <a:pt x="9658" y="101782"/>
                </a:cubicBezTo>
                <a:close/>
                <a:moveTo>
                  <a:pt x="149613" y="96931"/>
                </a:moveTo>
                <a:cubicBezTo>
                  <a:pt x="149635" y="96931"/>
                  <a:pt x="149635" y="96888"/>
                  <a:pt x="149613" y="96888"/>
                </a:cubicBezTo>
                <a:cubicBezTo>
                  <a:pt x="149591" y="96888"/>
                  <a:pt x="149591" y="96931"/>
                  <a:pt x="149613" y="96931"/>
                </a:cubicBezTo>
                <a:close/>
                <a:moveTo>
                  <a:pt x="144784" y="97019"/>
                </a:moveTo>
                <a:cubicBezTo>
                  <a:pt x="144958" y="97019"/>
                  <a:pt x="144674" y="96735"/>
                  <a:pt x="144674" y="96910"/>
                </a:cubicBezTo>
                <a:cubicBezTo>
                  <a:pt x="144674" y="96975"/>
                  <a:pt x="144718" y="97019"/>
                  <a:pt x="144784" y="97019"/>
                </a:cubicBezTo>
                <a:close/>
                <a:moveTo>
                  <a:pt x="139955" y="97128"/>
                </a:moveTo>
                <a:cubicBezTo>
                  <a:pt x="140151" y="97128"/>
                  <a:pt x="140261" y="96888"/>
                  <a:pt x="140108" y="96735"/>
                </a:cubicBezTo>
                <a:cubicBezTo>
                  <a:pt x="139976" y="96604"/>
                  <a:pt x="139736" y="96713"/>
                  <a:pt x="139736" y="96910"/>
                </a:cubicBezTo>
                <a:cubicBezTo>
                  <a:pt x="139736" y="97041"/>
                  <a:pt x="139823" y="97128"/>
                  <a:pt x="139955" y="97128"/>
                </a:cubicBezTo>
                <a:close/>
                <a:moveTo>
                  <a:pt x="135126" y="97281"/>
                </a:moveTo>
                <a:cubicBezTo>
                  <a:pt x="135453" y="97259"/>
                  <a:pt x="135606" y="96888"/>
                  <a:pt x="135388" y="96647"/>
                </a:cubicBezTo>
                <a:cubicBezTo>
                  <a:pt x="135169" y="96429"/>
                  <a:pt x="134776" y="96582"/>
                  <a:pt x="134776" y="96910"/>
                </a:cubicBezTo>
                <a:cubicBezTo>
                  <a:pt x="134776" y="97106"/>
                  <a:pt x="134929" y="97281"/>
                  <a:pt x="135126" y="97281"/>
                </a:cubicBezTo>
                <a:close/>
                <a:moveTo>
                  <a:pt x="130297" y="97412"/>
                </a:moveTo>
                <a:cubicBezTo>
                  <a:pt x="130755" y="97390"/>
                  <a:pt x="130952" y="96866"/>
                  <a:pt x="130646" y="96560"/>
                </a:cubicBezTo>
                <a:cubicBezTo>
                  <a:pt x="130340" y="96254"/>
                  <a:pt x="129816" y="96473"/>
                  <a:pt x="129816" y="96910"/>
                </a:cubicBezTo>
                <a:cubicBezTo>
                  <a:pt x="129816" y="97172"/>
                  <a:pt x="130034" y="97412"/>
                  <a:pt x="130297" y="97412"/>
                </a:cubicBezTo>
                <a:close/>
                <a:moveTo>
                  <a:pt x="125489" y="97521"/>
                </a:moveTo>
                <a:cubicBezTo>
                  <a:pt x="126036" y="97521"/>
                  <a:pt x="126298" y="96866"/>
                  <a:pt x="125905" y="96473"/>
                </a:cubicBezTo>
                <a:cubicBezTo>
                  <a:pt x="125533" y="96079"/>
                  <a:pt x="124856" y="96363"/>
                  <a:pt x="124856" y="96910"/>
                </a:cubicBezTo>
                <a:cubicBezTo>
                  <a:pt x="124856" y="97237"/>
                  <a:pt x="125140" y="97521"/>
                  <a:pt x="125489" y="97521"/>
                </a:cubicBezTo>
                <a:close/>
                <a:moveTo>
                  <a:pt x="120660" y="97631"/>
                </a:moveTo>
                <a:cubicBezTo>
                  <a:pt x="121294" y="97631"/>
                  <a:pt x="121622" y="96844"/>
                  <a:pt x="121163" y="96385"/>
                </a:cubicBezTo>
                <a:cubicBezTo>
                  <a:pt x="120704" y="95948"/>
                  <a:pt x="119939" y="96254"/>
                  <a:pt x="119939" y="96910"/>
                </a:cubicBezTo>
                <a:cubicBezTo>
                  <a:pt x="119939" y="97303"/>
                  <a:pt x="120245" y="97631"/>
                  <a:pt x="120660" y="97631"/>
                </a:cubicBezTo>
                <a:close/>
                <a:moveTo>
                  <a:pt x="115831" y="97762"/>
                </a:moveTo>
                <a:cubicBezTo>
                  <a:pt x="116574" y="97740"/>
                  <a:pt x="116968" y="96844"/>
                  <a:pt x="116421" y="96320"/>
                </a:cubicBezTo>
                <a:cubicBezTo>
                  <a:pt x="115897" y="95773"/>
                  <a:pt x="114979" y="96145"/>
                  <a:pt x="114979" y="96910"/>
                </a:cubicBezTo>
                <a:cubicBezTo>
                  <a:pt x="114979" y="97368"/>
                  <a:pt x="115372" y="97762"/>
                  <a:pt x="115831" y="97762"/>
                </a:cubicBezTo>
                <a:close/>
                <a:moveTo>
                  <a:pt x="111002" y="97849"/>
                </a:moveTo>
                <a:cubicBezTo>
                  <a:pt x="111854" y="97849"/>
                  <a:pt x="112270" y="96844"/>
                  <a:pt x="111680" y="96232"/>
                </a:cubicBezTo>
                <a:cubicBezTo>
                  <a:pt x="111068" y="95642"/>
                  <a:pt x="110041" y="96057"/>
                  <a:pt x="110041" y="96910"/>
                </a:cubicBezTo>
                <a:cubicBezTo>
                  <a:pt x="110041" y="97434"/>
                  <a:pt x="110478" y="97849"/>
                  <a:pt x="111002" y="97849"/>
                </a:cubicBezTo>
                <a:close/>
                <a:moveTo>
                  <a:pt x="106173" y="97958"/>
                </a:moveTo>
                <a:cubicBezTo>
                  <a:pt x="107113" y="97958"/>
                  <a:pt x="107594" y="96822"/>
                  <a:pt x="106916" y="96167"/>
                </a:cubicBezTo>
                <a:cubicBezTo>
                  <a:pt x="106261" y="95489"/>
                  <a:pt x="105124" y="95970"/>
                  <a:pt x="105124" y="96910"/>
                </a:cubicBezTo>
                <a:cubicBezTo>
                  <a:pt x="105124" y="97500"/>
                  <a:pt x="105583" y="97958"/>
                  <a:pt x="106173" y="97958"/>
                </a:cubicBezTo>
                <a:close/>
                <a:moveTo>
                  <a:pt x="101344" y="98046"/>
                </a:moveTo>
                <a:cubicBezTo>
                  <a:pt x="102371" y="98046"/>
                  <a:pt x="102896" y="96822"/>
                  <a:pt x="102153" y="96101"/>
                </a:cubicBezTo>
                <a:cubicBezTo>
                  <a:pt x="101432" y="95380"/>
                  <a:pt x="100208" y="95883"/>
                  <a:pt x="100208" y="96910"/>
                </a:cubicBezTo>
                <a:cubicBezTo>
                  <a:pt x="100208" y="97543"/>
                  <a:pt x="100710" y="98046"/>
                  <a:pt x="101344" y="98046"/>
                </a:cubicBezTo>
                <a:close/>
                <a:moveTo>
                  <a:pt x="96515" y="98155"/>
                </a:moveTo>
                <a:cubicBezTo>
                  <a:pt x="97630" y="98155"/>
                  <a:pt x="98198" y="96800"/>
                  <a:pt x="97411" y="96036"/>
                </a:cubicBezTo>
                <a:cubicBezTo>
                  <a:pt x="96624" y="95249"/>
                  <a:pt x="95270" y="95795"/>
                  <a:pt x="95270" y="96910"/>
                </a:cubicBezTo>
                <a:cubicBezTo>
                  <a:pt x="95291" y="97587"/>
                  <a:pt x="95838" y="98155"/>
                  <a:pt x="96515" y="98155"/>
                </a:cubicBezTo>
                <a:close/>
                <a:moveTo>
                  <a:pt x="91708" y="98221"/>
                </a:moveTo>
                <a:cubicBezTo>
                  <a:pt x="92866" y="98221"/>
                  <a:pt x="93456" y="96800"/>
                  <a:pt x="92626" y="95970"/>
                </a:cubicBezTo>
                <a:cubicBezTo>
                  <a:pt x="91795" y="95162"/>
                  <a:pt x="90397" y="95730"/>
                  <a:pt x="90397" y="96910"/>
                </a:cubicBezTo>
                <a:cubicBezTo>
                  <a:pt x="90397" y="97631"/>
                  <a:pt x="90965" y="98221"/>
                  <a:pt x="91708" y="98221"/>
                </a:cubicBezTo>
                <a:close/>
                <a:moveTo>
                  <a:pt x="86879" y="98264"/>
                </a:moveTo>
                <a:cubicBezTo>
                  <a:pt x="88081" y="98264"/>
                  <a:pt x="88693" y="96800"/>
                  <a:pt x="87840" y="95948"/>
                </a:cubicBezTo>
                <a:cubicBezTo>
                  <a:pt x="86988" y="95074"/>
                  <a:pt x="85502" y="95686"/>
                  <a:pt x="85502" y="96910"/>
                </a:cubicBezTo>
                <a:cubicBezTo>
                  <a:pt x="85502" y="97653"/>
                  <a:pt x="86114" y="98264"/>
                  <a:pt x="86879" y="98264"/>
                </a:cubicBezTo>
                <a:close/>
                <a:moveTo>
                  <a:pt x="82050" y="98308"/>
                </a:moveTo>
                <a:cubicBezTo>
                  <a:pt x="83295" y="98308"/>
                  <a:pt x="83907" y="96800"/>
                  <a:pt x="83033" y="95926"/>
                </a:cubicBezTo>
                <a:cubicBezTo>
                  <a:pt x="82159" y="95052"/>
                  <a:pt x="80651" y="95664"/>
                  <a:pt x="80651" y="96910"/>
                </a:cubicBezTo>
                <a:cubicBezTo>
                  <a:pt x="80651" y="97674"/>
                  <a:pt x="81285" y="98308"/>
                  <a:pt x="82050" y="98308"/>
                </a:cubicBezTo>
                <a:close/>
                <a:moveTo>
                  <a:pt x="77221" y="98308"/>
                </a:moveTo>
                <a:cubicBezTo>
                  <a:pt x="78466" y="98308"/>
                  <a:pt x="79100" y="96778"/>
                  <a:pt x="78204" y="95904"/>
                </a:cubicBezTo>
                <a:cubicBezTo>
                  <a:pt x="77330" y="95009"/>
                  <a:pt x="75801" y="95664"/>
                  <a:pt x="75822" y="96910"/>
                </a:cubicBezTo>
                <a:cubicBezTo>
                  <a:pt x="75822" y="97696"/>
                  <a:pt x="76456" y="98308"/>
                  <a:pt x="77221" y="98308"/>
                </a:cubicBezTo>
                <a:close/>
                <a:moveTo>
                  <a:pt x="72392" y="98308"/>
                </a:moveTo>
                <a:cubicBezTo>
                  <a:pt x="73637" y="98308"/>
                  <a:pt x="74249" y="96800"/>
                  <a:pt x="73375" y="95926"/>
                </a:cubicBezTo>
                <a:cubicBezTo>
                  <a:pt x="72501" y="95052"/>
                  <a:pt x="70993" y="95664"/>
                  <a:pt x="70993" y="96910"/>
                </a:cubicBezTo>
                <a:cubicBezTo>
                  <a:pt x="70993" y="97674"/>
                  <a:pt x="71627" y="98308"/>
                  <a:pt x="72392" y="98308"/>
                </a:cubicBezTo>
                <a:close/>
                <a:moveTo>
                  <a:pt x="67563" y="98264"/>
                </a:moveTo>
                <a:cubicBezTo>
                  <a:pt x="68786" y="98264"/>
                  <a:pt x="69376" y="96800"/>
                  <a:pt x="68524" y="95948"/>
                </a:cubicBezTo>
                <a:cubicBezTo>
                  <a:pt x="67672" y="95096"/>
                  <a:pt x="66208" y="95708"/>
                  <a:pt x="66208" y="96910"/>
                </a:cubicBezTo>
                <a:cubicBezTo>
                  <a:pt x="66208" y="97653"/>
                  <a:pt x="66820" y="98264"/>
                  <a:pt x="67563" y="98264"/>
                </a:cubicBezTo>
                <a:close/>
                <a:moveTo>
                  <a:pt x="62756" y="98221"/>
                </a:moveTo>
                <a:cubicBezTo>
                  <a:pt x="63914" y="98221"/>
                  <a:pt x="64482" y="96822"/>
                  <a:pt x="63673" y="96014"/>
                </a:cubicBezTo>
                <a:cubicBezTo>
                  <a:pt x="62843" y="95183"/>
                  <a:pt x="61445" y="95773"/>
                  <a:pt x="61445" y="96931"/>
                </a:cubicBezTo>
                <a:cubicBezTo>
                  <a:pt x="61445" y="97631"/>
                  <a:pt x="62035" y="98221"/>
                  <a:pt x="62756" y="98221"/>
                </a:cubicBezTo>
                <a:close/>
                <a:moveTo>
                  <a:pt x="57927" y="98155"/>
                </a:moveTo>
                <a:cubicBezTo>
                  <a:pt x="59019" y="98155"/>
                  <a:pt x="59565" y="96822"/>
                  <a:pt x="58801" y="96057"/>
                </a:cubicBezTo>
                <a:cubicBezTo>
                  <a:pt x="58014" y="95271"/>
                  <a:pt x="56681" y="95817"/>
                  <a:pt x="56681" y="96931"/>
                </a:cubicBezTo>
                <a:cubicBezTo>
                  <a:pt x="56681" y="97609"/>
                  <a:pt x="57249" y="98155"/>
                  <a:pt x="57927" y="98155"/>
                </a:cubicBezTo>
                <a:close/>
                <a:moveTo>
                  <a:pt x="53098" y="98068"/>
                </a:moveTo>
                <a:cubicBezTo>
                  <a:pt x="54125" y="98068"/>
                  <a:pt x="54627" y="96822"/>
                  <a:pt x="53906" y="96101"/>
                </a:cubicBezTo>
                <a:cubicBezTo>
                  <a:pt x="53185" y="95380"/>
                  <a:pt x="51939" y="95904"/>
                  <a:pt x="51939" y="96931"/>
                </a:cubicBezTo>
                <a:cubicBezTo>
                  <a:pt x="51939" y="97565"/>
                  <a:pt x="52464" y="98068"/>
                  <a:pt x="53098" y="98068"/>
                </a:cubicBezTo>
                <a:close/>
                <a:moveTo>
                  <a:pt x="48268" y="97958"/>
                </a:moveTo>
                <a:cubicBezTo>
                  <a:pt x="49208" y="97958"/>
                  <a:pt x="49667" y="96822"/>
                  <a:pt x="49011" y="96167"/>
                </a:cubicBezTo>
                <a:cubicBezTo>
                  <a:pt x="48356" y="95511"/>
                  <a:pt x="47220" y="95970"/>
                  <a:pt x="47220" y="96910"/>
                </a:cubicBezTo>
                <a:cubicBezTo>
                  <a:pt x="47220" y="97478"/>
                  <a:pt x="47700" y="97958"/>
                  <a:pt x="48268" y="97958"/>
                </a:cubicBezTo>
                <a:close/>
                <a:moveTo>
                  <a:pt x="43439" y="97849"/>
                </a:moveTo>
                <a:cubicBezTo>
                  <a:pt x="44292" y="97871"/>
                  <a:pt x="44729" y="96844"/>
                  <a:pt x="44117" y="96232"/>
                </a:cubicBezTo>
                <a:cubicBezTo>
                  <a:pt x="43527" y="95620"/>
                  <a:pt x="42500" y="96057"/>
                  <a:pt x="42500" y="96910"/>
                </a:cubicBezTo>
                <a:cubicBezTo>
                  <a:pt x="42500" y="97434"/>
                  <a:pt x="42915" y="97871"/>
                  <a:pt x="43439" y="97871"/>
                </a:cubicBezTo>
                <a:close/>
                <a:moveTo>
                  <a:pt x="38610" y="97740"/>
                </a:moveTo>
                <a:cubicBezTo>
                  <a:pt x="39353" y="97740"/>
                  <a:pt x="39703" y="96844"/>
                  <a:pt x="39200" y="96341"/>
                </a:cubicBezTo>
                <a:cubicBezTo>
                  <a:pt x="38676" y="95817"/>
                  <a:pt x="37802" y="96189"/>
                  <a:pt x="37802" y="96910"/>
                </a:cubicBezTo>
                <a:cubicBezTo>
                  <a:pt x="37802" y="97368"/>
                  <a:pt x="38173" y="97740"/>
                  <a:pt x="38610" y="97740"/>
                </a:cubicBezTo>
                <a:close/>
                <a:moveTo>
                  <a:pt x="33781" y="97631"/>
                </a:moveTo>
                <a:cubicBezTo>
                  <a:pt x="34437" y="97631"/>
                  <a:pt x="34765" y="96844"/>
                  <a:pt x="34306" y="96385"/>
                </a:cubicBezTo>
                <a:cubicBezTo>
                  <a:pt x="33847" y="95926"/>
                  <a:pt x="33060" y="96254"/>
                  <a:pt x="33060" y="96910"/>
                </a:cubicBezTo>
                <a:cubicBezTo>
                  <a:pt x="33060" y="97303"/>
                  <a:pt x="33388" y="97631"/>
                  <a:pt x="33781" y="97631"/>
                </a:cubicBezTo>
                <a:close/>
                <a:moveTo>
                  <a:pt x="28974" y="97500"/>
                </a:moveTo>
                <a:cubicBezTo>
                  <a:pt x="29499" y="97500"/>
                  <a:pt x="29783" y="96866"/>
                  <a:pt x="29389" y="96473"/>
                </a:cubicBezTo>
                <a:cubicBezTo>
                  <a:pt x="29018" y="96101"/>
                  <a:pt x="28362" y="96363"/>
                  <a:pt x="28362" y="96910"/>
                </a:cubicBezTo>
                <a:cubicBezTo>
                  <a:pt x="28362" y="97237"/>
                  <a:pt x="28625" y="97500"/>
                  <a:pt x="28974" y="97500"/>
                </a:cubicBezTo>
                <a:close/>
                <a:moveTo>
                  <a:pt x="24145" y="97412"/>
                </a:moveTo>
                <a:cubicBezTo>
                  <a:pt x="24560" y="97412"/>
                  <a:pt x="24779" y="96888"/>
                  <a:pt x="24473" y="96582"/>
                </a:cubicBezTo>
                <a:cubicBezTo>
                  <a:pt x="24189" y="96276"/>
                  <a:pt x="23664" y="96494"/>
                  <a:pt x="23664" y="96910"/>
                </a:cubicBezTo>
                <a:cubicBezTo>
                  <a:pt x="23643" y="97194"/>
                  <a:pt x="23861" y="97412"/>
                  <a:pt x="24145" y="97412"/>
                </a:cubicBezTo>
                <a:close/>
                <a:moveTo>
                  <a:pt x="19316" y="97259"/>
                </a:moveTo>
                <a:cubicBezTo>
                  <a:pt x="19622" y="97259"/>
                  <a:pt x="19775" y="96888"/>
                  <a:pt x="19556" y="96669"/>
                </a:cubicBezTo>
                <a:cubicBezTo>
                  <a:pt x="19338" y="96451"/>
                  <a:pt x="18967" y="96604"/>
                  <a:pt x="18967" y="96931"/>
                </a:cubicBezTo>
                <a:cubicBezTo>
                  <a:pt x="18967" y="97106"/>
                  <a:pt x="19119" y="97259"/>
                  <a:pt x="19316" y="97259"/>
                </a:cubicBezTo>
                <a:close/>
                <a:moveTo>
                  <a:pt x="14487" y="97128"/>
                </a:moveTo>
                <a:cubicBezTo>
                  <a:pt x="14684" y="97128"/>
                  <a:pt x="14793" y="96888"/>
                  <a:pt x="14640" y="96735"/>
                </a:cubicBezTo>
                <a:cubicBezTo>
                  <a:pt x="14509" y="96604"/>
                  <a:pt x="14269" y="96713"/>
                  <a:pt x="14269" y="96910"/>
                </a:cubicBezTo>
                <a:cubicBezTo>
                  <a:pt x="14269" y="97019"/>
                  <a:pt x="14356" y="97128"/>
                  <a:pt x="14487" y="97128"/>
                </a:cubicBezTo>
                <a:close/>
                <a:moveTo>
                  <a:pt x="9658" y="96997"/>
                </a:moveTo>
                <a:cubicBezTo>
                  <a:pt x="9724" y="96997"/>
                  <a:pt x="9767" y="96953"/>
                  <a:pt x="9767" y="96910"/>
                </a:cubicBezTo>
                <a:cubicBezTo>
                  <a:pt x="9767" y="96844"/>
                  <a:pt x="9724" y="96800"/>
                  <a:pt x="9658" y="96822"/>
                </a:cubicBezTo>
                <a:cubicBezTo>
                  <a:pt x="9614" y="96822"/>
                  <a:pt x="9571" y="96844"/>
                  <a:pt x="9571" y="96910"/>
                </a:cubicBezTo>
                <a:cubicBezTo>
                  <a:pt x="9571" y="96953"/>
                  <a:pt x="9614" y="96997"/>
                  <a:pt x="9658" y="96997"/>
                </a:cubicBezTo>
                <a:close/>
                <a:moveTo>
                  <a:pt x="149613" y="92102"/>
                </a:moveTo>
                <a:cubicBezTo>
                  <a:pt x="149613" y="92102"/>
                  <a:pt x="149635" y="92102"/>
                  <a:pt x="149635" y="92081"/>
                </a:cubicBezTo>
                <a:cubicBezTo>
                  <a:pt x="149635" y="92059"/>
                  <a:pt x="149613" y="92059"/>
                  <a:pt x="149613" y="92059"/>
                </a:cubicBezTo>
                <a:cubicBezTo>
                  <a:pt x="149591" y="92059"/>
                  <a:pt x="149569" y="92059"/>
                  <a:pt x="149591" y="92081"/>
                </a:cubicBezTo>
                <a:cubicBezTo>
                  <a:pt x="149569" y="92102"/>
                  <a:pt x="149591" y="92102"/>
                  <a:pt x="149613" y="92102"/>
                </a:cubicBezTo>
                <a:close/>
                <a:moveTo>
                  <a:pt x="144784" y="92233"/>
                </a:moveTo>
                <a:cubicBezTo>
                  <a:pt x="144871" y="92233"/>
                  <a:pt x="144937" y="92168"/>
                  <a:pt x="144937" y="92081"/>
                </a:cubicBezTo>
                <a:cubicBezTo>
                  <a:pt x="144937" y="91862"/>
                  <a:pt x="144631" y="91862"/>
                  <a:pt x="144631" y="92081"/>
                </a:cubicBezTo>
                <a:cubicBezTo>
                  <a:pt x="144631" y="92168"/>
                  <a:pt x="144696" y="92233"/>
                  <a:pt x="144784" y="92233"/>
                </a:cubicBezTo>
                <a:close/>
                <a:moveTo>
                  <a:pt x="139955" y="92365"/>
                </a:moveTo>
                <a:cubicBezTo>
                  <a:pt x="140217" y="92365"/>
                  <a:pt x="140348" y="92059"/>
                  <a:pt x="140173" y="91862"/>
                </a:cubicBezTo>
                <a:cubicBezTo>
                  <a:pt x="139976" y="91687"/>
                  <a:pt x="139671" y="91818"/>
                  <a:pt x="139671" y="92081"/>
                </a:cubicBezTo>
                <a:cubicBezTo>
                  <a:pt x="139671" y="92233"/>
                  <a:pt x="139802" y="92365"/>
                  <a:pt x="139955" y="92365"/>
                </a:cubicBezTo>
                <a:close/>
                <a:moveTo>
                  <a:pt x="135126" y="92518"/>
                </a:moveTo>
                <a:cubicBezTo>
                  <a:pt x="135519" y="92496"/>
                  <a:pt x="135694" y="92037"/>
                  <a:pt x="135431" y="91775"/>
                </a:cubicBezTo>
                <a:cubicBezTo>
                  <a:pt x="135169" y="91512"/>
                  <a:pt x="134710" y="91687"/>
                  <a:pt x="134710" y="92081"/>
                </a:cubicBezTo>
                <a:cubicBezTo>
                  <a:pt x="134710" y="92321"/>
                  <a:pt x="134885" y="92496"/>
                  <a:pt x="135126" y="92518"/>
                </a:cubicBezTo>
                <a:close/>
                <a:moveTo>
                  <a:pt x="130297" y="92627"/>
                </a:moveTo>
                <a:cubicBezTo>
                  <a:pt x="130799" y="92627"/>
                  <a:pt x="131039" y="92037"/>
                  <a:pt x="130690" y="91687"/>
                </a:cubicBezTo>
                <a:cubicBezTo>
                  <a:pt x="130340" y="91359"/>
                  <a:pt x="129750" y="91600"/>
                  <a:pt x="129750" y="92081"/>
                </a:cubicBezTo>
                <a:cubicBezTo>
                  <a:pt x="129750" y="92386"/>
                  <a:pt x="130012" y="92627"/>
                  <a:pt x="130297" y="92627"/>
                </a:cubicBezTo>
                <a:close/>
                <a:moveTo>
                  <a:pt x="125489" y="92758"/>
                </a:moveTo>
                <a:cubicBezTo>
                  <a:pt x="126079" y="92758"/>
                  <a:pt x="126385" y="92015"/>
                  <a:pt x="125970" y="91600"/>
                </a:cubicBezTo>
                <a:cubicBezTo>
                  <a:pt x="125533" y="91163"/>
                  <a:pt x="124790" y="91469"/>
                  <a:pt x="124790" y="92081"/>
                </a:cubicBezTo>
                <a:cubicBezTo>
                  <a:pt x="124790" y="92452"/>
                  <a:pt x="125096" y="92758"/>
                  <a:pt x="125489" y="92758"/>
                </a:cubicBezTo>
                <a:close/>
                <a:moveTo>
                  <a:pt x="120660" y="92889"/>
                </a:moveTo>
                <a:cubicBezTo>
                  <a:pt x="121360" y="92889"/>
                  <a:pt x="121731" y="92037"/>
                  <a:pt x="121228" y="91512"/>
                </a:cubicBezTo>
                <a:cubicBezTo>
                  <a:pt x="120726" y="91010"/>
                  <a:pt x="119874" y="91359"/>
                  <a:pt x="119852" y="92059"/>
                </a:cubicBezTo>
                <a:cubicBezTo>
                  <a:pt x="119830" y="92518"/>
                  <a:pt x="120201" y="92889"/>
                  <a:pt x="120660" y="92889"/>
                </a:cubicBezTo>
                <a:close/>
                <a:moveTo>
                  <a:pt x="115831" y="92998"/>
                </a:moveTo>
                <a:cubicBezTo>
                  <a:pt x="116640" y="92998"/>
                  <a:pt x="117055" y="92015"/>
                  <a:pt x="116487" y="91425"/>
                </a:cubicBezTo>
                <a:cubicBezTo>
                  <a:pt x="115897" y="90835"/>
                  <a:pt x="114914" y="91250"/>
                  <a:pt x="114914" y="92081"/>
                </a:cubicBezTo>
                <a:cubicBezTo>
                  <a:pt x="114892" y="92583"/>
                  <a:pt x="115307" y="92998"/>
                  <a:pt x="115831" y="92998"/>
                </a:cubicBezTo>
                <a:close/>
                <a:moveTo>
                  <a:pt x="111002" y="93129"/>
                </a:moveTo>
                <a:cubicBezTo>
                  <a:pt x="111942" y="93129"/>
                  <a:pt x="112401" y="91993"/>
                  <a:pt x="111745" y="91338"/>
                </a:cubicBezTo>
                <a:cubicBezTo>
                  <a:pt x="111090" y="90682"/>
                  <a:pt x="109953" y="91141"/>
                  <a:pt x="109953" y="92081"/>
                </a:cubicBezTo>
                <a:cubicBezTo>
                  <a:pt x="109953" y="92649"/>
                  <a:pt x="110434" y="93129"/>
                  <a:pt x="111002" y="93129"/>
                </a:cubicBezTo>
                <a:close/>
                <a:moveTo>
                  <a:pt x="106173" y="93239"/>
                </a:moveTo>
                <a:cubicBezTo>
                  <a:pt x="107200" y="93239"/>
                  <a:pt x="107725" y="91993"/>
                  <a:pt x="106982" y="91272"/>
                </a:cubicBezTo>
                <a:cubicBezTo>
                  <a:pt x="106261" y="90529"/>
                  <a:pt x="105015" y="91054"/>
                  <a:pt x="105015" y="92081"/>
                </a:cubicBezTo>
                <a:cubicBezTo>
                  <a:pt x="105015" y="92714"/>
                  <a:pt x="105540" y="93239"/>
                  <a:pt x="106173" y="93239"/>
                </a:cubicBezTo>
                <a:close/>
                <a:moveTo>
                  <a:pt x="101344" y="93326"/>
                </a:moveTo>
                <a:cubicBezTo>
                  <a:pt x="102480" y="93326"/>
                  <a:pt x="103027" y="91971"/>
                  <a:pt x="102240" y="91185"/>
                </a:cubicBezTo>
                <a:cubicBezTo>
                  <a:pt x="101453" y="90398"/>
                  <a:pt x="100099" y="90966"/>
                  <a:pt x="100099" y="92081"/>
                </a:cubicBezTo>
                <a:cubicBezTo>
                  <a:pt x="100099" y="92780"/>
                  <a:pt x="100645" y="93326"/>
                  <a:pt x="101344" y="93326"/>
                </a:cubicBezTo>
                <a:close/>
                <a:moveTo>
                  <a:pt x="96515" y="93435"/>
                </a:moveTo>
                <a:cubicBezTo>
                  <a:pt x="97739" y="93435"/>
                  <a:pt x="98372" y="91971"/>
                  <a:pt x="97520" y="91097"/>
                </a:cubicBezTo>
                <a:cubicBezTo>
                  <a:pt x="96646" y="90245"/>
                  <a:pt x="95182" y="90835"/>
                  <a:pt x="95182" y="92059"/>
                </a:cubicBezTo>
                <a:cubicBezTo>
                  <a:pt x="95160" y="92823"/>
                  <a:pt x="95772" y="93435"/>
                  <a:pt x="96515" y="93435"/>
                </a:cubicBezTo>
                <a:close/>
                <a:moveTo>
                  <a:pt x="91708" y="93501"/>
                </a:moveTo>
                <a:cubicBezTo>
                  <a:pt x="92975" y="93501"/>
                  <a:pt x="93609" y="91971"/>
                  <a:pt x="92713" y="91075"/>
                </a:cubicBezTo>
                <a:cubicBezTo>
                  <a:pt x="91817" y="90158"/>
                  <a:pt x="90266" y="90813"/>
                  <a:pt x="90266" y="92081"/>
                </a:cubicBezTo>
                <a:cubicBezTo>
                  <a:pt x="90266" y="92867"/>
                  <a:pt x="90899" y="93501"/>
                  <a:pt x="91708" y="93501"/>
                </a:cubicBezTo>
                <a:close/>
                <a:moveTo>
                  <a:pt x="86879" y="93566"/>
                </a:moveTo>
                <a:cubicBezTo>
                  <a:pt x="88212" y="93566"/>
                  <a:pt x="88889" y="91971"/>
                  <a:pt x="87928" y="91010"/>
                </a:cubicBezTo>
                <a:cubicBezTo>
                  <a:pt x="86988" y="90070"/>
                  <a:pt x="85371" y="90748"/>
                  <a:pt x="85371" y="92081"/>
                </a:cubicBezTo>
                <a:cubicBezTo>
                  <a:pt x="85371" y="92911"/>
                  <a:pt x="86049" y="93566"/>
                  <a:pt x="86879" y="93566"/>
                </a:cubicBezTo>
                <a:close/>
                <a:moveTo>
                  <a:pt x="82050" y="93610"/>
                </a:moveTo>
                <a:cubicBezTo>
                  <a:pt x="83426" y="93610"/>
                  <a:pt x="84104" y="91949"/>
                  <a:pt x="83142" y="90988"/>
                </a:cubicBezTo>
                <a:cubicBezTo>
                  <a:pt x="82159" y="90027"/>
                  <a:pt x="80498" y="90704"/>
                  <a:pt x="80498" y="92081"/>
                </a:cubicBezTo>
                <a:cubicBezTo>
                  <a:pt x="80498" y="92933"/>
                  <a:pt x="81198" y="93610"/>
                  <a:pt x="82050" y="93610"/>
                </a:cubicBezTo>
                <a:close/>
                <a:moveTo>
                  <a:pt x="77221" y="93632"/>
                </a:moveTo>
                <a:cubicBezTo>
                  <a:pt x="78597" y="93632"/>
                  <a:pt x="79297" y="91949"/>
                  <a:pt x="78313" y="90988"/>
                </a:cubicBezTo>
                <a:cubicBezTo>
                  <a:pt x="77352" y="90005"/>
                  <a:pt x="75669" y="90682"/>
                  <a:pt x="75669" y="92081"/>
                </a:cubicBezTo>
                <a:cubicBezTo>
                  <a:pt x="75669" y="92933"/>
                  <a:pt x="76369" y="93632"/>
                  <a:pt x="77221" y="93632"/>
                </a:cubicBezTo>
                <a:close/>
                <a:moveTo>
                  <a:pt x="72392" y="93610"/>
                </a:moveTo>
                <a:cubicBezTo>
                  <a:pt x="73768" y="93610"/>
                  <a:pt x="74468" y="91949"/>
                  <a:pt x="73484" y="90988"/>
                </a:cubicBezTo>
                <a:cubicBezTo>
                  <a:pt x="72523" y="90027"/>
                  <a:pt x="70862" y="90704"/>
                  <a:pt x="70862" y="92081"/>
                </a:cubicBezTo>
                <a:cubicBezTo>
                  <a:pt x="70862" y="92933"/>
                  <a:pt x="71540" y="93610"/>
                  <a:pt x="72392" y="93610"/>
                </a:cubicBezTo>
                <a:close/>
                <a:moveTo>
                  <a:pt x="67563" y="93566"/>
                </a:moveTo>
                <a:cubicBezTo>
                  <a:pt x="68896" y="93566"/>
                  <a:pt x="69551" y="91971"/>
                  <a:pt x="68612" y="91032"/>
                </a:cubicBezTo>
                <a:cubicBezTo>
                  <a:pt x="67694" y="90092"/>
                  <a:pt x="66077" y="90748"/>
                  <a:pt x="66077" y="92081"/>
                </a:cubicBezTo>
                <a:cubicBezTo>
                  <a:pt x="66077" y="92889"/>
                  <a:pt x="66754" y="93566"/>
                  <a:pt x="67563" y="93566"/>
                </a:cubicBezTo>
                <a:close/>
                <a:moveTo>
                  <a:pt x="62734" y="93501"/>
                </a:moveTo>
                <a:cubicBezTo>
                  <a:pt x="64001" y="93501"/>
                  <a:pt x="64657" y="91971"/>
                  <a:pt x="63761" y="91075"/>
                </a:cubicBezTo>
                <a:cubicBezTo>
                  <a:pt x="62865" y="90180"/>
                  <a:pt x="61335" y="90813"/>
                  <a:pt x="61335" y="92081"/>
                </a:cubicBezTo>
                <a:cubicBezTo>
                  <a:pt x="61335" y="92867"/>
                  <a:pt x="61969" y="93501"/>
                  <a:pt x="62734" y="93501"/>
                </a:cubicBezTo>
                <a:close/>
                <a:moveTo>
                  <a:pt x="57927" y="93435"/>
                </a:moveTo>
                <a:cubicBezTo>
                  <a:pt x="59128" y="93435"/>
                  <a:pt x="59762" y="91971"/>
                  <a:pt x="58910" y="91097"/>
                </a:cubicBezTo>
                <a:cubicBezTo>
                  <a:pt x="58036" y="90245"/>
                  <a:pt x="56572" y="90835"/>
                  <a:pt x="56572" y="92059"/>
                </a:cubicBezTo>
                <a:cubicBezTo>
                  <a:pt x="56550" y="92823"/>
                  <a:pt x="57162" y="93435"/>
                  <a:pt x="57927" y="93435"/>
                </a:cubicBezTo>
                <a:close/>
                <a:moveTo>
                  <a:pt x="53098" y="93326"/>
                </a:moveTo>
                <a:cubicBezTo>
                  <a:pt x="54212" y="93326"/>
                  <a:pt x="54780" y="91971"/>
                  <a:pt x="53993" y="91185"/>
                </a:cubicBezTo>
                <a:cubicBezTo>
                  <a:pt x="53185" y="90398"/>
                  <a:pt x="51830" y="90966"/>
                  <a:pt x="51830" y="92081"/>
                </a:cubicBezTo>
                <a:cubicBezTo>
                  <a:pt x="51830" y="92780"/>
                  <a:pt x="52398" y="93348"/>
                  <a:pt x="53098" y="93326"/>
                </a:cubicBezTo>
                <a:close/>
                <a:moveTo>
                  <a:pt x="48268" y="93239"/>
                </a:moveTo>
                <a:cubicBezTo>
                  <a:pt x="49295" y="93239"/>
                  <a:pt x="49820" y="91993"/>
                  <a:pt x="49077" y="91272"/>
                </a:cubicBezTo>
                <a:cubicBezTo>
                  <a:pt x="48356" y="90529"/>
                  <a:pt x="47110" y="91054"/>
                  <a:pt x="47110" y="92081"/>
                </a:cubicBezTo>
                <a:cubicBezTo>
                  <a:pt x="47110" y="92714"/>
                  <a:pt x="47635" y="93239"/>
                  <a:pt x="48268" y="93239"/>
                </a:cubicBezTo>
                <a:close/>
                <a:moveTo>
                  <a:pt x="43439" y="93108"/>
                </a:moveTo>
                <a:cubicBezTo>
                  <a:pt x="44357" y="93108"/>
                  <a:pt x="44816" y="91993"/>
                  <a:pt x="44182" y="91359"/>
                </a:cubicBezTo>
                <a:cubicBezTo>
                  <a:pt x="43527" y="90704"/>
                  <a:pt x="42412" y="91163"/>
                  <a:pt x="42412" y="92081"/>
                </a:cubicBezTo>
                <a:cubicBezTo>
                  <a:pt x="42412" y="92649"/>
                  <a:pt x="42871" y="93108"/>
                  <a:pt x="43439" y="93108"/>
                </a:cubicBezTo>
                <a:close/>
                <a:moveTo>
                  <a:pt x="38610" y="92998"/>
                </a:moveTo>
                <a:cubicBezTo>
                  <a:pt x="39419" y="92998"/>
                  <a:pt x="39834" y="92015"/>
                  <a:pt x="39266" y="91425"/>
                </a:cubicBezTo>
                <a:cubicBezTo>
                  <a:pt x="38698" y="90857"/>
                  <a:pt x="37715" y="91272"/>
                  <a:pt x="37715" y="92081"/>
                </a:cubicBezTo>
                <a:cubicBezTo>
                  <a:pt x="37715" y="92583"/>
                  <a:pt x="38108" y="92998"/>
                  <a:pt x="38610" y="92998"/>
                </a:cubicBezTo>
                <a:close/>
                <a:moveTo>
                  <a:pt x="33781" y="92867"/>
                </a:moveTo>
                <a:cubicBezTo>
                  <a:pt x="34502" y="92867"/>
                  <a:pt x="34852" y="92015"/>
                  <a:pt x="34350" y="91534"/>
                </a:cubicBezTo>
                <a:cubicBezTo>
                  <a:pt x="33847" y="91032"/>
                  <a:pt x="32995" y="91381"/>
                  <a:pt x="32995" y="92081"/>
                </a:cubicBezTo>
                <a:cubicBezTo>
                  <a:pt x="32995" y="92518"/>
                  <a:pt x="33366" y="92867"/>
                  <a:pt x="33781" y="92867"/>
                </a:cubicBezTo>
                <a:close/>
                <a:moveTo>
                  <a:pt x="28974" y="92758"/>
                </a:moveTo>
                <a:cubicBezTo>
                  <a:pt x="29564" y="92758"/>
                  <a:pt x="29870" y="92037"/>
                  <a:pt x="29433" y="91622"/>
                </a:cubicBezTo>
                <a:cubicBezTo>
                  <a:pt x="29018" y="91206"/>
                  <a:pt x="28297" y="91491"/>
                  <a:pt x="28297" y="92102"/>
                </a:cubicBezTo>
                <a:cubicBezTo>
                  <a:pt x="28297" y="92452"/>
                  <a:pt x="28603" y="92758"/>
                  <a:pt x="28974" y="92758"/>
                </a:cubicBezTo>
                <a:close/>
                <a:moveTo>
                  <a:pt x="24145" y="92627"/>
                </a:moveTo>
                <a:cubicBezTo>
                  <a:pt x="24626" y="92627"/>
                  <a:pt x="24866" y="92037"/>
                  <a:pt x="24517" y="91687"/>
                </a:cubicBezTo>
                <a:cubicBezTo>
                  <a:pt x="24189" y="91359"/>
                  <a:pt x="23599" y="91600"/>
                  <a:pt x="23599" y="92081"/>
                </a:cubicBezTo>
                <a:cubicBezTo>
                  <a:pt x="23599" y="92386"/>
                  <a:pt x="23839" y="92627"/>
                  <a:pt x="24145" y="92627"/>
                </a:cubicBezTo>
                <a:close/>
                <a:moveTo>
                  <a:pt x="19316" y="92518"/>
                </a:moveTo>
                <a:cubicBezTo>
                  <a:pt x="19688" y="92518"/>
                  <a:pt x="19862" y="92059"/>
                  <a:pt x="19600" y="91796"/>
                </a:cubicBezTo>
                <a:cubicBezTo>
                  <a:pt x="19360" y="91534"/>
                  <a:pt x="18901" y="91731"/>
                  <a:pt x="18901" y="92102"/>
                </a:cubicBezTo>
                <a:cubicBezTo>
                  <a:pt x="18901" y="92321"/>
                  <a:pt x="19076" y="92518"/>
                  <a:pt x="19316" y="92518"/>
                </a:cubicBezTo>
                <a:close/>
                <a:moveTo>
                  <a:pt x="14487" y="92365"/>
                </a:moveTo>
                <a:cubicBezTo>
                  <a:pt x="14727" y="92365"/>
                  <a:pt x="14859" y="92081"/>
                  <a:pt x="14684" y="91906"/>
                </a:cubicBezTo>
                <a:cubicBezTo>
                  <a:pt x="14509" y="91731"/>
                  <a:pt x="14225" y="91862"/>
                  <a:pt x="14225" y="92102"/>
                </a:cubicBezTo>
                <a:cubicBezTo>
                  <a:pt x="14225" y="92255"/>
                  <a:pt x="14334" y="92365"/>
                  <a:pt x="14487" y="92365"/>
                </a:cubicBezTo>
                <a:close/>
                <a:moveTo>
                  <a:pt x="9658" y="92233"/>
                </a:moveTo>
                <a:cubicBezTo>
                  <a:pt x="9833" y="92255"/>
                  <a:pt x="9833" y="91928"/>
                  <a:pt x="9658" y="91949"/>
                </a:cubicBezTo>
                <a:cubicBezTo>
                  <a:pt x="9483" y="91971"/>
                  <a:pt x="9483" y="92212"/>
                  <a:pt x="9658" y="92233"/>
                </a:cubicBezTo>
                <a:close/>
                <a:moveTo>
                  <a:pt x="4829" y="92124"/>
                </a:moveTo>
                <a:cubicBezTo>
                  <a:pt x="4851" y="92124"/>
                  <a:pt x="4873" y="92102"/>
                  <a:pt x="4873" y="92081"/>
                </a:cubicBezTo>
                <a:cubicBezTo>
                  <a:pt x="4873" y="92081"/>
                  <a:pt x="4851" y="92059"/>
                  <a:pt x="4829" y="92059"/>
                </a:cubicBezTo>
                <a:cubicBezTo>
                  <a:pt x="4829" y="92059"/>
                  <a:pt x="4807" y="92081"/>
                  <a:pt x="4807" y="92081"/>
                </a:cubicBezTo>
                <a:cubicBezTo>
                  <a:pt x="4807" y="92102"/>
                  <a:pt x="4829" y="92124"/>
                  <a:pt x="4829" y="92124"/>
                </a:cubicBezTo>
                <a:close/>
                <a:moveTo>
                  <a:pt x="149591" y="87339"/>
                </a:moveTo>
                <a:cubicBezTo>
                  <a:pt x="149700" y="87339"/>
                  <a:pt x="149525" y="87164"/>
                  <a:pt x="149525" y="87273"/>
                </a:cubicBezTo>
                <a:cubicBezTo>
                  <a:pt x="149525" y="87295"/>
                  <a:pt x="149569" y="87339"/>
                  <a:pt x="149591" y="87339"/>
                </a:cubicBezTo>
                <a:close/>
                <a:moveTo>
                  <a:pt x="144784" y="87470"/>
                </a:moveTo>
                <a:cubicBezTo>
                  <a:pt x="144958" y="87470"/>
                  <a:pt x="145046" y="87251"/>
                  <a:pt x="144915" y="87120"/>
                </a:cubicBezTo>
                <a:cubicBezTo>
                  <a:pt x="144784" y="86989"/>
                  <a:pt x="144565" y="87077"/>
                  <a:pt x="144565" y="87273"/>
                </a:cubicBezTo>
                <a:cubicBezTo>
                  <a:pt x="144565" y="87383"/>
                  <a:pt x="144653" y="87470"/>
                  <a:pt x="144784" y="87470"/>
                </a:cubicBezTo>
                <a:close/>
                <a:moveTo>
                  <a:pt x="139955" y="87601"/>
                </a:moveTo>
                <a:cubicBezTo>
                  <a:pt x="140239" y="87601"/>
                  <a:pt x="140392" y="87230"/>
                  <a:pt x="140195" y="87033"/>
                </a:cubicBezTo>
                <a:cubicBezTo>
                  <a:pt x="139976" y="86814"/>
                  <a:pt x="139605" y="86967"/>
                  <a:pt x="139605" y="87273"/>
                </a:cubicBezTo>
                <a:cubicBezTo>
                  <a:pt x="139605" y="87448"/>
                  <a:pt x="139758" y="87601"/>
                  <a:pt x="139955" y="87601"/>
                </a:cubicBezTo>
                <a:close/>
                <a:moveTo>
                  <a:pt x="135126" y="87732"/>
                </a:moveTo>
                <a:cubicBezTo>
                  <a:pt x="135541" y="87732"/>
                  <a:pt x="135759" y="87230"/>
                  <a:pt x="135453" y="86924"/>
                </a:cubicBezTo>
                <a:cubicBezTo>
                  <a:pt x="135147" y="86640"/>
                  <a:pt x="134645" y="86858"/>
                  <a:pt x="134645" y="87273"/>
                </a:cubicBezTo>
                <a:cubicBezTo>
                  <a:pt x="134645" y="87536"/>
                  <a:pt x="134863" y="87732"/>
                  <a:pt x="135126" y="87732"/>
                </a:cubicBezTo>
                <a:close/>
                <a:moveTo>
                  <a:pt x="130297" y="87863"/>
                </a:moveTo>
                <a:cubicBezTo>
                  <a:pt x="130843" y="87863"/>
                  <a:pt x="131105" y="87208"/>
                  <a:pt x="130712" y="86836"/>
                </a:cubicBezTo>
                <a:cubicBezTo>
                  <a:pt x="130340" y="86465"/>
                  <a:pt x="129685" y="86727"/>
                  <a:pt x="129685" y="87273"/>
                </a:cubicBezTo>
                <a:cubicBezTo>
                  <a:pt x="129707" y="87601"/>
                  <a:pt x="129969" y="87863"/>
                  <a:pt x="130297" y="87863"/>
                </a:cubicBezTo>
                <a:close/>
                <a:moveTo>
                  <a:pt x="125467" y="87994"/>
                </a:moveTo>
                <a:cubicBezTo>
                  <a:pt x="126123" y="87994"/>
                  <a:pt x="126451" y="87208"/>
                  <a:pt x="125992" y="86749"/>
                </a:cubicBezTo>
                <a:cubicBezTo>
                  <a:pt x="125533" y="86268"/>
                  <a:pt x="124725" y="86618"/>
                  <a:pt x="124746" y="87273"/>
                </a:cubicBezTo>
                <a:cubicBezTo>
                  <a:pt x="124746" y="87667"/>
                  <a:pt x="125074" y="87994"/>
                  <a:pt x="125467" y="87994"/>
                </a:cubicBezTo>
                <a:close/>
                <a:moveTo>
                  <a:pt x="120638" y="88147"/>
                </a:moveTo>
                <a:cubicBezTo>
                  <a:pt x="121425" y="88147"/>
                  <a:pt x="121818" y="87208"/>
                  <a:pt x="121272" y="86640"/>
                </a:cubicBezTo>
                <a:cubicBezTo>
                  <a:pt x="120704" y="86093"/>
                  <a:pt x="119764" y="86487"/>
                  <a:pt x="119786" y="87273"/>
                </a:cubicBezTo>
                <a:cubicBezTo>
                  <a:pt x="119786" y="87754"/>
                  <a:pt x="120158" y="88126"/>
                  <a:pt x="120638" y="88147"/>
                </a:cubicBezTo>
                <a:close/>
                <a:moveTo>
                  <a:pt x="115831" y="88257"/>
                </a:moveTo>
                <a:cubicBezTo>
                  <a:pt x="116705" y="88257"/>
                  <a:pt x="117142" y="87186"/>
                  <a:pt x="116530" y="86552"/>
                </a:cubicBezTo>
                <a:cubicBezTo>
                  <a:pt x="115897" y="85940"/>
                  <a:pt x="114826" y="86377"/>
                  <a:pt x="114826" y="87273"/>
                </a:cubicBezTo>
                <a:cubicBezTo>
                  <a:pt x="114826" y="87820"/>
                  <a:pt x="115263" y="88257"/>
                  <a:pt x="115831" y="88257"/>
                </a:cubicBezTo>
                <a:close/>
                <a:moveTo>
                  <a:pt x="111002" y="88388"/>
                </a:moveTo>
                <a:cubicBezTo>
                  <a:pt x="112007" y="88388"/>
                  <a:pt x="112510" y="87186"/>
                  <a:pt x="111789" y="86465"/>
                </a:cubicBezTo>
                <a:cubicBezTo>
                  <a:pt x="111090" y="85766"/>
                  <a:pt x="109866" y="86268"/>
                  <a:pt x="109888" y="87273"/>
                </a:cubicBezTo>
                <a:cubicBezTo>
                  <a:pt x="109866" y="87885"/>
                  <a:pt x="110390" y="88388"/>
                  <a:pt x="111002" y="88388"/>
                </a:cubicBezTo>
                <a:close/>
                <a:moveTo>
                  <a:pt x="106173" y="88519"/>
                </a:moveTo>
                <a:cubicBezTo>
                  <a:pt x="107288" y="88519"/>
                  <a:pt x="107834" y="87164"/>
                  <a:pt x="107047" y="86377"/>
                </a:cubicBezTo>
                <a:cubicBezTo>
                  <a:pt x="106261" y="85591"/>
                  <a:pt x="104928" y="86159"/>
                  <a:pt x="104928" y="87273"/>
                </a:cubicBezTo>
                <a:cubicBezTo>
                  <a:pt x="104928" y="87951"/>
                  <a:pt x="105496" y="88519"/>
                  <a:pt x="106173" y="88519"/>
                </a:cubicBezTo>
                <a:close/>
                <a:moveTo>
                  <a:pt x="101344" y="88628"/>
                </a:moveTo>
                <a:cubicBezTo>
                  <a:pt x="102546" y="88628"/>
                  <a:pt x="103158" y="87164"/>
                  <a:pt x="102306" y="86312"/>
                </a:cubicBezTo>
                <a:cubicBezTo>
                  <a:pt x="101453" y="85460"/>
                  <a:pt x="99989" y="86072"/>
                  <a:pt x="99989" y="87273"/>
                </a:cubicBezTo>
                <a:cubicBezTo>
                  <a:pt x="99989" y="88016"/>
                  <a:pt x="100601" y="88628"/>
                  <a:pt x="101344" y="88628"/>
                </a:cubicBezTo>
                <a:close/>
                <a:moveTo>
                  <a:pt x="96537" y="88715"/>
                </a:moveTo>
                <a:cubicBezTo>
                  <a:pt x="97826" y="88715"/>
                  <a:pt x="98482" y="87142"/>
                  <a:pt x="97542" y="86224"/>
                </a:cubicBezTo>
                <a:cubicBezTo>
                  <a:pt x="96624" y="85307"/>
                  <a:pt x="95073" y="85962"/>
                  <a:pt x="95073" y="87273"/>
                </a:cubicBezTo>
                <a:cubicBezTo>
                  <a:pt x="95073" y="88082"/>
                  <a:pt x="95729" y="88737"/>
                  <a:pt x="96537" y="88715"/>
                </a:cubicBezTo>
                <a:close/>
                <a:moveTo>
                  <a:pt x="91708" y="88825"/>
                </a:moveTo>
                <a:cubicBezTo>
                  <a:pt x="93085" y="88825"/>
                  <a:pt x="93784" y="87142"/>
                  <a:pt x="92800" y="86159"/>
                </a:cubicBezTo>
                <a:cubicBezTo>
                  <a:pt x="91817" y="85198"/>
                  <a:pt x="90135" y="85875"/>
                  <a:pt x="90157" y="87273"/>
                </a:cubicBezTo>
                <a:cubicBezTo>
                  <a:pt x="90157" y="88126"/>
                  <a:pt x="90834" y="88825"/>
                  <a:pt x="91708" y="88825"/>
                </a:cubicBezTo>
                <a:close/>
                <a:moveTo>
                  <a:pt x="86879" y="88890"/>
                </a:moveTo>
                <a:cubicBezTo>
                  <a:pt x="88321" y="88890"/>
                  <a:pt x="89042" y="87142"/>
                  <a:pt x="88015" y="86115"/>
                </a:cubicBezTo>
                <a:cubicBezTo>
                  <a:pt x="86988" y="85110"/>
                  <a:pt x="85262" y="85831"/>
                  <a:pt x="85262" y="87273"/>
                </a:cubicBezTo>
                <a:cubicBezTo>
                  <a:pt x="85262" y="88169"/>
                  <a:pt x="85983" y="88890"/>
                  <a:pt x="86879" y="88890"/>
                </a:cubicBezTo>
                <a:close/>
                <a:moveTo>
                  <a:pt x="82050" y="88934"/>
                </a:moveTo>
                <a:cubicBezTo>
                  <a:pt x="83536" y="88934"/>
                  <a:pt x="84279" y="87142"/>
                  <a:pt x="83230" y="86093"/>
                </a:cubicBezTo>
                <a:cubicBezTo>
                  <a:pt x="82181" y="85023"/>
                  <a:pt x="80367" y="85787"/>
                  <a:pt x="80367" y="87273"/>
                </a:cubicBezTo>
                <a:cubicBezTo>
                  <a:pt x="80367" y="88191"/>
                  <a:pt x="81132" y="88934"/>
                  <a:pt x="82050" y="88934"/>
                </a:cubicBezTo>
                <a:close/>
                <a:moveTo>
                  <a:pt x="77221" y="88956"/>
                </a:moveTo>
                <a:cubicBezTo>
                  <a:pt x="78729" y="88956"/>
                  <a:pt x="79471" y="87142"/>
                  <a:pt x="78423" y="86072"/>
                </a:cubicBezTo>
                <a:cubicBezTo>
                  <a:pt x="77352" y="85001"/>
                  <a:pt x="75538" y="85766"/>
                  <a:pt x="75538" y="87273"/>
                </a:cubicBezTo>
                <a:cubicBezTo>
                  <a:pt x="75538" y="88191"/>
                  <a:pt x="76281" y="88956"/>
                  <a:pt x="77221" y="88956"/>
                </a:cubicBezTo>
                <a:close/>
                <a:moveTo>
                  <a:pt x="72392" y="88934"/>
                </a:moveTo>
                <a:cubicBezTo>
                  <a:pt x="73878" y="88934"/>
                  <a:pt x="74621" y="87142"/>
                  <a:pt x="73572" y="86072"/>
                </a:cubicBezTo>
                <a:cubicBezTo>
                  <a:pt x="72523" y="85023"/>
                  <a:pt x="70731" y="85766"/>
                  <a:pt x="70731" y="87273"/>
                </a:cubicBezTo>
                <a:cubicBezTo>
                  <a:pt x="70731" y="88191"/>
                  <a:pt x="71474" y="88934"/>
                  <a:pt x="72392" y="88934"/>
                </a:cubicBezTo>
                <a:close/>
                <a:moveTo>
                  <a:pt x="67563" y="88890"/>
                </a:moveTo>
                <a:cubicBezTo>
                  <a:pt x="69005" y="88890"/>
                  <a:pt x="69726" y="87142"/>
                  <a:pt x="68721" y="86115"/>
                </a:cubicBezTo>
                <a:cubicBezTo>
                  <a:pt x="67694" y="85110"/>
                  <a:pt x="65946" y="85831"/>
                  <a:pt x="65946" y="87273"/>
                </a:cubicBezTo>
                <a:cubicBezTo>
                  <a:pt x="65946" y="88169"/>
                  <a:pt x="66667" y="88890"/>
                  <a:pt x="67563" y="88890"/>
                </a:cubicBezTo>
                <a:close/>
                <a:moveTo>
                  <a:pt x="62734" y="88803"/>
                </a:moveTo>
                <a:cubicBezTo>
                  <a:pt x="64110" y="88803"/>
                  <a:pt x="64810" y="87142"/>
                  <a:pt x="63826" y="86181"/>
                </a:cubicBezTo>
                <a:cubicBezTo>
                  <a:pt x="62865" y="85198"/>
                  <a:pt x="61204" y="85897"/>
                  <a:pt x="61204" y="87273"/>
                </a:cubicBezTo>
                <a:cubicBezTo>
                  <a:pt x="61204" y="88104"/>
                  <a:pt x="61903" y="88803"/>
                  <a:pt x="62734" y="88803"/>
                </a:cubicBezTo>
                <a:close/>
                <a:moveTo>
                  <a:pt x="57927" y="88715"/>
                </a:moveTo>
                <a:cubicBezTo>
                  <a:pt x="59216" y="88715"/>
                  <a:pt x="59849" y="87164"/>
                  <a:pt x="58932" y="86246"/>
                </a:cubicBezTo>
                <a:cubicBezTo>
                  <a:pt x="58036" y="85329"/>
                  <a:pt x="56463" y="85984"/>
                  <a:pt x="56463" y="87273"/>
                </a:cubicBezTo>
                <a:cubicBezTo>
                  <a:pt x="56463" y="88060"/>
                  <a:pt x="57118" y="88715"/>
                  <a:pt x="57927" y="88715"/>
                </a:cubicBezTo>
                <a:close/>
                <a:moveTo>
                  <a:pt x="53098" y="88606"/>
                </a:moveTo>
                <a:cubicBezTo>
                  <a:pt x="54277" y="88606"/>
                  <a:pt x="54889" y="87164"/>
                  <a:pt x="54037" y="86312"/>
                </a:cubicBezTo>
                <a:cubicBezTo>
                  <a:pt x="53207" y="85482"/>
                  <a:pt x="51765" y="86072"/>
                  <a:pt x="51765" y="87273"/>
                </a:cubicBezTo>
                <a:cubicBezTo>
                  <a:pt x="51765" y="87994"/>
                  <a:pt x="52355" y="88606"/>
                  <a:pt x="53098" y="88606"/>
                </a:cubicBezTo>
                <a:close/>
                <a:moveTo>
                  <a:pt x="48268" y="88497"/>
                </a:moveTo>
                <a:cubicBezTo>
                  <a:pt x="49361" y="88497"/>
                  <a:pt x="49907" y="87164"/>
                  <a:pt x="49143" y="86399"/>
                </a:cubicBezTo>
                <a:cubicBezTo>
                  <a:pt x="48356" y="85613"/>
                  <a:pt x="47045" y="86159"/>
                  <a:pt x="47045" y="87273"/>
                </a:cubicBezTo>
                <a:cubicBezTo>
                  <a:pt x="47045" y="87951"/>
                  <a:pt x="47591" y="88497"/>
                  <a:pt x="48268" y="88497"/>
                </a:cubicBezTo>
                <a:close/>
                <a:moveTo>
                  <a:pt x="43439" y="88366"/>
                </a:moveTo>
                <a:cubicBezTo>
                  <a:pt x="44445" y="88366"/>
                  <a:pt x="44925" y="87186"/>
                  <a:pt x="44226" y="86487"/>
                </a:cubicBezTo>
                <a:cubicBezTo>
                  <a:pt x="43527" y="85766"/>
                  <a:pt x="42325" y="86268"/>
                  <a:pt x="42325" y="87273"/>
                </a:cubicBezTo>
                <a:cubicBezTo>
                  <a:pt x="42325" y="87885"/>
                  <a:pt x="42828" y="88366"/>
                  <a:pt x="43439" y="88366"/>
                </a:cubicBezTo>
                <a:close/>
                <a:moveTo>
                  <a:pt x="38610" y="88235"/>
                </a:moveTo>
                <a:cubicBezTo>
                  <a:pt x="39484" y="88235"/>
                  <a:pt x="39921" y="87186"/>
                  <a:pt x="39310" y="86574"/>
                </a:cubicBezTo>
                <a:cubicBezTo>
                  <a:pt x="38698" y="85962"/>
                  <a:pt x="37627" y="86399"/>
                  <a:pt x="37627" y="87273"/>
                </a:cubicBezTo>
                <a:cubicBezTo>
                  <a:pt x="37627" y="87798"/>
                  <a:pt x="38086" y="88235"/>
                  <a:pt x="38610" y="88235"/>
                </a:cubicBezTo>
                <a:close/>
                <a:moveTo>
                  <a:pt x="33803" y="88126"/>
                </a:moveTo>
                <a:cubicBezTo>
                  <a:pt x="34568" y="88126"/>
                  <a:pt x="34939" y="87186"/>
                  <a:pt x="34393" y="86662"/>
                </a:cubicBezTo>
                <a:cubicBezTo>
                  <a:pt x="33847" y="86115"/>
                  <a:pt x="32929" y="86487"/>
                  <a:pt x="32929" y="87273"/>
                </a:cubicBezTo>
                <a:cubicBezTo>
                  <a:pt x="32929" y="87732"/>
                  <a:pt x="33323" y="88126"/>
                  <a:pt x="33803" y="88126"/>
                </a:cubicBezTo>
                <a:close/>
                <a:moveTo>
                  <a:pt x="28974" y="87994"/>
                </a:moveTo>
                <a:cubicBezTo>
                  <a:pt x="29608" y="87973"/>
                  <a:pt x="29936" y="87208"/>
                  <a:pt x="29477" y="86749"/>
                </a:cubicBezTo>
                <a:cubicBezTo>
                  <a:pt x="29018" y="86290"/>
                  <a:pt x="28231" y="86618"/>
                  <a:pt x="28253" y="87273"/>
                </a:cubicBezTo>
                <a:cubicBezTo>
                  <a:pt x="28253" y="87667"/>
                  <a:pt x="28559" y="87994"/>
                  <a:pt x="28974" y="87994"/>
                </a:cubicBezTo>
                <a:close/>
                <a:moveTo>
                  <a:pt x="24145" y="87841"/>
                </a:moveTo>
                <a:cubicBezTo>
                  <a:pt x="24670" y="87841"/>
                  <a:pt x="24932" y="87208"/>
                  <a:pt x="24560" y="86836"/>
                </a:cubicBezTo>
                <a:cubicBezTo>
                  <a:pt x="24189" y="86465"/>
                  <a:pt x="23555" y="86727"/>
                  <a:pt x="23555" y="87251"/>
                </a:cubicBezTo>
                <a:cubicBezTo>
                  <a:pt x="23555" y="87579"/>
                  <a:pt x="23817" y="87841"/>
                  <a:pt x="24145" y="87841"/>
                </a:cubicBezTo>
                <a:close/>
                <a:moveTo>
                  <a:pt x="19316" y="87710"/>
                </a:moveTo>
                <a:cubicBezTo>
                  <a:pt x="19731" y="87710"/>
                  <a:pt x="19928" y="87230"/>
                  <a:pt x="19644" y="86924"/>
                </a:cubicBezTo>
                <a:cubicBezTo>
                  <a:pt x="19360" y="86640"/>
                  <a:pt x="18857" y="86858"/>
                  <a:pt x="18857" y="87251"/>
                </a:cubicBezTo>
                <a:cubicBezTo>
                  <a:pt x="18857" y="87514"/>
                  <a:pt x="19054" y="87710"/>
                  <a:pt x="19316" y="87710"/>
                </a:cubicBezTo>
                <a:close/>
                <a:moveTo>
                  <a:pt x="14487" y="87579"/>
                </a:moveTo>
                <a:cubicBezTo>
                  <a:pt x="14880" y="87536"/>
                  <a:pt x="14880" y="86967"/>
                  <a:pt x="14487" y="86924"/>
                </a:cubicBezTo>
                <a:cubicBezTo>
                  <a:pt x="14028" y="86880"/>
                  <a:pt x="14028" y="87623"/>
                  <a:pt x="14487" y="87579"/>
                </a:cubicBezTo>
                <a:close/>
                <a:moveTo>
                  <a:pt x="9658" y="87448"/>
                </a:moveTo>
                <a:cubicBezTo>
                  <a:pt x="9767" y="87448"/>
                  <a:pt x="9855" y="87361"/>
                  <a:pt x="9855" y="87251"/>
                </a:cubicBezTo>
                <a:cubicBezTo>
                  <a:pt x="9855" y="87011"/>
                  <a:pt x="9483" y="87011"/>
                  <a:pt x="9483" y="87251"/>
                </a:cubicBezTo>
                <a:cubicBezTo>
                  <a:pt x="9483" y="87361"/>
                  <a:pt x="9549" y="87426"/>
                  <a:pt x="9658" y="87448"/>
                </a:cubicBezTo>
                <a:close/>
                <a:moveTo>
                  <a:pt x="4829" y="87295"/>
                </a:moveTo>
                <a:cubicBezTo>
                  <a:pt x="4873" y="87295"/>
                  <a:pt x="4895" y="87273"/>
                  <a:pt x="4895" y="87251"/>
                </a:cubicBezTo>
                <a:cubicBezTo>
                  <a:pt x="4895" y="87186"/>
                  <a:pt x="4785" y="87186"/>
                  <a:pt x="4785" y="87251"/>
                </a:cubicBezTo>
                <a:cubicBezTo>
                  <a:pt x="4785" y="87273"/>
                  <a:pt x="4807" y="87295"/>
                  <a:pt x="4829" y="87295"/>
                </a:cubicBezTo>
                <a:close/>
                <a:moveTo>
                  <a:pt x="149591" y="82510"/>
                </a:moveTo>
                <a:cubicBezTo>
                  <a:pt x="149656" y="82510"/>
                  <a:pt x="149700" y="82466"/>
                  <a:pt x="149700" y="82422"/>
                </a:cubicBezTo>
                <a:cubicBezTo>
                  <a:pt x="149700" y="82379"/>
                  <a:pt x="149656" y="82335"/>
                  <a:pt x="149591" y="82335"/>
                </a:cubicBezTo>
                <a:cubicBezTo>
                  <a:pt x="149547" y="82335"/>
                  <a:pt x="149503" y="82379"/>
                  <a:pt x="149503" y="82422"/>
                </a:cubicBezTo>
                <a:cubicBezTo>
                  <a:pt x="149503" y="82466"/>
                  <a:pt x="149547" y="82510"/>
                  <a:pt x="149591" y="82510"/>
                </a:cubicBezTo>
                <a:close/>
                <a:moveTo>
                  <a:pt x="144784" y="82663"/>
                </a:moveTo>
                <a:cubicBezTo>
                  <a:pt x="144980" y="82663"/>
                  <a:pt x="145068" y="82401"/>
                  <a:pt x="144937" y="82269"/>
                </a:cubicBezTo>
                <a:cubicBezTo>
                  <a:pt x="144784" y="82117"/>
                  <a:pt x="144543" y="82226"/>
                  <a:pt x="144543" y="82422"/>
                </a:cubicBezTo>
                <a:cubicBezTo>
                  <a:pt x="144543" y="82554"/>
                  <a:pt x="144653" y="82663"/>
                  <a:pt x="144784" y="82663"/>
                </a:cubicBezTo>
                <a:close/>
                <a:moveTo>
                  <a:pt x="139955" y="82794"/>
                </a:moveTo>
                <a:cubicBezTo>
                  <a:pt x="140282" y="82794"/>
                  <a:pt x="140435" y="82401"/>
                  <a:pt x="140217" y="82160"/>
                </a:cubicBezTo>
                <a:cubicBezTo>
                  <a:pt x="139976" y="81920"/>
                  <a:pt x="139583" y="82095"/>
                  <a:pt x="139583" y="82422"/>
                </a:cubicBezTo>
                <a:cubicBezTo>
                  <a:pt x="139561" y="82641"/>
                  <a:pt x="139736" y="82794"/>
                  <a:pt x="139955" y="82794"/>
                </a:cubicBezTo>
                <a:close/>
                <a:moveTo>
                  <a:pt x="135126" y="82925"/>
                </a:moveTo>
                <a:cubicBezTo>
                  <a:pt x="135584" y="82925"/>
                  <a:pt x="135803" y="82379"/>
                  <a:pt x="135475" y="82073"/>
                </a:cubicBezTo>
                <a:cubicBezTo>
                  <a:pt x="135147" y="81745"/>
                  <a:pt x="134623" y="81964"/>
                  <a:pt x="134623" y="82422"/>
                </a:cubicBezTo>
                <a:cubicBezTo>
                  <a:pt x="134601" y="82707"/>
                  <a:pt x="134841" y="82925"/>
                  <a:pt x="135126" y="82925"/>
                </a:cubicBezTo>
                <a:close/>
                <a:moveTo>
                  <a:pt x="130297" y="83078"/>
                </a:moveTo>
                <a:cubicBezTo>
                  <a:pt x="130865" y="83078"/>
                  <a:pt x="131149" y="82379"/>
                  <a:pt x="130755" y="81964"/>
                </a:cubicBezTo>
                <a:cubicBezTo>
                  <a:pt x="130340" y="81570"/>
                  <a:pt x="129663" y="81854"/>
                  <a:pt x="129663" y="82422"/>
                </a:cubicBezTo>
                <a:cubicBezTo>
                  <a:pt x="129663" y="82772"/>
                  <a:pt x="129947" y="83078"/>
                  <a:pt x="130297" y="83078"/>
                </a:cubicBezTo>
                <a:close/>
                <a:moveTo>
                  <a:pt x="125489" y="83209"/>
                </a:moveTo>
                <a:cubicBezTo>
                  <a:pt x="126167" y="83209"/>
                  <a:pt x="126538" y="82379"/>
                  <a:pt x="126036" y="81876"/>
                </a:cubicBezTo>
                <a:cubicBezTo>
                  <a:pt x="125555" y="81374"/>
                  <a:pt x="124703" y="81745"/>
                  <a:pt x="124725" y="82444"/>
                </a:cubicBezTo>
                <a:cubicBezTo>
                  <a:pt x="124725" y="82859"/>
                  <a:pt x="125052" y="83187"/>
                  <a:pt x="125489" y="83209"/>
                </a:cubicBezTo>
                <a:close/>
                <a:moveTo>
                  <a:pt x="120660" y="83340"/>
                </a:moveTo>
                <a:cubicBezTo>
                  <a:pt x="121469" y="83340"/>
                  <a:pt x="121862" y="82357"/>
                  <a:pt x="121294" y="81789"/>
                </a:cubicBezTo>
                <a:cubicBezTo>
                  <a:pt x="120726" y="81199"/>
                  <a:pt x="119743" y="81614"/>
                  <a:pt x="119743" y="82422"/>
                </a:cubicBezTo>
                <a:cubicBezTo>
                  <a:pt x="119743" y="82925"/>
                  <a:pt x="120158" y="83340"/>
                  <a:pt x="120660" y="83340"/>
                </a:cubicBezTo>
                <a:close/>
                <a:moveTo>
                  <a:pt x="115831" y="83471"/>
                </a:moveTo>
                <a:cubicBezTo>
                  <a:pt x="116749" y="83471"/>
                  <a:pt x="117230" y="82335"/>
                  <a:pt x="116574" y="81680"/>
                </a:cubicBezTo>
                <a:cubicBezTo>
                  <a:pt x="115919" y="81024"/>
                  <a:pt x="114782" y="81505"/>
                  <a:pt x="114782" y="82422"/>
                </a:cubicBezTo>
                <a:cubicBezTo>
                  <a:pt x="114782" y="82991"/>
                  <a:pt x="115263" y="83471"/>
                  <a:pt x="115831" y="83471"/>
                </a:cubicBezTo>
                <a:close/>
                <a:moveTo>
                  <a:pt x="111002" y="83602"/>
                </a:moveTo>
                <a:cubicBezTo>
                  <a:pt x="112051" y="83602"/>
                  <a:pt x="112575" y="82335"/>
                  <a:pt x="111833" y="81592"/>
                </a:cubicBezTo>
                <a:cubicBezTo>
                  <a:pt x="111090" y="80849"/>
                  <a:pt x="109822" y="81374"/>
                  <a:pt x="109822" y="82422"/>
                </a:cubicBezTo>
                <a:cubicBezTo>
                  <a:pt x="109822" y="83078"/>
                  <a:pt x="110347" y="83602"/>
                  <a:pt x="111002" y="83602"/>
                </a:cubicBezTo>
                <a:close/>
                <a:moveTo>
                  <a:pt x="106173" y="83733"/>
                </a:moveTo>
                <a:cubicBezTo>
                  <a:pt x="107353" y="83733"/>
                  <a:pt x="107921" y="82313"/>
                  <a:pt x="107113" y="81505"/>
                </a:cubicBezTo>
                <a:cubicBezTo>
                  <a:pt x="106282" y="80674"/>
                  <a:pt x="104862" y="81264"/>
                  <a:pt x="104862" y="82422"/>
                </a:cubicBezTo>
                <a:cubicBezTo>
                  <a:pt x="104862" y="83144"/>
                  <a:pt x="105452" y="83733"/>
                  <a:pt x="106173" y="83733"/>
                </a:cubicBezTo>
                <a:close/>
                <a:moveTo>
                  <a:pt x="101344" y="83865"/>
                </a:moveTo>
                <a:cubicBezTo>
                  <a:pt x="102633" y="83865"/>
                  <a:pt x="103267" y="82313"/>
                  <a:pt x="102371" y="81417"/>
                </a:cubicBezTo>
                <a:cubicBezTo>
                  <a:pt x="101453" y="80521"/>
                  <a:pt x="99924" y="81155"/>
                  <a:pt x="99924" y="82422"/>
                </a:cubicBezTo>
                <a:cubicBezTo>
                  <a:pt x="99924" y="83209"/>
                  <a:pt x="100558" y="83865"/>
                  <a:pt x="101344" y="83865"/>
                </a:cubicBezTo>
                <a:close/>
                <a:moveTo>
                  <a:pt x="96515" y="83974"/>
                </a:moveTo>
                <a:cubicBezTo>
                  <a:pt x="97914" y="83974"/>
                  <a:pt x="98591" y="82313"/>
                  <a:pt x="97630" y="81330"/>
                </a:cubicBezTo>
                <a:cubicBezTo>
                  <a:pt x="96646" y="80347"/>
                  <a:pt x="94964" y="81046"/>
                  <a:pt x="94964" y="82422"/>
                </a:cubicBezTo>
                <a:cubicBezTo>
                  <a:pt x="94964" y="83275"/>
                  <a:pt x="95663" y="83974"/>
                  <a:pt x="96515" y="83974"/>
                </a:cubicBezTo>
                <a:close/>
                <a:moveTo>
                  <a:pt x="91708" y="84083"/>
                </a:moveTo>
                <a:cubicBezTo>
                  <a:pt x="93172" y="84083"/>
                  <a:pt x="93915" y="82291"/>
                  <a:pt x="92866" y="81242"/>
                </a:cubicBezTo>
                <a:cubicBezTo>
                  <a:pt x="91817" y="80194"/>
                  <a:pt x="90047" y="80937"/>
                  <a:pt x="90047" y="82422"/>
                </a:cubicBezTo>
                <a:cubicBezTo>
                  <a:pt x="90047" y="83340"/>
                  <a:pt x="90790" y="84083"/>
                  <a:pt x="91708" y="84083"/>
                </a:cubicBezTo>
                <a:close/>
                <a:moveTo>
                  <a:pt x="86879" y="84171"/>
                </a:moveTo>
                <a:cubicBezTo>
                  <a:pt x="88430" y="84171"/>
                  <a:pt x="89195" y="82291"/>
                  <a:pt x="88103" y="81199"/>
                </a:cubicBezTo>
                <a:cubicBezTo>
                  <a:pt x="87010" y="80106"/>
                  <a:pt x="85131" y="80871"/>
                  <a:pt x="85131" y="82422"/>
                </a:cubicBezTo>
                <a:cubicBezTo>
                  <a:pt x="85131" y="83384"/>
                  <a:pt x="85917" y="84171"/>
                  <a:pt x="86879" y="84171"/>
                </a:cubicBezTo>
                <a:close/>
                <a:moveTo>
                  <a:pt x="82050" y="84236"/>
                </a:moveTo>
                <a:cubicBezTo>
                  <a:pt x="83645" y="84236"/>
                  <a:pt x="84453" y="82291"/>
                  <a:pt x="83317" y="81155"/>
                </a:cubicBezTo>
                <a:cubicBezTo>
                  <a:pt x="82181" y="80019"/>
                  <a:pt x="80236" y="80827"/>
                  <a:pt x="80236" y="82422"/>
                </a:cubicBezTo>
                <a:cubicBezTo>
                  <a:pt x="80236" y="83428"/>
                  <a:pt x="81045" y="84236"/>
                  <a:pt x="82050" y="84236"/>
                </a:cubicBezTo>
                <a:close/>
                <a:moveTo>
                  <a:pt x="77221" y="84258"/>
                </a:moveTo>
                <a:cubicBezTo>
                  <a:pt x="78860" y="84258"/>
                  <a:pt x="79668" y="82291"/>
                  <a:pt x="78510" y="81133"/>
                </a:cubicBezTo>
                <a:cubicBezTo>
                  <a:pt x="77352" y="79975"/>
                  <a:pt x="75385" y="80784"/>
                  <a:pt x="75385" y="82422"/>
                </a:cubicBezTo>
                <a:cubicBezTo>
                  <a:pt x="75385" y="83428"/>
                  <a:pt x="76216" y="84258"/>
                  <a:pt x="77221" y="84258"/>
                </a:cubicBezTo>
                <a:close/>
                <a:moveTo>
                  <a:pt x="72392" y="84236"/>
                </a:moveTo>
                <a:cubicBezTo>
                  <a:pt x="74009" y="84236"/>
                  <a:pt x="74817" y="82291"/>
                  <a:pt x="73681" y="81155"/>
                </a:cubicBezTo>
                <a:cubicBezTo>
                  <a:pt x="72545" y="80019"/>
                  <a:pt x="70600" y="80827"/>
                  <a:pt x="70600" y="82422"/>
                </a:cubicBezTo>
                <a:cubicBezTo>
                  <a:pt x="70600" y="83428"/>
                  <a:pt x="71409" y="84236"/>
                  <a:pt x="72392" y="84236"/>
                </a:cubicBezTo>
                <a:close/>
                <a:moveTo>
                  <a:pt x="67563" y="84171"/>
                </a:moveTo>
                <a:cubicBezTo>
                  <a:pt x="69114" y="84171"/>
                  <a:pt x="69901" y="82291"/>
                  <a:pt x="68808" y="81199"/>
                </a:cubicBezTo>
                <a:cubicBezTo>
                  <a:pt x="67716" y="80106"/>
                  <a:pt x="65837" y="80871"/>
                  <a:pt x="65837" y="82422"/>
                </a:cubicBezTo>
                <a:cubicBezTo>
                  <a:pt x="65837" y="83384"/>
                  <a:pt x="66601" y="84171"/>
                  <a:pt x="67563" y="84171"/>
                </a:cubicBezTo>
                <a:close/>
                <a:moveTo>
                  <a:pt x="62734" y="84061"/>
                </a:moveTo>
                <a:cubicBezTo>
                  <a:pt x="64198" y="84061"/>
                  <a:pt x="64941" y="82313"/>
                  <a:pt x="63914" y="81264"/>
                </a:cubicBezTo>
                <a:cubicBezTo>
                  <a:pt x="62865" y="80237"/>
                  <a:pt x="61095" y="80980"/>
                  <a:pt x="61095" y="82422"/>
                </a:cubicBezTo>
                <a:cubicBezTo>
                  <a:pt x="61095" y="83340"/>
                  <a:pt x="61838" y="84061"/>
                  <a:pt x="62734" y="84061"/>
                </a:cubicBezTo>
                <a:close/>
                <a:moveTo>
                  <a:pt x="57927" y="83974"/>
                </a:moveTo>
                <a:cubicBezTo>
                  <a:pt x="59281" y="83974"/>
                  <a:pt x="59981" y="82313"/>
                  <a:pt x="59019" y="81330"/>
                </a:cubicBezTo>
                <a:cubicBezTo>
                  <a:pt x="58036" y="80368"/>
                  <a:pt x="56375" y="81046"/>
                  <a:pt x="56375" y="82422"/>
                </a:cubicBezTo>
                <a:cubicBezTo>
                  <a:pt x="56375" y="83275"/>
                  <a:pt x="57074" y="83974"/>
                  <a:pt x="57927" y="83974"/>
                </a:cubicBezTo>
                <a:close/>
                <a:moveTo>
                  <a:pt x="53098" y="83843"/>
                </a:moveTo>
                <a:cubicBezTo>
                  <a:pt x="54365" y="83843"/>
                  <a:pt x="54999" y="82313"/>
                  <a:pt x="54103" y="81417"/>
                </a:cubicBezTo>
                <a:cubicBezTo>
                  <a:pt x="53207" y="80521"/>
                  <a:pt x="51677" y="81155"/>
                  <a:pt x="51677" y="82422"/>
                </a:cubicBezTo>
                <a:cubicBezTo>
                  <a:pt x="51677" y="83209"/>
                  <a:pt x="52311" y="83843"/>
                  <a:pt x="53098" y="83843"/>
                </a:cubicBezTo>
                <a:close/>
                <a:moveTo>
                  <a:pt x="48268" y="83755"/>
                </a:moveTo>
                <a:cubicBezTo>
                  <a:pt x="49427" y="83755"/>
                  <a:pt x="49995" y="82357"/>
                  <a:pt x="49186" y="81527"/>
                </a:cubicBezTo>
                <a:cubicBezTo>
                  <a:pt x="48378" y="80718"/>
                  <a:pt x="46979" y="81286"/>
                  <a:pt x="46979" y="82444"/>
                </a:cubicBezTo>
                <a:cubicBezTo>
                  <a:pt x="46979" y="83165"/>
                  <a:pt x="47547" y="83755"/>
                  <a:pt x="48268" y="83755"/>
                </a:cubicBezTo>
                <a:close/>
                <a:moveTo>
                  <a:pt x="43439" y="83624"/>
                </a:moveTo>
                <a:cubicBezTo>
                  <a:pt x="44488" y="83624"/>
                  <a:pt x="45013" y="82357"/>
                  <a:pt x="44270" y="81614"/>
                </a:cubicBezTo>
                <a:cubicBezTo>
                  <a:pt x="43527" y="80871"/>
                  <a:pt x="42260" y="81395"/>
                  <a:pt x="42260" y="82444"/>
                </a:cubicBezTo>
                <a:cubicBezTo>
                  <a:pt x="42260" y="83100"/>
                  <a:pt x="42784" y="83624"/>
                  <a:pt x="43439" y="83624"/>
                </a:cubicBezTo>
                <a:close/>
                <a:moveTo>
                  <a:pt x="38610" y="83471"/>
                </a:moveTo>
                <a:cubicBezTo>
                  <a:pt x="39528" y="83471"/>
                  <a:pt x="39987" y="82357"/>
                  <a:pt x="39353" y="81723"/>
                </a:cubicBezTo>
                <a:cubicBezTo>
                  <a:pt x="38698" y="81068"/>
                  <a:pt x="37583" y="81527"/>
                  <a:pt x="37583" y="82444"/>
                </a:cubicBezTo>
                <a:cubicBezTo>
                  <a:pt x="37583" y="83012"/>
                  <a:pt x="38042" y="83471"/>
                  <a:pt x="38610" y="83471"/>
                </a:cubicBezTo>
                <a:close/>
                <a:moveTo>
                  <a:pt x="33803" y="83362"/>
                </a:moveTo>
                <a:cubicBezTo>
                  <a:pt x="34612" y="83362"/>
                  <a:pt x="35005" y="82379"/>
                  <a:pt x="34437" y="81811"/>
                </a:cubicBezTo>
                <a:cubicBezTo>
                  <a:pt x="33869" y="81221"/>
                  <a:pt x="32886" y="81636"/>
                  <a:pt x="32886" y="82444"/>
                </a:cubicBezTo>
                <a:cubicBezTo>
                  <a:pt x="32886" y="82947"/>
                  <a:pt x="33301" y="83362"/>
                  <a:pt x="33803" y="83362"/>
                </a:cubicBezTo>
                <a:close/>
                <a:moveTo>
                  <a:pt x="28974" y="83209"/>
                </a:moveTo>
                <a:cubicBezTo>
                  <a:pt x="29652" y="83209"/>
                  <a:pt x="30001" y="82357"/>
                  <a:pt x="29520" y="81876"/>
                </a:cubicBezTo>
                <a:cubicBezTo>
                  <a:pt x="29018" y="81395"/>
                  <a:pt x="28188" y="81723"/>
                  <a:pt x="28188" y="82422"/>
                </a:cubicBezTo>
                <a:cubicBezTo>
                  <a:pt x="28188" y="82859"/>
                  <a:pt x="28537" y="83209"/>
                  <a:pt x="28974" y="83209"/>
                </a:cubicBezTo>
                <a:close/>
                <a:moveTo>
                  <a:pt x="24145" y="83056"/>
                </a:moveTo>
                <a:cubicBezTo>
                  <a:pt x="24691" y="83056"/>
                  <a:pt x="24976" y="82379"/>
                  <a:pt x="24582" y="81985"/>
                </a:cubicBezTo>
                <a:cubicBezTo>
                  <a:pt x="24189" y="81592"/>
                  <a:pt x="23511" y="81876"/>
                  <a:pt x="23511" y="82422"/>
                </a:cubicBezTo>
                <a:cubicBezTo>
                  <a:pt x="23511" y="82772"/>
                  <a:pt x="23796" y="83056"/>
                  <a:pt x="24145" y="83056"/>
                </a:cubicBezTo>
                <a:close/>
                <a:moveTo>
                  <a:pt x="19316" y="82925"/>
                </a:moveTo>
                <a:cubicBezTo>
                  <a:pt x="19753" y="82925"/>
                  <a:pt x="19972" y="82401"/>
                  <a:pt x="19666" y="82095"/>
                </a:cubicBezTo>
                <a:cubicBezTo>
                  <a:pt x="19360" y="81767"/>
                  <a:pt x="18814" y="81985"/>
                  <a:pt x="18814" y="82444"/>
                </a:cubicBezTo>
                <a:cubicBezTo>
                  <a:pt x="18814" y="82707"/>
                  <a:pt x="19032" y="82925"/>
                  <a:pt x="19316" y="82925"/>
                </a:cubicBezTo>
                <a:close/>
                <a:moveTo>
                  <a:pt x="14487" y="82794"/>
                </a:moveTo>
                <a:cubicBezTo>
                  <a:pt x="14815" y="82794"/>
                  <a:pt x="14968" y="82401"/>
                  <a:pt x="14749" y="82182"/>
                </a:cubicBezTo>
                <a:cubicBezTo>
                  <a:pt x="14509" y="81942"/>
                  <a:pt x="14137" y="82117"/>
                  <a:pt x="14137" y="82444"/>
                </a:cubicBezTo>
                <a:cubicBezTo>
                  <a:pt x="14116" y="82641"/>
                  <a:pt x="14290" y="82794"/>
                  <a:pt x="14487" y="82794"/>
                </a:cubicBezTo>
                <a:close/>
                <a:moveTo>
                  <a:pt x="9658" y="82663"/>
                </a:moveTo>
                <a:cubicBezTo>
                  <a:pt x="9855" y="82663"/>
                  <a:pt x="9964" y="82422"/>
                  <a:pt x="9833" y="82269"/>
                </a:cubicBezTo>
                <a:cubicBezTo>
                  <a:pt x="9680" y="82117"/>
                  <a:pt x="9440" y="82226"/>
                  <a:pt x="9440" y="82422"/>
                </a:cubicBezTo>
                <a:cubicBezTo>
                  <a:pt x="9440" y="82554"/>
                  <a:pt x="9527" y="82663"/>
                  <a:pt x="9658" y="82663"/>
                </a:cubicBezTo>
                <a:close/>
                <a:moveTo>
                  <a:pt x="4829" y="82510"/>
                </a:moveTo>
                <a:cubicBezTo>
                  <a:pt x="4873" y="82510"/>
                  <a:pt x="4916" y="82466"/>
                  <a:pt x="4916" y="82422"/>
                </a:cubicBezTo>
                <a:cubicBezTo>
                  <a:pt x="4916" y="82379"/>
                  <a:pt x="4873" y="82357"/>
                  <a:pt x="4829" y="82335"/>
                </a:cubicBezTo>
                <a:cubicBezTo>
                  <a:pt x="4785" y="82357"/>
                  <a:pt x="4763" y="82379"/>
                  <a:pt x="4763" y="82422"/>
                </a:cubicBezTo>
                <a:cubicBezTo>
                  <a:pt x="4763" y="82466"/>
                  <a:pt x="4785" y="82510"/>
                  <a:pt x="4829" y="82510"/>
                </a:cubicBezTo>
                <a:close/>
                <a:moveTo>
                  <a:pt x="154442" y="77615"/>
                </a:moveTo>
                <a:cubicBezTo>
                  <a:pt x="154442" y="77615"/>
                  <a:pt x="154442" y="77593"/>
                  <a:pt x="154442" y="77593"/>
                </a:cubicBezTo>
                <a:close/>
                <a:moveTo>
                  <a:pt x="149613" y="77725"/>
                </a:moveTo>
                <a:cubicBezTo>
                  <a:pt x="149787" y="77725"/>
                  <a:pt x="149482" y="77419"/>
                  <a:pt x="149482" y="77593"/>
                </a:cubicBezTo>
                <a:cubicBezTo>
                  <a:pt x="149482" y="77659"/>
                  <a:pt x="149547" y="77725"/>
                  <a:pt x="149613" y="77725"/>
                </a:cubicBezTo>
                <a:close/>
                <a:moveTo>
                  <a:pt x="144784" y="77856"/>
                </a:moveTo>
                <a:cubicBezTo>
                  <a:pt x="145002" y="77856"/>
                  <a:pt x="145111" y="77572"/>
                  <a:pt x="144958" y="77419"/>
                </a:cubicBezTo>
                <a:cubicBezTo>
                  <a:pt x="144805" y="77266"/>
                  <a:pt x="144521" y="77375"/>
                  <a:pt x="144521" y="77593"/>
                </a:cubicBezTo>
                <a:cubicBezTo>
                  <a:pt x="144521" y="77746"/>
                  <a:pt x="144631" y="77856"/>
                  <a:pt x="144784" y="77856"/>
                </a:cubicBezTo>
                <a:close/>
                <a:moveTo>
                  <a:pt x="139955" y="78009"/>
                </a:moveTo>
                <a:cubicBezTo>
                  <a:pt x="140304" y="78009"/>
                  <a:pt x="140501" y="77572"/>
                  <a:pt x="140239" y="77309"/>
                </a:cubicBezTo>
                <a:cubicBezTo>
                  <a:pt x="139976" y="77069"/>
                  <a:pt x="139561" y="77244"/>
                  <a:pt x="139561" y="77593"/>
                </a:cubicBezTo>
                <a:cubicBezTo>
                  <a:pt x="139561" y="77834"/>
                  <a:pt x="139736" y="78009"/>
                  <a:pt x="139955" y="78009"/>
                </a:cubicBezTo>
                <a:close/>
                <a:moveTo>
                  <a:pt x="135126" y="78140"/>
                </a:moveTo>
                <a:cubicBezTo>
                  <a:pt x="135628" y="78140"/>
                  <a:pt x="135868" y="77550"/>
                  <a:pt x="135519" y="77200"/>
                </a:cubicBezTo>
                <a:cubicBezTo>
                  <a:pt x="135169" y="76850"/>
                  <a:pt x="134579" y="77113"/>
                  <a:pt x="134579" y="77593"/>
                </a:cubicBezTo>
                <a:cubicBezTo>
                  <a:pt x="134579" y="77899"/>
                  <a:pt x="134820" y="78140"/>
                  <a:pt x="135126" y="78140"/>
                </a:cubicBezTo>
                <a:close/>
                <a:moveTo>
                  <a:pt x="130297" y="78271"/>
                </a:moveTo>
                <a:cubicBezTo>
                  <a:pt x="130908" y="78271"/>
                  <a:pt x="131192" y="77550"/>
                  <a:pt x="130777" y="77135"/>
                </a:cubicBezTo>
                <a:cubicBezTo>
                  <a:pt x="130362" y="76698"/>
                  <a:pt x="129641" y="77003"/>
                  <a:pt x="129641" y="77593"/>
                </a:cubicBezTo>
                <a:cubicBezTo>
                  <a:pt x="129641" y="77965"/>
                  <a:pt x="129925" y="78271"/>
                  <a:pt x="130297" y="78271"/>
                </a:cubicBezTo>
                <a:close/>
                <a:moveTo>
                  <a:pt x="125489" y="78424"/>
                </a:moveTo>
                <a:cubicBezTo>
                  <a:pt x="126210" y="78424"/>
                  <a:pt x="126582" y="77528"/>
                  <a:pt x="126057" y="77025"/>
                </a:cubicBezTo>
                <a:cubicBezTo>
                  <a:pt x="125533" y="76501"/>
                  <a:pt x="124659" y="76872"/>
                  <a:pt x="124659" y="77593"/>
                </a:cubicBezTo>
                <a:cubicBezTo>
                  <a:pt x="124659" y="78052"/>
                  <a:pt x="125030" y="78424"/>
                  <a:pt x="125489" y="78424"/>
                </a:cubicBezTo>
                <a:close/>
                <a:moveTo>
                  <a:pt x="120660" y="78555"/>
                </a:moveTo>
                <a:cubicBezTo>
                  <a:pt x="121491" y="78555"/>
                  <a:pt x="121928" y="77528"/>
                  <a:pt x="121338" y="76938"/>
                </a:cubicBezTo>
                <a:cubicBezTo>
                  <a:pt x="120726" y="76326"/>
                  <a:pt x="119699" y="76763"/>
                  <a:pt x="119699" y="77593"/>
                </a:cubicBezTo>
                <a:cubicBezTo>
                  <a:pt x="119699" y="78118"/>
                  <a:pt x="120136" y="78555"/>
                  <a:pt x="120660" y="78555"/>
                </a:cubicBezTo>
                <a:close/>
                <a:moveTo>
                  <a:pt x="115831" y="78686"/>
                </a:moveTo>
                <a:cubicBezTo>
                  <a:pt x="116793" y="78686"/>
                  <a:pt x="117295" y="77506"/>
                  <a:pt x="116596" y="76829"/>
                </a:cubicBezTo>
                <a:cubicBezTo>
                  <a:pt x="115919" y="76129"/>
                  <a:pt x="114739" y="76610"/>
                  <a:pt x="114739" y="77593"/>
                </a:cubicBezTo>
                <a:cubicBezTo>
                  <a:pt x="114739" y="78205"/>
                  <a:pt x="115219" y="78686"/>
                  <a:pt x="115831" y="78686"/>
                </a:cubicBezTo>
                <a:close/>
                <a:moveTo>
                  <a:pt x="111002" y="78839"/>
                </a:moveTo>
                <a:cubicBezTo>
                  <a:pt x="112095" y="78839"/>
                  <a:pt x="112641" y="77506"/>
                  <a:pt x="111876" y="76719"/>
                </a:cubicBezTo>
                <a:cubicBezTo>
                  <a:pt x="111090" y="75955"/>
                  <a:pt x="109779" y="76501"/>
                  <a:pt x="109779" y="77593"/>
                </a:cubicBezTo>
                <a:cubicBezTo>
                  <a:pt x="109779" y="78271"/>
                  <a:pt x="110325" y="78839"/>
                  <a:pt x="111002" y="78839"/>
                </a:cubicBezTo>
                <a:close/>
                <a:moveTo>
                  <a:pt x="106173" y="78970"/>
                </a:moveTo>
                <a:cubicBezTo>
                  <a:pt x="107397" y="78970"/>
                  <a:pt x="108009" y="77484"/>
                  <a:pt x="107135" y="76632"/>
                </a:cubicBezTo>
                <a:cubicBezTo>
                  <a:pt x="106282" y="75780"/>
                  <a:pt x="104818" y="76392"/>
                  <a:pt x="104818" y="77593"/>
                </a:cubicBezTo>
                <a:cubicBezTo>
                  <a:pt x="104818" y="78358"/>
                  <a:pt x="105430" y="78970"/>
                  <a:pt x="106173" y="78970"/>
                </a:cubicBezTo>
                <a:close/>
                <a:moveTo>
                  <a:pt x="101344" y="79101"/>
                </a:moveTo>
                <a:cubicBezTo>
                  <a:pt x="102677" y="79101"/>
                  <a:pt x="103354" y="77484"/>
                  <a:pt x="102415" y="76545"/>
                </a:cubicBezTo>
                <a:cubicBezTo>
                  <a:pt x="101475" y="75583"/>
                  <a:pt x="99858" y="76260"/>
                  <a:pt x="99858" y="77593"/>
                </a:cubicBezTo>
                <a:cubicBezTo>
                  <a:pt x="99858" y="78424"/>
                  <a:pt x="100514" y="79101"/>
                  <a:pt x="101344" y="79101"/>
                </a:cubicBezTo>
                <a:close/>
                <a:moveTo>
                  <a:pt x="96537" y="79210"/>
                </a:moveTo>
                <a:cubicBezTo>
                  <a:pt x="97979" y="79210"/>
                  <a:pt x="98700" y="77484"/>
                  <a:pt x="97673" y="76457"/>
                </a:cubicBezTo>
                <a:cubicBezTo>
                  <a:pt x="96646" y="75430"/>
                  <a:pt x="94898" y="76151"/>
                  <a:pt x="94898" y="77593"/>
                </a:cubicBezTo>
                <a:cubicBezTo>
                  <a:pt x="94898" y="78489"/>
                  <a:pt x="95641" y="79210"/>
                  <a:pt x="96537" y="79210"/>
                </a:cubicBezTo>
                <a:close/>
                <a:moveTo>
                  <a:pt x="91708" y="79341"/>
                </a:moveTo>
                <a:cubicBezTo>
                  <a:pt x="93259" y="79341"/>
                  <a:pt x="94024" y="77462"/>
                  <a:pt x="92932" y="76370"/>
                </a:cubicBezTo>
                <a:cubicBezTo>
                  <a:pt x="91839" y="75277"/>
                  <a:pt x="89960" y="76042"/>
                  <a:pt x="89960" y="77593"/>
                </a:cubicBezTo>
                <a:cubicBezTo>
                  <a:pt x="89960" y="78555"/>
                  <a:pt x="90747" y="79341"/>
                  <a:pt x="91708" y="79341"/>
                </a:cubicBezTo>
                <a:close/>
                <a:moveTo>
                  <a:pt x="86879" y="79451"/>
                </a:moveTo>
                <a:cubicBezTo>
                  <a:pt x="88540" y="79451"/>
                  <a:pt x="89370" y="77462"/>
                  <a:pt x="88190" y="76282"/>
                </a:cubicBezTo>
                <a:cubicBezTo>
                  <a:pt x="87010" y="75102"/>
                  <a:pt x="85022" y="75933"/>
                  <a:pt x="85022" y="77593"/>
                </a:cubicBezTo>
                <a:cubicBezTo>
                  <a:pt x="85022" y="78620"/>
                  <a:pt x="85852" y="79451"/>
                  <a:pt x="86879" y="79451"/>
                </a:cubicBezTo>
                <a:close/>
                <a:moveTo>
                  <a:pt x="82050" y="79538"/>
                </a:moveTo>
                <a:cubicBezTo>
                  <a:pt x="83776" y="79538"/>
                  <a:pt x="84650" y="77440"/>
                  <a:pt x="83426" y="76217"/>
                </a:cubicBezTo>
                <a:cubicBezTo>
                  <a:pt x="82203" y="75015"/>
                  <a:pt x="80105" y="75867"/>
                  <a:pt x="80105" y="77593"/>
                </a:cubicBezTo>
                <a:cubicBezTo>
                  <a:pt x="80105" y="78664"/>
                  <a:pt x="80979" y="79538"/>
                  <a:pt x="82050" y="79538"/>
                </a:cubicBezTo>
                <a:close/>
                <a:moveTo>
                  <a:pt x="77221" y="79560"/>
                </a:moveTo>
                <a:cubicBezTo>
                  <a:pt x="78969" y="79560"/>
                  <a:pt x="79843" y="77440"/>
                  <a:pt x="78619" y="76217"/>
                </a:cubicBezTo>
                <a:cubicBezTo>
                  <a:pt x="77374" y="74971"/>
                  <a:pt x="75254" y="75845"/>
                  <a:pt x="75254" y="77593"/>
                </a:cubicBezTo>
                <a:cubicBezTo>
                  <a:pt x="75254" y="78686"/>
                  <a:pt x="76128" y="79560"/>
                  <a:pt x="77221" y="79560"/>
                </a:cubicBezTo>
                <a:close/>
                <a:moveTo>
                  <a:pt x="72392" y="79538"/>
                </a:moveTo>
                <a:cubicBezTo>
                  <a:pt x="74118" y="79538"/>
                  <a:pt x="74992" y="77440"/>
                  <a:pt x="73768" y="76217"/>
                </a:cubicBezTo>
                <a:cubicBezTo>
                  <a:pt x="72545" y="75015"/>
                  <a:pt x="70447" y="75867"/>
                  <a:pt x="70447" y="77593"/>
                </a:cubicBezTo>
                <a:cubicBezTo>
                  <a:pt x="70447" y="78664"/>
                  <a:pt x="71321" y="79538"/>
                  <a:pt x="72392" y="79538"/>
                </a:cubicBezTo>
                <a:close/>
                <a:moveTo>
                  <a:pt x="67563" y="79451"/>
                </a:moveTo>
                <a:cubicBezTo>
                  <a:pt x="69223" y="79451"/>
                  <a:pt x="70032" y="77462"/>
                  <a:pt x="68874" y="76304"/>
                </a:cubicBezTo>
                <a:cubicBezTo>
                  <a:pt x="67716" y="75124"/>
                  <a:pt x="65727" y="75955"/>
                  <a:pt x="65727" y="77593"/>
                </a:cubicBezTo>
                <a:cubicBezTo>
                  <a:pt x="65727" y="78620"/>
                  <a:pt x="66558" y="79451"/>
                  <a:pt x="67563" y="79451"/>
                </a:cubicBezTo>
                <a:close/>
                <a:moveTo>
                  <a:pt x="62734" y="79341"/>
                </a:moveTo>
                <a:cubicBezTo>
                  <a:pt x="64285" y="79341"/>
                  <a:pt x="65072" y="77462"/>
                  <a:pt x="63979" y="76370"/>
                </a:cubicBezTo>
                <a:cubicBezTo>
                  <a:pt x="62887" y="75277"/>
                  <a:pt x="61008" y="76042"/>
                  <a:pt x="61008" y="77593"/>
                </a:cubicBezTo>
                <a:cubicBezTo>
                  <a:pt x="61008" y="78555"/>
                  <a:pt x="61794" y="79341"/>
                  <a:pt x="62734" y="79341"/>
                </a:cubicBezTo>
                <a:close/>
                <a:moveTo>
                  <a:pt x="57927" y="79210"/>
                </a:moveTo>
                <a:cubicBezTo>
                  <a:pt x="59369" y="79210"/>
                  <a:pt x="60090" y="77484"/>
                  <a:pt x="59063" y="76457"/>
                </a:cubicBezTo>
                <a:cubicBezTo>
                  <a:pt x="58058" y="75430"/>
                  <a:pt x="56310" y="76151"/>
                  <a:pt x="56310" y="77593"/>
                </a:cubicBezTo>
                <a:cubicBezTo>
                  <a:pt x="56310" y="78489"/>
                  <a:pt x="57031" y="79210"/>
                  <a:pt x="57927" y="79210"/>
                </a:cubicBezTo>
                <a:close/>
                <a:moveTo>
                  <a:pt x="53098" y="79101"/>
                </a:moveTo>
                <a:cubicBezTo>
                  <a:pt x="54409" y="79101"/>
                  <a:pt x="55086" y="77506"/>
                  <a:pt x="54146" y="76566"/>
                </a:cubicBezTo>
                <a:cubicBezTo>
                  <a:pt x="53207" y="75627"/>
                  <a:pt x="51612" y="76304"/>
                  <a:pt x="51612" y="77615"/>
                </a:cubicBezTo>
                <a:cubicBezTo>
                  <a:pt x="51612" y="78446"/>
                  <a:pt x="52267" y="79101"/>
                  <a:pt x="53098" y="79101"/>
                </a:cubicBezTo>
                <a:close/>
                <a:moveTo>
                  <a:pt x="48268" y="78970"/>
                </a:moveTo>
                <a:cubicBezTo>
                  <a:pt x="49470" y="78948"/>
                  <a:pt x="50060" y="77506"/>
                  <a:pt x="49208" y="76654"/>
                </a:cubicBezTo>
                <a:cubicBezTo>
                  <a:pt x="48356" y="75823"/>
                  <a:pt x="46914" y="76413"/>
                  <a:pt x="46914" y="77615"/>
                </a:cubicBezTo>
                <a:cubicBezTo>
                  <a:pt x="46914" y="78358"/>
                  <a:pt x="47504" y="78970"/>
                  <a:pt x="48268" y="78970"/>
                </a:cubicBezTo>
                <a:close/>
                <a:moveTo>
                  <a:pt x="43439" y="78839"/>
                </a:moveTo>
                <a:cubicBezTo>
                  <a:pt x="44532" y="78839"/>
                  <a:pt x="45078" y="77528"/>
                  <a:pt x="44313" y="76763"/>
                </a:cubicBezTo>
                <a:cubicBezTo>
                  <a:pt x="43549" y="75976"/>
                  <a:pt x="42238" y="76523"/>
                  <a:pt x="42238" y="77615"/>
                </a:cubicBezTo>
                <a:cubicBezTo>
                  <a:pt x="42216" y="78293"/>
                  <a:pt x="42762" y="78839"/>
                  <a:pt x="43439" y="78839"/>
                </a:cubicBezTo>
                <a:close/>
                <a:moveTo>
                  <a:pt x="38610" y="78708"/>
                </a:moveTo>
                <a:cubicBezTo>
                  <a:pt x="39594" y="78708"/>
                  <a:pt x="40074" y="77528"/>
                  <a:pt x="39397" y="76829"/>
                </a:cubicBezTo>
                <a:cubicBezTo>
                  <a:pt x="38698" y="76151"/>
                  <a:pt x="37518" y="76632"/>
                  <a:pt x="37518" y="77615"/>
                </a:cubicBezTo>
                <a:cubicBezTo>
                  <a:pt x="37518" y="78205"/>
                  <a:pt x="38020" y="78708"/>
                  <a:pt x="38610" y="78708"/>
                </a:cubicBezTo>
                <a:close/>
                <a:moveTo>
                  <a:pt x="33803" y="78555"/>
                </a:moveTo>
                <a:cubicBezTo>
                  <a:pt x="34634" y="78555"/>
                  <a:pt x="35049" y="77550"/>
                  <a:pt x="34459" y="76960"/>
                </a:cubicBezTo>
                <a:cubicBezTo>
                  <a:pt x="33869" y="76370"/>
                  <a:pt x="32864" y="76785"/>
                  <a:pt x="32864" y="77615"/>
                </a:cubicBezTo>
                <a:cubicBezTo>
                  <a:pt x="32864" y="78140"/>
                  <a:pt x="33279" y="78555"/>
                  <a:pt x="33803" y="78555"/>
                </a:cubicBezTo>
                <a:close/>
                <a:moveTo>
                  <a:pt x="28974" y="78424"/>
                </a:moveTo>
                <a:cubicBezTo>
                  <a:pt x="29673" y="78424"/>
                  <a:pt x="30045" y="77550"/>
                  <a:pt x="29542" y="77047"/>
                </a:cubicBezTo>
                <a:cubicBezTo>
                  <a:pt x="29018" y="76545"/>
                  <a:pt x="28166" y="76916"/>
                  <a:pt x="28166" y="77615"/>
                </a:cubicBezTo>
                <a:cubicBezTo>
                  <a:pt x="28166" y="78074"/>
                  <a:pt x="28515" y="78424"/>
                  <a:pt x="28974" y="78424"/>
                </a:cubicBezTo>
                <a:close/>
                <a:moveTo>
                  <a:pt x="24145" y="78293"/>
                </a:moveTo>
                <a:cubicBezTo>
                  <a:pt x="24735" y="78293"/>
                  <a:pt x="25041" y="77572"/>
                  <a:pt x="24604" y="77135"/>
                </a:cubicBezTo>
                <a:cubicBezTo>
                  <a:pt x="24189" y="76719"/>
                  <a:pt x="23468" y="77025"/>
                  <a:pt x="23468" y="77615"/>
                </a:cubicBezTo>
                <a:cubicBezTo>
                  <a:pt x="23468" y="77987"/>
                  <a:pt x="23774" y="78293"/>
                  <a:pt x="24145" y="78293"/>
                </a:cubicBezTo>
                <a:close/>
                <a:moveTo>
                  <a:pt x="19316" y="78140"/>
                </a:moveTo>
                <a:cubicBezTo>
                  <a:pt x="19775" y="78140"/>
                  <a:pt x="20015" y="77572"/>
                  <a:pt x="19688" y="77244"/>
                </a:cubicBezTo>
                <a:cubicBezTo>
                  <a:pt x="19360" y="76916"/>
                  <a:pt x="18792" y="77156"/>
                  <a:pt x="18792" y="77615"/>
                </a:cubicBezTo>
                <a:cubicBezTo>
                  <a:pt x="18792" y="77899"/>
                  <a:pt x="19032" y="78140"/>
                  <a:pt x="19316" y="78140"/>
                </a:cubicBezTo>
                <a:close/>
                <a:moveTo>
                  <a:pt x="14487" y="78009"/>
                </a:moveTo>
                <a:cubicBezTo>
                  <a:pt x="14837" y="78009"/>
                  <a:pt x="14990" y="77593"/>
                  <a:pt x="14749" y="77353"/>
                </a:cubicBezTo>
                <a:cubicBezTo>
                  <a:pt x="14509" y="77113"/>
                  <a:pt x="14116" y="77266"/>
                  <a:pt x="14094" y="77615"/>
                </a:cubicBezTo>
                <a:cubicBezTo>
                  <a:pt x="14094" y="77834"/>
                  <a:pt x="14269" y="78009"/>
                  <a:pt x="14487" y="78009"/>
                </a:cubicBezTo>
                <a:close/>
                <a:moveTo>
                  <a:pt x="9658" y="77856"/>
                </a:moveTo>
                <a:cubicBezTo>
                  <a:pt x="9877" y="77856"/>
                  <a:pt x="9986" y="77615"/>
                  <a:pt x="9833" y="77462"/>
                </a:cubicBezTo>
                <a:cubicBezTo>
                  <a:pt x="9680" y="77309"/>
                  <a:pt x="9418" y="77419"/>
                  <a:pt x="9418" y="77615"/>
                </a:cubicBezTo>
                <a:cubicBezTo>
                  <a:pt x="9418" y="77746"/>
                  <a:pt x="9527" y="77856"/>
                  <a:pt x="9658" y="77856"/>
                </a:cubicBezTo>
                <a:close/>
                <a:moveTo>
                  <a:pt x="4829" y="77725"/>
                </a:moveTo>
                <a:cubicBezTo>
                  <a:pt x="4895" y="77725"/>
                  <a:pt x="4938" y="77681"/>
                  <a:pt x="4938" y="77615"/>
                </a:cubicBezTo>
                <a:cubicBezTo>
                  <a:pt x="4938" y="77484"/>
                  <a:pt x="4742" y="77484"/>
                  <a:pt x="4742" y="77615"/>
                </a:cubicBezTo>
                <a:cubicBezTo>
                  <a:pt x="4720" y="77681"/>
                  <a:pt x="4785" y="77725"/>
                  <a:pt x="4829" y="77725"/>
                </a:cubicBezTo>
                <a:close/>
                <a:moveTo>
                  <a:pt x="154442" y="72808"/>
                </a:moveTo>
                <a:lnTo>
                  <a:pt x="154442" y="72808"/>
                </a:lnTo>
                <a:cubicBezTo>
                  <a:pt x="154442" y="72808"/>
                  <a:pt x="154442" y="72808"/>
                  <a:pt x="154442" y="72808"/>
                </a:cubicBezTo>
                <a:close/>
                <a:moveTo>
                  <a:pt x="149613" y="72939"/>
                </a:moveTo>
                <a:cubicBezTo>
                  <a:pt x="149831" y="72939"/>
                  <a:pt x="149460" y="72590"/>
                  <a:pt x="149482" y="72808"/>
                </a:cubicBezTo>
                <a:cubicBezTo>
                  <a:pt x="149482" y="72874"/>
                  <a:pt x="149525" y="72939"/>
                  <a:pt x="149613" y="72939"/>
                </a:cubicBezTo>
                <a:close/>
                <a:moveTo>
                  <a:pt x="144784" y="73070"/>
                </a:moveTo>
                <a:cubicBezTo>
                  <a:pt x="144937" y="73070"/>
                  <a:pt x="145046" y="72939"/>
                  <a:pt x="145046" y="72786"/>
                </a:cubicBezTo>
                <a:cubicBezTo>
                  <a:pt x="145046" y="72437"/>
                  <a:pt x="144500" y="72437"/>
                  <a:pt x="144500" y="72786"/>
                </a:cubicBezTo>
                <a:cubicBezTo>
                  <a:pt x="144500" y="72939"/>
                  <a:pt x="144631" y="73070"/>
                  <a:pt x="144784" y="73070"/>
                </a:cubicBezTo>
                <a:close/>
                <a:moveTo>
                  <a:pt x="139955" y="73223"/>
                </a:moveTo>
                <a:cubicBezTo>
                  <a:pt x="140326" y="73223"/>
                  <a:pt x="140501" y="72764"/>
                  <a:pt x="140239" y="72502"/>
                </a:cubicBezTo>
                <a:cubicBezTo>
                  <a:pt x="139976" y="72240"/>
                  <a:pt x="139539" y="72437"/>
                  <a:pt x="139539" y="72808"/>
                </a:cubicBezTo>
                <a:cubicBezTo>
                  <a:pt x="139539" y="73027"/>
                  <a:pt x="139736" y="73223"/>
                  <a:pt x="139955" y="73223"/>
                </a:cubicBezTo>
                <a:close/>
                <a:moveTo>
                  <a:pt x="135126" y="73354"/>
                </a:moveTo>
                <a:cubicBezTo>
                  <a:pt x="135628" y="73354"/>
                  <a:pt x="135868" y="72764"/>
                  <a:pt x="135519" y="72415"/>
                </a:cubicBezTo>
                <a:cubicBezTo>
                  <a:pt x="135169" y="72065"/>
                  <a:pt x="134579" y="72305"/>
                  <a:pt x="134579" y="72808"/>
                </a:cubicBezTo>
                <a:cubicBezTo>
                  <a:pt x="134579" y="73114"/>
                  <a:pt x="134820" y="73354"/>
                  <a:pt x="135126" y="73354"/>
                </a:cubicBezTo>
                <a:close/>
                <a:moveTo>
                  <a:pt x="130297" y="73507"/>
                </a:moveTo>
                <a:cubicBezTo>
                  <a:pt x="130930" y="73485"/>
                  <a:pt x="131236" y="72742"/>
                  <a:pt x="130799" y="72305"/>
                </a:cubicBezTo>
                <a:cubicBezTo>
                  <a:pt x="130362" y="71868"/>
                  <a:pt x="129597" y="72174"/>
                  <a:pt x="129619" y="72808"/>
                </a:cubicBezTo>
                <a:cubicBezTo>
                  <a:pt x="129619" y="73180"/>
                  <a:pt x="129925" y="73507"/>
                  <a:pt x="130297" y="73507"/>
                </a:cubicBezTo>
                <a:close/>
                <a:moveTo>
                  <a:pt x="125489" y="73638"/>
                </a:moveTo>
                <a:cubicBezTo>
                  <a:pt x="126232" y="73638"/>
                  <a:pt x="126604" y="72721"/>
                  <a:pt x="126079" y="72196"/>
                </a:cubicBezTo>
                <a:cubicBezTo>
                  <a:pt x="125533" y="71672"/>
                  <a:pt x="124637" y="72043"/>
                  <a:pt x="124637" y="72808"/>
                </a:cubicBezTo>
                <a:cubicBezTo>
                  <a:pt x="124637" y="73267"/>
                  <a:pt x="125009" y="73638"/>
                  <a:pt x="125489" y="73638"/>
                </a:cubicBezTo>
                <a:close/>
                <a:moveTo>
                  <a:pt x="120660" y="73769"/>
                </a:moveTo>
                <a:cubicBezTo>
                  <a:pt x="121534" y="73769"/>
                  <a:pt x="121950" y="72721"/>
                  <a:pt x="121338" y="72109"/>
                </a:cubicBezTo>
                <a:cubicBezTo>
                  <a:pt x="120726" y="71497"/>
                  <a:pt x="119677" y="71934"/>
                  <a:pt x="119677" y="72808"/>
                </a:cubicBezTo>
                <a:cubicBezTo>
                  <a:pt x="119677" y="73332"/>
                  <a:pt x="120114" y="73769"/>
                  <a:pt x="120660" y="73769"/>
                </a:cubicBezTo>
                <a:close/>
                <a:moveTo>
                  <a:pt x="115831" y="73901"/>
                </a:moveTo>
                <a:cubicBezTo>
                  <a:pt x="116815" y="73901"/>
                  <a:pt x="117317" y="72721"/>
                  <a:pt x="116618" y="72000"/>
                </a:cubicBezTo>
                <a:cubicBezTo>
                  <a:pt x="115919" y="71300"/>
                  <a:pt x="114717" y="71803"/>
                  <a:pt x="114717" y="72808"/>
                </a:cubicBezTo>
                <a:cubicBezTo>
                  <a:pt x="114717" y="73420"/>
                  <a:pt x="115219" y="73901"/>
                  <a:pt x="115831" y="73901"/>
                </a:cubicBezTo>
                <a:close/>
                <a:moveTo>
                  <a:pt x="111002" y="74054"/>
                </a:moveTo>
                <a:cubicBezTo>
                  <a:pt x="112117" y="74054"/>
                  <a:pt x="112685" y="72699"/>
                  <a:pt x="111898" y="71912"/>
                </a:cubicBezTo>
                <a:cubicBezTo>
                  <a:pt x="111090" y="71104"/>
                  <a:pt x="109735" y="71672"/>
                  <a:pt x="109735" y="72808"/>
                </a:cubicBezTo>
                <a:cubicBezTo>
                  <a:pt x="109735" y="73485"/>
                  <a:pt x="110303" y="74054"/>
                  <a:pt x="111002" y="74054"/>
                </a:cubicBezTo>
                <a:close/>
                <a:moveTo>
                  <a:pt x="106173" y="74185"/>
                </a:moveTo>
                <a:cubicBezTo>
                  <a:pt x="107419" y="74185"/>
                  <a:pt x="108052" y="72699"/>
                  <a:pt x="107156" y="71803"/>
                </a:cubicBezTo>
                <a:cubicBezTo>
                  <a:pt x="106282" y="70929"/>
                  <a:pt x="104775" y="71563"/>
                  <a:pt x="104797" y="72808"/>
                </a:cubicBezTo>
                <a:cubicBezTo>
                  <a:pt x="104797" y="73573"/>
                  <a:pt x="105408" y="74185"/>
                  <a:pt x="106173" y="74185"/>
                </a:cubicBezTo>
                <a:close/>
                <a:moveTo>
                  <a:pt x="101344" y="74338"/>
                </a:moveTo>
                <a:cubicBezTo>
                  <a:pt x="102721" y="74338"/>
                  <a:pt x="103420" y="72677"/>
                  <a:pt x="102437" y="71716"/>
                </a:cubicBezTo>
                <a:cubicBezTo>
                  <a:pt x="101475" y="70732"/>
                  <a:pt x="99815" y="71431"/>
                  <a:pt x="99815" y="72808"/>
                </a:cubicBezTo>
                <a:cubicBezTo>
                  <a:pt x="99815" y="73660"/>
                  <a:pt x="100492" y="74338"/>
                  <a:pt x="101344" y="74338"/>
                </a:cubicBezTo>
                <a:close/>
                <a:moveTo>
                  <a:pt x="96537" y="74469"/>
                </a:moveTo>
                <a:cubicBezTo>
                  <a:pt x="98023" y="74469"/>
                  <a:pt x="98766" y="72655"/>
                  <a:pt x="97717" y="71606"/>
                </a:cubicBezTo>
                <a:cubicBezTo>
                  <a:pt x="96646" y="70557"/>
                  <a:pt x="94854" y="71300"/>
                  <a:pt x="94854" y="72786"/>
                </a:cubicBezTo>
                <a:cubicBezTo>
                  <a:pt x="94854" y="73704"/>
                  <a:pt x="95597" y="74469"/>
                  <a:pt x="96537" y="74469"/>
                </a:cubicBezTo>
                <a:close/>
                <a:moveTo>
                  <a:pt x="91708" y="74600"/>
                </a:moveTo>
                <a:cubicBezTo>
                  <a:pt x="93303" y="74600"/>
                  <a:pt x="94112" y="72655"/>
                  <a:pt x="92975" y="71497"/>
                </a:cubicBezTo>
                <a:cubicBezTo>
                  <a:pt x="91839" y="70361"/>
                  <a:pt x="89894" y="71169"/>
                  <a:pt x="89894" y="72786"/>
                </a:cubicBezTo>
                <a:cubicBezTo>
                  <a:pt x="89894" y="73791"/>
                  <a:pt x="90703" y="74600"/>
                  <a:pt x="91708" y="74600"/>
                </a:cubicBezTo>
                <a:close/>
                <a:moveTo>
                  <a:pt x="86879" y="74731"/>
                </a:moveTo>
                <a:cubicBezTo>
                  <a:pt x="88605" y="74731"/>
                  <a:pt x="89479" y="72633"/>
                  <a:pt x="88256" y="71410"/>
                </a:cubicBezTo>
                <a:cubicBezTo>
                  <a:pt x="87032" y="70186"/>
                  <a:pt x="84934" y="71060"/>
                  <a:pt x="84934" y="72786"/>
                </a:cubicBezTo>
                <a:cubicBezTo>
                  <a:pt x="84934" y="73857"/>
                  <a:pt x="85808" y="74731"/>
                  <a:pt x="86879" y="74731"/>
                </a:cubicBezTo>
                <a:close/>
                <a:moveTo>
                  <a:pt x="82050" y="74840"/>
                </a:moveTo>
                <a:cubicBezTo>
                  <a:pt x="83864" y="74840"/>
                  <a:pt x="84781" y="72633"/>
                  <a:pt x="83492" y="71344"/>
                </a:cubicBezTo>
                <a:cubicBezTo>
                  <a:pt x="82203" y="70055"/>
                  <a:pt x="79996" y="70973"/>
                  <a:pt x="79996" y="72786"/>
                </a:cubicBezTo>
                <a:cubicBezTo>
                  <a:pt x="79996" y="73922"/>
                  <a:pt x="80914" y="74840"/>
                  <a:pt x="82050" y="74840"/>
                </a:cubicBezTo>
                <a:close/>
                <a:moveTo>
                  <a:pt x="77221" y="74884"/>
                </a:moveTo>
                <a:cubicBezTo>
                  <a:pt x="79100" y="74884"/>
                  <a:pt x="80040" y="72633"/>
                  <a:pt x="78707" y="71300"/>
                </a:cubicBezTo>
                <a:cubicBezTo>
                  <a:pt x="77374" y="69967"/>
                  <a:pt x="75123" y="70907"/>
                  <a:pt x="75123" y="72786"/>
                </a:cubicBezTo>
                <a:cubicBezTo>
                  <a:pt x="75123" y="73944"/>
                  <a:pt x="76063" y="74884"/>
                  <a:pt x="77221" y="74884"/>
                </a:cubicBezTo>
                <a:close/>
                <a:moveTo>
                  <a:pt x="72392" y="74840"/>
                </a:moveTo>
                <a:cubicBezTo>
                  <a:pt x="74227" y="74840"/>
                  <a:pt x="75145" y="72633"/>
                  <a:pt x="73834" y="71344"/>
                </a:cubicBezTo>
                <a:cubicBezTo>
                  <a:pt x="72545" y="70055"/>
                  <a:pt x="70338" y="70973"/>
                  <a:pt x="70338" y="72786"/>
                </a:cubicBezTo>
                <a:cubicBezTo>
                  <a:pt x="70338" y="73922"/>
                  <a:pt x="71256" y="74840"/>
                  <a:pt x="72392" y="74840"/>
                </a:cubicBezTo>
                <a:close/>
                <a:moveTo>
                  <a:pt x="67563" y="74709"/>
                </a:moveTo>
                <a:cubicBezTo>
                  <a:pt x="69289" y="74709"/>
                  <a:pt x="70141" y="72633"/>
                  <a:pt x="68939" y="71431"/>
                </a:cubicBezTo>
                <a:cubicBezTo>
                  <a:pt x="67716" y="70208"/>
                  <a:pt x="65640" y="71060"/>
                  <a:pt x="65640" y="72786"/>
                </a:cubicBezTo>
                <a:cubicBezTo>
                  <a:pt x="65640" y="73857"/>
                  <a:pt x="66514" y="74709"/>
                  <a:pt x="67563" y="74709"/>
                </a:cubicBezTo>
                <a:close/>
                <a:moveTo>
                  <a:pt x="62734" y="74578"/>
                </a:moveTo>
                <a:cubicBezTo>
                  <a:pt x="64351" y="74578"/>
                  <a:pt x="65137" y="72655"/>
                  <a:pt x="64023" y="71519"/>
                </a:cubicBezTo>
                <a:cubicBezTo>
                  <a:pt x="62887" y="70383"/>
                  <a:pt x="60942" y="71191"/>
                  <a:pt x="60942" y="72786"/>
                </a:cubicBezTo>
                <a:cubicBezTo>
                  <a:pt x="60964" y="73769"/>
                  <a:pt x="61750" y="74578"/>
                  <a:pt x="62734" y="74578"/>
                </a:cubicBezTo>
                <a:close/>
                <a:moveTo>
                  <a:pt x="57927" y="74447"/>
                </a:moveTo>
                <a:cubicBezTo>
                  <a:pt x="59391" y="74447"/>
                  <a:pt x="60133" y="72655"/>
                  <a:pt x="59085" y="71606"/>
                </a:cubicBezTo>
                <a:cubicBezTo>
                  <a:pt x="58058" y="70557"/>
                  <a:pt x="56266" y="71300"/>
                  <a:pt x="56266" y="72786"/>
                </a:cubicBezTo>
                <a:cubicBezTo>
                  <a:pt x="56266" y="73704"/>
                  <a:pt x="57009" y="74447"/>
                  <a:pt x="57927" y="74447"/>
                </a:cubicBezTo>
                <a:close/>
                <a:moveTo>
                  <a:pt x="53098" y="74316"/>
                </a:moveTo>
                <a:cubicBezTo>
                  <a:pt x="54452" y="74316"/>
                  <a:pt x="55130" y="72677"/>
                  <a:pt x="54168" y="71716"/>
                </a:cubicBezTo>
                <a:cubicBezTo>
                  <a:pt x="53207" y="70754"/>
                  <a:pt x="51568" y="71431"/>
                  <a:pt x="51568" y="72786"/>
                </a:cubicBezTo>
                <a:cubicBezTo>
                  <a:pt x="51568" y="73638"/>
                  <a:pt x="52245" y="74316"/>
                  <a:pt x="53098" y="74316"/>
                </a:cubicBezTo>
                <a:close/>
                <a:moveTo>
                  <a:pt x="48268" y="74163"/>
                </a:moveTo>
                <a:cubicBezTo>
                  <a:pt x="49492" y="74163"/>
                  <a:pt x="50082" y="72677"/>
                  <a:pt x="49208" y="71825"/>
                </a:cubicBezTo>
                <a:cubicBezTo>
                  <a:pt x="48356" y="70973"/>
                  <a:pt x="46892" y="71584"/>
                  <a:pt x="46892" y="72808"/>
                </a:cubicBezTo>
                <a:cubicBezTo>
                  <a:pt x="46892" y="73551"/>
                  <a:pt x="47504" y="74163"/>
                  <a:pt x="48268" y="74163"/>
                </a:cubicBezTo>
                <a:close/>
                <a:moveTo>
                  <a:pt x="43439" y="74032"/>
                </a:moveTo>
                <a:cubicBezTo>
                  <a:pt x="44554" y="74032"/>
                  <a:pt x="45122" y="72699"/>
                  <a:pt x="44335" y="71912"/>
                </a:cubicBezTo>
                <a:cubicBezTo>
                  <a:pt x="43549" y="71126"/>
                  <a:pt x="42194" y="71672"/>
                  <a:pt x="42194" y="72786"/>
                </a:cubicBezTo>
                <a:cubicBezTo>
                  <a:pt x="42194" y="73485"/>
                  <a:pt x="42762" y="74032"/>
                  <a:pt x="43439" y="74032"/>
                </a:cubicBezTo>
                <a:close/>
                <a:moveTo>
                  <a:pt x="38610" y="73879"/>
                </a:moveTo>
                <a:cubicBezTo>
                  <a:pt x="39594" y="73879"/>
                  <a:pt x="40074" y="72699"/>
                  <a:pt x="39397" y="72021"/>
                </a:cubicBezTo>
                <a:cubicBezTo>
                  <a:pt x="38698" y="71322"/>
                  <a:pt x="37518" y="71825"/>
                  <a:pt x="37518" y="72786"/>
                </a:cubicBezTo>
                <a:cubicBezTo>
                  <a:pt x="37518" y="73398"/>
                  <a:pt x="38020" y="73879"/>
                  <a:pt x="38610" y="73879"/>
                </a:cubicBezTo>
                <a:close/>
                <a:moveTo>
                  <a:pt x="33781" y="73748"/>
                </a:moveTo>
                <a:cubicBezTo>
                  <a:pt x="34655" y="73748"/>
                  <a:pt x="35092" y="72721"/>
                  <a:pt x="34481" y="72109"/>
                </a:cubicBezTo>
                <a:cubicBezTo>
                  <a:pt x="33869" y="71497"/>
                  <a:pt x="32820" y="71934"/>
                  <a:pt x="32820" y="72786"/>
                </a:cubicBezTo>
                <a:cubicBezTo>
                  <a:pt x="32820" y="73311"/>
                  <a:pt x="33257" y="73748"/>
                  <a:pt x="33781" y="73748"/>
                </a:cubicBezTo>
                <a:close/>
                <a:moveTo>
                  <a:pt x="28974" y="73617"/>
                </a:moveTo>
                <a:cubicBezTo>
                  <a:pt x="29695" y="73617"/>
                  <a:pt x="30067" y="72742"/>
                  <a:pt x="29542" y="72218"/>
                </a:cubicBezTo>
                <a:cubicBezTo>
                  <a:pt x="29040" y="71694"/>
                  <a:pt x="28144" y="72065"/>
                  <a:pt x="28144" y="72786"/>
                </a:cubicBezTo>
                <a:cubicBezTo>
                  <a:pt x="28144" y="73245"/>
                  <a:pt x="28515" y="73617"/>
                  <a:pt x="28974" y="73617"/>
                </a:cubicBezTo>
                <a:close/>
                <a:moveTo>
                  <a:pt x="24145" y="73464"/>
                </a:moveTo>
                <a:cubicBezTo>
                  <a:pt x="24757" y="73464"/>
                  <a:pt x="25063" y="72742"/>
                  <a:pt x="24626" y="72305"/>
                </a:cubicBezTo>
                <a:cubicBezTo>
                  <a:pt x="24189" y="71868"/>
                  <a:pt x="23446" y="72174"/>
                  <a:pt x="23446" y="72786"/>
                </a:cubicBezTo>
                <a:cubicBezTo>
                  <a:pt x="23468" y="73158"/>
                  <a:pt x="23774" y="73464"/>
                  <a:pt x="24145" y="73464"/>
                </a:cubicBezTo>
                <a:close/>
                <a:moveTo>
                  <a:pt x="19316" y="73332"/>
                </a:moveTo>
                <a:cubicBezTo>
                  <a:pt x="19797" y="73332"/>
                  <a:pt x="20037" y="72742"/>
                  <a:pt x="19709" y="72393"/>
                </a:cubicBezTo>
                <a:cubicBezTo>
                  <a:pt x="19360" y="72065"/>
                  <a:pt x="18770" y="72305"/>
                  <a:pt x="18770" y="72786"/>
                </a:cubicBezTo>
                <a:cubicBezTo>
                  <a:pt x="18770" y="73092"/>
                  <a:pt x="19010" y="73332"/>
                  <a:pt x="19316" y="73332"/>
                </a:cubicBezTo>
                <a:close/>
                <a:moveTo>
                  <a:pt x="14487" y="73180"/>
                </a:moveTo>
                <a:cubicBezTo>
                  <a:pt x="14859" y="73201"/>
                  <a:pt x="15033" y="72764"/>
                  <a:pt x="14771" y="72502"/>
                </a:cubicBezTo>
                <a:cubicBezTo>
                  <a:pt x="14531" y="72240"/>
                  <a:pt x="14094" y="72437"/>
                  <a:pt x="14094" y="72786"/>
                </a:cubicBezTo>
                <a:cubicBezTo>
                  <a:pt x="14094" y="73005"/>
                  <a:pt x="14269" y="73180"/>
                  <a:pt x="14509" y="73180"/>
                </a:cubicBezTo>
                <a:close/>
                <a:moveTo>
                  <a:pt x="9658" y="73048"/>
                </a:moveTo>
                <a:cubicBezTo>
                  <a:pt x="9811" y="73048"/>
                  <a:pt x="9920" y="72939"/>
                  <a:pt x="9920" y="72786"/>
                </a:cubicBezTo>
                <a:cubicBezTo>
                  <a:pt x="9920" y="72458"/>
                  <a:pt x="9418" y="72458"/>
                  <a:pt x="9418" y="72786"/>
                </a:cubicBezTo>
                <a:cubicBezTo>
                  <a:pt x="9418" y="72917"/>
                  <a:pt x="9527" y="73048"/>
                  <a:pt x="9658" y="73048"/>
                </a:cubicBezTo>
                <a:close/>
                <a:moveTo>
                  <a:pt x="4829" y="72895"/>
                </a:moveTo>
                <a:cubicBezTo>
                  <a:pt x="4895" y="72917"/>
                  <a:pt x="4960" y="72852"/>
                  <a:pt x="4960" y="72786"/>
                </a:cubicBezTo>
                <a:cubicBezTo>
                  <a:pt x="4960" y="72633"/>
                  <a:pt x="4720" y="72633"/>
                  <a:pt x="4720" y="72786"/>
                </a:cubicBezTo>
                <a:cubicBezTo>
                  <a:pt x="4720" y="72852"/>
                  <a:pt x="4763" y="72917"/>
                  <a:pt x="4829" y="72895"/>
                </a:cubicBezTo>
                <a:close/>
                <a:moveTo>
                  <a:pt x="22" y="72808"/>
                </a:moveTo>
                <a:lnTo>
                  <a:pt x="22" y="72808"/>
                </a:lnTo>
                <a:cubicBezTo>
                  <a:pt x="22" y="72786"/>
                  <a:pt x="22" y="72786"/>
                  <a:pt x="22" y="72786"/>
                </a:cubicBezTo>
                <a:lnTo>
                  <a:pt x="0" y="72808"/>
                </a:lnTo>
                <a:close/>
                <a:moveTo>
                  <a:pt x="154442" y="67979"/>
                </a:moveTo>
                <a:cubicBezTo>
                  <a:pt x="154442" y="67979"/>
                  <a:pt x="154442" y="67979"/>
                  <a:pt x="154442" y="67957"/>
                </a:cubicBezTo>
                <a:cubicBezTo>
                  <a:pt x="154442" y="67957"/>
                  <a:pt x="154442" y="67957"/>
                  <a:pt x="154442" y="67957"/>
                </a:cubicBezTo>
                <a:lnTo>
                  <a:pt x="154442" y="67957"/>
                </a:lnTo>
                <a:cubicBezTo>
                  <a:pt x="154442" y="67957"/>
                  <a:pt x="154442" y="67979"/>
                  <a:pt x="154442" y="67979"/>
                </a:cubicBezTo>
                <a:close/>
                <a:moveTo>
                  <a:pt x="149613" y="68088"/>
                </a:moveTo>
                <a:cubicBezTo>
                  <a:pt x="149809" y="68088"/>
                  <a:pt x="149482" y="67760"/>
                  <a:pt x="149482" y="67957"/>
                </a:cubicBezTo>
                <a:cubicBezTo>
                  <a:pt x="149482" y="68045"/>
                  <a:pt x="149525" y="68088"/>
                  <a:pt x="149613" y="68088"/>
                </a:cubicBezTo>
                <a:close/>
                <a:moveTo>
                  <a:pt x="144784" y="68241"/>
                </a:moveTo>
                <a:cubicBezTo>
                  <a:pt x="145024" y="68241"/>
                  <a:pt x="145155" y="67957"/>
                  <a:pt x="144980" y="67782"/>
                </a:cubicBezTo>
                <a:cubicBezTo>
                  <a:pt x="144805" y="67608"/>
                  <a:pt x="144500" y="67717"/>
                  <a:pt x="144500" y="67979"/>
                </a:cubicBezTo>
                <a:cubicBezTo>
                  <a:pt x="144500" y="68132"/>
                  <a:pt x="144631" y="68241"/>
                  <a:pt x="144784" y="68241"/>
                </a:cubicBezTo>
                <a:close/>
                <a:moveTo>
                  <a:pt x="139955" y="68372"/>
                </a:moveTo>
                <a:cubicBezTo>
                  <a:pt x="140413" y="68307"/>
                  <a:pt x="140413" y="67629"/>
                  <a:pt x="139955" y="67564"/>
                </a:cubicBezTo>
                <a:cubicBezTo>
                  <a:pt x="139474" y="67476"/>
                  <a:pt x="139474" y="68460"/>
                  <a:pt x="139955" y="68372"/>
                </a:cubicBezTo>
                <a:close/>
                <a:moveTo>
                  <a:pt x="135126" y="68525"/>
                </a:moveTo>
                <a:cubicBezTo>
                  <a:pt x="135628" y="68525"/>
                  <a:pt x="135890" y="67913"/>
                  <a:pt x="135519" y="67564"/>
                </a:cubicBezTo>
                <a:cubicBezTo>
                  <a:pt x="135169" y="67214"/>
                  <a:pt x="134557" y="67455"/>
                  <a:pt x="134557" y="67957"/>
                </a:cubicBezTo>
                <a:cubicBezTo>
                  <a:pt x="134557" y="68263"/>
                  <a:pt x="134820" y="68525"/>
                  <a:pt x="135126" y="68525"/>
                </a:cubicBezTo>
                <a:close/>
                <a:moveTo>
                  <a:pt x="130297" y="68656"/>
                </a:moveTo>
                <a:cubicBezTo>
                  <a:pt x="130930" y="68656"/>
                  <a:pt x="131236" y="67913"/>
                  <a:pt x="130799" y="67476"/>
                </a:cubicBezTo>
                <a:cubicBezTo>
                  <a:pt x="130362" y="67039"/>
                  <a:pt x="129619" y="67345"/>
                  <a:pt x="129597" y="67957"/>
                </a:cubicBezTo>
                <a:cubicBezTo>
                  <a:pt x="129619" y="68350"/>
                  <a:pt x="129925" y="68656"/>
                  <a:pt x="130297" y="68656"/>
                </a:cubicBezTo>
                <a:close/>
                <a:moveTo>
                  <a:pt x="125467" y="68809"/>
                </a:moveTo>
                <a:cubicBezTo>
                  <a:pt x="126232" y="68809"/>
                  <a:pt x="126604" y="67892"/>
                  <a:pt x="126079" y="67367"/>
                </a:cubicBezTo>
                <a:cubicBezTo>
                  <a:pt x="125533" y="66821"/>
                  <a:pt x="124637" y="67214"/>
                  <a:pt x="124637" y="67957"/>
                </a:cubicBezTo>
                <a:cubicBezTo>
                  <a:pt x="124637" y="68438"/>
                  <a:pt x="125009" y="68809"/>
                  <a:pt x="125467" y="68809"/>
                </a:cubicBezTo>
                <a:close/>
                <a:moveTo>
                  <a:pt x="120660" y="68940"/>
                </a:moveTo>
                <a:cubicBezTo>
                  <a:pt x="121534" y="68940"/>
                  <a:pt x="121950" y="67892"/>
                  <a:pt x="121338" y="67258"/>
                </a:cubicBezTo>
                <a:cubicBezTo>
                  <a:pt x="120726" y="66646"/>
                  <a:pt x="119677" y="67083"/>
                  <a:pt x="119677" y="67957"/>
                </a:cubicBezTo>
                <a:cubicBezTo>
                  <a:pt x="119677" y="68503"/>
                  <a:pt x="120114" y="68940"/>
                  <a:pt x="120660" y="68940"/>
                </a:cubicBezTo>
                <a:close/>
                <a:moveTo>
                  <a:pt x="115831" y="69093"/>
                </a:moveTo>
                <a:cubicBezTo>
                  <a:pt x="116836" y="69093"/>
                  <a:pt x="117339" y="67870"/>
                  <a:pt x="116618" y="67171"/>
                </a:cubicBezTo>
                <a:cubicBezTo>
                  <a:pt x="115919" y="66449"/>
                  <a:pt x="114695" y="66952"/>
                  <a:pt x="114695" y="67957"/>
                </a:cubicBezTo>
                <a:cubicBezTo>
                  <a:pt x="114695" y="68591"/>
                  <a:pt x="115198" y="69093"/>
                  <a:pt x="115831" y="69093"/>
                </a:cubicBezTo>
                <a:close/>
                <a:moveTo>
                  <a:pt x="111002" y="69225"/>
                </a:moveTo>
                <a:cubicBezTo>
                  <a:pt x="112138" y="69225"/>
                  <a:pt x="112707" y="67870"/>
                  <a:pt x="111898" y="67061"/>
                </a:cubicBezTo>
                <a:cubicBezTo>
                  <a:pt x="111090" y="66253"/>
                  <a:pt x="109735" y="66821"/>
                  <a:pt x="109735" y="67957"/>
                </a:cubicBezTo>
                <a:cubicBezTo>
                  <a:pt x="109735" y="68656"/>
                  <a:pt x="110303" y="69225"/>
                  <a:pt x="111002" y="69225"/>
                </a:cubicBezTo>
                <a:close/>
                <a:moveTo>
                  <a:pt x="106173" y="69356"/>
                </a:moveTo>
                <a:cubicBezTo>
                  <a:pt x="107441" y="69377"/>
                  <a:pt x="108052" y="67848"/>
                  <a:pt x="107178" y="66974"/>
                </a:cubicBezTo>
                <a:cubicBezTo>
                  <a:pt x="106282" y="66078"/>
                  <a:pt x="104775" y="66712"/>
                  <a:pt x="104775" y="67957"/>
                </a:cubicBezTo>
                <a:cubicBezTo>
                  <a:pt x="104775" y="68744"/>
                  <a:pt x="105408" y="69356"/>
                  <a:pt x="106173" y="69356"/>
                </a:cubicBezTo>
                <a:close/>
                <a:moveTo>
                  <a:pt x="101344" y="69509"/>
                </a:moveTo>
                <a:cubicBezTo>
                  <a:pt x="102743" y="69509"/>
                  <a:pt x="103442" y="67848"/>
                  <a:pt x="102459" y="66865"/>
                </a:cubicBezTo>
                <a:cubicBezTo>
                  <a:pt x="101475" y="65881"/>
                  <a:pt x="99793" y="66581"/>
                  <a:pt x="99793" y="67957"/>
                </a:cubicBezTo>
                <a:cubicBezTo>
                  <a:pt x="99793" y="68809"/>
                  <a:pt x="100492" y="69509"/>
                  <a:pt x="101344" y="69509"/>
                </a:cubicBezTo>
                <a:close/>
                <a:moveTo>
                  <a:pt x="96515" y="69640"/>
                </a:moveTo>
                <a:cubicBezTo>
                  <a:pt x="98023" y="69640"/>
                  <a:pt x="98788" y="67826"/>
                  <a:pt x="97717" y="66755"/>
                </a:cubicBezTo>
                <a:cubicBezTo>
                  <a:pt x="96646" y="65707"/>
                  <a:pt x="94833" y="66449"/>
                  <a:pt x="94833" y="67957"/>
                </a:cubicBezTo>
                <a:cubicBezTo>
                  <a:pt x="94833" y="68897"/>
                  <a:pt x="95597" y="69640"/>
                  <a:pt x="96515" y="69640"/>
                </a:cubicBezTo>
                <a:close/>
                <a:moveTo>
                  <a:pt x="91708" y="69793"/>
                </a:moveTo>
                <a:cubicBezTo>
                  <a:pt x="93325" y="69793"/>
                  <a:pt x="94155" y="67826"/>
                  <a:pt x="92997" y="66668"/>
                </a:cubicBezTo>
                <a:cubicBezTo>
                  <a:pt x="91839" y="65510"/>
                  <a:pt x="89872" y="66318"/>
                  <a:pt x="89872" y="67957"/>
                </a:cubicBezTo>
                <a:cubicBezTo>
                  <a:pt x="89872" y="68984"/>
                  <a:pt x="90681" y="69793"/>
                  <a:pt x="91708" y="69793"/>
                </a:cubicBezTo>
                <a:close/>
                <a:moveTo>
                  <a:pt x="86879" y="69924"/>
                </a:moveTo>
                <a:cubicBezTo>
                  <a:pt x="88627" y="69924"/>
                  <a:pt x="89501" y="67804"/>
                  <a:pt x="88256" y="66581"/>
                </a:cubicBezTo>
                <a:cubicBezTo>
                  <a:pt x="87032" y="65335"/>
                  <a:pt x="84912" y="66209"/>
                  <a:pt x="84912" y="67957"/>
                </a:cubicBezTo>
                <a:cubicBezTo>
                  <a:pt x="84912" y="69050"/>
                  <a:pt x="85786" y="69924"/>
                  <a:pt x="86879" y="69924"/>
                </a:cubicBezTo>
                <a:close/>
                <a:moveTo>
                  <a:pt x="82050" y="70055"/>
                </a:moveTo>
                <a:cubicBezTo>
                  <a:pt x="83929" y="70055"/>
                  <a:pt x="84869" y="67804"/>
                  <a:pt x="83536" y="66471"/>
                </a:cubicBezTo>
                <a:cubicBezTo>
                  <a:pt x="82203" y="65138"/>
                  <a:pt x="79952" y="66078"/>
                  <a:pt x="79952" y="67957"/>
                </a:cubicBezTo>
                <a:cubicBezTo>
                  <a:pt x="79952" y="69115"/>
                  <a:pt x="80892" y="70055"/>
                  <a:pt x="82050" y="70055"/>
                </a:cubicBezTo>
                <a:close/>
                <a:moveTo>
                  <a:pt x="77221" y="70164"/>
                </a:moveTo>
                <a:cubicBezTo>
                  <a:pt x="79166" y="70164"/>
                  <a:pt x="80149" y="67804"/>
                  <a:pt x="78772" y="66428"/>
                </a:cubicBezTo>
                <a:cubicBezTo>
                  <a:pt x="77396" y="65051"/>
                  <a:pt x="75036" y="66034"/>
                  <a:pt x="75036" y="67979"/>
                </a:cubicBezTo>
                <a:cubicBezTo>
                  <a:pt x="75036" y="69181"/>
                  <a:pt x="76019" y="70164"/>
                  <a:pt x="77221" y="70164"/>
                </a:cubicBezTo>
                <a:close/>
                <a:moveTo>
                  <a:pt x="72392" y="70055"/>
                </a:moveTo>
                <a:cubicBezTo>
                  <a:pt x="74271" y="70055"/>
                  <a:pt x="75189" y="67804"/>
                  <a:pt x="73878" y="66493"/>
                </a:cubicBezTo>
                <a:cubicBezTo>
                  <a:pt x="72567" y="65160"/>
                  <a:pt x="70316" y="66100"/>
                  <a:pt x="70316" y="67957"/>
                </a:cubicBezTo>
                <a:cubicBezTo>
                  <a:pt x="70316" y="69115"/>
                  <a:pt x="71256" y="70055"/>
                  <a:pt x="72392" y="70055"/>
                </a:cubicBezTo>
                <a:close/>
                <a:moveTo>
                  <a:pt x="67563" y="69924"/>
                </a:moveTo>
                <a:cubicBezTo>
                  <a:pt x="69311" y="69924"/>
                  <a:pt x="70185" y="67804"/>
                  <a:pt x="68961" y="66581"/>
                </a:cubicBezTo>
                <a:cubicBezTo>
                  <a:pt x="67716" y="65335"/>
                  <a:pt x="65618" y="66209"/>
                  <a:pt x="65618" y="67957"/>
                </a:cubicBezTo>
                <a:cubicBezTo>
                  <a:pt x="65618" y="69050"/>
                  <a:pt x="66492" y="69924"/>
                  <a:pt x="67563" y="69924"/>
                </a:cubicBezTo>
                <a:close/>
                <a:moveTo>
                  <a:pt x="62734" y="69771"/>
                </a:moveTo>
                <a:cubicBezTo>
                  <a:pt x="64373" y="69793"/>
                  <a:pt x="65181" y="67826"/>
                  <a:pt x="64045" y="66668"/>
                </a:cubicBezTo>
                <a:cubicBezTo>
                  <a:pt x="62887" y="65532"/>
                  <a:pt x="60920" y="66340"/>
                  <a:pt x="60920" y="67957"/>
                </a:cubicBezTo>
                <a:cubicBezTo>
                  <a:pt x="60920" y="68962"/>
                  <a:pt x="61750" y="69771"/>
                  <a:pt x="62734" y="69771"/>
                </a:cubicBezTo>
                <a:close/>
                <a:moveTo>
                  <a:pt x="57927" y="69640"/>
                </a:moveTo>
                <a:cubicBezTo>
                  <a:pt x="59412" y="69640"/>
                  <a:pt x="60155" y="67826"/>
                  <a:pt x="59107" y="66777"/>
                </a:cubicBezTo>
                <a:cubicBezTo>
                  <a:pt x="58058" y="65728"/>
                  <a:pt x="56244" y="66471"/>
                  <a:pt x="56244" y="67957"/>
                </a:cubicBezTo>
                <a:cubicBezTo>
                  <a:pt x="56244" y="68875"/>
                  <a:pt x="56987" y="69640"/>
                  <a:pt x="57927" y="69640"/>
                </a:cubicBezTo>
                <a:close/>
                <a:moveTo>
                  <a:pt x="53098" y="69509"/>
                </a:moveTo>
                <a:cubicBezTo>
                  <a:pt x="54474" y="69509"/>
                  <a:pt x="55152" y="67848"/>
                  <a:pt x="54190" y="66865"/>
                </a:cubicBezTo>
                <a:cubicBezTo>
                  <a:pt x="53207" y="65903"/>
                  <a:pt x="51546" y="66581"/>
                  <a:pt x="51546" y="67957"/>
                </a:cubicBezTo>
                <a:cubicBezTo>
                  <a:pt x="51546" y="68809"/>
                  <a:pt x="52245" y="69509"/>
                  <a:pt x="53098" y="69509"/>
                </a:cubicBezTo>
                <a:close/>
                <a:moveTo>
                  <a:pt x="48268" y="69356"/>
                </a:moveTo>
                <a:cubicBezTo>
                  <a:pt x="49514" y="69356"/>
                  <a:pt x="50126" y="67848"/>
                  <a:pt x="49252" y="66974"/>
                </a:cubicBezTo>
                <a:cubicBezTo>
                  <a:pt x="48378" y="66100"/>
                  <a:pt x="46870" y="66712"/>
                  <a:pt x="46870" y="67957"/>
                </a:cubicBezTo>
                <a:cubicBezTo>
                  <a:pt x="46870" y="68722"/>
                  <a:pt x="47482" y="69356"/>
                  <a:pt x="48268" y="69356"/>
                </a:cubicBezTo>
                <a:close/>
                <a:moveTo>
                  <a:pt x="43439" y="69225"/>
                </a:moveTo>
                <a:cubicBezTo>
                  <a:pt x="44576" y="69225"/>
                  <a:pt x="45122" y="67870"/>
                  <a:pt x="44335" y="67061"/>
                </a:cubicBezTo>
                <a:cubicBezTo>
                  <a:pt x="43549" y="66275"/>
                  <a:pt x="42194" y="66843"/>
                  <a:pt x="42194" y="67957"/>
                </a:cubicBezTo>
                <a:cubicBezTo>
                  <a:pt x="42194" y="68656"/>
                  <a:pt x="42740" y="69225"/>
                  <a:pt x="43439" y="69225"/>
                </a:cubicBezTo>
                <a:close/>
                <a:moveTo>
                  <a:pt x="38610" y="69072"/>
                </a:moveTo>
                <a:cubicBezTo>
                  <a:pt x="39616" y="69072"/>
                  <a:pt x="40096" y="67870"/>
                  <a:pt x="39397" y="67171"/>
                </a:cubicBezTo>
                <a:cubicBezTo>
                  <a:pt x="38698" y="66471"/>
                  <a:pt x="37496" y="66974"/>
                  <a:pt x="37496" y="67957"/>
                </a:cubicBezTo>
                <a:cubicBezTo>
                  <a:pt x="37518" y="68569"/>
                  <a:pt x="37999" y="69072"/>
                  <a:pt x="38610" y="69072"/>
                </a:cubicBezTo>
                <a:close/>
                <a:moveTo>
                  <a:pt x="33781" y="68919"/>
                </a:moveTo>
                <a:cubicBezTo>
                  <a:pt x="34655" y="68919"/>
                  <a:pt x="35071" y="67892"/>
                  <a:pt x="34481" y="67280"/>
                </a:cubicBezTo>
                <a:cubicBezTo>
                  <a:pt x="33869" y="66668"/>
                  <a:pt x="32820" y="67105"/>
                  <a:pt x="32820" y="67957"/>
                </a:cubicBezTo>
                <a:cubicBezTo>
                  <a:pt x="32820" y="68503"/>
                  <a:pt x="33257" y="68919"/>
                  <a:pt x="33781" y="68919"/>
                </a:cubicBezTo>
                <a:close/>
                <a:moveTo>
                  <a:pt x="28974" y="68787"/>
                </a:moveTo>
                <a:cubicBezTo>
                  <a:pt x="29695" y="68787"/>
                  <a:pt x="30067" y="67913"/>
                  <a:pt x="29542" y="67389"/>
                </a:cubicBezTo>
                <a:cubicBezTo>
                  <a:pt x="29040" y="66865"/>
                  <a:pt x="28144" y="67236"/>
                  <a:pt x="28144" y="67979"/>
                </a:cubicBezTo>
                <a:cubicBezTo>
                  <a:pt x="28144" y="68416"/>
                  <a:pt x="28515" y="68787"/>
                  <a:pt x="28974" y="68787"/>
                </a:cubicBezTo>
                <a:close/>
                <a:moveTo>
                  <a:pt x="24145" y="68635"/>
                </a:moveTo>
                <a:cubicBezTo>
                  <a:pt x="24757" y="68635"/>
                  <a:pt x="25063" y="67913"/>
                  <a:pt x="24626" y="67476"/>
                </a:cubicBezTo>
                <a:cubicBezTo>
                  <a:pt x="24189" y="67039"/>
                  <a:pt x="23446" y="67345"/>
                  <a:pt x="23446" y="67957"/>
                </a:cubicBezTo>
                <a:cubicBezTo>
                  <a:pt x="23446" y="68350"/>
                  <a:pt x="23752" y="68635"/>
                  <a:pt x="24145" y="68635"/>
                </a:cubicBezTo>
                <a:close/>
                <a:moveTo>
                  <a:pt x="19316" y="68503"/>
                </a:moveTo>
                <a:cubicBezTo>
                  <a:pt x="19797" y="68503"/>
                  <a:pt x="20037" y="67913"/>
                  <a:pt x="19709" y="67586"/>
                </a:cubicBezTo>
                <a:cubicBezTo>
                  <a:pt x="19360" y="67236"/>
                  <a:pt x="18770" y="67476"/>
                  <a:pt x="18770" y="67957"/>
                </a:cubicBezTo>
                <a:cubicBezTo>
                  <a:pt x="18770" y="68263"/>
                  <a:pt x="19010" y="68503"/>
                  <a:pt x="19316" y="68503"/>
                </a:cubicBezTo>
                <a:close/>
                <a:moveTo>
                  <a:pt x="14487" y="68372"/>
                </a:moveTo>
                <a:cubicBezTo>
                  <a:pt x="14859" y="68372"/>
                  <a:pt x="15033" y="67935"/>
                  <a:pt x="14771" y="67673"/>
                </a:cubicBezTo>
                <a:cubicBezTo>
                  <a:pt x="14531" y="67433"/>
                  <a:pt x="14094" y="67608"/>
                  <a:pt x="14094" y="67957"/>
                </a:cubicBezTo>
                <a:cubicBezTo>
                  <a:pt x="14094" y="68176"/>
                  <a:pt x="14269" y="68372"/>
                  <a:pt x="14509" y="68372"/>
                </a:cubicBezTo>
                <a:close/>
                <a:moveTo>
                  <a:pt x="9658" y="68219"/>
                </a:moveTo>
                <a:cubicBezTo>
                  <a:pt x="9898" y="68219"/>
                  <a:pt x="10030" y="67935"/>
                  <a:pt x="9855" y="67760"/>
                </a:cubicBezTo>
                <a:cubicBezTo>
                  <a:pt x="9680" y="67586"/>
                  <a:pt x="9396" y="67717"/>
                  <a:pt x="9396" y="67957"/>
                </a:cubicBezTo>
                <a:cubicBezTo>
                  <a:pt x="9396" y="68110"/>
                  <a:pt x="9505" y="68219"/>
                  <a:pt x="9658" y="68219"/>
                </a:cubicBezTo>
                <a:close/>
                <a:moveTo>
                  <a:pt x="4829" y="68088"/>
                </a:moveTo>
                <a:cubicBezTo>
                  <a:pt x="4895" y="68088"/>
                  <a:pt x="4960" y="68023"/>
                  <a:pt x="4960" y="67957"/>
                </a:cubicBezTo>
                <a:cubicBezTo>
                  <a:pt x="4960" y="67804"/>
                  <a:pt x="4720" y="67804"/>
                  <a:pt x="4720" y="67957"/>
                </a:cubicBezTo>
                <a:cubicBezTo>
                  <a:pt x="4720" y="68023"/>
                  <a:pt x="4763" y="68088"/>
                  <a:pt x="4829" y="68088"/>
                </a:cubicBezTo>
                <a:close/>
                <a:moveTo>
                  <a:pt x="22" y="67979"/>
                </a:moveTo>
                <a:cubicBezTo>
                  <a:pt x="22" y="67979"/>
                  <a:pt x="22" y="67957"/>
                  <a:pt x="22" y="67957"/>
                </a:cubicBezTo>
                <a:cubicBezTo>
                  <a:pt x="22" y="67957"/>
                  <a:pt x="22" y="67957"/>
                  <a:pt x="22" y="67957"/>
                </a:cubicBezTo>
                <a:lnTo>
                  <a:pt x="0" y="67957"/>
                </a:lnTo>
                <a:cubicBezTo>
                  <a:pt x="0" y="67979"/>
                  <a:pt x="0" y="67979"/>
                  <a:pt x="22" y="67979"/>
                </a:cubicBezTo>
                <a:close/>
                <a:moveTo>
                  <a:pt x="154442" y="63150"/>
                </a:moveTo>
                <a:cubicBezTo>
                  <a:pt x="154442" y="63150"/>
                  <a:pt x="154442" y="63128"/>
                  <a:pt x="154442" y="63128"/>
                </a:cubicBezTo>
                <a:close/>
                <a:moveTo>
                  <a:pt x="149613" y="63259"/>
                </a:moveTo>
                <a:cubicBezTo>
                  <a:pt x="149809" y="63259"/>
                  <a:pt x="149482" y="62931"/>
                  <a:pt x="149482" y="63128"/>
                </a:cubicBezTo>
                <a:cubicBezTo>
                  <a:pt x="149482" y="63216"/>
                  <a:pt x="149525" y="63259"/>
                  <a:pt x="149613" y="63259"/>
                </a:cubicBezTo>
                <a:close/>
                <a:moveTo>
                  <a:pt x="144784" y="63412"/>
                </a:moveTo>
                <a:cubicBezTo>
                  <a:pt x="145024" y="63412"/>
                  <a:pt x="145155" y="63106"/>
                  <a:pt x="144980" y="62931"/>
                </a:cubicBezTo>
                <a:cubicBezTo>
                  <a:pt x="144805" y="62757"/>
                  <a:pt x="144500" y="62888"/>
                  <a:pt x="144500" y="63128"/>
                </a:cubicBezTo>
                <a:cubicBezTo>
                  <a:pt x="144500" y="63281"/>
                  <a:pt x="144631" y="63412"/>
                  <a:pt x="144784" y="63412"/>
                </a:cubicBezTo>
                <a:close/>
                <a:moveTo>
                  <a:pt x="139955" y="63543"/>
                </a:moveTo>
                <a:cubicBezTo>
                  <a:pt x="140326" y="63543"/>
                  <a:pt x="140501" y="63106"/>
                  <a:pt x="140239" y="62844"/>
                </a:cubicBezTo>
                <a:cubicBezTo>
                  <a:pt x="139976" y="62582"/>
                  <a:pt x="139539" y="62757"/>
                  <a:pt x="139539" y="63128"/>
                </a:cubicBezTo>
                <a:cubicBezTo>
                  <a:pt x="139539" y="63368"/>
                  <a:pt x="139736" y="63543"/>
                  <a:pt x="139955" y="63543"/>
                </a:cubicBezTo>
                <a:close/>
                <a:moveTo>
                  <a:pt x="135126" y="63674"/>
                </a:moveTo>
                <a:cubicBezTo>
                  <a:pt x="135628" y="63674"/>
                  <a:pt x="135868" y="63106"/>
                  <a:pt x="135519" y="62757"/>
                </a:cubicBezTo>
                <a:cubicBezTo>
                  <a:pt x="135169" y="62407"/>
                  <a:pt x="134579" y="62647"/>
                  <a:pt x="134579" y="63128"/>
                </a:cubicBezTo>
                <a:cubicBezTo>
                  <a:pt x="134579" y="63434"/>
                  <a:pt x="134820" y="63674"/>
                  <a:pt x="135126" y="63674"/>
                </a:cubicBezTo>
                <a:close/>
                <a:moveTo>
                  <a:pt x="130297" y="63827"/>
                </a:moveTo>
                <a:cubicBezTo>
                  <a:pt x="130930" y="63827"/>
                  <a:pt x="131236" y="63084"/>
                  <a:pt x="130799" y="62647"/>
                </a:cubicBezTo>
                <a:cubicBezTo>
                  <a:pt x="130362" y="62210"/>
                  <a:pt x="129597" y="62516"/>
                  <a:pt x="129597" y="63128"/>
                </a:cubicBezTo>
                <a:cubicBezTo>
                  <a:pt x="129619" y="63521"/>
                  <a:pt x="129925" y="63827"/>
                  <a:pt x="130297" y="63827"/>
                </a:cubicBezTo>
                <a:close/>
                <a:moveTo>
                  <a:pt x="125467" y="63958"/>
                </a:moveTo>
                <a:cubicBezTo>
                  <a:pt x="126210" y="63958"/>
                  <a:pt x="126582" y="63084"/>
                  <a:pt x="126057" y="62560"/>
                </a:cubicBezTo>
                <a:cubicBezTo>
                  <a:pt x="125533" y="62057"/>
                  <a:pt x="124659" y="62407"/>
                  <a:pt x="124659" y="63150"/>
                </a:cubicBezTo>
                <a:cubicBezTo>
                  <a:pt x="124659" y="63609"/>
                  <a:pt x="125030" y="63958"/>
                  <a:pt x="125467" y="63958"/>
                </a:cubicBezTo>
                <a:close/>
                <a:moveTo>
                  <a:pt x="120660" y="64111"/>
                </a:moveTo>
                <a:cubicBezTo>
                  <a:pt x="121512" y="64111"/>
                  <a:pt x="121950" y="63063"/>
                  <a:pt x="121338" y="62451"/>
                </a:cubicBezTo>
                <a:cubicBezTo>
                  <a:pt x="120726" y="61839"/>
                  <a:pt x="119677" y="62276"/>
                  <a:pt x="119677" y="63128"/>
                </a:cubicBezTo>
                <a:cubicBezTo>
                  <a:pt x="119677" y="63674"/>
                  <a:pt x="120114" y="64111"/>
                  <a:pt x="120660" y="64111"/>
                </a:cubicBezTo>
                <a:close/>
                <a:moveTo>
                  <a:pt x="115831" y="64243"/>
                </a:moveTo>
                <a:cubicBezTo>
                  <a:pt x="116815" y="64243"/>
                  <a:pt x="117317" y="63041"/>
                  <a:pt x="116618" y="62341"/>
                </a:cubicBezTo>
                <a:cubicBezTo>
                  <a:pt x="115919" y="61642"/>
                  <a:pt x="114717" y="62145"/>
                  <a:pt x="114717" y="63128"/>
                </a:cubicBezTo>
                <a:cubicBezTo>
                  <a:pt x="114717" y="63740"/>
                  <a:pt x="115219" y="64243"/>
                  <a:pt x="115831" y="64243"/>
                </a:cubicBezTo>
                <a:close/>
                <a:moveTo>
                  <a:pt x="111002" y="64395"/>
                </a:moveTo>
                <a:cubicBezTo>
                  <a:pt x="112117" y="64395"/>
                  <a:pt x="112685" y="63041"/>
                  <a:pt x="111898" y="62232"/>
                </a:cubicBezTo>
                <a:cubicBezTo>
                  <a:pt x="111090" y="61446"/>
                  <a:pt x="109735" y="62014"/>
                  <a:pt x="109735" y="63128"/>
                </a:cubicBezTo>
                <a:cubicBezTo>
                  <a:pt x="109735" y="63827"/>
                  <a:pt x="110303" y="64395"/>
                  <a:pt x="111002" y="64395"/>
                </a:cubicBezTo>
                <a:close/>
                <a:moveTo>
                  <a:pt x="106173" y="64527"/>
                </a:moveTo>
                <a:cubicBezTo>
                  <a:pt x="107419" y="64527"/>
                  <a:pt x="108031" y="63019"/>
                  <a:pt x="107156" y="62145"/>
                </a:cubicBezTo>
                <a:cubicBezTo>
                  <a:pt x="106282" y="61271"/>
                  <a:pt x="104775" y="61904"/>
                  <a:pt x="104775" y="63128"/>
                </a:cubicBezTo>
                <a:cubicBezTo>
                  <a:pt x="104797" y="63893"/>
                  <a:pt x="105408" y="64527"/>
                  <a:pt x="106173" y="64527"/>
                </a:cubicBezTo>
                <a:close/>
                <a:moveTo>
                  <a:pt x="101344" y="64680"/>
                </a:moveTo>
                <a:cubicBezTo>
                  <a:pt x="102721" y="64680"/>
                  <a:pt x="103398" y="63019"/>
                  <a:pt x="102437" y="62057"/>
                </a:cubicBezTo>
                <a:cubicBezTo>
                  <a:pt x="101475" y="61074"/>
                  <a:pt x="99815" y="61773"/>
                  <a:pt x="99815" y="63128"/>
                </a:cubicBezTo>
                <a:cubicBezTo>
                  <a:pt x="99815" y="63980"/>
                  <a:pt x="100492" y="64680"/>
                  <a:pt x="101344" y="64680"/>
                </a:cubicBezTo>
                <a:close/>
                <a:moveTo>
                  <a:pt x="96515" y="64811"/>
                </a:moveTo>
                <a:cubicBezTo>
                  <a:pt x="98023" y="64811"/>
                  <a:pt x="98766" y="62997"/>
                  <a:pt x="97695" y="61948"/>
                </a:cubicBezTo>
                <a:cubicBezTo>
                  <a:pt x="96646" y="60899"/>
                  <a:pt x="94854" y="61642"/>
                  <a:pt x="94854" y="63128"/>
                </a:cubicBezTo>
                <a:cubicBezTo>
                  <a:pt x="94854" y="64068"/>
                  <a:pt x="95597" y="64811"/>
                  <a:pt x="96515" y="64811"/>
                </a:cubicBezTo>
                <a:close/>
                <a:moveTo>
                  <a:pt x="91708" y="64942"/>
                </a:moveTo>
                <a:cubicBezTo>
                  <a:pt x="93303" y="64942"/>
                  <a:pt x="94112" y="62997"/>
                  <a:pt x="92975" y="61861"/>
                </a:cubicBezTo>
                <a:cubicBezTo>
                  <a:pt x="91839" y="60725"/>
                  <a:pt x="89894" y="61533"/>
                  <a:pt x="89894" y="63128"/>
                </a:cubicBezTo>
                <a:cubicBezTo>
                  <a:pt x="89894" y="64133"/>
                  <a:pt x="90703" y="64942"/>
                  <a:pt x="91708" y="64942"/>
                </a:cubicBezTo>
                <a:close/>
                <a:moveTo>
                  <a:pt x="86879" y="65073"/>
                </a:moveTo>
                <a:cubicBezTo>
                  <a:pt x="88605" y="65073"/>
                  <a:pt x="89457" y="62975"/>
                  <a:pt x="88234" y="61773"/>
                </a:cubicBezTo>
                <a:cubicBezTo>
                  <a:pt x="87010" y="60550"/>
                  <a:pt x="84934" y="61402"/>
                  <a:pt x="84934" y="63128"/>
                </a:cubicBezTo>
                <a:cubicBezTo>
                  <a:pt x="84934" y="64199"/>
                  <a:pt x="85808" y="65073"/>
                  <a:pt x="86879" y="65073"/>
                </a:cubicBezTo>
                <a:close/>
                <a:moveTo>
                  <a:pt x="82050" y="65182"/>
                </a:moveTo>
                <a:cubicBezTo>
                  <a:pt x="83864" y="65182"/>
                  <a:pt x="84781" y="62975"/>
                  <a:pt x="83492" y="61686"/>
                </a:cubicBezTo>
                <a:cubicBezTo>
                  <a:pt x="82203" y="60397"/>
                  <a:pt x="79996" y="61314"/>
                  <a:pt x="79996" y="63128"/>
                </a:cubicBezTo>
                <a:cubicBezTo>
                  <a:pt x="79996" y="64264"/>
                  <a:pt x="80914" y="65182"/>
                  <a:pt x="82050" y="65182"/>
                </a:cubicBezTo>
                <a:close/>
                <a:moveTo>
                  <a:pt x="77221" y="65226"/>
                </a:moveTo>
                <a:cubicBezTo>
                  <a:pt x="79078" y="65226"/>
                  <a:pt x="80018" y="62975"/>
                  <a:pt x="78707" y="61664"/>
                </a:cubicBezTo>
                <a:cubicBezTo>
                  <a:pt x="77374" y="60353"/>
                  <a:pt x="75123" y="61271"/>
                  <a:pt x="75123" y="63128"/>
                </a:cubicBezTo>
                <a:cubicBezTo>
                  <a:pt x="75145" y="64286"/>
                  <a:pt x="76063" y="65226"/>
                  <a:pt x="77221" y="65226"/>
                </a:cubicBezTo>
                <a:close/>
                <a:moveTo>
                  <a:pt x="72392" y="65182"/>
                </a:moveTo>
                <a:cubicBezTo>
                  <a:pt x="74205" y="65182"/>
                  <a:pt x="75123" y="62975"/>
                  <a:pt x="73834" y="61708"/>
                </a:cubicBezTo>
                <a:cubicBezTo>
                  <a:pt x="72545" y="60419"/>
                  <a:pt x="70360" y="61336"/>
                  <a:pt x="70360" y="63150"/>
                </a:cubicBezTo>
                <a:cubicBezTo>
                  <a:pt x="70360" y="64264"/>
                  <a:pt x="71277" y="65182"/>
                  <a:pt x="72392" y="65182"/>
                </a:cubicBezTo>
                <a:close/>
                <a:moveTo>
                  <a:pt x="67563" y="65073"/>
                </a:moveTo>
                <a:cubicBezTo>
                  <a:pt x="69289" y="65073"/>
                  <a:pt x="70141" y="62997"/>
                  <a:pt x="68939" y="61773"/>
                </a:cubicBezTo>
                <a:cubicBezTo>
                  <a:pt x="67716" y="60550"/>
                  <a:pt x="65640" y="61424"/>
                  <a:pt x="65640" y="63150"/>
                </a:cubicBezTo>
                <a:cubicBezTo>
                  <a:pt x="65640" y="64199"/>
                  <a:pt x="66514" y="65073"/>
                  <a:pt x="67563" y="65073"/>
                </a:cubicBezTo>
                <a:close/>
                <a:moveTo>
                  <a:pt x="62734" y="64942"/>
                </a:moveTo>
                <a:cubicBezTo>
                  <a:pt x="64351" y="64942"/>
                  <a:pt x="65137" y="62997"/>
                  <a:pt x="64023" y="61861"/>
                </a:cubicBezTo>
                <a:cubicBezTo>
                  <a:pt x="62887" y="60746"/>
                  <a:pt x="60942" y="61533"/>
                  <a:pt x="60942" y="63150"/>
                </a:cubicBezTo>
                <a:cubicBezTo>
                  <a:pt x="60942" y="64133"/>
                  <a:pt x="61750" y="64942"/>
                  <a:pt x="62734" y="64942"/>
                </a:cubicBezTo>
                <a:close/>
                <a:moveTo>
                  <a:pt x="57927" y="64811"/>
                </a:moveTo>
                <a:cubicBezTo>
                  <a:pt x="59391" y="64811"/>
                  <a:pt x="60133" y="63019"/>
                  <a:pt x="59107" y="61970"/>
                </a:cubicBezTo>
                <a:cubicBezTo>
                  <a:pt x="58058" y="60921"/>
                  <a:pt x="56266" y="61664"/>
                  <a:pt x="56266" y="63150"/>
                </a:cubicBezTo>
                <a:cubicBezTo>
                  <a:pt x="56266" y="64046"/>
                  <a:pt x="57009" y="64789"/>
                  <a:pt x="57927" y="64811"/>
                </a:cubicBezTo>
                <a:close/>
                <a:moveTo>
                  <a:pt x="53098" y="64658"/>
                </a:moveTo>
                <a:cubicBezTo>
                  <a:pt x="54452" y="64658"/>
                  <a:pt x="55130" y="63019"/>
                  <a:pt x="54168" y="62057"/>
                </a:cubicBezTo>
                <a:cubicBezTo>
                  <a:pt x="53207" y="61096"/>
                  <a:pt x="51568" y="61773"/>
                  <a:pt x="51568" y="63150"/>
                </a:cubicBezTo>
                <a:cubicBezTo>
                  <a:pt x="51568" y="63980"/>
                  <a:pt x="52245" y="64658"/>
                  <a:pt x="53098" y="64658"/>
                </a:cubicBezTo>
                <a:close/>
                <a:moveTo>
                  <a:pt x="48268" y="64527"/>
                </a:moveTo>
                <a:cubicBezTo>
                  <a:pt x="49492" y="64527"/>
                  <a:pt x="50104" y="63041"/>
                  <a:pt x="49252" y="62167"/>
                </a:cubicBezTo>
                <a:cubicBezTo>
                  <a:pt x="48378" y="61293"/>
                  <a:pt x="46892" y="61904"/>
                  <a:pt x="46892" y="63150"/>
                </a:cubicBezTo>
                <a:cubicBezTo>
                  <a:pt x="46892" y="63915"/>
                  <a:pt x="47504" y="64527"/>
                  <a:pt x="48268" y="64527"/>
                </a:cubicBezTo>
                <a:close/>
                <a:moveTo>
                  <a:pt x="43439" y="64374"/>
                </a:moveTo>
                <a:cubicBezTo>
                  <a:pt x="44554" y="64374"/>
                  <a:pt x="45122" y="63041"/>
                  <a:pt x="44335" y="62254"/>
                </a:cubicBezTo>
                <a:cubicBezTo>
                  <a:pt x="43549" y="61467"/>
                  <a:pt x="42194" y="62036"/>
                  <a:pt x="42194" y="63150"/>
                </a:cubicBezTo>
                <a:cubicBezTo>
                  <a:pt x="42194" y="63827"/>
                  <a:pt x="42762" y="64374"/>
                  <a:pt x="43439" y="64374"/>
                </a:cubicBezTo>
                <a:close/>
                <a:moveTo>
                  <a:pt x="38610" y="64243"/>
                </a:moveTo>
                <a:cubicBezTo>
                  <a:pt x="39594" y="64243"/>
                  <a:pt x="40074" y="63063"/>
                  <a:pt x="39397" y="62363"/>
                </a:cubicBezTo>
                <a:cubicBezTo>
                  <a:pt x="38698" y="61686"/>
                  <a:pt x="37518" y="62167"/>
                  <a:pt x="37518" y="63150"/>
                </a:cubicBezTo>
                <a:cubicBezTo>
                  <a:pt x="37518" y="63740"/>
                  <a:pt x="38020" y="64243"/>
                  <a:pt x="38610" y="64243"/>
                </a:cubicBezTo>
                <a:close/>
                <a:moveTo>
                  <a:pt x="33781" y="64111"/>
                </a:moveTo>
                <a:cubicBezTo>
                  <a:pt x="34655" y="64111"/>
                  <a:pt x="35071" y="63063"/>
                  <a:pt x="34481" y="62451"/>
                </a:cubicBezTo>
                <a:cubicBezTo>
                  <a:pt x="33869" y="61861"/>
                  <a:pt x="32820" y="62276"/>
                  <a:pt x="32820" y="63150"/>
                </a:cubicBezTo>
                <a:cubicBezTo>
                  <a:pt x="32820" y="63674"/>
                  <a:pt x="33257" y="64111"/>
                  <a:pt x="33781" y="64111"/>
                </a:cubicBezTo>
                <a:close/>
                <a:moveTo>
                  <a:pt x="28974" y="63980"/>
                </a:moveTo>
                <a:cubicBezTo>
                  <a:pt x="29695" y="63980"/>
                  <a:pt x="30067" y="63084"/>
                  <a:pt x="29542" y="62560"/>
                </a:cubicBezTo>
                <a:cubicBezTo>
                  <a:pt x="29040" y="62057"/>
                  <a:pt x="28144" y="62429"/>
                  <a:pt x="28144" y="63150"/>
                </a:cubicBezTo>
                <a:cubicBezTo>
                  <a:pt x="28144" y="63609"/>
                  <a:pt x="28515" y="63980"/>
                  <a:pt x="28974" y="63980"/>
                </a:cubicBezTo>
                <a:close/>
                <a:moveTo>
                  <a:pt x="24145" y="63805"/>
                </a:moveTo>
                <a:cubicBezTo>
                  <a:pt x="24757" y="63805"/>
                  <a:pt x="25063" y="63063"/>
                  <a:pt x="24626" y="62647"/>
                </a:cubicBezTo>
                <a:cubicBezTo>
                  <a:pt x="24189" y="62210"/>
                  <a:pt x="23468" y="62516"/>
                  <a:pt x="23468" y="63128"/>
                </a:cubicBezTo>
                <a:cubicBezTo>
                  <a:pt x="23468" y="63500"/>
                  <a:pt x="23752" y="63805"/>
                  <a:pt x="24145" y="63805"/>
                </a:cubicBezTo>
                <a:close/>
                <a:moveTo>
                  <a:pt x="19316" y="63653"/>
                </a:moveTo>
                <a:cubicBezTo>
                  <a:pt x="19797" y="63653"/>
                  <a:pt x="20037" y="63063"/>
                  <a:pt x="19709" y="62735"/>
                </a:cubicBezTo>
                <a:cubicBezTo>
                  <a:pt x="19360" y="62385"/>
                  <a:pt x="18770" y="62626"/>
                  <a:pt x="18770" y="63106"/>
                </a:cubicBezTo>
                <a:cubicBezTo>
                  <a:pt x="18770" y="63412"/>
                  <a:pt x="19010" y="63653"/>
                  <a:pt x="19316" y="63653"/>
                </a:cubicBezTo>
                <a:close/>
                <a:moveTo>
                  <a:pt x="14487" y="63543"/>
                </a:moveTo>
                <a:cubicBezTo>
                  <a:pt x="14859" y="63543"/>
                  <a:pt x="15033" y="63106"/>
                  <a:pt x="14771" y="62844"/>
                </a:cubicBezTo>
                <a:cubicBezTo>
                  <a:pt x="14531" y="62604"/>
                  <a:pt x="14094" y="62778"/>
                  <a:pt x="14094" y="63128"/>
                </a:cubicBezTo>
                <a:cubicBezTo>
                  <a:pt x="14094" y="63347"/>
                  <a:pt x="14269" y="63521"/>
                  <a:pt x="14487" y="63543"/>
                </a:cubicBezTo>
                <a:close/>
                <a:moveTo>
                  <a:pt x="9658" y="63390"/>
                </a:moveTo>
                <a:cubicBezTo>
                  <a:pt x="10008" y="63390"/>
                  <a:pt x="10008" y="62888"/>
                  <a:pt x="9658" y="62888"/>
                </a:cubicBezTo>
                <a:cubicBezTo>
                  <a:pt x="9330" y="62888"/>
                  <a:pt x="9330" y="63390"/>
                  <a:pt x="9658" y="63390"/>
                </a:cubicBezTo>
                <a:close/>
                <a:moveTo>
                  <a:pt x="4829" y="63259"/>
                </a:moveTo>
                <a:cubicBezTo>
                  <a:pt x="5026" y="63259"/>
                  <a:pt x="4720" y="62953"/>
                  <a:pt x="4720" y="63150"/>
                </a:cubicBezTo>
                <a:cubicBezTo>
                  <a:pt x="4720" y="63216"/>
                  <a:pt x="4763" y="63259"/>
                  <a:pt x="4829" y="63259"/>
                </a:cubicBezTo>
                <a:close/>
                <a:moveTo>
                  <a:pt x="22" y="63150"/>
                </a:moveTo>
                <a:lnTo>
                  <a:pt x="22" y="63128"/>
                </a:lnTo>
                <a:cubicBezTo>
                  <a:pt x="0" y="63128"/>
                  <a:pt x="0" y="63150"/>
                  <a:pt x="22" y="63150"/>
                </a:cubicBezTo>
                <a:close/>
                <a:moveTo>
                  <a:pt x="154442" y="58321"/>
                </a:moveTo>
                <a:cubicBezTo>
                  <a:pt x="154442" y="58321"/>
                  <a:pt x="154442" y="58321"/>
                  <a:pt x="154442" y="58321"/>
                </a:cubicBezTo>
                <a:cubicBezTo>
                  <a:pt x="154442" y="58299"/>
                  <a:pt x="154442" y="58299"/>
                  <a:pt x="154442" y="58299"/>
                </a:cubicBezTo>
                <a:cubicBezTo>
                  <a:pt x="154442" y="58299"/>
                  <a:pt x="154442" y="58321"/>
                  <a:pt x="154442" y="58321"/>
                </a:cubicBezTo>
                <a:close/>
                <a:moveTo>
                  <a:pt x="149613" y="58430"/>
                </a:moveTo>
                <a:cubicBezTo>
                  <a:pt x="149678" y="58430"/>
                  <a:pt x="149722" y="58386"/>
                  <a:pt x="149722" y="58321"/>
                </a:cubicBezTo>
                <a:cubicBezTo>
                  <a:pt x="149722" y="58146"/>
                  <a:pt x="149482" y="58146"/>
                  <a:pt x="149482" y="58321"/>
                </a:cubicBezTo>
                <a:cubicBezTo>
                  <a:pt x="149482" y="58386"/>
                  <a:pt x="149547" y="58430"/>
                  <a:pt x="149613" y="58430"/>
                </a:cubicBezTo>
                <a:close/>
                <a:moveTo>
                  <a:pt x="144784" y="58561"/>
                </a:moveTo>
                <a:cubicBezTo>
                  <a:pt x="145002" y="58561"/>
                  <a:pt x="145111" y="58299"/>
                  <a:pt x="144958" y="58146"/>
                </a:cubicBezTo>
                <a:cubicBezTo>
                  <a:pt x="144805" y="57971"/>
                  <a:pt x="144521" y="58081"/>
                  <a:pt x="144521" y="58321"/>
                </a:cubicBezTo>
                <a:cubicBezTo>
                  <a:pt x="144521" y="58452"/>
                  <a:pt x="144631" y="58561"/>
                  <a:pt x="144784" y="58561"/>
                </a:cubicBezTo>
                <a:close/>
                <a:moveTo>
                  <a:pt x="139955" y="58714"/>
                </a:moveTo>
                <a:cubicBezTo>
                  <a:pt x="140304" y="58714"/>
                  <a:pt x="140501" y="58277"/>
                  <a:pt x="140239" y="58037"/>
                </a:cubicBezTo>
                <a:cubicBezTo>
                  <a:pt x="139976" y="57775"/>
                  <a:pt x="139561" y="57949"/>
                  <a:pt x="139561" y="58321"/>
                </a:cubicBezTo>
                <a:cubicBezTo>
                  <a:pt x="139561" y="58539"/>
                  <a:pt x="139736" y="58714"/>
                  <a:pt x="139955" y="58714"/>
                </a:cubicBezTo>
                <a:close/>
                <a:moveTo>
                  <a:pt x="135126" y="58845"/>
                </a:moveTo>
                <a:cubicBezTo>
                  <a:pt x="135628" y="58845"/>
                  <a:pt x="135868" y="58255"/>
                  <a:pt x="135519" y="57928"/>
                </a:cubicBezTo>
                <a:cubicBezTo>
                  <a:pt x="135169" y="57578"/>
                  <a:pt x="134579" y="57818"/>
                  <a:pt x="134579" y="58299"/>
                </a:cubicBezTo>
                <a:cubicBezTo>
                  <a:pt x="134579" y="58605"/>
                  <a:pt x="134820" y="58867"/>
                  <a:pt x="135126" y="58845"/>
                </a:cubicBezTo>
                <a:close/>
                <a:moveTo>
                  <a:pt x="130297" y="58976"/>
                </a:moveTo>
                <a:cubicBezTo>
                  <a:pt x="130908" y="58976"/>
                  <a:pt x="131192" y="58255"/>
                  <a:pt x="130777" y="57840"/>
                </a:cubicBezTo>
                <a:cubicBezTo>
                  <a:pt x="130362" y="57425"/>
                  <a:pt x="129641" y="57709"/>
                  <a:pt x="129641" y="58321"/>
                </a:cubicBezTo>
                <a:cubicBezTo>
                  <a:pt x="129641" y="58692"/>
                  <a:pt x="129925" y="58976"/>
                  <a:pt x="130297" y="58976"/>
                </a:cubicBezTo>
                <a:close/>
                <a:moveTo>
                  <a:pt x="125489" y="59129"/>
                </a:moveTo>
                <a:cubicBezTo>
                  <a:pt x="126210" y="59129"/>
                  <a:pt x="126582" y="58255"/>
                  <a:pt x="126057" y="57731"/>
                </a:cubicBezTo>
                <a:cubicBezTo>
                  <a:pt x="125533" y="57207"/>
                  <a:pt x="124659" y="57578"/>
                  <a:pt x="124659" y="58321"/>
                </a:cubicBezTo>
                <a:cubicBezTo>
                  <a:pt x="124659" y="58758"/>
                  <a:pt x="125030" y="59129"/>
                  <a:pt x="125489" y="59129"/>
                </a:cubicBezTo>
                <a:close/>
                <a:moveTo>
                  <a:pt x="120660" y="59261"/>
                </a:moveTo>
                <a:cubicBezTo>
                  <a:pt x="121491" y="59261"/>
                  <a:pt x="121928" y="58234"/>
                  <a:pt x="121338" y="57644"/>
                </a:cubicBezTo>
                <a:cubicBezTo>
                  <a:pt x="120726" y="57054"/>
                  <a:pt x="119699" y="57469"/>
                  <a:pt x="119699" y="58321"/>
                </a:cubicBezTo>
                <a:cubicBezTo>
                  <a:pt x="119699" y="58845"/>
                  <a:pt x="120136" y="59261"/>
                  <a:pt x="120660" y="59261"/>
                </a:cubicBezTo>
                <a:close/>
                <a:moveTo>
                  <a:pt x="115831" y="59392"/>
                </a:moveTo>
                <a:cubicBezTo>
                  <a:pt x="116793" y="59392"/>
                  <a:pt x="117295" y="58234"/>
                  <a:pt x="116596" y="57534"/>
                </a:cubicBezTo>
                <a:cubicBezTo>
                  <a:pt x="115919" y="56857"/>
                  <a:pt x="114739" y="57338"/>
                  <a:pt x="114739" y="58299"/>
                </a:cubicBezTo>
                <a:cubicBezTo>
                  <a:pt x="114739" y="58911"/>
                  <a:pt x="115219" y="59392"/>
                  <a:pt x="115831" y="59392"/>
                </a:cubicBezTo>
                <a:close/>
                <a:moveTo>
                  <a:pt x="111002" y="59545"/>
                </a:moveTo>
                <a:cubicBezTo>
                  <a:pt x="112095" y="59545"/>
                  <a:pt x="112641" y="58212"/>
                  <a:pt x="111876" y="57447"/>
                </a:cubicBezTo>
                <a:cubicBezTo>
                  <a:pt x="111090" y="56660"/>
                  <a:pt x="109779" y="57228"/>
                  <a:pt x="109779" y="58321"/>
                </a:cubicBezTo>
                <a:cubicBezTo>
                  <a:pt x="109779" y="58998"/>
                  <a:pt x="110325" y="59545"/>
                  <a:pt x="111002" y="59545"/>
                </a:cubicBezTo>
                <a:close/>
                <a:moveTo>
                  <a:pt x="106173" y="59676"/>
                </a:moveTo>
                <a:cubicBezTo>
                  <a:pt x="107375" y="59676"/>
                  <a:pt x="107987" y="58212"/>
                  <a:pt x="107135" y="57359"/>
                </a:cubicBezTo>
                <a:cubicBezTo>
                  <a:pt x="106282" y="56507"/>
                  <a:pt x="104818" y="57119"/>
                  <a:pt x="104818" y="58321"/>
                </a:cubicBezTo>
                <a:cubicBezTo>
                  <a:pt x="104840" y="59064"/>
                  <a:pt x="105430" y="59654"/>
                  <a:pt x="106173" y="59676"/>
                </a:cubicBezTo>
                <a:close/>
                <a:moveTo>
                  <a:pt x="101344" y="59807"/>
                </a:moveTo>
                <a:cubicBezTo>
                  <a:pt x="102677" y="59807"/>
                  <a:pt x="103333" y="58212"/>
                  <a:pt x="102393" y="57272"/>
                </a:cubicBezTo>
                <a:cubicBezTo>
                  <a:pt x="101453" y="56332"/>
                  <a:pt x="99858" y="56988"/>
                  <a:pt x="99858" y="58321"/>
                </a:cubicBezTo>
                <a:cubicBezTo>
                  <a:pt x="99858" y="59129"/>
                  <a:pt x="100536" y="59807"/>
                  <a:pt x="101344" y="59807"/>
                </a:cubicBezTo>
                <a:close/>
                <a:moveTo>
                  <a:pt x="96537" y="59938"/>
                </a:moveTo>
                <a:cubicBezTo>
                  <a:pt x="97979" y="59938"/>
                  <a:pt x="98700" y="58190"/>
                  <a:pt x="97673" y="57163"/>
                </a:cubicBezTo>
                <a:cubicBezTo>
                  <a:pt x="96646" y="56158"/>
                  <a:pt x="94898" y="56879"/>
                  <a:pt x="94898" y="58321"/>
                </a:cubicBezTo>
                <a:cubicBezTo>
                  <a:pt x="94898" y="59217"/>
                  <a:pt x="95641" y="59938"/>
                  <a:pt x="96537" y="59938"/>
                </a:cubicBezTo>
                <a:close/>
                <a:moveTo>
                  <a:pt x="91708" y="60047"/>
                </a:moveTo>
                <a:cubicBezTo>
                  <a:pt x="93259" y="60047"/>
                  <a:pt x="94024" y="58190"/>
                  <a:pt x="92932" y="57075"/>
                </a:cubicBezTo>
                <a:cubicBezTo>
                  <a:pt x="91839" y="55983"/>
                  <a:pt x="89960" y="56770"/>
                  <a:pt x="89960" y="58321"/>
                </a:cubicBezTo>
                <a:cubicBezTo>
                  <a:pt x="89960" y="59282"/>
                  <a:pt x="90747" y="60047"/>
                  <a:pt x="91708" y="60047"/>
                </a:cubicBezTo>
                <a:close/>
                <a:moveTo>
                  <a:pt x="86879" y="60156"/>
                </a:moveTo>
                <a:cubicBezTo>
                  <a:pt x="88518" y="60156"/>
                  <a:pt x="89348" y="58168"/>
                  <a:pt x="88168" y="57010"/>
                </a:cubicBezTo>
                <a:cubicBezTo>
                  <a:pt x="87010" y="55852"/>
                  <a:pt x="85022" y="56660"/>
                  <a:pt x="85022" y="58321"/>
                </a:cubicBezTo>
                <a:cubicBezTo>
                  <a:pt x="85022" y="59326"/>
                  <a:pt x="85852" y="60156"/>
                  <a:pt x="86879" y="60156"/>
                </a:cubicBezTo>
                <a:close/>
                <a:moveTo>
                  <a:pt x="82050" y="60244"/>
                </a:moveTo>
                <a:cubicBezTo>
                  <a:pt x="83754" y="60244"/>
                  <a:pt x="84628" y="58168"/>
                  <a:pt x="83405" y="56944"/>
                </a:cubicBezTo>
                <a:cubicBezTo>
                  <a:pt x="82203" y="55743"/>
                  <a:pt x="80127" y="56595"/>
                  <a:pt x="80127" y="58321"/>
                </a:cubicBezTo>
                <a:cubicBezTo>
                  <a:pt x="80127" y="59370"/>
                  <a:pt x="80979" y="60244"/>
                  <a:pt x="82050" y="60244"/>
                </a:cubicBezTo>
                <a:close/>
                <a:moveTo>
                  <a:pt x="77221" y="60266"/>
                </a:moveTo>
                <a:cubicBezTo>
                  <a:pt x="78969" y="60266"/>
                  <a:pt x="79843" y="58168"/>
                  <a:pt x="78597" y="56944"/>
                </a:cubicBezTo>
                <a:cubicBezTo>
                  <a:pt x="77374" y="55699"/>
                  <a:pt x="75276" y="56573"/>
                  <a:pt x="75276" y="58321"/>
                </a:cubicBezTo>
                <a:cubicBezTo>
                  <a:pt x="75276" y="59392"/>
                  <a:pt x="76150" y="60266"/>
                  <a:pt x="77221" y="60266"/>
                </a:cubicBezTo>
                <a:close/>
                <a:moveTo>
                  <a:pt x="72392" y="60244"/>
                </a:moveTo>
                <a:cubicBezTo>
                  <a:pt x="74118" y="60244"/>
                  <a:pt x="74970" y="58168"/>
                  <a:pt x="73747" y="56944"/>
                </a:cubicBezTo>
                <a:cubicBezTo>
                  <a:pt x="72545" y="55743"/>
                  <a:pt x="70469" y="56595"/>
                  <a:pt x="70469" y="58321"/>
                </a:cubicBezTo>
                <a:cubicBezTo>
                  <a:pt x="70469" y="59392"/>
                  <a:pt x="71321" y="60244"/>
                  <a:pt x="72392" y="60244"/>
                </a:cubicBezTo>
                <a:close/>
                <a:moveTo>
                  <a:pt x="67563" y="60156"/>
                </a:moveTo>
                <a:cubicBezTo>
                  <a:pt x="69202" y="60156"/>
                  <a:pt x="70032" y="58168"/>
                  <a:pt x="68874" y="57010"/>
                </a:cubicBezTo>
                <a:cubicBezTo>
                  <a:pt x="67716" y="55874"/>
                  <a:pt x="65727" y="56682"/>
                  <a:pt x="65727" y="58321"/>
                </a:cubicBezTo>
                <a:cubicBezTo>
                  <a:pt x="65727" y="59326"/>
                  <a:pt x="66558" y="60156"/>
                  <a:pt x="67563" y="60156"/>
                </a:cubicBezTo>
                <a:close/>
                <a:moveTo>
                  <a:pt x="62734" y="60047"/>
                </a:moveTo>
                <a:cubicBezTo>
                  <a:pt x="64285" y="60047"/>
                  <a:pt x="65050" y="58190"/>
                  <a:pt x="63957" y="57097"/>
                </a:cubicBezTo>
                <a:cubicBezTo>
                  <a:pt x="62887" y="56005"/>
                  <a:pt x="61008" y="56770"/>
                  <a:pt x="61008" y="58321"/>
                </a:cubicBezTo>
                <a:cubicBezTo>
                  <a:pt x="61008" y="59261"/>
                  <a:pt x="61794" y="60047"/>
                  <a:pt x="62734" y="60047"/>
                </a:cubicBezTo>
                <a:close/>
                <a:moveTo>
                  <a:pt x="57927" y="59916"/>
                </a:moveTo>
                <a:cubicBezTo>
                  <a:pt x="59347" y="59916"/>
                  <a:pt x="60068" y="58190"/>
                  <a:pt x="59063" y="57185"/>
                </a:cubicBezTo>
                <a:cubicBezTo>
                  <a:pt x="58036" y="56158"/>
                  <a:pt x="56310" y="56879"/>
                  <a:pt x="56310" y="58321"/>
                </a:cubicBezTo>
                <a:cubicBezTo>
                  <a:pt x="56310" y="59195"/>
                  <a:pt x="57031" y="59916"/>
                  <a:pt x="57927" y="59916"/>
                </a:cubicBezTo>
                <a:close/>
                <a:moveTo>
                  <a:pt x="53098" y="59785"/>
                </a:moveTo>
                <a:cubicBezTo>
                  <a:pt x="54409" y="59785"/>
                  <a:pt x="55064" y="58212"/>
                  <a:pt x="54146" y="57272"/>
                </a:cubicBezTo>
                <a:cubicBezTo>
                  <a:pt x="53207" y="56354"/>
                  <a:pt x="51612" y="57010"/>
                  <a:pt x="51612" y="58321"/>
                </a:cubicBezTo>
                <a:cubicBezTo>
                  <a:pt x="51612" y="59129"/>
                  <a:pt x="52289" y="59785"/>
                  <a:pt x="53098" y="59785"/>
                </a:cubicBezTo>
                <a:close/>
                <a:moveTo>
                  <a:pt x="48268" y="59676"/>
                </a:moveTo>
                <a:cubicBezTo>
                  <a:pt x="49470" y="59654"/>
                  <a:pt x="50060" y="58190"/>
                  <a:pt x="49208" y="57359"/>
                </a:cubicBezTo>
                <a:cubicBezTo>
                  <a:pt x="48356" y="56507"/>
                  <a:pt x="46914" y="57119"/>
                  <a:pt x="46892" y="58321"/>
                </a:cubicBezTo>
                <a:cubicBezTo>
                  <a:pt x="46914" y="59064"/>
                  <a:pt x="47526" y="59676"/>
                  <a:pt x="48268" y="59676"/>
                </a:cubicBezTo>
                <a:close/>
                <a:moveTo>
                  <a:pt x="43439" y="59545"/>
                </a:moveTo>
                <a:cubicBezTo>
                  <a:pt x="44532" y="59545"/>
                  <a:pt x="45078" y="58234"/>
                  <a:pt x="44313" y="57447"/>
                </a:cubicBezTo>
                <a:cubicBezTo>
                  <a:pt x="43549" y="56682"/>
                  <a:pt x="42238" y="57228"/>
                  <a:pt x="42216" y="58321"/>
                </a:cubicBezTo>
                <a:cubicBezTo>
                  <a:pt x="42216" y="58976"/>
                  <a:pt x="42762" y="59523"/>
                  <a:pt x="43439" y="59545"/>
                </a:cubicBezTo>
                <a:close/>
                <a:moveTo>
                  <a:pt x="38610" y="59392"/>
                </a:moveTo>
                <a:cubicBezTo>
                  <a:pt x="39572" y="59392"/>
                  <a:pt x="40053" y="58234"/>
                  <a:pt x="39375" y="57556"/>
                </a:cubicBezTo>
                <a:cubicBezTo>
                  <a:pt x="38698" y="56879"/>
                  <a:pt x="37540" y="57359"/>
                  <a:pt x="37540" y="58321"/>
                </a:cubicBezTo>
                <a:cubicBezTo>
                  <a:pt x="37540" y="58911"/>
                  <a:pt x="38020" y="59392"/>
                  <a:pt x="38610" y="59392"/>
                </a:cubicBezTo>
                <a:close/>
                <a:moveTo>
                  <a:pt x="33781" y="59261"/>
                </a:moveTo>
                <a:cubicBezTo>
                  <a:pt x="34634" y="59261"/>
                  <a:pt x="35049" y="58234"/>
                  <a:pt x="34459" y="57644"/>
                </a:cubicBezTo>
                <a:cubicBezTo>
                  <a:pt x="33869" y="57054"/>
                  <a:pt x="32864" y="57491"/>
                  <a:pt x="32864" y="58321"/>
                </a:cubicBezTo>
                <a:cubicBezTo>
                  <a:pt x="32864" y="58823"/>
                  <a:pt x="33279" y="59261"/>
                  <a:pt x="33781" y="59261"/>
                </a:cubicBezTo>
                <a:close/>
                <a:moveTo>
                  <a:pt x="28974" y="59129"/>
                </a:moveTo>
                <a:cubicBezTo>
                  <a:pt x="29673" y="59129"/>
                  <a:pt x="30045" y="58255"/>
                  <a:pt x="29542" y="57753"/>
                </a:cubicBezTo>
                <a:cubicBezTo>
                  <a:pt x="29018" y="57250"/>
                  <a:pt x="28166" y="57600"/>
                  <a:pt x="28166" y="58321"/>
                </a:cubicBezTo>
                <a:cubicBezTo>
                  <a:pt x="28166" y="58758"/>
                  <a:pt x="28515" y="59129"/>
                  <a:pt x="28974" y="59129"/>
                </a:cubicBezTo>
                <a:close/>
                <a:moveTo>
                  <a:pt x="24145" y="58976"/>
                </a:moveTo>
                <a:cubicBezTo>
                  <a:pt x="24713" y="58976"/>
                  <a:pt x="25019" y="58255"/>
                  <a:pt x="24604" y="57862"/>
                </a:cubicBezTo>
                <a:cubicBezTo>
                  <a:pt x="24189" y="57447"/>
                  <a:pt x="23490" y="57731"/>
                  <a:pt x="23490" y="58321"/>
                </a:cubicBezTo>
                <a:cubicBezTo>
                  <a:pt x="23490" y="58671"/>
                  <a:pt x="23774" y="58976"/>
                  <a:pt x="24145" y="58976"/>
                </a:cubicBezTo>
                <a:close/>
                <a:moveTo>
                  <a:pt x="19316" y="58845"/>
                </a:moveTo>
                <a:cubicBezTo>
                  <a:pt x="19775" y="58845"/>
                  <a:pt x="20015" y="58277"/>
                  <a:pt x="19688" y="57949"/>
                </a:cubicBezTo>
                <a:cubicBezTo>
                  <a:pt x="19360" y="57622"/>
                  <a:pt x="18792" y="57840"/>
                  <a:pt x="18792" y="58321"/>
                </a:cubicBezTo>
                <a:cubicBezTo>
                  <a:pt x="18792" y="58605"/>
                  <a:pt x="19032" y="58845"/>
                  <a:pt x="19316" y="58845"/>
                </a:cubicBezTo>
                <a:close/>
                <a:moveTo>
                  <a:pt x="14487" y="58714"/>
                </a:moveTo>
                <a:cubicBezTo>
                  <a:pt x="14837" y="58692"/>
                  <a:pt x="14990" y="58277"/>
                  <a:pt x="14749" y="58037"/>
                </a:cubicBezTo>
                <a:cubicBezTo>
                  <a:pt x="14509" y="57796"/>
                  <a:pt x="14094" y="57971"/>
                  <a:pt x="14094" y="58299"/>
                </a:cubicBezTo>
                <a:cubicBezTo>
                  <a:pt x="14094" y="58518"/>
                  <a:pt x="14269" y="58692"/>
                  <a:pt x="14487" y="58692"/>
                </a:cubicBezTo>
                <a:close/>
                <a:moveTo>
                  <a:pt x="9658" y="58561"/>
                </a:moveTo>
                <a:cubicBezTo>
                  <a:pt x="9877" y="58561"/>
                  <a:pt x="9986" y="58299"/>
                  <a:pt x="9833" y="58146"/>
                </a:cubicBezTo>
                <a:cubicBezTo>
                  <a:pt x="9680" y="57993"/>
                  <a:pt x="9418" y="58102"/>
                  <a:pt x="9418" y="58321"/>
                </a:cubicBezTo>
                <a:cubicBezTo>
                  <a:pt x="9418" y="58452"/>
                  <a:pt x="9527" y="58561"/>
                  <a:pt x="9658" y="58561"/>
                </a:cubicBezTo>
                <a:close/>
                <a:moveTo>
                  <a:pt x="4829" y="58430"/>
                </a:moveTo>
                <a:cubicBezTo>
                  <a:pt x="4895" y="58430"/>
                  <a:pt x="4938" y="58365"/>
                  <a:pt x="4938" y="58321"/>
                </a:cubicBezTo>
                <a:cubicBezTo>
                  <a:pt x="4938" y="58168"/>
                  <a:pt x="4720" y="58168"/>
                  <a:pt x="4720" y="58321"/>
                </a:cubicBezTo>
                <a:cubicBezTo>
                  <a:pt x="4720" y="58365"/>
                  <a:pt x="4785" y="58430"/>
                  <a:pt x="4829" y="58430"/>
                </a:cubicBezTo>
                <a:close/>
                <a:moveTo>
                  <a:pt x="149591" y="53579"/>
                </a:moveTo>
                <a:cubicBezTo>
                  <a:pt x="149656" y="53579"/>
                  <a:pt x="149700" y="53536"/>
                  <a:pt x="149700" y="53492"/>
                </a:cubicBezTo>
                <a:cubicBezTo>
                  <a:pt x="149700" y="53448"/>
                  <a:pt x="149656" y="53404"/>
                  <a:pt x="149591" y="53404"/>
                </a:cubicBezTo>
                <a:cubicBezTo>
                  <a:pt x="149547" y="53404"/>
                  <a:pt x="149503" y="53448"/>
                  <a:pt x="149503" y="53492"/>
                </a:cubicBezTo>
                <a:cubicBezTo>
                  <a:pt x="149503" y="53536"/>
                  <a:pt x="149547" y="53579"/>
                  <a:pt x="149591" y="53579"/>
                </a:cubicBezTo>
                <a:close/>
                <a:moveTo>
                  <a:pt x="144784" y="53710"/>
                </a:moveTo>
                <a:cubicBezTo>
                  <a:pt x="144980" y="53710"/>
                  <a:pt x="145090" y="53470"/>
                  <a:pt x="144937" y="53317"/>
                </a:cubicBezTo>
                <a:cubicBezTo>
                  <a:pt x="144784" y="53186"/>
                  <a:pt x="144543" y="53295"/>
                  <a:pt x="144543" y="53492"/>
                </a:cubicBezTo>
                <a:cubicBezTo>
                  <a:pt x="144543" y="53623"/>
                  <a:pt x="144653" y="53710"/>
                  <a:pt x="144784" y="53710"/>
                </a:cubicBezTo>
                <a:close/>
                <a:moveTo>
                  <a:pt x="139955" y="53863"/>
                </a:moveTo>
                <a:cubicBezTo>
                  <a:pt x="140282" y="53863"/>
                  <a:pt x="140457" y="53448"/>
                  <a:pt x="140217" y="53230"/>
                </a:cubicBezTo>
                <a:cubicBezTo>
                  <a:pt x="139976" y="52989"/>
                  <a:pt x="139561" y="53164"/>
                  <a:pt x="139583" y="53492"/>
                </a:cubicBezTo>
                <a:cubicBezTo>
                  <a:pt x="139583" y="53689"/>
                  <a:pt x="139736" y="53863"/>
                  <a:pt x="139955" y="53863"/>
                </a:cubicBezTo>
                <a:close/>
                <a:moveTo>
                  <a:pt x="135126" y="53994"/>
                </a:moveTo>
                <a:cubicBezTo>
                  <a:pt x="135584" y="53994"/>
                  <a:pt x="135803" y="53448"/>
                  <a:pt x="135475" y="53120"/>
                </a:cubicBezTo>
                <a:cubicBezTo>
                  <a:pt x="135147" y="52814"/>
                  <a:pt x="134601" y="53033"/>
                  <a:pt x="134623" y="53492"/>
                </a:cubicBezTo>
                <a:cubicBezTo>
                  <a:pt x="134623" y="53776"/>
                  <a:pt x="134841" y="53994"/>
                  <a:pt x="135126" y="53994"/>
                </a:cubicBezTo>
                <a:close/>
                <a:moveTo>
                  <a:pt x="130297" y="54126"/>
                </a:moveTo>
                <a:cubicBezTo>
                  <a:pt x="130865" y="54126"/>
                  <a:pt x="131171" y="53448"/>
                  <a:pt x="130755" y="53033"/>
                </a:cubicBezTo>
                <a:cubicBezTo>
                  <a:pt x="130340" y="52618"/>
                  <a:pt x="129663" y="52924"/>
                  <a:pt x="129663" y="53492"/>
                </a:cubicBezTo>
                <a:cubicBezTo>
                  <a:pt x="129663" y="53841"/>
                  <a:pt x="129947" y="54126"/>
                  <a:pt x="130297" y="54126"/>
                </a:cubicBezTo>
                <a:close/>
                <a:moveTo>
                  <a:pt x="125489" y="54257"/>
                </a:moveTo>
                <a:cubicBezTo>
                  <a:pt x="126189" y="54257"/>
                  <a:pt x="126538" y="53404"/>
                  <a:pt x="126036" y="52924"/>
                </a:cubicBezTo>
                <a:cubicBezTo>
                  <a:pt x="125555" y="52421"/>
                  <a:pt x="124703" y="52793"/>
                  <a:pt x="124725" y="53492"/>
                </a:cubicBezTo>
                <a:cubicBezTo>
                  <a:pt x="124725" y="53907"/>
                  <a:pt x="125052" y="54235"/>
                  <a:pt x="125489" y="54257"/>
                </a:cubicBezTo>
                <a:close/>
                <a:moveTo>
                  <a:pt x="120660" y="54388"/>
                </a:moveTo>
                <a:cubicBezTo>
                  <a:pt x="121469" y="54388"/>
                  <a:pt x="121884" y="53404"/>
                  <a:pt x="121294" y="52814"/>
                </a:cubicBezTo>
                <a:cubicBezTo>
                  <a:pt x="120726" y="52246"/>
                  <a:pt x="119743" y="52662"/>
                  <a:pt x="119743" y="53470"/>
                </a:cubicBezTo>
                <a:cubicBezTo>
                  <a:pt x="119743" y="53973"/>
                  <a:pt x="120158" y="54388"/>
                  <a:pt x="120660" y="54388"/>
                </a:cubicBezTo>
                <a:close/>
                <a:moveTo>
                  <a:pt x="115831" y="54519"/>
                </a:moveTo>
                <a:cubicBezTo>
                  <a:pt x="116749" y="54519"/>
                  <a:pt x="117230" y="53383"/>
                  <a:pt x="116574" y="52727"/>
                </a:cubicBezTo>
                <a:cubicBezTo>
                  <a:pt x="115919" y="52072"/>
                  <a:pt x="114782" y="52552"/>
                  <a:pt x="114782" y="53470"/>
                </a:cubicBezTo>
                <a:cubicBezTo>
                  <a:pt x="114782" y="54038"/>
                  <a:pt x="115263" y="54519"/>
                  <a:pt x="115831" y="54519"/>
                </a:cubicBezTo>
                <a:close/>
                <a:moveTo>
                  <a:pt x="111002" y="54650"/>
                </a:moveTo>
                <a:cubicBezTo>
                  <a:pt x="112051" y="54650"/>
                  <a:pt x="112575" y="53383"/>
                  <a:pt x="111833" y="52640"/>
                </a:cubicBezTo>
                <a:cubicBezTo>
                  <a:pt x="111090" y="51897"/>
                  <a:pt x="109822" y="52421"/>
                  <a:pt x="109822" y="53470"/>
                </a:cubicBezTo>
                <a:cubicBezTo>
                  <a:pt x="109822" y="54126"/>
                  <a:pt x="110347" y="54650"/>
                  <a:pt x="111002" y="54650"/>
                </a:cubicBezTo>
                <a:close/>
                <a:moveTo>
                  <a:pt x="106173" y="54781"/>
                </a:moveTo>
                <a:cubicBezTo>
                  <a:pt x="107331" y="54781"/>
                  <a:pt x="107921" y="53361"/>
                  <a:pt x="107091" y="52552"/>
                </a:cubicBezTo>
                <a:cubicBezTo>
                  <a:pt x="106282" y="51722"/>
                  <a:pt x="104884" y="52312"/>
                  <a:pt x="104884" y="53470"/>
                </a:cubicBezTo>
                <a:cubicBezTo>
                  <a:pt x="104884" y="54191"/>
                  <a:pt x="105452" y="54781"/>
                  <a:pt x="106173" y="54781"/>
                </a:cubicBezTo>
                <a:close/>
                <a:moveTo>
                  <a:pt x="101344" y="54890"/>
                </a:moveTo>
                <a:cubicBezTo>
                  <a:pt x="102612" y="54890"/>
                  <a:pt x="103245" y="53361"/>
                  <a:pt x="102349" y="52465"/>
                </a:cubicBezTo>
                <a:cubicBezTo>
                  <a:pt x="101453" y="51569"/>
                  <a:pt x="99924" y="52203"/>
                  <a:pt x="99924" y="53470"/>
                </a:cubicBezTo>
                <a:cubicBezTo>
                  <a:pt x="99924" y="54257"/>
                  <a:pt x="100558" y="54890"/>
                  <a:pt x="101344" y="54890"/>
                </a:cubicBezTo>
                <a:close/>
                <a:moveTo>
                  <a:pt x="96515" y="55021"/>
                </a:moveTo>
                <a:cubicBezTo>
                  <a:pt x="97892" y="55000"/>
                  <a:pt x="98591" y="53339"/>
                  <a:pt x="97608" y="52377"/>
                </a:cubicBezTo>
                <a:cubicBezTo>
                  <a:pt x="96646" y="51416"/>
                  <a:pt x="94986" y="52093"/>
                  <a:pt x="94986" y="53470"/>
                </a:cubicBezTo>
                <a:cubicBezTo>
                  <a:pt x="94986" y="54322"/>
                  <a:pt x="95685" y="55021"/>
                  <a:pt x="96515" y="55021"/>
                </a:cubicBezTo>
                <a:close/>
                <a:moveTo>
                  <a:pt x="91708" y="55109"/>
                </a:moveTo>
                <a:cubicBezTo>
                  <a:pt x="93150" y="55109"/>
                  <a:pt x="93893" y="53361"/>
                  <a:pt x="92866" y="52312"/>
                </a:cubicBezTo>
                <a:cubicBezTo>
                  <a:pt x="91817" y="51285"/>
                  <a:pt x="90069" y="52028"/>
                  <a:pt x="90069" y="53470"/>
                </a:cubicBezTo>
                <a:cubicBezTo>
                  <a:pt x="90069" y="54388"/>
                  <a:pt x="90790" y="55109"/>
                  <a:pt x="91708" y="55109"/>
                </a:cubicBezTo>
                <a:close/>
                <a:moveTo>
                  <a:pt x="86879" y="55218"/>
                </a:moveTo>
                <a:cubicBezTo>
                  <a:pt x="88430" y="55218"/>
                  <a:pt x="89195" y="53339"/>
                  <a:pt x="88103" y="52246"/>
                </a:cubicBezTo>
                <a:cubicBezTo>
                  <a:pt x="87010" y="51154"/>
                  <a:pt x="85131" y="51919"/>
                  <a:pt x="85131" y="53470"/>
                </a:cubicBezTo>
                <a:cubicBezTo>
                  <a:pt x="85131" y="54431"/>
                  <a:pt x="85917" y="55218"/>
                  <a:pt x="86879" y="55218"/>
                </a:cubicBezTo>
                <a:close/>
                <a:moveTo>
                  <a:pt x="82050" y="55262"/>
                </a:moveTo>
                <a:cubicBezTo>
                  <a:pt x="83645" y="55262"/>
                  <a:pt x="84453" y="53339"/>
                  <a:pt x="83317" y="52203"/>
                </a:cubicBezTo>
                <a:cubicBezTo>
                  <a:pt x="82181" y="51066"/>
                  <a:pt x="80258" y="51875"/>
                  <a:pt x="80258" y="53470"/>
                </a:cubicBezTo>
                <a:cubicBezTo>
                  <a:pt x="80258" y="54453"/>
                  <a:pt x="81067" y="55262"/>
                  <a:pt x="82050" y="55262"/>
                </a:cubicBezTo>
                <a:close/>
                <a:moveTo>
                  <a:pt x="77221" y="55284"/>
                </a:moveTo>
                <a:cubicBezTo>
                  <a:pt x="78838" y="55284"/>
                  <a:pt x="79668" y="53339"/>
                  <a:pt x="78510" y="52181"/>
                </a:cubicBezTo>
                <a:cubicBezTo>
                  <a:pt x="77374" y="51023"/>
                  <a:pt x="75407" y="51853"/>
                  <a:pt x="75407" y="53470"/>
                </a:cubicBezTo>
                <a:cubicBezTo>
                  <a:pt x="75407" y="54475"/>
                  <a:pt x="76216" y="55284"/>
                  <a:pt x="77221" y="55284"/>
                </a:cubicBezTo>
                <a:close/>
                <a:moveTo>
                  <a:pt x="72392" y="55262"/>
                </a:moveTo>
                <a:cubicBezTo>
                  <a:pt x="73987" y="55262"/>
                  <a:pt x="74795" y="53339"/>
                  <a:pt x="73659" y="52203"/>
                </a:cubicBezTo>
                <a:cubicBezTo>
                  <a:pt x="72523" y="51066"/>
                  <a:pt x="70600" y="51875"/>
                  <a:pt x="70600" y="53470"/>
                </a:cubicBezTo>
                <a:cubicBezTo>
                  <a:pt x="70600" y="54453"/>
                  <a:pt x="71409" y="55262"/>
                  <a:pt x="72392" y="55262"/>
                </a:cubicBezTo>
                <a:close/>
                <a:moveTo>
                  <a:pt x="67563" y="55196"/>
                </a:moveTo>
                <a:cubicBezTo>
                  <a:pt x="69114" y="55196"/>
                  <a:pt x="69879" y="53339"/>
                  <a:pt x="68786" y="52246"/>
                </a:cubicBezTo>
                <a:cubicBezTo>
                  <a:pt x="67694" y="51154"/>
                  <a:pt x="65837" y="51940"/>
                  <a:pt x="65837" y="53470"/>
                </a:cubicBezTo>
                <a:cubicBezTo>
                  <a:pt x="65837" y="54431"/>
                  <a:pt x="66623" y="55196"/>
                  <a:pt x="67563" y="55196"/>
                </a:cubicBezTo>
                <a:close/>
                <a:moveTo>
                  <a:pt x="62734" y="55109"/>
                </a:moveTo>
                <a:cubicBezTo>
                  <a:pt x="64198" y="55109"/>
                  <a:pt x="64941" y="53339"/>
                  <a:pt x="63914" y="52312"/>
                </a:cubicBezTo>
                <a:cubicBezTo>
                  <a:pt x="62865" y="51263"/>
                  <a:pt x="61095" y="52006"/>
                  <a:pt x="61095" y="53470"/>
                </a:cubicBezTo>
                <a:cubicBezTo>
                  <a:pt x="61095" y="54366"/>
                  <a:pt x="61838" y="55109"/>
                  <a:pt x="62734" y="55109"/>
                </a:cubicBezTo>
                <a:close/>
                <a:moveTo>
                  <a:pt x="57927" y="55000"/>
                </a:moveTo>
                <a:cubicBezTo>
                  <a:pt x="59281" y="55021"/>
                  <a:pt x="59981" y="53361"/>
                  <a:pt x="59019" y="52377"/>
                </a:cubicBezTo>
                <a:cubicBezTo>
                  <a:pt x="58036" y="51416"/>
                  <a:pt x="56375" y="52093"/>
                  <a:pt x="56375" y="53470"/>
                </a:cubicBezTo>
                <a:cubicBezTo>
                  <a:pt x="56375" y="54322"/>
                  <a:pt x="57074" y="55000"/>
                  <a:pt x="57927" y="55000"/>
                </a:cubicBezTo>
                <a:close/>
                <a:moveTo>
                  <a:pt x="53098" y="54890"/>
                </a:moveTo>
                <a:cubicBezTo>
                  <a:pt x="54365" y="54890"/>
                  <a:pt x="54999" y="53361"/>
                  <a:pt x="54103" y="52465"/>
                </a:cubicBezTo>
                <a:cubicBezTo>
                  <a:pt x="53207" y="51569"/>
                  <a:pt x="51677" y="52203"/>
                  <a:pt x="51677" y="53470"/>
                </a:cubicBezTo>
                <a:cubicBezTo>
                  <a:pt x="51677" y="54257"/>
                  <a:pt x="52311" y="54890"/>
                  <a:pt x="53098" y="54890"/>
                </a:cubicBezTo>
                <a:close/>
                <a:moveTo>
                  <a:pt x="48268" y="54803"/>
                </a:moveTo>
                <a:cubicBezTo>
                  <a:pt x="49427" y="54803"/>
                  <a:pt x="50017" y="53404"/>
                  <a:pt x="49186" y="52574"/>
                </a:cubicBezTo>
                <a:cubicBezTo>
                  <a:pt x="48378" y="51766"/>
                  <a:pt x="46979" y="52334"/>
                  <a:pt x="46979" y="53492"/>
                </a:cubicBezTo>
                <a:cubicBezTo>
                  <a:pt x="46979" y="54213"/>
                  <a:pt x="47547" y="54803"/>
                  <a:pt x="48268" y="54803"/>
                </a:cubicBezTo>
                <a:close/>
                <a:moveTo>
                  <a:pt x="43439" y="54650"/>
                </a:moveTo>
                <a:cubicBezTo>
                  <a:pt x="44488" y="54650"/>
                  <a:pt x="44991" y="53404"/>
                  <a:pt x="44270" y="52662"/>
                </a:cubicBezTo>
                <a:cubicBezTo>
                  <a:pt x="43527" y="51940"/>
                  <a:pt x="42281" y="52465"/>
                  <a:pt x="42281" y="53492"/>
                </a:cubicBezTo>
                <a:cubicBezTo>
                  <a:pt x="42281" y="54147"/>
                  <a:pt x="42806" y="54650"/>
                  <a:pt x="43439" y="54650"/>
                </a:cubicBezTo>
                <a:close/>
                <a:moveTo>
                  <a:pt x="38610" y="54519"/>
                </a:moveTo>
                <a:cubicBezTo>
                  <a:pt x="39528" y="54519"/>
                  <a:pt x="39987" y="53404"/>
                  <a:pt x="39353" y="52771"/>
                </a:cubicBezTo>
                <a:cubicBezTo>
                  <a:pt x="38698" y="52115"/>
                  <a:pt x="37583" y="52574"/>
                  <a:pt x="37583" y="53492"/>
                </a:cubicBezTo>
                <a:cubicBezTo>
                  <a:pt x="37583" y="54060"/>
                  <a:pt x="38042" y="54519"/>
                  <a:pt x="38610" y="54519"/>
                </a:cubicBezTo>
                <a:close/>
                <a:moveTo>
                  <a:pt x="33803" y="54388"/>
                </a:moveTo>
                <a:cubicBezTo>
                  <a:pt x="34590" y="54388"/>
                  <a:pt x="35005" y="53426"/>
                  <a:pt x="34437" y="52858"/>
                </a:cubicBezTo>
                <a:cubicBezTo>
                  <a:pt x="33869" y="52290"/>
                  <a:pt x="32886" y="52683"/>
                  <a:pt x="32907" y="53492"/>
                </a:cubicBezTo>
                <a:cubicBezTo>
                  <a:pt x="32886" y="53994"/>
                  <a:pt x="33301" y="54388"/>
                  <a:pt x="33803" y="54388"/>
                </a:cubicBezTo>
                <a:close/>
                <a:moveTo>
                  <a:pt x="28974" y="54257"/>
                </a:moveTo>
                <a:cubicBezTo>
                  <a:pt x="29652" y="54257"/>
                  <a:pt x="30001" y="53426"/>
                  <a:pt x="29499" y="52946"/>
                </a:cubicBezTo>
                <a:cubicBezTo>
                  <a:pt x="29018" y="52465"/>
                  <a:pt x="28209" y="52814"/>
                  <a:pt x="28209" y="53492"/>
                </a:cubicBezTo>
                <a:cubicBezTo>
                  <a:pt x="28209" y="53907"/>
                  <a:pt x="28537" y="54257"/>
                  <a:pt x="28974" y="54257"/>
                </a:cubicBezTo>
                <a:close/>
                <a:moveTo>
                  <a:pt x="24145" y="54126"/>
                </a:moveTo>
                <a:cubicBezTo>
                  <a:pt x="24713" y="54126"/>
                  <a:pt x="24997" y="53426"/>
                  <a:pt x="24582" y="53033"/>
                </a:cubicBezTo>
                <a:cubicBezTo>
                  <a:pt x="24189" y="52640"/>
                  <a:pt x="23511" y="52924"/>
                  <a:pt x="23511" y="53492"/>
                </a:cubicBezTo>
                <a:cubicBezTo>
                  <a:pt x="23511" y="53841"/>
                  <a:pt x="23796" y="54126"/>
                  <a:pt x="24145" y="54126"/>
                </a:cubicBezTo>
                <a:close/>
                <a:moveTo>
                  <a:pt x="19316" y="53973"/>
                </a:moveTo>
                <a:cubicBezTo>
                  <a:pt x="19753" y="53973"/>
                  <a:pt x="19972" y="53448"/>
                  <a:pt x="19666" y="53120"/>
                </a:cubicBezTo>
                <a:cubicBezTo>
                  <a:pt x="19360" y="52814"/>
                  <a:pt x="18814" y="53033"/>
                  <a:pt x="18814" y="53492"/>
                </a:cubicBezTo>
                <a:cubicBezTo>
                  <a:pt x="18814" y="53754"/>
                  <a:pt x="19032" y="53973"/>
                  <a:pt x="19316" y="53973"/>
                </a:cubicBezTo>
                <a:close/>
                <a:moveTo>
                  <a:pt x="14487" y="53841"/>
                </a:moveTo>
                <a:cubicBezTo>
                  <a:pt x="14815" y="53841"/>
                  <a:pt x="14968" y="53448"/>
                  <a:pt x="14749" y="53230"/>
                </a:cubicBezTo>
                <a:cubicBezTo>
                  <a:pt x="14509" y="52989"/>
                  <a:pt x="14116" y="53164"/>
                  <a:pt x="14137" y="53492"/>
                </a:cubicBezTo>
                <a:cubicBezTo>
                  <a:pt x="14137" y="53689"/>
                  <a:pt x="14290" y="53841"/>
                  <a:pt x="14487" y="53841"/>
                </a:cubicBezTo>
                <a:close/>
                <a:moveTo>
                  <a:pt x="9658" y="53710"/>
                </a:moveTo>
                <a:cubicBezTo>
                  <a:pt x="9855" y="53710"/>
                  <a:pt x="9964" y="53470"/>
                  <a:pt x="9811" y="53339"/>
                </a:cubicBezTo>
                <a:cubicBezTo>
                  <a:pt x="9680" y="53186"/>
                  <a:pt x="9440" y="53295"/>
                  <a:pt x="9461" y="53492"/>
                </a:cubicBezTo>
                <a:cubicBezTo>
                  <a:pt x="9440" y="53601"/>
                  <a:pt x="9549" y="53710"/>
                  <a:pt x="9658" y="53710"/>
                </a:cubicBezTo>
                <a:close/>
                <a:moveTo>
                  <a:pt x="4829" y="53579"/>
                </a:moveTo>
                <a:cubicBezTo>
                  <a:pt x="4938" y="53579"/>
                  <a:pt x="4938" y="53383"/>
                  <a:pt x="4829" y="53404"/>
                </a:cubicBezTo>
                <a:cubicBezTo>
                  <a:pt x="4742" y="53426"/>
                  <a:pt x="4742" y="53557"/>
                  <a:pt x="4829" y="53579"/>
                </a:cubicBezTo>
                <a:close/>
                <a:moveTo>
                  <a:pt x="149591" y="48728"/>
                </a:moveTo>
                <a:cubicBezTo>
                  <a:pt x="149700" y="48728"/>
                  <a:pt x="149525" y="48554"/>
                  <a:pt x="149525" y="48663"/>
                </a:cubicBezTo>
                <a:cubicBezTo>
                  <a:pt x="149525" y="48707"/>
                  <a:pt x="149569" y="48728"/>
                  <a:pt x="149591" y="48728"/>
                </a:cubicBezTo>
                <a:close/>
                <a:moveTo>
                  <a:pt x="144784" y="48859"/>
                </a:moveTo>
                <a:cubicBezTo>
                  <a:pt x="144958" y="48859"/>
                  <a:pt x="145046" y="48641"/>
                  <a:pt x="144915" y="48510"/>
                </a:cubicBezTo>
                <a:cubicBezTo>
                  <a:pt x="144784" y="48401"/>
                  <a:pt x="144565" y="48488"/>
                  <a:pt x="144565" y="48663"/>
                </a:cubicBezTo>
                <a:cubicBezTo>
                  <a:pt x="144565" y="48772"/>
                  <a:pt x="144653" y="48859"/>
                  <a:pt x="144784" y="48859"/>
                </a:cubicBezTo>
                <a:close/>
                <a:moveTo>
                  <a:pt x="139955" y="48991"/>
                </a:moveTo>
                <a:cubicBezTo>
                  <a:pt x="140239" y="48991"/>
                  <a:pt x="140392" y="48641"/>
                  <a:pt x="140195" y="48422"/>
                </a:cubicBezTo>
                <a:cubicBezTo>
                  <a:pt x="139976" y="48204"/>
                  <a:pt x="139605" y="48357"/>
                  <a:pt x="139605" y="48663"/>
                </a:cubicBezTo>
                <a:cubicBezTo>
                  <a:pt x="139605" y="48838"/>
                  <a:pt x="139758" y="48991"/>
                  <a:pt x="139955" y="48991"/>
                </a:cubicBezTo>
                <a:close/>
                <a:moveTo>
                  <a:pt x="135126" y="49122"/>
                </a:moveTo>
                <a:cubicBezTo>
                  <a:pt x="135541" y="49122"/>
                  <a:pt x="135759" y="48619"/>
                  <a:pt x="135453" y="48335"/>
                </a:cubicBezTo>
                <a:cubicBezTo>
                  <a:pt x="135169" y="48029"/>
                  <a:pt x="134645" y="48248"/>
                  <a:pt x="134645" y="48663"/>
                </a:cubicBezTo>
                <a:cubicBezTo>
                  <a:pt x="134645" y="48925"/>
                  <a:pt x="134863" y="49122"/>
                  <a:pt x="135126" y="49122"/>
                </a:cubicBezTo>
                <a:close/>
                <a:moveTo>
                  <a:pt x="130297" y="49275"/>
                </a:moveTo>
                <a:cubicBezTo>
                  <a:pt x="130843" y="49253"/>
                  <a:pt x="131105" y="48619"/>
                  <a:pt x="130734" y="48226"/>
                </a:cubicBezTo>
                <a:cubicBezTo>
                  <a:pt x="130340" y="47854"/>
                  <a:pt x="129685" y="48117"/>
                  <a:pt x="129685" y="48663"/>
                </a:cubicBezTo>
                <a:cubicBezTo>
                  <a:pt x="129685" y="48991"/>
                  <a:pt x="129969" y="49275"/>
                  <a:pt x="130297" y="49275"/>
                </a:cubicBezTo>
                <a:close/>
                <a:moveTo>
                  <a:pt x="125467" y="49384"/>
                </a:moveTo>
                <a:cubicBezTo>
                  <a:pt x="126123" y="49384"/>
                  <a:pt x="126429" y="48597"/>
                  <a:pt x="125992" y="48138"/>
                </a:cubicBezTo>
                <a:cubicBezTo>
                  <a:pt x="125533" y="47701"/>
                  <a:pt x="124746" y="48007"/>
                  <a:pt x="124746" y="48663"/>
                </a:cubicBezTo>
                <a:cubicBezTo>
                  <a:pt x="124746" y="49056"/>
                  <a:pt x="125074" y="49384"/>
                  <a:pt x="125467" y="49384"/>
                </a:cubicBezTo>
                <a:close/>
                <a:moveTo>
                  <a:pt x="120638" y="49515"/>
                </a:moveTo>
                <a:cubicBezTo>
                  <a:pt x="121403" y="49515"/>
                  <a:pt x="121797" y="48597"/>
                  <a:pt x="121250" y="48051"/>
                </a:cubicBezTo>
                <a:cubicBezTo>
                  <a:pt x="120704" y="47505"/>
                  <a:pt x="119786" y="47898"/>
                  <a:pt x="119786" y="48663"/>
                </a:cubicBezTo>
                <a:cubicBezTo>
                  <a:pt x="119786" y="49144"/>
                  <a:pt x="120180" y="49515"/>
                  <a:pt x="120638" y="49515"/>
                </a:cubicBezTo>
                <a:close/>
                <a:moveTo>
                  <a:pt x="115831" y="49646"/>
                </a:moveTo>
                <a:cubicBezTo>
                  <a:pt x="116705" y="49646"/>
                  <a:pt x="117142" y="48575"/>
                  <a:pt x="116530" y="47964"/>
                </a:cubicBezTo>
                <a:cubicBezTo>
                  <a:pt x="115897" y="47330"/>
                  <a:pt x="114826" y="47767"/>
                  <a:pt x="114826" y="48663"/>
                </a:cubicBezTo>
                <a:cubicBezTo>
                  <a:pt x="114826" y="49209"/>
                  <a:pt x="115263" y="49646"/>
                  <a:pt x="115831" y="49646"/>
                </a:cubicBezTo>
                <a:close/>
                <a:moveTo>
                  <a:pt x="111002" y="49777"/>
                </a:moveTo>
                <a:cubicBezTo>
                  <a:pt x="111986" y="49777"/>
                  <a:pt x="112488" y="48575"/>
                  <a:pt x="111789" y="47876"/>
                </a:cubicBezTo>
                <a:cubicBezTo>
                  <a:pt x="111090" y="47177"/>
                  <a:pt x="109888" y="47680"/>
                  <a:pt x="109888" y="48663"/>
                </a:cubicBezTo>
                <a:cubicBezTo>
                  <a:pt x="109888" y="49275"/>
                  <a:pt x="110390" y="49777"/>
                  <a:pt x="111002" y="49777"/>
                </a:cubicBezTo>
                <a:close/>
                <a:moveTo>
                  <a:pt x="106173" y="49886"/>
                </a:moveTo>
                <a:cubicBezTo>
                  <a:pt x="107266" y="49886"/>
                  <a:pt x="107812" y="48575"/>
                  <a:pt x="107047" y="47789"/>
                </a:cubicBezTo>
                <a:cubicBezTo>
                  <a:pt x="106261" y="47024"/>
                  <a:pt x="104928" y="47570"/>
                  <a:pt x="104928" y="48663"/>
                </a:cubicBezTo>
                <a:cubicBezTo>
                  <a:pt x="104928" y="49340"/>
                  <a:pt x="105496" y="49886"/>
                  <a:pt x="106173" y="49886"/>
                </a:cubicBezTo>
                <a:close/>
                <a:moveTo>
                  <a:pt x="101344" y="50018"/>
                </a:moveTo>
                <a:cubicBezTo>
                  <a:pt x="102546" y="50018"/>
                  <a:pt x="103158" y="48554"/>
                  <a:pt x="102306" y="47701"/>
                </a:cubicBezTo>
                <a:cubicBezTo>
                  <a:pt x="101453" y="46849"/>
                  <a:pt x="99989" y="47461"/>
                  <a:pt x="99989" y="48663"/>
                </a:cubicBezTo>
                <a:cubicBezTo>
                  <a:pt x="99989" y="49406"/>
                  <a:pt x="100601" y="50018"/>
                  <a:pt x="101344" y="50018"/>
                </a:cubicBezTo>
                <a:close/>
                <a:moveTo>
                  <a:pt x="96515" y="50105"/>
                </a:moveTo>
                <a:cubicBezTo>
                  <a:pt x="97804" y="50105"/>
                  <a:pt x="98460" y="48554"/>
                  <a:pt x="97542" y="47636"/>
                </a:cubicBezTo>
                <a:cubicBezTo>
                  <a:pt x="96624" y="46718"/>
                  <a:pt x="95073" y="47374"/>
                  <a:pt x="95073" y="48663"/>
                </a:cubicBezTo>
                <a:cubicBezTo>
                  <a:pt x="95073" y="49449"/>
                  <a:pt x="95729" y="50105"/>
                  <a:pt x="96515" y="50105"/>
                </a:cubicBezTo>
                <a:close/>
                <a:moveTo>
                  <a:pt x="91686" y="50192"/>
                </a:moveTo>
                <a:cubicBezTo>
                  <a:pt x="93063" y="50192"/>
                  <a:pt x="93762" y="48532"/>
                  <a:pt x="92779" y="47570"/>
                </a:cubicBezTo>
                <a:cubicBezTo>
                  <a:pt x="91817" y="46609"/>
                  <a:pt x="90157" y="47286"/>
                  <a:pt x="90157" y="48663"/>
                </a:cubicBezTo>
                <a:cubicBezTo>
                  <a:pt x="90157" y="49515"/>
                  <a:pt x="90834" y="50192"/>
                  <a:pt x="91686" y="50192"/>
                </a:cubicBezTo>
                <a:close/>
                <a:moveTo>
                  <a:pt x="86857" y="50280"/>
                </a:moveTo>
                <a:cubicBezTo>
                  <a:pt x="88299" y="50280"/>
                  <a:pt x="89020" y="48532"/>
                  <a:pt x="88015" y="47505"/>
                </a:cubicBezTo>
                <a:cubicBezTo>
                  <a:pt x="86988" y="46500"/>
                  <a:pt x="85240" y="47221"/>
                  <a:pt x="85240" y="48663"/>
                </a:cubicBezTo>
                <a:cubicBezTo>
                  <a:pt x="85240" y="49559"/>
                  <a:pt x="85961" y="50280"/>
                  <a:pt x="86857" y="50280"/>
                </a:cubicBezTo>
                <a:close/>
                <a:moveTo>
                  <a:pt x="82028" y="50323"/>
                </a:moveTo>
                <a:cubicBezTo>
                  <a:pt x="83514" y="50323"/>
                  <a:pt x="84257" y="48532"/>
                  <a:pt x="83208" y="47483"/>
                </a:cubicBezTo>
                <a:cubicBezTo>
                  <a:pt x="82181" y="46434"/>
                  <a:pt x="80389" y="47177"/>
                  <a:pt x="80389" y="48663"/>
                </a:cubicBezTo>
                <a:cubicBezTo>
                  <a:pt x="80389" y="49581"/>
                  <a:pt x="81132" y="50323"/>
                  <a:pt x="82028" y="50323"/>
                </a:cubicBezTo>
                <a:close/>
                <a:moveTo>
                  <a:pt x="77221" y="50345"/>
                </a:moveTo>
                <a:cubicBezTo>
                  <a:pt x="78707" y="50345"/>
                  <a:pt x="79450" y="48532"/>
                  <a:pt x="78401" y="47483"/>
                </a:cubicBezTo>
                <a:cubicBezTo>
                  <a:pt x="77352" y="46412"/>
                  <a:pt x="75538" y="47177"/>
                  <a:pt x="75538" y="48663"/>
                </a:cubicBezTo>
                <a:cubicBezTo>
                  <a:pt x="75538" y="49581"/>
                  <a:pt x="76281" y="50323"/>
                  <a:pt x="77221" y="50345"/>
                </a:cubicBezTo>
                <a:close/>
                <a:moveTo>
                  <a:pt x="72392" y="50323"/>
                </a:moveTo>
                <a:cubicBezTo>
                  <a:pt x="73878" y="50323"/>
                  <a:pt x="74599" y="48532"/>
                  <a:pt x="73572" y="47483"/>
                </a:cubicBezTo>
                <a:cubicBezTo>
                  <a:pt x="72523" y="46434"/>
                  <a:pt x="70731" y="47177"/>
                  <a:pt x="70731" y="48663"/>
                </a:cubicBezTo>
                <a:cubicBezTo>
                  <a:pt x="70731" y="49581"/>
                  <a:pt x="71474" y="50323"/>
                  <a:pt x="72392" y="50323"/>
                </a:cubicBezTo>
                <a:close/>
                <a:moveTo>
                  <a:pt x="67563" y="50258"/>
                </a:moveTo>
                <a:cubicBezTo>
                  <a:pt x="68983" y="50258"/>
                  <a:pt x="69704" y="48532"/>
                  <a:pt x="68699" y="47527"/>
                </a:cubicBezTo>
                <a:cubicBezTo>
                  <a:pt x="67694" y="46521"/>
                  <a:pt x="65946" y="47221"/>
                  <a:pt x="65946" y="48663"/>
                </a:cubicBezTo>
                <a:cubicBezTo>
                  <a:pt x="65946" y="49537"/>
                  <a:pt x="66667" y="50258"/>
                  <a:pt x="67563" y="50258"/>
                </a:cubicBezTo>
                <a:close/>
                <a:moveTo>
                  <a:pt x="62734" y="50192"/>
                </a:moveTo>
                <a:cubicBezTo>
                  <a:pt x="64110" y="50192"/>
                  <a:pt x="64810" y="48554"/>
                  <a:pt x="63826" y="47570"/>
                </a:cubicBezTo>
                <a:cubicBezTo>
                  <a:pt x="62865" y="46609"/>
                  <a:pt x="61204" y="47286"/>
                  <a:pt x="61204" y="48663"/>
                </a:cubicBezTo>
                <a:cubicBezTo>
                  <a:pt x="61204" y="49515"/>
                  <a:pt x="61882" y="50192"/>
                  <a:pt x="62734" y="50192"/>
                </a:cubicBezTo>
                <a:close/>
                <a:moveTo>
                  <a:pt x="57905" y="50105"/>
                </a:moveTo>
                <a:cubicBezTo>
                  <a:pt x="59194" y="50105"/>
                  <a:pt x="59849" y="48554"/>
                  <a:pt x="58932" y="47636"/>
                </a:cubicBezTo>
                <a:cubicBezTo>
                  <a:pt x="58036" y="46718"/>
                  <a:pt x="56463" y="47374"/>
                  <a:pt x="56463" y="48663"/>
                </a:cubicBezTo>
                <a:cubicBezTo>
                  <a:pt x="56463" y="49449"/>
                  <a:pt x="57118" y="50105"/>
                  <a:pt x="57905" y="50105"/>
                </a:cubicBezTo>
                <a:close/>
                <a:moveTo>
                  <a:pt x="53076" y="49996"/>
                </a:moveTo>
                <a:cubicBezTo>
                  <a:pt x="54277" y="49996"/>
                  <a:pt x="54867" y="48554"/>
                  <a:pt x="54037" y="47723"/>
                </a:cubicBezTo>
                <a:cubicBezTo>
                  <a:pt x="53185" y="46871"/>
                  <a:pt x="51743" y="47461"/>
                  <a:pt x="51743" y="48663"/>
                </a:cubicBezTo>
                <a:cubicBezTo>
                  <a:pt x="51743" y="49406"/>
                  <a:pt x="52355" y="49996"/>
                  <a:pt x="53076" y="49996"/>
                </a:cubicBezTo>
                <a:close/>
                <a:moveTo>
                  <a:pt x="48268" y="49886"/>
                </a:moveTo>
                <a:cubicBezTo>
                  <a:pt x="49361" y="49886"/>
                  <a:pt x="49907" y="48575"/>
                  <a:pt x="49121" y="47789"/>
                </a:cubicBezTo>
                <a:cubicBezTo>
                  <a:pt x="48356" y="47024"/>
                  <a:pt x="47045" y="47570"/>
                  <a:pt x="47045" y="48663"/>
                </a:cubicBezTo>
                <a:cubicBezTo>
                  <a:pt x="47045" y="49340"/>
                  <a:pt x="47591" y="49886"/>
                  <a:pt x="48268" y="49886"/>
                </a:cubicBezTo>
                <a:close/>
                <a:moveTo>
                  <a:pt x="43439" y="49755"/>
                </a:moveTo>
                <a:cubicBezTo>
                  <a:pt x="44423" y="49755"/>
                  <a:pt x="44903" y="48575"/>
                  <a:pt x="44204" y="47898"/>
                </a:cubicBezTo>
                <a:cubicBezTo>
                  <a:pt x="43527" y="47199"/>
                  <a:pt x="42347" y="47701"/>
                  <a:pt x="42347" y="48663"/>
                </a:cubicBezTo>
                <a:cubicBezTo>
                  <a:pt x="42347" y="49275"/>
                  <a:pt x="42849" y="49755"/>
                  <a:pt x="43439" y="49755"/>
                </a:cubicBezTo>
                <a:close/>
                <a:moveTo>
                  <a:pt x="38610" y="49646"/>
                </a:moveTo>
                <a:cubicBezTo>
                  <a:pt x="39484" y="49646"/>
                  <a:pt x="39921" y="48597"/>
                  <a:pt x="39310" y="47964"/>
                </a:cubicBezTo>
                <a:cubicBezTo>
                  <a:pt x="38698" y="47352"/>
                  <a:pt x="37649" y="47789"/>
                  <a:pt x="37627" y="48663"/>
                </a:cubicBezTo>
                <a:cubicBezTo>
                  <a:pt x="37627" y="49209"/>
                  <a:pt x="38064" y="49646"/>
                  <a:pt x="38610" y="49646"/>
                </a:cubicBezTo>
                <a:close/>
                <a:moveTo>
                  <a:pt x="33781" y="49515"/>
                </a:moveTo>
                <a:cubicBezTo>
                  <a:pt x="34546" y="49515"/>
                  <a:pt x="34918" y="48597"/>
                  <a:pt x="34393" y="48073"/>
                </a:cubicBezTo>
                <a:cubicBezTo>
                  <a:pt x="33847" y="47527"/>
                  <a:pt x="32951" y="47898"/>
                  <a:pt x="32951" y="48663"/>
                </a:cubicBezTo>
                <a:cubicBezTo>
                  <a:pt x="32951" y="49122"/>
                  <a:pt x="33323" y="49515"/>
                  <a:pt x="33781" y="49515"/>
                </a:cubicBezTo>
                <a:close/>
                <a:moveTo>
                  <a:pt x="28974" y="49384"/>
                </a:moveTo>
                <a:cubicBezTo>
                  <a:pt x="29608" y="49384"/>
                  <a:pt x="29936" y="48597"/>
                  <a:pt x="29477" y="48138"/>
                </a:cubicBezTo>
                <a:cubicBezTo>
                  <a:pt x="29018" y="47701"/>
                  <a:pt x="28231" y="48007"/>
                  <a:pt x="28231" y="48663"/>
                </a:cubicBezTo>
                <a:cubicBezTo>
                  <a:pt x="28231" y="49056"/>
                  <a:pt x="28559" y="49384"/>
                  <a:pt x="28974" y="49384"/>
                </a:cubicBezTo>
                <a:close/>
                <a:moveTo>
                  <a:pt x="24145" y="49253"/>
                </a:moveTo>
                <a:cubicBezTo>
                  <a:pt x="24670" y="49253"/>
                  <a:pt x="24932" y="48619"/>
                  <a:pt x="24560" y="48248"/>
                </a:cubicBezTo>
                <a:cubicBezTo>
                  <a:pt x="24189" y="47876"/>
                  <a:pt x="23555" y="48138"/>
                  <a:pt x="23555" y="48663"/>
                </a:cubicBezTo>
                <a:cubicBezTo>
                  <a:pt x="23555" y="48991"/>
                  <a:pt x="23817" y="49253"/>
                  <a:pt x="24145" y="49253"/>
                </a:cubicBezTo>
                <a:close/>
                <a:moveTo>
                  <a:pt x="19316" y="49122"/>
                </a:moveTo>
                <a:cubicBezTo>
                  <a:pt x="19731" y="49122"/>
                  <a:pt x="19928" y="48619"/>
                  <a:pt x="19644" y="48335"/>
                </a:cubicBezTo>
                <a:cubicBezTo>
                  <a:pt x="19360" y="48051"/>
                  <a:pt x="18857" y="48248"/>
                  <a:pt x="18857" y="48663"/>
                </a:cubicBezTo>
                <a:cubicBezTo>
                  <a:pt x="18857" y="48903"/>
                  <a:pt x="19054" y="49122"/>
                  <a:pt x="19316" y="49122"/>
                </a:cubicBezTo>
                <a:close/>
                <a:moveTo>
                  <a:pt x="14487" y="48991"/>
                </a:moveTo>
                <a:cubicBezTo>
                  <a:pt x="14771" y="48991"/>
                  <a:pt x="14924" y="48641"/>
                  <a:pt x="14727" y="48444"/>
                </a:cubicBezTo>
                <a:cubicBezTo>
                  <a:pt x="14509" y="48226"/>
                  <a:pt x="14159" y="48379"/>
                  <a:pt x="14159" y="48663"/>
                </a:cubicBezTo>
                <a:cubicBezTo>
                  <a:pt x="14159" y="48838"/>
                  <a:pt x="14312" y="48991"/>
                  <a:pt x="14487" y="48991"/>
                </a:cubicBezTo>
                <a:close/>
                <a:moveTo>
                  <a:pt x="9658" y="48859"/>
                </a:moveTo>
                <a:cubicBezTo>
                  <a:pt x="9833" y="48859"/>
                  <a:pt x="9920" y="48641"/>
                  <a:pt x="9789" y="48532"/>
                </a:cubicBezTo>
                <a:cubicBezTo>
                  <a:pt x="9680" y="48401"/>
                  <a:pt x="9483" y="48488"/>
                  <a:pt x="9483" y="48663"/>
                </a:cubicBezTo>
                <a:cubicBezTo>
                  <a:pt x="9483" y="48772"/>
                  <a:pt x="9549" y="48838"/>
                  <a:pt x="9658" y="48859"/>
                </a:cubicBezTo>
                <a:close/>
                <a:moveTo>
                  <a:pt x="4829" y="48707"/>
                </a:moveTo>
                <a:cubicBezTo>
                  <a:pt x="4916" y="48707"/>
                  <a:pt x="4785" y="48575"/>
                  <a:pt x="4785" y="48663"/>
                </a:cubicBezTo>
                <a:cubicBezTo>
                  <a:pt x="4785" y="48685"/>
                  <a:pt x="4807" y="48707"/>
                  <a:pt x="4829" y="48707"/>
                </a:cubicBezTo>
                <a:close/>
                <a:moveTo>
                  <a:pt x="149591" y="43856"/>
                </a:moveTo>
                <a:cubicBezTo>
                  <a:pt x="149635" y="43856"/>
                  <a:pt x="149635" y="43812"/>
                  <a:pt x="149591" y="43812"/>
                </a:cubicBezTo>
                <a:cubicBezTo>
                  <a:pt x="149569" y="43812"/>
                  <a:pt x="149569" y="43856"/>
                  <a:pt x="149591" y="43856"/>
                </a:cubicBezTo>
                <a:close/>
                <a:moveTo>
                  <a:pt x="144784" y="43987"/>
                </a:moveTo>
                <a:cubicBezTo>
                  <a:pt x="144849" y="43987"/>
                  <a:pt x="144915" y="43921"/>
                  <a:pt x="144915" y="43834"/>
                </a:cubicBezTo>
                <a:cubicBezTo>
                  <a:pt x="144915" y="43637"/>
                  <a:pt x="144631" y="43637"/>
                  <a:pt x="144631" y="43834"/>
                </a:cubicBezTo>
                <a:cubicBezTo>
                  <a:pt x="144631" y="43921"/>
                  <a:pt x="144696" y="43987"/>
                  <a:pt x="144784" y="43987"/>
                </a:cubicBezTo>
                <a:close/>
                <a:moveTo>
                  <a:pt x="139955" y="44118"/>
                </a:moveTo>
                <a:cubicBezTo>
                  <a:pt x="140195" y="44118"/>
                  <a:pt x="140304" y="43834"/>
                  <a:pt x="140151" y="43659"/>
                </a:cubicBezTo>
                <a:cubicBezTo>
                  <a:pt x="139976" y="43484"/>
                  <a:pt x="139671" y="43593"/>
                  <a:pt x="139671" y="43856"/>
                </a:cubicBezTo>
                <a:cubicBezTo>
                  <a:pt x="139671" y="43987"/>
                  <a:pt x="139802" y="44118"/>
                  <a:pt x="139955" y="44118"/>
                </a:cubicBezTo>
                <a:close/>
                <a:moveTo>
                  <a:pt x="135126" y="44249"/>
                </a:moveTo>
                <a:cubicBezTo>
                  <a:pt x="135497" y="44249"/>
                  <a:pt x="135672" y="43812"/>
                  <a:pt x="135410" y="43550"/>
                </a:cubicBezTo>
                <a:cubicBezTo>
                  <a:pt x="135147" y="43288"/>
                  <a:pt x="134710" y="43462"/>
                  <a:pt x="134710" y="43834"/>
                </a:cubicBezTo>
                <a:cubicBezTo>
                  <a:pt x="134710" y="44074"/>
                  <a:pt x="134885" y="44249"/>
                  <a:pt x="135126" y="44249"/>
                </a:cubicBezTo>
                <a:close/>
                <a:moveTo>
                  <a:pt x="130297" y="44380"/>
                </a:moveTo>
                <a:cubicBezTo>
                  <a:pt x="130777" y="44380"/>
                  <a:pt x="131018" y="43790"/>
                  <a:pt x="130690" y="43462"/>
                </a:cubicBezTo>
                <a:cubicBezTo>
                  <a:pt x="130340" y="43113"/>
                  <a:pt x="129750" y="43353"/>
                  <a:pt x="129750" y="43834"/>
                </a:cubicBezTo>
                <a:cubicBezTo>
                  <a:pt x="129750" y="44140"/>
                  <a:pt x="129991" y="44380"/>
                  <a:pt x="130297" y="44380"/>
                </a:cubicBezTo>
                <a:close/>
                <a:moveTo>
                  <a:pt x="125467" y="44511"/>
                </a:moveTo>
                <a:cubicBezTo>
                  <a:pt x="126057" y="44511"/>
                  <a:pt x="126363" y="43790"/>
                  <a:pt x="125948" y="43353"/>
                </a:cubicBezTo>
                <a:cubicBezTo>
                  <a:pt x="125511" y="42938"/>
                  <a:pt x="124812" y="43244"/>
                  <a:pt x="124812" y="43834"/>
                </a:cubicBezTo>
                <a:cubicBezTo>
                  <a:pt x="124812" y="44205"/>
                  <a:pt x="125096" y="44511"/>
                  <a:pt x="125467" y="44511"/>
                </a:cubicBezTo>
                <a:close/>
                <a:moveTo>
                  <a:pt x="120638" y="44642"/>
                </a:moveTo>
                <a:cubicBezTo>
                  <a:pt x="121360" y="44642"/>
                  <a:pt x="121709" y="43768"/>
                  <a:pt x="121207" y="43266"/>
                </a:cubicBezTo>
                <a:cubicBezTo>
                  <a:pt x="120704" y="42763"/>
                  <a:pt x="119852" y="43113"/>
                  <a:pt x="119852" y="43834"/>
                </a:cubicBezTo>
                <a:cubicBezTo>
                  <a:pt x="119852" y="44271"/>
                  <a:pt x="120201" y="44642"/>
                  <a:pt x="120638" y="44642"/>
                </a:cubicBezTo>
                <a:close/>
                <a:moveTo>
                  <a:pt x="115831" y="44752"/>
                </a:moveTo>
                <a:cubicBezTo>
                  <a:pt x="116640" y="44752"/>
                  <a:pt x="117033" y="43768"/>
                  <a:pt x="116465" y="43200"/>
                </a:cubicBezTo>
                <a:cubicBezTo>
                  <a:pt x="115897" y="42610"/>
                  <a:pt x="114914" y="43025"/>
                  <a:pt x="114914" y="43834"/>
                </a:cubicBezTo>
                <a:cubicBezTo>
                  <a:pt x="114914" y="44336"/>
                  <a:pt x="115307" y="44752"/>
                  <a:pt x="115831" y="44752"/>
                </a:cubicBezTo>
                <a:close/>
                <a:moveTo>
                  <a:pt x="111002" y="44861"/>
                </a:moveTo>
                <a:cubicBezTo>
                  <a:pt x="111920" y="44861"/>
                  <a:pt x="112379" y="43746"/>
                  <a:pt x="111723" y="43113"/>
                </a:cubicBezTo>
                <a:cubicBezTo>
                  <a:pt x="111068" y="42457"/>
                  <a:pt x="109975" y="42916"/>
                  <a:pt x="109975" y="43834"/>
                </a:cubicBezTo>
                <a:cubicBezTo>
                  <a:pt x="109975" y="44402"/>
                  <a:pt x="110434" y="44861"/>
                  <a:pt x="111002" y="44861"/>
                </a:cubicBezTo>
                <a:close/>
                <a:moveTo>
                  <a:pt x="106173" y="44992"/>
                </a:moveTo>
                <a:cubicBezTo>
                  <a:pt x="107200" y="44992"/>
                  <a:pt x="107703" y="43746"/>
                  <a:pt x="106982" y="43025"/>
                </a:cubicBezTo>
                <a:cubicBezTo>
                  <a:pt x="106261" y="42304"/>
                  <a:pt x="105015" y="42807"/>
                  <a:pt x="105015" y="43834"/>
                </a:cubicBezTo>
                <a:cubicBezTo>
                  <a:pt x="105015" y="44467"/>
                  <a:pt x="105540" y="44992"/>
                  <a:pt x="106173" y="44992"/>
                </a:cubicBezTo>
                <a:close/>
                <a:moveTo>
                  <a:pt x="101344" y="45101"/>
                </a:moveTo>
                <a:cubicBezTo>
                  <a:pt x="102459" y="45101"/>
                  <a:pt x="103027" y="43746"/>
                  <a:pt x="102240" y="42938"/>
                </a:cubicBezTo>
                <a:cubicBezTo>
                  <a:pt x="101432" y="42151"/>
                  <a:pt x="100077" y="42719"/>
                  <a:pt x="100077" y="43834"/>
                </a:cubicBezTo>
                <a:cubicBezTo>
                  <a:pt x="100077" y="44533"/>
                  <a:pt x="100645" y="45101"/>
                  <a:pt x="101344" y="45101"/>
                </a:cubicBezTo>
                <a:close/>
                <a:moveTo>
                  <a:pt x="96515" y="45167"/>
                </a:moveTo>
                <a:cubicBezTo>
                  <a:pt x="97717" y="45167"/>
                  <a:pt x="98307" y="43725"/>
                  <a:pt x="97455" y="42894"/>
                </a:cubicBezTo>
                <a:cubicBezTo>
                  <a:pt x="96624" y="42042"/>
                  <a:pt x="95182" y="42654"/>
                  <a:pt x="95182" y="43834"/>
                </a:cubicBezTo>
                <a:cubicBezTo>
                  <a:pt x="95182" y="44577"/>
                  <a:pt x="95772" y="45167"/>
                  <a:pt x="96515" y="45167"/>
                </a:cubicBezTo>
                <a:close/>
                <a:moveTo>
                  <a:pt x="91686" y="45254"/>
                </a:moveTo>
                <a:cubicBezTo>
                  <a:pt x="92953" y="45254"/>
                  <a:pt x="93587" y="43725"/>
                  <a:pt x="92691" y="42829"/>
                </a:cubicBezTo>
                <a:cubicBezTo>
                  <a:pt x="91795" y="41933"/>
                  <a:pt x="90266" y="42566"/>
                  <a:pt x="90266" y="43834"/>
                </a:cubicBezTo>
                <a:cubicBezTo>
                  <a:pt x="90266" y="44620"/>
                  <a:pt x="90899" y="45254"/>
                  <a:pt x="91686" y="45254"/>
                </a:cubicBezTo>
                <a:close/>
                <a:moveTo>
                  <a:pt x="86857" y="45320"/>
                </a:moveTo>
                <a:cubicBezTo>
                  <a:pt x="88190" y="45320"/>
                  <a:pt x="88845" y="43725"/>
                  <a:pt x="87928" y="42785"/>
                </a:cubicBezTo>
                <a:cubicBezTo>
                  <a:pt x="86988" y="41845"/>
                  <a:pt x="85393" y="42523"/>
                  <a:pt x="85371" y="43834"/>
                </a:cubicBezTo>
                <a:cubicBezTo>
                  <a:pt x="85393" y="44664"/>
                  <a:pt x="86049" y="45320"/>
                  <a:pt x="86857" y="45320"/>
                </a:cubicBezTo>
                <a:close/>
                <a:moveTo>
                  <a:pt x="82028" y="45363"/>
                </a:moveTo>
                <a:cubicBezTo>
                  <a:pt x="83405" y="45363"/>
                  <a:pt x="84082" y="43725"/>
                  <a:pt x="83121" y="42763"/>
                </a:cubicBezTo>
                <a:cubicBezTo>
                  <a:pt x="82159" y="41802"/>
                  <a:pt x="80520" y="42479"/>
                  <a:pt x="80520" y="43834"/>
                </a:cubicBezTo>
                <a:cubicBezTo>
                  <a:pt x="80520" y="44686"/>
                  <a:pt x="81198" y="45363"/>
                  <a:pt x="82028" y="45363"/>
                </a:cubicBezTo>
                <a:close/>
                <a:moveTo>
                  <a:pt x="77221" y="45385"/>
                </a:moveTo>
                <a:cubicBezTo>
                  <a:pt x="78576" y="45385"/>
                  <a:pt x="79275" y="43725"/>
                  <a:pt x="78292" y="42741"/>
                </a:cubicBezTo>
                <a:cubicBezTo>
                  <a:pt x="77330" y="41780"/>
                  <a:pt x="75669" y="42457"/>
                  <a:pt x="75669" y="43834"/>
                </a:cubicBezTo>
                <a:cubicBezTo>
                  <a:pt x="75669" y="44686"/>
                  <a:pt x="76369" y="45385"/>
                  <a:pt x="77221" y="45385"/>
                </a:cubicBezTo>
                <a:close/>
                <a:moveTo>
                  <a:pt x="72392" y="45363"/>
                </a:moveTo>
                <a:cubicBezTo>
                  <a:pt x="73747" y="45363"/>
                  <a:pt x="74424" y="43725"/>
                  <a:pt x="73463" y="42763"/>
                </a:cubicBezTo>
                <a:cubicBezTo>
                  <a:pt x="72501" y="41802"/>
                  <a:pt x="70862" y="42479"/>
                  <a:pt x="70862" y="43834"/>
                </a:cubicBezTo>
                <a:cubicBezTo>
                  <a:pt x="70862" y="44686"/>
                  <a:pt x="71540" y="45363"/>
                  <a:pt x="72392" y="45363"/>
                </a:cubicBezTo>
                <a:close/>
                <a:moveTo>
                  <a:pt x="67563" y="45298"/>
                </a:moveTo>
                <a:cubicBezTo>
                  <a:pt x="68874" y="45298"/>
                  <a:pt x="69529" y="43725"/>
                  <a:pt x="68612" y="42785"/>
                </a:cubicBezTo>
                <a:cubicBezTo>
                  <a:pt x="67672" y="41867"/>
                  <a:pt x="66099" y="42523"/>
                  <a:pt x="66099" y="43834"/>
                </a:cubicBezTo>
                <a:cubicBezTo>
                  <a:pt x="66099" y="44642"/>
                  <a:pt x="66754" y="45298"/>
                  <a:pt x="67563" y="45298"/>
                </a:cubicBezTo>
                <a:close/>
                <a:moveTo>
                  <a:pt x="62734" y="45254"/>
                </a:moveTo>
                <a:cubicBezTo>
                  <a:pt x="64001" y="45254"/>
                  <a:pt x="64635" y="43725"/>
                  <a:pt x="63739" y="42829"/>
                </a:cubicBezTo>
                <a:cubicBezTo>
                  <a:pt x="62843" y="41933"/>
                  <a:pt x="61313" y="42566"/>
                  <a:pt x="61313" y="43834"/>
                </a:cubicBezTo>
                <a:cubicBezTo>
                  <a:pt x="61313" y="44620"/>
                  <a:pt x="61947" y="45254"/>
                  <a:pt x="62734" y="45254"/>
                </a:cubicBezTo>
                <a:close/>
                <a:moveTo>
                  <a:pt x="57905" y="45167"/>
                </a:moveTo>
                <a:cubicBezTo>
                  <a:pt x="59107" y="45167"/>
                  <a:pt x="59696" y="43725"/>
                  <a:pt x="58866" y="42894"/>
                </a:cubicBezTo>
                <a:cubicBezTo>
                  <a:pt x="58014" y="42042"/>
                  <a:pt x="56572" y="42654"/>
                  <a:pt x="56572" y="43834"/>
                </a:cubicBezTo>
                <a:cubicBezTo>
                  <a:pt x="56572" y="44577"/>
                  <a:pt x="57162" y="45167"/>
                  <a:pt x="57905" y="45167"/>
                </a:cubicBezTo>
                <a:close/>
                <a:moveTo>
                  <a:pt x="53076" y="45079"/>
                </a:moveTo>
                <a:cubicBezTo>
                  <a:pt x="54190" y="45079"/>
                  <a:pt x="54758" y="43746"/>
                  <a:pt x="53972" y="42960"/>
                </a:cubicBezTo>
                <a:cubicBezTo>
                  <a:pt x="53185" y="42173"/>
                  <a:pt x="51830" y="42719"/>
                  <a:pt x="51830" y="43834"/>
                </a:cubicBezTo>
                <a:cubicBezTo>
                  <a:pt x="51830" y="44533"/>
                  <a:pt x="52398" y="45079"/>
                  <a:pt x="53076" y="45079"/>
                </a:cubicBezTo>
                <a:close/>
                <a:moveTo>
                  <a:pt x="48268" y="44970"/>
                </a:moveTo>
                <a:cubicBezTo>
                  <a:pt x="49274" y="44970"/>
                  <a:pt x="49776" y="43746"/>
                  <a:pt x="49055" y="43025"/>
                </a:cubicBezTo>
                <a:cubicBezTo>
                  <a:pt x="48334" y="42326"/>
                  <a:pt x="47132" y="42829"/>
                  <a:pt x="47110" y="43834"/>
                </a:cubicBezTo>
                <a:cubicBezTo>
                  <a:pt x="47110" y="44467"/>
                  <a:pt x="47635" y="44970"/>
                  <a:pt x="48268" y="44970"/>
                </a:cubicBezTo>
                <a:close/>
                <a:moveTo>
                  <a:pt x="43439" y="44861"/>
                </a:moveTo>
                <a:cubicBezTo>
                  <a:pt x="44335" y="44861"/>
                  <a:pt x="44794" y="43768"/>
                  <a:pt x="44161" y="43113"/>
                </a:cubicBezTo>
                <a:cubicBezTo>
                  <a:pt x="43505" y="42479"/>
                  <a:pt x="42412" y="42938"/>
                  <a:pt x="42412" y="43834"/>
                </a:cubicBezTo>
                <a:cubicBezTo>
                  <a:pt x="42412" y="44402"/>
                  <a:pt x="42871" y="44861"/>
                  <a:pt x="43439" y="44861"/>
                </a:cubicBezTo>
                <a:close/>
                <a:moveTo>
                  <a:pt x="38610" y="44752"/>
                </a:moveTo>
                <a:cubicBezTo>
                  <a:pt x="39419" y="44752"/>
                  <a:pt x="39834" y="43768"/>
                  <a:pt x="39244" y="43200"/>
                </a:cubicBezTo>
                <a:cubicBezTo>
                  <a:pt x="38676" y="42610"/>
                  <a:pt x="37693" y="43025"/>
                  <a:pt x="37693" y="43834"/>
                </a:cubicBezTo>
                <a:cubicBezTo>
                  <a:pt x="37693" y="44336"/>
                  <a:pt x="38108" y="44752"/>
                  <a:pt x="38610" y="44752"/>
                </a:cubicBezTo>
                <a:close/>
                <a:moveTo>
                  <a:pt x="33781" y="44620"/>
                </a:moveTo>
                <a:cubicBezTo>
                  <a:pt x="34481" y="44620"/>
                  <a:pt x="34830" y="43768"/>
                  <a:pt x="34350" y="43288"/>
                </a:cubicBezTo>
                <a:cubicBezTo>
                  <a:pt x="33847" y="42785"/>
                  <a:pt x="32995" y="43135"/>
                  <a:pt x="32995" y="43834"/>
                </a:cubicBezTo>
                <a:cubicBezTo>
                  <a:pt x="32995" y="44271"/>
                  <a:pt x="33344" y="44620"/>
                  <a:pt x="33781" y="44620"/>
                </a:cubicBezTo>
                <a:close/>
                <a:moveTo>
                  <a:pt x="28952" y="44489"/>
                </a:moveTo>
                <a:cubicBezTo>
                  <a:pt x="29542" y="44489"/>
                  <a:pt x="29826" y="43790"/>
                  <a:pt x="29411" y="43375"/>
                </a:cubicBezTo>
                <a:cubicBezTo>
                  <a:pt x="29018" y="42960"/>
                  <a:pt x="28297" y="43244"/>
                  <a:pt x="28297" y="43834"/>
                </a:cubicBezTo>
                <a:cubicBezTo>
                  <a:pt x="28297" y="44205"/>
                  <a:pt x="28603" y="44489"/>
                  <a:pt x="28952" y="44489"/>
                </a:cubicBezTo>
                <a:close/>
                <a:moveTo>
                  <a:pt x="24123" y="44380"/>
                </a:moveTo>
                <a:cubicBezTo>
                  <a:pt x="24626" y="44380"/>
                  <a:pt x="24866" y="43790"/>
                  <a:pt x="24517" y="43440"/>
                </a:cubicBezTo>
                <a:cubicBezTo>
                  <a:pt x="24167" y="43091"/>
                  <a:pt x="23577" y="43331"/>
                  <a:pt x="23577" y="43834"/>
                </a:cubicBezTo>
                <a:cubicBezTo>
                  <a:pt x="23577" y="44118"/>
                  <a:pt x="23839" y="44380"/>
                  <a:pt x="24123" y="44380"/>
                </a:cubicBezTo>
                <a:close/>
                <a:moveTo>
                  <a:pt x="19294" y="44227"/>
                </a:moveTo>
                <a:cubicBezTo>
                  <a:pt x="19666" y="44227"/>
                  <a:pt x="19841" y="43812"/>
                  <a:pt x="19578" y="43550"/>
                </a:cubicBezTo>
                <a:cubicBezTo>
                  <a:pt x="19338" y="43309"/>
                  <a:pt x="18901" y="43484"/>
                  <a:pt x="18901" y="43834"/>
                </a:cubicBezTo>
                <a:cubicBezTo>
                  <a:pt x="18901" y="44052"/>
                  <a:pt x="19076" y="44227"/>
                  <a:pt x="19294" y="44227"/>
                </a:cubicBezTo>
                <a:close/>
                <a:moveTo>
                  <a:pt x="14487" y="44096"/>
                </a:moveTo>
                <a:cubicBezTo>
                  <a:pt x="14727" y="44096"/>
                  <a:pt x="14837" y="43812"/>
                  <a:pt x="14684" y="43637"/>
                </a:cubicBezTo>
                <a:cubicBezTo>
                  <a:pt x="14509" y="43462"/>
                  <a:pt x="14203" y="43593"/>
                  <a:pt x="14203" y="43834"/>
                </a:cubicBezTo>
                <a:cubicBezTo>
                  <a:pt x="14203" y="43987"/>
                  <a:pt x="14334" y="44096"/>
                  <a:pt x="14487" y="44096"/>
                </a:cubicBezTo>
                <a:close/>
                <a:moveTo>
                  <a:pt x="9658" y="43987"/>
                </a:moveTo>
                <a:cubicBezTo>
                  <a:pt x="9724" y="43987"/>
                  <a:pt x="9811" y="43921"/>
                  <a:pt x="9811" y="43834"/>
                </a:cubicBezTo>
                <a:cubicBezTo>
                  <a:pt x="9811" y="43615"/>
                  <a:pt x="9418" y="43987"/>
                  <a:pt x="9658" y="43987"/>
                </a:cubicBezTo>
                <a:close/>
                <a:moveTo>
                  <a:pt x="4829" y="43877"/>
                </a:moveTo>
                <a:cubicBezTo>
                  <a:pt x="4873" y="43877"/>
                  <a:pt x="4873" y="43812"/>
                  <a:pt x="4829" y="43812"/>
                </a:cubicBezTo>
                <a:cubicBezTo>
                  <a:pt x="4807" y="43812"/>
                  <a:pt x="4807" y="43877"/>
                  <a:pt x="4829" y="43877"/>
                </a:cubicBezTo>
                <a:close/>
                <a:moveTo>
                  <a:pt x="149591" y="39027"/>
                </a:moveTo>
                <a:cubicBezTo>
                  <a:pt x="149613" y="39027"/>
                  <a:pt x="149613" y="39005"/>
                  <a:pt x="149591" y="39005"/>
                </a:cubicBezTo>
                <a:cubicBezTo>
                  <a:pt x="149591" y="39005"/>
                  <a:pt x="149591" y="39027"/>
                  <a:pt x="149591" y="39027"/>
                </a:cubicBezTo>
                <a:close/>
                <a:moveTo>
                  <a:pt x="144784" y="39114"/>
                </a:moveTo>
                <a:cubicBezTo>
                  <a:pt x="144937" y="39114"/>
                  <a:pt x="144674" y="38852"/>
                  <a:pt x="144674" y="39027"/>
                </a:cubicBezTo>
                <a:cubicBezTo>
                  <a:pt x="144674" y="39070"/>
                  <a:pt x="144718" y="39114"/>
                  <a:pt x="144784" y="39114"/>
                </a:cubicBezTo>
                <a:close/>
                <a:moveTo>
                  <a:pt x="139955" y="39245"/>
                </a:moveTo>
                <a:cubicBezTo>
                  <a:pt x="140064" y="39245"/>
                  <a:pt x="140173" y="39136"/>
                  <a:pt x="140173" y="39005"/>
                </a:cubicBezTo>
                <a:cubicBezTo>
                  <a:pt x="140173" y="38721"/>
                  <a:pt x="139714" y="38721"/>
                  <a:pt x="139714" y="39005"/>
                </a:cubicBezTo>
                <a:cubicBezTo>
                  <a:pt x="139714" y="39136"/>
                  <a:pt x="139823" y="39245"/>
                  <a:pt x="139955" y="39245"/>
                </a:cubicBezTo>
                <a:close/>
                <a:moveTo>
                  <a:pt x="135126" y="39376"/>
                </a:moveTo>
                <a:cubicBezTo>
                  <a:pt x="135453" y="39376"/>
                  <a:pt x="135606" y="38983"/>
                  <a:pt x="135366" y="38764"/>
                </a:cubicBezTo>
                <a:cubicBezTo>
                  <a:pt x="135147" y="38524"/>
                  <a:pt x="134754" y="38699"/>
                  <a:pt x="134754" y="39005"/>
                </a:cubicBezTo>
                <a:cubicBezTo>
                  <a:pt x="134754" y="39223"/>
                  <a:pt x="134929" y="39376"/>
                  <a:pt x="135126" y="39376"/>
                </a:cubicBezTo>
                <a:close/>
                <a:moveTo>
                  <a:pt x="130297" y="39485"/>
                </a:moveTo>
                <a:cubicBezTo>
                  <a:pt x="130734" y="39485"/>
                  <a:pt x="130930" y="38983"/>
                  <a:pt x="130646" y="38677"/>
                </a:cubicBezTo>
                <a:cubicBezTo>
                  <a:pt x="130340" y="38371"/>
                  <a:pt x="129816" y="38590"/>
                  <a:pt x="129816" y="39005"/>
                </a:cubicBezTo>
                <a:cubicBezTo>
                  <a:pt x="129816" y="39289"/>
                  <a:pt x="130034" y="39485"/>
                  <a:pt x="130297" y="39485"/>
                </a:cubicBezTo>
                <a:close/>
                <a:moveTo>
                  <a:pt x="125467" y="39617"/>
                </a:moveTo>
                <a:cubicBezTo>
                  <a:pt x="126014" y="39617"/>
                  <a:pt x="126276" y="38961"/>
                  <a:pt x="125905" y="38590"/>
                </a:cubicBezTo>
                <a:cubicBezTo>
                  <a:pt x="125511" y="38218"/>
                  <a:pt x="124878" y="38480"/>
                  <a:pt x="124878" y="39005"/>
                </a:cubicBezTo>
                <a:cubicBezTo>
                  <a:pt x="124878" y="39354"/>
                  <a:pt x="125140" y="39617"/>
                  <a:pt x="125467" y="39617"/>
                </a:cubicBezTo>
                <a:close/>
                <a:moveTo>
                  <a:pt x="120638" y="39748"/>
                </a:moveTo>
                <a:cubicBezTo>
                  <a:pt x="121294" y="39748"/>
                  <a:pt x="121622" y="38961"/>
                  <a:pt x="121163" y="38502"/>
                </a:cubicBezTo>
                <a:cubicBezTo>
                  <a:pt x="120704" y="38043"/>
                  <a:pt x="119917" y="38371"/>
                  <a:pt x="119917" y="39005"/>
                </a:cubicBezTo>
                <a:cubicBezTo>
                  <a:pt x="119917" y="39420"/>
                  <a:pt x="120245" y="39748"/>
                  <a:pt x="120638" y="39748"/>
                </a:cubicBezTo>
                <a:close/>
                <a:moveTo>
                  <a:pt x="115831" y="39857"/>
                </a:moveTo>
                <a:cubicBezTo>
                  <a:pt x="116574" y="39857"/>
                  <a:pt x="116946" y="38961"/>
                  <a:pt x="116421" y="38415"/>
                </a:cubicBezTo>
                <a:cubicBezTo>
                  <a:pt x="115875" y="37890"/>
                  <a:pt x="114979" y="38262"/>
                  <a:pt x="114979" y="39005"/>
                </a:cubicBezTo>
                <a:cubicBezTo>
                  <a:pt x="114979" y="39485"/>
                  <a:pt x="115351" y="39857"/>
                  <a:pt x="115831" y="39857"/>
                </a:cubicBezTo>
                <a:close/>
                <a:moveTo>
                  <a:pt x="111002" y="39966"/>
                </a:moveTo>
                <a:cubicBezTo>
                  <a:pt x="111833" y="39966"/>
                  <a:pt x="112270" y="38939"/>
                  <a:pt x="111658" y="38349"/>
                </a:cubicBezTo>
                <a:cubicBezTo>
                  <a:pt x="111068" y="37737"/>
                  <a:pt x="110041" y="38174"/>
                  <a:pt x="110041" y="39005"/>
                </a:cubicBezTo>
                <a:cubicBezTo>
                  <a:pt x="110041" y="39551"/>
                  <a:pt x="110478" y="39966"/>
                  <a:pt x="111002" y="39966"/>
                </a:cubicBezTo>
                <a:close/>
                <a:moveTo>
                  <a:pt x="106173" y="40054"/>
                </a:moveTo>
                <a:cubicBezTo>
                  <a:pt x="107091" y="40054"/>
                  <a:pt x="107572" y="38939"/>
                  <a:pt x="106916" y="38284"/>
                </a:cubicBezTo>
                <a:cubicBezTo>
                  <a:pt x="106239" y="37628"/>
                  <a:pt x="105124" y="38087"/>
                  <a:pt x="105124" y="39005"/>
                </a:cubicBezTo>
                <a:cubicBezTo>
                  <a:pt x="105124" y="39595"/>
                  <a:pt x="105583" y="40054"/>
                  <a:pt x="106173" y="40054"/>
                </a:cubicBezTo>
                <a:close/>
                <a:moveTo>
                  <a:pt x="101344" y="40163"/>
                </a:moveTo>
                <a:cubicBezTo>
                  <a:pt x="102371" y="40163"/>
                  <a:pt x="102874" y="38917"/>
                  <a:pt x="102153" y="38196"/>
                </a:cubicBezTo>
                <a:cubicBezTo>
                  <a:pt x="101432" y="37475"/>
                  <a:pt x="100186" y="38000"/>
                  <a:pt x="100186" y="39005"/>
                </a:cubicBezTo>
                <a:cubicBezTo>
                  <a:pt x="100186" y="39660"/>
                  <a:pt x="100710" y="40163"/>
                  <a:pt x="101344" y="40163"/>
                </a:cubicBezTo>
                <a:close/>
                <a:moveTo>
                  <a:pt x="96515" y="40250"/>
                </a:moveTo>
                <a:cubicBezTo>
                  <a:pt x="97608" y="40250"/>
                  <a:pt x="98154" y="38917"/>
                  <a:pt x="97389" y="38153"/>
                </a:cubicBezTo>
                <a:cubicBezTo>
                  <a:pt x="96603" y="37366"/>
                  <a:pt x="95291" y="37912"/>
                  <a:pt x="95291" y="39005"/>
                </a:cubicBezTo>
                <a:cubicBezTo>
                  <a:pt x="95291" y="39704"/>
                  <a:pt x="95838" y="40250"/>
                  <a:pt x="96515" y="40250"/>
                </a:cubicBezTo>
                <a:close/>
                <a:moveTo>
                  <a:pt x="91686" y="40316"/>
                </a:moveTo>
                <a:cubicBezTo>
                  <a:pt x="92844" y="40316"/>
                  <a:pt x="93434" y="38917"/>
                  <a:pt x="92604" y="38087"/>
                </a:cubicBezTo>
                <a:cubicBezTo>
                  <a:pt x="91795" y="37279"/>
                  <a:pt x="90397" y="37847"/>
                  <a:pt x="90397" y="39005"/>
                </a:cubicBezTo>
                <a:cubicBezTo>
                  <a:pt x="90397" y="39726"/>
                  <a:pt x="90965" y="40316"/>
                  <a:pt x="91686" y="40316"/>
                </a:cubicBezTo>
                <a:close/>
                <a:moveTo>
                  <a:pt x="86857" y="40359"/>
                </a:moveTo>
                <a:cubicBezTo>
                  <a:pt x="88081" y="40359"/>
                  <a:pt x="88671" y="38917"/>
                  <a:pt x="87819" y="38065"/>
                </a:cubicBezTo>
                <a:cubicBezTo>
                  <a:pt x="86966" y="37213"/>
                  <a:pt x="85502" y="37803"/>
                  <a:pt x="85502" y="39005"/>
                </a:cubicBezTo>
                <a:cubicBezTo>
                  <a:pt x="85524" y="39770"/>
                  <a:pt x="86114" y="40359"/>
                  <a:pt x="86857" y="40359"/>
                </a:cubicBezTo>
                <a:close/>
                <a:moveTo>
                  <a:pt x="82028" y="40403"/>
                </a:moveTo>
                <a:cubicBezTo>
                  <a:pt x="83252" y="40403"/>
                  <a:pt x="83864" y="38939"/>
                  <a:pt x="83011" y="38065"/>
                </a:cubicBezTo>
                <a:cubicBezTo>
                  <a:pt x="82159" y="37213"/>
                  <a:pt x="80695" y="37803"/>
                  <a:pt x="80673" y="39005"/>
                </a:cubicBezTo>
                <a:cubicBezTo>
                  <a:pt x="80673" y="39770"/>
                  <a:pt x="81285" y="40403"/>
                  <a:pt x="82028" y="40403"/>
                </a:cubicBezTo>
                <a:close/>
                <a:moveTo>
                  <a:pt x="77221" y="40403"/>
                </a:moveTo>
                <a:cubicBezTo>
                  <a:pt x="78444" y="40403"/>
                  <a:pt x="79078" y="38895"/>
                  <a:pt x="78204" y="38021"/>
                </a:cubicBezTo>
                <a:cubicBezTo>
                  <a:pt x="77330" y="37147"/>
                  <a:pt x="75822" y="37759"/>
                  <a:pt x="75822" y="39005"/>
                </a:cubicBezTo>
                <a:cubicBezTo>
                  <a:pt x="75822" y="39770"/>
                  <a:pt x="76434" y="40403"/>
                  <a:pt x="77221" y="40403"/>
                </a:cubicBezTo>
                <a:close/>
                <a:moveTo>
                  <a:pt x="72392" y="40403"/>
                </a:moveTo>
                <a:cubicBezTo>
                  <a:pt x="73594" y="40403"/>
                  <a:pt x="74205" y="38939"/>
                  <a:pt x="73353" y="38065"/>
                </a:cubicBezTo>
                <a:cubicBezTo>
                  <a:pt x="72501" y="37213"/>
                  <a:pt x="71037" y="37803"/>
                  <a:pt x="71015" y="39005"/>
                </a:cubicBezTo>
                <a:cubicBezTo>
                  <a:pt x="71015" y="39770"/>
                  <a:pt x="71627" y="40403"/>
                  <a:pt x="72392" y="40403"/>
                </a:cubicBezTo>
                <a:close/>
                <a:moveTo>
                  <a:pt x="67563" y="40359"/>
                </a:moveTo>
                <a:cubicBezTo>
                  <a:pt x="68765" y="40359"/>
                  <a:pt x="69376" y="38917"/>
                  <a:pt x="68524" y="38065"/>
                </a:cubicBezTo>
                <a:cubicBezTo>
                  <a:pt x="67672" y="37213"/>
                  <a:pt x="66208" y="37803"/>
                  <a:pt x="66208" y="39005"/>
                </a:cubicBezTo>
                <a:cubicBezTo>
                  <a:pt x="66208" y="39770"/>
                  <a:pt x="66820" y="40359"/>
                  <a:pt x="67563" y="40359"/>
                </a:cubicBezTo>
                <a:close/>
                <a:moveTo>
                  <a:pt x="62756" y="40316"/>
                </a:moveTo>
                <a:cubicBezTo>
                  <a:pt x="63914" y="40316"/>
                  <a:pt x="64482" y="38917"/>
                  <a:pt x="63673" y="38109"/>
                </a:cubicBezTo>
                <a:cubicBezTo>
                  <a:pt x="62843" y="37279"/>
                  <a:pt x="61445" y="37868"/>
                  <a:pt x="61445" y="39027"/>
                </a:cubicBezTo>
                <a:cubicBezTo>
                  <a:pt x="61445" y="39726"/>
                  <a:pt x="62035" y="40316"/>
                  <a:pt x="62756" y="40316"/>
                </a:cubicBezTo>
                <a:close/>
                <a:moveTo>
                  <a:pt x="57927" y="40228"/>
                </a:moveTo>
                <a:cubicBezTo>
                  <a:pt x="58997" y="40228"/>
                  <a:pt x="59544" y="38917"/>
                  <a:pt x="58779" y="38153"/>
                </a:cubicBezTo>
                <a:cubicBezTo>
                  <a:pt x="58014" y="37388"/>
                  <a:pt x="56703" y="37934"/>
                  <a:pt x="56703" y="39027"/>
                </a:cubicBezTo>
                <a:cubicBezTo>
                  <a:pt x="56703" y="39682"/>
                  <a:pt x="57249" y="40228"/>
                  <a:pt x="57927" y="40228"/>
                </a:cubicBezTo>
                <a:close/>
                <a:moveTo>
                  <a:pt x="53098" y="40163"/>
                </a:moveTo>
                <a:cubicBezTo>
                  <a:pt x="54103" y="40163"/>
                  <a:pt x="54605" y="38939"/>
                  <a:pt x="53906" y="38218"/>
                </a:cubicBezTo>
                <a:cubicBezTo>
                  <a:pt x="53185" y="37497"/>
                  <a:pt x="51961" y="38000"/>
                  <a:pt x="51961" y="39027"/>
                </a:cubicBezTo>
                <a:cubicBezTo>
                  <a:pt x="51961" y="39638"/>
                  <a:pt x="52464" y="40163"/>
                  <a:pt x="53098" y="40163"/>
                </a:cubicBezTo>
                <a:close/>
                <a:moveTo>
                  <a:pt x="48268" y="40054"/>
                </a:moveTo>
                <a:cubicBezTo>
                  <a:pt x="49208" y="40054"/>
                  <a:pt x="49667" y="38917"/>
                  <a:pt x="49011" y="38262"/>
                </a:cubicBezTo>
                <a:cubicBezTo>
                  <a:pt x="48356" y="37606"/>
                  <a:pt x="47220" y="38065"/>
                  <a:pt x="47220" y="39005"/>
                </a:cubicBezTo>
                <a:cubicBezTo>
                  <a:pt x="47220" y="39573"/>
                  <a:pt x="47700" y="40054"/>
                  <a:pt x="48268" y="40054"/>
                </a:cubicBezTo>
                <a:close/>
                <a:moveTo>
                  <a:pt x="43439" y="39944"/>
                </a:moveTo>
                <a:cubicBezTo>
                  <a:pt x="44270" y="39944"/>
                  <a:pt x="44685" y="38939"/>
                  <a:pt x="44095" y="38349"/>
                </a:cubicBezTo>
                <a:cubicBezTo>
                  <a:pt x="43505" y="37759"/>
                  <a:pt x="42500" y="38174"/>
                  <a:pt x="42500" y="39005"/>
                </a:cubicBezTo>
                <a:cubicBezTo>
                  <a:pt x="42500" y="39529"/>
                  <a:pt x="42915" y="39944"/>
                  <a:pt x="43439" y="39944"/>
                </a:cubicBezTo>
                <a:close/>
                <a:moveTo>
                  <a:pt x="38610" y="39835"/>
                </a:moveTo>
                <a:cubicBezTo>
                  <a:pt x="39353" y="39835"/>
                  <a:pt x="39703" y="38939"/>
                  <a:pt x="39200" y="38437"/>
                </a:cubicBezTo>
                <a:cubicBezTo>
                  <a:pt x="38676" y="37912"/>
                  <a:pt x="37802" y="38284"/>
                  <a:pt x="37802" y="39005"/>
                </a:cubicBezTo>
                <a:cubicBezTo>
                  <a:pt x="37802" y="39464"/>
                  <a:pt x="38173" y="39835"/>
                  <a:pt x="38610" y="39835"/>
                </a:cubicBezTo>
                <a:close/>
                <a:moveTo>
                  <a:pt x="33781" y="39704"/>
                </a:moveTo>
                <a:cubicBezTo>
                  <a:pt x="34415" y="39704"/>
                  <a:pt x="34743" y="38939"/>
                  <a:pt x="34284" y="38502"/>
                </a:cubicBezTo>
                <a:cubicBezTo>
                  <a:pt x="33847" y="38043"/>
                  <a:pt x="33082" y="38371"/>
                  <a:pt x="33082" y="39005"/>
                </a:cubicBezTo>
                <a:cubicBezTo>
                  <a:pt x="33082" y="39398"/>
                  <a:pt x="33410" y="39704"/>
                  <a:pt x="33781" y="39704"/>
                </a:cubicBezTo>
                <a:close/>
                <a:moveTo>
                  <a:pt x="28974" y="39595"/>
                </a:moveTo>
                <a:cubicBezTo>
                  <a:pt x="29499" y="39595"/>
                  <a:pt x="29761" y="38961"/>
                  <a:pt x="29389" y="38590"/>
                </a:cubicBezTo>
                <a:cubicBezTo>
                  <a:pt x="29018" y="38218"/>
                  <a:pt x="28384" y="38480"/>
                  <a:pt x="28384" y="39005"/>
                </a:cubicBezTo>
                <a:cubicBezTo>
                  <a:pt x="28384" y="39332"/>
                  <a:pt x="28646" y="39595"/>
                  <a:pt x="28974" y="39595"/>
                </a:cubicBezTo>
                <a:close/>
                <a:moveTo>
                  <a:pt x="24145" y="39464"/>
                </a:moveTo>
                <a:cubicBezTo>
                  <a:pt x="24560" y="39464"/>
                  <a:pt x="24779" y="38961"/>
                  <a:pt x="24473" y="38677"/>
                </a:cubicBezTo>
                <a:cubicBezTo>
                  <a:pt x="24189" y="38371"/>
                  <a:pt x="23664" y="38590"/>
                  <a:pt x="23664" y="39005"/>
                </a:cubicBezTo>
                <a:cubicBezTo>
                  <a:pt x="23664" y="39267"/>
                  <a:pt x="23883" y="39464"/>
                  <a:pt x="24145" y="39464"/>
                </a:cubicBezTo>
                <a:close/>
                <a:moveTo>
                  <a:pt x="19316" y="39354"/>
                </a:moveTo>
                <a:cubicBezTo>
                  <a:pt x="19622" y="39354"/>
                  <a:pt x="19775" y="38983"/>
                  <a:pt x="19556" y="38764"/>
                </a:cubicBezTo>
                <a:cubicBezTo>
                  <a:pt x="19338" y="38546"/>
                  <a:pt x="18967" y="38699"/>
                  <a:pt x="18967" y="39005"/>
                </a:cubicBezTo>
                <a:cubicBezTo>
                  <a:pt x="18967" y="39201"/>
                  <a:pt x="19119" y="39354"/>
                  <a:pt x="19316" y="39354"/>
                </a:cubicBezTo>
                <a:close/>
                <a:moveTo>
                  <a:pt x="14487" y="39223"/>
                </a:moveTo>
                <a:cubicBezTo>
                  <a:pt x="14684" y="39223"/>
                  <a:pt x="14771" y="38983"/>
                  <a:pt x="14640" y="38852"/>
                </a:cubicBezTo>
                <a:cubicBezTo>
                  <a:pt x="14509" y="38721"/>
                  <a:pt x="14269" y="38808"/>
                  <a:pt x="14269" y="39005"/>
                </a:cubicBezTo>
                <a:cubicBezTo>
                  <a:pt x="14269" y="39136"/>
                  <a:pt x="14378" y="39223"/>
                  <a:pt x="14487" y="39223"/>
                </a:cubicBezTo>
                <a:close/>
                <a:moveTo>
                  <a:pt x="9658" y="39114"/>
                </a:moveTo>
                <a:cubicBezTo>
                  <a:pt x="9789" y="39114"/>
                  <a:pt x="9789" y="38917"/>
                  <a:pt x="9658" y="38917"/>
                </a:cubicBezTo>
                <a:cubicBezTo>
                  <a:pt x="9527" y="38917"/>
                  <a:pt x="9527" y="39114"/>
                  <a:pt x="9658" y="39114"/>
                </a:cubicBezTo>
                <a:close/>
                <a:moveTo>
                  <a:pt x="144784" y="34219"/>
                </a:moveTo>
                <a:cubicBezTo>
                  <a:pt x="144805" y="34219"/>
                  <a:pt x="144827" y="34198"/>
                  <a:pt x="144827" y="34198"/>
                </a:cubicBezTo>
                <a:cubicBezTo>
                  <a:pt x="144827" y="34132"/>
                  <a:pt x="144740" y="34132"/>
                  <a:pt x="144740" y="34198"/>
                </a:cubicBezTo>
                <a:cubicBezTo>
                  <a:pt x="144740" y="34198"/>
                  <a:pt x="144762" y="34219"/>
                  <a:pt x="144784" y="34219"/>
                </a:cubicBezTo>
                <a:close/>
                <a:moveTo>
                  <a:pt x="139955" y="34350"/>
                </a:moveTo>
                <a:cubicBezTo>
                  <a:pt x="140042" y="34350"/>
                  <a:pt x="140108" y="34285"/>
                  <a:pt x="140108" y="34176"/>
                </a:cubicBezTo>
                <a:cubicBezTo>
                  <a:pt x="140108" y="34088"/>
                  <a:pt x="140042" y="34023"/>
                  <a:pt x="139955" y="34023"/>
                </a:cubicBezTo>
                <a:cubicBezTo>
                  <a:pt x="139867" y="34023"/>
                  <a:pt x="139802" y="34088"/>
                  <a:pt x="139802" y="34176"/>
                </a:cubicBezTo>
                <a:cubicBezTo>
                  <a:pt x="139802" y="34285"/>
                  <a:pt x="139867" y="34350"/>
                  <a:pt x="139955" y="34350"/>
                </a:cubicBezTo>
                <a:close/>
                <a:moveTo>
                  <a:pt x="135126" y="34460"/>
                </a:moveTo>
                <a:cubicBezTo>
                  <a:pt x="135366" y="34460"/>
                  <a:pt x="135497" y="34176"/>
                  <a:pt x="135322" y="34001"/>
                </a:cubicBezTo>
                <a:cubicBezTo>
                  <a:pt x="135147" y="33826"/>
                  <a:pt x="134863" y="33957"/>
                  <a:pt x="134863" y="34198"/>
                </a:cubicBezTo>
                <a:cubicBezTo>
                  <a:pt x="134863" y="34350"/>
                  <a:pt x="134973" y="34460"/>
                  <a:pt x="135126" y="34460"/>
                </a:cubicBezTo>
                <a:close/>
                <a:moveTo>
                  <a:pt x="130297" y="34591"/>
                </a:moveTo>
                <a:cubicBezTo>
                  <a:pt x="130668" y="34591"/>
                  <a:pt x="130865" y="34154"/>
                  <a:pt x="130602" y="33892"/>
                </a:cubicBezTo>
                <a:cubicBezTo>
                  <a:pt x="130340" y="33629"/>
                  <a:pt x="129881" y="33826"/>
                  <a:pt x="129881" y="34198"/>
                </a:cubicBezTo>
                <a:cubicBezTo>
                  <a:pt x="129881" y="34416"/>
                  <a:pt x="130078" y="34591"/>
                  <a:pt x="130297" y="34591"/>
                </a:cubicBezTo>
                <a:close/>
                <a:moveTo>
                  <a:pt x="125489" y="34700"/>
                </a:moveTo>
                <a:cubicBezTo>
                  <a:pt x="125948" y="34700"/>
                  <a:pt x="126167" y="34132"/>
                  <a:pt x="125839" y="33804"/>
                </a:cubicBezTo>
                <a:cubicBezTo>
                  <a:pt x="125511" y="33476"/>
                  <a:pt x="124965" y="33717"/>
                  <a:pt x="124965" y="34176"/>
                </a:cubicBezTo>
                <a:cubicBezTo>
                  <a:pt x="124965" y="34482"/>
                  <a:pt x="125183" y="34700"/>
                  <a:pt x="125489" y="34700"/>
                </a:cubicBezTo>
                <a:close/>
                <a:moveTo>
                  <a:pt x="120660" y="34831"/>
                </a:moveTo>
                <a:cubicBezTo>
                  <a:pt x="121228" y="34831"/>
                  <a:pt x="121512" y="34132"/>
                  <a:pt x="121119" y="33739"/>
                </a:cubicBezTo>
                <a:cubicBezTo>
                  <a:pt x="120704" y="33323"/>
                  <a:pt x="120005" y="33608"/>
                  <a:pt x="120005" y="34176"/>
                </a:cubicBezTo>
                <a:cubicBezTo>
                  <a:pt x="120005" y="34547"/>
                  <a:pt x="120289" y="34831"/>
                  <a:pt x="120660" y="34831"/>
                </a:cubicBezTo>
                <a:close/>
                <a:moveTo>
                  <a:pt x="115831" y="34940"/>
                </a:moveTo>
                <a:cubicBezTo>
                  <a:pt x="116509" y="34940"/>
                  <a:pt x="116836" y="34132"/>
                  <a:pt x="116356" y="33651"/>
                </a:cubicBezTo>
                <a:cubicBezTo>
                  <a:pt x="115875" y="33171"/>
                  <a:pt x="115066" y="33520"/>
                  <a:pt x="115088" y="34176"/>
                </a:cubicBezTo>
                <a:cubicBezTo>
                  <a:pt x="115066" y="34591"/>
                  <a:pt x="115416" y="34940"/>
                  <a:pt x="115831" y="34940"/>
                </a:cubicBezTo>
                <a:close/>
                <a:moveTo>
                  <a:pt x="111002" y="35028"/>
                </a:moveTo>
                <a:cubicBezTo>
                  <a:pt x="111745" y="35028"/>
                  <a:pt x="112138" y="34110"/>
                  <a:pt x="111592" y="33586"/>
                </a:cubicBezTo>
                <a:cubicBezTo>
                  <a:pt x="111068" y="33061"/>
                  <a:pt x="110150" y="33433"/>
                  <a:pt x="110150" y="34176"/>
                </a:cubicBezTo>
                <a:cubicBezTo>
                  <a:pt x="110150" y="34656"/>
                  <a:pt x="110543" y="35028"/>
                  <a:pt x="111002" y="35028"/>
                </a:cubicBezTo>
                <a:close/>
                <a:moveTo>
                  <a:pt x="106173" y="35137"/>
                </a:moveTo>
                <a:cubicBezTo>
                  <a:pt x="107025" y="35137"/>
                  <a:pt x="107441" y="34110"/>
                  <a:pt x="106851" y="33520"/>
                </a:cubicBezTo>
                <a:cubicBezTo>
                  <a:pt x="106239" y="32908"/>
                  <a:pt x="105234" y="33345"/>
                  <a:pt x="105234" y="34176"/>
                </a:cubicBezTo>
                <a:cubicBezTo>
                  <a:pt x="105234" y="34722"/>
                  <a:pt x="105649" y="35137"/>
                  <a:pt x="106173" y="35137"/>
                </a:cubicBezTo>
                <a:close/>
                <a:moveTo>
                  <a:pt x="101344" y="35225"/>
                </a:moveTo>
                <a:cubicBezTo>
                  <a:pt x="102262" y="35225"/>
                  <a:pt x="102743" y="34110"/>
                  <a:pt x="102087" y="33455"/>
                </a:cubicBezTo>
                <a:cubicBezTo>
                  <a:pt x="101432" y="32799"/>
                  <a:pt x="100317" y="33258"/>
                  <a:pt x="100317" y="34176"/>
                </a:cubicBezTo>
                <a:cubicBezTo>
                  <a:pt x="100317" y="34766"/>
                  <a:pt x="100776" y="35225"/>
                  <a:pt x="101344" y="35225"/>
                </a:cubicBezTo>
                <a:close/>
                <a:moveTo>
                  <a:pt x="96515" y="35290"/>
                </a:moveTo>
                <a:cubicBezTo>
                  <a:pt x="97520" y="35290"/>
                  <a:pt x="98023" y="34088"/>
                  <a:pt x="97302" y="33389"/>
                </a:cubicBezTo>
                <a:cubicBezTo>
                  <a:pt x="96603" y="32690"/>
                  <a:pt x="95423" y="33192"/>
                  <a:pt x="95423" y="34176"/>
                </a:cubicBezTo>
                <a:cubicBezTo>
                  <a:pt x="95423" y="34809"/>
                  <a:pt x="95903" y="35290"/>
                  <a:pt x="96515" y="35290"/>
                </a:cubicBezTo>
                <a:close/>
                <a:moveTo>
                  <a:pt x="91708" y="35356"/>
                </a:moveTo>
                <a:cubicBezTo>
                  <a:pt x="92757" y="35356"/>
                  <a:pt x="93281" y="34088"/>
                  <a:pt x="92538" y="33345"/>
                </a:cubicBezTo>
                <a:cubicBezTo>
                  <a:pt x="91774" y="32602"/>
                  <a:pt x="90528" y="33127"/>
                  <a:pt x="90528" y="34176"/>
                </a:cubicBezTo>
                <a:cubicBezTo>
                  <a:pt x="90528" y="34831"/>
                  <a:pt x="91052" y="35356"/>
                  <a:pt x="91708" y="35356"/>
                </a:cubicBezTo>
                <a:close/>
                <a:moveTo>
                  <a:pt x="86879" y="35399"/>
                </a:moveTo>
                <a:cubicBezTo>
                  <a:pt x="87950" y="35399"/>
                  <a:pt x="88496" y="34088"/>
                  <a:pt x="87731" y="33323"/>
                </a:cubicBezTo>
                <a:cubicBezTo>
                  <a:pt x="86966" y="32559"/>
                  <a:pt x="85655" y="33105"/>
                  <a:pt x="85655" y="34176"/>
                </a:cubicBezTo>
                <a:cubicBezTo>
                  <a:pt x="85655" y="34853"/>
                  <a:pt x="86202" y="35399"/>
                  <a:pt x="86879" y="35399"/>
                </a:cubicBezTo>
                <a:close/>
                <a:moveTo>
                  <a:pt x="82050" y="35421"/>
                </a:moveTo>
                <a:cubicBezTo>
                  <a:pt x="83164" y="35421"/>
                  <a:pt x="83711" y="34088"/>
                  <a:pt x="82924" y="33302"/>
                </a:cubicBezTo>
                <a:cubicBezTo>
                  <a:pt x="82137" y="32515"/>
                  <a:pt x="80804" y="33083"/>
                  <a:pt x="80804" y="34176"/>
                </a:cubicBezTo>
                <a:cubicBezTo>
                  <a:pt x="80804" y="34875"/>
                  <a:pt x="81351" y="35421"/>
                  <a:pt x="82050" y="35421"/>
                </a:cubicBezTo>
                <a:close/>
                <a:moveTo>
                  <a:pt x="77221" y="35421"/>
                </a:moveTo>
                <a:cubicBezTo>
                  <a:pt x="78335" y="35421"/>
                  <a:pt x="78903" y="34066"/>
                  <a:pt x="78117" y="33280"/>
                </a:cubicBezTo>
                <a:cubicBezTo>
                  <a:pt x="77330" y="32493"/>
                  <a:pt x="75954" y="33039"/>
                  <a:pt x="75954" y="34176"/>
                </a:cubicBezTo>
                <a:cubicBezTo>
                  <a:pt x="75954" y="34875"/>
                  <a:pt x="76522" y="35421"/>
                  <a:pt x="77221" y="35421"/>
                </a:cubicBezTo>
                <a:close/>
                <a:moveTo>
                  <a:pt x="72392" y="35421"/>
                </a:moveTo>
                <a:cubicBezTo>
                  <a:pt x="73506" y="35421"/>
                  <a:pt x="74052" y="34088"/>
                  <a:pt x="73288" y="33302"/>
                </a:cubicBezTo>
                <a:cubicBezTo>
                  <a:pt x="72501" y="32515"/>
                  <a:pt x="71146" y="33083"/>
                  <a:pt x="71146" y="34176"/>
                </a:cubicBezTo>
                <a:cubicBezTo>
                  <a:pt x="71146" y="34875"/>
                  <a:pt x="71714" y="35421"/>
                  <a:pt x="72392" y="35421"/>
                </a:cubicBezTo>
                <a:close/>
                <a:moveTo>
                  <a:pt x="67563" y="35399"/>
                </a:moveTo>
                <a:cubicBezTo>
                  <a:pt x="68655" y="35399"/>
                  <a:pt x="69202" y="34088"/>
                  <a:pt x="68437" y="33323"/>
                </a:cubicBezTo>
                <a:cubicBezTo>
                  <a:pt x="67672" y="32559"/>
                  <a:pt x="66361" y="33105"/>
                  <a:pt x="66361" y="34176"/>
                </a:cubicBezTo>
                <a:cubicBezTo>
                  <a:pt x="66361" y="34853"/>
                  <a:pt x="66907" y="35399"/>
                  <a:pt x="67563" y="35399"/>
                </a:cubicBezTo>
                <a:close/>
                <a:moveTo>
                  <a:pt x="62734" y="35356"/>
                </a:moveTo>
                <a:cubicBezTo>
                  <a:pt x="63783" y="35356"/>
                  <a:pt x="64307" y="34088"/>
                  <a:pt x="63564" y="33367"/>
                </a:cubicBezTo>
                <a:cubicBezTo>
                  <a:pt x="62843" y="32624"/>
                  <a:pt x="61576" y="33149"/>
                  <a:pt x="61576" y="34176"/>
                </a:cubicBezTo>
                <a:cubicBezTo>
                  <a:pt x="61576" y="34831"/>
                  <a:pt x="62100" y="35356"/>
                  <a:pt x="62734" y="35356"/>
                </a:cubicBezTo>
                <a:close/>
                <a:moveTo>
                  <a:pt x="57927" y="35290"/>
                </a:moveTo>
                <a:cubicBezTo>
                  <a:pt x="58888" y="35290"/>
                  <a:pt x="59369" y="34110"/>
                  <a:pt x="58691" y="33411"/>
                </a:cubicBezTo>
                <a:cubicBezTo>
                  <a:pt x="57992" y="32734"/>
                  <a:pt x="56834" y="33214"/>
                  <a:pt x="56834" y="34198"/>
                </a:cubicBezTo>
                <a:cubicBezTo>
                  <a:pt x="56834" y="34788"/>
                  <a:pt x="57315" y="35290"/>
                  <a:pt x="57927" y="35290"/>
                </a:cubicBezTo>
                <a:close/>
                <a:moveTo>
                  <a:pt x="53098" y="35203"/>
                </a:moveTo>
                <a:cubicBezTo>
                  <a:pt x="53993" y="35203"/>
                  <a:pt x="54452" y="34110"/>
                  <a:pt x="53819" y="33455"/>
                </a:cubicBezTo>
                <a:cubicBezTo>
                  <a:pt x="53163" y="32821"/>
                  <a:pt x="52071" y="33280"/>
                  <a:pt x="52071" y="34176"/>
                </a:cubicBezTo>
                <a:cubicBezTo>
                  <a:pt x="52071" y="34744"/>
                  <a:pt x="52529" y="35203"/>
                  <a:pt x="53098" y="35203"/>
                </a:cubicBezTo>
                <a:close/>
                <a:moveTo>
                  <a:pt x="48268" y="35115"/>
                </a:moveTo>
                <a:cubicBezTo>
                  <a:pt x="49099" y="35115"/>
                  <a:pt x="49514" y="34110"/>
                  <a:pt x="48924" y="33520"/>
                </a:cubicBezTo>
                <a:cubicBezTo>
                  <a:pt x="48334" y="32930"/>
                  <a:pt x="47329" y="33345"/>
                  <a:pt x="47329" y="34176"/>
                </a:cubicBezTo>
                <a:cubicBezTo>
                  <a:pt x="47329" y="34700"/>
                  <a:pt x="47744" y="35115"/>
                  <a:pt x="48268" y="35115"/>
                </a:cubicBezTo>
                <a:close/>
                <a:moveTo>
                  <a:pt x="43439" y="35028"/>
                </a:moveTo>
                <a:cubicBezTo>
                  <a:pt x="44204" y="35028"/>
                  <a:pt x="44576" y="34110"/>
                  <a:pt x="44051" y="33586"/>
                </a:cubicBezTo>
                <a:cubicBezTo>
                  <a:pt x="43505" y="33061"/>
                  <a:pt x="42609" y="33433"/>
                  <a:pt x="42609" y="34176"/>
                </a:cubicBezTo>
                <a:cubicBezTo>
                  <a:pt x="42609" y="34656"/>
                  <a:pt x="42981" y="35028"/>
                  <a:pt x="43439" y="35028"/>
                </a:cubicBezTo>
                <a:close/>
                <a:moveTo>
                  <a:pt x="38610" y="34919"/>
                </a:moveTo>
                <a:cubicBezTo>
                  <a:pt x="39266" y="34919"/>
                  <a:pt x="39616" y="34132"/>
                  <a:pt x="39135" y="33673"/>
                </a:cubicBezTo>
                <a:cubicBezTo>
                  <a:pt x="38676" y="33192"/>
                  <a:pt x="37889" y="33520"/>
                  <a:pt x="37889" y="34176"/>
                </a:cubicBezTo>
                <a:cubicBezTo>
                  <a:pt x="37889" y="34591"/>
                  <a:pt x="38217" y="34919"/>
                  <a:pt x="38610" y="34919"/>
                </a:cubicBezTo>
                <a:close/>
                <a:moveTo>
                  <a:pt x="33781" y="34809"/>
                </a:moveTo>
                <a:cubicBezTo>
                  <a:pt x="34350" y="34809"/>
                  <a:pt x="34634" y="34132"/>
                  <a:pt x="34240" y="33739"/>
                </a:cubicBezTo>
                <a:cubicBezTo>
                  <a:pt x="33847" y="33345"/>
                  <a:pt x="33170" y="33629"/>
                  <a:pt x="33170" y="34176"/>
                </a:cubicBezTo>
                <a:cubicBezTo>
                  <a:pt x="33170" y="34525"/>
                  <a:pt x="33454" y="34809"/>
                  <a:pt x="33781" y="34809"/>
                </a:cubicBezTo>
                <a:close/>
                <a:moveTo>
                  <a:pt x="28974" y="34700"/>
                </a:moveTo>
                <a:cubicBezTo>
                  <a:pt x="29433" y="34700"/>
                  <a:pt x="29673" y="34132"/>
                  <a:pt x="29324" y="33804"/>
                </a:cubicBezTo>
                <a:cubicBezTo>
                  <a:pt x="28996" y="33476"/>
                  <a:pt x="28450" y="33717"/>
                  <a:pt x="28450" y="34176"/>
                </a:cubicBezTo>
                <a:cubicBezTo>
                  <a:pt x="28450" y="34482"/>
                  <a:pt x="28668" y="34700"/>
                  <a:pt x="28974" y="34700"/>
                </a:cubicBezTo>
                <a:close/>
                <a:moveTo>
                  <a:pt x="24145" y="34591"/>
                </a:moveTo>
                <a:cubicBezTo>
                  <a:pt x="24495" y="34591"/>
                  <a:pt x="24670" y="34154"/>
                  <a:pt x="24429" y="33892"/>
                </a:cubicBezTo>
                <a:cubicBezTo>
                  <a:pt x="24167" y="33651"/>
                  <a:pt x="23730" y="33826"/>
                  <a:pt x="23730" y="34176"/>
                </a:cubicBezTo>
                <a:cubicBezTo>
                  <a:pt x="23730" y="34394"/>
                  <a:pt x="23927" y="34591"/>
                  <a:pt x="24145" y="34591"/>
                </a:cubicBezTo>
                <a:close/>
                <a:moveTo>
                  <a:pt x="19316" y="34460"/>
                </a:moveTo>
                <a:cubicBezTo>
                  <a:pt x="19556" y="34460"/>
                  <a:pt x="19688" y="34176"/>
                  <a:pt x="19513" y="34001"/>
                </a:cubicBezTo>
                <a:cubicBezTo>
                  <a:pt x="19338" y="33826"/>
                  <a:pt x="19032" y="33935"/>
                  <a:pt x="19032" y="34198"/>
                </a:cubicBezTo>
                <a:cubicBezTo>
                  <a:pt x="19032" y="34329"/>
                  <a:pt x="19163" y="34460"/>
                  <a:pt x="19316" y="34460"/>
                </a:cubicBezTo>
                <a:close/>
                <a:moveTo>
                  <a:pt x="14487" y="34350"/>
                </a:moveTo>
                <a:cubicBezTo>
                  <a:pt x="14575" y="34350"/>
                  <a:pt x="14640" y="34263"/>
                  <a:pt x="14640" y="34176"/>
                </a:cubicBezTo>
                <a:cubicBezTo>
                  <a:pt x="14640" y="34088"/>
                  <a:pt x="14575" y="34023"/>
                  <a:pt x="14487" y="34023"/>
                </a:cubicBezTo>
                <a:cubicBezTo>
                  <a:pt x="14400" y="34023"/>
                  <a:pt x="14334" y="34088"/>
                  <a:pt x="14334" y="34176"/>
                </a:cubicBezTo>
                <a:cubicBezTo>
                  <a:pt x="14334" y="34263"/>
                  <a:pt x="14400" y="34350"/>
                  <a:pt x="14487" y="34350"/>
                </a:cubicBezTo>
                <a:close/>
                <a:moveTo>
                  <a:pt x="9658" y="34219"/>
                </a:moveTo>
                <a:cubicBezTo>
                  <a:pt x="9680" y="34219"/>
                  <a:pt x="9702" y="34198"/>
                  <a:pt x="9702" y="34176"/>
                </a:cubicBezTo>
                <a:cubicBezTo>
                  <a:pt x="9702" y="34154"/>
                  <a:pt x="9680" y="34132"/>
                  <a:pt x="9658" y="34132"/>
                </a:cubicBezTo>
                <a:cubicBezTo>
                  <a:pt x="9636" y="34132"/>
                  <a:pt x="9614" y="34154"/>
                  <a:pt x="9614" y="34176"/>
                </a:cubicBezTo>
                <a:cubicBezTo>
                  <a:pt x="9614" y="34198"/>
                  <a:pt x="9636" y="34219"/>
                  <a:pt x="9658" y="34219"/>
                </a:cubicBezTo>
                <a:close/>
                <a:moveTo>
                  <a:pt x="144784" y="29368"/>
                </a:moveTo>
                <a:cubicBezTo>
                  <a:pt x="144784" y="29347"/>
                  <a:pt x="144762" y="29347"/>
                  <a:pt x="144762" y="29368"/>
                </a:cubicBezTo>
                <a:lnTo>
                  <a:pt x="144762" y="29368"/>
                </a:lnTo>
                <a:close/>
                <a:moveTo>
                  <a:pt x="139955" y="29456"/>
                </a:moveTo>
                <a:cubicBezTo>
                  <a:pt x="140086" y="29456"/>
                  <a:pt x="140086" y="29259"/>
                  <a:pt x="139955" y="29259"/>
                </a:cubicBezTo>
                <a:cubicBezTo>
                  <a:pt x="139823" y="29259"/>
                  <a:pt x="139823" y="29456"/>
                  <a:pt x="139955" y="29456"/>
                </a:cubicBezTo>
                <a:close/>
                <a:moveTo>
                  <a:pt x="135126" y="29565"/>
                </a:moveTo>
                <a:cubicBezTo>
                  <a:pt x="135257" y="29565"/>
                  <a:pt x="135344" y="29478"/>
                  <a:pt x="135344" y="29347"/>
                </a:cubicBezTo>
                <a:cubicBezTo>
                  <a:pt x="135344" y="29172"/>
                  <a:pt x="135104" y="29063"/>
                  <a:pt x="134973" y="29194"/>
                </a:cubicBezTo>
                <a:cubicBezTo>
                  <a:pt x="134841" y="29347"/>
                  <a:pt x="134929" y="29565"/>
                  <a:pt x="135126" y="29565"/>
                </a:cubicBezTo>
                <a:close/>
                <a:moveTo>
                  <a:pt x="130297" y="29674"/>
                </a:moveTo>
                <a:cubicBezTo>
                  <a:pt x="130602" y="29674"/>
                  <a:pt x="130734" y="29325"/>
                  <a:pt x="130537" y="29128"/>
                </a:cubicBezTo>
                <a:cubicBezTo>
                  <a:pt x="130318" y="28931"/>
                  <a:pt x="129991" y="29063"/>
                  <a:pt x="129991" y="29347"/>
                </a:cubicBezTo>
                <a:cubicBezTo>
                  <a:pt x="129991" y="29521"/>
                  <a:pt x="130122" y="29674"/>
                  <a:pt x="130297" y="29674"/>
                </a:cubicBezTo>
                <a:close/>
                <a:moveTo>
                  <a:pt x="125489" y="29806"/>
                </a:moveTo>
                <a:cubicBezTo>
                  <a:pt x="125883" y="29784"/>
                  <a:pt x="126079" y="29325"/>
                  <a:pt x="125795" y="29041"/>
                </a:cubicBezTo>
                <a:cubicBezTo>
                  <a:pt x="125511" y="28757"/>
                  <a:pt x="125030" y="28953"/>
                  <a:pt x="125030" y="29347"/>
                </a:cubicBezTo>
                <a:cubicBezTo>
                  <a:pt x="125030" y="29609"/>
                  <a:pt x="125227" y="29806"/>
                  <a:pt x="125489" y="29806"/>
                </a:cubicBezTo>
                <a:close/>
                <a:moveTo>
                  <a:pt x="120660" y="29915"/>
                </a:moveTo>
                <a:cubicBezTo>
                  <a:pt x="121141" y="29915"/>
                  <a:pt x="121381" y="29325"/>
                  <a:pt x="121032" y="28975"/>
                </a:cubicBezTo>
                <a:cubicBezTo>
                  <a:pt x="120704" y="28626"/>
                  <a:pt x="120114" y="28866"/>
                  <a:pt x="120114" y="29368"/>
                </a:cubicBezTo>
                <a:cubicBezTo>
                  <a:pt x="120114" y="29653"/>
                  <a:pt x="120354" y="29915"/>
                  <a:pt x="120660" y="29915"/>
                </a:cubicBezTo>
                <a:close/>
                <a:moveTo>
                  <a:pt x="115831" y="30002"/>
                </a:moveTo>
                <a:cubicBezTo>
                  <a:pt x="116421" y="30002"/>
                  <a:pt x="116705" y="29303"/>
                  <a:pt x="116290" y="28888"/>
                </a:cubicBezTo>
                <a:cubicBezTo>
                  <a:pt x="115875" y="28473"/>
                  <a:pt x="115176" y="28779"/>
                  <a:pt x="115176" y="29347"/>
                </a:cubicBezTo>
                <a:cubicBezTo>
                  <a:pt x="115176" y="29718"/>
                  <a:pt x="115460" y="30002"/>
                  <a:pt x="115831" y="30002"/>
                </a:cubicBezTo>
                <a:close/>
                <a:moveTo>
                  <a:pt x="111002" y="30111"/>
                </a:moveTo>
                <a:cubicBezTo>
                  <a:pt x="111680" y="30111"/>
                  <a:pt x="112007" y="29303"/>
                  <a:pt x="111527" y="28822"/>
                </a:cubicBezTo>
                <a:cubicBezTo>
                  <a:pt x="111068" y="28341"/>
                  <a:pt x="110259" y="28691"/>
                  <a:pt x="110259" y="29347"/>
                </a:cubicBezTo>
                <a:cubicBezTo>
                  <a:pt x="110259" y="29762"/>
                  <a:pt x="110587" y="30111"/>
                  <a:pt x="111002" y="30111"/>
                </a:cubicBezTo>
                <a:close/>
                <a:moveTo>
                  <a:pt x="106173" y="30177"/>
                </a:moveTo>
                <a:cubicBezTo>
                  <a:pt x="106916" y="30177"/>
                  <a:pt x="107266" y="29303"/>
                  <a:pt x="106763" y="28779"/>
                </a:cubicBezTo>
                <a:cubicBezTo>
                  <a:pt x="106239" y="28276"/>
                  <a:pt x="105365" y="28626"/>
                  <a:pt x="105365" y="29368"/>
                </a:cubicBezTo>
                <a:cubicBezTo>
                  <a:pt x="105365" y="29806"/>
                  <a:pt x="105714" y="30177"/>
                  <a:pt x="106173" y="30177"/>
                </a:cubicBezTo>
                <a:close/>
                <a:moveTo>
                  <a:pt x="101344" y="30264"/>
                </a:moveTo>
                <a:cubicBezTo>
                  <a:pt x="102153" y="30264"/>
                  <a:pt x="102568" y="29281"/>
                  <a:pt x="102000" y="28713"/>
                </a:cubicBezTo>
                <a:cubicBezTo>
                  <a:pt x="101410" y="28145"/>
                  <a:pt x="100448" y="28538"/>
                  <a:pt x="100448" y="29347"/>
                </a:cubicBezTo>
                <a:cubicBezTo>
                  <a:pt x="100448" y="29849"/>
                  <a:pt x="100842" y="30264"/>
                  <a:pt x="101344" y="30264"/>
                </a:cubicBezTo>
                <a:close/>
                <a:moveTo>
                  <a:pt x="96515" y="30330"/>
                </a:moveTo>
                <a:cubicBezTo>
                  <a:pt x="97389" y="30330"/>
                  <a:pt x="97826" y="29281"/>
                  <a:pt x="97214" y="28669"/>
                </a:cubicBezTo>
                <a:cubicBezTo>
                  <a:pt x="96603" y="28036"/>
                  <a:pt x="95554" y="28473"/>
                  <a:pt x="95554" y="29347"/>
                </a:cubicBezTo>
                <a:cubicBezTo>
                  <a:pt x="95554" y="29893"/>
                  <a:pt x="95991" y="30330"/>
                  <a:pt x="96515" y="30330"/>
                </a:cubicBezTo>
                <a:close/>
                <a:moveTo>
                  <a:pt x="91708" y="30395"/>
                </a:moveTo>
                <a:cubicBezTo>
                  <a:pt x="92626" y="30374"/>
                  <a:pt x="93085" y="29281"/>
                  <a:pt x="92429" y="28626"/>
                </a:cubicBezTo>
                <a:cubicBezTo>
                  <a:pt x="91774" y="27970"/>
                  <a:pt x="90659" y="28429"/>
                  <a:pt x="90659" y="29347"/>
                </a:cubicBezTo>
                <a:cubicBezTo>
                  <a:pt x="90659" y="29915"/>
                  <a:pt x="91140" y="30395"/>
                  <a:pt x="91708" y="30395"/>
                </a:cubicBezTo>
                <a:close/>
                <a:moveTo>
                  <a:pt x="86879" y="30439"/>
                </a:moveTo>
                <a:cubicBezTo>
                  <a:pt x="87840" y="30439"/>
                  <a:pt x="88343" y="29259"/>
                  <a:pt x="87644" y="28582"/>
                </a:cubicBezTo>
                <a:cubicBezTo>
                  <a:pt x="86966" y="27883"/>
                  <a:pt x="85786" y="28363"/>
                  <a:pt x="85786" y="29347"/>
                </a:cubicBezTo>
                <a:cubicBezTo>
                  <a:pt x="85786" y="29958"/>
                  <a:pt x="86267" y="30439"/>
                  <a:pt x="86879" y="30439"/>
                </a:cubicBezTo>
                <a:close/>
                <a:moveTo>
                  <a:pt x="82050" y="30439"/>
                </a:moveTo>
                <a:cubicBezTo>
                  <a:pt x="83011" y="30439"/>
                  <a:pt x="83514" y="29259"/>
                  <a:pt x="82815" y="28582"/>
                </a:cubicBezTo>
                <a:cubicBezTo>
                  <a:pt x="82137" y="27883"/>
                  <a:pt x="80957" y="28363"/>
                  <a:pt x="80957" y="29347"/>
                </a:cubicBezTo>
                <a:cubicBezTo>
                  <a:pt x="80957" y="29958"/>
                  <a:pt x="81438" y="30439"/>
                  <a:pt x="82050" y="30439"/>
                </a:cubicBezTo>
                <a:close/>
                <a:moveTo>
                  <a:pt x="77221" y="30439"/>
                </a:moveTo>
                <a:cubicBezTo>
                  <a:pt x="78204" y="30439"/>
                  <a:pt x="78707" y="29237"/>
                  <a:pt x="78007" y="28538"/>
                </a:cubicBezTo>
                <a:cubicBezTo>
                  <a:pt x="77308" y="27839"/>
                  <a:pt x="76106" y="28341"/>
                  <a:pt x="76106" y="29325"/>
                </a:cubicBezTo>
                <a:cubicBezTo>
                  <a:pt x="76106" y="29937"/>
                  <a:pt x="76609" y="30439"/>
                  <a:pt x="77221" y="30439"/>
                </a:cubicBezTo>
                <a:close/>
                <a:moveTo>
                  <a:pt x="72392" y="30439"/>
                </a:moveTo>
                <a:cubicBezTo>
                  <a:pt x="73375" y="30439"/>
                  <a:pt x="73856" y="29259"/>
                  <a:pt x="73178" y="28582"/>
                </a:cubicBezTo>
                <a:cubicBezTo>
                  <a:pt x="72479" y="27883"/>
                  <a:pt x="71299" y="28363"/>
                  <a:pt x="71299" y="29347"/>
                </a:cubicBezTo>
                <a:cubicBezTo>
                  <a:pt x="71299" y="29958"/>
                  <a:pt x="71802" y="30439"/>
                  <a:pt x="72392" y="30439"/>
                </a:cubicBezTo>
                <a:close/>
                <a:moveTo>
                  <a:pt x="67563" y="30417"/>
                </a:moveTo>
                <a:cubicBezTo>
                  <a:pt x="68524" y="30417"/>
                  <a:pt x="69005" y="29259"/>
                  <a:pt x="68328" y="28582"/>
                </a:cubicBezTo>
                <a:cubicBezTo>
                  <a:pt x="67650" y="27904"/>
                  <a:pt x="66492" y="28385"/>
                  <a:pt x="66492" y="29347"/>
                </a:cubicBezTo>
                <a:cubicBezTo>
                  <a:pt x="66492" y="29937"/>
                  <a:pt x="66973" y="30417"/>
                  <a:pt x="67563" y="30417"/>
                </a:cubicBezTo>
                <a:close/>
                <a:moveTo>
                  <a:pt x="62734" y="30374"/>
                </a:moveTo>
                <a:cubicBezTo>
                  <a:pt x="63673" y="30374"/>
                  <a:pt x="64132" y="29259"/>
                  <a:pt x="63477" y="28604"/>
                </a:cubicBezTo>
                <a:cubicBezTo>
                  <a:pt x="62821" y="27948"/>
                  <a:pt x="61707" y="28429"/>
                  <a:pt x="61707" y="29347"/>
                </a:cubicBezTo>
                <a:cubicBezTo>
                  <a:pt x="61707" y="29915"/>
                  <a:pt x="62166" y="30374"/>
                  <a:pt x="62734" y="30374"/>
                </a:cubicBezTo>
                <a:close/>
                <a:moveTo>
                  <a:pt x="57927" y="30308"/>
                </a:moveTo>
                <a:cubicBezTo>
                  <a:pt x="58801" y="30308"/>
                  <a:pt x="59238" y="29259"/>
                  <a:pt x="58604" y="28647"/>
                </a:cubicBezTo>
                <a:cubicBezTo>
                  <a:pt x="57992" y="28036"/>
                  <a:pt x="56943" y="28473"/>
                  <a:pt x="56943" y="29347"/>
                </a:cubicBezTo>
                <a:cubicBezTo>
                  <a:pt x="56943" y="29871"/>
                  <a:pt x="57380" y="30308"/>
                  <a:pt x="57927" y="30308"/>
                </a:cubicBezTo>
                <a:close/>
                <a:moveTo>
                  <a:pt x="53098" y="30243"/>
                </a:moveTo>
                <a:cubicBezTo>
                  <a:pt x="53906" y="30243"/>
                  <a:pt x="54299" y="29259"/>
                  <a:pt x="53731" y="28691"/>
                </a:cubicBezTo>
                <a:cubicBezTo>
                  <a:pt x="53163" y="28123"/>
                  <a:pt x="52180" y="28538"/>
                  <a:pt x="52180" y="29347"/>
                </a:cubicBezTo>
                <a:cubicBezTo>
                  <a:pt x="52180" y="29849"/>
                  <a:pt x="52595" y="30243"/>
                  <a:pt x="53098" y="30243"/>
                </a:cubicBezTo>
                <a:close/>
                <a:moveTo>
                  <a:pt x="48268" y="30177"/>
                </a:moveTo>
                <a:cubicBezTo>
                  <a:pt x="48990" y="30177"/>
                  <a:pt x="49361" y="29281"/>
                  <a:pt x="48858" y="28779"/>
                </a:cubicBezTo>
                <a:cubicBezTo>
                  <a:pt x="48334" y="28254"/>
                  <a:pt x="47438" y="28626"/>
                  <a:pt x="47438" y="29347"/>
                </a:cubicBezTo>
                <a:cubicBezTo>
                  <a:pt x="47438" y="29806"/>
                  <a:pt x="47810" y="30177"/>
                  <a:pt x="48268" y="30177"/>
                </a:cubicBezTo>
                <a:close/>
                <a:moveTo>
                  <a:pt x="43439" y="30068"/>
                </a:moveTo>
                <a:cubicBezTo>
                  <a:pt x="44095" y="30068"/>
                  <a:pt x="44423" y="29281"/>
                  <a:pt x="43964" y="28822"/>
                </a:cubicBezTo>
                <a:cubicBezTo>
                  <a:pt x="43505" y="28341"/>
                  <a:pt x="42697" y="28691"/>
                  <a:pt x="42697" y="29347"/>
                </a:cubicBezTo>
                <a:cubicBezTo>
                  <a:pt x="42697" y="29740"/>
                  <a:pt x="43046" y="30068"/>
                  <a:pt x="43439" y="30068"/>
                </a:cubicBezTo>
                <a:close/>
                <a:moveTo>
                  <a:pt x="38610" y="29980"/>
                </a:moveTo>
                <a:cubicBezTo>
                  <a:pt x="39200" y="29980"/>
                  <a:pt x="39484" y="29281"/>
                  <a:pt x="39069" y="28888"/>
                </a:cubicBezTo>
                <a:cubicBezTo>
                  <a:pt x="38676" y="28473"/>
                  <a:pt x="37977" y="28757"/>
                  <a:pt x="37977" y="29347"/>
                </a:cubicBezTo>
                <a:cubicBezTo>
                  <a:pt x="37977" y="29696"/>
                  <a:pt x="38261" y="29980"/>
                  <a:pt x="38610" y="29980"/>
                </a:cubicBezTo>
                <a:close/>
                <a:moveTo>
                  <a:pt x="33781" y="29871"/>
                </a:moveTo>
                <a:cubicBezTo>
                  <a:pt x="34284" y="29871"/>
                  <a:pt x="34524" y="29281"/>
                  <a:pt x="34175" y="28953"/>
                </a:cubicBezTo>
                <a:cubicBezTo>
                  <a:pt x="33825" y="28604"/>
                  <a:pt x="33235" y="28844"/>
                  <a:pt x="33235" y="29325"/>
                </a:cubicBezTo>
                <a:cubicBezTo>
                  <a:pt x="33235" y="29631"/>
                  <a:pt x="33497" y="29871"/>
                  <a:pt x="33781" y="29871"/>
                </a:cubicBezTo>
                <a:close/>
                <a:moveTo>
                  <a:pt x="28974" y="29762"/>
                </a:moveTo>
                <a:cubicBezTo>
                  <a:pt x="29346" y="29762"/>
                  <a:pt x="29542" y="29303"/>
                  <a:pt x="29280" y="29041"/>
                </a:cubicBezTo>
                <a:cubicBezTo>
                  <a:pt x="28996" y="28779"/>
                  <a:pt x="28537" y="28953"/>
                  <a:pt x="28537" y="29347"/>
                </a:cubicBezTo>
                <a:cubicBezTo>
                  <a:pt x="28537" y="29587"/>
                  <a:pt x="28734" y="29762"/>
                  <a:pt x="28974" y="29762"/>
                </a:cubicBezTo>
                <a:close/>
                <a:moveTo>
                  <a:pt x="24145" y="29674"/>
                </a:moveTo>
                <a:cubicBezTo>
                  <a:pt x="24429" y="29674"/>
                  <a:pt x="24560" y="29325"/>
                  <a:pt x="24364" y="29106"/>
                </a:cubicBezTo>
                <a:cubicBezTo>
                  <a:pt x="24167" y="28910"/>
                  <a:pt x="23817" y="29063"/>
                  <a:pt x="23817" y="29347"/>
                </a:cubicBezTo>
                <a:cubicBezTo>
                  <a:pt x="23817" y="29521"/>
                  <a:pt x="23970" y="29674"/>
                  <a:pt x="24145" y="29674"/>
                </a:cubicBezTo>
                <a:close/>
                <a:moveTo>
                  <a:pt x="19316" y="29543"/>
                </a:moveTo>
                <a:cubicBezTo>
                  <a:pt x="19491" y="29543"/>
                  <a:pt x="19578" y="29325"/>
                  <a:pt x="19469" y="29194"/>
                </a:cubicBezTo>
                <a:cubicBezTo>
                  <a:pt x="19338" y="29063"/>
                  <a:pt x="19119" y="29172"/>
                  <a:pt x="19119" y="29347"/>
                </a:cubicBezTo>
                <a:cubicBezTo>
                  <a:pt x="19119" y="29456"/>
                  <a:pt x="19207" y="29543"/>
                  <a:pt x="19316" y="29543"/>
                </a:cubicBezTo>
                <a:close/>
                <a:moveTo>
                  <a:pt x="14487" y="29434"/>
                </a:moveTo>
                <a:cubicBezTo>
                  <a:pt x="14531" y="29434"/>
                  <a:pt x="14575" y="29390"/>
                  <a:pt x="14575" y="29347"/>
                </a:cubicBezTo>
                <a:cubicBezTo>
                  <a:pt x="14575" y="29303"/>
                  <a:pt x="14531" y="29259"/>
                  <a:pt x="14487" y="29259"/>
                </a:cubicBezTo>
                <a:cubicBezTo>
                  <a:pt x="14443" y="29259"/>
                  <a:pt x="14400" y="29303"/>
                  <a:pt x="14400" y="29347"/>
                </a:cubicBezTo>
                <a:cubicBezTo>
                  <a:pt x="14400" y="29390"/>
                  <a:pt x="14443" y="29434"/>
                  <a:pt x="14487" y="29434"/>
                </a:cubicBezTo>
                <a:close/>
                <a:moveTo>
                  <a:pt x="139955" y="24539"/>
                </a:moveTo>
                <a:cubicBezTo>
                  <a:pt x="139976" y="24539"/>
                  <a:pt x="139976" y="24539"/>
                  <a:pt x="139976" y="24518"/>
                </a:cubicBezTo>
                <a:cubicBezTo>
                  <a:pt x="139976" y="24496"/>
                  <a:pt x="139976" y="24496"/>
                  <a:pt x="139955" y="24496"/>
                </a:cubicBezTo>
                <a:cubicBezTo>
                  <a:pt x="139933" y="24496"/>
                  <a:pt x="139933" y="24496"/>
                  <a:pt x="139933" y="24518"/>
                </a:cubicBezTo>
                <a:cubicBezTo>
                  <a:pt x="139933" y="24539"/>
                  <a:pt x="139933" y="24539"/>
                  <a:pt x="139955" y="24539"/>
                </a:cubicBezTo>
                <a:close/>
                <a:moveTo>
                  <a:pt x="135126" y="24649"/>
                </a:moveTo>
                <a:cubicBezTo>
                  <a:pt x="135344" y="24649"/>
                  <a:pt x="134994" y="24321"/>
                  <a:pt x="134994" y="24518"/>
                </a:cubicBezTo>
                <a:cubicBezTo>
                  <a:pt x="134994" y="24605"/>
                  <a:pt x="135060" y="24649"/>
                  <a:pt x="135126" y="24649"/>
                </a:cubicBezTo>
                <a:close/>
                <a:moveTo>
                  <a:pt x="130297" y="24758"/>
                </a:moveTo>
                <a:cubicBezTo>
                  <a:pt x="130624" y="24758"/>
                  <a:pt x="130624" y="24277"/>
                  <a:pt x="130297" y="24277"/>
                </a:cubicBezTo>
                <a:cubicBezTo>
                  <a:pt x="129991" y="24277"/>
                  <a:pt x="129991" y="24758"/>
                  <a:pt x="130297" y="24758"/>
                </a:cubicBezTo>
                <a:close/>
                <a:moveTo>
                  <a:pt x="125489" y="24867"/>
                </a:moveTo>
                <a:cubicBezTo>
                  <a:pt x="125795" y="24867"/>
                  <a:pt x="125948" y="24496"/>
                  <a:pt x="125730" y="24277"/>
                </a:cubicBezTo>
                <a:cubicBezTo>
                  <a:pt x="125511" y="24059"/>
                  <a:pt x="125140" y="24212"/>
                  <a:pt x="125140" y="24518"/>
                </a:cubicBezTo>
                <a:cubicBezTo>
                  <a:pt x="125140" y="24714"/>
                  <a:pt x="125293" y="24867"/>
                  <a:pt x="125489" y="24867"/>
                </a:cubicBezTo>
                <a:close/>
                <a:moveTo>
                  <a:pt x="120660" y="24976"/>
                </a:moveTo>
                <a:cubicBezTo>
                  <a:pt x="121054" y="24976"/>
                  <a:pt x="121250" y="24474"/>
                  <a:pt x="120966" y="24190"/>
                </a:cubicBezTo>
                <a:cubicBezTo>
                  <a:pt x="120682" y="23906"/>
                  <a:pt x="120201" y="24124"/>
                  <a:pt x="120201" y="24518"/>
                </a:cubicBezTo>
                <a:cubicBezTo>
                  <a:pt x="120201" y="24780"/>
                  <a:pt x="120398" y="24976"/>
                  <a:pt x="120660" y="24976"/>
                </a:cubicBezTo>
                <a:close/>
                <a:moveTo>
                  <a:pt x="115831" y="25064"/>
                </a:moveTo>
                <a:cubicBezTo>
                  <a:pt x="116312" y="25064"/>
                  <a:pt x="116552" y="24474"/>
                  <a:pt x="116225" y="24146"/>
                </a:cubicBezTo>
                <a:cubicBezTo>
                  <a:pt x="115875" y="23797"/>
                  <a:pt x="115285" y="24037"/>
                  <a:pt x="115285" y="24518"/>
                </a:cubicBezTo>
                <a:cubicBezTo>
                  <a:pt x="115285" y="24824"/>
                  <a:pt x="115525" y="25064"/>
                  <a:pt x="115831" y="25064"/>
                </a:cubicBezTo>
                <a:close/>
                <a:moveTo>
                  <a:pt x="111002" y="25151"/>
                </a:moveTo>
                <a:cubicBezTo>
                  <a:pt x="111570" y="25151"/>
                  <a:pt x="111833" y="24474"/>
                  <a:pt x="111439" y="24081"/>
                </a:cubicBezTo>
                <a:cubicBezTo>
                  <a:pt x="111046" y="23687"/>
                  <a:pt x="110369" y="23971"/>
                  <a:pt x="110369" y="24518"/>
                </a:cubicBezTo>
                <a:cubicBezTo>
                  <a:pt x="110369" y="24867"/>
                  <a:pt x="110653" y="25151"/>
                  <a:pt x="111002" y="25151"/>
                </a:cubicBezTo>
                <a:close/>
                <a:moveTo>
                  <a:pt x="106173" y="25239"/>
                </a:moveTo>
                <a:cubicBezTo>
                  <a:pt x="106807" y="25239"/>
                  <a:pt x="107135" y="24452"/>
                  <a:pt x="106676" y="24015"/>
                </a:cubicBezTo>
                <a:cubicBezTo>
                  <a:pt x="106217" y="23556"/>
                  <a:pt x="105452" y="23884"/>
                  <a:pt x="105452" y="24518"/>
                </a:cubicBezTo>
                <a:cubicBezTo>
                  <a:pt x="105452" y="24911"/>
                  <a:pt x="105780" y="25239"/>
                  <a:pt x="106173" y="25239"/>
                </a:cubicBezTo>
                <a:close/>
                <a:moveTo>
                  <a:pt x="101344" y="25304"/>
                </a:moveTo>
                <a:cubicBezTo>
                  <a:pt x="102043" y="25304"/>
                  <a:pt x="102415" y="24452"/>
                  <a:pt x="101912" y="23971"/>
                </a:cubicBezTo>
                <a:cubicBezTo>
                  <a:pt x="101410" y="23469"/>
                  <a:pt x="100558" y="23818"/>
                  <a:pt x="100558" y="24518"/>
                </a:cubicBezTo>
                <a:cubicBezTo>
                  <a:pt x="100558" y="24955"/>
                  <a:pt x="100907" y="25304"/>
                  <a:pt x="101344" y="25304"/>
                </a:cubicBezTo>
                <a:close/>
                <a:moveTo>
                  <a:pt x="96515" y="25370"/>
                </a:moveTo>
                <a:cubicBezTo>
                  <a:pt x="97280" y="25370"/>
                  <a:pt x="97673" y="24452"/>
                  <a:pt x="97127" y="23906"/>
                </a:cubicBezTo>
                <a:cubicBezTo>
                  <a:pt x="96603" y="23381"/>
                  <a:pt x="95663" y="23753"/>
                  <a:pt x="95663" y="24518"/>
                </a:cubicBezTo>
                <a:cubicBezTo>
                  <a:pt x="95663" y="24998"/>
                  <a:pt x="96056" y="25370"/>
                  <a:pt x="96515" y="25370"/>
                </a:cubicBezTo>
                <a:close/>
                <a:moveTo>
                  <a:pt x="91708" y="25435"/>
                </a:moveTo>
                <a:cubicBezTo>
                  <a:pt x="92516" y="25435"/>
                  <a:pt x="92910" y="24452"/>
                  <a:pt x="92342" y="23884"/>
                </a:cubicBezTo>
                <a:cubicBezTo>
                  <a:pt x="91774" y="23294"/>
                  <a:pt x="90790" y="23709"/>
                  <a:pt x="90790" y="24518"/>
                </a:cubicBezTo>
                <a:cubicBezTo>
                  <a:pt x="90790" y="25020"/>
                  <a:pt x="91205" y="25435"/>
                  <a:pt x="91708" y="25435"/>
                </a:cubicBezTo>
                <a:close/>
                <a:moveTo>
                  <a:pt x="86879" y="25457"/>
                </a:moveTo>
                <a:cubicBezTo>
                  <a:pt x="87709" y="25457"/>
                  <a:pt x="88124" y="24452"/>
                  <a:pt x="87534" y="23862"/>
                </a:cubicBezTo>
                <a:cubicBezTo>
                  <a:pt x="86944" y="23272"/>
                  <a:pt x="85939" y="23687"/>
                  <a:pt x="85939" y="24518"/>
                </a:cubicBezTo>
                <a:cubicBezTo>
                  <a:pt x="85939" y="25042"/>
                  <a:pt x="86354" y="25457"/>
                  <a:pt x="86879" y="25457"/>
                </a:cubicBezTo>
                <a:close/>
                <a:moveTo>
                  <a:pt x="82050" y="25479"/>
                </a:moveTo>
                <a:cubicBezTo>
                  <a:pt x="82902" y="25479"/>
                  <a:pt x="83339" y="24452"/>
                  <a:pt x="82727" y="23840"/>
                </a:cubicBezTo>
                <a:cubicBezTo>
                  <a:pt x="82115" y="23228"/>
                  <a:pt x="81088" y="23665"/>
                  <a:pt x="81088" y="24518"/>
                </a:cubicBezTo>
                <a:cubicBezTo>
                  <a:pt x="81088" y="25042"/>
                  <a:pt x="81525" y="25479"/>
                  <a:pt x="82050" y="25479"/>
                </a:cubicBezTo>
                <a:close/>
                <a:moveTo>
                  <a:pt x="77221" y="25479"/>
                </a:moveTo>
                <a:cubicBezTo>
                  <a:pt x="78073" y="25479"/>
                  <a:pt x="78510" y="24452"/>
                  <a:pt x="77898" y="23840"/>
                </a:cubicBezTo>
                <a:cubicBezTo>
                  <a:pt x="77308" y="23228"/>
                  <a:pt x="76259" y="23665"/>
                  <a:pt x="76259" y="24518"/>
                </a:cubicBezTo>
                <a:cubicBezTo>
                  <a:pt x="76259" y="25042"/>
                  <a:pt x="76696" y="25479"/>
                  <a:pt x="77221" y="25479"/>
                </a:cubicBezTo>
                <a:close/>
                <a:moveTo>
                  <a:pt x="72392" y="25479"/>
                </a:moveTo>
                <a:cubicBezTo>
                  <a:pt x="73266" y="25479"/>
                  <a:pt x="73681" y="24452"/>
                  <a:pt x="73069" y="23840"/>
                </a:cubicBezTo>
                <a:cubicBezTo>
                  <a:pt x="72479" y="23228"/>
                  <a:pt x="71430" y="23665"/>
                  <a:pt x="71430" y="24518"/>
                </a:cubicBezTo>
                <a:cubicBezTo>
                  <a:pt x="71430" y="25042"/>
                  <a:pt x="71867" y="25479"/>
                  <a:pt x="72392" y="25479"/>
                </a:cubicBezTo>
                <a:close/>
                <a:moveTo>
                  <a:pt x="67563" y="25457"/>
                </a:moveTo>
                <a:cubicBezTo>
                  <a:pt x="68415" y="25457"/>
                  <a:pt x="68830" y="24452"/>
                  <a:pt x="68240" y="23862"/>
                </a:cubicBezTo>
                <a:cubicBezTo>
                  <a:pt x="67650" y="23272"/>
                  <a:pt x="66623" y="23687"/>
                  <a:pt x="66623" y="24518"/>
                </a:cubicBezTo>
                <a:cubicBezTo>
                  <a:pt x="66645" y="25042"/>
                  <a:pt x="67060" y="25457"/>
                  <a:pt x="67563" y="25457"/>
                </a:cubicBezTo>
                <a:close/>
                <a:moveTo>
                  <a:pt x="62734" y="25413"/>
                </a:moveTo>
                <a:cubicBezTo>
                  <a:pt x="63542" y="25413"/>
                  <a:pt x="63957" y="24452"/>
                  <a:pt x="63389" y="23884"/>
                </a:cubicBezTo>
                <a:cubicBezTo>
                  <a:pt x="62821" y="23316"/>
                  <a:pt x="61838" y="23709"/>
                  <a:pt x="61838" y="24518"/>
                </a:cubicBezTo>
                <a:cubicBezTo>
                  <a:pt x="61838" y="25020"/>
                  <a:pt x="62253" y="25413"/>
                  <a:pt x="62734" y="25413"/>
                </a:cubicBezTo>
                <a:close/>
                <a:moveTo>
                  <a:pt x="57927" y="25370"/>
                </a:moveTo>
                <a:cubicBezTo>
                  <a:pt x="58669" y="25370"/>
                  <a:pt x="59041" y="24452"/>
                  <a:pt x="58517" y="23928"/>
                </a:cubicBezTo>
                <a:cubicBezTo>
                  <a:pt x="57992" y="23381"/>
                  <a:pt x="57074" y="23775"/>
                  <a:pt x="57074" y="24518"/>
                </a:cubicBezTo>
                <a:cubicBezTo>
                  <a:pt x="57074" y="24976"/>
                  <a:pt x="57446" y="25370"/>
                  <a:pt x="57927" y="25370"/>
                </a:cubicBezTo>
                <a:close/>
                <a:moveTo>
                  <a:pt x="53098" y="25304"/>
                </a:moveTo>
                <a:cubicBezTo>
                  <a:pt x="53797" y="25304"/>
                  <a:pt x="54146" y="24452"/>
                  <a:pt x="53644" y="23971"/>
                </a:cubicBezTo>
                <a:cubicBezTo>
                  <a:pt x="53163" y="23469"/>
                  <a:pt x="52311" y="23818"/>
                  <a:pt x="52311" y="24518"/>
                </a:cubicBezTo>
                <a:cubicBezTo>
                  <a:pt x="52311" y="24955"/>
                  <a:pt x="52661" y="25304"/>
                  <a:pt x="53098" y="25304"/>
                </a:cubicBezTo>
                <a:close/>
                <a:moveTo>
                  <a:pt x="48268" y="25239"/>
                </a:moveTo>
                <a:cubicBezTo>
                  <a:pt x="48902" y="25239"/>
                  <a:pt x="49208" y="24474"/>
                  <a:pt x="48771" y="24015"/>
                </a:cubicBezTo>
                <a:cubicBezTo>
                  <a:pt x="48334" y="23578"/>
                  <a:pt x="47547" y="23884"/>
                  <a:pt x="47547" y="24518"/>
                </a:cubicBezTo>
                <a:cubicBezTo>
                  <a:pt x="47547" y="24911"/>
                  <a:pt x="47875" y="25239"/>
                  <a:pt x="48268" y="25239"/>
                </a:cubicBezTo>
                <a:close/>
                <a:moveTo>
                  <a:pt x="43439" y="25151"/>
                </a:moveTo>
                <a:cubicBezTo>
                  <a:pt x="44008" y="25151"/>
                  <a:pt x="44292" y="24474"/>
                  <a:pt x="43876" y="24081"/>
                </a:cubicBezTo>
                <a:cubicBezTo>
                  <a:pt x="43483" y="23687"/>
                  <a:pt x="42806" y="23971"/>
                  <a:pt x="42806" y="24518"/>
                </a:cubicBezTo>
                <a:cubicBezTo>
                  <a:pt x="42806" y="24867"/>
                  <a:pt x="43090" y="25151"/>
                  <a:pt x="43439" y="25151"/>
                </a:cubicBezTo>
                <a:close/>
                <a:moveTo>
                  <a:pt x="38610" y="25064"/>
                </a:moveTo>
                <a:cubicBezTo>
                  <a:pt x="39113" y="25064"/>
                  <a:pt x="39353" y="24474"/>
                  <a:pt x="39026" y="24124"/>
                </a:cubicBezTo>
                <a:cubicBezTo>
                  <a:pt x="38676" y="23775"/>
                  <a:pt x="38086" y="24015"/>
                  <a:pt x="38086" y="24518"/>
                </a:cubicBezTo>
                <a:cubicBezTo>
                  <a:pt x="38086" y="24802"/>
                  <a:pt x="38326" y="25042"/>
                  <a:pt x="38610" y="25064"/>
                </a:cubicBezTo>
                <a:close/>
                <a:moveTo>
                  <a:pt x="33781" y="24955"/>
                </a:moveTo>
                <a:cubicBezTo>
                  <a:pt x="34197" y="24955"/>
                  <a:pt x="34393" y="24496"/>
                  <a:pt x="34109" y="24212"/>
                </a:cubicBezTo>
                <a:cubicBezTo>
                  <a:pt x="33825" y="23928"/>
                  <a:pt x="33344" y="24124"/>
                  <a:pt x="33344" y="24518"/>
                </a:cubicBezTo>
                <a:cubicBezTo>
                  <a:pt x="33344" y="24758"/>
                  <a:pt x="33541" y="24955"/>
                  <a:pt x="33781" y="24955"/>
                </a:cubicBezTo>
                <a:close/>
                <a:moveTo>
                  <a:pt x="28974" y="24845"/>
                </a:moveTo>
                <a:cubicBezTo>
                  <a:pt x="29368" y="24824"/>
                  <a:pt x="29368" y="24212"/>
                  <a:pt x="28974" y="24190"/>
                </a:cubicBezTo>
                <a:cubicBezTo>
                  <a:pt x="28472" y="24146"/>
                  <a:pt x="28472" y="24889"/>
                  <a:pt x="28974" y="24845"/>
                </a:cubicBezTo>
                <a:close/>
                <a:moveTo>
                  <a:pt x="24145" y="24758"/>
                </a:moveTo>
                <a:cubicBezTo>
                  <a:pt x="24254" y="24758"/>
                  <a:pt x="24364" y="24649"/>
                  <a:pt x="24364" y="24518"/>
                </a:cubicBezTo>
                <a:cubicBezTo>
                  <a:pt x="24364" y="24212"/>
                  <a:pt x="23905" y="24212"/>
                  <a:pt x="23905" y="24518"/>
                </a:cubicBezTo>
                <a:cubicBezTo>
                  <a:pt x="23905" y="24649"/>
                  <a:pt x="24014" y="24758"/>
                  <a:pt x="24145" y="24758"/>
                </a:cubicBezTo>
                <a:close/>
                <a:moveTo>
                  <a:pt x="19316" y="24649"/>
                </a:moveTo>
                <a:cubicBezTo>
                  <a:pt x="19469" y="24649"/>
                  <a:pt x="19469" y="24408"/>
                  <a:pt x="19316" y="24408"/>
                </a:cubicBezTo>
                <a:cubicBezTo>
                  <a:pt x="19163" y="24408"/>
                  <a:pt x="19163" y="24649"/>
                  <a:pt x="19316" y="24649"/>
                </a:cubicBezTo>
                <a:close/>
                <a:moveTo>
                  <a:pt x="14487" y="24561"/>
                </a:moveTo>
                <a:cubicBezTo>
                  <a:pt x="14509" y="24539"/>
                  <a:pt x="14509" y="24539"/>
                  <a:pt x="14509" y="24518"/>
                </a:cubicBezTo>
                <a:cubicBezTo>
                  <a:pt x="14509" y="24518"/>
                  <a:pt x="14509" y="24496"/>
                  <a:pt x="14487" y="24496"/>
                </a:cubicBezTo>
                <a:cubicBezTo>
                  <a:pt x="14465" y="24496"/>
                  <a:pt x="14465" y="24518"/>
                  <a:pt x="14465" y="24518"/>
                </a:cubicBezTo>
                <a:cubicBezTo>
                  <a:pt x="14465" y="24539"/>
                  <a:pt x="14465" y="24561"/>
                  <a:pt x="14487" y="24561"/>
                </a:cubicBezTo>
                <a:close/>
                <a:moveTo>
                  <a:pt x="135126" y="19754"/>
                </a:moveTo>
                <a:cubicBezTo>
                  <a:pt x="135169" y="19754"/>
                  <a:pt x="135191" y="19732"/>
                  <a:pt x="135191" y="19689"/>
                </a:cubicBezTo>
                <a:cubicBezTo>
                  <a:pt x="135191" y="19667"/>
                  <a:pt x="135169" y="19645"/>
                  <a:pt x="135126" y="19645"/>
                </a:cubicBezTo>
                <a:cubicBezTo>
                  <a:pt x="135104" y="19645"/>
                  <a:pt x="135082" y="19667"/>
                  <a:pt x="135082" y="19689"/>
                </a:cubicBezTo>
                <a:cubicBezTo>
                  <a:pt x="135082" y="19732"/>
                  <a:pt x="135104" y="19754"/>
                  <a:pt x="135126" y="19754"/>
                </a:cubicBezTo>
                <a:close/>
                <a:moveTo>
                  <a:pt x="130297" y="19842"/>
                </a:moveTo>
                <a:cubicBezTo>
                  <a:pt x="130384" y="19842"/>
                  <a:pt x="130449" y="19776"/>
                  <a:pt x="130449" y="19689"/>
                </a:cubicBezTo>
                <a:cubicBezTo>
                  <a:pt x="130449" y="19623"/>
                  <a:pt x="130384" y="19557"/>
                  <a:pt x="130297" y="19557"/>
                </a:cubicBezTo>
                <a:cubicBezTo>
                  <a:pt x="130231" y="19557"/>
                  <a:pt x="130165" y="19623"/>
                  <a:pt x="130165" y="19689"/>
                </a:cubicBezTo>
                <a:cubicBezTo>
                  <a:pt x="130165" y="19776"/>
                  <a:pt x="130231" y="19842"/>
                  <a:pt x="130297" y="19842"/>
                </a:cubicBezTo>
                <a:close/>
                <a:moveTo>
                  <a:pt x="125489" y="19951"/>
                </a:moveTo>
                <a:cubicBezTo>
                  <a:pt x="125708" y="19951"/>
                  <a:pt x="125817" y="19667"/>
                  <a:pt x="125664" y="19514"/>
                </a:cubicBezTo>
                <a:cubicBezTo>
                  <a:pt x="125489" y="19361"/>
                  <a:pt x="125227" y="19470"/>
                  <a:pt x="125227" y="19689"/>
                </a:cubicBezTo>
                <a:cubicBezTo>
                  <a:pt x="125227" y="19842"/>
                  <a:pt x="125336" y="19951"/>
                  <a:pt x="125489" y="19951"/>
                </a:cubicBezTo>
                <a:close/>
                <a:moveTo>
                  <a:pt x="120660" y="20038"/>
                </a:moveTo>
                <a:cubicBezTo>
                  <a:pt x="120966" y="20038"/>
                  <a:pt x="121119" y="19667"/>
                  <a:pt x="120901" y="19448"/>
                </a:cubicBezTo>
                <a:cubicBezTo>
                  <a:pt x="120682" y="19230"/>
                  <a:pt x="120311" y="19383"/>
                  <a:pt x="120311" y="19689"/>
                </a:cubicBezTo>
                <a:cubicBezTo>
                  <a:pt x="120311" y="19885"/>
                  <a:pt x="120464" y="20038"/>
                  <a:pt x="120660" y="20038"/>
                </a:cubicBezTo>
                <a:close/>
                <a:moveTo>
                  <a:pt x="115831" y="20147"/>
                </a:moveTo>
                <a:cubicBezTo>
                  <a:pt x="116225" y="20147"/>
                  <a:pt x="116421" y="19667"/>
                  <a:pt x="116137" y="19383"/>
                </a:cubicBezTo>
                <a:cubicBezTo>
                  <a:pt x="115853" y="19099"/>
                  <a:pt x="115394" y="19295"/>
                  <a:pt x="115394" y="19689"/>
                </a:cubicBezTo>
                <a:cubicBezTo>
                  <a:pt x="115394" y="19951"/>
                  <a:pt x="115591" y="20147"/>
                  <a:pt x="115831" y="20147"/>
                </a:cubicBezTo>
                <a:close/>
                <a:moveTo>
                  <a:pt x="111002" y="20213"/>
                </a:moveTo>
                <a:cubicBezTo>
                  <a:pt x="111461" y="20213"/>
                  <a:pt x="111701" y="19645"/>
                  <a:pt x="111374" y="19317"/>
                </a:cubicBezTo>
                <a:cubicBezTo>
                  <a:pt x="111046" y="18989"/>
                  <a:pt x="110478" y="19230"/>
                  <a:pt x="110478" y="19689"/>
                </a:cubicBezTo>
                <a:cubicBezTo>
                  <a:pt x="110478" y="19994"/>
                  <a:pt x="110718" y="20213"/>
                  <a:pt x="111002" y="20213"/>
                </a:cubicBezTo>
                <a:close/>
                <a:moveTo>
                  <a:pt x="106173" y="20300"/>
                </a:moveTo>
                <a:cubicBezTo>
                  <a:pt x="106719" y="20300"/>
                  <a:pt x="106982" y="19645"/>
                  <a:pt x="106610" y="19273"/>
                </a:cubicBezTo>
                <a:cubicBezTo>
                  <a:pt x="106217" y="18880"/>
                  <a:pt x="105583" y="19164"/>
                  <a:pt x="105583" y="19689"/>
                </a:cubicBezTo>
                <a:cubicBezTo>
                  <a:pt x="105583" y="20038"/>
                  <a:pt x="105845" y="20300"/>
                  <a:pt x="106173" y="20300"/>
                </a:cubicBezTo>
                <a:close/>
                <a:moveTo>
                  <a:pt x="101344" y="20366"/>
                </a:moveTo>
                <a:cubicBezTo>
                  <a:pt x="101956" y="20366"/>
                  <a:pt x="102240" y="19645"/>
                  <a:pt x="101825" y="19230"/>
                </a:cubicBezTo>
                <a:cubicBezTo>
                  <a:pt x="101410" y="18793"/>
                  <a:pt x="100689" y="19099"/>
                  <a:pt x="100689" y="19689"/>
                </a:cubicBezTo>
                <a:cubicBezTo>
                  <a:pt x="100689" y="20060"/>
                  <a:pt x="100973" y="20366"/>
                  <a:pt x="101344" y="20366"/>
                </a:cubicBezTo>
                <a:close/>
                <a:moveTo>
                  <a:pt x="96515" y="20431"/>
                </a:moveTo>
                <a:cubicBezTo>
                  <a:pt x="97171" y="20431"/>
                  <a:pt x="97498" y="19645"/>
                  <a:pt x="97040" y="19186"/>
                </a:cubicBezTo>
                <a:cubicBezTo>
                  <a:pt x="96581" y="18727"/>
                  <a:pt x="95794" y="19055"/>
                  <a:pt x="95794" y="19689"/>
                </a:cubicBezTo>
                <a:cubicBezTo>
                  <a:pt x="95794" y="20104"/>
                  <a:pt x="96122" y="20431"/>
                  <a:pt x="96515" y="20431"/>
                </a:cubicBezTo>
                <a:close/>
                <a:moveTo>
                  <a:pt x="91708" y="20475"/>
                </a:moveTo>
                <a:cubicBezTo>
                  <a:pt x="92385" y="20475"/>
                  <a:pt x="92735" y="19645"/>
                  <a:pt x="92254" y="19142"/>
                </a:cubicBezTo>
                <a:cubicBezTo>
                  <a:pt x="91752" y="18662"/>
                  <a:pt x="90921" y="19011"/>
                  <a:pt x="90921" y="19689"/>
                </a:cubicBezTo>
                <a:cubicBezTo>
                  <a:pt x="90921" y="20126"/>
                  <a:pt x="91271" y="20475"/>
                  <a:pt x="91708" y="20475"/>
                </a:cubicBezTo>
                <a:close/>
                <a:moveTo>
                  <a:pt x="86879" y="20497"/>
                </a:moveTo>
                <a:cubicBezTo>
                  <a:pt x="87578" y="20497"/>
                  <a:pt x="87950" y="19645"/>
                  <a:pt x="87447" y="19120"/>
                </a:cubicBezTo>
                <a:cubicBezTo>
                  <a:pt x="86944" y="18618"/>
                  <a:pt x="86070" y="18989"/>
                  <a:pt x="86070" y="19689"/>
                </a:cubicBezTo>
                <a:cubicBezTo>
                  <a:pt x="86070" y="20147"/>
                  <a:pt x="86420" y="20497"/>
                  <a:pt x="86879" y="20497"/>
                </a:cubicBezTo>
                <a:close/>
                <a:moveTo>
                  <a:pt x="82050" y="20519"/>
                </a:moveTo>
                <a:cubicBezTo>
                  <a:pt x="82771" y="20519"/>
                  <a:pt x="83142" y="19645"/>
                  <a:pt x="82618" y="19120"/>
                </a:cubicBezTo>
                <a:cubicBezTo>
                  <a:pt x="82115" y="18618"/>
                  <a:pt x="81220" y="18967"/>
                  <a:pt x="81220" y="19710"/>
                </a:cubicBezTo>
                <a:cubicBezTo>
                  <a:pt x="81220" y="20169"/>
                  <a:pt x="81591" y="20519"/>
                  <a:pt x="82050" y="20519"/>
                </a:cubicBezTo>
                <a:close/>
                <a:moveTo>
                  <a:pt x="77221" y="20519"/>
                </a:moveTo>
                <a:cubicBezTo>
                  <a:pt x="77942" y="20519"/>
                  <a:pt x="78313" y="19645"/>
                  <a:pt x="77811" y="19120"/>
                </a:cubicBezTo>
                <a:cubicBezTo>
                  <a:pt x="77286" y="18618"/>
                  <a:pt x="76391" y="18967"/>
                  <a:pt x="76391" y="19710"/>
                </a:cubicBezTo>
                <a:cubicBezTo>
                  <a:pt x="76391" y="20169"/>
                  <a:pt x="76762" y="20519"/>
                  <a:pt x="77221" y="20519"/>
                </a:cubicBezTo>
                <a:close/>
                <a:moveTo>
                  <a:pt x="72392" y="20519"/>
                </a:moveTo>
                <a:cubicBezTo>
                  <a:pt x="73135" y="20519"/>
                  <a:pt x="73484" y="19645"/>
                  <a:pt x="72982" y="19120"/>
                </a:cubicBezTo>
                <a:cubicBezTo>
                  <a:pt x="72457" y="18618"/>
                  <a:pt x="71583" y="18967"/>
                  <a:pt x="71583" y="19710"/>
                </a:cubicBezTo>
                <a:cubicBezTo>
                  <a:pt x="71583" y="20169"/>
                  <a:pt x="71955" y="20519"/>
                  <a:pt x="72392" y="20519"/>
                </a:cubicBezTo>
                <a:close/>
                <a:moveTo>
                  <a:pt x="67563" y="20497"/>
                </a:moveTo>
                <a:cubicBezTo>
                  <a:pt x="68284" y="20497"/>
                  <a:pt x="68655" y="19645"/>
                  <a:pt x="68131" y="19120"/>
                </a:cubicBezTo>
                <a:cubicBezTo>
                  <a:pt x="67628" y="18618"/>
                  <a:pt x="66776" y="18989"/>
                  <a:pt x="66776" y="19689"/>
                </a:cubicBezTo>
                <a:cubicBezTo>
                  <a:pt x="66776" y="20147"/>
                  <a:pt x="67126" y="20497"/>
                  <a:pt x="67563" y="20497"/>
                </a:cubicBezTo>
                <a:close/>
                <a:moveTo>
                  <a:pt x="62734" y="20453"/>
                </a:moveTo>
                <a:cubicBezTo>
                  <a:pt x="63433" y="20453"/>
                  <a:pt x="63761" y="19645"/>
                  <a:pt x="63280" y="19164"/>
                </a:cubicBezTo>
                <a:cubicBezTo>
                  <a:pt x="62799" y="18683"/>
                  <a:pt x="61991" y="19011"/>
                  <a:pt x="61991" y="19689"/>
                </a:cubicBezTo>
                <a:cubicBezTo>
                  <a:pt x="61991" y="20126"/>
                  <a:pt x="62319" y="20453"/>
                  <a:pt x="62734" y="20453"/>
                </a:cubicBezTo>
                <a:close/>
                <a:moveTo>
                  <a:pt x="57927" y="20431"/>
                </a:moveTo>
                <a:cubicBezTo>
                  <a:pt x="58560" y="20431"/>
                  <a:pt x="58888" y="19645"/>
                  <a:pt x="58429" y="19186"/>
                </a:cubicBezTo>
                <a:cubicBezTo>
                  <a:pt x="57970" y="18727"/>
                  <a:pt x="57205" y="19055"/>
                  <a:pt x="57205" y="19689"/>
                </a:cubicBezTo>
                <a:cubicBezTo>
                  <a:pt x="57205" y="20104"/>
                  <a:pt x="57511" y="20410"/>
                  <a:pt x="57927" y="20431"/>
                </a:cubicBezTo>
                <a:close/>
                <a:moveTo>
                  <a:pt x="53098" y="20344"/>
                </a:moveTo>
                <a:cubicBezTo>
                  <a:pt x="53687" y="20344"/>
                  <a:pt x="53972" y="19645"/>
                  <a:pt x="53556" y="19230"/>
                </a:cubicBezTo>
                <a:cubicBezTo>
                  <a:pt x="53141" y="18815"/>
                  <a:pt x="52442" y="19120"/>
                  <a:pt x="52442" y="19689"/>
                </a:cubicBezTo>
                <a:cubicBezTo>
                  <a:pt x="52442" y="20060"/>
                  <a:pt x="52726" y="20344"/>
                  <a:pt x="53098" y="20344"/>
                </a:cubicBezTo>
                <a:close/>
                <a:moveTo>
                  <a:pt x="48268" y="20279"/>
                </a:moveTo>
                <a:cubicBezTo>
                  <a:pt x="48793" y="20279"/>
                  <a:pt x="49055" y="19645"/>
                  <a:pt x="48684" y="19273"/>
                </a:cubicBezTo>
                <a:cubicBezTo>
                  <a:pt x="48312" y="18902"/>
                  <a:pt x="47679" y="19164"/>
                  <a:pt x="47679" y="19689"/>
                </a:cubicBezTo>
                <a:cubicBezTo>
                  <a:pt x="47679" y="20016"/>
                  <a:pt x="47941" y="20279"/>
                  <a:pt x="48268" y="20279"/>
                </a:cubicBezTo>
                <a:close/>
                <a:moveTo>
                  <a:pt x="43439" y="20213"/>
                </a:moveTo>
                <a:cubicBezTo>
                  <a:pt x="43898" y="20213"/>
                  <a:pt x="44139" y="19667"/>
                  <a:pt x="43811" y="19317"/>
                </a:cubicBezTo>
                <a:cubicBezTo>
                  <a:pt x="43483" y="18989"/>
                  <a:pt x="42915" y="19230"/>
                  <a:pt x="42915" y="19689"/>
                </a:cubicBezTo>
                <a:cubicBezTo>
                  <a:pt x="42915" y="19994"/>
                  <a:pt x="43155" y="20213"/>
                  <a:pt x="43439" y="20213"/>
                </a:cubicBezTo>
                <a:close/>
                <a:moveTo>
                  <a:pt x="38610" y="20126"/>
                </a:moveTo>
                <a:cubicBezTo>
                  <a:pt x="39004" y="20126"/>
                  <a:pt x="39200" y="19667"/>
                  <a:pt x="38916" y="19404"/>
                </a:cubicBezTo>
                <a:cubicBezTo>
                  <a:pt x="38654" y="19120"/>
                  <a:pt x="38195" y="19317"/>
                  <a:pt x="38195" y="19689"/>
                </a:cubicBezTo>
                <a:cubicBezTo>
                  <a:pt x="38195" y="19929"/>
                  <a:pt x="38370" y="20126"/>
                  <a:pt x="38610" y="20126"/>
                </a:cubicBezTo>
                <a:close/>
                <a:moveTo>
                  <a:pt x="33781" y="20038"/>
                </a:moveTo>
                <a:cubicBezTo>
                  <a:pt x="34087" y="20038"/>
                  <a:pt x="34240" y="19667"/>
                  <a:pt x="34022" y="19470"/>
                </a:cubicBezTo>
                <a:cubicBezTo>
                  <a:pt x="33825" y="19252"/>
                  <a:pt x="33454" y="19404"/>
                  <a:pt x="33454" y="19689"/>
                </a:cubicBezTo>
                <a:cubicBezTo>
                  <a:pt x="33454" y="19885"/>
                  <a:pt x="33607" y="20038"/>
                  <a:pt x="33781" y="20038"/>
                </a:cubicBezTo>
                <a:close/>
                <a:moveTo>
                  <a:pt x="28974" y="19929"/>
                </a:moveTo>
                <a:cubicBezTo>
                  <a:pt x="29171" y="19929"/>
                  <a:pt x="29280" y="19689"/>
                  <a:pt x="29127" y="19536"/>
                </a:cubicBezTo>
                <a:cubicBezTo>
                  <a:pt x="28974" y="19383"/>
                  <a:pt x="28734" y="19492"/>
                  <a:pt x="28734" y="19689"/>
                </a:cubicBezTo>
                <a:cubicBezTo>
                  <a:pt x="28734" y="19820"/>
                  <a:pt x="28843" y="19929"/>
                  <a:pt x="28974" y="19929"/>
                </a:cubicBezTo>
                <a:close/>
                <a:moveTo>
                  <a:pt x="24145" y="19842"/>
                </a:moveTo>
                <a:cubicBezTo>
                  <a:pt x="24211" y="19842"/>
                  <a:pt x="24276" y="19776"/>
                  <a:pt x="24276" y="19689"/>
                </a:cubicBezTo>
                <a:cubicBezTo>
                  <a:pt x="24276" y="19492"/>
                  <a:pt x="23992" y="19492"/>
                  <a:pt x="23992" y="19689"/>
                </a:cubicBezTo>
                <a:cubicBezTo>
                  <a:pt x="23992" y="19776"/>
                  <a:pt x="24058" y="19842"/>
                  <a:pt x="24145" y="19842"/>
                </a:cubicBezTo>
                <a:close/>
                <a:moveTo>
                  <a:pt x="19316" y="19732"/>
                </a:moveTo>
                <a:cubicBezTo>
                  <a:pt x="19338" y="19732"/>
                  <a:pt x="19360" y="19710"/>
                  <a:pt x="19360" y="19689"/>
                </a:cubicBezTo>
                <a:cubicBezTo>
                  <a:pt x="19360" y="19667"/>
                  <a:pt x="19338" y="19667"/>
                  <a:pt x="19316" y="19667"/>
                </a:cubicBezTo>
                <a:cubicBezTo>
                  <a:pt x="19294" y="19667"/>
                  <a:pt x="19272" y="19667"/>
                  <a:pt x="19272" y="19689"/>
                </a:cubicBezTo>
                <a:cubicBezTo>
                  <a:pt x="19272" y="19710"/>
                  <a:pt x="19294" y="19732"/>
                  <a:pt x="19316" y="19732"/>
                </a:cubicBezTo>
                <a:close/>
                <a:moveTo>
                  <a:pt x="130297" y="14925"/>
                </a:moveTo>
                <a:cubicBezTo>
                  <a:pt x="130340" y="14925"/>
                  <a:pt x="130362" y="14903"/>
                  <a:pt x="130362" y="14881"/>
                </a:cubicBezTo>
                <a:cubicBezTo>
                  <a:pt x="130362" y="14838"/>
                  <a:pt x="130340" y="14816"/>
                  <a:pt x="130297" y="14816"/>
                </a:cubicBezTo>
                <a:cubicBezTo>
                  <a:pt x="130231" y="14794"/>
                  <a:pt x="130231" y="14947"/>
                  <a:pt x="130297" y="14925"/>
                </a:cubicBezTo>
                <a:close/>
                <a:moveTo>
                  <a:pt x="125467" y="15012"/>
                </a:moveTo>
                <a:cubicBezTo>
                  <a:pt x="125555" y="15012"/>
                  <a:pt x="125620" y="14947"/>
                  <a:pt x="125620" y="14881"/>
                </a:cubicBezTo>
                <a:cubicBezTo>
                  <a:pt x="125620" y="14794"/>
                  <a:pt x="125555" y="14728"/>
                  <a:pt x="125467" y="14728"/>
                </a:cubicBezTo>
                <a:cubicBezTo>
                  <a:pt x="125402" y="14728"/>
                  <a:pt x="125336" y="14794"/>
                  <a:pt x="125336" y="14881"/>
                </a:cubicBezTo>
                <a:cubicBezTo>
                  <a:pt x="125336" y="14947"/>
                  <a:pt x="125402" y="15012"/>
                  <a:pt x="125467" y="15012"/>
                </a:cubicBezTo>
                <a:close/>
                <a:moveTo>
                  <a:pt x="120660" y="15122"/>
                </a:moveTo>
                <a:cubicBezTo>
                  <a:pt x="120879" y="15122"/>
                  <a:pt x="120988" y="14859"/>
                  <a:pt x="120835" y="14707"/>
                </a:cubicBezTo>
                <a:cubicBezTo>
                  <a:pt x="120682" y="14554"/>
                  <a:pt x="120420" y="14663"/>
                  <a:pt x="120420" y="14881"/>
                </a:cubicBezTo>
                <a:cubicBezTo>
                  <a:pt x="120420" y="15012"/>
                  <a:pt x="120529" y="15122"/>
                  <a:pt x="120660" y="15122"/>
                </a:cubicBezTo>
                <a:close/>
                <a:moveTo>
                  <a:pt x="115831" y="15187"/>
                </a:moveTo>
                <a:cubicBezTo>
                  <a:pt x="116115" y="15187"/>
                  <a:pt x="116268" y="14838"/>
                  <a:pt x="116050" y="14641"/>
                </a:cubicBezTo>
                <a:cubicBezTo>
                  <a:pt x="115853" y="14444"/>
                  <a:pt x="115504" y="14575"/>
                  <a:pt x="115504" y="14881"/>
                </a:cubicBezTo>
                <a:cubicBezTo>
                  <a:pt x="115504" y="15056"/>
                  <a:pt x="115656" y="15187"/>
                  <a:pt x="115831" y="15187"/>
                </a:cubicBezTo>
                <a:close/>
                <a:moveTo>
                  <a:pt x="111002" y="15275"/>
                </a:moveTo>
                <a:cubicBezTo>
                  <a:pt x="111352" y="15275"/>
                  <a:pt x="111549" y="14838"/>
                  <a:pt x="111286" y="14597"/>
                </a:cubicBezTo>
                <a:cubicBezTo>
                  <a:pt x="111024" y="14335"/>
                  <a:pt x="110609" y="14510"/>
                  <a:pt x="110609" y="14881"/>
                </a:cubicBezTo>
                <a:cubicBezTo>
                  <a:pt x="110609" y="15100"/>
                  <a:pt x="110784" y="15275"/>
                  <a:pt x="111002" y="15275"/>
                </a:cubicBezTo>
                <a:close/>
                <a:moveTo>
                  <a:pt x="106173" y="15362"/>
                </a:moveTo>
                <a:cubicBezTo>
                  <a:pt x="106610" y="15362"/>
                  <a:pt x="106829" y="14838"/>
                  <a:pt x="106523" y="14532"/>
                </a:cubicBezTo>
                <a:cubicBezTo>
                  <a:pt x="106217" y="14226"/>
                  <a:pt x="105692" y="14444"/>
                  <a:pt x="105692" y="14881"/>
                </a:cubicBezTo>
                <a:cubicBezTo>
                  <a:pt x="105692" y="15144"/>
                  <a:pt x="105911" y="15362"/>
                  <a:pt x="106173" y="15362"/>
                </a:cubicBezTo>
                <a:close/>
                <a:moveTo>
                  <a:pt x="101344" y="15406"/>
                </a:moveTo>
                <a:cubicBezTo>
                  <a:pt x="101847" y="15406"/>
                  <a:pt x="102087" y="14816"/>
                  <a:pt x="101737" y="14466"/>
                </a:cubicBezTo>
                <a:cubicBezTo>
                  <a:pt x="101388" y="14138"/>
                  <a:pt x="100798" y="14379"/>
                  <a:pt x="100798" y="14859"/>
                </a:cubicBezTo>
                <a:cubicBezTo>
                  <a:pt x="100798" y="15165"/>
                  <a:pt x="101038" y="15406"/>
                  <a:pt x="101344" y="15406"/>
                </a:cubicBezTo>
                <a:close/>
                <a:moveTo>
                  <a:pt x="96537" y="15471"/>
                </a:moveTo>
                <a:cubicBezTo>
                  <a:pt x="97061" y="15471"/>
                  <a:pt x="97324" y="14838"/>
                  <a:pt x="96952" y="14466"/>
                </a:cubicBezTo>
                <a:cubicBezTo>
                  <a:pt x="96581" y="14095"/>
                  <a:pt x="95947" y="14357"/>
                  <a:pt x="95947" y="14881"/>
                </a:cubicBezTo>
                <a:cubicBezTo>
                  <a:pt x="95925" y="15209"/>
                  <a:pt x="96209" y="15471"/>
                  <a:pt x="96537" y="15471"/>
                </a:cubicBezTo>
                <a:close/>
                <a:moveTo>
                  <a:pt x="91708" y="15515"/>
                </a:moveTo>
                <a:cubicBezTo>
                  <a:pt x="92254" y="15493"/>
                  <a:pt x="92538" y="14838"/>
                  <a:pt x="92145" y="14422"/>
                </a:cubicBezTo>
                <a:cubicBezTo>
                  <a:pt x="91752" y="14029"/>
                  <a:pt x="91074" y="14313"/>
                  <a:pt x="91074" y="14881"/>
                </a:cubicBezTo>
                <a:cubicBezTo>
                  <a:pt x="91074" y="15231"/>
                  <a:pt x="91358" y="15515"/>
                  <a:pt x="91708" y="15515"/>
                </a:cubicBezTo>
                <a:close/>
                <a:moveTo>
                  <a:pt x="86879" y="15537"/>
                </a:moveTo>
                <a:cubicBezTo>
                  <a:pt x="87469" y="15537"/>
                  <a:pt x="87775" y="14816"/>
                  <a:pt x="87360" y="14401"/>
                </a:cubicBezTo>
                <a:cubicBezTo>
                  <a:pt x="86923" y="13964"/>
                  <a:pt x="86202" y="14270"/>
                  <a:pt x="86202" y="14881"/>
                </a:cubicBezTo>
                <a:cubicBezTo>
                  <a:pt x="86202" y="15253"/>
                  <a:pt x="86507" y="15537"/>
                  <a:pt x="86879" y="15537"/>
                </a:cubicBezTo>
                <a:close/>
                <a:moveTo>
                  <a:pt x="82050" y="15537"/>
                </a:moveTo>
                <a:cubicBezTo>
                  <a:pt x="82662" y="15537"/>
                  <a:pt x="82968" y="14816"/>
                  <a:pt x="82531" y="14379"/>
                </a:cubicBezTo>
                <a:cubicBezTo>
                  <a:pt x="82094" y="13942"/>
                  <a:pt x="81373" y="14248"/>
                  <a:pt x="81373" y="14859"/>
                </a:cubicBezTo>
                <a:cubicBezTo>
                  <a:pt x="81373" y="15231"/>
                  <a:pt x="81678" y="15537"/>
                  <a:pt x="82050" y="15537"/>
                </a:cubicBezTo>
                <a:close/>
                <a:moveTo>
                  <a:pt x="77221" y="15537"/>
                </a:moveTo>
                <a:cubicBezTo>
                  <a:pt x="77833" y="15537"/>
                  <a:pt x="78139" y="14816"/>
                  <a:pt x="77702" y="14379"/>
                </a:cubicBezTo>
                <a:cubicBezTo>
                  <a:pt x="77286" y="13942"/>
                  <a:pt x="76543" y="14248"/>
                  <a:pt x="76543" y="14859"/>
                </a:cubicBezTo>
                <a:cubicBezTo>
                  <a:pt x="76543" y="15231"/>
                  <a:pt x="76849" y="15537"/>
                  <a:pt x="77221" y="15537"/>
                </a:cubicBezTo>
                <a:close/>
                <a:moveTo>
                  <a:pt x="72392" y="15537"/>
                </a:moveTo>
                <a:cubicBezTo>
                  <a:pt x="73004" y="15537"/>
                  <a:pt x="73310" y="14816"/>
                  <a:pt x="72873" y="14379"/>
                </a:cubicBezTo>
                <a:cubicBezTo>
                  <a:pt x="72457" y="13942"/>
                  <a:pt x="71714" y="14248"/>
                  <a:pt x="71714" y="14859"/>
                </a:cubicBezTo>
                <a:cubicBezTo>
                  <a:pt x="71714" y="15231"/>
                  <a:pt x="72020" y="15537"/>
                  <a:pt x="72392" y="15537"/>
                </a:cubicBezTo>
                <a:close/>
                <a:moveTo>
                  <a:pt x="67563" y="15515"/>
                </a:moveTo>
                <a:cubicBezTo>
                  <a:pt x="68153" y="15515"/>
                  <a:pt x="68437" y="14816"/>
                  <a:pt x="68044" y="14401"/>
                </a:cubicBezTo>
                <a:cubicBezTo>
                  <a:pt x="67628" y="13985"/>
                  <a:pt x="66907" y="14270"/>
                  <a:pt x="66907" y="14859"/>
                </a:cubicBezTo>
                <a:cubicBezTo>
                  <a:pt x="66907" y="15231"/>
                  <a:pt x="67213" y="15515"/>
                  <a:pt x="67563" y="15515"/>
                </a:cubicBezTo>
                <a:close/>
                <a:moveTo>
                  <a:pt x="62734" y="15493"/>
                </a:moveTo>
                <a:cubicBezTo>
                  <a:pt x="63302" y="15493"/>
                  <a:pt x="63586" y="14816"/>
                  <a:pt x="63193" y="14422"/>
                </a:cubicBezTo>
                <a:cubicBezTo>
                  <a:pt x="62799" y="14029"/>
                  <a:pt x="62122" y="14291"/>
                  <a:pt x="62122" y="14859"/>
                </a:cubicBezTo>
                <a:cubicBezTo>
                  <a:pt x="62122" y="15209"/>
                  <a:pt x="62406" y="15493"/>
                  <a:pt x="62734" y="15493"/>
                </a:cubicBezTo>
                <a:close/>
                <a:moveTo>
                  <a:pt x="57927" y="15471"/>
                </a:moveTo>
                <a:cubicBezTo>
                  <a:pt x="58451" y="15471"/>
                  <a:pt x="58713" y="14838"/>
                  <a:pt x="58342" y="14466"/>
                </a:cubicBezTo>
                <a:cubicBezTo>
                  <a:pt x="57970" y="14095"/>
                  <a:pt x="57337" y="14357"/>
                  <a:pt x="57337" y="14881"/>
                </a:cubicBezTo>
                <a:cubicBezTo>
                  <a:pt x="57337" y="15209"/>
                  <a:pt x="57599" y="15471"/>
                  <a:pt x="57927" y="15471"/>
                </a:cubicBezTo>
                <a:close/>
                <a:moveTo>
                  <a:pt x="53098" y="15406"/>
                </a:moveTo>
                <a:cubicBezTo>
                  <a:pt x="53578" y="15406"/>
                  <a:pt x="53819" y="14816"/>
                  <a:pt x="53491" y="14488"/>
                </a:cubicBezTo>
                <a:cubicBezTo>
                  <a:pt x="53141" y="14138"/>
                  <a:pt x="52551" y="14379"/>
                  <a:pt x="52551" y="14859"/>
                </a:cubicBezTo>
                <a:cubicBezTo>
                  <a:pt x="52551" y="15165"/>
                  <a:pt x="52792" y="15406"/>
                  <a:pt x="53098" y="15406"/>
                </a:cubicBezTo>
                <a:close/>
                <a:moveTo>
                  <a:pt x="48268" y="15340"/>
                </a:moveTo>
                <a:cubicBezTo>
                  <a:pt x="48684" y="15340"/>
                  <a:pt x="48902" y="14838"/>
                  <a:pt x="48596" y="14532"/>
                </a:cubicBezTo>
                <a:cubicBezTo>
                  <a:pt x="48312" y="14248"/>
                  <a:pt x="47810" y="14444"/>
                  <a:pt x="47810" y="14881"/>
                </a:cubicBezTo>
                <a:cubicBezTo>
                  <a:pt x="47788" y="15144"/>
                  <a:pt x="48006" y="15340"/>
                  <a:pt x="48268" y="15340"/>
                </a:cubicBezTo>
                <a:close/>
                <a:moveTo>
                  <a:pt x="43439" y="15275"/>
                </a:moveTo>
                <a:cubicBezTo>
                  <a:pt x="43789" y="15275"/>
                  <a:pt x="43986" y="14838"/>
                  <a:pt x="43724" y="14597"/>
                </a:cubicBezTo>
                <a:cubicBezTo>
                  <a:pt x="43483" y="14335"/>
                  <a:pt x="43046" y="14510"/>
                  <a:pt x="43046" y="14881"/>
                </a:cubicBezTo>
                <a:cubicBezTo>
                  <a:pt x="43046" y="15100"/>
                  <a:pt x="43221" y="15275"/>
                  <a:pt x="43439" y="15275"/>
                </a:cubicBezTo>
                <a:close/>
                <a:moveTo>
                  <a:pt x="38610" y="15187"/>
                </a:moveTo>
                <a:cubicBezTo>
                  <a:pt x="38894" y="15187"/>
                  <a:pt x="39047" y="14838"/>
                  <a:pt x="38851" y="14641"/>
                </a:cubicBezTo>
                <a:cubicBezTo>
                  <a:pt x="38654" y="14444"/>
                  <a:pt x="38305" y="14575"/>
                  <a:pt x="38305" y="14859"/>
                </a:cubicBezTo>
                <a:cubicBezTo>
                  <a:pt x="38305" y="15034"/>
                  <a:pt x="38436" y="15187"/>
                  <a:pt x="38610" y="15187"/>
                </a:cubicBezTo>
                <a:close/>
                <a:moveTo>
                  <a:pt x="33803" y="15100"/>
                </a:moveTo>
                <a:cubicBezTo>
                  <a:pt x="33912" y="15100"/>
                  <a:pt x="34022" y="14991"/>
                  <a:pt x="34022" y="14859"/>
                </a:cubicBezTo>
                <a:cubicBezTo>
                  <a:pt x="34000" y="14597"/>
                  <a:pt x="33585" y="14597"/>
                  <a:pt x="33563" y="14859"/>
                </a:cubicBezTo>
                <a:cubicBezTo>
                  <a:pt x="33563" y="14991"/>
                  <a:pt x="33672" y="15100"/>
                  <a:pt x="33803" y="15100"/>
                </a:cubicBezTo>
                <a:close/>
                <a:moveTo>
                  <a:pt x="28974" y="15012"/>
                </a:moveTo>
                <a:cubicBezTo>
                  <a:pt x="29040" y="15012"/>
                  <a:pt x="29105" y="14947"/>
                  <a:pt x="29105" y="14859"/>
                </a:cubicBezTo>
                <a:cubicBezTo>
                  <a:pt x="29105" y="14663"/>
                  <a:pt x="28821" y="14663"/>
                  <a:pt x="28821" y="14859"/>
                </a:cubicBezTo>
                <a:cubicBezTo>
                  <a:pt x="28821" y="14947"/>
                  <a:pt x="28887" y="15012"/>
                  <a:pt x="28974" y="15012"/>
                </a:cubicBezTo>
                <a:close/>
                <a:moveTo>
                  <a:pt x="24145" y="14925"/>
                </a:moveTo>
                <a:cubicBezTo>
                  <a:pt x="24211" y="14947"/>
                  <a:pt x="24211" y="14794"/>
                  <a:pt x="24145" y="14816"/>
                </a:cubicBezTo>
                <a:cubicBezTo>
                  <a:pt x="24080" y="14794"/>
                  <a:pt x="24080" y="14947"/>
                  <a:pt x="24145" y="14925"/>
                </a:cubicBezTo>
                <a:close/>
                <a:moveTo>
                  <a:pt x="125467" y="10074"/>
                </a:moveTo>
                <a:cubicBezTo>
                  <a:pt x="125489" y="10074"/>
                  <a:pt x="125511" y="10074"/>
                  <a:pt x="125511" y="10052"/>
                </a:cubicBezTo>
                <a:cubicBezTo>
                  <a:pt x="125511" y="10030"/>
                  <a:pt x="125489" y="10009"/>
                  <a:pt x="125467" y="10009"/>
                </a:cubicBezTo>
                <a:cubicBezTo>
                  <a:pt x="125446" y="10009"/>
                  <a:pt x="125424" y="10030"/>
                  <a:pt x="125446" y="10052"/>
                </a:cubicBezTo>
                <a:cubicBezTo>
                  <a:pt x="125446" y="10074"/>
                  <a:pt x="125446" y="10074"/>
                  <a:pt x="125467" y="10074"/>
                </a:cubicBezTo>
                <a:close/>
                <a:moveTo>
                  <a:pt x="120638" y="10183"/>
                </a:moveTo>
                <a:cubicBezTo>
                  <a:pt x="120857" y="10183"/>
                  <a:pt x="120507" y="9834"/>
                  <a:pt x="120507" y="10052"/>
                </a:cubicBezTo>
                <a:cubicBezTo>
                  <a:pt x="120507" y="10118"/>
                  <a:pt x="120573" y="10183"/>
                  <a:pt x="120638" y="10183"/>
                </a:cubicBezTo>
                <a:close/>
                <a:moveTo>
                  <a:pt x="115831" y="10271"/>
                </a:moveTo>
                <a:cubicBezTo>
                  <a:pt x="115941" y="10271"/>
                  <a:pt x="116050" y="10183"/>
                  <a:pt x="116050" y="10052"/>
                </a:cubicBezTo>
                <a:cubicBezTo>
                  <a:pt x="116050" y="9877"/>
                  <a:pt x="115809" y="9768"/>
                  <a:pt x="115678" y="9899"/>
                </a:cubicBezTo>
                <a:cubicBezTo>
                  <a:pt x="115547" y="10052"/>
                  <a:pt x="115635" y="10271"/>
                  <a:pt x="115831" y="10271"/>
                </a:cubicBezTo>
                <a:close/>
                <a:moveTo>
                  <a:pt x="111002" y="10336"/>
                </a:moveTo>
                <a:cubicBezTo>
                  <a:pt x="111243" y="10336"/>
                  <a:pt x="111374" y="10052"/>
                  <a:pt x="111199" y="9877"/>
                </a:cubicBezTo>
                <a:cubicBezTo>
                  <a:pt x="111024" y="9703"/>
                  <a:pt x="110740" y="9812"/>
                  <a:pt x="110740" y="10074"/>
                </a:cubicBezTo>
                <a:cubicBezTo>
                  <a:pt x="110740" y="10227"/>
                  <a:pt x="110849" y="10336"/>
                  <a:pt x="111002" y="10336"/>
                </a:cubicBezTo>
                <a:close/>
                <a:moveTo>
                  <a:pt x="106173" y="10402"/>
                </a:moveTo>
                <a:cubicBezTo>
                  <a:pt x="106479" y="10402"/>
                  <a:pt x="106654" y="10030"/>
                  <a:pt x="106435" y="9812"/>
                </a:cubicBezTo>
                <a:cubicBezTo>
                  <a:pt x="106195" y="9593"/>
                  <a:pt x="105824" y="9746"/>
                  <a:pt x="105824" y="10052"/>
                </a:cubicBezTo>
                <a:cubicBezTo>
                  <a:pt x="105824" y="10249"/>
                  <a:pt x="105977" y="10402"/>
                  <a:pt x="106173" y="10402"/>
                </a:cubicBezTo>
                <a:close/>
                <a:moveTo>
                  <a:pt x="101344" y="10467"/>
                </a:moveTo>
                <a:cubicBezTo>
                  <a:pt x="101716" y="10489"/>
                  <a:pt x="101912" y="10052"/>
                  <a:pt x="101672" y="9768"/>
                </a:cubicBezTo>
                <a:cubicBezTo>
                  <a:pt x="101410" y="9506"/>
                  <a:pt x="100951" y="9681"/>
                  <a:pt x="100951" y="10052"/>
                </a:cubicBezTo>
                <a:cubicBezTo>
                  <a:pt x="100951" y="10271"/>
                  <a:pt x="101126" y="10467"/>
                  <a:pt x="101366" y="10467"/>
                </a:cubicBezTo>
                <a:close/>
                <a:moveTo>
                  <a:pt x="96537" y="10511"/>
                </a:moveTo>
                <a:cubicBezTo>
                  <a:pt x="96930" y="10511"/>
                  <a:pt x="97127" y="10030"/>
                  <a:pt x="96843" y="9725"/>
                </a:cubicBezTo>
                <a:cubicBezTo>
                  <a:pt x="96559" y="9440"/>
                  <a:pt x="96078" y="9659"/>
                  <a:pt x="96078" y="10052"/>
                </a:cubicBezTo>
                <a:cubicBezTo>
                  <a:pt x="96078" y="10315"/>
                  <a:pt x="96275" y="10511"/>
                  <a:pt x="96537" y="10511"/>
                </a:cubicBezTo>
                <a:close/>
                <a:moveTo>
                  <a:pt x="91708" y="10555"/>
                </a:moveTo>
                <a:cubicBezTo>
                  <a:pt x="92145" y="10555"/>
                  <a:pt x="92363" y="10009"/>
                  <a:pt x="92036" y="9703"/>
                </a:cubicBezTo>
                <a:cubicBezTo>
                  <a:pt x="91730" y="9397"/>
                  <a:pt x="91205" y="9615"/>
                  <a:pt x="91205" y="10052"/>
                </a:cubicBezTo>
                <a:cubicBezTo>
                  <a:pt x="91205" y="10336"/>
                  <a:pt x="91424" y="10555"/>
                  <a:pt x="91708" y="10555"/>
                </a:cubicBezTo>
                <a:close/>
                <a:moveTo>
                  <a:pt x="86879" y="10577"/>
                </a:moveTo>
                <a:cubicBezTo>
                  <a:pt x="87338" y="10577"/>
                  <a:pt x="87578" y="10009"/>
                  <a:pt x="87250" y="9681"/>
                </a:cubicBezTo>
                <a:cubicBezTo>
                  <a:pt x="86923" y="9353"/>
                  <a:pt x="86354" y="9593"/>
                  <a:pt x="86354" y="10052"/>
                </a:cubicBezTo>
                <a:cubicBezTo>
                  <a:pt x="86354" y="10336"/>
                  <a:pt x="86595" y="10577"/>
                  <a:pt x="86879" y="10577"/>
                </a:cubicBezTo>
                <a:close/>
                <a:moveTo>
                  <a:pt x="82050" y="10599"/>
                </a:moveTo>
                <a:cubicBezTo>
                  <a:pt x="82531" y="10599"/>
                  <a:pt x="82771" y="10009"/>
                  <a:pt x="82443" y="9659"/>
                </a:cubicBezTo>
                <a:cubicBezTo>
                  <a:pt x="82094" y="9331"/>
                  <a:pt x="81504" y="9572"/>
                  <a:pt x="81504" y="10052"/>
                </a:cubicBezTo>
                <a:cubicBezTo>
                  <a:pt x="81504" y="10358"/>
                  <a:pt x="81744" y="10599"/>
                  <a:pt x="82050" y="10599"/>
                </a:cubicBezTo>
                <a:close/>
                <a:moveTo>
                  <a:pt x="77221" y="10599"/>
                </a:moveTo>
                <a:cubicBezTo>
                  <a:pt x="77702" y="10599"/>
                  <a:pt x="77942" y="10009"/>
                  <a:pt x="77614" y="9659"/>
                </a:cubicBezTo>
                <a:cubicBezTo>
                  <a:pt x="77265" y="9331"/>
                  <a:pt x="76675" y="9572"/>
                  <a:pt x="76675" y="10052"/>
                </a:cubicBezTo>
                <a:cubicBezTo>
                  <a:pt x="76675" y="10358"/>
                  <a:pt x="76915" y="10599"/>
                  <a:pt x="77221" y="10599"/>
                </a:cubicBezTo>
                <a:close/>
                <a:moveTo>
                  <a:pt x="72392" y="10599"/>
                </a:moveTo>
                <a:cubicBezTo>
                  <a:pt x="72894" y="10599"/>
                  <a:pt x="73135" y="10009"/>
                  <a:pt x="72785" y="9659"/>
                </a:cubicBezTo>
                <a:cubicBezTo>
                  <a:pt x="72436" y="9331"/>
                  <a:pt x="71846" y="9572"/>
                  <a:pt x="71846" y="10052"/>
                </a:cubicBezTo>
                <a:cubicBezTo>
                  <a:pt x="71846" y="10358"/>
                  <a:pt x="72086" y="10599"/>
                  <a:pt x="72392" y="10599"/>
                </a:cubicBezTo>
                <a:close/>
                <a:moveTo>
                  <a:pt x="67563" y="10577"/>
                </a:moveTo>
                <a:cubicBezTo>
                  <a:pt x="68044" y="10577"/>
                  <a:pt x="68262" y="10030"/>
                  <a:pt x="67934" y="9703"/>
                </a:cubicBezTo>
                <a:cubicBezTo>
                  <a:pt x="67606" y="9375"/>
                  <a:pt x="67038" y="9593"/>
                  <a:pt x="67038" y="10074"/>
                </a:cubicBezTo>
                <a:cubicBezTo>
                  <a:pt x="67060" y="10358"/>
                  <a:pt x="67279" y="10577"/>
                  <a:pt x="67563" y="10577"/>
                </a:cubicBezTo>
                <a:close/>
                <a:moveTo>
                  <a:pt x="62756" y="10555"/>
                </a:moveTo>
                <a:cubicBezTo>
                  <a:pt x="63193" y="10555"/>
                  <a:pt x="63411" y="10009"/>
                  <a:pt x="63083" y="9703"/>
                </a:cubicBezTo>
                <a:cubicBezTo>
                  <a:pt x="62777" y="9397"/>
                  <a:pt x="62253" y="9615"/>
                  <a:pt x="62253" y="10052"/>
                </a:cubicBezTo>
                <a:cubicBezTo>
                  <a:pt x="62253" y="10315"/>
                  <a:pt x="62472" y="10555"/>
                  <a:pt x="62756" y="10555"/>
                </a:cubicBezTo>
                <a:close/>
                <a:moveTo>
                  <a:pt x="57927" y="10511"/>
                </a:moveTo>
                <a:cubicBezTo>
                  <a:pt x="58320" y="10511"/>
                  <a:pt x="58538" y="10009"/>
                  <a:pt x="58254" y="9725"/>
                </a:cubicBezTo>
                <a:cubicBezTo>
                  <a:pt x="57948" y="9440"/>
                  <a:pt x="57468" y="9637"/>
                  <a:pt x="57468" y="10052"/>
                </a:cubicBezTo>
                <a:cubicBezTo>
                  <a:pt x="57468" y="10293"/>
                  <a:pt x="57664" y="10511"/>
                  <a:pt x="57927" y="10511"/>
                </a:cubicBezTo>
                <a:close/>
                <a:moveTo>
                  <a:pt x="53098" y="10446"/>
                </a:moveTo>
                <a:cubicBezTo>
                  <a:pt x="53578" y="10402"/>
                  <a:pt x="53578" y="9681"/>
                  <a:pt x="53098" y="9659"/>
                </a:cubicBezTo>
                <a:cubicBezTo>
                  <a:pt x="52508" y="9593"/>
                  <a:pt x="52508" y="10489"/>
                  <a:pt x="53098" y="10446"/>
                </a:cubicBezTo>
                <a:close/>
                <a:moveTo>
                  <a:pt x="48268" y="10402"/>
                </a:moveTo>
                <a:cubicBezTo>
                  <a:pt x="48574" y="10402"/>
                  <a:pt x="48749" y="10030"/>
                  <a:pt x="48509" y="9812"/>
                </a:cubicBezTo>
                <a:cubicBezTo>
                  <a:pt x="48290" y="9572"/>
                  <a:pt x="47919" y="9746"/>
                  <a:pt x="47919" y="10052"/>
                </a:cubicBezTo>
                <a:cubicBezTo>
                  <a:pt x="47919" y="10249"/>
                  <a:pt x="48072" y="10402"/>
                  <a:pt x="48268" y="10402"/>
                </a:cubicBezTo>
                <a:close/>
                <a:moveTo>
                  <a:pt x="43439" y="10336"/>
                </a:moveTo>
                <a:cubicBezTo>
                  <a:pt x="43680" y="10336"/>
                  <a:pt x="43811" y="10030"/>
                  <a:pt x="43636" y="9856"/>
                </a:cubicBezTo>
                <a:cubicBezTo>
                  <a:pt x="43461" y="9703"/>
                  <a:pt x="43177" y="9812"/>
                  <a:pt x="43177" y="10052"/>
                </a:cubicBezTo>
                <a:cubicBezTo>
                  <a:pt x="43177" y="10205"/>
                  <a:pt x="43287" y="10336"/>
                  <a:pt x="43439" y="10336"/>
                </a:cubicBezTo>
                <a:close/>
                <a:moveTo>
                  <a:pt x="38610" y="10249"/>
                </a:moveTo>
                <a:cubicBezTo>
                  <a:pt x="38807" y="10249"/>
                  <a:pt x="38894" y="10030"/>
                  <a:pt x="38763" y="9899"/>
                </a:cubicBezTo>
                <a:cubicBezTo>
                  <a:pt x="38632" y="9768"/>
                  <a:pt x="38414" y="9877"/>
                  <a:pt x="38414" y="10052"/>
                </a:cubicBezTo>
                <a:cubicBezTo>
                  <a:pt x="38414" y="10162"/>
                  <a:pt x="38501" y="10249"/>
                  <a:pt x="38610" y="10249"/>
                </a:cubicBezTo>
                <a:close/>
                <a:moveTo>
                  <a:pt x="33781" y="10162"/>
                </a:moveTo>
                <a:cubicBezTo>
                  <a:pt x="33869" y="10162"/>
                  <a:pt x="33912" y="10118"/>
                  <a:pt x="33912" y="10052"/>
                </a:cubicBezTo>
                <a:cubicBezTo>
                  <a:pt x="33891" y="9921"/>
                  <a:pt x="33694" y="9921"/>
                  <a:pt x="33672" y="10052"/>
                </a:cubicBezTo>
                <a:cubicBezTo>
                  <a:pt x="33672" y="10118"/>
                  <a:pt x="33716" y="10183"/>
                  <a:pt x="33781" y="10162"/>
                </a:cubicBezTo>
                <a:close/>
                <a:moveTo>
                  <a:pt x="28974" y="10096"/>
                </a:moveTo>
                <a:cubicBezTo>
                  <a:pt x="28996" y="10096"/>
                  <a:pt x="28996" y="10074"/>
                  <a:pt x="28996" y="10052"/>
                </a:cubicBezTo>
                <a:cubicBezTo>
                  <a:pt x="28996" y="10009"/>
                  <a:pt x="28931" y="10009"/>
                  <a:pt x="28931" y="10052"/>
                </a:cubicBezTo>
                <a:cubicBezTo>
                  <a:pt x="28931" y="10074"/>
                  <a:pt x="28952" y="10096"/>
                  <a:pt x="28974" y="10096"/>
                </a:cubicBezTo>
                <a:close/>
                <a:moveTo>
                  <a:pt x="120660" y="5245"/>
                </a:moveTo>
                <a:cubicBezTo>
                  <a:pt x="120660" y="5245"/>
                  <a:pt x="120682" y="5245"/>
                  <a:pt x="120682" y="5223"/>
                </a:cubicBezTo>
                <a:cubicBezTo>
                  <a:pt x="120682" y="5201"/>
                  <a:pt x="120660" y="5201"/>
                  <a:pt x="120660" y="5201"/>
                </a:cubicBezTo>
                <a:cubicBezTo>
                  <a:pt x="120638" y="5201"/>
                  <a:pt x="120638" y="5201"/>
                  <a:pt x="120638" y="5223"/>
                </a:cubicBezTo>
                <a:cubicBezTo>
                  <a:pt x="120617" y="5245"/>
                  <a:pt x="120638" y="5245"/>
                  <a:pt x="120660" y="5245"/>
                </a:cubicBezTo>
                <a:close/>
                <a:moveTo>
                  <a:pt x="115831" y="5311"/>
                </a:moveTo>
                <a:cubicBezTo>
                  <a:pt x="115962" y="5311"/>
                  <a:pt x="115962" y="5136"/>
                  <a:pt x="115831" y="5136"/>
                </a:cubicBezTo>
                <a:cubicBezTo>
                  <a:pt x="115700" y="5136"/>
                  <a:pt x="115700" y="5311"/>
                  <a:pt x="115831" y="5311"/>
                </a:cubicBezTo>
                <a:close/>
                <a:moveTo>
                  <a:pt x="111002" y="5398"/>
                </a:moveTo>
                <a:cubicBezTo>
                  <a:pt x="111090" y="5398"/>
                  <a:pt x="111155" y="5311"/>
                  <a:pt x="111155" y="5223"/>
                </a:cubicBezTo>
                <a:cubicBezTo>
                  <a:pt x="111155" y="5136"/>
                  <a:pt x="111090" y="5070"/>
                  <a:pt x="111002" y="5070"/>
                </a:cubicBezTo>
                <a:cubicBezTo>
                  <a:pt x="110915" y="5070"/>
                  <a:pt x="110849" y="5136"/>
                  <a:pt x="110849" y="5223"/>
                </a:cubicBezTo>
                <a:cubicBezTo>
                  <a:pt x="110849" y="5311"/>
                  <a:pt x="110915" y="5398"/>
                  <a:pt x="111002" y="5398"/>
                </a:cubicBezTo>
                <a:close/>
                <a:moveTo>
                  <a:pt x="106173" y="5442"/>
                </a:moveTo>
                <a:cubicBezTo>
                  <a:pt x="106304" y="5464"/>
                  <a:pt x="106392" y="5354"/>
                  <a:pt x="106392" y="5223"/>
                </a:cubicBezTo>
                <a:cubicBezTo>
                  <a:pt x="106392" y="4917"/>
                  <a:pt x="105955" y="4917"/>
                  <a:pt x="105955" y="5223"/>
                </a:cubicBezTo>
                <a:cubicBezTo>
                  <a:pt x="105955" y="5354"/>
                  <a:pt x="106042" y="5464"/>
                  <a:pt x="106173" y="5442"/>
                </a:cubicBezTo>
                <a:close/>
                <a:moveTo>
                  <a:pt x="101344" y="5507"/>
                </a:moveTo>
                <a:cubicBezTo>
                  <a:pt x="101585" y="5507"/>
                  <a:pt x="101716" y="5223"/>
                  <a:pt x="101541" y="5048"/>
                </a:cubicBezTo>
                <a:cubicBezTo>
                  <a:pt x="101366" y="4874"/>
                  <a:pt x="101082" y="4983"/>
                  <a:pt x="101082" y="5245"/>
                </a:cubicBezTo>
                <a:cubicBezTo>
                  <a:pt x="101082" y="5376"/>
                  <a:pt x="101191" y="5507"/>
                  <a:pt x="101344" y="5507"/>
                </a:cubicBezTo>
                <a:close/>
                <a:moveTo>
                  <a:pt x="96515" y="5551"/>
                </a:moveTo>
                <a:cubicBezTo>
                  <a:pt x="96821" y="5551"/>
                  <a:pt x="96952" y="5201"/>
                  <a:pt x="96755" y="5005"/>
                </a:cubicBezTo>
                <a:cubicBezTo>
                  <a:pt x="96559" y="4786"/>
                  <a:pt x="96209" y="4939"/>
                  <a:pt x="96209" y="5223"/>
                </a:cubicBezTo>
                <a:cubicBezTo>
                  <a:pt x="96209" y="5398"/>
                  <a:pt x="96340" y="5551"/>
                  <a:pt x="96515" y="5551"/>
                </a:cubicBezTo>
                <a:close/>
                <a:moveTo>
                  <a:pt x="91708" y="5595"/>
                </a:moveTo>
                <a:cubicBezTo>
                  <a:pt x="92014" y="5595"/>
                  <a:pt x="92189" y="5201"/>
                  <a:pt x="91948" y="4961"/>
                </a:cubicBezTo>
                <a:cubicBezTo>
                  <a:pt x="91730" y="4743"/>
                  <a:pt x="91336" y="4895"/>
                  <a:pt x="91336" y="5223"/>
                </a:cubicBezTo>
                <a:cubicBezTo>
                  <a:pt x="91336" y="5420"/>
                  <a:pt x="91489" y="5595"/>
                  <a:pt x="91708" y="5595"/>
                </a:cubicBezTo>
                <a:close/>
                <a:moveTo>
                  <a:pt x="86879" y="5617"/>
                </a:moveTo>
                <a:cubicBezTo>
                  <a:pt x="87207" y="5595"/>
                  <a:pt x="87381" y="5180"/>
                  <a:pt x="87141" y="4939"/>
                </a:cubicBezTo>
                <a:cubicBezTo>
                  <a:pt x="86879" y="4699"/>
                  <a:pt x="86486" y="4874"/>
                  <a:pt x="86486" y="5223"/>
                </a:cubicBezTo>
                <a:cubicBezTo>
                  <a:pt x="86486" y="5442"/>
                  <a:pt x="86639" y="5617"/>
                  <a:pt x="86857" y="5617"/>
                </a:cubicBezTo>
                <a:close/>
                <a:moveTo>
                  <a:pt x="82050" y="5617"/>
                </a:moveTo>
                <a:cubicBezTo>
                  <a:pt x="82399" y="5617"/>
                  <a:pt x="82574" y="5180"/>
                  <a:pt x="82334" y="4939"/>
                </a:cubicBezTo>
                <a:cubicBezTo>
                  <a:pt x="82072" y="4677"/>
                  <a:pt x="81635" y="4852"/>
                  <a:pt x="81635" y="5223"/>
                </a:cubicBezTo>
                <a:cubicBezTo>
                  <a:pt x="81635" y="5442"/>
                  <a:pt x="81810" y="5638"/>
                  <a:pt x="82050" y="5638"/>
                </a:cubicBezTo>
                <a:close/>
                <a:moveTo>
                  <a:pt x="77221" y="5617"/>
                </a:moveTo>
                <a:cubicBezTo>
                  <a:pt x="77570" y="5617"/>
                  <a:pt x="77767" y="5180"/>
                  <a:pt x="77505" y="4939"/>
                </a:cubicBezTo>
                <a:cubicBezTo>
                  <a:pt x="77243" y="4677"/>
                  <a:pt x="76828" y="4852"/>
                  <a:pt x="76828" y="5223"/>
                </a:cubicBezTo>
                <a:cubicBezTo>
                  <a:pt x="76806" y="5442"/>
                  <a:pt x="77002" y="5638"/>
                  <a:pt x="77221" y="5638"/>
                </a:cubicBezTo>
                <a:close/>
                <a:moveTo>
                  <a:pt x="72392" y="5617"/>
                </a:moveTo>
                <a:cubicBezTo>
                  <a:pt x="72763" y="5617"/>
                  <a:pt x="72938" y="5180"/>
                  <a:pt x="72676" y="4917"/>
                </a:cubicBezTo>
                <a:cubicBezTo>
                  <a:pt x="72414" y="4677"/>
                  <a:pt x="71977" y="4874"/>
                  <a:pt x="71999" y="5223"/>
                </a:cubicBezTo>
                <a:cubicBezTo>
                  <a:pt x="71999" y="5442"/>
                  <a:pt x="72173" y="5638"/>
                  <a:pt x="72392" y="5638"/>
                </a:cubicBezTo>
                <a:close/>
                <a:moveTo>
                  <a:pt x="67563" y="5617"/>
                </a:moveTo>
                <a:cubicBezTo>
                  <a:pt x="67912" y="5617"/>
                  <a:pt x="68087" y="5201"/>
                  <a:pt x="67847" y="4961"/>
                </a:cubicBezTo>
                <a:cubicBezTo>
                  <a:pt x="67606" y="4699"/>
                  <a:pt x="67191" y="4874"/>
                  <a:pt x="67191" y="5223"/>
                </a:cubicBezTo>
                <a:cubicBezTo>
                  <a:pt x="67191" y="5442"/>
                  <a:pt x="67366" y="5617"/>
                  <a:pt x="67563" y="5617"/>
                </a:cubicBezTo>
                <a:close/>
                <a:moveTo>
                  <a:pt x="62734" y="5595"/>
                </a:moveTo>
                <a:cubicBezTo>
                  <a:pt x="63062" y="5595"/>
                  <a:pt x="63236" y="5201"/>
                  <a:pt x="62996" y="4961"/>
                </a:cubicBezTo>
                <a:cubicBezTo>
                  <a:pt x="62777" y="4743"/>
                  <a:pt x="62384" y="4895"/>
                  <a:pt x="62384" y="5223"/>
                </a:cubicBezTo>
                <a:cubicBezTo>
                  <a:pt x="62384" y="5420"/>
                  <a:pt x="62537" y="5595"/>
                  <a:pt x="62734" y="5595"/>
                </a:cubicBezTo>
                <a:close/>
                <a:moveTo>
                  <a:pt x="57927" y="5551"/>
                </a:moveTo>
                <a:cubicBezTo>
                  <a:pt x="58211" y="5551"/>
                  <a:pt x="58342" y="5201"/>
                  <a:pt x="58145" y="5005"/>
                </a:cubicBezTo>
                <a:cubicBezTo>
                  <a:pt x="57948" y="4786"/>
                  <a:pt x="57599" y="4939"/>
                  <a:pt x="57599" y="5223"/>
                </a:cubicBezTo>
                <a:cubicBezTo>
                  <a:pt x="57599" y="5398"/>
                  <a:pt x="57752" y="5551"/>
                  <a:pt x="57927" y="5551"/>
                </a:cubicBezTo>
                <a:close/>
                <a:moveTo>
                  <a:pt x="53098" y="5485"/>
                </a:moveTo>
                <a:cubicBezTo>
                  <a:pt x="53338" y="5485"/>
                  <a:pt x="53469" y="5201"/>
                  <a:pt x="53294" y="5027"/>
                </a:cubicBezTo>
                <a:cubicBezTo>
                  <a:pt x="53119" y="4852"/>
                  <a:pt x="52813" y="4983"/>
                  <a:pt x="52813" y="5223"/>
                </a:cubicBezTo>
                <a:cubicBezTo>
                  <a:pt x="52813" y="5376"/>
                  <a:pt x="52945" y="5485"/>
                  <a:pt x="53098" y="5485"/>
                </a:cubicBezTo>
                <a:close/>
                <a:moveTo>
                  <a:pt x="48268" y="5442"/>
                </a:moveTo>
                <a:cubicBezTo>
                  <a:pt x="48378" y="5442"/>
                  <a:pt x="48487" y="5354"/>
                  <a:pt x="48487" y="5223"/>
                </a:cubicBezTo>
                <a:cubicBezTo>
                  <a:pt x="48487" y="4939"/>
                  <a:pt x="48050" y="4939"/>
                  <a:pt x="48050" y="5223"/>
                </a:cubicBezTo>
                <a:cubicBezTo>
                  <a:pt x="48050" y="5354"/>
                  <a:pt x="48159" y="5442"/>
                  <a:pt x="48268" y="5442"/>
                </a:cubicBezTo>
                <a:close/>
                <a:moveTo>
                  <a:pt x="43439" y="5398"/>
                </a:moveTo>
                <a:cubicBezTo>
                  <a:pt x="43527" y="5398"/>
                  <a:pt x="43614" y="5311"/>
                  <a:pt x="43592" y="5223"/>
                </a:cubicBezTo>
                <a:cubicBezTo>
                  <a:pt x="43636" y="5048"/>
                  <a:pt x="43265" y="5048"/>
                  <a:pt x="43287" y="5223"/>
                </a:cubicBezTo>
                <a:cubicBezTo>
                  <a:pt x="43287" y="5311"/>
                  <a:pt x="43352" y="5398"/>
                  <a:pt x="43439" y="5398"/>
                </a:cubicBezTo>
                <a:close/>
                <a:moveTo>
                  <a:pt x="38610" y="5311"/>
                </a:moveTo>
                <a:cubicBezTo>
                  <a:pt x="38742" y="5311"/>
                  <a:pt x="38545" y="5092"/>
                  <a:pt x="38545" y="5223"/>
                </a:cubicBezTo>
                <a:cubicBezTo>
                  <a:pt x="38545" y="5267"/>
                  <a:pt x="38567" y="5311"/>
                  <a:pt x="38610" y="5311"/>
                </a:cubicBezTo>
                <a:close/>
                <a:moveTo>
                  <a:pt x="33781" y="5245"/>
                </a:moveTo>
                <a:cubicBezTo>
                  <a:pt x="33803" y="5245"/>
                  <a:pt x="33825" y="5245"/>
                  <a:pt x="33825" y="5223"/>
                </a:cubicBezTo>
                <a:cubicBezTo>
                  <a:pt x="33825" y="5201"/>
                  <a:pt x="33803" y="5201"/>
                  <a:pt x="33781" y="5201"/>
                </a:cubicBezTo>
                <a:cubicBezTo>
                  <a:pt x="33781" y="5201"/>
                  <a:pt x="33760" y="5201"/>
                  <a:pt x="33760" y="5223"/>
                </a:cubicBezTo>
                <a:cubicBezTo>
                  <a:pt x="33760" y="5245"/>
                  <a:pt x="33781" y="5245"/>
                  <a:pt x="33781" y="5245"/>
                </a:cubicBezTo>
                <a:close/>
                <a:moveTo>
                  <a:pt x="111002" y="438"/>
                </a:moveTo>
                <a:cubicBezTo>
                  <a:pt x="111024" y="438"/>
                  <a:pt x="111046" y="416"/>
                  <a:pt x="111046" y="394"/>
                </a:cubicBezTo>
                <a:cubicBezTo>
                  <a:pt x="111046" y="351"/>
                  <a:pt x="110959" y="351"/>
                  <a:pt x="110959" y="394"/>
                </a:cubicBezTo>
                <a:cubicBezTo>
                  <a:pt x="110959" y="416"/>
                  <a:pt x="110980" y="438"/>
                  <a:pt x="111002" y="438"/>
                </a:cubicBezTo>
                <a:close/>
                <a:moveTo>
                  <a:pt x="106173" y="503"/>
                </a:moveTo>
                <a:cubicBezTo>
                  <a:pt x="106217" y="503"/>
                  <a:pt x="106261" y="460"/>
                  <a:pt x="106261" y="394"/>
                </a:cubicBezTo>
                <a:cubicBezTo>
                  <a:pt x="106261" y="285"/>
                  <a:pt x="106086" y="285"/>
                  <a:pt x="106086" y="394"/>
                </a:cubicBezTo>
                <a:cubicBezTo>
                  <a:pt x="106086" y="460"/>
                  <a:pt x="106130" y="503"/>
                  <a:pt x="106173" y="503"/>
                </a:cubicBezTo>
                <a:close/>
                <a:moveTo>
                  <a:pt x="101344" y="547"/>
                </a:moveTo>
                <a:cubicBezTo>
                  <a:pt x="101541" y="547"/>
                  <a:pt x="101541" y="263"/>
                  <a:pt x="101344" y="263"/>
                </a:cubicBezTo>
                <a:cubicBezTo>
                  <a:pt x="101148" y="241"/>
                  <a:pt x="101148" y="547"/>
                  <a:pt x="101344" y="547"/>
                </a:cubicBezTo>
                <a:close/>
                <a:moveTo>
                  <a:pt x="96537" y="591"/>
                </a:moveTo>
                <a:cubicBezTo>
                  <a:pt x="96690" y="591"/>
                  <a:pt x="96777" y="394"/>
                  <a:pt x="96668" y="263"/>
                </a:cubicBezTo>
                <a:cubicBezTo>
                  <a:pt x="96537" y="154"/>
                  <a:pt x="96340" y="241"/>
                  <a:pt x="96340" y="394"/>
                </a:cubicBezTo>
                <a:cubicBezTo>
                  <a:pt x="96340" y="503"/>
                  <a:pt x="96428" y="591"/>
                  <a:pt x="96537" y="591"/>
                </a:cubicBezTo>
                <a:close/>
                <a:moveTo>
                  <a:pt x="91708" y="635"/>
                </a:moveTo>
                <a:cubicBezTo>
                  <a:pt x="91992" y="635"/>
                  <a:pt x="91992" y="176"/>
                  <a:pt x="91708" y="176"/>
                </a:cubicBezTo>
                <a:cubicBezTo>
                  <a:pt x="91402" y="176"/>
                  <a:pt x="91402" y="635"/>
                  <a:pt x="91708" y="635"/>
                </a:cubicBezTo>
                <a:close/>
                <a:moveTo>
                  <a:pt x="86879" y="635"/>
                </a:moveTo>
                <a:cubicBezTo>
                  <a:pt x="87097" y="635"/>
                  <a:pt x="87185" y="372"/>
                  <a:pt x="87032" y="219"/>
                </a:cubicBezTo>
                <a:cubicBezTo>
                  <a:pt x="86879" y="66"/>
                  <a:pt x="86639" y="176"/>
                  <a:pt x="86639" y="394"/>
                </a:cubicBezTo>
                <a:cubicBezTo>
                  <a:pt x="86639" y="525"/>
                  <a:pt x="86748" y="635"/>
                  <a:pt x="86879" y="635"/>
                </a:cubicBezTo>
                <a:close/>
                <a:moveTo>
                  <a:pt x="82050" y="635"/>
                </a:moveTo>
                <a:cubicBezTo>
                  <a:pt x="82181" y="635"/>
                  <a:pt x="82312" y="525"/>
                  <a:pt x="82312" y="394"/>
                </a:cubicBezTo>
                <a:cubicBezTo>
                  <a:pt x="82334" y="1"/>
                  <a:pt x="81744" y="1"/>
                  <a:pt x="81788" y="394"/>
                </a:cubicBezTo>
                <a:cubicBezTo>
                  <a:pt x="81788" y="525"/>
                  <a:pt x="81919" y="635"/>
                  <a:pt x="82050" y="635"/>
                </a:cubicBezTo>
                <a:close/>
                <a:moveTo>
                  <a:pt x="77221" y="635"/>
                </a:moveTo>
                <a:cubicBezTo>
                  <a:pt x="77592" y="635"/>
                  <a:pt x="77592" y="88"/>
                  <a:pt x="77221" y="88"/>
                </a:cubicBezTo>
                <a:cubicBezTo>
                  <a:pt x="76849" y="88"/>
                  <a:pt x="76849" y="635"/>
                  <a:pt x="77221" y="635"/>
                </a:cubicBezTo>
                <a:close/>
                <a:moveTo>
                  <a:pt x="72392" y="635"/>
                </a:moveTo>
                <a:cubicBezTo>
                  <a:pt x="72545" y="635"/>
                  <a:pt x="72654" y="525"/>
                  <a:pt x="72654" y="394"/>
                </a:cubicBezTo>
                <a:cubicBezTo>
                  <a:pt x="72654" y="154"/>
                  <a:pt x="72370" y="45"/>
                  <a:pt x="72217" y="198"/>
                </a:cubicBezTo>
                <a:cubicBezTo>
                  <a:pt x="72042" y="372"/>
                  <a:pt x="72173" y="635"/>
                  <a:pt x="72392" y="635"/>
                </a:cubicBezTo>
                <a:close/>
                <a:moveTo>
                  <a:pt x="67563" y="635"/>
                </a:moveTo>
                <a:cubicBezTo>
                  <a:pt x="67891" y="635"/>
                  <a:pt x="67891" y="154"/>
                  <a:pt x="67563" y="154"/>
                </a:cubicBezTo>
                <a:cubicBezTo>
                  <a:pt x="67257" y="154"/>
                  <a:pt x="67257" y="635"/>
                  <a:pt x="67563" y="635"/>
                </a:cubicBezTo>
                <a:close/>
                <a:moveTo>
                  <a:pt x="62734" y="591"/>
                </a:moveTo>
                <a:cubicBezTo>
                  <a:pt x="62930" y="591"/>
                  <a:pt x="63040" y="372"/>
                  <a:pt x="62887" y="241"/>
                </a:cubicBezTo>
                <a:cubicBezTo>
                  <a:pt x="62756" y="110"/>
                  <a:pt x="62537" y="198"/>
                  <a:pt x="62537" y="394"/>
                </a:cubicBezTo>
                <a:cubicBezTo>
                  <a:pt x="62537" y="503"/>
                  <a:pt x="62624" y="591"/>
                  <a:pt x="62734" y="591"/>
                </a:cubicBezTo>
                <a:close/>
                <a:moveTo>
                  <a:pt x="57927" y="569"/>
                </a:moveTo>
                <a:cubicBezTo>
                  <a:pt x="58080" y="569"/>
                  <a:pt x="58167" y="372"/>
                  <a:pt x="58058" y="263"/>
                </a:cubicBezTo>
                <a:cubicBezTo>
                  <a:pt x="57927" y="132"/>
                  <a:pt x="57730" y="219"/>
                  <a:pt x="57730" y="394"/>
                </a:cubicBezTo>
                <a:cubicBezTo>
                  <a:pt x="57730" y="482"/>
                  <a:pt x="57817" y="569"/>
                  <a:pt x="57927" y="569"/>
                </a:cubicBezTo>
                <a:close/>
                <a:moveTo>
                  <a:pt x="53098" y="525"/>
                </a:moveTo>
                <a:cubicBezTo>
                  <a:pt x="53338" y="525"/>
                  <a:pt x="52945" y="154"/>
                  <a:pt x="52945" y="394"/>
                </a:cubicBezTo>
                <a:cubicBezTo>
                  <a:pt x="52945" y="460"/>
                  <a:pt x="53010" y="525"/>
                  <a:pt x="53098" y="525"/>
                </a:cubicBezTo>
                <a:close/>
                <a:moveTo>
                  <a:pt x="48268" y="482"/>
                </a:moveTo>
                <a:cubicBezTo>
                  <a:pt x="48312" y="482"/>
                  <a:pt x="48356" y="438"/>
                  <a:pt x="48356" y="394"/>
                </a:cubicBezTo>
                <a:cubicBezTo>
                  <a:pt x="48356" y="329"/>
                  <a:pt x="48312" y="285"/>
                  <a:pt x="48268" y="285"/>
                </a:cubicBezTo>
                <a:cubicBezTo>
                  <a:pt x="48225" y="285"/>
                  <a:pt x="48181" y="329"/>
                  <a:pt x="48181" y="394"/>
                </a:cubicBezTo>
                <a:cubicBezTo>
                  <a:pt x="48181" y="438"/>
                  <a:pt x="48225" y="482"/>
                  <a:pt x="48268" y="482"/>
                </a:cubicBezTo>
                <a:close/>
                <a:moveTo>
                  <a:pt x="43439" y="438"/>
                </a:moveTo>
                <a:cubicBezTo>
                  <a:pt x="43461" y="438"/>
                  <a:pt x="43483" y="416"/>
                  <a:pt x="43483" y="394"/>
                </a:cubicBezTo>
                <a:cubicBezTo>
                  <a:pt x="43483" y="372"/>
                  <a:pt x="43461" y="351"/>
                  <a:pt x="43439" y="351"/>
                </a:cubicBezTo>
                <a:cubicBezTo>
                  <a:pt x="43418" y="351"/>
                  <a:pt x="43396" y="372"/>
                  <a:pt x="43396" y="394"/>
                </a:cubicBezTo>
                <a:cubicBezTo>
                  <a:pt x="43396" y="416"/>
                  <a:pt x="43418" y="438"/>
                  <a:pt x="43439" y="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52"/>
          <p:cNvSpPr txBox="1">
            <a:spLocks noGrp="1"/>
          </p:cNvSpPr>
          <p:nvPr>
            <p:ph type="title" hasCustomPrompt="1"/>
          </p:nvPr>
        </p:nvSpPr>
        <p:spPr>
          <a:xfrm>
            <a:off x="730200" y="1246838"/>
            <a:ext cx="7683600" cy="17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7" name="Google Shape;147;p52"/>
          <p:cNvSpPr txBox="1">
            <a:spLocks noGrp="1"/>
          </p:cNvSpPr>
          <p:nvPr>
            <p:ph type="body" idx="1"/>
          </p:nvPr>
        </p:nvSpPr>
        <p:spPr>
          <a:xfrm>
            <a:off x="2974200" y="3476225"/>
            <a:ext cx="31956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3"/>
          <p:cNvSpPr txBox="1">
            <a:spLocks noGrp="1"/>
          </p:cNvSpPr>
          <p:nvPr>
            <p:ph type="body" idx="1"/>
          </p:nvPr>
        </p:nvSpPr>
        <p:spPr>
          <a:xfrm>
            <a:off x="1530900" y="3508800"/>
            <a:ext cx="6082200" cy="12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800">
                <a:latin typeface="Luckiest Guy"/>
                <a:ea typeface="Luckiest Guy"/>
                <a:cs typeface="Luckiest Guy"/>
                <a:sym typeface="Luckiest Guy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4"/>
          <p:cNvSpPr/>
          <p:nvPr/>
        </p:nvSpPr>
        <p:spPr>
          <a:xfrm>
            <a:off x="-2507000" y="1735224"/>
            <a:ext cx="7651829" cy="6727369"/>
          </a:xfrm>
          <a:custGeom>
            <a:avLst/>
            <a:gdLst/>
            <a:ahLst/>
            <a:cxnLst/>
            <a:rect l="l" t="t" r="r" b="b"/>
            <a:pathLst>
              <a:path w="154442" h="135783" extrusionOk="0">
                <a:moveTo>
                  <a:pt x="115831" y="135542"/>
                </a:moveTo>
                <a:lnTo>
                  <a:pt x="115831" y="135520"/>
                </a:lnTo>
                <a:lnTo>
                  <a:pt x="115831" y="135520"/>
                </a:lnTo>
                <a:cubicBezTo>
                  <a:pt x="115831" y="135520"/>
                  <a:pt x="115809" y="135520"/>
                  <a:pt x="115809" y="135520"/>
                </a:cubicBezTo>
                <a:close/>
                <a:moveTo>
                  <a:pt x="111002" y="135564"/>
                </a:moveTo>
                <a:cubicBezTo>
                  <a:pt x="111090" y="135564"/>
                  <a:pt x="110959" y="135433"/>
                  <a:pt x="110959" y="135520"/>
                </a:cubicBezTo>
                <a:cubicBezTo>
                  <a:pt x="110959" y="135542"/>
                  <a:pt x="110980" y="135564"/>
                  <a:pt x="111002" y="135564"/>
                </a:cubicBezTo>
                <a:close/>
                <a:moveTo>
                  <a:pt x="106173" y="135629"/>
                </a:moveTo>
                <a:cubicBezTo>
                  <a:pt x="106239" y="135629"/>
                  <a:pt x="106282" y="135586"/>
                  <a:pt x="106282" y="135520"/>
                </a:cubicBezTo>
                <a:cubicBezTo>
                  <a:pt x="106282" y="135367"/>
                  <a:pt x="106064" y="135367"/>
                  <a:pt x="106064" y="135520"/>
                </a:cubicBezTo>
                <a:cubicBezTo>
                  <a:pt x="106064" y="135586"/>
                  <a:pt x="106108" y="135629"/>
                  <a:pt x="106173" y="135629"/>
                </a:cubicBezTo>
                <a:close/>
                <a:moveTo>
                  <a:pt x="101344" y="135673"/>
                </a:moveTo>
                <a:cubicBezTo>
                  <a:pt x="101432" y="135673"/>
                  <a:pt x="101519" y="135608"/>
                  <a:pt x="101519" y="135520"/>
                </a:cubicBezTo>
                <a:cubicBezTo>
                  <a:pt x="101519" y="135433"/>
                  <a:pt x="101432" y="135367"/>
                  <a:pt x="101344" y="135367"/>
                </a:cubicBezTo>
                <a:cubicBezTo>
                  <a:pt x="101257" y="135367"/>
                  <a:pt x="101191" y="135433"/>
                  <a:pt x="101191" y="135520"/>
                </a:cubicBezTo>
                <a:cubicBezTo>
                  <a:pt x="101191" y="135608"/>
                  <a:pt x="101257" y="135673"/>
                  <a:pt x="101344" y="135673"/>
                </a:cubicBezTo>
                <a:close/>
                <a:moveTo>
                  <a:pt x="96537" y="135717"/>
                </a:moveTo>
                <a:cubicBezTo>
                  <a:pt x="96646" y="135717"/>
                  <a:pt x="96734" y="135629"/>
                  <a:pt x="96734" y="135520"/>
                </a:cubicBezTo>
                <a:cubicBezTo>
                  <a:pt x="96690" y="135280"/>
                  <a:pt x="96362" y="135280"/>
                  <a:pt x="96318" y="135520"/>
                </a:cubicBezTo>
                <a:cubicBezTo>
                  <a:pt x="96318" y="135629"/>
                  <a:pt x="96406" y="135717"/>
                  <a:pt x="96537" y="135717"/>
                </a:cubicBezTo>
                <a:close/>
                <a:moveTo>
                  <a:pt x="91708" y="135739"/>
                </a:moveTo>
                <a:cubicBezTo>
                  <a:pt x="91992" y="135739"/>
                  <a:pt x="91992" y="135280"/>
                  <a:pt x="91708" y="135302"/>
                </a:cubicBezTo>
                <a:cubicBezTo>
                  <a:pt x="91402" y="135302"/>
                  <a:pt x="91402" y="135739"/>
                  <a:pt x="91708" y="135739"/>
                </a:cubicBezTo>
                <a:close/>
                <a:moveTo>
                  <a:pt x="86879" y="135782"/>
                </a:moveTo>
                <a:cubicBezTo>
                  <a:pt x="87097" y="135782"/>
                  <a:pt x="87207" y="135498"/>
                  <a:pt x="87054" y="135345"/>
                </a:cubicBezTo>
                <a:cubicBezTo>
                  <a:pt x="86901" y="135170"/>
                  <a:pt x="86617" y="135302"/>
                  <a:pt x="86617" y="135520"/>
                </a:cubicBezTo>
                <a:cubicBezTo>
                  <a:pt x="86617" y="135651"/>
                  <a:pt x="86726" y="135782"/>
                  <a:pt x="86879" y="135782"/>
                </a:cubicBezTo>
                <a:close/>
                <a:moveTo>
                  <a:pt x="82050" y="135782"/>
                </a:moveTo>
                <a:cubicBezTo>
                  <a:pt x="82290" y="135782"/>
                  <a:pt x="82421" y="135476"/>
                  <a:pt x="82247" y="135302"/>
                </a:cubicBezTo>
                <a:cubicBezTo>
                  <a:pt x="82072" y="135127"/>
                  <a:pt x="81766" y="135258"/>
                  <a:pt x="81766" y="135498"/>
                </a:cubicBezTo>
                <a:cubicBezTo>
                  <a:pt x="81766" y="135651"/>
                  <a:pt x="81897" y="135782"/>
                  <a:pt x="82050" y="135782"/>
                </a:cubicBezTo>
                <a:close/>
                <a:moveTo>
                  <a:pt x="77221" y="135782"/>
                </a:moveTo>
                <a:cubicBezTo>
                  <a:pt x="77461" y="135782"/>
                  <a:pt x="77592" y="135498"/>
                  <a:pt x="77418" y="135323"/>
                </a:cubicBezTo>
                <a:cubicBezTo>
                  <a:pt x="77243" y="135149"/>
                  <a:pt x="76937" y="135258"/>
                  <a:pt x="76937" y="135520"/>
                </a:cubicBezTo>
                <a:cubicBezTo>
                  <a:pt x="76937" y="135673"/>
                  <a:pt x="77068" y="135782"/>
                  <a:pt x="77221" y="135782"/>
                </a:cubicBezTo>
                <a:close/>
                <a:moveTo>
                  <a:pt x="72392" y="135782"/>
                </a:moveTo>
                <a:cubicBezTo>
                  <a:pt x="72632" y="135782"/>
                  <a:pt x="72763" y="135476"/>
                  <a:pt x="72588" y="135302"/>
                </a:cubicBezTo>
                <a:cubicBezTo>
                  <a:pt x="72414" y="135127"/>
                  <a:pt x="72130" y="135258"/>
                  <a:pt x="72130" y="135498"/>
                </a:cubicBezTo>
                <a:cubicBezTo>
                  <a:pt x="72130" y="135651"/>
                  <a:pt x="72239" y="135782"/>
                  <a:pt x="72392" y="135782"/>
                </a:cubicBezTo>
                <a:close/>
                <a:moveTo>
                  <a:pt x="67563" y="135782"/>
                </a:moveTo>
                <a:cubicBezTo>
                  <a:pt x="67803" y="135782"/>
                  <a:pt x="67912" y="135498"/>
                  <a:pt x="67759" y="135345"/>
                </a:cubicBezTo>
                <a:cubicBezTo>
                  <a:pt x="67585" y="135170"/>
                  <a:pt x="67322" y="135302"/>
                  <a:pt x="67322" y="135520"/>
                </a:cubicBezTo>
                <a:cubicBezTo>
                  <a:pt x="67322" y="135651"/>
                  <a:pt x="67432" y="135782"/>
                  <a:pt x="67563" y="135782"/>
                </a:cubicBezTo>
                <a:close/>
                <a:moveTo>
                  <a:pt x="62734" y="135739"/>
                </a:moveTo>
                <a:cubicBezTo>
                  <a:pt x="62952" y="135739"/>
                  <a:pt x="63040" y="135498"/>
                  <a:pt x="62909" y="135367"/>
                </a:cubicBezTo>
                <a:cubicBezTo>
                  <a:pt x="62756" y="135214"/>
                  <a:pt x="62515" y="135323"/>
                  <a:pt x="62515" y="135520"/>
                </a:cubicBezTo>
                <a:cubicBezTo>
                  <a:pt x="62515" y="135651"/>
                  <a:pt x="62624" y="135739"/>
                  <a:pt x="62734" y="135739"/>
                </a:cubicBezTo>
                <a:close/>
                <a:moveTo>
                  <a:pt x="57927" y="135717"/>
                </a:moveTo>
                <a:cubicBezTo>
                  <a:pt x="58036" y="135717"/>
                  <a:pt x="58123" y="135629"/>
                  <a:pt x="58123" y="135520"/>
                </a:cubicBezTo>
                <a:cubicBezTo>
                  <a:pt x="58101" y="135280"/>
                  <a:pt x="57752" y="135280"/>
                  <a:pt x="57708" y="135520"/>
                </a:cubicBezTo>
                <a:cubicBezTo>
                  <a:pt x="57708" y="135629"/>
                  <a:pt x="57817" y="135717"/>
                  <a:pt x="57927" y="135717"/>
                </a:cubicBezTo>
                <a:close/>
                <a:moveTo>
                  <a:pt x="53098" y="135673"/>
                </a:moveTo>
                <a:cubicBezTo>
                  <a:pt x="53294" y="135673"/>
                  <a:pt x="53294" y="135367"/>
                  <a:pt x="53098" y="135367"/>
                </a:cubicBezTo>
                <a:cubicBezTo>
                  <a:pt x="52901" y="135367"/>
                  <a:pt x="52901" y="135673"/>
                  <a:pt x="53098" y="135673"/>
                </a:cubicBezTo>
                <a:close/>
                <a:moveTo>
                  <a:pt x="48268" y="135629"/>
                </a:moveTo>
                <a:cubicBezTo>
                  <a:pt x="48334" y="135629"/>
                  <a:pt x="48378" y="135586"/>
                  <a:pt x="48378" y="135520"/>
                </a:cubicBezTo>
                <a:cubicBezTo>
                  <a:pt x="48378" y="135455"/>
                  <a:pt x="48334" y="135411"/>
                  <a:pt x="48268" y="135411"/>
                </a:cubicBezTo>
                <a:cubicBezTo>
                  <a:pt x="48203" y="135411"/>
                  <a:pt x="48159" y="135455"/>
                  <a:pt x="48159" y="135520"/>
                </a:cubicBezTo>
                <a:cubicBezTo>
                  <a:pt x="48159" y="135586"/>
                  <a:pt x="48203" y="135629"/>
                  <a:pt x="48268" y="135629"/>
                </a:cubicBezTo>
                <a:close/>
                <a:moveTo>
                  <a:pt x="43439" y="135564"/>
                </a:moveTo>
                <a:cubicBezTo>
                  <a:pt x="43461" y="135564"/>
                  <a:pt x="43483" y="135542"/>
                  <a:pt x="43483" y="135520"/>
                </a:cubicBezTo>
                <a:cubicBezTo>
                  <a:pt x="43483" y="135498"/>
                  <a:pt x="43461" y="135476"/>
                  <a:pt x="43439" y="135476"/>
                </a:cubicBezTo>
                <a:cubicBezTo>
                  <a:pt x="43418" y="135476"/>
                  <a:pt x="43396" y="135498"/>
                  <a:pt x="43396" y="135520"/>
                </a:cubicBezTo>
                <a:cubicBezTo>
                  <a:pt x="43396" y="135542"/>
                  <a:pt x="43418" y="135564"/>
                  <a:pt x="43439" y="135564"/>
                </a:cubicBezTo>
                <a:close/>
                <a:moveTo>
                  <a:pt x="38610" y="135542"/>
                </a:moveTo>
                <a:lnTo>
                  <a:pt x="38632" y="135520"/>
                </a:lnTo>
                <a:cubicBezTo>
                  <a:pt x="38632" y="135520"/>
                  <a:pt x="38610" y="135520"/>
                  <a:pt x="38610" y="135520"/>
                </a:cubicBezTo>
                <a:cubicBezTo>
                  <a:pt x="38610" y="135520"/>
                  <a:pt x="38610" y="135520"/>
                  <a:pt x="38610" y="135520"/>
                </a:cubicBezTo>
                <a:cubicBezTo>
                  <a:pt x="38610" y="135520"/>
                  <a:pt x="38610" y="135542"/>
                  <a:pt x="38610" y="135542"/>
                </a:cubicBezTo>
                <a:close/>
                <a:moveTo>
                  <a:pt x="120660" y="130735"/>
                </a:moveTo>
                <a:cubicBezTo>
                  <a:pt x="120660" y="130735"/>
                  <a:pt x="120682" y="130713"/>
                  <a:pt x="120682" y="130713"/>
                </a:cubicBezTo>
                <a:cubicBezTo>
                  <a:pt x="120682" y="130691"/>
                  <a:pt x="120660" y="130669"/>
                  <a:pt x="120660" y="130669"/>
                </a:cubicBezTo>
                <a:cubicBezTo>
                  <a:pt x="120638" y="130669"/>
                  <a:pt x="120638" y="130691"/>
                  <a:pt x="120638" y="130713"/>
                </a:cubicBezTo>
                <a:cubicBezTo>
                  <a:pt x="120617" y="130713"/>
                  <a:pt x="120638" y="130735"/>
                  <a:pt x="120660" y="130735"/>
                </a:cubicBezTo>
                <a:close/>
                <a:moveTo>
                  <a:pt x="115831" y="130800"/>
                </a:moveTo>
                <a:cubicBezTo>
                  <a:pt x="115941" y="130778"/>
                  <a:pt x="115941" y="130604"/>
                  <a:pt x="115831" y="130604"/>
                </a:cubicBezTo>
                <a:cubicBezTo>
                  <a:pt x="115700" y="130582"/>
                  <a:pt x="115700" y="130822"/>
                  <a:pt x="115831" y="130800"/>
                </a:cubicBezTo>
                <a:close/>
                <a:moveTo>
                  <a:pt x="111002" y="130866"/>
                </a:moveTo>
                <a:cubicBezTo>
                  <a:pt x="111286" y="130866"/>
                  <a:pt x="110827" y="130429"/>
                  <a:pt x="110827" y="130713"/>
                </a:cubicBezTo>
                <a:cubicBezTo>
                  <a:pt x="110827" y="130800"/>
                  <a:pt x="110915" y="130866"/>
                  <a:pt x="111002" y="130866"/>
                </a:cubicBezTo>
                <a:close/>
                <a:moveTo>
                  <a:pt x="106173" y="130931"/>
                </a:moveTo>
                <a:cubicBezTo>
                  <a:pt x="106392" y="130931"/>
                  <a:pt x="106479" y="130691"/>
                  <a:pt x="106348" y="130538"/>
                </a:cubicBezTo>
                <a:cubicBezTo>
                  <a:pt x="106195" y="130385"/>
                  <a:pt x="105955" y="130494"/>
                  <a:pt x="105955" y="130713"/>
                </a:cubicBezTo>
                <a:cubicBezTo>
                  <a:pt x="105955" y="130822"/>
                  <a:pt x="106042" y="130931"/>
                  <a:pt x="106173" y="130931"/>
                </a:cubicBezTo>
                <a:close/>
                <a:moveTo>
                  <a:pt x="101344" y="130997"/>
                </a:moveTo>
                <a:cubicBezTo>
                  <a:pt x="101606" y="130997"/>
                  <a:pt x="101737" y="130669"/>
                  <a:pt x="101563" y="130494"/>
                </a:cubicBezTo>
                <a:cubicBezTo>
                  <a:pt x="101366" y="130298"/>
                  <a:pt x="101060" y="130429"/>
                  <a:pt x="101060" y="130713"/>
                </a:cubicBezTo>
                <a:cubicBezTo>
                  <a:pt x="101060" y="130866"/>
                  <a:pt x="101191" y="130997"/>
                  <a:pt x="101344" y="130997"/>
                </a:cubicBezTo>
                <a:close/>
                <a:moveTo>
                  <a:pt x="96515" y="131041"/>
                </a:moveTo>
                <a:cubicBezTo>
                  <a:pt x="96821" y="131041"/>
                  <a:pt x="96974" y="130669"/>
                  <a:pt x="96755" y="130451"/>
                </a:cubicBezTo>
                <a:cubicBezTo>
                  <a:pt x="96559" y="130254"/>
                  <a:pt x="96187" y="130407"/>
                  <a:pt x="96187" y="130713"/>
                </a:cubicBezTo>
                <a:cubicBezTo>
                  <a:pt x="96187" y="130888"/>
                  <a:pt x="96340" y="131041"/>
                  <a:pt x="96515" y="131041"/>
                </a:cubicBezTo>
                <a:close/>
                <a:moveTo>
                  <a:pt x="91708" y="131084"/>
                </a:moveTo>
                <a:cubicBezTo>
                  <a:pt x="92036" y="131084"/>
                  <a:pt x="92211" y="130669"/>
                  <a:pt x="91970" y="130429"/>
                </a:cubicBezTo>
                <a:cubicBezTo>
                  <a:pt x="91730" y="130188"/>
                  <a:pt x="91315" y="130363"/>
                  <a:pt x="91315" y="130713"/>
                </a:cubicBezTo>
                <a:cubicBezTo>
                  <a:pt x="91315" y="130910"/>
                  <a:pt x="91489" y="131084"/>
                  <a:pt x="91708" y="131084"/>
                </a:cubicBezTo>
                <a:close/>
                <a:moveTo>
                  <a:pt x="86879" y="131106"/>
                </a:moveTo>
                <a:cubicBezTo>
                  <a:pt x="87229" y="131106"/>
                  <a:pt x="87403" y="130669"/>
                  <a:pt x="87163" y="130407"/>
                </a:cubicBezTo>
                <a:cubicBezTo>
                  <a:pt x="86901" y="130167"/>
                  <a:pt x="86464" y="130341"/>
                  <a:pt x="86464" y="130713"/>
                </a:cubicBezTo>
                <a:cubicBezTo>
                  <a:pt x="86464" y="130931"/>
                  <a:pt x="86660" y="131106"/>
                  <a:pt x="86879" y="131106"/>
                </a:cubicBezTo>
                <a:close/>
                <a:moveTo>
                  <a:pt x="82050" y="131106"/>
                </a:moveTo>
                <a:cubicBezTo>
                  <a:pt x="82421" y="131106"/>
                  <a:pt x="82596" y="130647"/>
                  <a:pt x="82334" y="130385"/>
                </a:cubicBezTo>
                <a:cubicBezTo>
                  <a:pt x="82072" y="130123"/>
                  <a:pt x="81635" y="130320"/>
                  <a:pt x="81635" y="130691"/>
                </a:cubicBezTo>
                <a:cubicBezTo>
                  <a:pt x="81635" y="130910"/>
                  <a:pt x="81810" y="131106"/>
                  <a:pt x="82050" y="131106"/>
                </a:cubicBezTo>
                <a:close/>
                <a:moveTo>
                  <a:pt x="77221" y="131106"/>
                </a:moveTo>
                <a:cubicBezTo>
                  <a:pt x="77592" y="131106"/>
                  <a:pt x="77789" y="130647"/>
                  <a:pt x="77527" y="130385"/>
                </a:cubicBezTo>
                <a:cubicBezTo>
                  <a:pt x="77265" y="130123"/>
                  <a:pt x="76806" y="130320"/>
                  <a:pt x="76806" y="130691"/>
                </a:cubicBezTo>
                <a:cubicBezTo>
                  <a:pt x="76806" y="130910"/>
                  <a:pt x="77002" y="131106"/>
                  <a:pt x="77221" y="131106"/>
                </a:cubicBezTo>
                <a:close/>
                <a:moveTo>
                  <a:pt x="72392" y="131106"/>
                </a:moveTo>
                <a:cubicBezTo>
                  <a:pt x="72763" y="131106"/>
                  <a:pt x="72960" y="130647"/>
                  <a:pt x="72698" y="130385"/>
                </a:cubicBezTo>
                <a:cubicBezTo>
                  <a:pt x="72436" y="130123"/>
                  <a:pt x="71977" y="130320"/>
                  <a:pt x="71977" y="130691"/>
                </a:cubicBezTo>
                <a:cubicBezTo>
                  <a:pt x="71977" y="130910"/>
                  <a:pt x="72173" y="131106"/>
                  <a:pt x="72392" y="131106"/>
                </a:cubicBezTo>
                <a:close/>
                <a:moveTo>
                  <a:pt x="67563" y="131106"/>
                </a:moveTo>
                <a:cubicBezTo>
                  <a:pt x="67934" y="131106"/>
                  <a:pt x="68109" y="130669"/>
                  <a:pt x="67847" y="130407"/>
                </a:cubicBezTo>
                <a:cubicBezTo>
                  <a:pt x="67606" y="130167"/>
                  <a:pt x="67169" y="130341"/>
                  <a:pt x="67169" y="130713"/>
                </a:cubicBezTo>
                <a:cubicBezTo>
                  <a:pt x="67169" y="130931"/>
                  <a:pt x="67344" y="131106"/>
                  <a:pt x="67563" y="131106"/>
                </a:cubicBezTo>
                <a:close/>
                <a:moveTo>
                  <a:pt x="62734" y="131084"/>
                </a:moveTo>
                <a:cubicBezTo>
                  <a:pt x="63083" y="131084"/>
                  <a:pt x="63258" y="130669"/>
                  <a:pt x="63018" y="130429"/>
                </a:cubicBezTo>
                <a:cubicBezTo>
                  <a:pt x="62777" y="130188"/>
                  <a:pt x="62362" y="130363"/>
                  <a:pt x="62362" y="130713"/>
                </a:cubicBezTo>
                <a:cubicBezTo>
                  <a:pt x="62362" y="130910"/>
                  <a:pt x="62537" y="131084"/>
                  <a:pt x="62734" y="131084"/>
                </a:cubicBezTo>
                <a:close/>
                <a:moveTo>
                  <a:pt x="57927" y="131041"/>
                </a:moveTo>
                <a:cubicBezTo>
                  <a:pt x="58211" y="131041"/>
                  <a:pt x="58364" y="130669"/>
                  <a:pt x="58167" y="130473"/>
                </a:cubicBezTo>
                <a:cubicBezTo>
                  <a:pt x="57948" y="130254"/>
                  <a:pt x="57577" y="130407"/>
                  <a:pt x="57577" y="130713"/>
                </a:cubicBezTo>
                <a:cubicBezTo>
                  <a:pt x="57577" y="130888"/>
                  <a:pt x="57730" y="131041"/>
                  <a:pt x="57927" y="131041"/>
                </a:cubicBezTo>
                <a:close/>
                <a:moveTo>
                  <a:pt x="53098" y="130975"/>
                </a:moveTo>
                <a:cubicBezTo>
                  <a:pt x="53338" y="130975"/>
                  <a:pt x="53469" y="130691"/>
                  <a:pt x="53294" y="130516"/>
                </a:cubicBezTo>
                <a:cubicBezTo>
                  <a:pt x="53119" y="130341"/>
                  <a:pt x="52813" y="130473"/>
                  <a:pt x="52813" y="130713"/>
                </a:cubicBezTo>
                <a:cubicBezTo>
                  <a:pt x="52813" y="130866"/>
                  <a:pt x="52945" y="130975"/>
                  <a:pt x="53098" y="130975"/>
                </a:cubicBezTo>
                <a:close/>
                <a:moveTo>
                  <a:pt x="48268" y="130931"/>
                </a:moveTo>
                <a:cubicBezTo>
                  <a:pt x="48465" y="130931"/>
                  <a:pt x="48574" y="130691"/>
                  <a:pt x="48443" y="130538"/>
                </a:cubicBezTo>
                <a:cubicBezTo>
                  <a:pt x="48290" y="130385"/>
                  <a:pt x="48050" y="130494"/>
                  <a:pt x="48050" y="130691"/>
                </a:cubicBezTo>
                <a:cubicBezTo>
                  <a:pt x="48050" y="130822"/>
                  <a:pt x="48137" y="130931"/>
                  <a:pt x="48268" y="130931"/>
                </a:cubicBezTo>
                <a:close/>
                <a:moveTo>
                  <a:pt x="43439" y="130866"/>
                </a:moveTo>
                <a:cubicBezTo>
                  <a:pt x="43702" y="130866"/>
                  <a:pt x="43287" y="130451"/>
                  <a:pt x="43287" y="130691"/>
                </a:cubicBezTo>
                <a:cubicBezTo>
                  <a:pt x="43287" y="130800"/>
                  <a:pt x="43352" y="130866"/>
                  <a:pt x="43439" y="130866"/>
                </a:cubicBezTo>
                <a:close/>
                <a:moveTo>
                  <a:pt x="38610" y="130800"/>
                </a:moveTo>
                <a:cubicBezTo>
                  <a:pt x="38676" y="130800"/>
                  <a:pt x="38720" y="130757"/>
                  <a:pt x="38720" y="130691"/>
                </a:cubicBezTo>
                <a:cubicBezTo>
                  <a:pt x="38720" y="130560"/>
                  <a:pt x="38457" y="130800"/>
                  <a:pt x="38610" y="130800"/>
                </a:cubicBezTo>
                <a:close/>
                <a:moveTo>
                  <a:pt x="33803" y="130735"/>
                </a:moveTo>
                <a:cubicBezTo>
                  <a:pt x="33803" y="130735"/>
                  <a:pt x="33825" y="130713"/>
                  <a:pt x="33825" y="130713"/>
                </a:cubicBezTo>
                <a:cubicBezTo>
                  <a:pt x="33825" y="130669"/>
                  <a:pt x="33760" y="130669"/>
                  <a:pt x="33760" y="130713"/>
                </a:cubicBezTo>
                <a:cubicBezTo>
                  <a:pt x="33760" y="130713"/>
                  <a:pt x="33781" y="130735"/>
                  <a:pt x="33803" y="130735"/>
                </a:cubicBezTo>
                <a:close/>
                <a:moveTo>
                  <a:pt x="125489" y="125928"/>
                </a:moveTo>
                <a:cubicBezTo>
                  <a:pt x="125555" y="125928"/>
                  <a:pt x="125424" y="125775"/>
                  <a:pt x="125424" y="125862"/>
                </a:cubicBezTo>
                <a:cubicBezTo>
                  <a:pt x="125424" y="125906"/>
                  <a:pt x="125446" y="125928"/>
                  <a:pt x="125489" y="125928"/>
                </a:cubicBezTo>
                <a:close/>
                <a:moveTo>
                  <a:pt x="120660" y="125993"/>
                </a:moveTo>
                <a:cubicBezTo>
                  <a:pt x="120857" y="125993"/>
                  <a:pt x="120529" y="125665"/>
                  <a:pt x="120529" y="125862"/>
                </a:cubicBezTo>
                <a:cubicBezTo>
                  <a:pt x="120529" y="125949"/>
                  <a:pt x="120573" y="125993"/>
                  <a:pt x="120660" y="125993"/>
                </a:cubicBezTo>
                <a:close/>
                <a:moveTo>
                  <a:pt x="115831" y="126081"/>
                </a:moveTo>
                <a:cubicBezTo>
                  <a:pt x="116028" y="126081"/>
                  <a:pt x="116115" y="125840"/>
                  <a:pt x="115984" y="125709"/>
                </a:cubicBezTo>
                <a:cubicBezTo>
                  <a:pt x="115831" y="125578"/>
                  <a:pt x="115613" y="125687"/>
                  <a:pt x="115613" y="125862"/>
                </a:cubicBezTo>
                <a:cubicBezTo>
                  <a:pt x="115613" y="125993"/>
                  <a:pt x="115700" y="126081"/>
                  <a:pt x="115831" y="126081"/>
                </a:cubicBezTo>
                <a:close/>
                <a:moveTo>
                  <a:pt x="111002" y="126168"/>
                </a:moveTo>
                <a:cubicBezTo>
                  <a:pt x="111264" y="126168"/>
                  <a:pt x="111396" y="125840"/>
                  <a:pt x="111221" y="125665"/>
                </a:cubicBezTo>
                <a:cubicBezTo>
                  <a:pt x="111024" y="125469"/>
                  <a:pt x="110696" y="125600"/>
                  <a:pt x="110718" y="125862"/>
                </a:cubicBezTo>
                <a:cubicBezTo>
                  <a:pt x="110718" y="126037"/>
                  <a:pt x="110849" y="126168"/>
                  <a:pt x="111002" y="126168"/>
                </a:cubicBezTo>
                <a:close/>
                <a:moveTo>
                  <a:pt x="106173" y="126233"/>
                </a:moveTo>
                <a:cubicBezTo>
                  <a:pt x="106501" y="126233"/>
                  <a:pt x="106676" y="125840"/>
                  <a:pt x="106435" y="125600"/>
                </a:cubicBezTo>
                <a:cubicBezTo>
                  <a:pt x="106195" y="125381"/>
                  <a:pt x="105824" y="125534"/>
                  <a:pt x="105824" y="125862"/>
                </a:cubicBezTo>
                <a:cubicBezTo>
                  <a:pt x="105824" y="126059"/>
                  <a:pt x="105977" y="126233"/>
                  <a:pt x="106173" y="126233"/>
                </a:cubicBezTo>
                <a:close/>
                <a:moveTo>
                  <a:pt x="101344" y="126299"/>
                </a:moveTo>
                <a:cubicBezTo>
                  <a:pt x="101737" y="126299"/>
                  <a:pt x="101934" y="125840"/>
                  <a:pt x="101650" y="125556"/>
                </a:cubicBezTo>
                <a:cubicBezTo>
                  <a:pt x="101388" y="125294"/>
                  <a:pt x="100929" y="125491"/>
                  <a:pt x="100929" y="125862"/>
                </a:cubicBezTo>
                <a:cubicBezTo>
                  <a:pt x="100929" y="126102"/>
                  <a:pt x="101104" y="126299"/>
                  <a:pt x="101344" y="126299"/>
                </a:cubicBezTo>
                <a:close/>
                <a:moveTo>
                  <a:pt x="96515" y="126343"/>
                </a:moveTo>
                <a:cubicBezTo>
                  <a:pt x="96952" y="126343"/>
                  <a:pt x="97149" y="125818"/>
                  <a:pt x="96865" y="125534"/>
                </a:cubicBezTo>
                <a:cubicBezTo>
                  <a:pt x="96559" y="125228"/>
                  <a:pt x="96056" y="125447"/>
                  <a:pt x="96056" y="125862"/>
                </a:cubicBezTo>
                <a:cubicBezTo>
                  <a:pt x="96056" y="126124"/>
                  <a:pt x="96275" y="126343"/>
                  <a:pt x="96515" y="126343"/>
                </a:cubicBezTo>
                <a:close/>
                <a:moveTo>
                  <a:pt x="91708" y="126365"/>
                </a:moveTo>
                <a:cubicBezTo>
                  <a:pt x="92145" y="126365"/>
                  <a:pt x="92385" y="125818"/>
                  <a:pt x="92058" y="125512"/>
                </a:cubicBezTo>
                <a:cubicBezTo>
                  <a:pt x="91730" y="125185"/>
                  <a:pt x="91184" y="125425"/>
                  <a:pt x="91184" y="125862"/>
                </a:cubicBezTo>
                <a:cubicBezTo>
                  <a:pt x="91184" y="126146"/>
                  <a:pt x="91424" y="126386"/>
                  <a:pt x="91708" y="126365"/>
                </a:cubicBezTo>
                <a:close/>
                <a:moveTo>
                  <a:pt x="86879" y="126408"/>
                </a:moveTo>
                <a:cubicBezTo>
                  <a:pt x="87360" y="126408"/>
                  <a:pt x="87600" y="125818"/>
                  <a:pt x="87250" y="125469"/>
                </a:cubicBezTo>
                <a:cubicBezTo>
                  <a:pt x="86923" y="125119"/>
                  <a:pt x="86333" y="125359"/>
                  <a:pt x="86333" y="125862"/>
                </a:cubicBezTo>
                <a:cubicBezTo>
                  <a:pt x="86333" y="126168"/>
                  <a:pt x="86573" y="126408"/>
                  <a:pt x="86879" y="126408"/>
                </a:cubicBezTo>
                <a:close/>
                <a:moveTo>
                  <a:pt x="82050" y="126408"/>
                </a:moveTo>
                <a:cubicBezTo>
                  <a:pt x="82531" y="126408"/>
                  <a:pt x="82771" y="125818"/>
                  <a:pt x="82443" y="125491"/>
                </a:cubicBezTo>
                <a:cubicBezTo>
                  <a:pt x="82094" y="125141"/>
                  <a:pt x="81504" y="125381"/>
                  <a:pt x="81504" y="125862"/>
                </a:cubicBezTo>
                <a:cubicBezTo>
                  <a:pt x="81504" y="126168"/>
                  <a:pt x="81744" y="126408"/>
                  <a:pt x="82050" y="126408"/>
                </a:cubicBezTo>
                <a:close/>
                <a:moveTo>
                  <a:pt x="77221" y="126408"/>
                </a:moveTo>
                <a:cubicBezTo>
                  <a:pt x="77723" y="126408"/>
                  <a:pt x="77986" y="125796"/>
                  <a:pt x="77614" y="125447"/>
                </a:cubicBezTo>
                <a:cubicBezTo>
                  <a:pt x="77265" y="125097"/>
                  <a:pt x="76653" y="125359"/>
                  <a:pt x="76653" y="125862"/>
                </a:cubicBezTo>
                <a:cubicBezTo>
                  <a:pt x="76653" y="126168"/>
                  <a:pt x="76915" y="126430"/>
                  <a:pt x="77221" y="126408"/>
                </a:cubicBezTo>
                <a:close/>
                <a:moveTo>
                  <a:pt x="72392" y="126408"/>
                </a:moveTo>
                <a:cubicBezTo>
                  <a:pt x="72894" y="126408"/>
                  <a:pt x="73135" y="125818"/>
                  <a:pt x="72785" y="125491"/>
                </a:cubicBezTo>
                <a:cubicBezTo>
                  <a:pt x="72436" y="125141"/>
                  <a:pt x="71846" y="125381"/>
                  <a:pt x="71846" y="125862"/>
                </a:cubicBezTo>
                <a:cubicBezTo>
                  <a:pt x="71846" y="126168"/>
                  <a:pt x="72086" y="126408"/>
                  <a:pt x="72392" y="126408"/>
                </a:cubicBezTo>
                <a:close/>
                <a:moveTo>
                  <a:pt x="67563" y="126408"/>
                </a:moveTo>
                <a:cubicBezTo>
                  <a:pt x="68065" y="126408"/>
                  <a:pt x="68306" y="125818"/>
                  <a:pt x="67956" y="125469"/>
                </a:cubicBezTo>
                <a:cubicBezTo>
                  <a:pt x="67606" y="125119"/>
                  <a:pt x="67017" y="125359"/>
                  <a:pt x="67017" y="125862"/>
                </a:cubicBezTo>
                <a:cubicBezTo>
                  <a:pt x="67017" y="126168"/>
                  <a:pt x="67279" y="126408"/>
                  <a:pt x="67563" y="126408"/>
                </a:cubicBezTo>
                <a:close/>
                <a:moveTo>
                  <a:pt x="62734" y="126365"/>
                </a:moveTo>
                <a:cubicBezTo>
                  <a:pt x="63193" y="126365"/>
                  <a:pt x="63433" y="125818"/>
                  <a:pt x="63105" y="125512"/>
                </a:cubicBezTo>
                <a:cubicBezTo>
                  <a:pt x="62777" y="125185"/>
                  <a:pt x="62231" y="125425"/>
                  <a:pt x="62231" y="125862"/>
                </a:cubicBezTo>
                <a:cubicBezTo>
                  <a:pt x="62231" y="126146"/>
                  <a:pt x="62472" y="126365"/>
                  <a:pt x="62734" y="126365"/>
                </a:cubicBezTo>
                <a:close/>
                <a:moveTo>
                  <a:pt x="57927" y="126343"/>
                </a:moveTo>
                <a:cubicBezTo>
                  <a:pt x="58342" y="126343"/>
                  <a:pt x="58560" y="125840"/>
                  <a:pt x="58254" y="125534"/>
                </a:cubicBezTo>
                <a:cubicBezTo>
                  <a:pt x="57948" y="125228"/>
                  <a:pt x="57446" y="125447"/>
                  <a:pt x="57446" y="125862"/>
                </a:cubicBezTo>
                <a:cubicBezTo>
                  <a:pt x="57446" y="126124"/>
                  <a:pt x="57664" y="126343"/>
                  <a:pt x="57927" y="126343"/>
                </a:cubicBezTo>
                <a:close/>
                <a:moveTo>
                  <a:pt x="53098" y="126277"/>
                </a:moveTo>
                <a:cubicBezTo>
                  <a:pt x="53469" y="126277"/>
                  <a:pt x="53644" y="125840"/>
                  <a:pt x="53382" y="125578"/>
                </a:cubicBezTo>
                <a:cubicBezTo>
                  <a:pt x="53119" y="125316"/>
                  <a:pt x="52682" y="125491"/>
                  <a:pt x="52682" y="125862"/>
                </a:cubicBezTo>
                <a:cubicBezTo>
                  <a:pt x="52682" y="126102"/>
                  <a:pt x="52857" y="126277"/>
                  <a:pt x="53098" y="126277"/>
                </a:cubicBezTo>
                <a:close/>
                <a:moveTo>
                  <a:pt x="48268" y="126233"/>
                </a:moveTo>
                <a:cubicBezTo>
                  <a:pt x="48596" y="126233"/>
                  <a:pt x="48749" y="125840"/>
                  <a:pt x="48531" y="125600"/>
                </a:cubicBezTo>
                <a:cubicBezTo>
                  <a:pt x="48290" y="125381"/>
                  <a:pt x="47897" y="125534"/>
                  <a:pt x="47897" y="125862"/>
                </a:cubicBezTo>
                <a:cubicBezTo>
                  <a:pt x="47897" y="126059"/>
                  <a:pt x="48072" y="126233"/>
                  <a:pt x="48268" y="126233"/>
                </a:cubicBezTo>
                <a:close/>
                <a:moveTo>
                  <a:pt x="43439" y="126146"/>
                </a:moveTo>
                <a:cubicBezTo>
                  <a:pt x="43680" y="126146"/>
                  <a:pt x="43811" y="125862"/>
                  <a:pt x="43636" y="125687"/>
                </a:cubicBezTo>
                <a:cubicBezTo>
                  <a:pt x="43461" y="125512"/>
                  <a:pt x="43177" y="125622"/>
                  <a:pt x="43177" y="125884"/>
                </a:cubicBezTo>
                <a:cubicBezTo>
                  <a:pt x="43177" y="126037"/>
                  <a:pt x="43287" y="126146"/>
                  <a:pt x="43439" y="126146"/>
                </a:cubicBezTo>
                <a:close/>
                <a:moveTo>
                  <a:pt x="38610" y="126081"/>
                </a:moveTo>
                <a:cubicBezTo>
                  <a:pt x="38894" y="126081"/>
                  <a:pt x="38894" y="125665"/>
                  <a:pt x="38610" y="125665"/>
                </a:cubicBezTo>
                <a:cubicBezTo>
                  <a:pt x="38326" y="125665"/>
                  <a:pt x="38326" y="126081"/>
                  <a:pt x="38610" y="126081"/>
                </a:cubicBezTo>
                <a:close/>
                <a:moveTo>
                  <a:pt x="33803" y="126015"/>
                </a:moveTo>
                <a:cubicBezTo>
                  <a:pt x="34000" y="126015"/>
                  <a:pt x="33650" y="125665"/>
                  <a:pt x="33650" y="125862"/>
                </a:cubicBezTo>
                <a:cubicBezTo>
                  <a:pt x="33650" y="125949"/>
                  <a:pt x="33716" y="126015"/>
                  <a:pt x="33803" y="126015"/>
                </a:cubicBezTo>
                <a:close/>
                <a:moveTo>
                  <a:pt x="28974" y="125928"/>
                </a:moveTo>
                <a:cubicBezTo>
                  <a:pt x="29062" y="125928"/>
                  <a:pt x="28909" y="125775"/>
                  <a:pt x="28909" y="125862"/>
                </a:cubicBezTo>
                <a:cubicBezTo>
                  <a:pt x="28909" y="125906"/>
                  <a:pt x="28931" y="125928"/>
                  <a:pt x="28974" y="125928"/>
                </a:cubicBezTo>
                <a:close/>
                <a:moveTo>
                  <a:pt x="130297" y="121099"/>
                </a:moveTo>
                <a:cubicBezTo>
                  <a:pt x="130362" y="121099"/>
                  <a:pt x="130362" y="120989"/>
                  <a:pt x="130297" y="120989"/>
                </a:cubicBezTo>
                <a:cubicBezTo>
                  <a:pt x="130231" y="120989"/>
                  <a:pt x="130231" y="121099"/>
                  <a:pt x="130297" y="121099"/>
                </a:cubicBezTo>
                <a:close/>
                <a:moveTo>
                  <a:pt x="125467" y="121208"/>
                </a:moveTo>
                <a:cubicBezTo>
                  <a:pt x="125555" y="121208"/>
                  <a:pt x="125642" y="121142"/>
                  <a:pt x="125642" y="121055"/>
                </a:cubicBezTo>
                <a:cubicBezTo>
                  <a:pt x="125642" y="120946"/>
                  <a:pt x="125555" y="120880"/>
                  <a:pt x="125467" y="120880"/>
                </a:cubicBezTo>
                <a:cubicBezTo>
                  <a:pt x="125380" y="120880"/>
                  <a:pt x="125315" y="120946"/>
                  <a:pt x="125315" y="121055"/>
                </a:cubicBezTo>
                <a:cubicBezTo>
                  <a:pt x="125315" y="121142"/>
                  <a:pt x="125380" y="121208"/>
                  <a:pt x="125467" y="121208"/>
                </a:cubicBezTo>
                <a:close/>
                <a:moveTo>
                  <a:pt x="120638" y="121295"/>
                </a:moveTo>
                <a:cubicBezTo>
                  <a:pt x="120879" y="121295"/>
                  <a:pt x="120988" y="121033"/>
                  <a:pt x="120835" y="120858"/>
                </a:cubicBezTo>
                <a:cubicBezTo>
                  <a:pt x="120660" y="120705"/>
                  <a:pt x="120398" y="120814"/>
                  <a:pt x="120398" y="121055"/>
                </a:cubicBezTo>
                <a:cubicBezTo>
                  <a:pt x="120398" y="121186"/>
                  <a:pt x="120507" y="121295"/>
                  <a:pt x="120638" y="121295"/>
                </a:cubicBezTo>
                <a:close/>
                <a:moveTo>
                  <a:pt x="115831" y="121383"/>
                </a:moveTo>
                <a:cubicBezTo>
                  <a:pt x="116115" y="121383"/>
                  <a:pt x="116268" y="121011"/>
                  <a:pt x="116050" y="120793"/>
                </a:cubicBezTo>
                <a:cubicBezTo>
                  <a:pt x="115853" y="120596"/>
                  <a:pt x="115482" y="120749"/>
                  <a:pt x="115482" y="121055"/>
                </a:cubicBezTo>
                <a:cubicBezTo>
                  <a:pt x="115482" y="121230"/>
                  <a:pt x="115635" y="121383"/>
                  <a:pt x="115831" y="121383"/>
                </a:cubicBezTo>
                <a:close/>
                <a:moveTo>
                  <a:pt x="111002" y="121470"/>
                </a:moveTo>
                <a:cubicBezTo>
                  <a:pt x="111374" y="121470"/>
                  <a:pt x="111549" y="121011"/>
                  <a:pt x="111286" y="120749"/>
                </a:cubicBezTo>
                <a:cubicBezTo>
                  <a:pt x="111024" y="120487"/>
                  <a:pt x="110587" y="120683"/>
                  <a:pt x="110587" y="121055"/>
                </a:cubicBezTo>
                <a:cubicBezTo>
                  <a:pt x="110587" y="121273"/>
                  <a:pt x="110762" y="121470"/>
                  <a:pt x="111002" y="121470"/>
                </a:cubicBezTo>
                <a:close/>
                <a:moveTo>
                  <a:pt x="106173" y="121536"/>
                </a:moveTo>
                <a:cubicBezTo>
                  <a:pt x="106610" y="121536"/>
                  <a:pt x="106829" y="121011"/>
                  <a:pt x="106523" y="120683"/>
                </a:cubicBezTo>
                <a:cubicBezTo>
                  <a:pt x="106217" y="120377"/>
                  <a:pt x="105671" y="120596"/>
                  <a:pt x="105671" y="121055"/>
                </a:cubicBezTo>
                <a:cubicBezTo>
                  <a:pt x="105671" y="121317"/>
                  <a:pt x="105889" y="121536"/>
                  <a:pt x="106173" y="121536"/>
                </a:cubicBezTo>
                <a:close/>
                <a:moveTo>
                  <a:pt x="101344" y="121601"/>
                </a:moveTo>
                <a:cubicBezTo>
                  <a:pt x="101825" y="121601"/>
                  <a:pt x="102065" y="121011"/>
                  <a:pt x="101737" y="120661"/>
                </a:cubicBezTo>
                <a:cubicBezTo>
                  <a:pt x="101388" y="120312"/>
                  <a:pt x="100798" y="120552"/>
                  <a:pt x="100798" y="121055"/>
                </a:cubicBezTo>
                <a:cubicBezTo>
                  <a:pt x="100798" y="121339"/>
                  <a:pt x="101038" y="121601"/>
                  <a:pt x="101344" y="121601"/>
                </a:cubicBezTo>
                <a:close/>
                <a:moveTo>
                  <a:pt x="96515" y="121645"/>
                </a:moveTo>
                <a:cubicBezTo>
                  <a:pt x="97061" y="121645"/>
                  <a:pt x="97324" y="120989"/>
                  <a:pt x="96952" y="120618"/>
                </a:cubicBezTo>
                <a:cubicBezTo>
                  <a:pt x="96559" y="120246"/>
                  <a:pt x="95925" y="120509"/>
                  <a:pt x="95925" y="121055"/>
                </a:cubicBezTo>
                <a:cubicBezTo>
                  <a:pt x="95925" y="121383"/>
                  <a:pt x="96187" y="121645"/>
                  <a:pt x="96515" y="121645"/>
                </a:cubicBezTo>
                <a:close/>
                <a:moveTo>
                  <a:pt x="91686" y="121688"/>
                </a:moveTo>
                <a:cubicBezTo>
                  <a:pt x="92276" y="121688"/>
                  <a:pt x="92560" y="120989"/>
                  <a:pt x="92145" y="120596"/>
                </a:cubicBezTo>
                <a:cubicBezTo>
                  <a:pt x="91752" y="120181"/>
                  <a:pt x="91052" y="120465"/>
                  <a:pt x="91052" y="121055"/>
                </a:cubicBezTo>
                <a:cubicBezTo>
                  <a:pt x="91052" y="121404"/>
                  <a:pt x="91336" y="121688"/>
                  <a:pt x="91686" y="121688"/>
                </a:cubicBezTo>
                <a:close/>
                <a:moveTo>
                  <a:pt x="86857" y="121710"/>
                </a:moveTo>
                <a:cubicBezTo>
                  <a:pt x="87469" y="121710"/>
                  <a:pt x="87753" y="120989"/>
                  <a:pt x="87338" y="120574"/>
                </a:cubicBezTo>
                <a:cubicBezTo>
                  <a:pt x="86923" y="120159"/>
                  <a:pt x="86202" y="120443"/>
                  <a:pt x="86202" y="121055"/>
                </a:cubicBezTo>
                <a:cubicBezTo>
                  <a:pt x="86202" y="121404"/>
                  <a:pt x="86507" y="121710"/>
                  <a:pt x="86857" y="121710"/>
                </a:cubicBezTo>
                <a:close/>
                <a:moveTo>
                  <a:pt x="82050" y="121732"/>
                </a:moveTo>
                <a:cubicBezTo>
                  <a:pt x="82662" y="121732"/>
                  <a:pt x="82968" y="120989"/>
                  <a:pt x="82531" y="120552"/>
                </a:cubicBezTo>
                <a:cubicBezTo>
                  <a:pt x="82094" y="120115"/>
                  <a:pt x="81351" y="120421"/>
                  <a:pt x="81351" y="121055"/>
                </a:cubicBezTo>
                <a:cubicBezTo>
                  <a:pt x="81351" y="121426"/>
                  <a:pt x="81657" y="121732"/>
                  <a:pt x="82050" y="121732"/>
                </a:cubicBezTo>
                <a:close/>
                <a:moveTo>
                  <a:pt x="77221" y="121732"/>
                </a:moveTo>
                <a:cubicBezTo>
                  <a:pt x="77833" y="121732"/>
                  <a:pt x="78160" y="120989"/>
                  <a:pt x="77702" y="120552"/>
                </a:cubicBezTo>
                <a:cubicBezTo>
                  <a:pt x="77265" y="120115"/>
                  <a:pt x="76522" y="120421"/>
                  <a:pt x="76522" y="121055"/>
                </a:cubicBezTo>
                <a:cubicBezTo>
                  <a:pt x="76522" y="121426"/>
                  <a:pt x="76828" y="121732"/>
                  <a:pt x="77221" y="121732"/>
                </a:cubicBezTo>
                <a:close/>
                <a:moveTo>
                  <a:pt x="72392" y="121732"/>
                </a:moveTo>
                <a:cubicBezTo>
                  <a:pt x="73004" y="121732"/>
                  <a:pt x="73331" y="120989"/>
                  <a:pt x="72894" y="120552"/>
                </a:cubicBezTo>
                <a:cubicBezTo>
                  <a:pt x="72436" y="120115"/>
                  <a:pt x="71693" y="120421"/>
                  <a:pt x="71693" y="121055"/>
                </a:cubicBezTo>
                <a:cubicBezTo>
                  <a:pt x="71693" y="121426"/>
                  <a:pt x="71999" y="121732"/>
                  <a:pt x="72392" y="121732"/>
                </a:cubicBezTo>
                <a:close/>
                <a:moveTo>
                  <a:pt x="67563" y="121710"/>
                </a:moveTo>
                <a:cubicBezTo>
                  <a:pt x="68153" y="121710"/>
                  <a:pt x="68459" y="120989"/>
                  <a:pt x="68044" y="120574"/>
                </a:cubicBezTo>
                <a:cubicBezTo>
                  <a:pt x="67606" y="120159"/>
                  <a:pt x="66885" y="120443"/>
                  <a:pt x="66885" y="121055"/>
                </a:cubicBezTo>
                <a:cubicBezTo>
                  <a:pt x="66885" y="121404"/>
                  <a:pt x="67191" y="121710"/>
                  <a:pt x="67563" y="121710"/>
                </a:cubicBezTo>
                <a:close/>
                <a:moveTo>
                  <a:pt x="62734" y="121688"/>
                </a:moveTo>
                <a:cubicBezTo>
                  <a:pt x="63302" y="121688"/>
                  <a:pt x="63608" y="120989"/>
                  <a:pt x="63193" y="120596"/>
                </a:cubicBezTo>
                <a:cubicBezTo>
                  <a:pt x="62799" y="120181"/>
                  <a:pt x="62100" y="120465"/>
                  <a:pt x="62100" y="121055"/>
                </a:cubicBezTo>
                <a:cubicBezTo>
                  <a:pt x="62100" y="121404"/>
                  <a:pt x="62384" y="121688"/>
                  <a:pt x="62734" y="121688"/>
                </a:cubicBezTo>
                <a:close/>
                <a:moveTo>
                  <a:pt x="57905" y="121645"/>
                </a:moveTo>
                <a:cubicBezTo>
                  <a:pt x="58451" y="121645"/>
                  <a:pt x="58713" y="120989"/>
                  <a:pt x="58342" y="120618"/>
                </a:cubicBezTo>
                <a:cubicBezTo>
                  <a:pt x="57970" y="120246"/>
                  <a:pt x="57315" y="120509"/>
                  <a:pt x="57315" y="121055"/>
                </a:cubicBezTo>
                <a:cubicBezTo>
                  <a:pt x="57315" y="121383"/>
                  <a:pt x="57577" y="121645"/>
                  <a:pt x="57905" y="121645"/>
                </a:cubicBezTo>
                <a:close/>
                <a:moveTo>
                  <a:pt x="53098" y="121601"/>
                </a:moveTo>
                <a:cubicBezTo>
                  <a:pt x="53578" y="121601"/>
                  <a:pt x="53819" y="121011"/>
                  <a:pt x="53469" y="120661"/>
                </a:cubicBezTo>
                <a:cubicBezTo>
                  <a:pt x="53141" y="120312"/>
                  <a:pt x="52551" y="120552"/>
                  <a:pt x="52551" y="121055"/>
                </a:cubicBezTo>
                <a:cubicBezTo>
                  <a:pt x="52551" y="121339"/>
                  <a:pt x="52792" y="121601"/>
                  <a:pt x="53098" y="121601"/>
                </a:cubicBezTo>
                <a:close/>
                <a:moveTo>
                  <a:pt x="48268" y="121536"/>
                </a:moveTo>
                <a:cubicBezTo>
                  <a:pt x="48706" y="121536"/>
                  <a:pt x="48902" y="121011"/>
                  <a:pt x="48618" y="120705"/>
                </a:cubicBezTo>
                <a:cubicBezTo>
                  <a:pt x="48312" y="120399"/>
                  <a:pt x="47788" y="120618"/>
                  <a:pt x="47788" y="121055"/>
                </a:cubicBezTo>
                <a:cubicBezTo>
                  <a:pt x="47788" y="121317"/>
                  <a:pt x="48006" y="121536"/>
                  <a:pt x="48268" y="121536"/>
                </a:cubicBezTo>
                <a:close/>
                <a:moveTo>
                  <a:pt x="43439" y="121470"/>
                </a:moveTo>
                <a:cubicBezTo>
                  <a:pt x="43811" y="121470"/>
                  <a:pt x="43986" y="121011"/>
                  <a:pt x="43724" y="120749"/>
                </a:cubicBezTo>
                <a:cubicBezTo>
                  <a:pt x="43461" y="120487"/>
                  <a:pt x="43024" y="120683"/>
                  <a:pt x="43024" y="121055"/>
                </a:cubicBezTo>
                <a:cubicBezTo>
                  <a:pt x="43024" y="121273"/>
                  <a:pt x="43199" y="121470"/>
                  <a:pt x="43439" y="121470"/>
                </a:cubicBezTo>
                <a:close/>
                <a:moveTo>
                  <a:pt x="38610" y="121361"/>
                </a:moveTo>
                <a:cubicBezTo>
                  <a:pt x="38894" y="121361"/>
                  <a:pt x="39047" y="121011"/>
                  <a:pt x="38851" y="120814"/>
                </a:cubicBezTo>
                <a:cubicBezTo>
                  <a:pt x="38632" y="120618"/>
                  <a:pt x="38283" y="120749"/>
                  <a:pt x="38283" y="121055"/>
                </a:cubicBezTo>
                <a:cubicBezTo>
                  <a:pt x="38283" y="121230"/>
                  <a:pt x="38436" y="121361"/>
                  <a:pt x="38610" y="121361"/>
                </a:cubicBezTo>
                <a:close/>
                <a:moveTo>
                  <a:pt x="33781" y="121295"/>
                </a:moveTo>
                <a:cubicBezTo>
                  <a:pt x="34000" y="121295"/>
                  <a:pt x="34109" y="121033"/>
                  <a:pt x="33956" y="120880"/>
                </a:cubicBezTo>
                <a:cubicBezTo>
                  <a:pt x="33803" y="120727"/>
                  <a:pt x="33541" y="120836"/>
                  <a:pt x="33541" y="121055"/>
                </a:cubicBezTo>
                <a:cubicBezTo>
                  <a:pt x="33541" y="121186"/>
                  <a:pt x="33650" y="121295"/>
                  <a:pt x="33781" y="121295"/>
                </a:cubicBezTo>
                <a:close/>
                <a:moveTo>
                  <a:pt x="28952" y="121186"/>
                </a:moveTo>
                <a:cubicBezTo>
                  <a:pt x="29193" y="121186"/>
                  <a:pt x="28821" y="120814"/>
                  <a:pt x="28821" y="121055"/>
                </a:cubicBezTo>
                <a:cubicBezTo>
                  <a:pt x="28821" y="121120"/>
                  <a:pt x="28887" y="121186"/>
                  <a:pt x="28952" y="121186"/>
                </a:cubicBezTo>
                <a:close/>
                <a:moveTo>
                  <a:pt x="24123" y="121099"/>
                </a:moveTo>
                <a:cubicBezTo>
                  <a:pt x="24211" y="121099"/>
                  <a:pt x="24211" y="120989"/>
                  <a:pt x="24123" y="120989"/>
                </a:cubicBezTo>
                <a:cubicBezTo>
                  <a:pt x="24058" y="120989"/>
                  <a:pt x="24058" y="121099"/>
                  <a:pt x="24123" y="121099"/>
                </a:cubicBezTo>
                <a:close/>
                <a:moveTo>
                  <a:pt x="135126" y="116269"/>
                </a:moveTo>
                <a:cubicBezTo>
                  <a:pt x="135147" y="116269"/>
                  <a:pt x="135169" y="116248"/>
                  <a:pt x="135169" y="116226"/>
                </a:cubicBezTo>
                <a:cubicBezTo>
                  <a:pt x="135169" y="116182"/>
                  <a:pt x="135147" y="116160"/>
                  <a:pt x="135126" y="116160"/>
                </a:cubicBezTo>
                <a:cubicBezTo>
                  <a:pt x="135104" y="116160"/>
                  <a:pt x="135060" y="116182"/>
                  <a:pt x="135060" y="116226"/>
                </a:cubicBezTo>
                <a:cubicBezTo>
                  <a:pt x="135060" y="116248"/>
                  <a:pt x="135104" y="116269"/>
                  <a:pt x="135126" y="116269"/>
                </a:cubicBezTo>
                <a:close/>
                <a:moveTo>
                  <a:pt x="130297" y="116379"/>
                </a:moveTo>
                <a:cubicBezTo>
                  <a:pt x="130384" y="116379"/>
                  <a:pt x="130449" y="116313"/>
                  <a:pt x="130449" y="116226"/>
                </a:cubicBezTo>
                <a:cubicBezTo>
                  <a:pt x="130449" y="115964"/>
                  <a:pt x="130056" y="116379"/>
                  <a:pt x="130297" y="116379"/>
                </a:cubicBezTo>
                <a:close/>
                <a:moveTo>
                  <a:pt x="125467" y="116466"/>
                </a:moveTo>
                <a:cubicBezTo>
                  <a:pt x="125708" y="116466"/>
                  <a:pt x="125817" y="116204"/>
                  <a:pt x="125642" y="116029"/>
                </a:cubicBezTo>
                <a:cubicBezTo>
                  <a:pt x="125489" y="115876"/>
                  <a:pt x="125227" y="115985"/>
                  <a:pt x="125227" y="116226"/>
                </a:cubicBezTo>
                <a:cubicBezTo>
                  <a:pt x="125227" y="116357"/>
                  <a:pt x="125336" y="116466"/>
                  <a:pt x="125467" y="116466"/>
                </a:cubicBezTo>
                <a:close/>
                <a:moveTo>
                  <a:pt x="120638" y="116575"/>
                </a:moveTo>
                <a:cubicBezTo>
                  <a:pt x="121163" y="116619"/>
                  <a:pt x="121163" y="115811"/>
                  <a:pt x="120638" y="115854"/>
                </a:cubicBezTo>
                <a:cubicBezTo>
                  <a:pt x="120201" y="115898"/>
                  <a:pt x="120201" y="116532"/>
                  <a:pt x="120638" y="116575"/>
                </a:cubicBezTo>
                <a:close/>
                <a:moveTo>
                  <a:pt x="115831" y="116685"/>
                </a:moveTo>
                <a:cubicBezTo>
                  <a:pt x="116225" y="116685"/>
                  <a:pt x="116443" y="116182"/>
                  <a:pt x="116137" y="115898"/>
                </a:cubicBezTo>
                <a:cubicBezTo>
                  <a:pt x="115853" y="115614"/>
                  <a:pt x="115372" y="115811"/>
                  <a:pt x="115372" y="116226"/>
                </a:cubicBezTo>
                <a:cubicBezTo>
                  <a:pt x="115372" y="116466"/>
                  <a:pt x="115569" y="116685"/>
                  <a:pt x="115831" y="116685"/>
                </a:cubicBezTo>
                <a:close/>
                <a:moveTo>
                  <a:pt x="111002" y="116750"/>
                </a:moveTo>
                <a:cubicBezTo>
                  <a:pt x="111483" y="116750"/>
                  <a:pt x="111723" y="116160"/>
                  <a:pt x="111374" y="115811"/>
                </a:cubicBezTo>
                <a:cubicBezTo>
                  <a:pt x="111046" y="115483"/>
                  <a:pt x="110456" y="115723"/>
                  <a:pt x="110456" y="116204"/>
                </a:cubicBezTo>
                <a:cubicBezTo>
                  <a:pt x="110434" y="116510"/>
                  <a:pt x="110696" y="116750"/>
                  <a:pt x="111002" y="116750"/>
                </a:cubicBezTo>
                <a:close/>
                <a:moveTo>
                  <a:pt x="106173" y="116838"/>
                </a:moveTo>
                <a:cubicBezTo>
                  <a:pt x="106719" y="116838"/>
                  <a:pt x="106982" y="116160"/>
                  <a:pt x="106610" y="115789"/>
                </a:cubicBezTo>
                <a:cubicBezTo>
                  <a:pt x="106217" y="115395"/>
                  <a:pt x="105561" y="115679"/>
                  <a:pt x="105561" y="116226"/>
                </a:cubicBezTo>
                <a:cubicBezTo>
                  <a:pt x="105561" y="116554"/>
                  <a:pt x="105824" y="116838"/>
                  <a:pt x="106173" y="116838"/>
                </a:cubicBezTo>
                <a:close/>
                <a:moveTo>
                  <a:pt x="101344" y="116903"/>
                </a:moveTo>
                <a:cubicBezTo>
                  <a:pt x="101956" y="116903"/>
                  <a:pt x="102262" y="116160"/>
                  <a:pt x="101825" y="115745"/>
                </a:cubicBezTo>
                <a:cubicBezTo>
                  <a:pt x="101388" y="115308"/>
                  <a:pt x="100667" y="115614"/>
                  <a:pt x="100667" y="116226"/>
                </a:cubicBezTo>
                <a:cubicBezTo>
                  <a:pt x="100667" y="116597"/>
                  <a:pt x="100973" y="116903"/>
                  <a:pt x="101344" y="116903"/>
                </a:cubicBezTo>
                <a:close/>
                <a:moveTo>
                  <a:pt x="96515" y="116947"/>
                </a:moveTo>
                <a:cubicBezTo>
                  <a:pt x="97171" y="116947"/>
                  <a:pt x="97498" y="116160"/>
                  <a:pt x="97040" y="115701"/>
                </a:cubicBezTo>
                <a:cubicBezTo>
                  <a:pt x="96581" y="115242"/>
                  <a:pt x="95772" y="115570"/>
                  <a:pt x="95772" y="116226"/>
                </a:cubicBezTo>
                <a:cubicBezTo>
                  <a:pt x="95772" y="116619"/>
                  <a:pt x="96122" y="116947"/>
                  <a:pt x="96515" y="116947"/>
                </a:cubicBezTo>
                <a:close/>
                <a:moveTo>
                  <a:pt x="91686" y="116991"/>
                </a:moveTo>
                <a:cubicBezTo>
                  <a:pt x="92385" y="116991"/>
                  <a:pt x="92735" y="116160"/>
                  <a:pt x="92232" y="115679"/>
                </a:cubicBezTo>
                <a:cubicBezTo>
                  <a:pt x="91752" y="115177"/>
                  <a:pt x="90921" y="115527"/>
                  <a:pt x="90921" y="116226"/>
                </a:cubicBezTo>
                <a:cubicBezTo>
                  <a:pt x="90921" y="116641"/>
                  <a:pt x="91271" y="116991"/>
                  <a:pt x="91686" y="116991"/>
                </a:cubicBezTo>
                <a:close/>
                <a:moveTo>
                  <a:pt x="86857" y="117034"/>
                </a:moveTo>
                <a:cubicBezTo>
                  <a:pt x="87600" y="117034"/>
                  <a:pt x="87971" y="116160"/>
                  <a:pt x="87447" y="115636"/>
                </a:cubicBezTo>
                <a:cubicBezTo>
                  <a:pt x="86923" y="115111"/>
                  <a:pt x="86049" y="115483"/>
                  <a:pt x="86049" y="116226"/>
                </a:cubicBezTo>
                <a:cubicBezTo>
                  <a:pt x="86049" y="116663"/>
                  <a:pt x="86420" y="117034"/>
                  <a:pt x="86857" y="117034"/>
                </a:cubicBezTo>
                <a:close/>
                <a:moveTo>
                  <a:pt x="82050" y="117056"/>
                </a:moveTo>
                <a:cubicBezTo>
                  <a:pt x="82793" y="117056"/>
                  <a:pt x="83164" y="116160"/>
                  <a:pt x="82640" y="115614"/>
                </a:cubicBezTo>
                <a:cubicBezTo>
                  <a:pt x="82115" y="115090"/>
                  <a:pt x="81198" y="115461"/>
                  <a:pt x="81198" y="116226"/>
                </a:cubicBezTo>
                <a:cubicBezTo>
                  <a:pt x="81198" y="116685"/>
                  <a:pt x="81569" y="117056"/>
                  <a:pt x="82050" y="117056"/>
                </a:cubicBezTo>
                <a:close/>
                <a:moveTo>
                  <a:pt x="77221" y="117056"/>
                </a:moveTo>
                <a:cubicBezTo>
                  <a:pt x="77964" y="117056"/>
                  <a:pt x="78357" y="116160"/>
                  <a:pt x="77811" y="115614"/>
                </a:cubicBezTo>
                <a:cubicBezTo>
                  <a:pt x="77286" y="115090"/>
                  <a:pt x="76369" y="115461"/>
                  <a:pt x="76369" y="116226"/>
                </a:cubicBezTo>
                <a:cubicBezTo>
                  <a:pt x="76369" y="116685"/>
                  <a:pt x="76740" y="117056"/>
                  <a:pt x="77221" y="117056"/>
                </a:cubicBezTo>
                <a:close/>
                <a:moveTo>
                  <a:pt x="72392" y="117056"/>
                </a:moveTo>
                <a:cubicBezTo>
                  <a:pt x="73113" y="117056"/>
                  <a:pt x="73484" y="116182"/>
                  <a:pt x="72982" y="115658"/>
                </a:cubicBezTo>
                <a:cubicBezTo>
                  <a:pt x="72457" y="115155"/>
                  <a:pt x="71561" y="115505"/>
                  <a:pt x="71561" y="116248"/>
                </a:cubicBezTo>
                <a:cubicBezTo>
                  <a:pt x="71561" y="116685"/>
                  <a:pt x="71933" y="117056"/>
                  <a:pt x="72392" y="117056"/>
                </a:cubicBezTo>
                <a:close/>
                <a:moveTo>
                  <a:pt x="67563" y="117056"/>
                </a:moveTo>
                <a:cubicBezTo>
                  <a:pt x="68306" y="117056"/>
                  <a:pt x="68655" y="116160"/>
                  <a:pt x="68153" y="115658"/>
                </a:cubicBezTo>
                <a:cubicBezTo>
                  <a:pt x="67628" y="115133"/>
                  <a:pt x="66754" y="115505"/>
                  <a:pt x="66754" y="116226"/>
                </a:cubicBezTo>
                <a:cubicBezTo>
                  <a:pt x="66754" y="116685"/>
                  <a:pt x="67104" y="117056"/>
                  <a:pt x="67563" y="117056"/>
                </a:cubicBezTo>
                <a:close/>
                <a:moveTo>
                  <a:pt x="62734" y="117012"/>
                </a:moveTo>
                <a:cubicBezTo>
                  <a:pt x="63433" y="117012"/>
                  <a:pt x="63783" y="116182"/>
                  <a:pt x="63280" y="115679"/>
                </a:cubicBezTo>
                <a:cubicBezTo>
                  <a:pt x="62799" y="115199"/>
                  <a:pt x="61969" y="115548"/>
                  <a:pt x="61969" y="116226"/>
                </a:cubicBezTo>
                <a:cubicBezTo>
                  <a:pt x="61969" y="116663"/>
                  <a:pt x="62319" y="117012"/>
                  <a:pt x="62734" y="117012"/>
                </a:cubicBezTo>
                <a:close/>
                <a:moveTo>
                  <a:pt x="57905" y="116947"/>
                </a:moveTo>
                <a:cubicBezTo>
                  <a:pt x="58560" y="116947"/>
                  <a:pt x="58888" y="116182"/>
                  <a:pt x="58429" y="115723"/>
                </a:cubicBezTo>
                <a:cubicBezTo>
                  <a:pt x="57970" y="115264"/>
                  <a:pt x="57184" y="115592"/>
                  <a:pt x="57184" y="116226"/>
                </a:cubicBezTo>
                <a:cubicBezTo>
                  <a:pt x="57184" y="116619"/>
                  <a:pt x="57511" y="116947"/>
                  <a:pt x="57905" y="116947"/>
                </a:cubicBezTo>
                <a:close/>
                <a:moveTo>
                  <a:pt x="53098" y="116903"/>
                </a:moveTo>
                <a:cubicBezTo>
                  <a:pt x="53687" y="116903"/>
                  <a:pt x="53993" y="116182"/>
                  <a:pt x="53556" y="115767"/>
                </a:cubicBezTo>
                <a:cubicBezTo>
                  <a:pt x="53141" y="115330"/>
                  <a:pt x="52420" y="115636"/>
                  <a:pt x="52420" y="116226"/>
                </a:cubicBezTo>
                <a:cubicBezTo>
                  <a:pt x="52420" y="116597"/>
                  <a:pt x="52726" y="116903"/>
                  <a:pt x="53098" y="116903"/>
                </a:cubicBezTo>
                <a:close/>
                <a:moveTo>
                  <a:pt x="48268" y="116838"/>
                </a:moveTo>
                <a:cubicBezTo>
                  <a:pt x="48793" y="116838"/>
                  <a:pt x="49055" y="116182"/>
                  <a:pt x="48684" y="115811"/>
                </a:cubicBezTo>
                <a:cubicBezTo>
                  <a:pt x="48312" y="115417"/>
                  <a:pt x="47657" y="115701"/>
                  <a:pt x="47657" y="116226"/>
                </a:cubicBezTo>
                <a:cubicBezTo>
                  <a:pt x="47657" y="116554"/>
                  <a:pt x="47941" y="116838"/>
                  <a:pt x="48268" y="116838"/>
                </a:cubicBezTo>
                <a:close/>
                <a:moveTo>
                  <a:pt x="43439" y="116750"/>
                </a:moveTo>
                <a:cubicBezTo>
                  <a:pt x="43898" y="116750"/>
                  <a:pt x="44139" y="116182"/>
                  <a:pt x="43811" y="115854"/>
                </a:cubicBezTo>
                <a:cubicBezTo>
                  <a:pt x="43483" y="115527"/>
                  <a:pt x="42915" y="115767"/>
                  <a:pt x="42915" y="116226"/>
                </a:cubicBezTo>
                <a:cubicBezTo>
                  <a:pt x="42915" y="116510"/>
                  <a:pt x="43155" y="116750"/>
                  <a:pt x="43439" y="116750"/>
                </a:cubicBezTo>
                <a:close/>
                <a:moveTo>
                  <a:pt x="38610" y="116685"/>
                </a:moveTo>
                <a:cubicBezTo>
                  <a:pt x="39004" y="116685"/>
                  <a:pt x="39200" y="116204"/>
                  <a:pt x="38916" y="115920"/>
                </a:cubicBezTo>
                <a:cubicBezTo>
                  <a:pt x="38654" y="115636"/>
                  <a:pt x="38173" y="115832"/>
                  <a:pt x="38173" y="116226"/>
                </a:cubicBezTo>
                <a:cubicBezTo>
                  <a:pt x="38173" y="116466"/>
                  <a:pt x="38370" y="116685"/>
                  <a:pt x="38610" y="116685"/>
                </a:cubicBezTo>
                <a:close/>
                <a:moveTo>
                  <a:pt x="33781" y="116575"/>
                </a:moveTo>
                <a:cubicBezTo>
                  <a:pt x="34109" y="116575"/>
                  <a:pt x="34262" y="116204"/>
                  <a:pt x="34044" y="115985"/>
                </a:cubicBezTo>
                <a:cubicBezTo>
                  <a:pt x="33803" y="115767"/>
                  <a:pt x="33432" y="115920"/>
                  <a:pt x="33432" y="116226"/>
                </a:cubicBezTo>
                <a:cubicBezTo>
                  <a:pt x="33432" y="116422"/>
                  <a:pt x="33585" y="116575"/>
                  <a:pt x="33781" y="116575"/>
                </a:cubicBezTo>
                <a:close/>
                <a:moveTo>
                  <a:pt x="28952" y="116488"/>
                </a:moveTo>
                <a:cubicBezTo>
                  <a:pt x="29193" y="116488"/>
                  <a:pt x="29302" y="116204"/>
                  <a:pt x="29149" y="116051"/>
                </a:cubicBezTo>
                <a:cubicBezTo>
                  <a:pt x="28974" y="115898"/>
                  <a:pt x="28712" y="116007"/>
                  <a:pt x="28712" y="116226"/>
                </a:cubicBezTo>
                <a:cubicBezTo>
                  <a:pt x="28712" y="116379"/>
                  <a:pt x="28821" y="116488"/>
                  <a:pt x="28952" y="116488"/>
                </a:cubicBezTo>
                <a:close/>
                <a:moveTo>
                  <a:pt x="24123" y="116379"/>
                </a:moveTo>
                <a:cubicBezTo>
                  <a:pt x="24364" y="116379"/>
                  <a:pt x="23992" y="116007"/>
                  <a:pt x="23992" y="116226"/>
                </a:cubicBezTo>
                <a:cubicBezTo>
                  <a:pt x="23992" y="116313"/>
                  <a:pt x="24058" y="116379"/>
                  <a:pt x="24123" y="116379"/>
                </a:cubicBezTo>
                <a:close/>
                <a:moveTo>
                  <a:pt x="19316" y="116248"/>
                </a:moveTo>
                <a:cubicBezTo>
                  <a:pt x="19338" y="116248"/>
                  <a:pt x="19360" y="116226"/>
                  <a:pt x="19360" y="116204"/>
                </a:cubicBezTo>
                <a:cubicBezTo>
                  <a:pt x="19360" y="116182"/>
                  <a:pt x="19338" y="116160"/>
                  <a:pt x="19316" y="116182"/>
                </a:cubicBezTo>
                <a:cubicBezTo>
                  <a:pt x="19294" y="116182"/>
                  <a:pt x="19272" y="116182"/>
                  <a:pt x="19272" y="116204"/>
                </a:cubicBezTo>
                <a:cubicBezTo>
                  <a:pt x="19272" y="116226"/>
                  <a:pt x="19294" y="116248"/>
                  <a:pt x="19316" y="116248"/>
                </a:cubicBezTo>
                <a:close/>
                <a:moveTo>
                  <a:pt x="139955" y="111419"/>
                </a:moveTo>
                <a:cubicBezTo>
                  <a:pt x="139976" y="111419"/>
                  <a:pt x="139976" y="111397"/>
                  <a:pt x="139976" y="111397"/>
                </a:cubicBezTo>
                <a:cubicBezTo>
                  <a:pt x="139976" y="111375"/>
                  <a:pt x="139976" y="111353"/>
                  <a:pt x="139955" y="111353"/>
                </a:cubicBezTo>
                <a:cubicBezTo>
                  <a:pt x="139933" y="111353"/>
                  <a:pt x="139933" y="111375"/>
                  <a:pt x="139933" y="111397"/>
                </a:cubicBezTo>
                <a:cubicBezTo>
                  <a:pt x="139933" y="111397"/>
                  <a:pt x="139933" y="111419"/>
                  <a:pt x="139955" y="111419"/>
                </a:cubicBezTo>
                <a:close/>
                <a:moveTo>
                  <a:pt x="135126" y="111528"/>
                </a:moveTo>
                <a:cubicBezTo>
                  <a:pt x="135322" y="111528"/>
                  <a:pt x="135322" y="111244"/>
                  <a:pt x="135126" y="111244"/>
                </a:cubicBezTo>
                <a:cubicBezTo>
                  <a:pt x="134951" y="111244"/>
                  <a:pt x="134951" y="111528"/>
                  <a:pt x="135126" y="111528"/>
                </a:cubicBezTo>
                <a:close/>
                <a:moveTo>
                  <a:pt x="130297" y="111637"/>
                </a:moveTo>
                <a:cubicBezTo>
                  <a:pt x="130646" y="111637"/>
                  <a:pt x="130646" y="111135"/>
                  <a:pt x="130297" y="111135"/>
                </a:cubicBezTo>
                <a:cubicBezTo>
                  <a:pt x="129969" y="111135"/>
                  <a:pt x="129969" y="111637"/>
                  <a:pt x="130297" y="111637"/>
                </a:cubicBezTo>
                <a:close/>
                <a:moveTo>
                  <a:pt x="125467" y="111746"/>
                </a:moveTo>
                <a:cubicBezTo>
                  <a:pt x="125795" y="111746"/>
                  <a:pt x="125970" y="111353"/>
                  <a:pt x="125730" y="111135"/>
                </a:cubicBezTo>
                <a:cubicBezTo>
                  <a:pt x="125511" y="110894"/>
                  <a:pt x="125118" y="111069"/>
                  <a:pt x="125118" y="111375"/>
                </a:cubicBezTo>
                <a:cubicBezTo>
                  <a:pt x="125118" y="111593"/>
                  <a:pt x="125271" y="111746"/>
                  <a:pt x="125467" y="111746"/>
                </a:cubicBezTo>
                <a:close/>
                <a:moveTo>
                  <a:pt x="120660" y="111834"/>
                </a:moveTo>
                <a:cubicBezTo>
                  <a:pt x="121054" y="111834"/>
                  <a:pt x="121272" y="111353"/>
                  <a:pt x="120966" y="111069"/>
                </a:cubicBezTo>
                <a:cubicBezTo>
                  <a:pt x="120682" y="110763"/>
                  <a:pt x="120201" y="110982"/>
                  <a:pt x="120201" y="111375"/>
                </a:cubicBezTo>
                <a:cubicBezTo>
                  <a:pt x="120201" y="111637"/>
                  <a:pt x="120398" y="111834"/>
                  <a:pt x="120660" y="111834"/>
                </a:cubicBezTo>
                <a:close/>
                <a:moveTo>
                  <a:pt x="115831" y="111943"/>
                </a:moveTo>
                <a:cubicBezTo>
                  <a:pt x="116334" y="111943"/>
                  <a:pt x="116574" y="111331"/>
                  <a:pt x="116225" y="110982"/>
                </a:cubicBezTo>
                <a:cubicBezTo>
                  <a:pt x="115875" y="110632"/>
                  <a:pt x="115263" y="110894"/>
                  <a:pt x="115263" y="111375"/>
                </a:cubicBezTo>
                <a:cubicBezTo>
                  <a:pt x="115263" y="111703"/>
                  <a:pt x="115525" y="111943"/>
                  <a:pt x="115831" y="111943"/>
                </a:cubicBezTo>
                <a:close/>
                <a:moveTo>
                  <a:pt x="111002" y="112030"/>
                </a:moveTo>
                <a:cubicBezTo>
                  <a:pt x="111570" y="112030"/>
                  <a:pt x="111854" y="111331"/>
                  <a:pt x="111461" y="110938"/>
                </a:cubicBezTo>
                <a:cubicBezTo>
                  <a:pt x="111046" y="110523"/>
                  <a:pt x="110369" y="110807"/>
                  <a:pt x="110369" y="111397"/>
                </a:cubicBezTo>
                <a:cubicBezTo>
                  <a:pt x="110369" y="111746"/>
                  <a:pt x="110653" y="112030"/>
                  <a:pt x="111002" y="112030"/>
                </a:cubicBezTo>
                <a:close/>
                <a:moveTo>
                  <a:pt x="106173" y="112118"/>
                </a:moveTo>
                <a:cubicBezTo>
                  <a:pt x="106829" y="112096"/>
                  <a:pt x="107135" y="111331"/>
                  <a:pt x="106698" y="110872"/>
                </a:cubicBezTo>
                <a:cubicBezTo>
                  <a:pt x="106239" y="110413"/>
                  <a:pt x="105452" y="110741"/>
                  <a:pt x="105452" y="111397"/>
                </a:cubicBezTo>
                <a:cubicBezTo>
                  <a:pt x="105452" y="111790"/>
                  <a:pt x="105780" y="112118"/>
                  <a:pt x="106173" y="112118"/>
                </a:cubicBezTo>
                <a:close/>
                <a:moveTo>
                  <a:pt x="101344" y="112183"/>
                </a:moveTo>
                <a:cubicBezTo>
                  <a:pt x="102065" y="112183"/>
                  <a:pt x="102415" y="111309"/>
                  <a:pt x="101912" y="110807"/>
                </a:cubicBezTo>
                <a:cubicBezTo>
                  <a:pt x="101410" y="110304"/>
                  <a:pt x="100536" y="110676"/>
                  <a:pt x="100536" y="111397"/>
                </a:cubicBezTo>
                <a:cubicBezTo>
                  <a:pt x="100536" y="111834"/>
                  <a:pt x="100907" y="112183"/>
                  <a:pt x="101344" y="112183"/>
                </a:cubicBezTo>
                <a:close/>
                <a:moveTo>
                  <a:pt x="96515" y="112249"/>
                </a:moveTo>
                <a:cubicBezTo>
                  <a:pt x="97302" y="112249"/>
                  <a:pt x="97695" y="111309"/>
                  <a:pt x="97149" y="110763"/>
                </a:cubicBezTo>
                <a:cubicBezTo>
                  <a:pt x="96581" y="110217"/>
                  <a:pt x="95663" y="110610"/>
                  <a:pt x="95663" y="111397"/>
                </a:cubicBezTo>
                <a:cubicBezTo>
                  <a:pt x="95663" y="111856"/>
                  <a:pt x="96056" y="112249"/>
                  <a:pt x="96515" y="112249"/>
                </a:cubicBezTo>
                <a:close/>
                <a:moveTo>
                  <a:pt x="91708" y="112293"/>
                </a:moveTo>
                <a:cubicBezTo>
                  <a:pt x="92516" y="112293"/>
                  <a:pt x="92932" y="111309"/>
                  <a:pt x="92342" y="110741"/>
                </a:cubicBezTo>
                <a:cubicBezTo>
                  <a:pt x="91774" y="110173"/>
                  <a:pt x="90790" y="110566"/>
                  <a:pt x="90790" y="111397"/>
                </a:cubicBezTo>
                <a:cubicBezTo>
                  <a:pt x="90790" y="111877"/>
                  <a:pt x="91205" y="112293"/>
                  <a:pt x="91708" y="112293"/>
                </a:cubicBezTo>
                <a:close/>
                <a:moveTo>
                  <a:pt x="86879" y="112336"/>
                </a:moveTo>
                <a:cubicBezTo>
                  <a:pt x="87731" y="112336"/>
                  <a:pt x="88146" y="111309"/>
                  <a:pt x="87534" y="110719"/>
                </a:cubicBezTo>
                <a:cubicBezTo>
                  <a:pt x="86944" y="110108"/>
                  <a:pt x="85917" y="110545"/>
                  <a:pt x="85917" y="111375"/>
                </a:cubicBezTo>
                <a:cubicBezTo>
                  <a:pt x="85917" y="111921"/>
                  <a:pt x="86354" y="112336"/>
                  <a:pt x="86879" y="112336"/>
                </a:cubicBezTo>
                <a:close/>
                <a:moveTo>
                  <a:pt x="82050" y="112358"/>
                </a:moveTo>
                <a:cubicBezTo>
                  <a:pt x="82924" y="112358"/>
                  <a:pt x="83361" y="111309"/>
                  <a:pt x="82749" y="110697"/>
                </a:cubicBezTo>
                <a:cubicBezTo>
                  <a:pt x="82115" y="110086"/>
                  <a:pt x="81067" y="110523"/>
                  <a:pt x="81067" y="111397"/>
                </a:cubicBezTo>
                <a:cubicBezTo>
                  <a:pt x="81067" y="111921"/>
                  <a:pt x="81504" y="112358"/>
                  <a:pt x="82050" y="112358"/>
                </a:cubicBezTo>
                <a:close/>
                <a:moveTo>
                  <a:pt x="77221" y="112358"/>
                </a:moveTo>
                <a:cubicBezTo>
                  <a:pt x="78095" y="112358"/>
                  <a:pt x="78532" y="111309"/>
                  <a:pt x="77920" y="110697"/>
                </a:cubicBezTo>
                <a:cubicBezTo>
                  <a:pt x="77308" y="110086"/>
                  <a:pt x="76238" y="110523"/>
                  <a:pt x="76238" y="111397"/>
                </a:cubicBezTo>
                <a:cubicBezTo>
                  <a:pt x="76238" y="111921"/>
                  <a:pt x="76675" y="112358"/>
                  <a:pt x="77221" y="112358"/>
                </a:cubicBezTo>
                <a:close/>
                <a:moveTo>
                  <a:pt x="72392" y="112358"/>
                </a:moveTo>
                <a:cubicBezTo>
                  <a:pt x="73266" y="112358"/>
                  <a:pt x="73703" y="111309"/>
                  <a:pt x="73091" y="110697"/>
                </a:cubicBezTo>
                <a:cubicBezTo>
                  <a:pt x="72479" y="110086"/>
                  <a:pt x="71409" y="110523"/>
                  <a:pt x="71409" y="111397"/>
                </a:cubicBezTo>
                <a:cubicBezTo>
                  <a:pt x="71409" y="111921"/>
                  <a:pt x="71867" y="112358"/>
                  <a:pt x="72392" y="112358"/>
                </a:cubicBezTo>
                <a:close/>
                <a:moveTo>
                  <a:pt x="67563" y="112336"/>
                </a:moveTo>
                <a:cubicBezTo>
                  <a:pt x="68415" y="112336"/>
                  <a:pt x="68852" y="111309"/>
                  <a:pt x="68240" y="110719"/>
                </a:cubicBezTo>
                <a:cubicBezTo>
                  <a:pt x="67650" y="110108"/>
                  <a:pt x="66623" y="110545"/>
                  <a:pt x="66623" y="111375"/>
                </a:cubicBezTo>
                <a:cubicBezTo>
                  <a:pt x="66623" y="111921"/>
                  <a:pt x="67038" y="112336"/>
                  <a:pt x="67563" y="112336"/>
                </a:cubicBezTo>
                <a:close/>
                <a:moveTo>
                  <a:pt x="62734" y="112293"/>
                </a:moveTo>
                <a:cubicBezTo>
                  <a:pt x="63564" y="112293"/>
                  <a:pt x="63957" y="111309"/>
                  <a:pt x="63389" y="110741"/>
                </a:cubicBezTo>
                <a:cubicBezTo>
                  <a:pt x="62821" y="110173"/>
                  <a:pt x="61838" y="110566"/>
                  <a:pt x="61838" y="111397"/>
                </a:cubicBezTo>
                <a:cubicBezTo>
                  <a:pt x="61838" y="111877"/>
                  <a:pt x="62253" y="112293"/>
                  <a:pt x="62734" y="112293"/>
                </a:cubicBezTo>
                <a:close/>
                <a:moveTo>
                  <a:pt x="57927" y="112249"/>
                </a:moveTo>
                <a:cubicBezTo>
                  <a:pt x="58691" y="112249"/>
                  <a:pt x="59063" y="111309"/>
                  <a:pt x="58538" y="110785"/>
                </a:cubicBezTo>
                <a:cubicBezTo>
                  <a:pt x="57992" y="110239"/>
                  <a:pt x="57053" y="110610"/>
                  <a:pt x="57053" y="111397"/>
                </a:cubicBezTo>
                <a:cubicBezTo>
                  <a:pt x="57074" y="111856"/>
                  <a:pt x="57446" y="112249"/>
                  <a:pt x="57927" y="112249"/>
                </a:cubicBezTo>
                <a:close/>
                <a:moveTo>
                  <a:pt x="53098" y="112183"/>
                </a:moveTo>
                <a:cubicBezTo>
                  <a:pt x="53819" y="112183"/>
                  <a:pt x="54168" y="111309"/>
                  <a:pt x="53666" y="110807"/>
                </a:cubicBezTo>
                <a:cubicBezTo>
                  <a:pt x="53163" y="110304"/>
                  <a:pt x="52289" y="110676"/>
                  <a:pt x="52289" y="111397"/>
                </a:cubicBezTo>
                <a:cubicBezTo>
                  <a:pt x="52289" y="111834"/>
                  <a:pt x="52661" y="112183"/>
                  <a:pt x="53098" y="112183"/>
                </a:cubicBezTo>
                <a:close/>
                <a:moveTo>
                  <a:pt x="48268" y="112118"/>
                </a:moveTo>
                <a:cubicBezTo>
                  <a:pt x="48924" y="112096"/>
                  <a:pt x="49230" y="111331"/>
                  <a:pt x="48771" y="110872"/>
                </a:cubicBezTo>
                <a:cubicBezTo>
                  <a:pt x="48312" y="110413"/>
                  <a:pt x="47547" y="110741"/>
                  <a:pt x="47547" y="111397"/>
                </a:cubicBezTo>
                <a:cubicBezTo>
                  <a:pt x="47547" y="111790"/>
                  <a:pt x="47875" y="112118"/>
                  <a:pt x="48268" y="112118"/>
                </a:cubicBezTo>
                <a:close/>
                <a:moveTo>
                  <a:pt x="43439" y="112030"/>
                </a:moveTo>
                <a:cubicBezTo>
                  <a:pt x="44008" y="112030"/>
                  <a:pt x="44292" y="111331"/>
                  <a:pt x="43898" y="110938"/>
                </a:cubicBezTo>
                <a:cubicBezTo>
                  <a:pt x="43483" y="110523"/>
                  <a:pt x="42806" y="110807"/>
                  <a:pt x="42806" y="111397"/>
                </a:cubicBezTo>
                <a:cubicBezTo>
                  <a:pt x="42806" y="111746"/>
                  <a:pt x="43090" y="112030"/>
                  <a:pt x="43439" y="112030"/>
                </a:cubicBezTo>
                <a:close/>
                <a:moveTo>
                  <a:pt x="38610" y="111943"/>
                </a:moveTo>
                <a:cubicBezTo>
                  <a:pt x="39113" y="111943"/>
                  <a:pt x="39353" y="111353"/>
                  <a:pt x="39004" y="111003"/>
                </a:cubicBezTo>
                <a:cubicBezTo>
                  <a:pt x="38654" y="110654"/>
                  <a:pt x="38064" y="110894"/>
                  <a:pt x="38064" y="111397"/>
                </a:cubicBezTo>
                <a:cubicBezTo>
                  <a:pt x="38064" y="111681"/>
                  <a:pt x="38305" y="111943"/>
                  <a:pt x="38610" y="111943"/>
                </a:cubicBezTo>
                <a:close/>
                <a:moveTo>
                  <a:pt x="33781" y="111834"/>
                </a:moveTo>
                <a:cubicBezTo>
                  <a:pt x="34197" y="111834"/>
                  <a:pt x="34393" y="111353"/>
                  <a:pt x="34109" y="111069"/>
                </a:cubicBezTo>
                <a:cubicBezTo>
                  <a:pt x="33825" y="110763"/>
                  <a:pt x="33344" y="110982"/>
                  <a:pt x="33344" y="111397"/>
                </a:cubicBezTo>
                <a:cubicBezTo>
                  <a:pt x="33344" y="111637"/>
                  <a:pt x="33541" y="111834"/>
                  <a:pt x="33781" y="111834"/>
                </a:cubicBezTo>
                <a:close/>
                <a:moveTo>
                  <a:pt x="28974" y="111724"/>
                </a:moveTo>
                <a:cubicBezTo>
                  <a:pt x="29280" y="111724"/>
                  <a:pt x="29433" y="111353"/>
                  <a:pt x="29215" y="111135"/>
                </a:cubicBezTo>
                <a:cubicBezTo>
                  <a:pt x="28996" y="110916"/>
                  <a:pt x="28625" y="111069"/>
                  <a:pt x="28625" y="111397"/>
                </a:cubicBezTo>
                <a:cubicBezTo>
                  <a:pt x="28625" y="111572"/>
                  <a:pt x="28778" y="111724"/>
                  <a:pt x="28974" y="111724"/>
                </a:cubicBezTo>
                <a:close/>
                <a:moveTo>
                  <a:pt x="24145" y="111637"/>
                </a:moveTo>
                <a:cubicBezTo>
                  <a:pt x="24364" y="111637"/>
                  <a:pt x="24473" y="111375"/>
                  <a:pt x="24320" y="111222"/>
                </a:cubicBezTo>
                <a:cubicBezTo>
                  <a:pt x="24167" y="111047"/>
                  <a:pt x="23905" y="111178"/>
                  <a:pt x="23905" y="111397"/>
                </a:cubicBezTo>
                <a:cubicBezTo>
                  <a:pt x="23905" y="111528"/>
                  <a:pt x="24014" y="111637"/>
                  <a:pt x="24145" y="111637"/>
                </a:cubicBezTo>
                <a:close/>
                <a:moveTo>
                  <a:pt x="19316" y="111528"/>
                </a:moveTo>
                <a:cubicBezTo>
                  <a:pt x="19491" y="111528"/>
                  <a:pt x="19491" y="111244"/>
                  <a:pt x="19316" y="111244"/>
                </a:cubicBezTo>
                <a:cubicBezTo>
                  <a:pt x="19141" y="111244"/>
                  <a:pt x="19141" y="111528"/>
                  <a:pt x="19316" y="111528"/>
                </a:cubicBezTo>
                <a:close/>
                <a:moveTo>
                  <a:pt x="14487" y="111419"/>
                </a:moveTo>
                <a:cubicBezTo>
                  <a:pt x="14509" y="111419"/>
                  <a:pt x="14509" y="111397"/>
                  <a:pt x="14509" y="111397"/>
                </a:cubicBezTo>
                <a:cubicBezTo>
                  <a:pt x="14509" y="111375"/>
                  <a:pt x="14509" y="111353"/>
                  <a:pt x="14487" y="111353"/>
                </a:cubicBezTo>
                <a:cubicBezTo>
                  <a:pt x="14465" y="111353"/>
                  <a:pt x="14465" y="111375"/>
                  <a:pt x="14465" y="111397"/>
                </a:cubicBezTo>
                <a:cubicBezTo>
                  <a:pt x="14465" y="111397"/>
                  <a:pt x="14465" y="111419"/>
                  <a:pt x="14487" y="111419"/>
                </a:cubicBezTo>
                <a:close/>
                <a:moveTo>
                  <a:pt x="144784" y="106568"/>
                </a:moveTo>
                <a:lnTo>
                  <a:pt x="144784" y="106568"/>
                </a:lnTo>
                <a:cubicBezTo>
                  <a:pt x="144784" y="106546"/>
                  <a:pt x="144740" y="106546"/>
                  <a:pt x="144740" y="106568"/>
                </a:cubicBezTo>
                <a:lnTo>
                  <a:pt x="144762" y="106568"/>
                </a:lnTo>
                <a:close/>
                <a:moveTo>
                  <a:pt x="139955" y="106677"/>
                </a:moveTo>
                <a:cubicBezTo>
                  <a:pt x="140020" y="106655"/>
                  <a:pt x="140064" y="106611"/>
                  <a:pt x="140064" y="106568"/>
                </a:cubicBezTo>
                <a:cubicBezTo>
                  <a:pt x="140042" y="106437"/>
                  <a:pt x="139867" y="106437"/>
                  <a:pt x="139845" y="106568"/>
                </a:cubicBezTo>
                <a:cubicBezTo>
                  <a:pt x="139845" y="106611"/>
                  <a:pt x="139889" y="106677"/>
                  <a:pt x="139955" y="106677"/>
                </a:cubicBezTo>
                <a:close/>
                <a:moveTo>
                  <a:pt x="135126" y="106764"/>
                </a:moveTo>
                <a:cubicBezTo>
                  <a:pt x="135322" y="106764"/>
                  <a:pt x="135410" y="106546"/>
                  <a:pt x="135279" y="106393"/>
                </a:cubicBezTo>
                <a:cubicBezTo>
                  <a:pt x="135147" y="106262"/>
                  <a:pt x="134907" y="106371"/>
                  <a:pt x="134907" y="106568"/>
                </a:cubicBezTo>
                <a:cubicBezTo>
                  <a:pt x="134907" y="106677"/>
                  <a:pt x="135016" y="106764"/>
                  <a:pt x="135126" y="106764"/>
                </a:cubicBezTo>
                <a:close/>
                <a:moveTo>
                  <a:pt x="130297" y="106895"/>
                </a:moveTo>
                <a:cubicBezTo>
                  <a:pt x="130602" y="106895"/>
                  <a:pt x="130755" y="106524"/>
                  <a:pt x="130537" y="106327"/>
                </a:cubicBezTo>
                <a:cubicBezTo>
                  <a:pt x="130318" y="106109"/>
                  <a:pt x="129969" y="106262"/>
                  <a:pt x="129969" y="106568"/>
                </a:cubicBezTo>
                <a:cubicBezTo>
                  <a:pt x="129969" y="106742"/>
                  <a:pt x="130122" y="106895"/>
                  <a:pt x="130297" y="106895"/>
                </a:cubicBezTo>
                <a:close/>
                <a:moveTo>
                  <a:pt x="125467" y="107005"/>
                </a:moveTo>
                <a:cubicBezTo>
                  <a:pt x="125883" y="107005"/>
                  <a:pt x="126079" y="106524"/>
                  <a:pt x="125795" y="106240"/>
                </a:cubicBezTo>
                <a:cubicBezTo>
                  <a:pt x="125511" y="105956"/>
                  <a:pt x="125009" y="106153"/>
                  <a:pt x="125009" y="106568"/>
                </a:cubicBezTo>
                <a:cubicBezTo>
                  <a:pt x="125030" y="106808"/>
                  <a:pt x="125227" y="107005"/>
                  <a:pt x="125467" y="107005"/>
                </a:cubicBezTo>
                <a:close/>
                <a:moveTo>
                  <a:pt x="120638" y="107114"/>
                </a:moveTo>
                <a:cubicBezTo>
                  <a:pt x="121141" y="107114"/>
                  <a:pt x="121403" y="106524"/>
                  <a:pt x="121054" y="106153"/>
                </a:cubicBezTo>
                <a:cubicBezTo>
                  <a:pt x="120682" y="105803"/>
                  <a:pt x="120092" y="106065"/>
                  <a:pt x="120092" y="106568"/>
                </a:cubicBezTo>
                <a:cubicBezTo>
                  <a:pt x="120092" y="106874"/>
                  <a:pt x="120333" y="107114"/>
                  <a:pt x="120638" y="107114"/>
                </a:cubicBezTo>
                <a:close/>
                <a:moveTo>
                  <a:pt x="115831" y="107223"/>
                </a:moveTo>
                <a:cubicBezTo>
                  <a:pt x="116399" y="107223"/>
                  <a:pt x="116705" y="106502"/>
                  <a:pt x="116290" y="106087"/>
                </a:cubicBezTo>
                <a:cubicBezTo>
                  <a:pt x="115875" y="105694"/>
                  <a:pt x="115176" y="105978"/>
                  <a:pt x="115154" y="106568"/>
                </a:cubicBezTo>
                <a:cubicBezTo>
                  <a:pt x="115176" y="106917"/>
                  <a:pt x="115460" y="107223"/>
                  <a:pt x="115831" y="107223"/>
                </a:cubicBezTo>
                <a:close/>
                <a:moveTo>
                  <a:pt x="111002" y="107311"/>
                </a:moveTo>
                <a:cubicBezTo>
                  <a:pt x="111658" y="107311"/>
                  <a:pt x="112007" y="106502"/>
                  <a:pt x="111527" y="106021"/>
                </a:cubicBezTo>
                <a:cubicBezTo>
                  <a:pt x="111046" y="105563"/>
                  <a:pt x="110237" y="105890"/>
                  <a:pt x="110237" y="106568"/>
                </a:cubicBezTo>
                <a:cubicBezTo>
                  <a:pt x="110237" y="106983"/>
                  <a:pt x="110587" y="107311"/>
                  <a:pt x="111002" y="107311"/>
                </a:cubicBezTo>
                <a:close/>
                <a:moveTo>
                  <a:pt x="106173" y="107398"/>
                </a:moveTo>
                <a:cubicBezTo>
                  <a:pt x="106916" y="107398"/>
                  <a:pt x="107309" y="106480"/>
                  <a:pt x="106763" y="105956"/>
                </a:cubicBezTo>
                <a:cubicBezTo>
                  <a:pt x="106239" y="105431"/>
                  <a:pt x="105321" y="105803"/>
                  <a:pt x="105321" y="106568"/>
                </a:cubicBezTo>
                <a:cubicBezTo>
                  <a:pt x="105321" y="107027"/>
                  <a:pt x="105714" y="107398"/>
                  <a:pt x="106173" y="107398"/>
                </a:cubicBezTo>
                <a:close/>
                <a:moveTo>
                  <a:pt x="101344" y="107485"/>
                </a:moveTo>
                <a:cubicBezTo>
                  <a:pt x="102175" y="107485"/>
                  <a:pt x="102568" y="106480"/>
                  <a:pt x="102000" y="105912"/>
                </a:cubicBezTo>
                <a:cubicBezTo>
                  <a:pt x="101410" y="105322"/>
                  <a:pt x="100426" y="105737"/>
                  <a:pt x="100426" y="106568"/>
                </a:cubicBezTo>
                <a:cubicBezTo>
                  <a:pt x="100426" y="107070"/>
                  <a:pt x="100842" y="107485"/>
                  <a:pt x="101344" y="107485"/>
                </a:cubicBezTo>
                <a:close/>
                <a:moveTo>
                  <a:pt x="96515" y="107551"/>
                </a:moveTo>
                <a:cubicBezTo>
                  <a:pt x="97411" y="107551"/>
                  <a:pt x="97848" y="106480"/>
                  <a:pt x="97214" y="105847"/>
                </a:cubicBezTo>
                <a:cubicBezTo>
                  <a:pt x="96603" y="105235"/>
                  <a:pt x="95532" y="105672"/>
                  <a:pt x="95532" y="106568"/>
                </a:cubicBezTo>
                <a:cubicBezTo>
                  <a:pt x="95532" y="107114"/>
                  <a:pt x="95969" y="107551"/>
                  <a:pt x="96515" y="107551"/>
                </a:cubicBezTo>
                <a:close/>
                <a:moveTo>
                  <a:pt x="91686" y="107595"/>
                </a:moveTo>
                <a:cubicBezTo>
                  <a:pt x="92626" y="107595"/>
                  <a:pt x="93085" y="106480"/>
                  <a:pt x="92429" y="105825"/>
                </a:cubicBezTo>
                <a:cubicBezTo>
                  <a:pt x="91774" y="105169"/>
                  <a:pt x="90659" y="105628"/>
                  <a:pt x="90659" y="106568"/>
                </a:cubicBezTo>
                <a:cubicBezTo>
                  <a:pt x="90659" y="107136"/>
                  <a:pt x="91118" y="107595"/>
                  <a:pt x="91686" y="107595"/>
                </a:cubicBezTo>
                <a:close/>
                <a:moveTo>
                  <a:pt x="86857" y="107638"/>
                </a:moveTo>
                <a:cubicBezTo>
                  <a:pt x="87840" y="107638"/>
                  <a:pt x="88321" y="106458"/>
                  <a:pt x="87644" y="105781"/>
                </a:cubicBezTo>
                <a:cubicBezTo>
                  <a:pt x="86944" y="105082"/>
                  <a:pt x="85765" y="105584"/>
                  <a:pt x="85765" y="106546"/>
                </a:cubicBezTo>
                <a:cubicBezTo>
                  <a:pt x="85765" y="107158"/>
                  <a:pt x="86267" y="107638"/>
                  <a:pt x="86857" y="107638"/>
                </a:cubicBezTo>
                <a:close/>
                <a:moveTo>
                  <a:pt x="82050" y="107660"/>
                </a:moveTo>
                <a:cubicBezTo>
                  <a:pt x="83033" y="107660"/>
                  <a:pt x="83536" y="106480"/>
                  <a:pt x="82837" y="105781"/>
                </a:cubicBezTo>
                <a:cubicBezTo>
                  <a:pt x="82137" y="105060"/>
                  <a:pt x="80935" y="105563"/>
                  <a:pt x="80935" y="106568"/>
                </a:cubicBezTo>
                <a:cubicBezTo>
                  <a:pt x="80935" y="107179"/>
                  <a:pt x="81438" y="107660"/>
                  <a:pt x="82050" y="107660"/>
                </a:cubicBezTo>
                <a:close/>
                <a:moveTo>
                  <a:pt x="77221" y="107660"/>
                </a:moveTo>
                <a:cubicBezTo>
                  <a:pt x="78226" y="107660"/>
                  <a:pt x="78729" y="106458"/>
                  <a:pt x="78007" y="105737"/>
                </a:cubicBezTo>
                <a:cubicBezTo>
                  <a:pt x="77308" y="105038"/>
                  <a:pt x="76085" y="105541"/>
                  <a:pt x="76085" y="106546"/>
                </a:cubicBezTo>
                <a:cubicBezTo>
                  <a:pt x="76085" y="107158"/>
                  <a:pt x="76587" y="107660"/>
                  <a:pt x="77221" y="107660"/>
                </a:cubicBezTo>
                <a:close/>
                <a:moveTo>
                  <a:pt x="72392" y="107660"/>
                </a:moveTo>
                <a:cubicBezTo>
                  <a:pt x="73375" y="107660"/>
                  <a:pt x="73878" y="106480"/>
                  <a:pt x="73178" y="105759"/>
                </a:cubicBezTo>
                <a:cubicBezTo>
                  <a:pt x="72479" y="105060"/>
                  <a:pt x="71277" y="105563"/>
                  <a:pt x="71277" y="106568"/>
                </a:cubicBezTo>
                <a:cubicBezTo>
                  <a:pt x="71277" y="107179"/>
                  <a:pt x="71780" y="107660"/>
                  <a:pt x="72392" y="107660"/>
                </a:cubicBezTo>
                <a:close/>
                <a:moveTo>
                  <a:pt x="67563" y="107638"/>
                </a:moveTo>
                <a:cubicBezTo>
                  <a:pt x="68546" y="107638"/>
                  <a:pt x="69027" y="106458"/>
                  <a:pt x="68328" y="105781"/>
                </a:cubicBezTo>
                <a:cubicBezTo>
                  <a:pt x="67650" y="105082"/>
                  <a:pt x="66470" y="105584"/>
                  <a:pt x="66470" y="106546"/>
                </a:cubicBezTo>
                <a:cubicBezTo>
                  <a:pt x="66470" y="107158"/>
                  <a:pt x="66973" y="107638"/>
                  <a:pt x="67563" y="107638"/>
                </a:cubicBezTo>
                <a:close/>
                <a:moveTo>
                  <a:pt x="62734" y="107595"/>
                </a:moveTo>
                <a:cubicBezTo>
                  <a:pt x="63673" y="107595"/>
                  <a:pt x="64132" y="106480"/>
                  <a:pt x="63477" y="105825"/>
                </a:cubicBezTo>
                <a:cubicBezTo>
                  <a:pt x="62821" y="105169"/>
                  <a:pt x="61685" y="105628"/>
                  <a:pt x="61685" y="106568"/>
                </a:cubicBezTo>
                <a:cubicBezTo>
                  <a:pt x="61685" y="107136"/>
                  <a:pt x="62166" y="107595"/>
                  <a:pt x="62734" y="107595"/>
                </a:cubicBezTo>
                <a:close/>
                <a:moveTo>
                  <a:pt x="57905" y="107551"/>
                </a:moveTo>
                <a:cubicBezTo>
                  <a:pt x="58801" y="107551"/>
                  <a:pt x="59238" y="106480"/>
                  <a:pt x="58626" y="105847"/>
                </a:cubicBezTo>
                <a:cubicBezTo>
                  <a:pt x="57992" y="105235"/>
                  <a:pt x="56921" y="105672"/>
                  <a:pt x="56921" y="106568"/>
                </a:cubicBezTo>
                <a:cubicBezTo>
                  <a:pt x="56921" y="107114"/>
                  <a:pt x="57358" y="107551"/>
                  <a:pt x="57905" y="107551"/>
                </a:cubicBezTo>
                <a:close/>
                <a:moveTo>
                  <a:pt x="53098" y="107464"/>
                </a:moveTo>
                <a:cubicBezTo>
                  <a:pt x="53906" y="107464"/>
                  <a:pt x="54299" y="106480"/>
                  <a:pt x="53731" y="105912"/>
                </a:cubicBezTo>
                <a:cubicBezTo>
                  <a:pt x="53163" y="105344"/>
                  <a:pt x="52180" y="105737"/>
                  <a:pt x="52180" y="106568"/>
                </a:cubicBezTo>
                <a:cubicBezTo>
                  <a:pt x="52180" y="107070"/>
                  <a:pt x="52595" y="107464"/>
                  <a:pt x="53098" y="107464"/>
                </a:cubicBezTo>
                <a:close/>
                <a:moveTo>
                  <a:pt x="48268" y="107398"/>
                </a:moveTo>
                <a:cubicBezTo>
                  <a:pt x="49011" y="107398"/>
                  <a:pt x="49383" y="106480"/>
                  <a:pt x="48858" y="105956"/>
                </a:cubicBezTo>
                <a:cubicBezTo>
                  <a:pt x="48334" y="105431"/>
                  <a:pt x="47416" y="105803"/>
                  <a:pt x="47416" y="106568"/>
                </a:cubicBezTo>
                <a:cubicBezTo>
                  <a:pt x="47416" y="107027"/>
                  <a:pt x="47788" y="107398"/>
                  <a:pt x="48268" y="107398"/>
                </a:cubicBezTo>
                <a:close/>
                <a:moveTo>
                  <a:pt x="43439" y="107311"/>
                </a:moveTo>
                <a:cubicBezTo>
                  <a:pt x="44117" y="107311"/>
                  <a:pt x="44445" y="106502"/>
                  <a:pt x="43964" y="106021"/>
                </a:cubicBezTo>
                <a:cubicBezTo>
                  <a:pt x="43505" y="105541"/>
                  <a:pt x="42697" y="105890"/>
                  <a:pt x="42697" y="106568"/>
                </a:cubicBezTo>
                <a:cubicBezTo>
                  <a:pt x="42697" y="106983"/>
                  <a:pt x="43024" y="107311"/>
                  <a:pt x="43439" y="107311"/>
                </a:cubicBezTo>
                <a:close/>
                <a:moveTo>
                  <a:pt x="38610" y="107223"/>
                </a:moveTo>
                <a:cubicBezTo>
                  <a:pt x="39200" y="107223"/>
                  <a:pt x="39484" y="106502"/>
                  <a:pt x="39069" y="106087"/>
                </a:cubicBezTo>
                <a:cubicBezTo>
                  <a:pt x="38654" y="105694"/>
                  <a:pt x="37955" y="105978"/>
                  <a:pt x="37955" y="106568"/>
                </a:cubicBezTo>
                <a:cubicBezTo>
                  <a:pt x="37955" y="106917"/>
                  <a:pt x="38239" y="107223"/>
                  <a:pt x="38610" y="107223"/>
                </a:cubicBezTo>
                <a:close/>
                <a:moveTo>
                  <a:pt x="33781" y="107114"/>
                </a:moveTo>
                <a:cubicBezTo>
                  <a:pt x="34284" y="107114"/>
                  <a:pt x="34524" y="106524"/>
                  <a:pt x="34175" y="106174"/>
                </a:cubicBezTo>
                <a:cubicBezTo>
                  <a:pt x="33825" y="105825"/>
                  <a:pt x="33235" y="106065"/>
                  <a:pt x="33235" y="106568"/>
                </a:cubicBezTo>
                <a:cubicBezTo>
                  <a:pt x="33235" y="106874"/>
                  <a:pt x="33475" y="107114"/>
                  <a:pt x="33781" y="107114"/>
                </a:cubicBezTo>
                <a:close/>
                <a:moveTo>
                  <a:pt x="28952" y="107005"/>
                </a:moveTo>
                <a:cubicBezTo>
                  <a:pt x="29346" y="107005"/>
                  <a:pt x="29542" y="106524"/>
                  <a:pt x="29280" y="106240"/>
                </a:cubicBezTo>
                <a:cubicBezTo>
                  <a:pt x="28996" y="105956"/>
                  <a:pt x="28515" y="106174"/>
                  <a:pt x="28515" y="106568"/>
                </a:cubicBezTo>
                <a:cubicBezTo>
                  <a:pt x="28515" y="106808"/>
                  <a:pt x="28712" y="107005"/>
                  <a:pt x="28952" y="107005"/>
                </a:cubicBezTo>
                <a:close/>
                <a:moveTo>
                  <a:pt x="24123" y="106874"/>
                </a:moveTo>
                <a:cubicBezTo>
                  <a:pt x="24429" y="106874"/>
                  <a:pt x="24560" y="106524"/>
                  <a:pt x="24364" y="106327"/>
                </a:cubicBezTo>
                <a:cubicBezTo>
                  <a:pt x="24167" y="106131"/>
                  <a:pt x="23817" y="106262"/>
                  <a:pt x="23817" y="106568"/>
                </a:cubicBezTo>
                <a:cubicBezTo>
                  <a:pt x="23817" y="106742"/>
                  <a:pt x="23949" y="106874"/>
                  <a:pt x="24123" y="106874"/>
                </a:cubicBezTo>
                <a:close/>
                <a:moveTo>
                  <a:pt x="19316" y="106764"/>
                </a:moveTo>
                <a:cubicBezTo>
                  <a:pt x="19491" y="106764"/>
                  <a:pt x="19600" y="106546"/>
                  <a:pt x="19469" y="106415"/>
                </a:cubicBezTo>
                <a:cubicBezTo>
                  <a:pt x="19316" y="106262"/>
                  <a:pt x="19098" y="106371"/>
                  <a:pt x="19098" y="106568"/>
                </a:cubicBezTo>
                <a:cubicBezTo>
                  <a:pt x="19098" y="106677"/>
                  <a:pt x="19185" y="106764"/>
                  <a:pt x="19316" y="106764"/>
                </a:cubicBezTo>
                <a:close/>
                <a:moveTo>
                  <a:pt x="14487" y="106655"/>
                </a:moveTo>
                <a:cubicBezTo>
                  <a:pt x="14531" y="106655"/>
                  <a:pt x="14575" y="106611"/>
                  <a:pt x="14575" y="106568"/>
                </a:cubicBezTo>
                <a:cubicBezTo>
                  <a:pt x="14575" y="106502"/>
                  <a:pt x="14531" y="106458"/>
                  <a:pt x="14487" y="106458"/>
                </a:cubicBezTo>
                <a:cubicBezTo>
                  <a:pt x="14422" y="106458"/>
                  <a:pt x="14378" y="106502"/>
                  <a:pt x="14378" y="106568"/>
                </a:cubicBezTo>
                <a:cubicBezTo>
                  <a:pt x="14400" y="106611"/>
                  <a:pt x="14443" y="106655"/>
                  <a:pt x="14487" y="106655"/>
                </a:cubicBezTo>
                <a:close/>
                <a:moveTo>
                  <a:pt x="144762" y="101782"/>
                </a:moveTo>
                <a:cubicBezTo>
                  <a:pt x="144849" y="101782"/>
                  <a:pt x="144718" y="101651"/>
                  <a:pt x="144718" y="101739"/>
                </a:cubicBezTo>
                <a:cubicBezTo>
                  <a:pt x="144718" y="101760"/>
                  <a:pt x="144740" y="101782"/>
                  <a:pt x="144762" y="101782"/>
                </a:cubicBezTo>
                <a:close/>
                <a:moveTo>
                  <a:pt x="139955" y="101913"/>
                </a:moveTo>
                <a:cubicBezTo>
                  <a:pt x="140042" y="101913"/>
                  <a:pt x="140108" y="101826"/>
                  <a:pt x="140108" y="101739"/>
                </a:cubicBezTo>
                <a:cubicBezTo>
                  <a:pt x="140129" y="101586"/>
                  <a:pt x="139933" y="101498"/>
                  <a:pt x="139823" y="101608"/>
                </a:cubicBezTo>
                <a:cubicBezTo>
                  <a:pt x="139714" y="101717"/>
                  <a:pt x="139780" y="101913"/>
                  <a:pt x="139955" y="101913"/>
                </a:cubicBezTo>
                <a:close/>
                <a:moveTo>
                  <a:pt x="135126" y="102023"/>
                </a:moveTo>
                <a:cubicBezTo>
                  <a:pt x="135388" y="102023"/>
                  <a:pt x="135519" y="101717"/>
                  <a:pt x="135322" y="101520"/>
                </a:cubicBezTo>
                <a:cubicBezTo>
                  <a:pt x="135147" y="101345"/>
                  <a:pt x="134820" y="101476"/>
                  <a:pt x="134820" y="101739"/>
                </a:cubicBezTo>
                <a:cubicBezTo>
                  <a:pt x="134820" y="101892"/>
                  <a:pt x="134951" y="102023"/>
                  <a:pt x="135126" y="102023"/>
                </a:cubicBezTo>
                <a:close/>
                <a:moveTo>
                  <a:pt x="130297" y="102154"/>
                </a:moveTo>
                <a:cubicBezTo>
                  <a:pt x="130668" y="102154"/>
                  <a:pt x="130843" y="101695"/>
                  <a:pt x="130581" y="101433"/>
                </a:cubicBezTo>
                <a:cubicBezTo>
                  <a:pt x="130318" y="101171"/>
                  <a:pt x="129881" y="101367"/>
                  <a:pt x="129881" y="101739"/>
                </a:cubicBezTo>
                <a:cubicBezTo>
                  <a:pt x="129881" y="101957"/>
                  <a:pt x="130056" y="102154"/>
                  <a:pt x="130297" y="102154"/>
                </a:cubicBezTo>
                <a:close/>
                <a:moveTo>
                  <a:pt x="125467" y="102263"/>
                </a:moveTo>
                <a:cubicBezTo>
                  <a:pt x="125948" y="102263"/>
                  <a:pt x="126189" y="101673"/>
                  <a:pt x="125861" y="101345"/>
                </a:cubicBezTo>
                <a:cubicBezTo>
                  <a:pt x="125511" y="100996"/>
                  <a:pt x="124921" y="101236"/>
                  <a:pt x="124921" y="101717"/>
                </a:cubicBezTo>
                <a:cubicBezTo>
                  <a:pt x="124921" y="102023"/>
                  <a:pt x="125162" y="102263"/>
                  <a:pt x="125467" y="102263"/>
                </a:cubicBezTo>
                <a:close/>
                <a:moveTo>
                  <a:pt x="120638" y="102372"/>
                </a:moveTo>
                <a:cubicBezTo>
                  <a:pt x="121207" y="102372"/>
                  <a:pt x="121491" y="101673"/>
                  <a:pt x="121097" y="101280"/>
                </a:cubicBezTo>
                <a:cubicBezTo>
                  <a:pt x="120682" y="100865"/>
                  <a:pt x="120005" y="101171"/>
                  <a:pt x="120005" y="101739"/>
                </a:cubicBezTo>
                <a:cubicBezTo>
                  <a:pt x="120005" y="102088"/>
                  <a:pt x="120289" y="102372"/>
                  <a:pt x="120638" y="102372"/>
                </a:cubicBezTo>
                <a:close/>
                <a:moveTo>
                  <a:pt x="115809" y="102482"/>
                </a:moveTo>
                <a:cubicBezTo>
                  <a:pt x="116487" y="102482"/>
                  <a:pt x="116815" y="101673"/>
                  <a:pt x="116334" y="101192"/>
                </a:cubicBezTo>
                <a:cubicBezTo>
                  <a:pt x="115875" y="100733"/>
                  <a:pt x="115066" y="101061"/>
                  <a:pt x="115066" y="101739"/>
                </a:cubicBezTo>
                <a:cubicBezTo>
                  <a:pt x="115066" y="102154"/>
                  <a:pt x="115394" y="102482"/>
                  <a:pt x="115809" y="102482"/>
                </a:cubicBezTo>
                <a:close/>
                <a:moveTo>
                  <a:pt x="111002" y="102591"/>
                </a:moveTo>
                <a:cubicBezTo>
                  <a:pt x="111767" y="102591"/>
                  <a:pt x="112138" y="101673"/>
                  <a:pt x="111614" y="101127"/>
                </a:cubicBezTo>
                <a:cubicBezTo>
                  <a:pt x="111068" y="100581"/>
                  <a:pt x="110150" y="100974"/>
                  <a:pt x="110150" y="101739"/>
                </a:cubicBezTo>
                <a:cubicBezTo>
                  <a:pt x="110150" y="102219"/>
                  <a:pt x="110522" y="102591"/>
                  <a:pt x="111002" y="102591"/>
                </a:cubicBezTo>
                <a:close/>
                <a:moveTo>
                  <a:pt x="106173" y="102700"/>
                </a:moveTo>
                <a:cubicBezTo>
                  <a:pt x="107025" y="102700"/>
                  <a:pt x="107441" y="101673"/>
                  <a:pt x="106851" y="101061"/>
                </a:cubicBezTo>
                <a:cubicBezTo>
                  <a:pt x="106239" y="100471"/>
                  <a:pt x="105234" y="100886"/>
                  <a:pt x="105234" y="101739"/>
                </a:cubicBezTo>
                <a:cubicBezTo>
                  <a:pt x="105234" y="102263"/>
                  <a:pt x="105649" y="102700"/>
                  <a:pt x="106173" y="102700"/>
                </a:cubicBezTo>
                <a:close/>
                <a:moveTo>
                  <a:pt x="101344" y="102787"/>
                </a:moveTo>
                <a:cubicBezTo>
                  <a:pt x="102284" y="102787"/>
                  <a:pt x="102743" y="101651"/>
                  <a:pt x="102087" y="100996"/>
                </a:cubicBezTo>
                <a:cubicBezTo>
                  <a:pt x="101432" y="100340"/>
                  <a:pt x="100317" y="100799"/>
                  <a:pt x="100317" y="101739"/>
                </a:cubicBezTo>
                <a:cubicBezTo>
                  <a:pt x="100295" y="102307"/>
                  <a:pt x="100776" y="102787"/>
                  <a:pt x="101344" y="102787"/>
                </a:cubicBezTo>
                <a:close/>
                <a:moveTo>
                  <a:pt x="96537" y="102875"/>
                </a:moveTo>
                <a:cubicBezTo>
                  <a:pt x="97520" y="102875"/>
                  <a:pt x="98023" y="101651"/>
                  <a:pt x="97324" y="100952"/>
                </a:cubicBezTo>
                <a:cubicBezTo>
                  <a:pt x="96603" y="100253"/>
                  <a:pt x="95401" y="100755"/>
                  <a:pt x="95401" y="101739"/>
                </a:cubicBezTo>
                <a:cubicBezTo>
                  <a:pt x="95401" y="102372"/>
                  <a:pt x="95903" y="102875"/>
                  <a:pt x="96537" y="102875"/>
                </a:cubicBezTo>
                <a:close/>
                <a:moveTo>
                  <a:pt x="91708" y="102919"/>
                </a:moveTo>
                <a:cubicBezTo>
                  <a:pt x="92757" y="102919"/>
                  <a:pt x="93281" y="101651"/>
                  <a:pt x="92538" y="100908"/>
                </a:cubicBezTo>
                <a:cubicBezTo>
                  <a:pt x="91795" y="100165"/>
                  <a:pt x="90528" y="100690"/>
                  <a:pt x="90528" y="101739"/>
                </a:cubicBezTo>
                <a:cubicBezTo>
                  <a:pt x="90528" y="102394"/>
                  <a:pt x="91052" y="102919"/>
                  <a:pt x="91708" y="102919"/>
                </a:cubicBezTo>
                <a:close/>
                <a:moveTo>
                  <a:pt x="86879" y="102984"/>
                </a:moveTo>
                <a:cubicBezTo>
                  <a:pt x="87971" y="102984"/>
                  <a:pt x="88518" y="101651"/>
                  <a:pt x="87753" y="100865"/>
                </a:cubicBezTo>
                <a:cubicBezTo>
                  <a:pt x="86966" y="100100"/>
                  <a:pt x="85633" y="100646"/>
                  <a:pt x="85633" y="101739"/>
                </a:cubicBezTo>
                <a:cubicBezTo>
                  <a:pt x="85633" y="102416"/>
                  <a:pt x="86202" y="102984"/>
                  <a:pt x="86879" y="102984"/>
                </a:cubicBezTo>
                <a:close/>
                <a:moveTo>
                  <a:pt x="82050" y="103006"/>
                </a:moveTo>
                <a:cubicBezTo>
                  <a:pt x="83164" y="103006"/>
                  <a:pt x="83732" y="101651"/>
                  <a:pt x="82946" y="100865"/>
                </a:cubicBezTo>
                <a:cubicBezTo>
                  <a:pt x="82159" y="100056"/>
                  <a:pt x="80783" y="100624"/>
                  <a:pt x="80783" y="101739"/>
                </a:cubicBezTo>
                <a:cubicBezTo>
                  <a:pt x="80783" y="102438"/>
                  <a:pt x="81351" y="103006"/>
                  <a:pt x="82050" y="103006"/>
                </a:cubicBezTo>
                <a:close/>
                <a:moveTo>
                  <a:pt x="77221" y="103006"/>
                </a:moveTo>
                <a:cubicBezTo>
                  <a:pt x="78357" y="103006"/>
                  <a:pt x="78925" y="101629"/>
                  <a:pt x="78117" y="100843"/>
                </a:cubicBezTo>
                <a:cubicBezTo>
                  <a:pt x="77308" y="100034"/>
                  <a:pt x="75954" y="100602"/>
                  <a:pt x="75954" y="101739"/>
                </a:cubicBezTo>
                <a:cubicBezTo>
                  <a:pt x="75954" y="102438"/>
                  <a:pt x="76522" y="103006"/>
                  <a:pt x="77221" y="103006"/>
                </a:cubicBezTo>
                <a:close/>
                <a:moveTo>
                  <a:pt x="72392" y="103006"/>
                </a:moveTo>
                <a:cubicBezTo>
                  <a:pt x="73528" y="103006"/>
                  <a:pt x="74074" y="101651"/>
                  <a:pt x="73288" y="100865"/>
                </a:cubicBezTo>
                <a:cubicBezTo>
                  <a:pt x="72501" y="100056"/>
                  <a:pt x="71146" y="100624"/>
                  <a:pt x="71146" y="101739"/>
                </a:cubicBezTo>
                <a:cubicBezTo>
                  <a:pt x="71146" y="102438"/>
                  <a:pt x="71693" y="103006"/>
                  <a:pt x="72392" y="103006"/>
                </a:cubicBezTo>
                <a:close/>
                <a:moveTo>
                  <a:pt x="67563" y="102984"/>
                </a:moveTo>
                <a:cubicBezTo>
                  <a:pt x="68677" y="102984"/>
                  <a:pt x="69223" y="101651"/>
                  <a:pt x="68437" y="100865"/>
                </a:cubicBezTo>
                <a:cubicBezTo>
                  <a:pt x="67672" y="100100"/>
                  <a:pt x="66339" y="100646"/>
                  <a:pt x="66339" y="101739"/>
                </a:cubicBezTo>
                <a:cubicBezTo>
                  <a:pt x="66339" y="102416"/>
                  <a:pt x="66885" y="102984"/>
                  <a:pt x="67563" y="102984"/>
                </a:cubicBezTo>
                <a:close/>
                <a:moveTo>
                  <a:pt x="62734" y="102919"/>
                </a:moveTo>
                <a:cubicBezTo>
                  <a:pt x="63804" y="102919"/>
                  <a:pt x="64329" y="101651"/>
                  <a:pt x="63586" y="100908"/>
                </a:cubicBezTo>
                <a:cubicBezTo>
                  <a:pt x="62843" y="100165"/>
                  <a:pt x="61576" y="100690"/>
                  <a:pt x="61576" y="101739"/>
                </a:cubicBezTo>
                <a:cubicBezTo>
                  <a:pt x="61576" y="102394"/>
                  <a:pt x="62100" y="102919"/>
                  <a:pt x="62734" y="102919"/>
                </a:cubicBezTo>
                <a:close/>
                <a:moveTo>
                  <a:pt x="57927" y="102853"/>
                </a:moveTo>
                <a:cubicBezTo>
                  <a:pt x="58910" y="102853"/>
                  <a:pt x="59412" y="101651"/>
                  <a:pt x="58713" y="100952"/>
                </a:cubicBezTo>
                <a:cubicBezTo>
                  <a:pt x="58014" y="100253"/>
                  <a:pt x="56812" y="100755"/>
                  <a:pt x="56812" y="101739"/>
                </a:cubicBezTo>
                <a:cubicBezTo>
                  <a:pt x="56812" y="102350"/>
                  <a:pt x="57315" y="102853"/>
                  <a:pt x="57927" y="102853"/>
                </a:cubicBezTo>
                <a:close/>
                <a:moveTo>
                  <a:pt x="53098" y="102766"/>
                </a:moveTo>
                <a:cubicBezTo>
                  <a:pt x="54015" y="102766"/>
                  <a:pt x="54474" y="101673"/>
                  <a:pt x="53819" y="101018"/>
                </a:cubicBezTo>
                <a:cubicBezTo>
                  <a:pt x="53163" y="100362"/>
                  <a:pt x="52071" y="100821"/>
                  <a:pt x="52071" y="101739"/>
                </a:cubicBezTo>
                <a:cubicBezTo>
                  <a:pt x="52071" y="102307"/>
                  <a:pt x="52529" y="102766"/>
                  <a:pt x="53098" y="102766"/>
                </a:cubicBezTo>
                <a:close/>
                <a:moveTo>
                  <a:pt x="48268" y="102700"/>
                </a:moveTo>
                <a:cubicBezTo>
                  <a:pt x="49121" y="102700"/>
                  <a:pt x="49536" y="101673"/>
                  <a:pt x="48946" y="101061"/>
                </a:cubicBezTo>
                <a:cubicBezTo>
                  <a:pt x="48334" y="100471"/>
                  <a:pt x="47307" y="100886"/>
                  <a:pt x="47307" y="101739"/>
                </a:cubicBezTo>
                <a:cubicBezTo>
                  <a:pt x="47307" y="102263"/>
                  <a:pt x="47744" y="102700"/>
                  <a:pt x="48268" y="102700"/>
                </a:cubicBezTo>
                <a:close/>
                <a:moveTo>
                  <a:pt x="43439" y="102591"/>
                </a:moveTo>
                <a:cubicBezTo>
                  <a:pt x="44204" y="102591"/>
                  <a:pt x="44576" y="101673"/>
                  <a:pt x="44051" y="101149"/>
                </a:cubicBezTo>
                <a:cubicBezTo>
                  <a:pt x="43505" y="100602"/>
                  <a:pt x="42609" y="100996"/>
                  <a:pt x="42609" y="101739"/>
                </a:cubicBezTo>
                <a:cubicBezTo>
                  <a:pt x="42609" y="102219"/>
                  <a:pt x="42981" y="102591"/>
                  <a:pt x="43439" y="102591"/>
                </a:cubicBezTo>
                <a:close/>
                <a:moveTo>
                  <a:pt x="38610" y="102503"/>
                </a:moveTo>
                <a:cubicBezTo>
                  <a:pt x="39288" y="102503"/>
                  <a:pt x="39616" y="101695"/>
                  <a:pt x="39135" y="101214"/>
                </a:cubicBezTo>
                <a:cubicBezTo>
                  <a:pt x="38676" y="100733"/>
                  <a:pt x="37867" y="101083"/>
                  <a:pt x="37867" y="101739"/>
                </a:cubicBezTo>
                <a:cubicBezTo>
                  <a:pt x="37867" y="102154"/>
                  <a:pt x="38195" y="102482"/>
                  <a:pt x="38610" y="102503"/>
                </a:cubicBezTo>
                <a:close/>
                <a:moveTo>
                  <a:pt x="33781" y="102372"/>
                </a:moveTo>
                <a:cubicBezTo>
                  <a:pt x="34350" y="102372"/>
                  <a:pt x="34634" y="101695"/>
                  <a:pt x="34240" y="101302"/>
                </a:cubicBezTo>
                <a:cubicBezTo>
                  <a:pt x="33847" y="100908"/>
                  <a:pt x="33170" y="101192"/>
                  <a:pt x="33170" y="101739"/>
                </a:cubicBezTo>
                <a:cubicBezTo>
                  <a:pt x="33170" y="102088"/>
                  <a:pt x="33454" y="102372"/>
                  <a:pt x="33781" y="102372"/>
                </a:cubicBezTo>
                <a:close/>
                <a:moveTo>
                  <a:pt x="28974" y="102263"/>
                </a:moveTo>
                <a:cubicBezTo>
                  <a:pt x="29433" y="102263"/>
                  <a:pt x="29673" y="101695"/>
                  <a:pt x="29346" y="101367"/>
                </a:cubicBezTo>
                <a:cubicBezTo>
                  <a:pt x="28996" y="101039"/>
                  <a:pt x="28450" y="101280"/>
                  <a:pt x="28450" y="101739"/>
                </a:cubicBezTo>
                <a:cubicBezTo>
                  <a:pt x="28450" y="102023"/>
                  <a:pt x="28668" y="102263"/>
                  <a:pt x="28974" y="102263"/>
                </a:cubicBezTo>
                <a:close/>
                <a:moveTo>
                  <a:pt x="24145" y="102154"/>
                </a:moveTo>
                <a:cubicBezTo>
                  <a:pt x="24495" y="102154"/>
                  <a:pt x="24670" y="101717"/>
                  <a:pt x="24429" y="101455"/>
                </a:cubicBezTo>
                <a:cubicBezTo>
                  <a:pt x="24167" y="101214"/>
                  <a:pt x="23730" y="101389"/>
                  <a:pt x="23730" y="101739"/>
                </a:cubicBezTo>
                <a:cubicBezTo>
                  <a:pt x="23730" y="101957"/>
                  <a:pt x="23927" y="102154"/>
                  <a:pt x="24145" y="102154"/>
                </a:cubicBezTo>
                <a:close/>
                <a:moveTo>
                  <a:pt x="19316" y="102023"/>
                </a:moveTo>
                <a:cubicBezTo>
                  <a:pt x="19556" y="102023"/>
                  <a:pt x="19688" y="101739"/>
                  <a:pt x="19513" y="101564"/>
                </a:cubicBezTo>
                <a:cubicBezTo>
                  <a:pt x="19338" y="101389"/>
                  <a:pt x="19032" y="101498"/>
                  <a:pt x="19032" y="101760"/>
                </a:cubicBezTo>
                <a:cubicBezTo>
                  <a:pt x="19032" y="101913"/>
                  <a:pt x="19163" y="102023"/>
                  <a:pt x="19316" y="102023"/>
                </a:cubicBezTo>
                <a:close/>
                <a:moveTo>
                  <a:pt x="14487" y="101913"/>
                </a:moveTo>
                <a:cubicBezTo>
                  <a:pt x="14575" y="101913"/>
                  <a:pt x="14640" y="101826"/>
                  <a:pt x="14640" y="101739"/>
                </a:cubicBezTo>
                <a:cubicBezTo>
                  <a:pt x="14640" y="101651"/>
                  <a:pt x="14575" y="101586"/>
                  <a:pt x="14487" y="101586"/>
                </a:cubicBezTo>
                <a:cubicBezTo>
                  <a:pt x="14400" y="101586"/>
                  <a:pt x="14334" y="101651"/>
                  <a:pt x="14334" y="101739"/>
                </a:cubicBezTo>
                <a:cubicBezTo>
                  <a:pt x="14334" y="101826"/>
                  <a:pt x="14400" y="101913"/>
                  <a:pt x="14487" y="101913"/>
                </a:cubicBezTo>
                <a:close/>
                <a:moveTo>
                  <a:pt x="9658" y="101782"/>
                </a:moveTo>
                <a:cubicBezTo>
                  <a:pt x="9724" y="101782"/>
                  <a:pt x="9724" y="101695"/>
                  <a:pt x="9658" y="101695"/>
                </a:cubicBezTo>
                <a:cubicBezTo>
                  <a:pt x="9614" y="101695"/>
                  <a:pt x="9614" y="101782"/>
                  <a:pt x="9658" y="101782"/>
                </a:cubicBezTo>
                <a:close/>
                <a:moveTo>
                  <a:pt x="149613" y="96931"/>
                </a:moveTo>
                <a:cubicBezTo>
                  <a:pt x="149635" y="96931"/>
                  <a:pt x="149635" y="96888"/>
                  <a:pt x="149613" y="96888"/>
                </a:cubicBezTo>
                <a:cubicBezTo>
                  <a:pt x="149591" y="96888"/>
                  <a:pt x="149591" y="96931"/>
                  <a:pt x="149613" y="96931"/>
                </a:cubicBezTo>
                <a:close/>
                <a:moveTo>
                  <a:pt x="144784" y="97019"/>
                </a:moveTo>
                <a:cubicBezTo>
                  <a:pt x="144958" y="97019"/>
                  <a:pt x="144674" y="96735"/>
                  <a:pt x="144674" y="96910"/>
                </a:cubicBezTo>
                <a:cubicBezTo>
                  <a:pt x="144674" y="96975"/>
                  <a:pt x="144718" y="97019"/>
                  <a:pt x="144784" y="97019"/>
                </a:cubicBezTo>
                <a:close/>
                <a:moveTo>
                  <a:pt x="139955" y="97128"/>
                </a:moveTo>
                <a:cubicBezTo>
                  <a:pt x="140151" y="97128"/>
                  <a:pt x="140261" y="96888"/>
                  <a:pt x="140108" y="96735"/>
                </a:cubicBezTo>
                <a:cubicBezTo>
                  <a:pt x="139976" y="96604"/>
                  <a:pt x="139736" y="96713"/>
                  <a:pt x="139736" y="96910"/>
                </a:cubicBezTo>
                <a:cubicBezTo>
                  <a:pt x="139736" y="97041"/>
                  <a:pt x="139823" y="97128"/>
                  <a:pt x="139955" y="97128"/>
                </a:cubicBezTo>
                <a:close/>
                <a:moveTo>
                  <a:pt x="135126" y="97281"/>
                </a:moveTo>
                <a:cubicBezTo>
                  <a:pt x="135453" y="97259"/>
                  <a:pt x="135606" y="96888"/>
                  <a:pt x="135388" y="96647"/>
                </a:cubicBezTo>
                <a:cubicBezTo>
                  <a:pt x="135169" y="96429"/>
                  <a:pt x="134776" y="96582"/>
                  <a:pt x="134776" y="96910"/>
                </a:cubicBezTo>
                <a:cubicBezTo>
                  <a:pt x="134776" y="97106"/>
                  <a:pt x="134929" y="97281"/>
                  <a:pt x="135126" y="97281"/>
                </a:cubicBezTo>
                <a:close/>
                <a:moveTo>
                  <a:pt x="130297" y="97412"/>
                </a:moveTo>
                <a:cubicBezTo>
                  <a:pt x="130755" y="97390"/>
                  <a:pt x="130952" y="96866"/>
                  <a:pt x="130646" y="96560"/>
                </a:cubicBezTo>
                <a:cubicBezTo>
                  <a:pt x="130340" y="96254"/>
                  <a:pt x="129816" y="96473"/>
                  <a:pt x="129816" y="96910"/>
                </a:cubicBezTo>
                <a:cubicBezTo>
                  <a:pt x="129816" y="97172"/>
                  <a:pt x="130034" y="97412"/>
                  <a:pt x="130297" y="97412"/>
                </a:cubicBezTo>
                <a:close/>
                <a:moveTo>
                  <a:pt x="125489" y="97521"/>
                </a:moveTo>
                <a:cubicBezTo>
                  <a:pt x="126036" y="97521"/>
                  <a:pt x="126298" y="96866"/>
                  <a:pt x="125905" y="96473"/>
                </a:cubicBezTo>
                <a:cubicBezTo>
                  <a:pt x="125533" y="96079"/>
                  <a:pt x="124856" y="96363"/>
                  <a:pt x="124856" y="96910"/>
                </a:cubicBezTo>
                <a:cubicBezTo>
                  <a:pt x="124856" y="97237"/>
                  <a:pt x="125140" y="97521"/>
                  <a:pt x="125489" y="97521"/>
                </a:cubicBezTo>
                <a:close/>
                <a:moveTo>
                  <a:pt x="120660" y="97631"/>
                </a:moveTo>
                <a:cubicBezTo>
                  <a:pt x="121294" y="97631"/>
                  <a:pt x="121622" y="96844"/>
                  <a:pt x="121163" y="96385"/>
                </a:cubicBezTo>
                <a:cubicBezTo>
                  <a:pt x="120704" y="95948"/>
                  <a:pt x="119939" y="96254"/>
                  <a:pt x="119939" y="96910"/>
                </a:cubicBezTo>
                <a:cubicBezTo>
                  <a:pt x="119939" y="97303"/>
                  <a:pt x="120245" y="97631"/>
                  <a:pt x="120660" y="97631"/>
                </a:cubicBezTo>
                <a:close/>
                <a:moveTo>
                  <a:pt x="115831" y="97762"/>
                </a:moveTo>
                <a:cubicBezTo>
                  <a:pt x="116574" y="97740"/>
                  <a:pt x="116968" y="96844"/>
                  <a:pt x="116421" y="96320"/>
                </a:cubicBezTo>
                <a:cubicBezTo>
                  <a:pt x="115897" y="95773"/>
                  <a:pt x="114979" y="96145"/>
                  <a:pt x="114979" y="96910"/>
                </a:cubicBezTo>
                <a:cubicBezTo>
                  <a:pt x="114979" y="97368"/>
                  <a:pt x="115372" y="97762"/>
                  <a:pt x="115831" y="97762"/>
                </a:cubicBezTo>
                <a:close/>
                <a:moveTo>
                  <a:pt x="111002" y="97849"/>
                </a:moveTo>
                <a:cubicBezTo>
                  <a:pt x="111854" y="97849"/>
                  <a:pt x="112270" y="96844"/>
                  <a:pt x="111680" y="96232"/>
                </a:cubicBezTo>
                <a:cubicBezTo>
                  <a:pt x="111068" y="95642"/>
                  <a:pt x="110041" y="96057"/>
                  <a:pt x="110041" y="96910"/>
                </a:cubicBezTo>
                <a:cubicBezTo>
                  <a:pt x="110041" y="97434"/>
                  <a:pt x="110478" y="97849"/>
                  <a:pt x="111002" y="97849"/>
                </a:cubicBezTo>
                <a:close/>
                <a:moveTo>
                  <a:pt x="106173" y="97958"/>
                </a:moveTo>
                <a:cubicBezTo>
                  <a:pt x="107113" y="97958"/>
                  <a:pt x="107594" y="96822"/>
                  <a:pt x="106916" y="96167"/>
                </a:cubicBezTo>
                <a:cubicBezTo>
                  <a:pt x="106261" y="95489"/>
                  <a:pt x="105124" y="95970"/>
                  <a:pt x="105124" y="96910"/>
                </a:cubicBezTo>
                <a:cubicBezTo>
                  <a:pt x="105124" y="97500"/>
                  <a:pt x="105583" y="97958"/>
                  <a:pt x="106173" y="97958"/>
                </a:cubicBezTo>
                <a:close/>
                <a:moveTo>
                  <a:pt x="101344" y="98046"/>
                </a:moveTo>
                <a:cubicBezTo>
                  <a:pt x="102371" y="98046"/>
                  <a:pt x="102896" y="96822"/>
                  <a:pt x="102153" y="96101"/>
                </a:cubicBezTo>
                <a:cubicBezTo>
                  <a:pt x="101432" y="95380"/>
                  <a:pt x="100208" y="95883"/>
                  <a:pt x="100208" y="96910"/>
                </a:cubicBezTo>
                <a:cubicBezTo>
                  <a:pt x="100208" y="97543"/>
                  <a:pt x="100710" y="98046"/>
                  <a:pt x="101344" y="98046"/>
                </a:cubicBezTo>
                <a:close/>
                <a:moveTo>
                  <a:pt x="96515" y="98155"/>
                </a:moveTo>
                <a:cubicBezTo>
                  <a:pt x="97630" y="98155"/>
                  <a:pt x="98198" y="96800"/>
                  <a:pt x="97411" y="96036"/>
                </a:cubicBezTo>
                <a:cubicBezTo>
                  <a:pt x="96624" y="95249"/>
                  <a:pt x="95270" y="95795"/>
                  <a:pt x="95270" y="96910"/>
                </a:cubicBezTo>
                <a:cubicBezTo>
                  <a:pt x="95291" y="97587"/>
                  <a:pt x="95838" y="98155"/>
                  <a:pt x="96515" y="98155"/>
                </a:cubicBezTo>
                <a:close/>
                <a:moveTo>
                  <a:pt x="91708" y="98221"/>
                </a:moveTo>
                <a:cubicBezTo>
                  <a:pt x="92866" y="98221"/>
                  <a:pt x="93456" y="96800"/>
                  <a:pt x="92626" y="95970"/>
                </a:cubicBezTo>
                <a:cubicBezTo>
                  <a:pt x="91795" y="95162"/>
                  <a:pt x="90397" y="95730"/>
                  <a:pt x="90397" y="96910"/>
                </a:cubicBezTo>
                <a:cubicBezTo>
                  <a:pt x="90397" y="97631"/>
                  <a:pt x="90965" y="98221"/>
                  <a:pt x="91708" y="98221"/>
                </a:cubicBezTo>
                <a:close/>
                <a:moveTo>
                  <a:pt x="86879" y="98264"/>
                </a:moveTo>
                <a:cubicBezTo>
                  <a:pt x="88081" y="98264"/>
                  <a:pt x="88693" y="96800"/>
                  <a:pt x="87840" y="95948"/>
                </a:cubicBezTo>
                <a:cubicBezTo>
                  <a:pt x="86988" y="95074"/>
                  <a:pt x="85502" y="95686"/>
                  <a:pt x="85502" y="96910"/>
                </a:cubicBezTo>
                <a:cubicBezTo>
                  <a:pt x="85502" y="97653"/>
                  <a:pt x="86114" y="98264"/>
                  <a:pt x="86879" y="98264"/>
                </a:cubicBezTo>
                <a:close/>
                <a:moveTo>
                  <a:pt x="82050" y="98308"/>
                </a:moveTo>
                <a:cubicBezTo>
                  <a:pt x="83295" y="98308"/>
                  <a:pt x="83907" y="96800"/>
                  <a:pt x="83033" y="95926"/>
                </a:cubicBezTo>
                <a:cubicBezTo>
                  <a:pt x="82159" y="95052"/>
                  <a:pt x="80651" y="95664"/>
                  <a:pt x="80651" y="96910"/>
                </a:cubicBezTo>
                <a:cubicBezTo>
                  <a:pt x="80651" y="97674"/>
                  <a:pt x="81285" y="98308"/>
                  <a:pt x="82050" y="98308"/>
                </a:cubicBezTo>
                <a:close/>
                <a:moveTo>
                  <a:pt x="77221" y="98308"/>
                </a:moveTo>
                <a:cubicBezTo>
                  <a:pt x="78466" y="98308"/>
                  <a:pt x="79100" y="96778"/>
                  <a:pt x="78204" y="95904"/>
                </a:cubicBezTo>
                <a:cubicBezTo>
                  <a:pt x="77330" y="95009"/>
                  <a:pt x="75801" y="95664"/>
                  <a:pt x="75822" y="96910"/>
                </a:cubicBezTo>
                <a:cubicBezTo>
                  <a:pt x="75822" y="97696"/>
                  <a:pt x="76456" y="98308"/>
                  <a:pt x="77221" y="98308"/>
                </a:cubicBezTo>
                <a:close/>
                <a:moveTo>
                  <a:pt x="72392" y="98308"/>
                </a:moveTo>
                <a:cubicBezTo>
                  <a:pt x="73637" y="98308"/>
                  <a:pt x="74249" y="96800"/>
                  <a:pt x="73375" y="95926"/>
                </a:cubicBezTo>
                <a:cubicBezTo>
                  <a:pt x="72501" y="95052"/>
                  <a:pt x="70993" y="95664"/>
                  <a:pt x="70993" y="96910"/>
                </a:cubicBezTo>
                <a:cubicBezTo>
                  <a:pt x="70993" y="97674"/>
                  <a:pt x="71627" y="98308"/>
                  <a:pt x="72392" y="98308"/>
                </a:cubicBezTo>
                <a:close/>
                <a:moveTo>
                  <a:pt x="67563" y="98264"/>
                </a:moveTo>
                <a:cubicBezTo>
                  <a:pt x="68786" y="98264"/>
                  <a:pt x="69376" y="96800"/>
                  <a:pt x="68524" y="95948"/>
                </a:cubicBezTo>
                <a:cubicBezTo>
                  <a:pt x="67672" y="95096"/>
                  <a:pt x="66208" y="95708"/>
                  <a:pt x="66208" y="96910"/>
                </a:cubicBezTo>
                <a:cubicBezTo>
                  <a:pt x="66208" y="97653"/>
                  <a:pt x="66820" y="98264"/>
                  <a:pt x="67563" y="98264"/>
                </a:cubicBezTo>
                <a:close/>
                <a:moveTo>
                  <a:pt x="62756" y="98221"/>
                </a:moveTo>
                <a:cubicBezTo>
                  <a:pt x="63914" y="98221"/>
                  <a:pt x="64482" y="96822"/>
                  <a:pt x="63673" y="96014"/>
                </a:cubicBezTo>
                <a:cubicBezTo>
                  <a:pt x="62843" y="95183"/>
                  <a:pt x="61445" y="95773"/>
                  <a:pt x="61445" y="96931"/>
                </a:cubicBezTo>
                <a:cubicBezTo>
                  <a:pt x="61445" y="97631"/>
                  <a:pt x="62035" y="98221"/>
                  <a:pt x="62756" y="98221"/>
                </a:cubicBezTo>
                <a:close/>
                <a:moveTo>
                  <a:pt x="57927" y="98155"/>
                </a:moveTo>
                <a:cubicBezTo>
                  <a:pt x="59019" y="98155"/>
                  <a:pt x="59565" y="96822"/>
                  <a:pt x="58801" y="96057"/>
                </a:cubicBezTo>
                <a:cubicBezTo>
                  <a:pt x="58014" y="95271"/>
                  <a:pt x="56681" y="95817"/>
                  <a:pt x="56681" y="96931"/>
                </a:cubicBezTo>
                <a:cubicBezTo>
                  <a:pt x="56681" y="97609"/>
                  <a:pt x="57249" y="98155"/>
                  <a:pt x="57927" y="98155"/>
                </a:cubicBezTo>
                <a:close/>
                <a:moveTo>
                  <a:pt x="53098" y="98068"/>
                </a:moveTo>
                <a:cubicBezTo>
                  <a:pt x="54125" y="98068"/>
                  <a:pt x="54627" y="96822"/>
                  <a:pt x="53906" y="96101"/>
                </a:cubicBezTo>
                <a:cubicBezTo>
                  <a:pt x="53185" y="95380"/>
                  <a:pt x="51939" y="95904"/>
                  <a:pt x="51939" y="96931"/>
                </a:cubicBezTo>
                <a:cubicBezTo>
                  <a:pt x="51939" y="97565"/>
                  <a:pt x="52464" y="98068"/>
                  <a:pt x="53098" y="98068"/>
                </a:cubicBezTo>
                <a:close/>
                <a:moveTo>
                  <a:pt x="48268" y="97958"/>
                </a:moveTo>
                <a:cubicBezTo>
                  <a:pt x="49208" y="97958"/>
                  <a:pt x="49667" y="96822"/>
                  <a:pt x="49011" y="96167"/>
                </a:cubicBezTo>
                <a:cubicBezTo>
                  <a:pt x="48356" y="95511"/>
                  <a:pt x="47220" y="95970"/>
                  <a:pt x="47220" y="96910"/>
                </a:cubicBezTo>
                <a:cubicBezTo>
                  <a:pt x="47220" y="97478"/>
                  <a:pt x="47700" y="97958"/>
                  <a:pt x="48268" y="97958"/>
                </a:cubicBezTo>
                <a:close/>
                <a:moveTo>
                  <a:pt x="43439" y="97849"/>
                </a:moveTo>
                <a:cubicBezTo>
                  <a:pt x="44292" y="97871"/>
                  <a:pt x="44729" y="96844"/>
                  <a:pt x="44117" y="96232"/>
                </a:cubicBezTo>
                <a:cubicBezTo>
                  <a:pt x="43527" y="95620"/>
                  <a:pt x="42500" y="96057"/>
                  <a:pt x="42500" y="96910"/>
                </a:cubicBezTo>
                <a:cubicBezTo>
                  <a:pt x="42500" y="97434"/>
                  <a:pt x="42915" y="97871"/>
                  <a:pt x="43439" y="97871"/>
                </a:cubicBezTo>
                <a:close/>
                <a:moveTo>
                  <a:pt x="38610" y="97740"/>
                </a:moveTo>
                <a:cubicBezTo>
                  <a:pt x="39353" y="97740"/>
                  <a:pt x="39703" y="96844"/>
                  <a:pt x="39200" y="96341"/>
                </a:cubicBezTo>
                <a:cubicBezTo>
                  <a:pt x="38676" y="95817"/>
                  <a:pt x="37802" y="96189"/>
                  <a:pt x="37802" y="96910"/>
                </a:cubicBezTo>
                <a:cubicBezTo>
                  <a:pt x="37802" y="97368"/>
                  <a:pt x="38173" y="97740"/>
                  <a:pt x="38610" y="97740"/>
                </a:cubicBezTo>
                <a:close/>
                <a:moveTo>
                  <a:pt x="33781" y="97631"/>
                </a:moveTo>
                <a:cubicBezTo>
                  <a:pt x="34437" y="97631"/>
                  <a:pt x="34765" y="96844"/>
                  <a:pt x="34306" y="96385"/>
                </a:cubicBezTo>
                <a:cubicBezTo>
                  <a:pt x="33847" y="95926"/>
                  <a:pt x="33060" y="96254"/>
                  <a:pt x="33060" y="96910"/>
                </a:cubicBezTo>
                <a:cubicBezTo>
                  <a:pt x="33060" y="97303"/>
                  <a:pt x="33388" y="97631"/>
                  <a:pt x="33781" y="97631"/>
                </a:cubicBezTo>
                <a:close/>
                <a:moveTo>
                  <a:pt x="28974" y="97500"/>
                </a:moveTo>
                <a:cubicBezTo>
                  <a:pt x="29499" y="97500"/>
                  <a:pt x="29783" y="96866"/>
                  <a:pt x="29389" y="96473"/>
                </a:cubicBezTo>
                <a:cubicBezTo>
                  <a:pt x="29018" y="96101"/>
                  <a:pt x="28362" y="96363"/>
                  <a:pt x="28362" y="96910"/>
                </a:cubicBezTo>
                <a:cubicBezTo>
                  <a:pt x="28362" y="97237"/>
                  <a:pt x="28625" y="97500"/>
                  <a:pt x="28974" y="97500"/>
                </a:cubicBezTo>
                <a:close/>
                <a:moveTo>
                  <a:pt x="24145" y="97412"/>
                </a:moveTo>
                <a:cubicBezTo>
                  <a:pt x="24560" y="97412"/>
                  <a:pt x="24779" y="96888"/>
                  <a:pt x="24473" y="96582"/>
                </a:cubicBezTo>
                <a:cubicBezTo>
                  <a:pt x="24189" y="96276"/>
                  <a:pt x="23664" y="96494"/>
                  <a:pt x="23664" y="96910"/>
                </a:cubicBezTo>
                <a:cubicBezTo>
                  <a:pt x="23643" y="97194"/>
                  <a:pt x="23861" y="97412"/>
                  <a:pt x="24145" y="97412"/>
                </a:cubicBezTo>
                <a:close/>
                <a:moveTo>
                  <a:pt x="19316" y="97259"/>
                </a:moveTo>
                <a:cubicBezTo>
                  <a:pt x="19622" y="97259"/>
                  <a:pt x="19775" y="96888"/>
                  <a:pt x="19556" y="96669"/>
                </a:cubicBezTo>
                <a:cubicBezTo>
                  <a:pt x="19338" y="96451"/>
                  <a:pt x="18967" y="96604"/>
                  <a:pt x="18967" y="96931"/>
                </a:cubicBezTo>
                <a:cubicBezTo>
                  <a:pt x="18967" y="97106"/>
                  <a:pt x="19119" y="97259"/>
                  <a:pt x="19316" y="97259"/>
                </a:cubicBezTo>
                <a:close/>
                <a:moveTo>
                  <a:pt x="14487" y="97128"/>
                </a:moveTo>
                <a:cubicBezTo>
                  <a:pt x="14684" y="97128"/>
                  <a:pt x="14793" y="96888"/>
                  <a:pt x="14640" y="96735"/>
                </a:cubicBezTo>
                <a:cubicBezTo>
                  <a:pt x="14509" y="96604"/>
                  <a:pt x="14269" y="96713"/>
                  <a:pt x="14269" y="96910"/>
                </a:cubicBezTo>
                <a:cubicBezTo>
                  <a:pt x="14269" y="97019"/>
                  <a:pt x="14356" y="97128"/>
                  <a:pt x="14487" y="97128"/>
                </a:cubicBezTo>
                <a:close/>
                <a:moveTo>
                  <a:pt x="9658" y="96997"/>
                </a:moveTo>
                <a:cubicBezTo>
                  <a:pt x="9724" y="96997"/>
                  <a:pt x="9767" y="96953"/>
                  <a:pt x="9767" y="96910"/>
                </a:cubicBezTo>
                <a:cubicBezTo>
                  <a:pt x="9767" y="96844"/>
                  <a:pt x="9724" y="96800"/>
                  <a:pt x="9658" y="96822"/>
                </a:cubicBezTo>
                <a:cubicBezTo>
                  <a:pt x="9614" y="96822"/>
                  <a:pt x="9571" y="96844"/>
                  <a:pt x="9571" y="96910"/>
                </a:cubicBezTo>
                <a:cubicBezTo>
                  <a:pt x="9571" y="96953"/>
                  <a:pt x="9614" y="96997"/>
                  <a:pt x="9658" y="96997"/>
                </a:cubicBezTo>
                <a:close/>
                <a:moveTo>
                  <a:pt x="149613" y="92102"/>
                </a:moveTo>
                <a:cubicBezTo>
                  <a:pt x="149613" y="92102"/>
                  <a:pt x="149635" y="92102"/>
                  <a:pt x="149635" y="92081"/>
                </a:cubicBezTo>
                <a:cubicBezTo>
                  <a:pt x="149635" y="92059"/>
                  <a:pt x="149613" y="92059"/>
                  <a:pt x="149613" y="92059"/>
                </a:cubicBezTo>
                <a:cubicBezTo>
                  <a:pt x="149591" y="92059"/>
                  <a:pt x="149569" y="92059"/>
                  <a:pt x="149591" y="92081"/>
                </a:cubicBezTo>
                <a:cubicBezTo>
                  <a:pt x="149569" y="92102"/>
                  <a:pt x="149591" y="92102"/>
                  <a:pt x="149613" y="92102"/>
                </a:cubicBezTo>
                <a:close/>
                <a:moveTo>
                  <a:pt x="144784" y="92233"/>
                </a:moveTo>
                <a:cubicBezTo>
                  <a:pt x="144871" y="92233"/>
                  <a:pt x="144937" y="92168"/>
                  <a:pt x="144937" y="92081"/>
                </a:cubicBezTo>
                <a:cubicBezTo>
                  <a:pt x="144937" y="91862"/>
                  <a:pt x="144631" y="91862"/>
                  <a:pt x="144631" y="92081"/>
                </a:cubicBezTo>
                <a:cubicBezTo>
                  <a:pt x="144631" y="92168"/>
                  <a:pt x="144696" y="92233"/>
                  <a:pt x="144784" y="92233"/>
                </a:cubicBezTo>
                <a:close/>
                <a:moveTo>
                  <a:pt x="139955" y="92365"/>
                </a:moveTo>
                <a:cubicBezTo>
                  <a:pt x="140217" y="92365"/>
                  <a:pt x="140348" y="92059"/>
                  <a:pt x="140173" y="91862"/>
                </a:cubicBezTo>
                <a:cubicBezTo>
                  <a:pt x="139976" y="91687"/>
                  <a:pt x="139671" y="91818"/>
                  <a:pt x="139671" y="92081"/>
                </a:cubicBezTo>
                <a:cubicBezTo>
                  <a:pt x="139671" y="92233"/>
                  <a:pt x="139802" y="92365"/>
                  <a:pt x="139955" y="92365"/>
                </a:cubicBezTo>
                <a:close/>
                <a:moveTo>
                  <a:pt x="135126" y="92518"/>
                </a:moveTo>
                <a:cubicBezTo>
                  <a:pt x="135519" y="92496"/>
                  <a:pt x="135694" y="92037"/>
                  <a:pt x="135431" y="91775"/>
                </a:cubicBezTo>
                <a:cubicBezTo>
                  <a:pt x="135169" y="91512"/>
                  <a:pt x="134710" y="91687"/>
                  <a:pt x="134710" y="92081"/>
                </a:cubicBezTo>
                <a:cubicBezTo>
                  <a:pt x="134710" y="92321"/>
                  <a:pt x="134885" y="92496"/>
                  <a:pt x="135126" y="92518"/>
                </a:cubicBezTo>
                <a:close/>
                <a:moveTo>
                  <a:pt x="130297" y="92627"/>
                </a:moveTo>
                <a:cubicBezTo>
                  <a:pt x="130799" y="92627"/>
                  <a:pt x="131039" y="92037"/>
                  <a:pt x="130690" y="91687"/>
                </a:cubicBezTo>
                <a:cubicBezTo>
                  <a:pt x="130340" y="91359"/>
                  <a:pt x="129750" y="91600"/>
                  <a:pt x="129750" y="92081"/>
                </a:cubicBezTo>
                <a:cubicBezTo>
                  <a:pt x="129750" y="92386"/>
                  <a:pt x="130012" y="92627"/>
                  <a:pt x="130297" y="92627"/>
                </a:cubicBezTo>
                <a:close/>
                <a:moveTo>
                  <a:pt x="125489" y="92758"/>
                </a:moveTo>
                <a:cubicBezTo>
                  <a:pt x="126079" y="92758"/>
                  <a:pt x="126385" y="92015"/>
                  <a:pt x="125970" y="91600"/>
                </a:cubicBezTo>
                <a:cubicBezTo>
                  <a:pt x="125533" y="91163"/>
                  <a:pt x="124790" y="91469"/>
                  <a:pt x="124790" y="92081"/>
                </a:cubicBezTo>
                <a:cubicBezTo>
                  <a:pt x="124790" y="92452"/>
                  <a:pt x="125096" y="92758"/>
                  <a:pt x="125489" y="92758"/>
                </a:cubicBezTo>
                <a:close/>
                <a:moveTo>
                  <a:pt x="120660" y="92889"/>
                </a:moveTo>
                <a:cubicBezTo>
                  <a:pt x="121360" y="92889"/>
                  <a:pt x="121731" y="92037"/>
                  <a:pt x="121228" y="91512"/>
                </a:cubicBezTo>
                <a:cubicBezTo>
                  <a:pt x="120726" y="91010"/>
                  <a:pt x="119874" y="91359"/>
                  <a:pt x="119852" y="92059"/>
                </a:cubicBezTo>
                <a:cubicBezTo>
                  <a:pt x="119830" y="92518"/>
                  <a:pt x="120201" y="92889"/>
                  <a:pt x="120660" y="92889"/>
                </a:cubicBezTo>
                <a:close/>
                <a:moveTo>
                  <a:pt x="115831" y="92998"/>
                </a:moveTo>
                <a:cubicBezTo>
                  <a:pt x="116640" y="92998"/>
                  <a:pt x="117055" y="92015"/>
                  <a:pt x="116487" y="91425"/>
                </a:cubicBezTo>
                <a:cubicBezTo>
                  <a:pt x="115897" y="90835"/>
                  <a:pt x="114914" y="91250"/>
                  <a:pt x="114914" y="92081"/>
                </a:cubicBezTo>
                <a:cubicBezTo>
                  <a:pt x="114892" y="92583"/>
                  <a:pt x="115307" y="92998"/>
                  <a:pt x="115831" y="92998"/>
                </a:cubicBezTo>
                <a:close/>
                <a:moveTo>
                  <a:pt x="111002" y="93129"/>
                </a:moveTo>
                <a:cubicBezTo>
                  <a:pt x="111942" y="93129"/>
                  <a:pt x="112401" y="91993"/>
                  <a:pt x="111745" y="91338"/>
                </a:cubicBezTo>
                <a:cubicBezTo>
                  <a:pt x="111090" y="90682"/>
                  <a:pt x="109953" y="91141"/>
                  <a:pt x="109953" y="92081"/>
                </a:cubicBezTo>
                <a:cubicBezTo>
                  <a:pt x="109953" y="92649"/>
                  <a:pt x="110434" y="93129"/>
                  <a:pt x="111002" y="93129"/>
                </a:cubicBezTo>
                <a:close/>
                <a:moveTo>
                  <a:pt x="106173" y="93239"/>
                </a:moveTo>
                <a:cubicBezTo>
                  <a:pt x="107200" y="93239"/>
                  <a:pt x="107725" y="91993"/>
                  <a:pt x="106982" y="91272"/>
                </a:cubicBezTo>
                <a:cubicBezTo>
                  <a:pt x="106261" y="90529"/>
                  <a:pt x="105015" y="91054"/>
                  <a:pt x="105015" y="92081"/>
                </a:cubicBezTo>
                <a:cubicBezTo>
                  <a:pt x="105015" y="92714"/>
                  <a:pt x="105540" y="93239"/>
                  <a:pt x="106173" y="93239"/>
                </a:cubicBezTo>
                <a:close/>
                <a:moveTo>
                  <a:pt x="101344" y="93326"/>
                </a:moveTo>
                <a:cubicBezTo>
                  <a:pt x="102480" y="93326"/>
                  <a:pt x="103027" y="91971"/>
                  <a:pt x="102240" y="91185"/>
                </a:cubicBezTo>
                <a:cubicBezTo>
                  <a:pt x="101453" y="90398"/>
                  <a:pt x="100099" y="90966"/>
                  <a:pt x="100099" y="92081"/>
                </a:cubicBezTo>
                <a:cubicBezTo>
                  <a:pt x="100099" y="92780"/>
                  <a:pt x="100645" y="93326"/>
                  <a:pt x="101344" y="93326"/>
                </a:cubicBezTo>
                <a:close/>
                <a:moveTo>
                  <a:pt x="96515" y="93435"/>
                </a:moveTo>
                <a:cubicBezTo>
                  <a:pt x="97739" y="93435"/>
                  <a:pt x="98372" y="91971"/>
                  <a:pt x="97520" y="91097"/>
                </a:cubicBezTo>
                <a:cubicBezTo>
                  <a:pt x="96646" y="90245"/>
                  <a:pt x="95182" y="90835"/>
                  <a:pt x="95182" y="92059"/>
                </a:cubicBezTo>
                <a:cubicBezTo>
                  <a:pt x="95160" y="92823"/>
                  <a:pt x="95772" y="93435"/>
                  <a:pt x="96515" y="93435"/>
                </a:cubicBezTo>
                <a:close/>
                <a:moveTo>
                  <a:pt x="91708" y="93501"/>
                </a:moveTo>
                <a:cubicBezTo>
                  <a:pt x="92975" y="93501"/>
                  <a:pt x="93609" y="91971"/>
                  <a:pt x="92713" y="91075"/>
                </a:cubicBezTo>
                <a:cubicBezTo>
                  <a:pt x="91817" y="90158"/>
                  <a:pt x="90266" y="90813"/>
                  <a:pt x="90266" y="92081"/>
                </a:cubicBezTo>
                <a:cubicBezTo>
                  <a:pt x="90266" y="92867"/>
                  <a:pt x="90899" y="93501"/>
                  <a:pt x="91708" y="93501"/>
                </a:cubicBezTo>
                <a:close/>
                <a:moveTo>
                  <a:pt x="86879" y="93566"/>
                </a:moveTo>
                <a:cubicBezTo>
                  <a:pt x="88212" y="93566"/>
                  <a:pt x="88889" y="91971"/>
                  <a:pt x="87928" y="91010"/>
                </a:cubicBezTo>
                <a:cubicBezTo>
                  <a:pt x="86988" y="90070"/>
                  <a:pt x="85371" y="90748"/>
                  <a:pt x="85371" y="92081"/>
                </a:cubicBezTo>
                <a:cubicBezTo>
                  <a:pt x="85371" y="92911"/>
                  <a:pt x="86049" y="93566"/>
                  <a:pt x="86879" y="93566"/>
                </a:cubicBezTo>
                <a:close/>
                <a:moveTo>
                  <a:pt x="82050" y="93610"/>
                </a:moveTo>
                <a:cubicBezTo>
                  <a:pt x="83426" y="93610"/>
                  <a:pt x="84104" y="91949"/>
                  <a:pt x="83142" y="90988"/>
                </a:cubicBezTo>
                <a:cubicBezTo>
                  <a:pt x="82159" y="90027"/>
                  <a:pt x="80498" y="90704"/>
                  <a:pt x="80498" y="92081"/>
                </a:cubicBezTo>
                <a:cubicBezTo>
                  <a:pt x="80498" y="92933"/>
                  <a:pt x="81198" y="93610"/>
                  <a:pt x="82050" y="93610"/>
                </a:cubicBezTo>
                <a:close/>
                <a:moveTo>
                  <a:pt x="77221" y="93632"/>
                </a:moveTo>
                <a:cubicBezTo>
                  <a:pt x="78597" y="93632"/>
                  <a:pt x="79297" y="91949"/>
                  <a:pt x="78313" y="90988"/>
                </a:cubicBezTo>
                <a:cubicBezTo>
                  <a:pt x="77352" y="90005"/>
                  <a:pt x="75669" y="90682"/>
                  <a:pt x="75669" y="92081"/>
                </a:cubicBezTo>
                <a:cubicBezTo>
                  <a:pt x="75669" y="92933"/>
                  <a:pt x="76369" y="93632"/>
                  <a:pt x="77221" y="93632"/>
                </a:cubicBezTo>
                <a:close/>
                <a:moveTo>
                  <a:pt x="72392" y="93610"/>
                </a:moveTo>
                <a:cubicBezTo>
                  <a:pt x="73768" y="93610"/>
                  <a:pt x="74468" y="91949"/>
                  <a:pt x="73484" y="90988"/>
                </a:cubicBezTo>
                <a:cubicBezTo>
                  <a:pt x="72523" y="90027"/>
                  <a:pt x="70862" y="90704"/>
                  <a:pt x="70862" y="92081"/>
                </a:cubicBezTo>
                <a:cubicBezTo>
                  <a:pt x="70862" y="92933"/>
                  <a:pt x="71540" y="93610"/>
                  <a:pt x="72392" y="93610"/>
                </a:cubicBezTo>
                <a:close/>
                <a:moveTo>
                  <a:pt x="67563" y="93566"/>
                </a:moveTo>
                <a:cubicBezTo>
                  <a:pt x="68896" y="93566"/>
                  <a:pt x="69551" y="91971"/>
                  <a:pt x="68612" y="91032"/>
                </a:cubicBezTo>
                <a:cubicBezTo>
                  <a:pt x="67694" y="90092"/>
                  <a:pt x="66077" y="90748"/>
                  <a:pt x="66077" y="92081"/>
                </a:cubicBezTo>
                <a:cubicBezTo>
                  <a:pt x="66077" y="92889"/>
                  <a:pt x="66754" y="93566"/>
                  <a:pt x="67563" y="93566"/>
                </a:cubicBezTo>
                <a:close/>
                <a:moveTo>
                  <a:pt x="62734" y="93501"/>
                </a:moveTo>
                <a:cubicBezTo>
                  <a:pt x="64001" y="93501"/>
                  <a:pt x="64657" y="91971"/>
                  <a:pt x="63761" y="91075"/>
                </a:cubicBezTo>
                <a:cubicBezTo>
                  <a:pt x="62865" y="90180"/>
                  <a:pt x="61335" y="90813"/>
                  <a:pt x="61335" y="92081"/>
                </a:cubicBezTo>
                <a:cubicBezTo>
                  <a:pt x="61335" y="92867"/>
                  <a:pt x="61969" y="93501"/>
                  <a:pt x="62734" y="93501"/>
                </a:cubicBezTo>
                <a:close/>
                <a:moveTo>
                  <a:pt x="57927" y="93435"/>
                </a:moveTo>
                <a:cubicBezTo>
                  <a:pt x="59128" y="93435"/>
                  <a:pt x="59762" y="91971"/>
                  <a:pt x="58910" y="91097"/>
                </a:cubicBezTo>
                <a:cubicBezTo>
                  <a:pt x="58036" y="90245"/>
                  <a:pt x="56572" y="90835"/>
                  <a:pt x="56572" y="92059"/>
                </a:cubicBezTo>
                <a:cubicBezTo>
                  <a:pt x="56550" y="92823"/>
                  <a:pt x="57162" y="93435"/>
                  <a:pt x="57927" y="93435"/>
                </a:cubicBezTo>
                <a:close/>
                <a:moveTo>
                  <a:pt x="53098" y="93326"/>
                </a:moveTo>
                <a:cubicBezTo>
                  <a:pt x="54212" y="93326"/>
                  <a:pt x="54780" y="91971"/>
                  <a:pt x="53993" y="91185"/>
                </a:cubicBezTo>
                <a:cubicBezTo>
                  <a:pt x="53185" y="90398"/>
                  <a:pt x="51830" y="90966"/>
                  <a:pt x="51830" y="92081"/>
                </a:cubicBezTo>
                <a:cubicBezTo>
                  <a:pt x="51830" y="92780"/>
                  <a:pt x="52398" y="93348"/>
                  <a:pt x="53098" y="93326"/>
                </a:cubicBezTo>
                <a:close/>
                <a:moveTo>
                  <a:pt x="48268" y="93239"/>
                </a:moveTo>
                <a:cubicBezTo>
                  <a:pt x="49295" y="93239"/>
                  <a:pt x="49820" y="91993"/>
                  <a:pt x="49077" y="91272"/>
                </a:cubicBezTo>
                <a:cubicBezTo>
                  <a:pt x="48356" y="90529"/>
                  <a:pt x="47110" y="91054"/>
                  <a:pt x="47110" y="92081"/>
                </a:cubicBezTo>
                <a:cubicBezTo>
                  <a:pt x="47110" y="92714"/>
                  <a:pt x="47635" y="93239"/>
                  <a:pt x="48268" y="93239"/>
                </a:cubicBezTo>
                <a:close/>
                <a:moveTo>
                  <a:pt x="43439" y="93108"/>
                </a:moveTo>
                <a:cubicBezTo>
                  <a:pt x="44357" y="93108"/>
                  <a:pt x="44816" y="91993"/>
                  <a:pt x="44182" y="91359"/>
                </a:cubicBezTo>
                <a:cubicBezTo>
                  <a:pt x="43527" y="90704"/>
                  <a:pt x="42412" y="91163"/>
                  <a:pt x="42412" y="92081"/>
                </a:cubicBezTo>
                <a:cubicBezTo>
                  <a:pt x="42412" y="92649"/>
                  <a:pt x="42871" y="93108"/>
                  <a:pt x="43439" y="93108"/>
                </a:cubicBezTo>
                <a:close/>
                <a:moveTo>
                  <a:pt x="38610" y="92998"/>
                </a:moveTo>
                <a:cubicBezTo>
                  <a:pt x="39419" y="92998"/>
                  <a:pt x="39834" y="92015"/>
                  <a:pt x="39266" y="91425"/>
                </a:cubicBezTo>
                <a:cubicBezTo>
                  <a:pt x="38698" y="90857"/>
                  <a:pt x="37715" y="91272"/>
                  <a:pt x="37715" y="92081"/>
                </a:cubicBezTo>
                <a:cubicBezTo>
                  <a:pt x="37715" y="92583"/>
                  <a:pt x="38108" y="92998"/>
                  <a:pt x="38610" y="92998"/>
                </a:cubicBezTo>
                <a:close/>
                <a:moveTo>
                  <a:pt x="33781" y="92867"/>
                </a:moveTo>
                <a:cubicBezTo>
                  <a:pt x="34502" y="92867"/>
                  <a:pt x="34852" y="92015"/>
                  <a:pt x="34350" y="91534"/>
                </a:cubicBezTo>
                <a:cubicBezTo>
                  <a:pt x="33847" y="91032"/>
                  <a:pt x="32995" y="91381"/>
                  <a:pt x="32995" y="92081"/>
                </a:cubicBezTo>
                <a:cubicBezTo>
                  <a:pt x="32995" y="92518"/>
                  <a:pt x="33366" y="92867"/>
                  <a:pt x="33781" y="92867"/>
                </a:cubicBezTo>
                <a:close/>
                <a:moveTo>
                  <a:pt x="28974" y="92758"/>
                </a:moveTo>
                <a:cubicBezTo>
                  <a:pt x="29564" y="92758"/>
                  <a:pt x="29870" y="92037"/>
                  <a:pt x="29433" y="91622"/>
                </a:cubicBezTo>
                <a:cubicBezTo>
                  <a:pt x="29018" y="91206"/>
                  <a:pt x="28297" y="91491"/>
                  <a:pt x="28297" y="92102"/>
                </a:cubicBezTo>
                <a:cubicBezTo>
                  <a:pt x="28297" y="92452"/>
                  <a:pt x="28603" y="92758"/>
                  <a:pt x="28974" y="92758"/>
                </a:cubicBezTo>
                <a:close/>
                <a:moveTo>
                  <a:pt x="24145" y="92627"/>
                </a:moveTo>
                <a:cubicBezTo>
                  <a:pt x="24626" y="92627"/>
                  <a:pt x="24866" y="92037"/>
                  <a:pt x="24517" y="91687"/>
                </a:cubicBezTo>
                <a:cubicBezTo>
                  <a:pt x="24189" y="91359"/>
                  <a:pt x="23599" y="91600"/>
                  <a:pt x="23599" y="92081"/>
                </a:cubicBezTo>
                <a:cubicBezTo>
                  <a:pt x="23599" y="92386"/>
                  <a:pt x="23839" y="92627"/>
                  <a:pt x="24145" y="92627"/>
                </a:cubicBezTo>
                <a:close/>
                <a:moveTo>
                  <a:pt x="19316" y="92518"/>
                </a:moveTo>
                <a:cubicBezTo>
                  <a:pt x="19688" y="92518"/>
                  <a:pt x="19862" y="92059"/>
                  <a:pt x="19600" y="91796"/>
                </a:cubicBezTo>
                <a:cubicBezTo>
                  <a:pt x="19360" y="91534"/>
                  <a:pt x="18901" y="91731"/>
                  <a:pt x="18901" y="92102"/>
                </a:cubicBezTo>
                <a:cubicBezTo>
                  <a:pt x="18901" y="92321"/>
                  <a:pt x="19076" y="92518"/>
                  <a:pt x="19316" y="92518"/>
                </a:cubicBezTo>
                <a:close/>
                <a:moveTo>
                  <a:pt x="14487" y="92365"/>
                </a:moveTo>
                <a:cubicBezTo>
                  <a:pt x="14727" y="92365"/>
                  <a:pt x="14859" y="92081"/>
                  <a:pt x="14684" y="91906"/>
                </a:cubicBezTo>
                <a:cubicBezTo>
                  <a:pt x="14509" y="91731"/>
                  <a:pt x="14225" y="91862"/>
                  <a:pt x="14225" y="92102"/>
                </a:cubicBezTo>
                <a:cubicBezTo>
                  <a:pt x="14225" y="92255"/>
                  <a:pt x="14334" y="92365"/>
                  <a:pt x="14487" y="92365"/>
                </a:cubicBezTo>
                <a:close/>
                <a:moveTo>
                  <a:pt x="9658" y="92233"/>
                </a:moveTo>
                <a:cubicBezTo>
                  <a:pt x="9833" y="92255"/>
                  <a:pt x="9833" y="91928"/>
                  <a:pt x="9658" y="91949"/>
                </a:cubicBezTo>
                <a:cubicBezTo>
                  <a:pt x="9483" y="91971"/>
                  <a:pt x="9483" y="92212"/>
                  <a:pt x="9658" y="92233"/>
                </a:cubicBezTo>
                <a:close/>
                <a:moveTo>
                  <a:pt x="4829" y="92124"/>
                </a:moveTo>
                <a:cubicBezTo>
                  <a:pt x="4851" y="92124"/>
                  <a:pt x="4873" y="92102"/>
                  <a:pt x="4873" y="92081"/>
                </a:cubicBezTo>
                <a:cubicBezTo>
                  <a:pt x="4873" y="92081"/>
                  <a:pt x="4851" y="92059"/>
                  <a:pt x="4829" y="92059"/>
                </a:cubicBezTo>
                <a:cubicBezTo>
                  <a:pt x="4829" y="92059"/>
                  <a:pt x="4807" y="92081"/>
                  <a:pt x="4807" y="92081"/>
                </a:cubicBezTo>
                <a:cubicBezTo>
                  <a:pt x="4807" y="92102"/>
                  <a:pt x="4829" y="92124"/>
                  <a:pt x="4829" y="92124"/>
                </a:cubicBezTo>
                <a:close/>
                <a:moveTo>
                  <a:pt x="149591" y="87339"/>
                </a:moveTo>
                <a:cubicBezTo>
                  <a:pt x="149700" y="87339"/>
                  <a:pt x="149525" y="87164"/>
                  <a:pt x="149525" y="87273"/>
                </a:cubicBezTo>
                <a:cubicBezTo>
                  <a:pt x="149525" y="87295"/>
                  <a:pt x="149569" y="87339"/>
                  <a:pt x="149591" y="87339"/>
                </a:cubicBezTo>
                <a:close/>
                <a:moveTo>
                  <a:pt x="144784" y="87470"/>
                </a:moveTo>
                <a:cubicBezTo>
                  <a:pt x="144958" y="87470"/>
                  <a:pt x="145046" y="87251"/>
                  <a:pt x="144915" y="87120"/>
                </a:cubicBezTo>
                <a:cubicBezTo>
                  <a:pt x="144784" y="86989"/>
                  <a:pt x="144565" y="87077"/>
                  <a:pt x="144565" y="87273"/>
                </a:cubicBezTo>
                <a:cubicBezTo>
                  <a:pt x="144565" y="87383"/>
                  <a:pt x="144653" y="87470"/>
                  <a:pt x="144784" y="87470"/>
                </a:cubicBezTo>
                <a:close/>
                <a:moveTo>
                  <a:pt x="139955" y="87601"/>
                </a:moveTo>
                <a:cubicBezTo>
                  <a:pt x="140239" y="87601"/>
                  <a:pt x="140392" y="87230"/>
                  <a:pt x="140195" y="87033"/>
                </a:cubicBezTo>
                <a:cubicBezTo>
                  <a:pt x="139976" y="86814"/>
                  <a:pt x="139605" y="86967"/>
                  <a:pt x="139605" y="87273"/>
                </a:cubicBezTo>
                <a:cubicBezTo>
                  <a:pt x="139605" y="87448"/>
                  <a:pt x="139758" y="87601"/>
                  <a:pt x="139955" y="87601"/>
                </a:cubicBezTo>
                <a:close/>
                <a:moveTo>
                  <a:pt x="135126" y="87732"/>
                </a:moveTo>
                <a:cubicBezTo>
                  <a:pt x="135541" y="87732"/>
                  <a:pt x="135759" y="87230"/>
                  <a:pt x="135453" y="86924"/>
                </a:cubicBezTo>
                <a:cubicBezTo>
                  <a:pt x="135147" y="86640"/>
                  <a:pt x="134645" y="86858"/>
                  <a:pt x="134645" y="87273"/>
                </a:cubicBezTo>
                <a:cubicBezTo>
                  <a:pt x="134645" y="87536"/>
                  <a:pt x="134863" y="87732"/>
                  <a:pt x="135126" y="87732"/>
                </a:cubicBezTo>
                <a:close/>
                <a:moveTo>
                  <a:pt x="130297" y="87863"/>
                </a:moveTo>
                <a:cubicBezTo>
                  <a:pt x="130843" y="87863"/>
                  <a:pt x="131105" y="87208"/>
                  <a:pt x="130712" y="86836"/>
                </a:cubicBezTo>
                <a:cubicBezTo>
                  <a:pt x="130340" y="86465"/>
                  <a:pt x="129685" y="86727"/>
                  <a:pt x="129685" y="87273"/>
                </a:cubicBezTo>
                <a:cubicBezTo>
                  <a:pt x="129707" y="87601"/>
                  <a:pt x="129969" y="87863"/>
                  <a:pt x="130297" y="87863"/>
                </a:cubicBezTo>
                <a:close/>
                <a:moveTo>
                  <a:pt x="125467" y="87994"/>
                </a:moveTo>
                <a:cubicBezTo>
                  <a:pt x="126123" y="87994"/>
                  <a:pt x="126451" y="87208"/>
                  <a:pt x="125992" y="86749"/>
                </a:cubicBezTo>
                <a:cubicBezTo>
                  <a:pt x="125533" y="86268"/>
                  <a:pt x="124725" y="86618"/>
                  <a:pt x="124746" y="87273"/>
                </a:cubicBezTo>
                <a:cubicBezTo>
                  <a:pt x="124746" y="87667"/>
                  <a:pt x="125074" y="87994"/>
                  <a:pt x="125467" y="87994"/>
                </a:cubicBezTo>
                <a:close/>
                <a:moveTo>
                  <a:pt x="120638" y="88147"/>
                </a:moveTo>
                <a:cubicBezTo>
                  <a:pt x="121425" y="88147"/>
                  <a:pt x="121818" y="87208"/>
                  <a:pt x="121272" y="86640"/>
                </a:cubicBezTo>
                <a:cubicBezTo>
                  <a:pt x="120704" y="86093"/>
                  <a:pt x="119764" y="86487"/>
                  <a:pt x="119786" y="87273"/>
                </a:cubicBezTo>
                <a:cubicBezTo>
                  <a:pt x="119786" y="87754"/>
                  <a:pt x="120158" y="88126"/>
                  <a:pt x="120638" y="88147"/>
                </a:cubicBezTo>
                <a:close/>
                <a:moveTo>
                  <a:pt x="115831" y="88257"/>
                </a:moveTo>
                <a:cubicBezTo>
                  <a:pt x="116705" y="88257"/>
                  <a:pt x="117142" y="87186"/>
                  <a:pt x="116530" y="86552"/>
                </a:cubicBezTo>
                <a:cubicBezTo>
                  <a:pt x="115897" y="85940"/>
                  <a:pt x="114826" y="86377"/>
                  <a:pt x="114826" y="87273"/>
                </a:cubicBezTo>
                <a:cubicBezTo>
                  <a:pt x="114826" y="87820"/>
                  <a:pt x="115263" y="88257"/>
                  <a:pt x="115831" y="88257"/>
                </a:cubicBezTo>
                <a:close/>
                <a:moveTo>
                  <a:pt x="111002" y="88388"/>
                </a:moveTo>
                <a:cubicBezTo>
                  <a:pt x="112007" y="88388"/>
                  <a:pt x="112510" y="87186"/>
                  <a:pt x="111789" y="86465"/>
                </a:cubicBezTo>
                <a:cubicBezTo>
                  <a:pt x="111090" y="85766"/>
                  <a:pt x="109866" y="86268"/>
                  <a:pt x="109888" y="87273"/>
                </a:cubicBezTo>
                <a:cubicBezTo>
                  <a:pt x="109866" y="87885"/>
                  <a:pt x="110390" y="88388"/>
                  <a:pt x="111002" y="88388"/>
                </a:cubicBezTo>
                <a:close/>
                <a:moveTo>
                  <a:pt x="106173" y="88519"/>
                </a:moveTo>
                <a:cubicBezTo>
                  <a:pt x="107288" y="88519"/>
                  <a:pt x="107834" y="87164"/>
                  <a:pt x="107047" y="86377"/>
                </a:cubicBezTo>
                <a:cubicBezTo>
                  <a:pt x="106261" y="85591"/>
                  <a:pt x="104928" y="86159"/>
                  <a:pt x="104928" y="87273"/>
                </a:cubicBezTo>
                <a:cubicBezTo>
                  <a:pt x="104928" y="87951"/>
                  <a:pt x="105496" y="88519"/>
                  <a:pt x="106173" y="88519"/>
                </a:cubicBezTo>
                <a:close/>
                <a:moveTo>
                  <a:pt x="101344" y="88628"/>
                </a:moveTo>
                <a:cubicBezTo>
                  <a:pt x="102546" y="88628"/>
                  <a:pt x="103158" y="87164"/>
                  <a:pt x="102306" y="86312"/>
                </a:cubicBezTo>
                <a:cubicBezTo>
                  <a:pt x="101453" y="85460"/>
                  <a:pt x="99989" y="86072"/>
                  <a:pt x="99989" y="87273"/>
                </a:cubicBezTo>
                <a:cubicBezTo>
                  <a:pt x="99989" y="88016"/>
                  <a:pt x="100601" y="88628"/>
                  <a:pt x="101344" y="88628"/>
                </a:cubicBezTo>
                <a:close/>
                <a:moveTo>
                  <a:pt x="96537" y="88715"/>
                </a:moveTo>
                <a:cubicBezTo>
                  <a:pt x="97826" y="88715"/>
                  <a:pt x="98482" y="87142"/>
                  <a:pt x="97542" y="86224"/>
                </a:cubicBezTo>
                <a:cubicBezTo>
                  <a:pt x="96624" y="85307"/>
                  <a:pt x="95073" y="85962"/>
                  <a:pt x="95073" y="87273"/>
                </a:cubicBezTo>
                <a:cubicBezTo>
                  <a:pt x="95073" y="88082"/>
                  <a:pt x="95729" y="88737"/>
                  <a:pt x="96537" y="88715"/>
                </a:cubicBezTo>
                <a:close/>
                <a:moveTo>
                  <a:pt x="91708" y="88825"/>
                </a:moveTo>
                <a:cubicBezTo>
                  <a:pt x="93085" y="88825"/>
                  <a:pt x="93784" y="87142"/>
                  <a:pt x="92800" y="86159"/>
                </a:cubicBezTo>
                <a:cubicBezTo>
                  <a:pt x="91817" y="85198"/>
                  <a:pt x="90135" y="85875"/>
                  <a:pt x="90157" y="87273"/>
                </a:cubicBezTo>
                <a:cubicBezTo>
                  <a:pt x="90157" y="88126"/>
                  <a:pt x="90834" y="88825"/>
                  <a:pt x="91708" y="88825"/>
                </a:cubicBezTo>
                <a:close/>
                <a:moveTo>
                  <a:pt x="86879" y="88890"/>
                </a:moveTo>
                <a:cubicBezTo>
                  <a:pt x="88321" y="88890"/>
                  <a:pt x="89042" y="87142"/>
                  <a:pt x="88015" y="86115"/>
                </a:cubicBezTo>
                <a:cubicBezTo>
                  <a:pt x="86988" y="85110"/>
                  <a:pt x="85262" y="85831"/>
                  <a:pt x="85262" y="87273"/>
                </a:cubicBezTo>
                <a:cubicBezTo>
                  <a:pt x="85262" y="88169"/>
                  <a:pt x="85983" y="88890"/>
                  <a:pt x="86879" y="88890"/>
                </a:cubicBezTo>
                <a:close/>
                <a:moveTo>
                  <a:pt x="82050" y="88934"/>
                </a:moveTo>
                <a:cubicBezTo>
                  <a:pt x="83536" y="88934"/>
                  <a:pt x="84279" y="87142"/>
                  <a:pt x="83230" y="86093"/>
                </a:cubicBezTo>
                <a:cubicBezTo>
                  <a:pt x="82181" y="85023"/>
                  <a:pt x="80367" y="85787"/>
                  <a:pt x="80367" y="87273"/>
                </a:cubicBezTo>
                <a:cubicBezTo>
                  <a:pt x="80367" y="88191"/>
                  <a:pt x="81132" y="88934"/>
                  <a:pt x="82050" y="88934"/>
                </a:cubicBezTo>
                <a:close/>
                <a:moveTo>
                  <a:pt x="77221" y="88956"/>
                </a:moveTo>
                <a:cubicBezTo>
                  <a:pt x="78729" y="88956"/>
                  <a:pt x="79471" y="87142"/>
                  <a:pt x="78423" y="86072"/>
                </a:cubicBezTo>
                <a:cubicBezTo>
                  <a:pt x="77352" y="85001"/>
                  <a:pt x="75538" y="85766"/>
                  <a:pt x="75538" y="87273"/>
                </a:cubicBezTo>
                <a:cubicBezTo>
                  <a:pt x="75538" y="88191"/>
                  <a:pt x="76281" y="88956"/>
                  <a:pt x="77221" y="88956"/>
                </a:cubicBezTo>
                <a:close/>
                <a:moveTo>
                  <a:pt x="72392" y="88934"/>
                </a:moveTo>
                <a:cubicBezTo>
                  <a:pt x="73878" y="88934"/>
                  <a:pt x="74621" y="87142"/>
                  <a:pt x="73572" y="86072"/>
                </a:cubicBezTo>
                <a:cubicBezTo>
                  <a:pt x="72523" y="85023"/>
                  <a:pt x="70731" y="85766"/>
                  <a:pt x="70731" y="87273"/>
                </a:cubicBezTo>
                <a:cubicBezTo>
                  <a:pt x="70731" y="88191"/>
                  <a:pt x="71474" y="88934"/>
                  <a:pt x="72392" y="88934"/>
                </a:cubicBezTo>
                <a:close/>
                <a:moveTo>
                  <a:pt x="67563" y="88890"/>
                </a:moveTo>
                <a:cubicBezTo>
                  <a:pt x="69005" y="88890"/>
                  <a:pt x="69726" y="87142"/>
                  <a:pt x="68721" y="86115"/>
                </a:cubicBezTo>
                <a:cubicBezTo>
                  <a:pt x="67694" y="85110"/>
                  <a:pt x="65946" y="85831"/>
                  <a:pt x="65946" y="87273"/>
                </a:cubicBezTo>
                <a:cubicBezTo>
                  <a:pt x="65946" y="88169"/>
                  <a:pt x="66667" y="88890"/>
                  <a:pt x="67563" y="88890"/>
                </a:cubicBezTo>
                <a:close/>
                <a:moveTo>
                  <a:pt x="62734" y="88803"/>
                </a:moveTo>
                <a:cubicBezTo>
                  <a:pt x="64110" y="88803"/>
                  <a:pt x="64810" y="87142"/>
                  <a:pt x="63826" y="86181"/>
                </a:cubicBezTo>
                <a:cubicBezTo>
                  <a:pt x="62865" y="85198"/>
                  <a:pt x="61204" y="85897"/>
                  <a:pt x="61204" y="87273"/>
                </a:cubicBezTo>
                <a:cubicBezTo>
                  <a:pt x="61204" y="88104"/>
                  <a:pt x="61903" y="88803"/>
                  <a:pt x="62734" y="88803"/>
                </a:cubicBezTo>
                <a:close/>
                <a:moveTo>
                  <a:pt x="57927" y="88715"/>
                </a:moveTo>
                <a:cubicBezTo>
                  <a:pt x="59216" y="88715"/>
                  <a:pt x="59849" y="87164"/>
                  <a:pt x="58932" y="86246"/>
                </a:cubicBezTo>
                <a:cubicBezTo>
                  <a:pt x="58036" y="85329"/>
                  <a:pt x="56463" y="85984"/>
                  <a:pt x="56463" y="87273"/>
                </a:cubicBezTo>
                <a:cubicBezTo>
                  <a:pt x="56463" y="88060"/>
                  <a:pt x="57118" y="88715"/>
                  <a:pt x="57927" y="88715"/>
                </a:cubicBezTo>
                <a:close/>
                <a:moveTo>
                  <a:pt x="53098" y="88606"/>
                </a:moveTo>
                <a:cubicBezTo>
                  <a:pt x="54277" y="88606"/>
                  <a:pt x="54889" y="87164"/>
                  <a:pt x="54037" y="86312"/>
                </a:cubicBezTo>
                <a:cubicBezTo>
                  <a:pt x="53207" y="85482"/>
                  <a:pt x="51765" y="86072"/>
                  <a:pt x="51765" y="87273"/>
                </a:cubicBezTo>
                <a:cubicBezTo>
                  <a:pt x="51765" y="87994"/>
                  <a:pt x="52355" y="88606"/>
                  <a:pt x="53098" y="88606"/>
                </a:cubicBezTo>
                <a:close/>
                <a:moveTo>
                  <a:pt x="48268" y="88497"/>
                </a:moveTo>
                <a:cubicBezTo>
                  <a:pt x="49361" y="88497"/>
                  <a:pt x="49907" y="87164"/>
                  <a:pt x="49143" y="86399"/>
                </a:cubicBezTo>
                <a:cubicBezTo>
                  <a:pt x="48356" y="85613"/>
                  <a:pt x="47045" y="86159"/>
                  <a:pt x="47045" y="87273"/>
                </a:cubicBezTo>
                <a:cubicBezTo>
                  <a:pt x="47045" y="87951"/>
                  <a:pt x="47591" y="88497"/>
                  <a:pt x="48268" y="88497"/>
                </a:cubicBezTo>
                <a:close/>
                <a:moveTo>
                  <a:pt x="43439" y="88366"/>
                </a:moveTo>
                <a:cubicBezTo>
                  <a:pt x="44445" y="88366"/>
                  <a:pt x="44925" y="87186"/>
                  <a:pt x="44226" y="86487"/>
                </a:cubicBezTo>
                <a:cubicBezTo>
                  <a:pt x="43527" y="85766"/>
                  <a:pt x="42325" y="86268"/>
                  <a:pt x="42325" y="87273"/>
                </a:cubicBezTo>
                <a:cubicBezTo>
                  <a:pt x="42325" y="87885"/>
                  <a:pt x="42828" y="88366"/>
                  <a:pt x="43439" y="88366"/>
                </a:cubicBezTo>
                <a:close/>
                <a:moveTo>
                  <a:pt x="38610" y="88235"/>
                </a:moveTo>
                <a:cubicBezTo>
                  <a:pt x="39484" y="88235"/>
                  <a:pt x="39921" y="87186"/>
                  <a:pt x="39310" y="86574"/>
                </a:cubicBezTo>
                <a:cubicBezTo>
                  <a:pt x="38698" y="85962"/>
                  <a:pt x="37627" y="86399"/>
                  <a:pt x="37627" y="87273"/>
                </a:cubicBezTo>
                <a:cubicBezTo>
                  <a:pt x="37627" y="87798"/>
                  <a:pt x="38086" y="88235"/>
                  <a:pt x="38610" y="88235"/>
                </a:cubicBezTo>
                <a:close/>
                <a:moveTo>
                  <a:pt x="33803" y="88126"/>
                </a:moveTo>
                <a:cubicBezTo>
                  <a:pt x="34568" y="88126"/>
                  <a:pt x="34939" y="87186"/>
                  <a:pt x="34393" y="86662"/>
                </a:cubicBezTo>
                <a:cubicBezTo>
                  <a:pt x="33847" y="86115"/>
                  <a:pt x="32929" y="86487"/>
                  <a:pt x="32929" y="87273"/>
                </a:cubicBezTo>
                <a:cubicBezTo>
                  <a:pt x="32929" y="87732"/>
                  <a:pt x="33323" y="88126"/>
                  <a:pt x="33803" y="88126"/>
                </a:cubicBezTo>
                <a:close/>
                <a:moveTo>
                  <a:pt x="28974" y="87994"/>
                </a:moveTo>
                <a:cubicBezTo>
                  <a:pt x="29608" y="87973"/>
                  <a:pt x="29936" y="87208"/>
                  <a:pt x="29477" y="86749"/>
                </a:cubicBezTo>
                <a:cubicBezTo>
                  <a:pt x="29018" y="86290"/>
                  <a:pt x="28231" y="86618"/>
                  <a:pt x="28253" y="87273"/>
                </a:cubicBezTo>
                <a:cubicBezTo>
                  <a:pt x="28253" y="87667"/>
                  <a:pt x="28559" y="87994"/>
                  <a:pt x="28974" y="87994"/>
                </a:cubicBezTo>
                <a:close/>
                <a:moveTo>
                  <a:pt x="24145" y="87841"/>
                </a:moveTo>
                <a:cubicBezTo>
                  <a:pt x="24670" y="87841"/>
                  <a:pt x="24932" y="87208"/>
                  <a:pt x="24560" y="86836"/>
                </a:cubicBezTo>
                <a:cubicBezTo>
                  <a:pt x="24189" y="86465"/>
                  <a:pt x="23555" y="86727"/>
                  <a:pt x="23555" y="87251"/>
                </a:cubicBezTo>
                <a:cubicBezTo>
                  <a:pt x="23555" y="87579"/>
                  <a:pt x="23817" y="87841"/>
                  <a:pt x="24145" y="87841"/>
                </a:cubicBezTo>
                <a:close/>
                <a:moveTo>
                  <a:pt x="19316" y="87710"/>
                </a:moveTo>
                <a:cubicBezTo>
                  <a:pt x="19731" y="87710"/>
                  <a:pt x="19928" y="87230"/>
                  <a:pt x="19644" y="86924"/>
                </a:cubicBezTo>
                <a:cubicBezTo>
                  <a:pt x="19360" y="86640"/>
                  <a:pt x="18857" y="86858"/>
                  <a:pt x="18857" y="87251"/>
                </a:cubicBezTo>
                <a:cubicBezTo>
                  <a:pt x="18857" y="87514"/>
                  <a:pt x="19054" y="87710"/>
                  <a:pt x="19316" y="87710"/>
                </a:cubicBezTo>
                <a:close/>
                <a:moveTo>
                  <a:pt x="14487" y="87579"/>
                </a:moveTo>
                <a:cubicBezTo>
                  <a:pt x="14880" y="87536"/>
                  <a:pt x="14880" y="86967"/>
                  <a:pt x="14487" y="86924"/>
                </a:cubicBezTo>
                <a:cubicBezTo>
                  <a:pt x="14028" y="86880"/>
                  <a:pt x="14028" y="87623"/>
                  <a:pt x="14487" y="87579"/>
                </a:cubicBezTo>
                <a:close/>
                <a:moveTo>
                  <a:pt x="9658" y="87448"/>
                </a:moveTo>
                <a:cubicBezTo>
                  <a:pt x="9767" y="87448"/>
                  <a:pt x="9855" y="87361"/>
                  <a:pt x="9855" y="87251"/>
                </a:cubicBezTo>
                <a:cubicBezTo>
                  <a:pt x="9855" y="87011"/>
                  <a:pt x="9483" y="87011"/>
                  <a:pt x="9483" y="87251"/>
                </a:cubicBezTo>
                <a:cubicBezTo>
                  <a:pt x="9483" y="87361"/>
                  <a:pt x="9549" y="87426"/>
                  <a:pt x="9658" y="87448"/>
                </a:cubicBezTo>
                <a:close/>
                <a:moveTo>
                  <a:pt x="4829" y="87295"/>
                </a:moveTo>
                <a:cubicBezTo>
                  <a:pt x="4873" y="87295"/>
                  <a:pt x="4895" y="87273"/>
                  <a:pt x="4895" y="87251"/>
                </a:cubicBezTo>
                <a:cubicBezTo>
                  <a:pt x="4895" y="87186"/>
                  <a:pt x="4785" y="87186"/>
                  <a:pt x="4785" y="87251"/>
                </a:cubicBezTo>
                <a:cubicBezTo>
                  <a:pt x="4785" y="87273"/>
                  <a:pt x="4807" y="87295"/>
                  <a:pt x="4829" y="87295"/>
                </a:cubicBezTo>
                <a:close/>
                <a:moveTo>
                  <a:pt x="149591" y="82510"/>
                </a:moveTo>
                <a:cubicBezTo>
                  <a:pt x="149656" y="82510"/>
                  <a:pt x="149700" y="82466"/>
                  <a:pt x="149700" y="82422"/>
                </a:cubicBezTo>
                <a:cubicBezTo>
                  <a:pt x="149700" y="82379"/>
                  <a:pt x="149656" y="82335"/>
                  <a:pt x="149591" y="82335"/>
                </a:cubicBezTo>
                <a:cubicBezTo>
                  <a:pt x="149547" y="82335"/>
                  <a:pt x="149503" y="82379"/>
                  <a:pt x="149503" y="82422"/>
                </a:cubicBezTo>
                <a:cubicBezTo>
                  <a:pt x="149503" y="82466"/>
                  <a:pt x="149547" y="82510"/>
                  <a:pt x="149591" y="82510"/>
                </a:cubicBezTo>
                <a:close/>
                <a:moveTo>
                  <a:pt x="144784" y="82663"/>
                </a:moveTo>
                <a:cubicBezTo>
                  <a:pt x="144980" y="82663"/>
                  <a:pt x="145068" y="82401"/>
                  <a:pt x="144937" y="82269"/>
                </a:cubicBezTo>
                <a:cubicBezTo>
                  <a:pt x="144784" y="82117"/>
                  <a:pt x="144543" y="82226"/>
                  <a:pt x="144543" y="82422"/>
                </a:cubicBezTo>
                <a:cubicBezTo>
                  <a:pt x="144543" y="82554"/>
                  <a:pt x="144653" y="82663"/>
                  <a:pt x="144784" y="82663"/>
                </a:cubicBezTo>
                <a:close/>
                <a:moveTo>
                  <a:pt x="139955" y="82794"/>
                </a:moveTo>
                <a:cubicBezTo>
                  <a:pt x="140282" y="82794"/>
                  <a:pt x="140435" y="82401"/>
                  <a:pt x="140217" y="82160"/>
                </a:cubicBezTo>
                <a:cubicBezTo>
                  <a:pt x="139976" y="81920"/>
                  <a:pt x="139583" y="82095"/>
                  <a:pt x="139583" y="82422"/>
                </a:cubicBezTo>
                <a:cubicBezTo>
                  <a:pt x="139561" y="82641"/>
                  <a:pt x="139736" y="82794"/>
                  <a:pt x="139955" y="82794"/>
                </a:cubicBezTo>
                <a:close/>
                <a:moveTo>
                  <a:pt x="135126" y="82925"/>
                </a:moveTo>
                <a:cubicBezTo>
                  <a:pt x="135584" y="82925"/>
                  <a:pt x="135803" y="82379"/>
                  <a:pt x="135475" y="82073"/>
                </a:cubicBezTo>
                <a:cubicBezTo>
                  <a:pt x="135147" y="81745"/>
                  <a:pt x="134623" y="81964"/>
                  <a:pt x="134623" y="82422"/>
                </a:cubicBezTo>
                <a:cubicBezTo>
                  <a:pt x="134601" y="82707"/>
                  <a:pt x="134841" y="82925"/>
                  <a:pt x="135126" y="82925"/>
                </a:cubicBezTo>
                <a:close/>
                <a:moveTo>
                  <a:pt x="130297" y="83078"/>
                </a:moveTo>
                <a:cubicBezTo>
                  <a:pt x="130865" y="83078"/>
                  <a:pt x="131149" y="82379"/>
                  <a:pt x="130755" y="81964"/>
                </a:cubicBezTo>
                <a:cubicBezTo>
                  <a:pt x="130340" y="81570"/>
                  <a:pt x="129663" y="81854"/>
                  <a:pt x="129663" y="82422"/>
                </a:cubicBezTo>
                <a:cubicBezTo>
                  <a:pt x="129663" y="82772"/>
                  <a:pt x="129947" y="83078"/>
                  <a:pt x="130297" y="83078"/>
                </a:cubicBezTo>
                <a:close/>
                <a:moveTo>
                  <a:pt x="125489" y="83209"/>
                </a:moveTo>
                <a:cubicBezTo>
                  <a:pt x="126167" y="83209"/>
                  <a:pt x="126538" y="82379"/>
                  <a:pt x="126036" y="81876"/>
                </a:cubicBezTo>
                <a:cubicBezTo>
                  <a:pt x="125555" y="81374"/>
                  <a:pt x="124703" y="81745"/>
                  <a:pt x="124725" y="82444"/>
                </a:cubicBezTo>
                <a:cubicBezTo>
                  <a:pt x="124725" y="82859"/>
                  <a:pt x="125052" y="83187"/>
                  <a:pt x="125489" y="83209"/>
                </a:cubicBezTo>
                <a:close/>
                <a:moveTo>
                  <a:pt x="120660" y="83340"/>
                </a:moveTo>
                <a:cubicBezTo>
                  <a:pt x="121469" y="83340"/>
                  <a:pt x="121862" y="82357"/>
                  <a:pt x="121294" y="81789"/>
                </a:cubicBezTo>
                <a:cubicBezTo>
                  <a:pt x="120726" y="81199"/>
                  <a:pt x="119743" y="81614"/>
                  <a:pt x="119743" y="82422"/>
                </a:cubicBezTo>
                <a:cubicBezTo>
                  <a:pt x="119743" y="82925"/>
                  <a:pt x="120158" y="83340"/>
                  <a:pt x="120660" y="83340"/>
                </a:cubicBezTo>
                <a:close/>
                <a:moveTo>
                  <a:pt x="115831" y="83471"/>
                </a:moveTo>
                <a:cubicBezTo>
                  <a:pt x="116749" y="83471"/>
                  <a:pt x="117230" y="82335"/>
                  <a:pt x="116574" y="81680"/>
                </a:cubicBezTo>
                <a:cubicBezTo>
                  <a:pt x="115919" y="81024"/>
                  <a:pt x="114782" y="81505"/>
                  <a:pt x="114782" y="82422"/>
                </a:cubicBezTo>
                <a:cubicBezTo>
                  <a:pt x="114782" y="82991"/>
                  <a:pt x="115263" y="83471"/>
                  <a:pt x="115831" y="83471"/>
                </a:cubicBezTo>
                <a:close/>
                <a:moveTo>
                  <a:pt x="111002" y="83602"/>
                </a:moveTo>
                <a:cubicBezTo>
                  <a:pt x="112051" y="83602"/>
                  <a:pt x="112575" y="82335"/>
                  <a:pt x="111833" y="81592"/>
                </a:cubicBezTo>
                <a:cubicBezTo>
                  <a:pt x="111090" y="80849"/>
                  <a:pt x="109822" y="81374"/>
                  <a:pt x="109822" y="82422"/>
                </a:cubicBezTo>
                <a:cubicBezTo>
                  <a:pt x="109822" y="83078"/>
                  <a:pt x="110347" y="83602"/>
                  <a:pt x="111002" y="83602"/>
                </a:cubicBezTo>
                <a:close/>
                <a:moveTo>
                  <a:pt x="106173" y="83733"/>
                </a:moveTo>
                <a:cubicBezTo>
                  <a:pt x="107353" y="83733"/>
                  <a:pt x="107921" y="82313"/>
                  <a:pt x="107113" y="81505"/>
                </a:cubicBezTo>
                <a:cubicBezTo>
                  <a:pt x="106282" y="80674"/>
                  <a:pt x="104862" y="81264"/>
                  <a:pt x="104862" y="82422"/>
                </a:cubicBezTo>
                <a:cubicBezTo>
                  <a:pt x="104862" y="83144"/>
                  <a:pt x="105452" y="83733"/>
                  <a:pt x="106173" y="83733"/>
                </a:cubicBezTo>
                <a:close/>
                <a:moveTo>
                  <a:pt x="101344" y="83865"/>
                </a:moveTo>
                <a:cubicBezTo>
                  <a:pt x="102633" y="83865"/>
                  <a:pt x="103267" y="82313"/>
                  <a:pt x="102371" y="81417"/>
                </a:cubicBezTo>
                <a:cubicBezTo>
                  <a:pt x="101453" y="80521"/>
                  <a:pt x="99924" y="81155"/>
                  <a:pt x="99924" y="82422"/>
                </a:cubicBezTo>
                <a:cubicBezTo>
                  <a:pt x="99924" y="83209"/>
                  <a:pt x="100558" y="83865"/>
                  <a:pt x="101344" y="83865"/>
                </a:cubicBezTo>
                <a:close/>
                <a:moveTo>
                  <a:pt x="96515" y="83974"/>
                </a:moveTo>
                <a:cubicBezTo>
                  <a:pt x="97914" y="83974"/>
                  <a:pt x="98591" y="82313"/>
                  <a:pt x="97630" y="81330"/>
                </a:cubicBezTo>
                <a:cubicBezTo>
                  <a:pt x="96646" y="80347"/>
                  <a:pt x="94964" y="81046"/>
                  <a:pt x="94964" y="82422"/>
                </a:cubicBezTo>
                <a:cubicBezTo>
                  <a:pt x="94964" y="83275"/>
                  <a:pt x="95663" y="83974"/>
                  <a:pt x="96515" y="83974"/>
                </a:cubicBezTo>
                <a:close/>
                <a:moveTo>
                  <a:pt x="91708" y="84083"/>
                </a:moveTo>
                <a:cubicBezTo>
                  <a:pt x="93172" y="84083"/>
                  <a:pt x="93915" y="82291"/>
                  <a:pt x="92866" y="81242"/>
                </a:cubicBezTo>
                <a:cubicBezTo>
                  <a:pt x="91817" y="80194"/>
                  <a:pt x="90047" y="80937"/>
                  <a:pt x="90047" y="82422"/>
                </a:cubicBezTo>
                <a:cubicBezTo>
                  <a:pt x="90047" y="83340"/>
                  <a:pt x="90790" y="84083"/>
                  <a:pt x="91708" y="84083"/>
                </a:cubicBezTo>
                <a:close/>
                <a:moveTo>
                  <a:pt x="86879" y="84171"/>
                </a:moveTo>
                <a:cubicBezTo>
                  <a:pt x="88430" y="84171"/>
                  <a:pt x="89195" y="82291"/>
                  <a:pt x="88103" y="81199"/>
                </a:cubicBezTo>
                <a:cubicBezTo>
                  <a:pt x="87010" y="80106"/>
                  <a:pt x="85131" y="80871"/>
                  <a:pt x="85131" y="82422"/>
                </a:cubicBezTo>
                <a:cubicBezTo>
                  <a:pt x="85131" y="83384"/>
                  <a:pt x="85917" y="84171"/>
                  <a:pt x="86879" y="84171"/>
                </a:cubicBezTo>
                <a:close/>
                <a:moveTo>
                  <a:pt x="82050" y="84236"/>
                </a:moveTo>
                <a:cubicBezTo>
                  <a:pt x="83645" y="84236"/>
                  <a:pt x="84453" y="82291"/>
                  <a:pt x="83317" y="81155"/>
                </a:cubicBezTo>
                <a:cubicBezTo>
                  <a:pt x="82181" y="80019"/>
                  <a:pt x="80236" y="80827"/>
                  <a:pt x="80236" y="82422"/>
                </a:cubicBezTo>
                <a:cubicBezTo>
                  <a:pt x="80236" y="83428"/>
                  <a:pt x="81045" y="84236"/>
                  <a:pt x="82050" y="84236"/>
                </a:cubicBezTo>
                <a:close/>
                <a:moveTo>
                  <a:pt x="77221" y="84258"/>
                </a:moveTo>
                <a:cubicBezTo>
                  <a:pt x="78860" y="84258"/>
                  <a:pt x="79668" y="82291"/>
                  <a:pt x="78510" y="81133"/>
                </a:cubicBezTo>
                <a:cubicBezTo>
                  <a:pt x="77352" y="79975"/>
                  <a:pt x="75385" y="80784"/>
                  <a:pt x="75385" y="82422"/>
                </a:cubicBezTo>
                <a:cubicBezTo>
                  <a:pt x="75385" y="83428"/>
                  <a:pt x="76216" y="84258"/>
                  <a:pt x="77221" y="84258"/>
                </a:cubicBezTo>
                <a:close/>
                <a:moveTo>
                  <a:pt x="72392" y="84236"/>
                </a:moveTo>
                <a:cubicBezTo>
                  <a:pt x="74009" y="84236"/>
                  <a:pt x="74817" y="82291"/>
                  <a:pt x="73681" y="81155"/>
                </a:cubicBezTo>
                <a:cubicBezTo>
                  <a:pt x="72545" y="80019"/>
                  <a:pt x="70600" y="80827"/>
                  <a:pt x="70600" y="82422"/>
                </a:cubicBezTo>
                <a:cubicBezTo>
                  <a:pt x="70600" y="83428"/>
                  <a:pt x="71409" y="84236"/>
                  <a:pt x="72392" y="84236"/>
                </a:cubicBezTo>
                <a:close/>
                <a:moveTo>
                  <a:pt x="67563" y="84171"/>
                </a:moveTo>
                <a:cubicBezTo>
                  <a:pt x="69114" y="84171"/>
                  <a:pt x="69901" y="82291"/>
                  <a:pt x="68808" y="81199"/>
                </a:cubicBezTo>
                <a:cubicBezTo>
                  <a:pt x="67716" y="80106"/>
                  <a:pt x="65837" y="80871"/>
                  <a:pt x="65837" y="82422"/>
                </a:cubicBezTo>
                <a:cubicBezTo>
                  <a:pt x="65837" y="83384"/>
                  <a:pt x="66601" y="84171"/>
                  <a:pt x="67563" y="84171"/>
                </a:cubicBezTo>
                <a:close/>
                <a:moveTo>
                  <a:pt x="62734" y="84061"/>
                </a:moveTo>
                <a:cubicBezTo>
                  <a:pt x="64198" y="84061"/>
                  <a:pt x="64941" y="82313"/>
                  <a:pt x="63914" y="81264"/>
                </a:cubicBezTo>
                <a:cubicBezTo>
                  <a:pt x="62865" y="80237"/>
                  <a:pt x="61095" y="80980"/>
                  <a:pt x="61095" y="82422"/>
                </a:cubicBezTo>
                <a:cubicBezTo>
                  <a:pt x="61095" y="83340"/>
                  <a:pt x="61838" y="84061"/>
                  <a:pt x="62734" y="84061"/>
                </a:cubicBezTo>
                <a:close/>
                <a:moveTo>
                  <a:pt x="57927" y="83974"/>
                </a:moveTo>
                <a:cubicBezTo>
                  <a:pt x="59281" y="83974"/>
                  <a:pt x="59981" y="82313"/>
                  <a:pt x="59019" y="81330"/>
                </a:cubicBezTo>
                <a:cubicBezTo>
                  <a:pt x="58036" y="80368"/>
                  <a:pt x="56375" y="81046"/>
                  <a:pt x="56375" y="82422"/>
                </a:cubicBezTo>
                <a:cubicBezTo>
                  <a:pt x="56375" y="83275"/>
                  <a:pt x="57074" y="83974"/>
                  <a:pt x="57927" y="83974"/>
                </a:cubicBezTo>
                <a:close/>
                <a:moveTo>
                  <a:pt x="53098" y="83843"/>
                </a:moveTo>
                <a:cubicBezTo>
                  <a:pt x="54365" y="83843"/>
                  <a:pt x="54999" y="82313"/>
                  <a:pt x="54103" y="81417"/>
                </a:cubicBezTo>
                <a:cubicBezTo>
                  <a:pt x="53207" y="80521"/>
                  <a:pt x="51677" y="81155"/>
                  <a:pt x="51677" y="82422"/>
                </a:cubicBezTo>
                <a:cubicBezTo>
                  <a:pt x="51677" y="83209"/>
                  <a:pt x="52311" y="83843"/>
                  <a:pt x="53098" y="83843"/>
                </a:cubicBezTo>
                <a:close/>
                <a:moveTo>
                  <a:pt x="48268" y="83755"/>
                </a:moveTo>
                <a:cubicBezTo>
                  <a:pt x="49427" y="83755"/>
                  <a:pt x="49995" y="82357"/>
                  <a:pt x="49186" y="81527"/>
                </a:cubicBezTo>
                <a:cubicBezTo>
                  <a:pt x="48378" y="80718"/>
                  <a:pt x="46979" y="81286"/>
                  <a:pt x="46979" y="82444"/>
                </a:cubicBezTo>
                <a:cubicBezTo>
                  <a:pt x="46979" y="83165"/>
                  <a:pt x="47547" y="83755"/>
                  <a:pt x="48268" y="83755"/>
                </a:cubicBezTo>
                <a:close/>
                <a:moveTo>
                  <a:pt x="43439" y="83624"/>
                </a:moveTo>
                <a:cubicBezTo>
                  <a:pt x="44488" y="83624"/>
                  <a:pt x="45013" y="82357"/>
                  <a:pt x="44270" y="81614"/>
                </a:cubicBezTo>
                <a:cubicBezTo>
                  <a:pt x="43527" y="80871"/>
                  <a:pt x="42260" y="81395"/>
                  <a:pt x="42260" y="82444"/>
                </a:cubicBezTo>
                <a:cubicBezTo>
                  <a:pt x="42260" y="83100"/>
                  <a:pt x="42784" y="83624"/>
                  <a:pt x="43439" y="83624"/>
                </a:cubicBezTo>
                <a:close/>
                <a:moveTo>
                  <a:pt x="38610" y="83471"/>
                </a:moveTo>
                <a:cubicBezTo>
                  <a:pt x="39528" y="83471"/>
                  <a:pt x="39987" y="82357"/>
                  <a:pt x="39353" y="81723"/>
                </a:cubicBezTo>
                <a:cubicBezTo>
                  <a:pt x="38698" y="81068"/>
                  <a:pt x="37583" y="81527"/>
                  <a:pt x="37583" y="82444"/>
                </a:cubicBezTo>
                <a:cubicBezTo>
                  <a:pt x="37583" y="83012"/>
                  <a:pt x="38042" y="83471"/>
                  <a:pt x="38610" y="83471"/>
                </a:cubicBezTo>
                <a:close/>
                <a:moveTo>
                  <a:pt x="33803" y="83362"/>
                </a:moveTo>
                <a:cubicBezTo>
                  <a:pt x="34612" y="83362"/>
                  <a:pt x="35005" y="82379"/>
                  <a:pt x="34437" y="81811"/>
                </a:cubicBezTo>
                <a:cubicBezTo>
                  <a:pt x="33869" y="81221"/>
                  <a:pt x="32886" y="81636"/>
                  <a:pt x="32886" y="82444"/>
                </a:cubicBezTo>
                <a:cubicBezTo>
                  <a:pt x="32886" y="82947"/>
                  <a:pt x="33301" y="83362"/>
                  <a:pt x="33803" y="83362"/>
                </a:cubicBezTo>
                <a:close/>
                <a:moveTo>
                  <a:pt x="28974" y="83209"/>
                </a:moveTo>
                <a:cubicBezTo>
                  <a:pt x="29652" y="83209"/>
                  <a:pt x="30001" y="82357"/>
                  <a:pt x="29520" y="81876"/>
                </a:cubicBezTo>
                <a:cubicBezTo>
                  <a:pt x="29018" y="81395"/>
                  <a:pt x="28188" y="81723"/>
                  <a:pt x="28188" y="82422"/>
                </a:cubicBezTo>
                <a:cubicBezTo>
                  <a:pt x="28188" y="82859"/>
                  <a:pt x="28537" y="83209"/>
                  <a:pt x="28974" y="83209"/>
                </a:cubicBezTo>
                <a:close/>
                <a:moveTo>
                  <a:pt x="24145" y="83056"/>
                </a:moveTo>
                <a:cubicBezTo>
                  <a:pt x="24691" y="83056"/>
                  <a:pt x="24976" y="82379"/>
                  <a:pt x="24582" y="81985"/>
                </a:cubicBezTo>
                <a:cubicBezTo>
                  <a:pt x="24189" y="81592"/>
                  <a:pt x="23511" y="81876"/>
                  <a:pt x="23511" y="82422"/>
                </a:cubicBezTo>
                <a:cubicBezTo>
                  <a:pt x="23511" y="82772"/>
                  <a:pt x="23796" y="83056"/>
                  <a:pt x="24145" y="83056"/>
                </a:cubicBezTo>
                <a:close/>
                <a:moveTo>
                  <a:pt x="19316" y="82925"/>
                </a:moveTo>
                <a:cubicBezTo>
                  <a:pt x="19753" y="82925"/>
                  <a:pt x="19972" y="82401"/>
                  <a:pt x="19666" y="82095"/>
                </a:cubicBezTo>
                <a:cubicBezTo>
                  <a:pt x="19360" y="81767"/>
                  <a:pt x="18814" y="81985"/>
                  <a:pt x="18814" y="82444"/>
                </a:cubicBezTo>
                <a:cubicBezTo>
                  <a:pt x="18814" y="82707"/>
                  <a:pt x="19032" y="82925"/>
                  <a:pt x="19316" y="82925"/>
                </a:cubicBezTo>
                <a:close/>
                <a:moveTo>
                  <a:pt x="14487" y="82794"/>
                </a:moveTo>
                <a:cubicBezTo>
                  <a:pt x="14815" y="82794"/>
                  <a:pt x="14968" y="82401"/>
                  <a:pt x="14749" y="82182"/>
                </a:cubicBezTo>
                <a:cubicBezTo>
                  <a:pt x="14509" y="81942"/>
                  <a:pt x="14137" y="82117"/>
                  <a:pt x="14137" y="82444"/>
                </a:cubicBezTo>
                <a:cubicBezTo>
                  <a:pt x="14116" y="82641"/>
                  <a:pt x="14290" y="82794"/>
                  <a:pt x="14487" y="82794"/>
                </a:cubicBezTo>
                <a:close/>
                <a:moveTo>
                  <a:pt x="9658" y="82663"/>
                </a:moveTo>
                <a:cubicBezTo>
                  <a:pt x="9855" y="82663"/>
                  <a:pt x="9964" y="82422"/>
                  <a:pt x="9833" y="82269"/>
                </a:cubicBezTo>
                <a:cubicBezTo>
                  <a:pt x="9680" y="82117"/>
                  <a:pt x="9440" y="82226"/>
                  <a:pt x="9440" y="82422"/>
                </a:cubicBezTo>
                <a:cubicBezTo>
                  <a:pt x="9440" y="82554"/>
                  <a:pt x="9527" y="82663"/>
                  <a:pt x="9658" y="82663"/>
                </a:cubicBezTo>
                <a:close/>
                <a:moveTo>
                  <a:pt x="4829" y="82510"/>
                </a:moveTo>
                <a:cubicBezTo>
                  <a:pt x="4873" y="82510"/>
                  <a:pt x="4916" y="82466"/>
                  <a:pt x="4916" y="82422"/>
                </a:cubicBezTo>
                <a:cubicBezTo>
                  <a:pt x="4916" y="82379"/>
                  <a:pt x="4873" y="82357"/>
                  <a:pt x="4829" y="82335"/>
                </a:cubicBezTo>
                <a:cubicBezTo>
                  <a:pt x="4785" y="82357"/>
                  <a:pt x="4763" y="82379"/>
                  <a:pt x="4763" y="82422"/>
                </a:cubicBezTo>
                <a:cubicBezTo>
                  <a:pt x="4763" y="82466"/>
                  <a:pt x="4785" y="82510"/>
                  <a:pt x="4829" y="82510"/>
                </a:cubicBezTo>
                <a:close/>
                <a:moveTo>
                  <a:pt x="154442" y="77615"/>
                </a:moveTo>
                <a:cubicBezTo>
                  <a:pt x="154442" y="77615"/>
                  <a:pt x="154442" y="77593"/>
                  <a:pt x="154442" y="77593"/>
                </a:cubicBezTo>
                <a:close/>
                <a:moveTo>
                  <a:pt x="149613" y="77725"/>
                </a:moveTo>
                <a:cubicBezTo>
                  <a:pt x="149787" y="77725"/>
                  <a:pt x="149482" y="77419"/>
                  <a:pt x="149482" y="77593"/>
                </a:cubicBezTo>
                <a:cubicBezTo>
                  <a:pt x="149482" y="77659"/>
                  <a:pt x="149547" y="77725"/>
                  <a:pt x="149613" y="77725"/>
                </a:cubicBezTo>
                <a:close/>
                <a:moveTo>
                  <a:pt x="144784" y="77856"/>
                </a:moveTo>
                <a:cubicBezTo>
                  <a:pt x="145002" y="77856"/>
                  <a:pt x="145111" y="77572"/>
                  <a:pt x="144958" y="77419"/>
                </a:cubicBezTo>
                <a:cubicBezTo>
                  <a:pt x="144805" y="77266"/>
                  <a:pt x="144521" y="77375"/>
                  <a:pt x="144521" y="77593"/>
                </a:cubicBezTo>
                <a:cubicBezTo>
                  <a:pt x="144521" y="77746"/>
                  <a:pt x="144631" y="77856"/>
                  <a:pt x="144784" y="77856"/>
                </a:cubicBezTo>
                <a:close/>
                <a:moveTo>
                  <a:pt x="139955" y="78009"/>
                </a:moveTo>
                <a:cubicBezTo>
                  <a:pt x="140304" y="78009"/>
                  <a:pt x="140501" y="77572"/>
                  <a:pt x="140239" y="77309"/>
                </a:cubicBezTo>
                <a:cubicBezTo>
                  <a:pt x="139976" y="77069"/>
                  <a:pt x="139561" y="77244"/>
                  <a:pt x="139561" y="77593"/>
                </a:cubicBezTo>
                <a:cubicBezTo>
                  <a:pt x="139561" y="77834"/>
                  <a:pt x="139736" y="78009"/>
                  <a:pt x="139955" y="78009"/>
                </a:cubicBezTo>
                <a:close/>
                <a:moveTo>
                  <a:pt x="135126" y="78140"/>
                </a:moveTo>
                <a:cubicBezTo>
                  <a:pt x="135628" y="78140"/>
                  <a:pt x="135868" y="77550"/>
                  <a:pt x="135519" y="77200"/>
                </a:cubicBezTo>
                <a:cubicBezTo>
                  <a:pt x="135169" y="76850"/>
                  <a:pt x="134579" y="77113"/>
                  <a:pt x="134579" y="77593"/>
                </a:cubicBezTo>
                <a:cubicBezTo>
                  <a:pt x="134579" y="77899"/>
                  <a:pt x="134820" y="78140"/>
                  <a:pt x="135126" y="78140"/>
                </a:cubicBezTo>
                <a:close/>
                <a:moveTo>
                  <a:pt x="130297" y="78271"/>
                </a:moveTo>
                <a:cubicBezTo>
                  <a:pt x="130908" y="78271"/>
                  <a:pt x="131192" y="77550"/>
                  <a:pt x="130777" y="77135"/>
                </a:cubicBezTo>
                <a:cubicBezTo>
                  <a:pt x="130362" y="76698"/>
                  <a:pt x="129641" y="77003"/>
                  <a:pt x="129641" y="77593"/>
                </a:cubicBezTo>
                <a:cubicBezTo>
                  <a:pt x="129641" y="77965"/>
                  <a:pt x="129925" y="78271"/>
                  <a:pt x="130297" y="78271"/>
                </a:cubicBezTo>
                <a:close/>
                <a:moveTo>
                  <a:pt x="125489" y="78424"/>
                </a:moveTo>
                <a:cubicBezTo>
                  <a:pt x="126210" y="78424"/>
                  <a:pt x="126582" y="77528"/>
                  <a:pt x="126057" y="77025"/>
                </a:cubicBezTo>
                <a:cubicBezTo>
                  <a:pt x="125533" y="76501"/>
                  <a:pt x="124659" y="76872"/>
                  <a:pt x="124659" y="77593"/>
                </a:cubicBezTo>
                <a:cubicBezTo>
                  <a:pt x="124659" y="78052"/>
                  <a:pt x="125030" y="78424"/>
                  <a:pt x="125489" y="78424"/>
                </a:cubicBezTo>
                <a:close/>
                <a:moveTo>
                  <a:pt x="120660" y="78555"/>
                </a:moveTo>
                <a:cubicBezTo>
                  <a:pt x="121491" y="78555"/>
                  <a:pt x="121928" y="77528"/>
                  <a:pt x="121338" y="76938"/>
                </a:cubicBezTo>
                <a:cubicBezTo>
                  <a:pt x="120726" y="76326"/>
                  <a:pt x="119699" y="76763"/>
                  <a:pt x="119699" y="77593"/>
                </a:cubicBezTo>
                <a:cubicBezTo>
                  <a:pt x="119699" y="78118"/>
                  <a:pt x="120136" y="78555"/>
                  <a:pt x="120660" y="78555"/>
                </a:cubicBezTo>
                <a:close/>
                <a:moveTo>
                  <a:pt x="115831" y="78686"/>
                </a:moveTo>
                <a:cubicBezTo>
                  <a:pt x="116793" y="78686"/>
                  <a:pt x="117295" y="77506"/>
                  <a:pt x="116596" y="76829"/>
                </a:cubicBezTo>
                <a:cubicBezTo>
                  <a:pt x="115919" y="76129"/>
                  <a:pt x="114739" y="76610"/>
                  <a:pt x="114739" y="77593"/>
                </a:cubicBezTo>
                <a:cubicBezTo>
                  <a:pt x="114739" y="78205"/>
                  <a:pt x="115219" y="78686"/>
                  <a:pt x="115831" y="78686"/>
                </a:cubicBezTo>
                <a:close/>
                <a:moveTo>
                  <a:pt x="111002" y="78839"/>
                </a:moveTo>
                <a:cubicBezTo>
                  <a:pt x="112095" y="78839"/>
                  <a:pt x="112641" y="77506"/>
                  <a:pt x="111876" y="76719"/>
                </a:cubicBezTo>
                <a:cubicBezTo>
                  <a:pt x="111090" y="75955"/>
                  <a:pt x="109779" y="76501"/>
                  <a:pt x="109779" y="77593"/>
                </a:cubicBezTo>
                <a:cubicBezTo>
                  <a:pt x="109779" y="78271"/>
                  <a:pt x="110325" y="78839"/>
                  <a:pt x="111002" y="78839"/>
                </a:cubicBezTo>
                <a:close/>
                <a:moveTo>
                  <a:pt x="106173" y="78970"/>
                </a:moveTo>
                <a:cubicBezTo>
                  <a:pt x="107397" y="78970"/>
                  <a:pt x="108009" y="77484"/>
                  <a:pt x="107135" y="76632"/>
                </a:cubicBezTo>
                <a:cubicBezTo>
                  <a:pt x="106282" y="75780"/>
                  <a:pt x="104818" y="76392"/>
                  <a:pt x="104818" y="77593"/>
                </a:cubicBezTo>
                <a:cubicBezTo>
                  <a:pt x="104818" y="78358"/>
                  <a:pt x="105430" y="78970"/>
                  <a:pt x="106173" y="78970"/>
                </a:cubicBezTo>
                <a:close/>
                <a:moveTo>
                  <a:pt x="101344" y="79101"/>
                </a:moveTo>
                <a:cubicBezTo>
                  <a:pt x="102677" y="79101"/>
                  <a:pt x="103354" y="77484"/>
                  <a:pt x="102415" y="76545"/>
                </a:cubicBezTo>
                <a:cubicBezTo>
                  <a:pt x="101475" y="75583"/>
                  <a:pt x="99858" y="76260"/>
                  <a:pt x="99858" y="77593"/>
                </a:cubicBezTo>
                <a:cubicBezTo>
                  <a:pt x="99858" y="78424"/>
                  <a:pt x="100514" y="79101"/>
                  <a:pt x="101344" y="79101"/>
                </a:cubicBezTo>
                <a:close/>
                <a:moveTo>
                  <a:pt x="96537" y="79210"/>
                </a:moveTo>
                <a:cubicBezTo>
                  <a:pt x="97979" y="79210"/>
                  <a:pt x="98700" y="77484"/>
                  <a:pt x="97673" y="76457"/>
                </a:cubicBezTo>
                <a:cubicBezTo>
                  <a:pt x="96646" y="75430"/>
                  <a:pt x="94898" y="76151"/>
                  <a:pt x="94898" y="77593"/>
                </a:cubicBezTo>
                <a:cubicBezTo>
                  <a:pt x="94898" y="78489"/>
                  <a:pt x="95641" y="79210"/>
                  <a:pt x="96537" y="79210"/>
                </a:cubicBezTo>
                <a:close/>
                <a:moveTo>
                  <a:pt x="91708" y="79341"/>
                </a:moveTo>
                <a:cubicBezTo>
                  <a:pt x="93259" y="79341"/>
                  <a:pt x="94024" y="77462"/>
                  <a:pt x="92932" y="76370"/>
                </a:cubicBezTo>
                <a:cubicBezTo>
                  <a:pt x="91839" y="75277"/>
                  <a:pt x="89960" y="76042"/>
                  <a:pt x="89960" y="77593"/>
                </a:cubicBezTo>
                <a:cubicBezTo>
                  <a:pt x="89960" y="78555"/>
                  <a:pt x="90747" y="79341"/>
                  <a:pt x="91708" y="79341"/>
                </a:cubicBezTo>
                <a:close/>
                <a:moveTo>
                  <a:pt x="86879" y="79451"/>
                </a:moveTo>
                <a:cubicBezTo>
                  <a:pt x="88540" y="79451"/>
                  <a:pt x="89370" y="77462"/>
                  <a:pt x="88190" y="76282"/>
                </a:cubicBezTo>
                <a:cubicBezTo>
                  <a:pt x="87010" y="75102"/>
                  <a:pt x="85022" y="75933"/>
                  <a:pt x="85022" y="77593"/>
                </a:cubicBezTo>
                <a:cubicBezTo>
                  <a:pt x="85022" y="78620"/>
                  <a:pt x="85852" y="79451"/>
                  <a:pt x="86879" y="79451"/>
                </a:cubicBezTo>
                <a:close/>
                <a:moveTo>
                  <a:pt x="82050" y="79538"/>
                </a:moveTo>
                <a:cubicBezTo>
                  <a:pt x="83776" y="79538"/>
                  <a:pt x="84650" y="77440"/>
                  <a:pt x="83426" y="76217"/>
                </a:cubicBezTo>
                <a:cubicBezTo>
                  <a:pt x="82203" y="75015"/>
                  <a:pt x="80105" y="75867"/>
                  <a:pt x="80105" y="77593"/>
                </a:cubicBezTo>
                <a:cubicBezTo>
                  <a:pt x="80105" y="78664"/>
                  <a:pt x="80979" y="79538"/>
                  <a:pt x="82050" y="79538"/>
                </a:cubicBezTo>
                <a:close/>
                <a:moveTo>
                  <a:pt x="77221" y="79560"/>
                </a:moveTo>
                <a:cubicBezTo>
                  <a:pt x="78969" y="79560"/>
                  <a:pt x="79843" y="77440"/>
                  <a:pt x="78619" y="76217"/>
                </a:cubicBezTo>
                <a:cubicBezTo>
                  <a:pt x="77374" y="74971"/>
                  <a:pt x="75254" y="75845"/>
                  <a:pt x="75254" y="77593"/>
                </a:cubicBezTo>
                <a:cubicBezTo>
                  <a:pt x="75254" y="78686"/>
                  <a:pt x="76128" y="79560"/>
                  <a:pt x="77221" y="79560"/>
                </a:cubicBezTo>
                <a:close/>
                <a:moveTo>
                  <a:pt x="72392" y="79538"/>
                </a:moveTo>
                <a:cubicBezTo>
                  <a:pt x="74118" y="79538"/>
                  <a:pt x="74992" y="77440"/>
                  <a:pt x="73768" y="76217"/>
                </a:cubicBezTo>
                <a:cubicBezTo>
                  <a:pt x="72545" y="75015"/>
                  <a:pt x="70447" y="75867"/>
                  <a:pt x="70447" y="77593"/>
                </a:cubicBezTo>
                <a:cubicBezTo>
                  <a:pt x="70447" y="78664"/>
                  <a:pt x="71321" y="79538"/>
                  <a:pt x="72392" y="79538"/>
                </a:cubicBezTo>
                <a:close/>
                <a:moveTo>
                  <a:pt x="67563" y="79451"/>
                </a:moveTo>
                <a:cubicBezTo>
                  <a:pt x="69223" y="79451"/>
                  <a:pt x="70032" y="77462"/>
                  <a:pt x="68874" y="76304"/>
                </a:cubicBezTo>
                <a:cubicBezTo>
                  <a:pt x="67716" y="75124"/>
                  <a:pt x="65727" y="75955"/>
                  <a:pt x="65727" y="77593"/>
                </a:cubicBezTo>
                <a:cubicBezTo>
                  <a:pt x="65727" y="78620"/>
                  <a:pt x="66558" y="79451"/>
                  <a:pt x="67563" y="79451"/>
                </a:cubicBezTo>
                <a:close/>
                <a:moveTo>
                  <a:pt x="62734" y="79341"/>
                </a:moveTo>
                <a:cubicBezTo>
                  <a:pt x="64285" y="79341"/>
                  <a:pt x="65072" y="77462"/>
                  <a:pt x="63979" y="76370"/>
                </a:cubicBezTo>
                <a:cubicBezTo>
                  <a:pt x="62887" y="75277"/>
                  <a:pt x="61008" y="76042"/>
                  <a:pt x="61008" y="77593"/>
                </a:cubicBezTo>
                <a:cubicBezTo>
                  <a:pt x="61008" y="78555"/>
                  <a:pt x="61794" y="79341"/>
                  <a:pt x="62734" y="79341"/>
                </a:cubicBezTo>
                <a:close/>
                <a:moveTo>
                  <a:pt x="57927" y="79210"/>
                </a:moveTo>
                <a:cubicBezTo>
                  <a:pt x="59369" y="79210"/>
                  <a:pt x="60090" y="77484"/>
                  <a:pt x="59063" y="76457"/>
                </a:cubicBezTo>
                <a:cubicBezTo>
                  <a:pt x="58058" y="75430"/>
                  <a:pt x="56310" y="76151"/>
                  <a:pt x="56310" y="77593"/>
                </a:cubicBezTo>
                <a:cubicBezTo>
                  <a:pt x="56310" y="78489"/>
                  <a:pt x="57031" y="79210"/>
                  <a:pt x="57927" y="79210"/>
                </a:cubicBezTo>
                <a:close/>
                <a:moveTo>
                  <a:pt x="53098" y="79101"/>
                </a:moveTo>
                <a:cubicBezTo>
                  <a:pt x="54409" y="79101"/>
                  <a:pt x="55086" y="77506"/>
                  <a:pt x="54146" y="76566"/>
                </a:cubicBezTo>
                <a:cubicBezTo>
                  <a:pt x="53207" y="75627"/>
                  <a:pt x="51612" y="76304"/>
                  <a:pt x="51612" y="77615"/>
                </a:cubicBezTo>
                <a:cubicBezTo>
                  <a:pt x="51612" y="78446"/>
                  <a:pt x="52267" y="79101"/>
                  <a:pt x="53098" y="79101"/>
                </a:cubicBezTo>
                <a:close/>
                <a:moveTo>
                  <a:pt x="48268" y="78970"/>
                </a:moveTo>
                <a:cubicBezTo>
                  <a:pt x="49470" y="78948"/>
                  <a:pt x="50060" y="77506"/>
                  <a:pt x="49208" y="76654"/>
                </a:cubicBezTo>
                <a:cubicBezTo>
                  <a:pt x="48356" y="75823"/>
                  <a:pt x="46914" y="76413"/>
                  <a:pt x="46914" y="77615"/>
                </a:cubicBezTo>
                <a:cubicBezTo>
                  <a:pt x="46914" y="78358"/>
                  <a:pt x="47504" y="78970"/>
                  <a:pt x="48268" y="78970"/>
                </a:cubicBezTo>
                <a:close/>
                <a:moveTo>
                  <a:pt x="43439" y="78839"/>
                </a:moveTo>
                <a:cubicBezTo>
                  <a:pt x="44532" y="78839"/>
                  <a:pt x="45078" y="77528"/>
                  <a:pt x="44313" y="76763"/>
                </a:cubicBezTo>
                <a:cubicBezTo>
                  <a:pt x="43549" y="75976"/>
                  <a:pt x="42238" y="76523"/>
                  <a:pt x="42238" y="77615"/>
                </a:cubicBezTo>
                <a:cubicBezTo>
                  <a:pt x="42216" y="78293"/>
                  <a:pt x="42762" y="78839"/>
                  <a:pt x="43439" y="78839"/>
                </a:cubicBezTo>
                <a:close/>
                <a:moveTo>
                  <a:pt x="38610" y="78708"/>
                </a:moveTo>
                <a:cubicBezTo>
                  <a:pt x="39594" y="78708"/>
                  <a:pt x="40074" y="77528"/>
                  <a:pt x="39397" y="76829"/>
                </a:cubicBezTo>
                <a:cubicBezTo>
                  <a:pt x="38698" y="76151"/>
                  <a:pt x="37518" y="76632"/>
                  <a:pt x="37518" y="77615"/>
                </a:cubicBezTo>
                <a:cubicBezTo>
                  <a:pt x="37518" y="78205"/>
                  <a:pt x="38020" y="78708"/>
                  <a:pt x="38610" y="78708"/>
                </a:cubicBezTo>
                <a:close/>
                <a:moveTo>
                  <a:pt x="33803" y="78555"/>
                </a:moveTo>
                <a:cubicBezTo>
                  <a:pt x="34634" y="78555"/>
                  <a:pt x="35049" y="77550"/>
                  <a:pt x="34459" y="76960"/>
                </a:cubicBezTo>
                <a:cubicBezTo>
                  <a:pt x="33869" y="76370"/>
                  <a:pt x="32864" y="76785"/>
                  <a:pt x="32864" y="77615"/>
                </a:cubicBezTo>
                <a:cubicBezTo>
                  <a:pt x="32864" y="78140"/>
                  <a:pt x="33279" y="78555"/>
                  <a:pt x="33803" y="78555"/>
                </a:cubicBezTo>
                <a:close/>
                <a:moveTo>
                  <a:pt x="28974" y="78424"/>
                </a:moveTo>
                <a:cubicBezTo>
                  <a:pt x="29673" y="78424"/>
                  <a:pt x="30045" y="77550"/>
                  <a:pt x="29542" y="77047"/>
                </a:cubicBezTo>
                <a:cubicBezTo>
                  <a:pt x="29018" y="76545"/>
                  <a:pt x="28166" y="76916"/>
                  <a:pt x="28166" y="77615"/>
                </a:cubicBezTo>
                <a:cubicBezTo>
                  <a:pt x="28166" y="78074"/>
                  <a:pt x="28515" y="78424"/>
                  <a:pt x="28974" y="78424"/>
                </a:cubicBezTo>
                <a:close/>
                <a:moveTo>
                  <a:pt x="24145" y="78293"/>
                </a:moveTo>
                <a:cubicBezTo>
                  <a:pt x="24735" y="78293"/>
                  <a:pt x="25041" y="77572"/>
                  <a:pt x="24604" y="77135"/>
                </a:cubicBezTo>
                <a:cubicBezTo>
                  <a:pt x="24189" y="76719"/>
                  <a:pt x="23468" y="77025"/>
                  <a:pt x="23468" y="77615"/>
                </a:cubicBezTo>
                <a:cubicBezTo>
                  <a:pt x="23468" y="77987"/>
                  <a:pt x="23774" y="78293"/>
                  <a:pt x="24145" y="78293"/>
                </a:cubicBezTo>
                <a:close/>
                <a:moveTo>
                  <a:pt x="19316" y="78140"/>
                </a:moveTo>
                <a:cubicBezTo>
                  <a:pt x="19775" y="78140"/>
                  <a:pt x="20015" y="77572"/>
                  <a:pt x="19688" y="77244"/>
                </a:cubicBezTo>
                <a:cubicBezTo>
                  <a:pt x="19360" y="76916"/>
                  <a:pt x="18792" y="77156"/>
                  <a:pt x="18792" y="77615"/>
                </a:cubicBezTo>
                <a:cubicBezTo>
                  <a:pt x="18792" y="77899"/>
                  <a:pt x="19032" y="78140"/>
                  <a:pt x="19316" y="78140"/>
                </a:cubicBezTo>
                <a:close/>
                <a:moveTo>
                  <a:pt x="14487" y="78009"/>
                </a:moveTo>
                <a:cubicBezTo>
                  <a:pt x="14837" y="78009"/>
                  <a:pt x="14990" y="77593"/>
                  <a:pt x="14749" y="77353"/>
                </a:cubicBezTo>
                <a:cubicBezTo>
                  <a:pt x="14509" y="77113"/>
                  <a:pt x="14116" y="77266"/>
                  <a:pt x="14094" y="77615"/>
                </a:cubicBezTo>
                <a:cubicBezTo>
                  <a:pt x="14094" y="77834"/>
                  <a:pt x="14269" y="78009"/>
                  <a:pt x="14487" y="78009"/>
                </a:cubicBezTo>
                <a:close/>
                <a:moveTo>
                  <a:pt x="9658" y="77856"/>
                </a:moveTo>
                <a:cubicBezTo>
                  <a:pt x="9877" y="77856"/>
                  <a:pt x="9986" y="77615"/>
                  <a:pt x="9833" y="77462"/>
                </a:cubicBezTo>
                <a:cubicBezTo>
                  <a:pt x="9680" y="77309"/>
                  <a:pt x="9418" y="77419"/>
                  <a:pt x="9418" y="77615"/>
                </a:cubicBezTo>
                <a:cubicBezTo>
                  <a:pt x="9418" y="77746"/>
                  <a:pt x="9527" y="77856"/>
                  <a:pt x="9658" y="77856"/>
                </a:cubicBezTo>
                <a:close/>
                <a:moveTo>
                  <a:pt x="4829" y="77725"/>
                </a:moveTo>
                <a:cubicBezTo>
                  <a:pt x="4895" y="77725"/>
                  <a:pt x="4938" y="77681"/>
                  <a:pt x="4938" y="77615"/>
                </a:cubicBezTo>
                <a:cubicBezTo>
                  <a:pt x="4938" y="77484"/>
                  <a:pt x="4742" y="77484"/>
                  <a:pt x="4742" y="77615"/>
                </a:cubicBezTo>
                <a:cubicBezTo>
                  <a:pt x="4720" y="77681"/>
                  <a:pt x="4785" y="77725"/>
                  <a:pt x="4829" y="77725"/>
                </a:cubicBezTo>
                <a:close/>
                <a:moveTo>
                  <a:pt x="154442" y="72808"/>
                </a:moveTo>
                <a:lnTo>
                  <a:pt x="154442" y="72808"/>
                </a:lnTo>
                <a:cubicBezTo>
                  <a:pt x="154442" y="72808"/>
                  <a:pt x="154442" y="72808"/>
                  <a:pt x="154442" y="72808"/>
                </a:cubicBezTo>
                <a:close/>
                <a:moveTo>
                  <a:pt x="149613" y="72939"/>
                </a:moveTo>
                <a:cubicBezTo>
                  <a:pt x="149831" y="72939"/>
                  <a:pt x="149460" y="72590"/>
                  <a:pt x="149482" y="72808"/>
                </a:cubicBezTo>
                <a:cubicBezTo>
                  <a:pt x="149482" y="72874"/>
                  <a:pt x="149525" y="72939"/>
                  <a:pt x="149613" y="72939"/>
                </a:cubicBezTo>
                <a:close/>
                <a:moveTo>
                  <a:pt x="144784" y="73070"/>
                </a:moveTo>
                <a:cubicBezTo>
                  <a:pt x="144937" y="73070"/>
                  <a:pt x="145046" y="72939"/>
                  <a:pt x="145046" y="72786"/>
                </a:cubicBezTo>
                <a:cubicBezTo>
                  <a:pt x="145046" y="72437"/>
                  <a:pt x="144500" y="72437"/>
                  <a:pt x="144500" y="72786"/>
                </a:cubicBezTo>
                <a:cubicBezTo>
                  <a:pt x="144500" y="72939"/>
                  <a:pt x="144631" y="73070"/>
                  <a:pt x="144784" y="73070"/>
                </a:cubicBezTo>
                <a:close/>
                <a:moveTo>
                  <a:pt x="139955" y="73223"/>
                </a:moveTo>
                <a:cubicBezTo>
                  <a:pt x="140326" y="73223"/>
                  <a:pt x="140501" y="72764"/>
                  <a:pt x="140239" y="72502"/>
                </a:cubicBezTo>
                <a:cubicBezTo>
                  <a:pt x="139976" y="72240"/>
                  <a:pt x="139539" y="72437"/>
                  <a:pt x="139539" y="72808"/>
                </a:cubicBezTo>
                <a:cubicBezTo>
                  <a:pt x="139539" y="73027"/>
                  <a:pt x="139736" y="73223"/>
                  <a:pt x="139955" y="73223"/>
                </a:cubicBezTo>
                <a:close/>
                <a:moveTo>
                  <a:pt x="135126" y="73354"/>
                </a:moveTo>
                <a:cubicBezTo>
                  <a:pt x="135628" y="73354"/>
                  <a:pt x="135868" y="72764"/>
                  <a:pt x="135519" y="72415"/>
                </a:cubicBezTo>
                <a:cubicBezTo>
                  <a:pt x="135169" y="72065"/>
                  <a:pt x="134579" y="72305"/>
                  <a:pt x="134579" y="72808"/>
                </a:cubicBezTo>
                <a:cubicBezTo>
                  <a:pt x="134579" y="73114"/>
                  <a:pt x="134820" y="73354"/>
                  <a:pt x="135126" y="73354"/>
                </a:cubicBezTo>
                <a:close/>
                <a:moveTo>
                  <a:pt x="130297" y="73507"/>
                </a:moveTo>
                <a:cubicBezTo>
                  <a:pt x="130930" y="73485"/>
                  <a:pt x="131236" y="72742"/>
                  <a:pt x="130799" y="72305"/>
                </a:cubicBezTo>
                <a:cubicBezTo>
                  <a:pt x="130362" y="71868"/>
                  <a:pt x="129597" y="72174"/>
                  <a:pt x="129619" y="72808"/>
                </a:cubicBezTo>
                <a:cubicBezTo>
                  <a:pt x="129619" y="73180"/>
                  <a:pt x="129925" y="73507"/>
                  <a:pt x="130297" y="73507"/>
                </a:cubicBezTo>
                <a:close/>
                <a:moveTo>
                  <a:pt x="125489" y="73638"/>
                </a:moveTo>
                <a:cubicBezTo>
                  <a:pt x="126232" y="73638"/>
                  <a:pt x="126604" y="72721"/>
                  <a:pt x="126079" y="72196"/>
                </a:cubicBezTo>
                <a:cubicBezTo>
                  <a:pt x="125533" y="71672"/>
                  <a:pt x="124637" y="72043"/>
                  <a:pt x="124637" y="72808"/>
                </a:cubicBezTo>
                <a:cubicBezTo>
                  <a:pt x="124637" y="73267"/>
                  <a:pt x="125009" y="73638"/>
                  <a:pt x="125489" y="73638"/>
                </a:cubicBezTo>
                <a:close/>
                <a:moveTo>
                  <a:pt x="120660" y="73769"/>
                </a:moveTo>
                <a:cubicBezTo>
                  <a:pt x="121534" y="73769"/>
                  <a:pt x="121950" y="72721"/>
                  <a:pt x="121338" y="72109"/>
                </a:cubicBezTo>
                <a:cubicBezTo>
                  <a:pt x="120726" y="71497"/>
                  <a:pt x="119677" y="71934"/>
                  <a:pt x="119677" y="72808"/>
                </a:cubicBezTo>
                <a:cubicBezTo>
                  <a:pt x="119677" y="73332"/>
                  <a:pt x="120114" y="73769"/>
                  <a:pt x="120660" y="73769"/>
                </a:cubicBezTo>
                <a:close/>
                <a:moveTo>
                  <a:pt x="115831" y="73901"/>
                </a:moveTo>
                <a:cubicBezTo>
                  <a:pt x="116815" y="73901"/>
                  <a:pt x="117317" y="72721"/>
                  <a:pt x="116618" y="72000"/>
                </a:cubicBezTo>
                <a:cubicBezTo>
                  <a:pt x="115919" y="71300"/>
                  <a:pt x="114717" y="71803"/>
                  <a:pt x="114717" y="72808"/>
                </a:cubicBezTo>
                <a:cubicBezTo>
                  <a:pt x="114717" y="73420"/>
                  <a:pt x="115219" y="73901"/>
                  <a:pt x="115831" y="73901"/>
                </a:cubicBezTo>
                <a:close/>
                <a:moveTo>
                  <a:pt x="111002" y="74054"/>
                </a:moveTo>
                <a:cubicBezTo>
                  <a:pt x="112117" y="74054"/>
                  <a:pt x="112685" y="72699"/>
                  <a:pt x="111898" y="71912"/>
                </a:cubicBezTo>
                <a:cubicBezTo>
                  <a:pt x="111090" y="71104"/>
                  <a:pt x="109735" y="71672"/>
                  <a:pt x="109735" y="72808"/>
                </a:cubicBezTo>
                <a:cubicBezTo>
                  <a:pt x="109735" y="73485"/>
                  <a:pt x="110303" y="74054"/>
                  <a:pt x="111002" y="74054"/>
                </a:cubicBezTo>
                <a:close/>
                <a:moveTo>
                  <a:pt x="106173" y="74185"/>
                </a:moveTo>
                <a:cubicBezTo>
                  <a:pt x="107419" y="74185"/>
                  <a:pt x="108052" y="72699"/>
                  <a:pt x="107156" y="71803"/>
                </a:cubicBezTo>
                <a:cubicBezTo>
                  <a:pt x="106282" y="70929"/>
                  <a:pt x="104775" y="71563"/>
                  <a:pt x="104797" y="72808"/>
                </a:cubicBezTo>
                <a:cubicBezTo>
                  <a:pt x="104797" y="73573"/>
                  <a:pt x="105408" y="74185"/>
                  <a:pt x="106173" y="74185"/>
                </a:cubicBezTo>
                <a:close/>
                <a:moveTo>
                  <a:pt x="101344" y="74338"/>
                </a:moveTo>
                <a:cubicBezTo>
                  <a:pt x="102721" y="74338"/>
                  <a:pt x="103420" y="72677"/>
                  <a:pt x="102437" y="71716"/>
                </a:cubicBezTo>
                <a:cubicBezTo>
                  <a:pt x="101475" y="70732"/>
                  <a:pt x="99815" y="71431"/>
                  <a:pt x="99815" y="72808"/>
                </a:cubicBezTo>
                <a:cubicBezTo>
                  <a:pt x="99815" y="73660"/>
                  <a:pt x="100492" y="74338"/>
                  <a:pt x="101344" y="74338"/>
                </a:cubicBezTo>
                <a:close/>
                <a:moveTo>
                  <a:pt x="96537" y="74469"/>
                </a:moveTo>
                <a:cubicBezTo>
                  <a:pt x="98023" y="74469"/>
                  <a:pt x="98766" y="72655"/>
                  <a:pt x="97717" y="71606"/>
                </a:cubicBezTo>
                <a:cubicBezTo>
                  <a:pt x="96646" y="70557"/>
                  <a:pt x="94854" y="71300"/>
                  <a:pt x="94854" y="72786"/>
                </a:cubicBezTo>
                <a:cubicBezTo>
                  <a:pt x="94854" y="73704"/>
                  <a:pt x="95597" y="74469"/>
                  <a:pt x="96537" y="74469"/>
                </a:cubicBezTo>
                <a:close/>
                <a:moveTo>
                  <a:pt x="91708" y="74600"/>
                </a:moveTo>
                <a:cubicBezTo>
                  <a:pt x="93303" y="74600"/>
                  <a:pt x="94112" y="72655"/>
                  <a:pt x="92975" y="71497"/>
                </a:cubicBezTo>
                <a:cubicBezTo>
                  <a:pt x="91839" y="70361"/>
                  <a:pt x="89894" y="71169"/>
                  <a:pt x="89894" y="72786"/>
                </a:cubicBezTo>
                <a:cubicBezTo>
                  <a:pt x="89894" y="73791"/>
                  <a:pt x="90703" y="74600"/>
                  <a:pt x="91708" y="74600"/>
                </a:cubicBezTo>
                <a:close/>
                <a:moveTo>
                  <a:pt x="86879" y="74731"/>
                </a:moveTo>
                <a:cubicBezTo>
                  <a:pt x="88605" y="74731"/>
                  <a:pt x="89479" y="72633"/>
                  <a:pt x="88256" y="71410"/>
                </a:cubicBezTo>
                <a:cubicBezTo>
                  <a:pt x="87032" y="70186"/>
                  <a:pt x="84934" y="71060"/>
                  <a:pt x="84934" y="72786"/>
                </a:cubicBezTo>
                <a:cubicBezTo>
                  <a:pt x="84934" y="73857"/>
                  <a:pt x="85808" y="74731"/>
                  <a:pt x="86879" y="74731"/>
                </a:cubicBezTo>
                <a:close/>
                <a:moveTo>
                  <a:pt x="82050" y="74840"/>
                </a:moveTo>
                <a:cubicBezTo>
                  <a:pt x="83864" y="74840"/>
                  <a:pt x="84781" y="72633"/>
                  <a:pt x="83492" y="71344"/>
                </a:cubicBezTo>
                <a:cubicBezTo>
                  <a:pt x="82203" y="70055"/>
                  <a:pt x="79996" y="70973"/>
                  <a:pt x="79996" y="72786"/>
                </a:cubicBezTo>
                <a:cubicBezTo>
                  <a:pt x="79996" y="73922"/>
                  <a:pt x="80914" y="74840"/>
                  <a:pt x="82050" y="74840"/>
                </a:cubicBezTo>
                <a:close/>
                <a:moveTo>
                  <a:pt x="77221" y="74884"/>
                </a:moveTo>
                <a:cubicBezTo>
                  <a:pt x="79100" y="74884"/>
                  <a:pt x="80040" y="72633"/>
                  <a:pt x="78707" y="71300"/>
                </a:cubicBezTo>
                <a:cubicBezTo>
                  <a:pt x="77374" y="69967"/>
                  <a:pt x="75123" y="70907"/>
                  <a:pt x="75123" y="72786"/>
                </a:cubicBezTo>
                <a:cubicBezTo>
                  <a:pt x="75123" y="73944"/>
                  <a:pt x="76063" y="74884"/>
                  <a:pt x="77221" y="74884"/>
                </a:cubicBezTo>
                <a:close/>
                <a:moveTo>
                  <a:pt x="72392" y="74840"/>
                </a:moveTo>
                <a:cubicBezTo>
                  <a:pt x="74227" y="74840"/>
                  <a:pt x="75145" y="72633"/>
                  <a:pt x="73834" y="71344"/>
                </a:cubicBezTo>
                <a:cubicBezTo>
                  <a:pt x="72545" y="70055"/>
                  <a:pt x="70338" y="70973"/>
                  <a:pt x="70338" y="72786"/>
                </a:cubicBezTo>
                <a:cubicBezTo>
                  <a:pt x="70338" y="73922"/>
                  <a:pt x="71256" y="74840"/>
                  <a:pt x="72392" y="74840"/>
                </a:cubicBezTo>
                <a:close/>
                <a:moveTo>
                  <a:pt x="67563" y="74709"/>
                </a:moveTo>
                <a:cubicBezTo>
                  <a:pt x="69289" y="74709"/>
                  <a:pt x="70141" y="72633"/>
                  <a:pt x="68939" y="71431"/>
                </a:cubicBezTo>
                <a:cubicBezTo>
                  <a:pt x="67716" y="70208"/>
                  <a:pt x="65640" y="71060"/>
                  <a:pt x="65640" y="72786"/>
                </a:cubicBezTo>
                <a:cubicBezTo>
                  <a:pt x="65640" y="73857"/>
                  <a:pt x="66514" y="74709"/>
                  <a:pt x="67563" y="74709"/>
                </a:cubicBezTo>
                <a:close/>
                <a:moveTo>
                  <a:pt x="62734" y="74578"/>
                </a:moveTo>
                <a:cubicBezTo>
                  <a:pt x="64351" y="74578"/>
                  <a:pt x="65137" y="72655"/>
                  <a:pt x="64023" y="71519"/>
                </a:cubicBezTo>
                <a:cubicBezTo>
                  <a:pt x="62887" y="70383"/>
                  <a:pt x="60942" y="71191"/>
                  <a:pt x="60942" y="72786"/>
                </a:cubicBezTo>
                <a:cubicBezTo>
                  <a:pt x="60964" y="73769"/>
                  <a:pt x="61750" y="74578"/>
                  <a:pt x="62734" y="74578"/>
                </a:cubicBezTo>
                <a:close/>
                <a:moveTo>
                  <a:pt x="57927" y="74447"/>
                </a:moveTo>
                <a:cubicBezTo>
                  <a:pt x="59391" y="74447"/>
                  <a:pt x="60133" y="72655"/>
                  <a:pt x="59085" y="71606"/>
                </a:cubicBezTo>
                <a:cubicBezTo>
                  <a:pt x="58058" y="70557"/>
                  <a:pt x="56266" y="71300"/>
                  <a:pt x="56266" y="72786"/>
                </a:cubicBezTo>
                <a:cubicBezTo>
                  <a:pt x="56266" y="73704"/>
                  <a:pt x="57009" y="74447"/>
                  <a:pt x="57927" y="74447"/>
                </a:cubicBezTo>
                <a:close/>
                <a:moveTo>
                  <a:pt x="53098" y="74316"/>
                </a:moveTo>
                <a:cubicBezTo>
                  <a:pt x="54452" y="74316"/>
                  <a:pt x="55130" y="72677"/>
                  <a:pt x="54168" y="71716"/>
                </a:cubicBezTo>
                <a:cubicBezTo>
                  <a:pt x="53207" y="70754"/>
                  <a:pt x="51568" y="71431"/>
                  <a:pt x="51568" y="72786"/>
                </a:cubicBezTo>
                <a:cubicBezTo>
                  <a:pt x="51568" y="73638"/>
                  <a:pt x="52245" y="74316"/>
                  <a:pt x="53098" y="74316"/>
                </a:cubicBezTo>
                <a:close/>
                <a:moveTo>
                  <a:pt x="48268" y="74163"/>
                </a:moveTo>
                <a:cubicBezTo>
                  <a:pt x="49492" y="74163"/>
                  <a:pt x="50082" y="72677"/>
                  <a:pt x="49208" y="71825"/>
                </a:cubicBezTo>
                <a:cubicBezTo>
                  <a:pt x="48356" y="70973"/>
                  <a:pt x="46892" y="71584"/>
                  <a:pt x="46892" y="72808"/>
                </a:cubicBezTo>
                <a:cubicBezTo>
                  <a:pt x="46892" y="73551"/>
                  <a:pt x="47504" y="74163"/>
                  <a:pt x="48268" y="74163"/>
                </a:cubicBezTo>
                <a:close/>
                <a:moveTo>
                  <a:pt x="43439" y="74032"/>
                </a:moveTo>
                <a:cubicBezTo>
                  <a:pt x="44554" y="74032"/>
                  <a:pt x="45122" y="72699"/>
                  <a:pt x="44335" y="71912"/>
                </a:cubicBezTo>
                <a:cubicBezTo>
                  <a:pt x="43549" y="71126"/>
                  <a:pt x="42194" y="71672"/>
                  <a:pt x="42194" y="72786"/>
                </a:cubicBezTo>
                <a:cubicBezTo>
                  <a:pt x="42194" y="73485"/>
                  <a:pt x="42762" y="74032"/>
                  <a:pt x="43439" y="74032"/>
                </a:cubicBezTo>
                <a:close/>
                <a:moveTo>
                  <a:pt x="38610" y="73879"/>
                </a:moveTo>
                <a:cubicBezTo>
                  <a:pt x="39594" y="73879"/>
                  <a:pt x="40074" y="72699"/>
                  <a:pt x="39397" y="72021"/>
                </a:cubicBezTo>
                <a:cubicBezTo>
                  <a:pt x="38698" y="71322"/>
                  <a:pt x="37518" y="71825"/>
                  <a:pt x="37518" y="72786"/>
                </a:cubicBezTo>
                <a:cubicBezTo>
                  <a:pt x="37518" y="73398"/>
                  <a:pt x="38020" y="73879"/>
                  <a:pt x="38610" y="73879"/>
                </a:cubicBezTo>
                <a:close/>
                <a:moveTo>
                  <a:pt x="33781" y="73748"/>
                </a:moveTo>
                <a:cubicBezTo>
                  <a:pt x="34655" y="73748"/>
                  <a:pt x="35092" y="72721"/>
                  <a:pt x="34481" y="72109"/>
                </a:cubicBezTo>
                <a:cubicBezTo>
                  <a:pt x="33869" y="71497"/>
                  <a:pt x="32820" y="71934"/>
                  <a:pt x="32820" y="72786"/>
                </a:cubicBezTo>
                <a:cubicBezTo>
                  <a:pt x="32820" y="73311"/>
                  <a:pt x="33257" y="73748"/>
                  <a:pt x="33781" y="73748"/>
                </a:cubicBezTo>
                <a:close/>
                <a:moveTo>
                  <a:pt x="28974" y="73617"/>
                </a:moveTo>
                <a:cubicBezTo>
                  <a:pt x="29695" y="73617"/>
                  <a:pt x="30067" y="72742"/>
                  <a:pt x="29542" y="72218"/>
                </a:cubicBezTo>
                <a:cubicBezTo>
                  <a:pt x="29040" y="71694"/>
                  <a:pt x="28144" y="72065"/>
                  <a:pt x="28144" y="72786"/>
                </a:cubicBezTo>
                <a:cubicBezTo>
                  <a:pt x="28144" y="73245"/>
                  <a:pt x="28515" y="73617"/>
                  <a:pt x="28974" y="73617"/>
                </a:cubicBezTo>
                <a:close/>
                <a:moveTo>
                  <a:pt x="24145" y="73464"/>
                </a:moveTo>
                <a:cubicBezTo>
                  <a:pt x="24757" y="73464"/>
                  <a:pt x="25063" y="72742"/>
                  <a:pt x="24626" y="72305"/>
                </a:cubicBezTo>
                <a:cubicBezTo>
                  <a:pt x="24189" y="71868"/>
                  <a:pt x="23446" y="72174"/>
                  <a:pt x="23446" y="72786"/>
                </a:cubicBezTo>
                <a:cubicBezTo>
                  <a:pt x="23468" y="73158"/>
                  <a:pt x="23774" y="73464"/>
                  <a:pt x="24145" y="73464"/>
                </a:cubicBezTo>
                <a:close/>
                <a:moveTo>
                  <a:pt x="19316" y="73332"/>
                </a:moveTo>
                <a:cubicBezTo>
                  <a:pt x="19797" y="73332"/>
                  <a:pt x="20037" y="72742"/>
                  <a:pt x="19709" y="72393"/>
                </a:cubicBezTo>
                <a:cubicBezTo>
                  <a:pt x="19360" y="72065"/>
                  <a:pt x="18770" y="72305"/>
                  <a:pt x="18770" y="72786"/>
                </a:cubicBezTo>
                <a:cubicBezTo>
                  <a:pt x="18770" y="73092"/>
                  <a:pt x="19010" y="73332"/>
                  <a:pt x="19316" y="73332"/>
                </a:cubicBezTo>
                <a:close/>
                <a:moveTo>
                  <a:pt x="14487" y="73180"/>
                </a:moveTo>
                <a:cubicBezTo>
                  <a:pt x="14859" y="73201"/>
                  <a:pt x="15033" y="72764"/>
                  <a:pt x="14771" y="72502"/>
                </a:cubicBezTo>
                <a:cubicBezTo>
                  <a:pt x="14531" y="72240"/>
                  <a:pt x="14094" y="72437"/>
                  <a:pt x="14094" y="72786"/>
                </a:cubicBezTo>
                <a:cubicBezTo>
                  <a:pt x="14094" y="73005"/>
                  <a:pt x="14269" y="73180"/>
                  <a:pt x="14509" y="73180"/>
                </a:cubicBezTo>
                <a:close/>
                <a:moveTo>
                  <a:pt x="9658" y="73048"/>
                </a:moveTo>
                <a:cubicBezTo>
                  <a:pt x="9811" y="73048"/>
                  <a:pt x="9920" y="72939"/>
                  <a:pt x="9920" y="72786"/>
                </a:cubicBezTo>
                <a:cubicBezTo>
                  <a:pt x="9920" y="72458"/>
                  <a:pt x="9418" y="72458"/>
                  <a:pt x="9418" y="72786"/>
                </a:cubicBezTo>
                <a:cubicBezTo>
                  <a:pt x="9418" y="72917"/>
                  <a:pt x="9527" y="73048"/>
                  <a:pt x="9658" y="73048"/>
                </a:cubicBezTo>
                <a:close/>
                <a:moveTo>
                  <a:pt x="4829" y="72895"/>
                </a:moveTo>
                <a:cubicBezTo>
                  <a:pt x="4895" y="72917"/>
                  <a:pt x="4960" y="72852"/>
                  <a:pt x="4960" y="72786"/>
                </a:cubicBezTo>
                <a:cubicBezTo>
                  <a:pt x="4960" y="72633"/>
                  <a:pt x="4720" y="72633"/>
                  <a:pt x="4720" y="72786"/>
                </a:cubicBezTo>
                <a:cubicBezTo>
                  <a:pt x="4720" y="72852"/>
                  <a:pt x="4763" y="72917"/>
                  <a:pt x="4829" y="72895"/>
                </a:cubicBezTo>
                <a:close/>
                <a:moveTo>
                  <a:pt x="22" y="72808"/>
                </a:moveTo>
                <a:lnTo>
                  <a:pt x="22" y="72808"/>
                </a:lnTo>
                <a:cubicBezTo>
                  <a:pt x="22" y="72786"/>
                  <a:pt x="22" y="72786"/>
                  <a:pt x="22" y="72786"/>
                </a:cubicBezTo>
                <a:lnTo>
                  <a:pt x="0" y="72808"/>
                </a:lnTo>
                <a:close/>
                <a:moveTo>
                  <a:pt x="154442" y="67979"/>
                </a:moveTo>
                <a:cubicBezTo>
                  <a:pt x="154442" y="67979"/>
                  <a:pt x="154442" y="67979"/>
                  <a:pt x="154442" y="67957"/>
                </a:cubicBezTo>
                <a:cubicBezTo>
                  <a:pt x="154442" y="67957"/>
                  <a:pt x="154442" y="67957"/>
                  <a:pt x="154442" y="67957"/>
                </a:cubicBezTo>
                <a:lnTo>
                  <a:pt x="154442" y="67957"/>
                </a:lnTo>
                <a:cubicBezTo>
                  <a:pt x="154442" y="67957"/>
                  <a:pt x="154442" y="67979"/>
                  <a:pt x="154442" y="67979"/>
                </a:cubicBezTo>
                <a:close/>
                <a:moveTo>
                  <a:pt x="149613" y="68088"/>
                </a:moveTo>
                <a:cubicBezTo>
                  <a:pt x="149809" y="68088"/>
                  <a:pt x="149482" y="67760"/>
                  <a:pt x="149482" y="67957"/>
                </a:cubicBezTo>
                <a:cubicBezTo>
                  <a:pt x="149482" y="68045"/>
                  <a:pt x="149525" y="68088"/>
                  <a:pt x="149613" y="68088"/>
                </a:cubicBezTo>
                <a:close/>
                <a:moveTo>
                  <a:pt x="144784" y="68241"/>
                </a:moveTo>
                <a:cubicBezTo>
                  <a:pt x="145024" y="68241"/>
                  <a:pt x="145155" y="67957"/>
                  <a:pt x="144980" y="67782"/>
                </a:cubicBezTo>
                <a:cubicBezTo>
                  <a:pt x="144805" y="67608"/>
                  <a:pt x="144500" y="67717"/>
                  <a:pt x="144500" y="67979"/>
                </a:cubicBezTo>
                <a:cubicBezTo>
                  <a:pt x="144500" y="68132"/>
                  <a:pt x="144631" y="68241"/>
                  <a:pt x="144784" y="68241"/>
                </a:cubicBezTo>
                <a:close/>
                <a:moveTo>
                  <a:pt x="139955" y="68372"/>
                </a:moveTo>
                <a:cubicBezTo>
                  <a:pt x="140413" y="68307"/>
                  <a:pt x="140413" y="67629"/>
                  <a:pt x="139955" y="67564"/>
                </a:cubicBezTo>
                <a:cubicBezTo>
                  <a:pt x="139474" y="67476"/>
                  <a:pt x="139474" y="68460"/>
                  <a:pt x="139955" y="68372"/>
                </a:cubicBezTo>
                <a:close/>
                <a:moveTo>
                  <a:pt x="135126" y="68525"/>
                </a:moveTo>
                <a:cubicBezTo>
                  <a:pt x="135628" y="68525"/>
                  <a:pt x="135890" y="67913"/>
                  <a:pt x="135519" y="67564"/>
                </a:cubicBezTo>
                <a:cubicBezTo>
                  <a:pt x="135169" y="67214"/>
                  <a:pt x="134557" y="67455"/>
                  <a:pt x="134557" y="67957"/>
                </a:cubicBezTo>
                <a:cubicBezTo>
                  <a:pt x="134557" y="68263"/>
                  <a:pt x="134820" y="68525"/>
                  <a:pt x="135126" y="68525"/>
                </a:cubicBezTo>
                <a:close/>
                <a:moveTo>
                  <a:pt x="130297" y="68656"/>
                </a:moveTo>
                <a:cubicBezTo>
                  <a:pt x="130930" y="68656"/>
                  <a:pt x="131236" y="67913"/>
                  <a:pt x="130799" y="67476"/>
                </a:cubicBezTo>
                <a:cubicBezTo>
                  <a:pt x="130362" y="67039"/>
                  <a:pt x="129619" y="67345"/>
                  <a:pt x="129597" y="67957"/>
                </a:cubicBezTo>
                <a:cubicBezTo>
                  <a:pt x="129619" y="68350"/>
                  <a:pt x="129925" y="68656"/>
                  <a:pt x="130297" y="68656"/>
                </a:cubicBezTo>
                <a:close/>
                <a:moveTo>
                  <a:pt x="125467" y="68809"/>
                </a:moveTo>
                <a:cubicBezTo>
                  <a:pt x="126232" y="68809"/>
                  <a:pt x="126604" y="67892"/>
                  <a:pt x="126079" y="67367"/>
                </a:cubicBezTo>
                <a:cubicBezTo>
                  <a:pt x="125533" y="66821"/>
                  <a:pt x="124637" y="67214"/>
                  <a:pt x="124637" y="67957"/>
                </a:cubicBezTo>
                <a:cubicBezTo>
                  <a:pt x="124637" y="68438"/>
                  <a:pt x="125009" y="68809"/>
                  <a:pt x="125467" y="68809"/>
                </a:cubicBezTo>
                <a:close/>
                <a:moveTo>
                  <a:pt x="120660" y="68940"/>
                </a:moveTo>
                <a:cubicBezTo>
                  <a:pt x="121534" y="68940"/>
                  <a:pt x="121950" y="67892"/>
                  <a:pt x="121338" y="67258"/>
                </a:cubicBezTo>
                <a:cubicBezTo>
                  <a:pt x="120726" y="66646"/>
                  <a:pt x="119677" y="67083"/>
                  <a:pt x="119677" y="67957"/>
                </a:cubicBezTo>
                <a:cubicBezTo>
                  <a:pt x="119677" y="68503"/>
                  <a:pt x="120114" y="68940"/>
                  <a:pt x="120660" y="68940"/>
                </a:cubicBezTo>
                <a:close/>
                <a:moveTo>
                  <a:pt x="115831" y="69093"/>
                </a:moveTo>
                <a:cubicBezTo>
                  <a:pt x="116836" y="69093"/>
                  <a:pt x="117339" y="67870"/>
                  <a:pt x="116618" y="67171"/>
                </a:cubicBezTo>
                <a:cubicBezTo>
                  <a:pt x="115919" y="66449"/>
                  <a:pt x="114695" y="66952"/>
                  <a:pt x="114695" y="67957"/>
                </a:cubicBezTo>
                <a:cubicBezTo>
                  <a:pt x="114695" y="68591"/>
                  <a:pt x="115198" y="69093"/>
                  <a:pt x="115831" y="69093"/>
                </a:cubicBezTo>
                <a:close/>
                <a:moveTo>
                  <a:pt x="111002" y="69225"/>
                </a:moveTo>
                <a:cubicBezTo>
                  <a:pt x="112138" y="69225"/>
                  <a:pt x="112707" y="67870"/>
                  <a:pt x="111898" y="67061"/>
                </a:cubicBezTo>
                <a:cubicBezTo>
                  <a:pt x="111090" y="66253"/>
                  <a:pt x="109735" y="66821"/>
                  <a:pt x="109735" y="67957"/>
                </a:cubicBezTo>
                <a:cubicBezTo>
                  <a:pt x="109735" y="68656"/>
                  <a:pt x="110303" y="69225"/>
                  <a:pt x="111002" y="69225"/>
                </a:cubicBezTo>
                <a:close/>
                <a:moveTo>
                  <a:pt x="106173" y="69356"/>
                </a:moveTo>
                <a:cubicBezTo>
                  <a:pt x="107441" y="69377"/>
                  <a:pt x="108052" y="67848"/>
                  <a:pt x="107178" y="66974"/>
                </a:cubicBezTo>
                <a:cubicBezTo>
                  <a:pt x="106282" y="66078"/>
                  <a:pt x="104775" y="66712"/>
                  <a:pt x="104775" y="67957"/>
                </a:cubicBezTo>
                <a:cubicBezTo>
                  <a:pt x="104775" y="68744"/>
                  <a:pt x="105408" y="69356"/>
                  <a:pt x="106173" y="69356"/>
                </a:cubicBezTo>
                <a:close/>
                <a:moveTo>
                  <a:pt x="101344" y="69509"/>
                </a:moveTo>
                <a:cubicBezTo>
                  <a:pt x="102743" y="69509"/>
                  <a:pt x="103442" y="67848"/>
                  <a:pt x="102459" y="66865"/>
                </a:cubicBezTo>
                <a:cubicBezTo>
                  <a:pt x="101475" y="65881"/>
                  <a:pt x="99793" y="66581"/>
                  <a:pt x="99793" y="67957"/>
                </a:cubicBezTo>
                <a:cubicBezTo>
                  <a:pt x="99793" y="68809"/>
                  <a:pt x="100492" y="69509"/>
                  <a:pt x="101344" y="69509"/>
                </a:cubicBezTo>
                <a:close/>
                <a:moveTo>
                  <a:pt x="96515" y="69640"/>
                </a:moveTo>
                <a:cubicBezTo>
                  <a:pt x="98023" y="69640"/>
                  <a:pt x="98788" y="67826"/>
                  <a:pt x="97717" y="66755"/>
                </a:cubicBezTo>
                <a:cubicBezTo>
                  <a:pt x="96646" y="65707"/>
                  <a:pt x="94833" y="66449"/>
                  <a:pt x="94833" y="67957"/>
                </a:cubicBezTo>
                <a:cubicBezTo>
                  <a:pt x="94833" y="68897"/>
                  <a:pt x="95597" y="69640"/>
                  <a:pt x="96515" y="69640"/>
                </a:cubicBezTo>
                <a:close/>
                <a:moveTo>
                  <a:pt x="91708" y="69793"/>
                </a:moveTo>
                <a:cubicBezTo>
                  <a:pt x="93325" y="69793"/>
                  <a:pt x="94155" y="67826"/>
                  <a:pt x="92997" y="66668"/>
                </a:cubicBezTo>
                <a:cubicBezTo>
                  <a:pt x="91839" y="65510"/>
                  <a:pt x="89872" y="66318"/>
                  <a:pt x="89872" y="67957"/>
                </a:cubicBezTo>
                <a:cubicBezTo>
                  <a:pt x="89872" y="68984"/>
                  <a:pt x="90681" y="69793"/>
                  <a:pt x="91708" y="69793"/>
                </a:cubicBezTo>
                <a:close/>
                <a:moveTo>
                  <a:pt x="86879" y="69924"/>
                </a:moveTo>
                <a:cubicBezTo>
                  <a:pt x="88627" y="69924"/>
                  <a:pt x="89501" y="67804"/>
                  <a:pt x="88256" y="66581"/>
                </a:cubicBezTo>
                <a:cubicBezTo>
                  <a:pt x="87032" y="65335"/>
                  <a:pt x="84912" y="66209"/>
                  <a:pt x="84912" y="67957"/>
                </a:cubicBezTo>
                <a:cubicBezTo>
                  <a:pt x="84912" y="69050"/>
                  <a:pt x="85786" y="69924"/>
                  <a:pt x="86879" y="69924"/>
                </a:cubicBezTo>
                <a:close/>
                <a:moveTo>
                  <a:pt x="82050" y="70055"/>
                </a:moveTo>
                <a:cubicBezTo>
                  <a:pt x="83929" y="70055"/>
                  <a:pt x="84869" y="67804"/>
                  <a:pt x="83536" y="66471"/>
                </a:cubicBezTo>
                <a:cubicBezTo>
                  <a:pt x="82203" y="65138"/>
                  <a:pt x="79952" y="66078"/>
                  <a:pt x="79952" y="67957"/>
                </a:cubicBezTo>
                <a:cubicBezTo>
                  <a:pt x="79952" y="69115"/>
                  <a:pt x="80892" y="70055"/>
                  <a:pt x="82050" y="70055"/>
                </a:cubicBezTo>
                <a:close/>
                <a:moveTo>
                  <a:pt x="77221" y="70164"/>
                </a:moveTo>
                <a:cubicBezTo>
                  <a:pt x="79166" y="70164"/>
                  <a:pt x="80149" y="67804"/>
                  <a:pt x="78772" y="66428"/>
                </a:cubicBezTo>
                <a:cubicBezTo>
                  <a:pt x="77396" y="65051"/>
                  <a:pt x="75036" y="66034"/>
                  <a:pt x="75036" y="67979"/>
                </a:cubicBezTo>
                <a:cubicBezTo>
                  <a:pt x="75036" y="69181"/>
                  <a:pt x="76019" y="70164"/>
                  <a:pt x="77221" y="70164"/>
                </a:cubicBezTo>
                <a:close/>
                <a:moveTo>
                  <a:pt x="72392" y="70055"/>
                </a:moveTo>
                <a:cubicBezTo>
                  <a:pt x="74271" y="70055"/>
                  <a:pt x="75189" y="67804"/>
                  <a:pt x="73878" y="66493"/>
                </a:cubicBezTo>
                <a:cubicBezTo>
                  <a:pt x="72567" y="65160"/>
                  <a:pt x="70316" y="66100"/>
                  <a:pt x="70316" y="67957"/>
                </a:cubicBezTo>
                <a:cubicBezTo>
                  <a:pt x="70316" y="69115"/>
                  <a:pt x="71256" y="70055"/>
                  <a:pt x="72392" y="70055"/>
                </a:cubicBezTo>
                <a:close/>
                <a:moveTo>
                  <a:pt x="67563" y="69924"/>
                </a:moveTo>
                <a:cubicBezTo>
                  <a:pt x="69311" y="69924"/>
                  <a:pt x="70185" y="67804"/>
                  <a:pt x="68961" y="66581"/>
                </a:cubicBezTo>
                <a:cubicBezTo>
                  <a:pt x="67716" y="65335"/>
                  <a:pt x="65618" y="66209"/>
                  <a:pt x="65618" y="67957"/>
                </a:cubicBezTo>
                <a:cubicBezTo>
                  <a:pt x="65618" y="69050"/>
                  <a:pt x="66492" y="69924"/>
                  <a:pt x="67563" y="69924"/>
                </a:cubicBezTo>
                <a:close/>
                <a:moveTo>
                  <a:pt x="62734" y="69771"/>
                </a:moveTo>
                <a:cubicBezTo>
                  <a:pt x="64373" y="69793"/>
                  <a:pt x="65181" y="67826"/>
                  <a:pt x="64045" y="66668"/>
                </a:cubicBezTo>
                <a:cubicBezTo>
                  <a:pt x="62887" y="65532"/>
                  <a:pt x="60920" y="66340"/>
                  <a:pt x="60920" y="67957"/>
                </a:cubicBezTo>
                <a:cubicBezTo>
                  <a:pt x="60920" y="68962"/>
                  <a:pt x="61750" y="69771"/>
                  <a:pt x="62734" y="69771"/>
                </a:cubicBezTo>
                <a:close/>
                <a:moveTo>
                  <a:pt x="57927" y="69640"/>
                </a:moveTo>
                <a:cubicBezTo>
                  <a:pt x="59412" y="69640"/>
                  <a:pt x="60155" y="67826"/>
                  <a:pt x="59107" y="66777"/>
                </a:cubicBezTo>
                <a:cubicBezTo>
                  <a:pt x="58058" y="65728"/>
                  <a:pt x="56244" y="66471"/>
                  <a:pt x="56244" y="67957"/>
                </a:cubicBezTo>
                <a:cubicBezTo>
                  <a:pt x="56244" y="68875"/>
                  <a:pt x="56987" y="69640"/>
                  <a:pt x="57927" y="69640"/>
                </a:cubicBezTo>
                <a:close/>
                <a:moveTo>
                  <a:pt x="53098" y="69509"/>
                </a:moveTo>
                <a:cubicBezTo>
                  <a:pt x="54474" y="69509"/>
                  <a:pt x="55152" y="67848"/>
                  <a:pt x="54190" y="66865"/>
                </a:cubicBezTo>
                <a:cubicBezTo>
                  <a:pt x="53207" y="65903"/>
                  <a:pt x="51546" y="66581"/>
                  <a:pt x="51546" y="67957"/>
                </a:cubicBezTo>
                <a:cubicBezTo>
                  <a:pt x="51546" y="68809"/>
                  <a:pt x="52245" y="69509"/>
                  <a:pt x="53098" y="69509"/>
                </a:cubicBezTo>
                <a:close/>
                <a:moveTo>
                  <a:pt x="48268" y="69356"/>
                </a:moveTo>
                <a:cubicBezTo>
                  <a:pt x="49514" y="69356"/>
                  <a:pt x="50126" y="67848"/>
                  <a:pt x="49252" y="66974"/>
                </a:cubicBezTo>
                <a:cubicBezTo>
                  <a:pt x="48378" y="66100"/>
                  <a:pt x="46870" y="66712"/>
                  <a:pt x="46870" y="67957"/>
                </a:cubicBezTo>
                <a:cubicBezTo>
                  <a:pt x="46870" y="68722"/>
                  <a:pt x="47482" y="69356"/>
                  <a:pt x="48268" y="69356"/>
                </a:cubicBezTo>
                <a:close/>
                <a:moveTo>
                  <a:pt x="43439" y="69225"/>
                </a:moveTo>
                <a:cubicBezTo>
                  <a:pt x="44576" y="69225"/>
                  <a:pt x="45122" y="67870"/>
                  <a:pt x="44335" y="67061"/>
                </a:cubicBezTo>
                <a:cubicBezTo>
                  <a:pt x="43549" y="66275"/>
                  <a:pt x="42194" y="66843"/>
                  <a:pt x="42194" y="67957"/>
                </a:cubicBezTo>
                <a:cubicBezTo>
                  <a:pt x="42194" y="68656"/>
                  <a:pt x="42740" y="69225"/>
                  <a:pt x="43439" y="69225"/>
                </a:cubicBezTo>
                <a:close/>
                <a:moveTo>
                  <a:pt x="38610" y="69072"/>
                </a:moveTo>
                <a:cubicBezTo>
                  <a:pt x="39616" y="69072"/>
                  <a:pt x="40096" y="67870"/>
                  <a:pt x="39397" y="67171"/>
                </a:cubicBezTo>
                <a:cubicBezTo>
                  <a:pt x="38698" y="66471"/>
                  <a:pt x="37496" y="66974"/>
                  <a:pt x="37496" y="67957"/>
                </a:cubicBezTo>
                <a:cubicBezTo>
                  <a:pt x="37518" y="68569"/>
                  <a:pt x="37999" y="69072"/>
                  <a:pt x="38610" y="69072"/>
                </a:cubicBezTo>
                <a:close/>
                <a:moveTo>
                  <a:pt x="33781" y="68919"/>
                </a:moveTo>
                <a:cubicBezTo>
                  <a:pt x="34655" y="68919"/>
                  <a:pt x="35071" y="67892"/>
                  <a:pt x="34481" y="67280"/>
                </a:cubicBezTo>
                <a:cubicBezTo>
                  <a:pt x="33869" y="66668"/>
                  <a:pt x="32820" y="67105"/>
                  <a:pt x="32820" y="67957"/>
                </a:cubicBezTo>
                <a:cubicBezTo>
                  <a:pt x="32820" y="68503"/>
                  <a:pt x="33257" y="68919"/>
                  <a:pt x="33781" y="68919"/>
                </a:cubicBezTo>
                <a:close/>
                <a:moveTo>
                  <a:pt x="28974" y="68787"/>
                </a:moveTo>
                <a:cubicBezTo>
                  <a:pt x="29695" y="68787"/>
                  <a:pt x="30067" y="67913"/>
                  <a:pt x="29542" y="67389"/>
                </a:cubicBezTo>
                <a:cubicBezTo>
                  <a:pt x="29040" y="66865"/>
                  <a:pt x="28144" y="67236"/>
                  <a:pt x="28144" y="67979"/>
                </a:cubicBezTo>
                <a:cubicBezTo>
                  <a:pt x="28144" y="68416"/>
                  <a:pt x="28515" y="68787"/>
                  <a:pt x="28974" y="68787"/>
                </a:cubicBezTo>
                <a:close/>
                <a:moveTo>
                  <a:pt x="24145" y="68635"/>
                </a:moveTo>
                <a:cubicBezTo>
                  <a:pt x="24757" y="68635"/>
                  <a:pt x="25063" y="67913"/>
                  <a:pt x="24626" y="67476"/>
                </a:cubicBezTo>
                <a:cubicBezTo>
                  <a:pt x="24189" y="67039"/>
                  <a:pt x="23446" y="67345"/>
                  <a:pt x="23446" y="67957"/>
                </a:cubicBezTo>
                <a:cubicBezTo>
                  <a:pt x="23446" y="68350"/>
                  <a:pt x="23752" y="68635"/>
                  <a:pt x="24145" y="68635"/>
                </a:cubicBezTo>
                <a:close/>
                <a:moveTo>
                  <a:pt x="19316" y="68503"/>
                </a:moveTo>
                <a:cubicBezTo>
                  <a:pt x="19797" y="68503"/>
                  <a:pt x="20037" y="67913"/>
                  <a:pt x="19709" y="67586"/>
                </a:cubicBezTo>
                <a:cubicBezTo>
                  <a:pt x="19360" y="67236"/>
                  <a:pt x="18770" y="67476"/>
                  <a:pt x="18770" y="67957"/>
                </a:cubicBezTo>
                <a:cubicBezTo>
                  <a:pt x="18770" y="68263"/>
                  <a:pt x="19010" y="68503"/>
                  <a:pt x="19316" y="68503"/>
                </a:cubicBezTo>
                <a:close/>
                <a:moveTo>
                  <a:pt x="14487" y="68372"/>
                </a:moveTo>
                <a:cubicBezTo>
                  <a:pt x="14859" y="68372"/>
                  <a:pt x="15033" y="67935"/>
                  <a:pt x="14771" y="67673"/>
                </a:cubicBezTo>
                <a:cubicBezTo>
                  <a:pt x="14531" y="67433"/>
                  <a:pt x="14094" y="67608"/>
                  <a:pt x="14094" y="67957"/>
                </a:cubicBezTo>
                <a:cubicBezTo>
                  <a:pt x="14094" y="68176"/>
                  <a:pt x="14269" y="68372"/>
                  <a:pt x="14509" y="68372"/>
                </a:cubicBezTo>
                <a:close/>
                <a:moveTo>
                  <a:pt x="9658" y="68219"/>
                </a:moveTo>
                <a:cubicBezTo>
                  <a:pt x="9898" y="68219"/>
                  <a:pt x="10030" y="67935"/>
                  <a:pt x="9855" y="67760"/>
                </a:cubicBezTo>
                <a:cubicBezTo>
                  <a:pt x="9680" y="67586"/>
                  <a:pt x="9396" y="67717"/>
                  <a:pt x="9396" y="67957"/>
                </a:cubicBezTo>
                <a:cubicBezTo>
                  <a:pt x="9396" y="68110"/>
                  <a:pt x="9505" y="68219"/>
                  <a:pt x="9658" y="68219"/>
                </a:cubicBezTo>
                <a:close/>
                <a:moveTo>
                  <a:pt x="4829" y="68088"/>
                </a:moveTo>
                <a:cubicBezTo>
                  <a:pt x="4895" y="68088"/>
                  <a:pt x="4960" y="68023"/>
                  <a:pt x="4960" y="67957"/>
                </a:cubicBezTo>
                <a:cubicBezTo>
                  <a:pt x="4960" y="67804"/>
                  <a:pt x="4720" y="67804"/>
                  <a:pt x="4720" y="67957"/>
                </a:cubicBezTo>
                <a:cubicBezTo>
                  <a:pt x="4720" y="68023"/>
                  <a:pt x="4763" y="68088"/>
                  <a:pt x="4829" y="68088"/>
                </a:cubicBezTo>
                <a:close/>
                <a:moveTo>
                  <a:pt x="22" y="67979"/>
                </a:moveTo>
                <a:cubicBezTo>
                  <a:pt x="22" y="67979"/>
                  <a:pt x="22" y="67957"/>
                  <a:pt x="22" y="67957"/>
                </a:cubicBezTo>
                <a:cubicBezTo>
                  <a:pt x="22" y="67957"/>
                  <a:pt x="22" y="67957"/>
                  <a:pt x="22" y="67957"/>
                </a:cubicBezTo>
                <a:lnTo>
                  <a:pt x="0" y="67957"/>
                </a:lnTo>
                <a:cubicBezTo>
                  <a:pt x="0" y="67979"/>
                  <a:pt x="0" y="67979"/>
                  <a:pt x="22" y="67979"/>
                </a:cubicBezTo>
                <a:close/>
                <a:moveTo>
                  <a:pt x="154442" y="63150"/>
                </a:moveTo>
                <a:cubicBezTo>
                  <a:pt x="154442" y="63150"/>
                  <a:pt x="154442" y="63128"/>
                  <a:pt x="154442" y="63128"/>
                </a:cubicBezTo>
                <a:close/>
                <a:moveTo>
                  <a:pt x="149613" y="63259"/>
                </a:moveTo>
                <a:cubicBezTo>
                  <a:pt x="149809" y="63259"/>
                  <a:pt x="149482" y="62931"/>
                  <a:pt x="149482" y="63128"/>
                </a:cubicBezTo>
                <a:cubicBezTo>
                  <a:pt x="149482" y="63216"/>
                  <a:pt x="149525" y="63259"/>
                  <a:pt x="149613" y="63259"/>
                </a:cubicBezTo>
                <a:close/>
                <a:moveTo>
                  <a:pt x="144784" y="63412"/>
                </a:moveTo>
                <a:cubicBezTo>
                  <a:pt x="145024" y="63412"/>
                  <a:pt x="145155" y="63106"/>
                  <a:pt x="144980" y="62931"/>
                </a:cubicBezTo>
                <a:cubicBezTo>
                  <a:pt x="144805" y="62757"/>
                  <a:pt x="144500" y="62888"/>
                  <a:pt x="144500" y="63128"/>
                </a:cubicBezTo>
                <a:cubicBezTo>
                  <a:pt x="144500" y="63281"/>
                  <a:pt x="144631" y="63412"/>
                  <a:pt x="144784" y="63412"/>
                </a:cubicBezTo>
                <a:close/>
                <a:moveTo>
                  <a:pt x="139955" y="63543"/>
                </a:moveTo>
                <a:cubicBezTo>
                  <a:pt x="140326" y="63543"/>
                  <a:pt x="140501" y="63106"/>
                  <a:pt x="140239" y="62844"/>
                </a:cubicBezTo>
                <a:cubicBezTo>
                  <a:pt x="139976" y="62582"/>
                  <a:pt x="139539" y="62757"/>
                  <a:pt x="139539" y="63128"/>
                </a:cubicBezTo>
                <a:cubicBezTo>
                  <a:pt x="139539" y="63368"/>
                  <a:pt x="139736" y="63543"/>
                  <a:pt x="139955" y="63543"/>
                </a:cubicBezTo>
                <a:close/>
                <a:moveTo>
                  <a:pt x="135126" y="63674"/>
                </a:moveTo>
                <a:cubicBezTo>
                  <a:pt x="135628" y="63674"/>
                  <a:pt x="135868" y="63106"/>
                  <a:pt x="135519" y="62757"/>
                </a:cubicBezTo>
                <a:cubicBezTo>
                  <a:pt x="135169" y="62407"/>
                  <a:pt x="134579" y="62647"/>
                  <a:pt x="134579" y="63128"/>
                </a:cubicBezTo>
                <a:cubicBezTo>
                  <a:pt x="134579" y="63434"/>
                  <a:pt x="134820" y="63674"/>
                  <a:pt x="135126" y="63674"/>
                </a:cubicBezTo>
                <a:close/>
                <a:moveTo>
                  <a:pt x="130297" y="63827"/>
                </a:moveTo>
                <a:cubicBezTo>
                  <a:pt x="130930" y="63827"/>
                  <a:pt x="131236" y="63084"/>
                  <a:pt x="130799" y="62647"/>
                </a:cubicBezTo>
                <a:cubicBezTo>
                  <a:pt x="130362" y="62210"/>
                  <a:pt x="129597" y="62516"/>
                  <a:pt x="129597" y="63128"/>
                </a:cubicBezTo>
                <a:cubicBezTo>
                  <a:pt x="129619" y="63521"/>
                  <a:pt x="129925" y="63827"/>
                  <a:pt x="130297" y="63827"/>
                </a:cubicBezTo>
                <a:close/>
                <a:moveTo>
                  <a:pt x="125467" y="63958"/>
                </a:moveTo>
                <a:cubicBezTo>
                  <a:pt x="126210" y="63958"/>
                  <a:pt x="126582" y="63084"/>
                  <a:pt x="126057" y="62560"/>
                </a:cubicBezTo>
                <a:cubicBezTo>
                  <a:pt x="125533" y="62057"/>
                  <a:pt x="124659" y="62407"/>
                  <a:pt x="124659" y="63150"/>
                </a:cubicBezTo>
                <a:cubicBezTo>
                  <a:pt x="124659" y="63609"/>
                  <a:pt x="125030" y="63958"/>
                  <a:pt x="125467" y="63958"/>
                </a:cubicBezTo>
                <a:close/>
                <a:moveTo>
                  <a:pt x="120660" y="64111"/>
                </a:moveTo>
                <a:cubicBezTo>
                  <a:pt x="121512" y="64111"/>
                  <a:pt x="121950" y="63063"/>
                  <a:pt x="121338" y="62451"/>
                </a:cubicBezTo>
                <a:cubicBezTo>
                  <a:pt x="120726" y="61839"/>
                  <a:pt x="119677" y="62276"/>
                  <a:pt x="119677" y="63128"/>
                </a:cubicBezTo>
                <a:cubicBezTo>
                  <a:pt x="119677" y="63674"/>
                  <a:pt x="120114" y="64111"/>
                  <a:pt x="120660" y="64111"/>
                </a:cubicBezTo>
                <a:close/>
                <a:moveTo>
                  <a:pt x="115831" y="64243"/>
                </a:moveTo>
                <a:cubicBezTo>
                  <a:pt x="116815" y="64243"/>
                  <a:pt x="117317" y="63041"/>
                  <a:pt x="116618" y="62341"/>
                </a:cubicBezTo>
                <a:cubicBezTo>
                  <a:pt x="115919" y="61642"/>
                  <a:pt x="114717" y="62145"/>
                  <a:pt x="114717" y="63128"/>
                </a:cubicBezTo>
                <a:cubicBezTo>
                  <a:pt x="114717" y="63740"/>
                  <a:pt x="115219" y="64243"/>
                  <a:pt x="115831" y="64243"/>
                </a:cubicBezTo>
                <a:close/>
                <a:moveTo>
                  <a:pt x="111002" y="64395"/>
                </a:moveTo>
                <a:cubicBezTo>
                  <a:pt x="112117" y="64395"/>
                  <a:pt x="112685" y="63041"/>
                  <a:pt x="111898" y="62232"/>
                </a:cubicBezTo>
                <a:cubicBezTo>
                  <a:pt x="111090" y="61446"/>
                  <a:pt x="109735" y="62014"/>
                  <a:pt x="109735" y="63128"/>
                </a:cubicBezTo>
                <a:cubicBezTo>
                  <a:pt x="109735" y="63827"/>
                  <a:pt x="110303" y="64395"/>
                  <a:pt x="111002" y="64395"/>
                </a:cubicBezTo>
                <a:close/>
                <a:moveTo>
                  <a:pt x="106173" y="64527"/>
                </a:moveTo>
                <a:cubicBezTo>
                  <a:pt x="107419" y="64527"/>
                  <a:pt x="108031" y="63019"/>
                  <a:pt x="107156" y="62145"/>
                </a:cubicBezTo>
                <a:cubicBezTo>
                  <a:pt x="106282" y="61271"/>
                  <a:pt x="104775" y="61904"/>
                  <a:pt x="104775" y="63128"/>
                </a:cubicBezTo>
                <a:cubicBezTo>
                  <a:pt x="104797" y="63893"/>
                  <a:pt x="105408" y="64527"/>
                  <a:pt x="106173" y="64527"/>
                </a:cubicBezTo>
                <a:close/>
                <a:moveTo>
                  <a:pt x="101344" y="64680"/>
                </a:moveTo>
                <a:cubicBezTo>
                  <a:pt x="102721" y="64680"/>
                  <a:pt x="103398" y="63019"/>
                  <a:pt x="102437" y="62057"/>
                </a:cubicBezTo>
                <a:cubicBezTo>
                  <a:pt x="101475" y="61074"/>
                  <a:pt x="99815" y="61773"/>
                  <a:pt x="99815" y="63128"/>
                </a:cubicBezTo>
                <a:cubicBezTo>
                  <a:pt x="99815" y="63980"/>
                  <a:pt x="100492" y="64680"/>
                  <a:pt x="101344" y="64680"/>
                </a:cubicBezTo>
                <a:close/>
                <a:moveTo>
                  <a:pt x="96515" y="64811"/>
                </a:moveTo>
                <a:cubicBezTo>
                  <a:pt x="98023" y="64811"/>
                  <a:pt x="98766" y="62997"/>
                  <a:pt x="97695" y="61948"/>
                </a:cubicBezTo>
                <a:cubicBezTo>
                  <a:pt x="96646" y="60899"/>
                  <a:pt x="94854" y="61642"/>
                  <a:pt x="94854" y="63128"/>
                </a:cubicBezTo>
                <a:cubicBezTo>
                  <a:pt x="94854" y="64068"/>
                  <a:pt x="95597" y="64811"/>
                  <a:pt x="96515" y="64811"/>
                </a:cubicBezTo>
                <a:close/>
                <a:moveTo>
                  <a:pt x="91708" y="64942"/>
                </a:moveTo>
                <a:cubicBezTo>
                  <a:pt x="93303" y="64942"/>
                  <a:pt x="94112" y="62997"/>
                  <a:pt x="92975" y="61861"/>
                </a:cubicBezTo>
                <a:cubicBezTo>
                  <a:pt x="91839" y="60725"/>
                  <a:pt x="89894" y="61533"/>
                  <a:pt x="89894" y="63128"/>
                </a:cubicBezTo>
                <a:cubicBezTo>
                  <a:pt x="89894" y="64133"/>
                  <a:pt x="90703" y="64942"/>
                  <a:pt x="91708" y="64942"/>
                </a:cubicBezTo>
                <a:close/>
                <a:moveTo>
                  <a:pt x="86879" y="65073"/>
                </a:moveTo>
                <a:cubicBezTo>
                  <a:pt x="88605" y="65073"/>
                  <a:pt x="89457" y="62975"/>
                  <a:pt x="88234" y="61773"/>
                </a:cubicBezTo>
                <a:cubicBezTo>
                  <a:pt x="87010" y="60550"/>
                  <a:pt x="84934" y="61402"/>
                  <a:pt x="84934" y="63128"/>
                </a:cubicBezTo>
                <a:cubicBezTo>
                  <a:pt x="84934" y="64199"/>
                  <a:pt x="85808" y="65073"/>
                  <a:pt x="86879" y="65073"/>
                </a:cubicBezTo>
                <a:close/>
                <a:moveTo>
                  <a:pt x="82050" y="65182"/>
                </a:moveTo>
                <a:cubicBezTo>
                  <a:pt x="83864" y="65182"/>
                  <a:pt x="84781" y="62975"/>
                  <a:pt x="83492" y="61686"/>
                </a:cubicBezTo>
                <a:cubicBezTo>
                  <a:pt x="82203" y="60397"/>
                  <a:pt x="79996" y="61314"/>
                  <a:pt x="79996" y="63128"/>
                </a:cubicBezTo>
                <a:cubicBezTo>
                  <a:pt x="79996" y="64264"/>
                  <a:pt x="80914" y="65182"/>
                  <a:pt x="82050" y="65182"/>
                </a:cubicBezTo>
                <a:close/>
                <a:moveTo>
                  <a:pt x="77221" y="65226"/>
                </a:moveTo>
                <a:cubicBezTo>
                  <a:pt x="79078" y="65226"/>
                  <a:pt x="80018" y="62975"/>
                  <a:pt x="78707" y="61664"/>
                </a:cubicBezTo>
                <a:cubicBezTo>
                  <a:pt x="77374" y="60353"/>
                  <a:pt x="75123" y="61271"/>
                  <a:pt x="75123" y="63128"/>
                </a:cubicBezTo>
                <a:cubicBezTo>
                  <a:pt x="75145" y="64286"/>
                  <a:pt x="76063" y="65226"/>
                  <a:pt x="77221" y="65226"/>
                </a:cubicBezTo>
                <a:close/>
                <a:moveTo>
                  <a:pt x="72392" y="65182"/>
                </a:moveTo>
                <a:cubicBezTo>
                  <a:pt x="74205" y="65182"/>
                  <a:pt x="75123" y="62975"/>
                  <a:pt x="73834" y="61708"/>
                </a:cubicBezTo>
                <a:cubicBezTo>
                  <a:pt x="72545" y="60419"/>
                  <a:pt x="70360" y="61336"/>
                  <a:pt x="70360" y="63150"/>
                </a:cubicBezTo>
                <a:cubicBezTo>
                  <a:pt x="70360" y="64264"/>
                  <a:pt x="71277" y="65182"/>
                  <a:pt x="72392" y="65182"/>
                </a:cubicBezTo>
                <a:close/>
                <a:moveTo>
                  <a:pt x="67563" y="65073"/>
                </a:moveTo>
                <a:cubicBezTo>
                  <a:pt x="69289" y="65073"/>
                  <a:pt x="70141" y="62997"/>
                  <a:pt x="68939" y="61773"/>
                </a:cubicBezTo>
                <a:cubicBezTo>
                  <a:pt x="67716" y="60550"/>
                  <a:pt x="65640" y="61424"/>
                  <a:pt x="65640" y="63150"/>
                </a:cubicBezTo>
                <a:cubicBezTo>
                  <a:pt x="65640" y="64199"/>
                  <a:pt x="66514" y="65073"/>
                  <a:pt x="67563" y="65073"/>
                </a:cubicBezTo>
                <a:close/>
                <a:moveTo>
                  <a:pt x="62734" y="64942"/>
                </a:moveTo>
                <a:cubicBezTo>
                  <a:pt x="64351" y="64942"/>
                  <a:pt x="65137" y="62997"/>
                  <a:pt x="64023" y="61861"/>
                </a:cubicBezTo>
                <a:cubicBezTo>
                  <a:pt x="62887" y="60746"/>
                  <a:pt x="60942" y="61533"/>
                  <a:pt x="60942" y="63150"/>
                </a:cubicBezTo>
                <a:cubicBezTo>
                  <a:pt x="60942" y="64133"/>
                  <a:pt x="61750" y="64942"/>
                  <a:pt x="62734" y="64942"/>
                </a:cubicBezTo>
                <a:close/>
                <a:moveTo>
                  <a:pt x="57927" y="64811"/>
                </a:moveTo>
                <a:cubicBezTo>
                  <a:pt x="59391" y="64811"/>
                  <a:pt x="60133" y="63019"/>
                  <a:pt x="59107" y="61970"/>
                </a:cubicBezTo>
                <a:cubicBezTo>
                  <a:pt x="58058" y="60921"/>
                  <a:pt x="56266" y="61664"/>
                  <a:pt x="56266" y="63150"/>
                </a:cubicBezTo>
                <a:cubicBezTo>
                  <a:pt x="56266" y="64046"/>
                  <a:pt x="57009" y="64789"/>
                  <a:pt x="57927" y="64811"/>
                </a:cubicBezTo>
                <a:close/>
                <a:moveTo>
                  <a:pt x="53098" y="64658"/>
                </a:moveTo>
                <a:cubicBezTo>
                  <a:pt x="54452" y="64658"/>
                  <a:pt x="55130" y="63019"/>
                  <a:pt x="54168" y="62057"/>
                </a:cubicBezTo>
                <a:cubicBezTo>
                  <a:pt x="53207" y="61096"/>
                  <a:pt x="51568" y="61773"/>
                  <a:pt x="51568" y="63150"/>
                </a:cubicBezTo>
                <a:cubicBezTo>
                  <a:pt x="51568" y="63980"/>
                  <a:pt x="52245" y="64658"/>
                  <a:pt x="53098" y="64658"/>
                </a:cubicBezTo>
                <a:close/>
                <a:moveTo>
                  <a:pt x="48268" y="64527"/>
                </a:moveTo>
                <a:cubicBezTo>
                  <a:pt x="49492" y="64527"/>
                  <a:pt x="50104" y="63041"/>
                  <a:pt x="49252" y="62167"/>
                </a:cubicBezTo>
                <a:cubicBezTo>
                  <a:pt x="48378" y="61293"/>
                  <a:pt x="46892" y="61904"/>
                  <a:pt x="46892" y="63150"/>
                </a:cubicBezTo>
                <a:cubicBezTo>
                  <a:pt x="46892" y="63915"/>
                  <a:pt x="47504" y="64527"/>
                  <a:pt x="48268" y="64527"/>
                </a:cubicBezTo>
                <a:close/>
                <a:moveTo>
                  <a:pt x="43439" y="64374"/>
                </a:moveTo>
                <a:cubicBezTo>
                  <a:pt x="44554" y="64374"/>
                  <a:pt x="45122" y="63041"/>
                  <a:pt x="44335" y="62254"/>
                </a:cubicBezTo>
                <a:cubicBezTo>
                  <a:pt x="43549" y="61467"/>
                  <a:pt x="42194" y="62036"/>
                  <a:pt x="42194" y="63150"/>
                </a:cubicBezTo>
                <a:cubicBezTo>
                  <a:pt x="42194" y="63827"/>
                  <a:pt x="42762" y="64374"/>
                  <a:pt x="43439" y="64374"/>
                </a:cubicBezTo>
                <a:close/>
                <a:moveTo>
                  <a:pt x="38610" y="64243"/>
                </a:moveTo>
                <a:cubicBezTo>
                  <a:pt x="39594" y="64243"/>
                  <a:pt x="40074" y="63063"/>
                  <a:pt x="39397" y="62363"/>
                </a:cubicBezTo>
                <a:cubicBezTo>
                  <a:pt x="38698" y="61686"/>
                  <a:pt x="37518" y="62167"/>
                  <a:pt x="37518" y="63150"/>
                </a:cubicBezTo>
                <a:cubicBezTo>
                  <a:pt x="37518" y="63740"/>
                  <a:pt x="38020" y="64243"/>
                  <a:pt x="38610" y="64243"/>
                </a:cubicBezTo>
                <a:close/>
                <a:moveTo>
                  <a:pt x="33781" y="64111"/>
                </a:moveTo>
                <a:cubicBezTo>
                  <a:pt x="34655" y="64111"/>
                  <a:pt x="35071" y="63063"/>
                  <a:pt x="34481" y="62451"/>
                </a:cubicBezTo>
                <a:cubicBezTo>
                  <a:pt x="33869" y="61861"/>
                  <a:pt x="32820" y="62276"/>
                  <a:pt x="32820" y="63150"/>
                </a:cubicBezTo>
                <a:cubicBezTo>
                  <a:pt x="32820" y="63674"/>
                  <a:pt x="33257" y="64111"/>
                  <a:pt x="33781" y="64111"/>
                </a:cubicBezTo>
                <a:close/>
                <a:moveTo>
                  <a:pt x="28974" y="63980"/>
                </a:moveTo>
                <a:cubicBezTo>
                  <a:pt x="29695" y="63980"/>
                  <a:pt x="30067" y="63084"/>
                  <a:pt x="29542" y="62560"/>
                </a:cubicBezTo>
                <a:cubicBezTo>
                  <a:pt x="29040" y="62057"/>
                  <a:pt x="28144" y="62429"/>
                  <a:pt x="28144" y="63150"/>
                </a:cubicBezTo>
                <a:cubicBezTo>
                  <a:pt x="28144" y="63609"/>
                  <a:pt x="28515" y="63980"/>
                  <a:pt x="28974" y="63980"/>
                </a:cubicBezTo>
                <a:close/>
                <a:moveTo>
                  <a:pt x="24145" y="63805"/>
                </a:moveTo>
                <a:cubicBezTo>
                  <a:pt x="24757" y="63805"/>
                  <a:pt x="25063" y="63063"/>
                  <a:pt x="24626" y="62647"/>
                </a:cubicBezTo>
                <a:cubicBezTo>
                  <a:pt x="24189" y="62210"/>
                  <a:pt x="23468" y="62516"/>
                  <a:pt x="23468" y="63128"/>
                </a:cubicBezTo>
                <a:cubicBezTo>
                  <a:pt x="23468" y="63500"/>
                  <a:pt x="23752" y="63805"/>
                  <a:pt x="24145" y="63805"/>
                </a:cubicBezTo>
                <a:close/>
                <a:moveTo>
                  <a:pt x="19316" y="63653"/>
                </a:moveTo>
                <a:cubicBezTo>
                  <a:pt x="19797" y="63653"/>
                  <a:pt x="20037" y="63063"/>
                  <a:pt x="19709" y="62735"/>
                </a:cubicBezTo>
                <a:cubicBezTo>
                  <a:pt x="19360" y="62385"/>
                  <a:pt x="18770" y="62626"/>
                  <a:pt x="18770" y="63106"/>
                </a:cubicBezTo>
                <a:cubicBezTo>
                  <a:pt x="18770" y="63412"/>
                  <a:pt x="19010" y="63653"/>
                  <a:pt x="19316" y="63653"/>
                </a:cubicBezTo>
                <a:close/>
                <a:moveTo>
                  <a:pt x="14487" y="63543"/>
                </a:moveTo>
                <a:cubicBezTo>
                  <a:pt x="14859" y="63543"/>
                  <a:pt x="15033" y="63106"/>
                  <a:pt x="14771" y="62844"/>
                </a:cubicBezTo>
                <a:cubicBezTo>
                  <a:pt x="14531" y="62604"/>
                  <a:pt x="14094" y="62778"/>
                  <a:pt x="14094" y="63128"/>
                </a:cubicBezTo>
                <a:cubicBezTo>
                  <a:pt x="14094" y="63347"/>
                  <a:pt x="14269" y="63521"/>
                  <a:pt x="14487" y="63543"/>
                </a:cubicBezTo>
                <a:close/>
                <a:moveTo>
                  <a:pt x="9658" y="63390"/>
                </a:moveTo>
                <a:cubicBezTo>
                  <a:pt x="10008" y="63390"/>
                  <a:pt x="10008" y="62888"/>
                  <a:pt x="9658" y="62888"/>
                </a:cubicBezTo>
                <a:cubicBezTo>
                  <a:pt x="9330" y="62888"/>
                  <a:pt x="9330" y="63390"/>
                  <a:pt x="9658" y="63390"/>
                </a:cubicBezTo>
                <a:close/>
                <a:moveTo>
                  <a:pt x="4829" y="63259"/>
                </a:moveTo>
                <a:cubicBezTo>
                  <a:pt x="5026" y="63259"/>
                  <a:pt x="4720" y="62953"/>
                  <a:pt x="4720" y="63150"/>
                </a:cubicBezTo>
                <a:cubicBezTo>
                  <a:pt x="4720" y="63216"/>
                  <a:pt x="4763" y="63259"/>
                  <a:pt x="4829" y="63259"/>
                </a:cubicBezTo>
                <a:close/>
                <a:moveTo>
                  <a:pt x="22" y="63150"/>
                </a:moveTo>
                <a:lnTo>
                  <a:pt x="22" y="63128"/>
                </a:lnTo>
                <a:cubicBezTo>
                  <a:pt x="0" y="63128"/>
                  <a:pt x="0" y="63150"/>
                  <a:pt x="22" y="63150"/>
                </a:cubicBezTo>
                <a:close/>
                <a:moveTo>
                  <a:pt x="154442" y="58321"/>
                </a:moveTo>
                <a:cubicBezTo>
                  <a:pt x="154442" y="58321"/>
                  <a:pt x="154442" y="58321"/>
                  <a:pt x="154442" y="58321"/>
                </a:cubicBezTo>
                <a:cubicBezTo>
                  <a:pt x="154442" y="58299"/>
                  <a:pt x="154442" y="58299"/>
                  <a:pt x="154442" y="58299"/>
                </a:cubicBezTo>
                <a:cubicBezTo>
                  <a:pt x="154442" y="58299"/>
                  <a:pt x="154442" y="58321"/>
                  <a:pt x="154442" y="58321"/>
                </a:cubicBezTo>
                <a:close/>
                <a:moveTo>
                  <a:pt x="149613" y="58430"/>
                </a:moveTo>
                <a:cubicBezTo>
                  <a:pt x="149678" y="58430"/>
                  <a:pt x="149722" y="58386"/>
                  <a:pt x="149722" y="58321"/>
                </a:cubicBezTo>
                <a:cubicBezTo>
                  <a:pt x="149722" y="58146"/>
                  <a:pt x="149482" y="58146"/>
                  <a:pt x="149482" y="58321"/>
                </a:cubicBezTo>
                <a:cubicBezTo>
                  <a:pt x="149482" y="58386"/>
                  <a:pt x="149547" y="58430"/>
                  <a:pt x="149613" y="58430"/>
                </a:cubicBezTo>
                <a:close/>
                <a:moveTo>
                  <a:pt x="144784" y="58561"/>
                </a:moveTo>
                <a:cubicBezTo>
                  <a:pt x="145002" y="58561"/>
                  <a:pt x="145111" y="58299"/>
                  <a:pt x="144958" y="58146"/>
                </a:cubicBezTo>
                <a:cubicBezTo>
                  <a:pt x="144805" y="57971"/>
                  <a:pt x="144521" y="58081"/>
                  <a:pt x="144521" y="58321"/>
                </a:cubicBezTo>
                <a:cubicBezTo>
                  <a:pt x="144521" y="58452"/>
                  <a:pt x="144631" y="58561"/>
                  <a:pt x="144784" y="58561"/>
                </a:cubicBezTo>
                <a:close/>
                <a:moveTo>
                  <a:pt x="139955" y="58714"/>
                </a:moveTo>
                <a:cubicBezTo>
                  <a:pt x="140304" y="58714"/>
                  <a:pt x="140501" y="58277"/>
                  <a:pt x="140239" y="58037"/>
                </a:cubicBezTo>
                <a:cubicBezTo>
                  <a:pt x="139976" y="57775"/>
                  <a:pt x="139561" y="57949"/>
                  <a:pt x="139561" y="58321"/>
                </a:cubicBezTo>
                <a:cubicBezTo>
                  <a:pt x="139561" y="58539"/>
                  <a:pt x="139736" y="58714"/>
                  <a:pt x="139955" y="58714"/>
                </a:cubicBezTo>
                <a:close/>
                <a:moveTo>
                  <a:pt x="135126" y="58845"/>
                </a:moveTo>
                <a:cubicBezTo>
                  <a:pt x="135628" y="58845"/>
                  <a:pt x="135868" y="58255"/>
                  <a:pt x="135519" y="57928"/>
                </a:cubicBezTo>
                <a:cubicBezTo>
                  <a:pt x="135169" y="57578"/>
                  <a:pt x="134579" y="57818"/>
                  <a:pt x="134579" y="58299"/>
                </a:cubicBezTo>
                <a:cubicBezTo>
                  <a:pt x="134579" y="58605"/>
                  <a:pt x="134820" y="58867"/>
                  <a:pt x="135126" y="58845"/>
                </a:cubicBezTo>
                <a:close/>
                <a:moveTo>
                  <a:pt x="130297" y="58976"/>
                </a:moveTo>
                <a:cubicBezTo>
                  <a:pt x="130908" y="58976"/>
                  <a:pt x="131192" y="58255"/>
                  <a:pt x="130777" y="57840"/>
                </a:cubicBezTo>
                <a:cubicBezTo>
                  <a:pt x="130362" y="57425"/>
                  <a:pt x="129641" y="57709"/>
                  <a:pt x="129641" y="58321"/>
                </a:cubicBezTo>
                <a:cubicBezTo>
                  <a:pt x="129641" y="58692"/>
                  <a:pt x="129925" y="58976"/>
                  <a:pt x="130297" y="58976"/>
                </a:cubicBezTo>
                <a:close/>
                <a:moveTo>
                  <a:pt x="125489" y="59129"/>
                </a:moveTo>
                <a:cubicBezTo>
                  <a:pt x="126210" y="59129"/>
                  <a:pt x="126582" y="58255"/>
                  <a:pt x="126057" y="57731"/>
                </a:cubicBezTo>
                <a:cubicBezTo>
                  <a:pt x="125533" y="57207"/>
                  <a:pt x="124659" y="57578"/>
                  <a:pt x="124659" y="58321"/>
                </a:cubicBezTo>
                <a:cubicBezTo>
                  <a:pt x="124659" y="58758"/>
                  <a:pt x="125030" y="59129"/>
                  <a:pt x="125489" y="59129"/>
                </a:cubicBezTo>
                <a:close/>
                <a:moveTo>
                  <a:pt x="120660" y="59261"/>
                </a:moveTo>
                <a:cubicBezTo>
                  <a:pt x="121491" y="59261"/>
                  <a:pt x="121928" y="58234"/>
                  <a:pt x="121338" y="57644"/>
                </a:cubicBezTo>
                <a:cubicBezTo>
                  <a:pt x="120726" y="57054"/>
                  <a:pt x="119699" y="57469"/>
                  <a:pt x="119699" y="58321"/>
                </a:cubicBezTo>
                <a:cubicBezTo>
                  <a:pt x="119699" y="58845"/>
                  <a:pt x="120136" y="59261"/>
                  <a:pt x="120660" y="59261"/>
                </a:cubicBezTo>
                <a:close/>
                <a:moveTo>
                  <a:pt x="115831" y="59392"/>
                </a:moveTo>
                <a:cubicBezTo>
                  <a:pt x="116793" y="59392"/>
                  <a:pt x="117295" y="58234"/>
                  <a:pt x="116596" y="57534"/>
                </a:cubicBezTo>
                <a:cubicBezTo>
                  <a:pt x="115919" y="56857"/>
                  <a:pt x="114739" y="57338"/>
                  <a:pt x="114739" y="58299"/>
                </a:cubicBezTo>
                <a:cubicBezTo>
                  <a:pt x="114739" y="58911"/>
                  <a:pt x="115219" y="59392"/>
                  <a:pt x="115831" y="59392"/>
                </a:cubicBezTo>
                <a:close/>
                <a:moveTo>
                  <a:pt x="111002" y="59545"/>
                </a:moveTo>
                <a:cubicBezTo>
                  <a:pt x="112095" y="59545"/>
                  <a:pt x="112641" y="58212"/>
                  <a:pt x="111876" y="57447"/>
                </a:cubicBezTo>
                <a:cubicBezTo>
                  <a:pt x="111090" y="56660"/>
                  <a:pt x="109779" y="57228"/>
                  <a:pt x="109779" y="58321"/>
                </a:cubicBezTo>
                <a:cubicBezTo>
                  <a:pt x="109779" y="58998"/>
                  <a:pt x="110325" y="59545"/>
                  <a:pt x="111002" y="59545"/>
                </a:cubicBezTo>
                <a:close/>
                <a:moveTo>
                  <a:pt x="106173" y="59676"/>
                </a:moveTo>
                <a:cubicBezTo>
                  <a:pt x="107375" y="59676"/>
                  <a:pt x="107987" y="58212"/>
                  <a:pt x="107135" y="57359"/>
                </a:cubicBezTo>
                <a:cubicBezTo>
                  <a:pt x="106282" y="56507"/>
                  <a:pt x="104818" y="57119"/>
                  <a:pt x="104818" y="58321"/>
                </a:cubicBezTo>
                <a:cubicBezTo>
                  <a:pt x="104840" y="59064"/>
                  <a:pt x="105430" y="59654"/>
                  <a:pt x="106173" y="59676"/>
                </a:cubicBezTo>
                <a:close/>
                <a:moveTo>
                  <a:pt x="101344" y="59807"/>
                </a:moveTo>
                <a:cubicBezTo>
                  <a:pt x="102677" y="59807"/>
                  <a:pt x="103333" y="58212"/>
                  <a:pt x="102393" y="57272"/>
                </a:cubicBezTo>
                <a:cubicBezTo>
                  <a:pt x="101453" y="56332"/>
                  <a:pt x="99858" y="56988"/>
                  <a:pt x="99858" y="58321"/>
                </a:cubicBezTo>
                <a:cubicBezTo>
                  <a:pt x="99858" y="59129"/>
                  <a:pt x="100536" y="59807"/>
                  <a:pt x="101344" y="59807"/>
                </a:cubicBezTo>
                <a:close/>
                <a:moveTo>
                  <a:pt x="96537" y="59938"/>
                </a:moveTo>
                <a:cubicBezTo>
                  <a:pt x="97979" y="59938"/>
                  <a:pt x="98700" y="58190"/>
                  <a:pt x="97673" y="57163"/>
                </a:cubicBezTo>
                <a:cubicBezTo>
                  <a:pt x="96646" y="56158"/>
                  <a:pt x="94898" y="56879"/>
                  <a:pt x="94898" y="58321"/>
                </a:cubicBezTo>
                <a:cubicBezTo>
                  <a:pt x="94898" y="59217"/>
                  <a:pt x="95641" y="59938"/>
                  <a:pt x="96537" y="59938"/>
                </a:cubicBezTo>
                <a:close/>
                <a:moveTo>
                  <a:pt x="91708" y="60047"/>
                </a:moveTo>
                <a:cubicBezTo>
                  <a:pt x="93259" y="60047"/>
                  <a:pt x="94024" y="58190"/>
                  <a:pt x="92932" y="57075"/>
                </a:cubicBezTo>
                <a:cubicBezTo>
                  <a:pt x="91839" y="55983"/>
                  <a:pt x="89960" y="56770"/>
                  <a:pt x="89960" y="58321"/>
                </a:cubicBezTo>
                <a:cubicBezTo>
                  <a:pt x="89960" y="59282"/>
                  <a:pt x="90747" y="60047"/>
                  <a:pt x="91708" y="60047"/>
                </a:cubicBezTo>
                <a:close/>
                <a:moveTo>
                  <a:pt x="86879" y="60156"/>
                </a:moveTo>
                <a:cubicBezTo>
                  <a:pt x="88518" y="60156"/>
                  <a:pt x="89348" y="58168"/>
                  <a:pt x="88168" y="57010"/>
                </a:cubicBezTo>
                <a:cubicBezTo>
                  <a:pt x="87010" y="55852"/>
                  <a:pt x="85022" y="56660"/>
                  <a:pt x="85022" y="58321"/>
                </a:cubicBezTo>
                <a:cubicBezTo>
                  <a:pt x="85022" y="59326"/>
                  <a:pt x="85852" y="60156"/>
                  <a:pt x="86879" y="60156"/>
                </a:cubicBezTo>
                <a:close/>
                <a:moveTo>
                  <a:pt x="82050" y="60244"/>
                </a:moveTo>
                <a:cubicBezTo>
                  <a:pt x="83754" y="60244"/>
                  <a:pt x="84628" y="58168"/>
                  <a:pt x="83405" y="56944"/>
                </a:cubicBezTo>
                <a:cubicBezTo>
                  <a:pt x="82203" y="55743"/>
                  <a:pt x="80127" y="56595"/>
                  <a:pt x="80127" y="58321"/>
                </a:cubicBezTo>
                <a:cubicBezTo>
                  <a:pt x="80127" y="59370"/>
                  <a:pt x="80979" y="60244"/>
                  <a:pt x="82050" y="60244"/>
                </a:cubicBezTo>
                <a:close/>
                <a:moveTo>
                  <a:pt x="77221" y="60266"/>
                </a:moveTo>
                <a:cubicBezTo>
                  <a:pt x="78969" y="60266"/>
                  <a:pt x="79843" y="58168"/>
                  <a:pt x="78597" y="56944"/>
                </a:cubicBezTo>
                <a:cubicBezTo>
                  <a:pt x="77374" y="55699"/>
                  <a:pt x="75276" y="56573"/>
                  <a:pt x="75276" y="58321"/>
                </a:cubicBezTo>
                <a:cubicBezTo>
                  <a:pt x="75276" y="59392"/>
                  <a:pt x="76150" y="60266"/>
                  <a:pt x="77221" y="60266"/>
                </a:cubicBezTo>
                <a:close/>
                <a:moveTo>
                  <a:pt x="72392" y="60244"/>
                </a:moveTo>
                <a:cubicBezTo>
                  <a:pt x="74118" y="60244"/>
                  <a:pt x="74970" y="58168"/>
                  <a:pt x="73747" y="56944"/>
                </a:cubicBezTo>
                <a:cubicBezTo>
                  <a:pt x="72545" y="55743"/>
                  <a:pt x="70469" y="56595"/>
                  <a:pt x="70469" y="58321"/>
                </a:cubicBezTo>
                <a:cubicBezTo>
                  <a:pt x="70469" y="59392"/>
                  <a:pt x="71321" y="60244"/>
                  <a:pt x="72392" y="60244"/>
                </a:cubicBezTo>
                <a:close/>
                <a:moveTo>
                  <a:pt x="67563" y="60156"/>
                </a:moveTo>
                <a:cubicBezTo>
                  <a:pt x="69202" y="60156"/>
                  <a:pt x="70032" y="58168"/>
                  <a:pt x="68874" y="57010"/>
                </a:cubicBezTo>
                <a:cubicBezTo>
                  <a:pt x="67716" y="55874"/>
                  <a:pt x="65727" y="56682"/>
                  <a:pt x="65727" y="58321"/>
                </a:cubicBezTo>
                <a:cubicBezTo>
                  <a:pt x="65727" y="59326"/>
                  <a:pt x="66558" y="60156"/>
                  <a:pt x="67563" y="60156"/>
                </a:cubicBezTo>
                <a:close/>
                <a:moveTo>
                  <a:pt x="62734" y="60047"/>
                </a:moveTo>
                <a:cubicBezTo>
                  <a:pt x="64285" y="60047"/>
                  <a:pt x="65050" y="58190"/>
                  <a:pt x="63957" y="57097"/>
                </a:cubicBezTo>
                <a:cubicBezTo>
                  <a:pt x="62887" y="56005"/>
                  <a:pt x="61008" y="56770"/>
                  <a:pt x="61008" y="58321"/>
                </a:cubicBezTo>
                <a:cubicBezTo>
                  <a:pt x="61008" y="59261"/>
                  <a:pt x="61794" y="60047"/>
                  <a:pt x="62734" y="60047"/>
                </a:cubicBezTo>
                <a:close/>
                <a:moveTo>
                  <a:pt x="57927" y="59916"/>
                </a:moveTo>
                <a:cubicBezTo>
                  <a:pt x="59347" y="59916"/>
                  <a:pt x="60068" y="58190"/>
                  <a:pt x="59063" y="57185"/>
                </a:cubicBezTo>
                <a:cubicBezTo>
                  <a:pt x="58036" y="56158"/>
                  <a:pt x="56310" y="56879"/>
                  <a:pt x="56310" y="58321"/>
                </a:cubicBezTo>
                <a:cubicBezTo>
                  <a:pt x="56310" y="59195"/>
                  <a:pt x="57031" y="59916"/>
                  <a:pt x="57927" y="59916"/>
                </a:cubicBezTo>
                <a:close/>
                <a:moveTo>
                  <a:pt x="53098" y="59785"/>
                </a:moveTo>
                <a:cubicBezTo>
                  <a:pt x="54409" y="59785"/>
                  <a:pt x="55064" y="58212"/>
                  <a:pt x="54146" y="57272"/>
                </a:cubicBezTo>
                <a:cubicBezTo>
                  <a:pt x="53207" y="56354"/>
                  <a:pt x="51612" y="57010"/>
                  <a:pt x="51612" y="58321"/>
                </a:cubicBezTo>
                <a:cubicBezTo>
                  <a:pt x="51612" y="59129"/>
                  <a:pt x="52289" y="59785"/>
                  <a:pt x="53098" y="59785"/>
                </a:cubicBezTo>
                <a:close/>
                <a:moveTo>
                  <a:pt x="48268" y="59676"/>
                </a:moveTo>
                <a:cubicBezTo>
                  <a:pt x="49470" y="59654"/>
                  <a:pt x="50060" y="58190"/>
                  <a:pt x="49208" y="57359"/>
                </a:cubicBezTo>
                <a:cubicBezTo>
                  <a:pt x="48356" y="56507"/>
                  <a:pt x="46914" y="57119"/>
                  <a:pt x="46892" y="58321"/>
                </a:cubicBezTo>
                <a:cubicBezTo>
                  <a:pt x="46914" y="59064"/>
                  <a:pt x="47526" y="59676"/>
                  <a:pt x="48268" y="59676"/>
                </a:cubicBezTo>
                <a:close/>
                <a:moveTo>
                  <a:pt x="43439" y="59545"/>
                </a:moveTo>
                <a:cubicBezTo>
                  <a:pt x="44532" y="59545"/>
                  <a:pt x="45078" y="58234"/>
                  <a:pt x="44313" y="57447"/>
                </a:cubicBezTo>
                <a:cubicBezTo>
                  <a:pt x="43549" y="56682"/>
                  <a:pt x="42238" y="57228"/>
                  <a:pt x="42216" y="58321"/>
                </a:cubicBezTo>
                <a:cubicBezTo>
                  <a:pt x="42216" y="58976"/>
                  <a:pt x="42762" y="59523"/>
                  <a:pt x="43439" y="59545"/>
                </a:cubicBezTo>
                <a:close/>
                <a:moveTo>
                  <a:pt x="38610" y="59392"/>
                </a:moveTo>
                <a:cubicBezTo>
                  <a:pt x="39572" y="59392"/>
                  <a:pt x="40053" y="58234"/>
                  <a:pt x="39375" y="57556"/>
                </a:cubicBezTo>
                <a:cubicBezTo>
                  <a:pt x="38698" y="56879"/>
                  <a:pt x="37540" y="57359"/>
                  <a:pt x="37540" y="58321"/>
                </a:cubicBezTo>
                <a:cubicBezTo>
                  <a:pt x="37540" y="58911"/>
                  <a:pt x="38020" y="59392"/>
                  <a:pt x="38610" y="59392"/>
                </a:cubicBezTo>
                <a:close/>
                <a:moveTo>
                  <a:pt x="33781" y="59261"/>
                </a:moveTo>
                <a:cubicBezTo>
                  <a:pt x="34634" y="59261"/>
                  <a:pt x="35049" y="58234"/>
                  <a:pt x="34459" y="57644"/>
                </a:cubicBezTo>
                <a:cubicBezTo>
                  <a:pt x="33869" y="57054"/>
                  <a:pt x="32864" y="57491"/>
                  <a:pt x="32864" y="58321"/>
                </a:cubicBezTo>
                <a:cubicBezTo>
                  <a:pt x="32864" y="58823"/>
                  <a:pt x="33279" y="59261"/>
                  <a:pt x="33781" y="59261"/>
                </a:cubicBezTo>
                <a:close/>
                <a:moveTo>
                  <a:pt x="28974" y="59129"/>
                </a:moveTo>
                <a:cubicBezTo>
                  <a:pt x="29673" y="59129"/>
                  <a:pt x="30045" y="58255"/>
                  <a:pt x="29542" y="57753"/>
                </a:cubicBezTo>
                <a:cubicBezTo>
                  <a:pt x="29018" y="57250"/>
                  <a:pt x="28166" y="57600"/>
                  <a:pt x="28166" y="58321"/>
                </a:cubicBezTo>
                <a:cubicBezTo>
                  <a:pt x="28166" y="58758"/>
                  <a:pt x="28515" y="59129"/>
                  <a:pt x="28974" y="59129"/>
                </a:cubicBezTo>
                <a:close/>
                <a:moveTo>
                  <a:pt x="24145" y="58976"/>
                </a:moveTo>
                <a:cubicBezTo>
                  <a:pt x="24713" y="58976"/>
                  <a:pt x="25019" y="58255"/>
                  <a:pt x="24604" y="57862"/>
                </a:cubicBezTo>
                <a:cubicBezTo>
                  <a:pt x="24189" y="57447"/>
                  <a:pt x="23490" y="57731"/>
                  <a:pt x="23490" y="58321"/>
                </a:cubicBezTo>
                <a:cubicBezTo>
                  <a:pt x="23490" y="58671"/>
                  <a:pt x="23774" y="58976"/>
                  <a:pt x="24145" y="58976"/>
                </a:cubicBezTo>
                <a:close/>
                <a:moveTo>
                  <a:pt x="19316" y="58845"/>
                </a:moveTo>
                <a:cubicBezTo>
                  <a:pt x="19775" y="58845"/>
                  <a:pt x="20015" y="58277"/>
                  <a:pt x="19688" y="57949"/>
                </a:cubicBezTo>
                <a:cubicBezTo>
                  <a:pt x="19360" y="57622"/>
                  <a:pt x="18792" y="57840"/>
                  <a:pt x="18792" y="58321"/>
                </a:cubicBezTo>
                <a:cubicBezTo>
                  <a:pt x="18792" y="58605"/>
                  <a:pt x="19032" y="58845"/>
                  <a:pt x="19316" y="58845"/>
                </a:cubicBezTo>
                <a:close/>
                <a:moveTo>
                  <a:pt x="14487" y="58714"/>
                </a:moveTo>
                <a:cubicBezTo>
                  <a:pt x="14837" y="58692"/>
                  <a:pt x="14990" y="58277"/>
                  <a:pt x="14749" y="58037"/>
                </a:cubicBezTo>
                <a:cubicBezTo>
                  <a:pt x="14509" y="57796"/>
                  <a:pt x="14094" y="57971"/>
                  <a:pt x="14094" y="58299"/>
                </a:cubicBezTo>
                <a:cubicBezTo>
                  <a:pt x="14094" y="58518"/>
                  <a:pt x="14269" y="58692"/>
                  <a:pt x="14487" y="58692"/>
                </a:cubicBezTo>
                <a:close/>
                <a:moveTo>
                  <a:pt x="9658" y="58561"/>
                </a:moveTo>
                <a:cubicBezTo>
                  <a:pt x="9877" y="58561"/>
                  <a:pt x="9986" y="58299"/>
                  <a:pt x="9833" y="58146"/>
                </a:cubicBezTo>
                <a:cubicBezTo>
                  <a:pt x="9680" y="57993"/>
                  <a:pt x="9418" y="58102"/>
                  <a:pt x="9418" y="58321"/>
                </a:cubicBezTo>
                <a:cubicBezTo>
                  <a:pt x="9418" y="58452"/>
                  <a:pt x="9527" y="58561"/>
                  <a:pt x="9658" y="58561"/>
                </a:cubicBezTo>
                <a:close/>
                <a:moveTo>
                  <a:pt x="4829" y="58430"/>
                </a:moveTo>
                <a:cubicBezTo>
                  <a:pt x="4895" y="58430"/>
                  <a:pt x="4938" y="58365"/>
                  <a:pt x="4938" y="58321"/>
                </a:cubicBezTo>
                <a:cubicBezTo>
                  <a:pt x="4938" y="58168"/>
                  <a:pt x="4720" y="58168"/>
                  <a:pt x="4720" y="58321"/>
                </a:cubicBezTo>
                <a:cubicBezTo>
                  <a:pt x="4720" y="58365"/>
                  <a:pt x="4785" y="58430"/>
                  <a:pt x="4829" y="58430"/>
                </a:cubicBezTo>
                <a:close/>
                <a:moveTo>
                  <a:pt x="149591" y="53579"/>
                </a:moveTo>
                <a:cubicBezTo>
                  <a:pt x="149656" y="53579"/>
                  <a:pt x="149700" y="53536"/>
                  <a:pt x="149700" y="53492"/>
                </a:cubicBezTo>
                <a:cubicBezTo>
                  <a:pt x="149700" y="53448"/>
                  <a:pt x="149656" y="53404"/>
                  <a:pt x="149591" y="53404"/>
                </a:cubicBezTo>
                <a:cubicBezTo>
                  <a:pt x="149547" y="53404"/>
                  <a:pt x="149503" y="53448"/>
                  <a:pt x="149503" y="53492"/>
                </a:cubicBezTo>
                <a:cubicBezTo>
                  <a:pt x="149503" y="53536"/>
                  <a:pt x="149547" y="53579"/>
                  <a:pt x="149591" y="53579"/>
                </a:cubicBezTo>
                <a:close/>
                <a:moveTo>
                  <a:pt x="144784" y="53710"/>
                </a:moveTo>
                <a:cubicBezTo>
                  <a:pt x="144980" y="53710"/>
                  <a:pt x="145090" y="53470"/>
                  <a:pt x="144937" y="53317"/>
                </a:cubicBezTo>
                <a:cubicBezTo>
                  <a:pt x="144784" y="53186"/>
                  <a:pt x="144543" y="53295"/>
                  <a:pt x="144543" y="53492"/>
                </a:cubicBezTo>
                <a:cubicBezTo>
                  <a:pt x="144543" y="53623"/>
                  <a:pt x="144653" y="53710"/>
                  <a:pt x="144784" y="53710"/>
                </a:cubicBezTo>
                <a:close/>
                <a:moveTo>
                  <a:pt x="139955" y="53863"/>
                </a:moveTo>
                <a:cubicBezTo>
                  <a:pt x="140282" y="53863"/>
                  <a:pt x="140457" y="53448"/>
                  <a:pt x="140217" y="53230"/>
                </a:cubicBezTo>
                <a:cubicBezTo>
                  <a:pt x="139976" y="52989"/>
                  <a:pt x="139561" y="53164"/>
                  <a:pt x="139583" y="53492"/>
                </a:cubicBezTo>
                <a:cubicBezTo>
                  <a:pt x="139583" y="53689"/>
                  <a:pt x="139736" y="53863"/>
                  <a:pt x="139955" y="53863"/>
                </a:cubicBezTo>
                <a:close/>
                <a:moveTo>
                  <a:pt x="135126" y="53994"/>
                </a:moveTo>
                <a:cubicBezTo>
                  <a:pt x="135584" y="53994"/>
                  <a:pt x="135803" y="53448"/>
                  <a:pt x="135475" y="53120"/>
                </a:cubicBezTo>
                <a:cubicBezTo>
                  <a:pt x="135147" y="52814"/>
                  <a:pt x="134601" y="53033"/>
                  <a:pt x="134623" y="53492"/>
                </a:cubicBezTo>
                <a:cubicBezTo>
                  <a:pt x="134623" y="53776"/>
                  <a:pt x="134841" y="53994"/>
                  <a:pt x="135126" y="53994"/>
                </a:cubicBezTo>
                <a:close/>
                <a:moveTo>
                  <a:pt x="130297" y="54126"/>
                </a:moveTo>
                <a:cubicBezTo>
                  <a:pt x="130865" y="54126"/>
                  <a:pt x="131171" y="53448"/>
                  <a:pt x="130755" y="53033"/>
                </a:cubicBezTo>
                <a:cubicBezTo>
                  <a:pt x="130340" y="52618"/>
                  <a:pt x="129663" y="52924"/>
                  <a:pt x="129663" y="53492"/>
                </a:cubicBezTo>
                <a:cubicBezTo>
                  <a:pt x="129663" y="53841"/>
                  <a:pt x="129947" y="54126"/>
                  <a:pt x="130297" y="54126"/>
                </a:cubicBezTo>
                <a:close/>
                <a:moveTo>
                  <a:pt x="125489" y="54257"/>
                </a:moveTo>
                <a:cubicBezTo>
                  <a:pt x="126189" y="54257"/>
                  <a:pt x="126538" y="53404"/>
                  <a:pt x="126036" y="52924"/>
                </a:cubicBezTo>
                <a:cubicBezTo>
                  <a:pt x="125555" y="52421"/>
                  <a:pt x="124703" y="52793"/>
                  <a:pt x="124725" y="53492"/>
                </a:cubicBezTo>
                <a:cubicBezTo>
                  <a:pt x="124725" y="53907"/>
                  <a:pt x="125052" y="54235"/>
                  <a:pt x="125489" y="54257"/>
                </a:cubicBezTo>
                <a:close/>
                <a:moveTo>
                  <a:pt x="120660" y="54388"/>
                </a:moveTo>
                <a:cubicBezTo>
                  <a:pt x="121469" y="54388"/>
                  <a:pt x="121884" y="53404"/>
                  <a:pt x="121294" y="52814"/>
                </a:cubicBezTo>
                <a:cubicBezTo>
                  <a:pt x="120726" y="52246"/>
                  <a:pt x="119743" y="52662"/>
                  <a:pt x="119743" y="53470"/>
                </a:cubicBezTo>
                <a:cubicBezTo>
                  <a:pt x="119743" y="53973"/>
                  <a:pt x="120158" y="54388"/>
                  <a:pt x="120660" y="54388"/>
                </a:cubicBezTo>
                <a:close/>
                <a:moveTo>
                  <a:pt x="115831" y="54519"/>
                </a:moveTo>
                <a:cubicBezTo>
                  <a:pt x="116749" y="54519"/>
                  <a:pt x="117230" y="53383"/>
                  <a:pt x="116574" y="52727"/>
                </a:cubicBezTo>
                <a:cubicBezTo>
                  <a:pt x="115919" y="52072"/>
                  <a:pt x="114782" y="52552"/>
                  <a:pt x="114782" y="53470"/>
                </a:cubicBezTo>
                <a:cubicBezTo>
                  <a:pt x="114782" y="54038"/>
                  <a:pt x="115263" y="54519"/>
                  <a:pt x="115831" y="54519"/>
                </a:cubicBezTo>
                <a:close/>
                <a:moveTo>
                  <a:pt x="111002" y="54650"/>
                </a:moveTo>
                <a:cubicBezTo>
                  <a:pt x="112051" y="54650"/>
                  <a:pt x="112575" y="53383"/>
                  <a:pt x="111833" y="52640"/>
                </a:cubicBezTo>
                <a:cubicBezTo>
                  <a:pt x="111090" y="51897"/>
                  <a:pt x="109822" y="52421"/>
                  <a:pt x="109822" y="53470"/>
                </a:cubicBezTo>
                <a:cubicBezTo>
                  <a:pt x="109822" y="54126"/>
                  <a:pt x="110347" y="54650"/>
                  <a:pt x="111002" y="54650"/>
                </a:cubicBezTo>
                <a:close/>
                <a:moveTo>
                  <a:pt x="106173" y="54781"/>
                </a:moveTo>
                <a:cubicBezTo>
                  <a:pt x="107331" y="54781"/>
                  <a:pt x="107921" y="53361"/>
                  <a:pt x="107091" y="52552"/>
                </a:cubicBezTo>
                <a:cubicBezTo>
                  <a:pt x="106282" y="51722"/>
                  <a:pt x="104884" y="52312"/>
                  <a:pt x="104884" y="53470"/>
                </a:cubicBezTo>
                <a:cubicBezTo>
                  <a:pt x="104884" y="54191"/>
                  <a:pt x="105452" y="54781"/>
                  <a:pt x="106173" y="54781"/>
                </a:cubicBezTo>
                <a:close/>
                <a:moveTo>
                  <a:pt x="101344" y="54890"/>
                </a:moveTo>
                <a:cubicBezTo>
                  <a:pt x="102612" y="54890"/>
                  <a:pt x="103245" y="53361"/>
                  <a:pt x="102349" y="52465"/>
                </a:cubicBezTo>
                <a:cubicBezTo>
                  <a:pt x="101453" y="51569"/>
                  <a:pt x="99924" y="52203"/>
                  <a:pt x="99924" y="53470"/>
                </a:cubicBezTo>
                <a:cubicBezTo>
                  <a:pt x="99924" y="54257"/>
                  <a:pt x="100558" y="54890"/>
                  <a:pt x="101344" y="54890"/>
                </a:cubicBezTo>
                <a:close/>
                <a:moveTo>
                  <a:pt x="96515" y="55021"/>
                </a:moveTo>
                <a:cubicBezTo>
                  <a:pt x="97892" y="55000"/>
                  <a:pt x="98591" y="53339"/>
                  <a:pt x="97608" y="52377"/>
                </a:cubicBezTo>
                <a:cubicBezTo>
                  <a:pt x="96646" y="51416"/>
                  <a:pt x="94986" y="52093"/>
                  <a:pt x="94986" y="53470"/>
                </a:cubicBezTo>
                <a:cubicBezTo>
                  <a:pt x="94986" y="54322"/>
                  <a:pt x="95685" y="55021"/>
                  <a:pt x="96515" y="55021"/>
                </a:cubicBezTo>
                <a:close/>
                <a:moveTo>
                  <a:pt x="91708" y="55109"/>
                </a:moveTo>
                <a:cubicBezTo>
                  <a:pt x="93150" y="55109"/>
                  <a:pt x="93893" y="53361"/>
                  <a:pt x="92866" y="52312"/>
                </a:cubicBezTo>
                <a:cubicBezTo>
                  <a:pt x="91817" y="51285"/>
                  <a:pt x="90069" y="52028"/>
                  <a:pt x="90069" y="53470"/>
                </a:cubicBezTo>
                <a:cubicBezTo>
                  <a:pt x="90069" y="54388"/>
                  <a:pt x="90790" y="55109"/>
                  <a:pt x="91708" y="55109"/>
                </a:cubicBezTo>
                <a:close/>
                <a:moveTo>
                  <a:pt x="86879" y="55218"/>
                </a:moveTo>
                <a:cubicBezTo>
                  <a:pt x="88430" y="55218"/>
                  <a:pt x="89195" y="53339"/>
                  <a:pt x="88103" y="52246"/>
                </a:cubicBezTo>
                <a:cubicBezTo>
                  <a:pt x="87010" y="51154"/>
                  <a:pt x="85131" y="51919"/>
                  <a:pt x="85131" y="53470"/>
                </a:cubicBezTo>
                <a:cubicBezTo>
                  <a:pt x="85131" y="54431"/>
                  <a:pt x="85917" y="55218"/>
                  <a:pt x="86879" y="55218"/>
                </a:cubicBezTo>
                <a:close/>
                <a:moveTo>
                  <a:pt x="82050" y="55262"/>
                </a:moveTo>
                <a:cubicBezTo>
                  <a:pt x="83645" y="55262"/>
                  <a:pt x="84453" y="53339"/>
                  <a:pt x="83317" y="52203"/>
                </a:cubicBezTo>
                <a:cubicBezTo>
                  <a:pt x="82181" y="51066"/>
                  <a:pt x="80258" y="51875"/>
                  <a:pt x="80258" y="53470"/>
                </a:cubicBezTo>
                <a:cubicBezTo>
                  <a:pt x="80258" y="54453"/>
                  <a:pt x="81067" y="55262"/>
                  <a:pt x="82050" y="55262"/>
                </a:cubicBezTo>
                <a:close/>
                <a:moveTo>
                  <a:pt x="77221" y="55284"/>
                </a:moveTo>
                <a:cubicBezTo>
                  <a:pt x="78838" y="55284"/>
                  <a:pt x="79668" y="53339"/>
                  <a:pt x="78510" y="52181"/>
                </a:cubicBezTo>
                <a:cubicBezTo>
                  <a:pt x="77374" y="51023"/>
                  <a:pt x="75407" y="51853"/>
                  <a:pt x="75407" y="53470"/>
                </a:cubicBezTo>
                <a:cubicBezTo>
                  <a:pt x="75407" y="54475"/>
                  <a:pt x="76216" y="55284"/>
                  <a:pt x="77221" y="55284"/>
                </a:cubicBezTo>
                <a:close/>
                <a:moveTo>
                  <a:pt x="72392" y="55262"/>
                </a:moveTo>
                <a:cubicBezTo>
                  <a:pt x="73987" y="55262"/>
                  <a:pt x="74795" y="53339"/>
                  <a:pt x="73659" y="52203"/>
                </a:cubicBezTo>
                <a:cubicBezTo>
                  <a:pt x="72523" y="51066"/>
                  <a:pt x="70600" y="51875"/>
                  <a:pt x="70600" y="53470"/>
                </a:cubicBezTo>
                <a:cubicBezTo>
                  <a:pt x="70600" y="54453"/>
                  <a:pt x="71409" y="55262"/>
                  <a:pt x="72392" y="55262"/>
                </a:cubicBezTo>
                <a:close/>
                <a:moveTo>
                  <a:pt x="67563" y="55196"/>
                </a:moveTo>
                <a:cubicBezTo>
                  <a:pt x="69114" y="55196"/>
                  <a:pt x="69879" y="53339"/>
                  <a:pt x="68786" y="52246"/>
                </a:cubicBezTo>
                <a:cubicBezTo>
                  <a:pt x="67694" y="51154"/>
                  <a:pt x="65837" y="51940"/>
                  <a:pt x="65837" y="53470"/>
                </a:cubicBezTo>
                <a:cubicBezTo>
                  <a:pt x="65837" y="54431"/>
                  <a:pt x="66623" y="55196"/>
                  <a:pt x="67563" y="55196"/>
                </a:cubicBezTo>
                <a:close/>
                <a:moveTo>
                  <a:pt x="62734" y="55109"/>
                </a:moveTo>
                <a:cubicBezTo>
                  <a:pt x="64198" y="55109"/>
                  <a:pt x="64941" y="53339"/>
                  <a:pt x="63914" y="52312"/>
                </a:cubicBezTo>
                <a:cubicBezTo>
                  <a:pt x="62865" y="51263"/>
                  <a:pt x="61095" y="52006"/>
                  <a:pt x="61095" y="53470"/>
                </a:cubicBezTo>
                <a:cubicBezTo>
                  <a:pt x="61095" y="54366"/>
                  <a:pt x="61838" y="55109"/>
                  <a:pt x="62734" y="55109"/>
                </a:cubicBezTo>
                <a:close/>
                <a:moveTo>
                  <a:pt x="57927" y="55000"/>
                </a:moveTo>
                <a:cubicBezTo>
                  <a:pt x="59281" y="55021"/>
                  <a:pt x="59981" y="53361"/>
                  <a:pt x="59019" y="52377"/>
                </a:cubicBezTo>
                <a:cubicBezTo>
                  <a:pt x="58036" y="51416"/>
                  <a:pt x="56375" y="52093"/>
                  <a:pt x="56375" y="53470"/>
                </a:cubicBezTo>
                <a:cubicBezTo>
                  <a:pt x="56375" y="54322"/>
                  <a:pt x="57074" y="55000"/>
                  <a:pt x="57927" y="55000"/>
                </a:cubicBezTo>
                <a:close/>
                <a:moveTo>
                  <a:pt x="53098" y="54890"/>
                </a:moveTo>
                <a:cubicBezTo>
                  <a:pt x="54365" y="54890"/>
                  <a:pt x="54999" y="53361"/>
                  <a:pt x="54103" y="52465"/>
                </a:cubicBezTo>
                <a:cubicBezTo>
                  <a:pt x="53207" y="51569"/>
                  <a:pt x="51677" y="52203"/>
                  <a:pt x="51677" y="53470"/>
                </a:cubicBezTo>
                <a:cubicBezTo>
                  <a:pt x="51677" y="54257"/>
                  <a:pt x="52311" y="54890"/>
                  <a:pt x="53098" y="54890"/>
                </a:cubicBezTo>
                <a:close/>
                <a:moveTo>
                  <a:pt x="48268" y="54803"/>
                </a:moveTo>
                <a:cubicBezTo>
                  <a:pt x="49427" y="54803"/>
                  <a:pt x="50017" y="53404"/>
                  <a:pt x="49186" y="52574"/>
                </a:cubicBezTo>
                <a:cubicBezTo>
                  <a:pt x="48378" y="51766"/>
                  <a:pt x="46979" y="52334"/>
                  <a:pt x="46979" y="53492"/>
                </a:cubicBezTo>
                <a:cubicBezTo>
                  <a:pt x="46979" y="54213"/>
                  <a:pt x="47547" y="54803"/>
                  <a:pt x="48268" y="54803"/>
                </a:cubicBezTo>
                <a:close/>
                <a:moveTo>
                  <a:pt x="43439" y="54650"/>
                </a:moveTo>
                <a:cubicBezTo>
                  <a:pt x="44488" y="54650"/>
                  <a:pt x="44991" y="53404"/>
                  <a:pt x="44270" y="52662"/>
                </a:cubicBezTo>
                <a:cubicBezTo>
                  <a:pt x="43527" y="51940"/>
                  <a:pt x="42281" y="52465"/>
                  <a:pt x="42281" y="53492"/>
                </a:cubicBezTo>
                <a:cubicBezTo>
                  <a:pt x="42281" y="54147"/>
                  <a:pt x="42806" y="54650"/>
                  <a:pt x="43439" y="54650"/>
                </a:cubicBezTo>
                <a:close/>
                <a:moveTo>
                  <a:pt x="38610" y="54519"/>
                </a:moveTo>
                <a:cubicBezTo>
                  <a:pt x="39528" y="54519"/>
                  <a:pt x="39987" y="53404"/>
                  <a:pt x="39353" y="52771"/>
                </a:cubicBezTo>
                <a:cubicBezTo>
                  <a:pt x="38698" y="52115"/>
                  <a:pt x="37583" y="52574"/>
                  <a:pt x="37583" y="53492"/>
                </a:cubicBezTo>
                <a:cubicBezTo>
                  <a:pt x="37583" y="54060"/>
                  <a:pt x="38042" y="54519"/>
                  <a:pt x="38610" y="54519"/>
                </a:cubicBezTo>
                <a:close/>
                <a:moveTo>
                  <a:pt x="33803" y="54388"/>
                </a:moveTo>
                <a:cubicBezTo>
                  <a:pt x="34590" y="54388"/>
                  <a:pt x="35005" y="53426"/>
                  <a:pt x="34437" y="52858"/>
                </a:cubicBezTo>
                <a:cubicBezTo>
                  <a:pt x="33869" y="52290"/>
                  <a:pt x="32886" y="52683"/>
                  <a:pt x="32907" y="53492"/>
                </a:cubicBezTo>
                <a:cubicBezTo>
                  <a:pt x="32886" y="53994"/>
                  <a:pt x="33301" y="54388"/>
                  <a:pt x="33803" y="54388"/>
                </a:cubicBezTo>
                <a:close/>
                <a:moveTo>
                  <a:pt x="28974" y="54257"/>
                </a:moveTo>
                <a:cubicBezTo>
                  <a:pt x="29652" y="54257"/>
                  <a:pt x="30001" y="53426"/>
                  <a:pt x="29499" y="52946"/>
                </a:cubicBezTo>
                <a:cubicBezTo>
                  <a:pt x="29018" y="52465"/>
                  <a:pt x="28209" y="52814"/>
                  <a:pt x="28209" y="53492"/>
                </a:cubicBezTo>
                <a:cubicBezTo>
                  <a:pt x="28209" y="53907"/>
                  <a:pt x="28537" y="54257"/>
                  <a:pt x="28974" y="54257"/>
                </a:cubicBezTo>
                <a:close/>
                <a:moveTo>
                  <a:pt x="24145" y="54126"/>
                </a:moveTo>
                <a:cubicBezTo>
                  <a:pt x="24713" y="54126"/>
                  <a:pt x="24997" y="53426"/>
                  <a:pt x="24582" y="53033"/>
                </a:cubicBezTo>
                <a:cubicBezTo>
                  <a:pt x="24189" y="52640"/>
                  <a:pt x="23511" y="52924"/>
                  <a:pt x="23511" y="53492"/>
                </a:cubicBezTo>
                <a:cubicBezTo>
                  <a:pt x="23511" y="53841"/>
                  <a:pt x="23796" y="54126"/>
                  <a:pt x="24145" y="54126"/>
                </a:cubicBezTo>
                <a:close/>
                <a:moveTo>
                  <a:pt x="19316" y="53973"/>
                </a:moveTo>
                <a:cubicBezTo>
                  <a:pt x="19753" y="53973"/>
                  <a:pt x="19972" y="53448"/>
                  <a:pt x="19666" y="53120"/>
                </a:cubicBezTo>
                <a:cubicBezTo>
                  <a:pt x="19360" y="52814"/>
                  <a:pt x="18814" y="53033"/>
                  <a:pt x="18814" y="53492"/>
                </a:cubicBezTo>
                <a:cubicBezTo>
                  <a:pt x="18814" y="53754"/>
                  <a:pt x="19032" y="53973"/>
                  <a:pt x="19316" y="53973"/>
                </a:cubicBezTo>
                <a:close/>
                <a:moveTo>
                  <a:pt x="14487" y="53841"/>
                </a:moveTo>
                <a:cubicBezTo>
                  <a:pt x="14815" y="53841"/>
                  <a:pt x="14968" y="53448"/>
                  <a:pt x="14749" y="53230"/>
                </a:cubicBezTo>
                <a:cubicBezTo>
                  <a:pt x="14509" y="52989"/>
                  <a:pt x="14116" y="53164"/>
                  <a:pt x="14137" y="53492"/>
                </a:cubicBezTo>
                <a:cubicBezTo>
                  <a:pt x="14137" y="53689"/>
                  <a:pt x="14290" y="53841"/>
                  <a:pt x="14487" y="53841"/>
                </a:cubicBezTo>
                <a:close/>
                <a:moveTo>
                  <a:pt x="9658" y="53710"/>
                </a:moveTo>
                <a:cubicBezTo>
                  <a:pt x="9855" y="53710"/>
                  <a:pt x="9964" y="53470"/>
                  <a:pt x="9811" y="53339"/>
                </a:cubicBezTo>
                <a:cubicBezTo>
                  <a:pt x="9680" y="53186"/>
                  <a:pt x="9440" y="53295"/>
                  <a:pt x="9461" y="53492"/>
                </a:cubicBezTo>
                <a:cubicBezTo>
                  <a:pt x="9440" y="53601"/>
                  <a:pt x="9549" y="53710"/>
                  <a:pt x="9658" y="53710"/>
                </a:cubicBezTo>
                <a:close/>
                <a:moveTo>
                  <a:pt x="4829" y="53579"/>
                </a:moveTo>
                <a:cubicBezTo>
                  <a:pt x="4938" y="53579"/>
                  <a:pt x="4938" y="53383"/>
                  <a:pt x="4829" y="53404"/>
                </a:cubicBezTo>
                <a:cubicBezTo>
                  <a:pt x="4742" y="53426"/>
                  <a:pt x="4742" y="53557"/>
                  <a:pt x="4829" y="53579"/>
                </a:cubicBezTo>
                <a:close/>
                <a:moveTo>
                  <a:pt x="149591" y="48728"/>
                </a:moveTo>
                <a:cubicBezTo>
                  <a:pt x="149700" y="48728"/>
                  <a:pt x="149525" y="48554"/>
                  <a:pt x="149525" y="48663"/>
                </a:cubicBezTo>
                <a:cubicBezTo>
                  <a:pt x="149525" y="48707"/>
                  <a:pt x="149569" y="48728"/>
                  <a:pt x="149591" y="48728"/>
                </a:cubicBezTo>
                <a:close/>
                <a:moveTo>
                  <a:pt x="144784" y="48859"/>
                </a:moveTo>
                <a:cubicBezTo>
                  <a:pt x="144958" y="48859"/>
                  <a:pt x="145046" y="48641"/>
                  <a:pt x="144915" y="48510"/>
                </a:cubicBezTo>
                <a:cubicBezTo>
                  <a:pt x="144784" y="48401"/>
                  <a:pt x="144565" y="48488"/>
                  <a:pt x="144565" y="48663"/>
                </a:cubicBezTo>
                <a:cubicBezTo>
                  <a:pt x="144565" y="48772"/>
                  <a:pt x="144653" y="48859"/>
                  <a:pt x="144784" y="48859"/>
                </a:cubicBezTo>
                <a:close/>
                <a:moveTo>
                  <a:pt x="139955" y="48991"/>
                </a:moveTo>
                <a:cubicBezTo>
                  <a:pt x="140239" y="48991"/>
                  <a:pt x="140392" y="48641"/>
                  <a:pt x="140195" y="48422"/>
                </a:cubicBezTo>
                <a:cubicBezTo>
                  <a:pt x="139976" y="48204"/>
                  <a:pt x="139605" y="48357"/>
                  <a:pt x="139605" y="48663"/>
                </a:cubicBezTo>
                <a:cubicBezTo>
                  <a:pt x="139605" y="48838"/>
                  <a:pt x="139758" y="48991"/>
                  <a:pt x="139955" y="48991"/>
                </a:cubicBezTo>
                <a:close/>
                <a:moveTo>
                  <a:pt x="135126" y="49122"/>
                </a:moveTo>
                <a:cubicBezTo>
                  <a:pt x="135541" y="49122"/>
                  <a:pt x="135759" y="48619"/>
                  <a:pt x="135453" y="48335"/>
                </a:cubicBezTo>
                <a:cubicBezTo>
                  <a:pt x="135169" y="48029"/>
                  <a:pt x="134645" y="48248"/>
                  <a:pt x="134645" y="48663"/>
                </a:cubicBezTo>
                <a:cubicBezTo>
                  <a:pt x="134645" y="48925"/>
                  <a:pt x="134863" y="49122"/>
                  <a:pt x="135126" y="49122"/>
                </a:cubicBezTo>
                <a:close/>
                <a:moveTo>
                  <a:pt x="130297" y="49275"/>
                </a:moveTo>
                <a:cubicBezTo>
                  <a:pt x="130843" y="49253"/>
                  <a:pt x="131105" y="48619"/>
                  <a:pt x="130734" y="48226"/>
                </a:cubicBezTo>
                <a:cubicBezTo>
                  <a:pt x="130340" y="47854"/>
                  <a:pt x="129685" y="48117"/>
                  <a:pt x="129685" y="48663"/>
                </a:cubicBezTo>
                <a:cubicBezTo>
                  <a:pt x="129685" y="48991"/>
                  <a:pt x="129969" y="49275"/>
                  <a:pt x="130297" y="49275"/>
                </a:cubicBezTo>
                <a:close/>
                <a:moveTo>
                  <a:pt x="125467" y="49384"/>
                </a:moveTo>
                <a:cubicBezTo>
                  <a:pt x="126123" y="49384"/>
                  <a:pt x="126429" y="48597"/>
                  <a:pt x="125992" y="48138"/>
                </a:cubicBezTo>
                <a:cubicBezTo>
                  <a:pt x="125533" y="47701"/>
                  <a:pt x="124746" y="48007"/>
                  <a:pt x="124746" y="48663"/>
                </a:cubicBezTo>
                <a:cubicBezTo>
                  <a:pt x="124746" y="49056"/>
                  <a:pt x="125074" y="49384"/>
                  <a:pt x="125467" y="49384"/>
                </a:cubicBezTo>
                <a:close/>
                <a:moveTo>
                  <a:pt x="120638" y="49515"/>
                </a:moveTo>
                <a:cubicBezTo>
                  <a:pt x="121403" y="49515"/>
                  <a:pt x="121797" y="48597"/>
                  <a:pt x="121250" y="48051"/>
                </a:cubicBezTo>
                <a:cubicBezTo>
                  <a:pt x="120704" y="47505"/>
                  <a:pt x="119786" y="47898"/>
                  <a:pt x="119786" y="48663"/>
                </a:cubicBezTo>
                <a:cubicBezTo>
                  <a:pt x="119786" y="49144"/>
                  <a:pt x="120180" y="49515"/>
                  <a:pt x="120638" y="49515"/>
                </a:cubicBezTo>
                <a:close/>
                <a:moveTo>
                  <a:pt x="115831" y="49646"/>
                </a:moveTo>
                <a:cubicBezTo>
                  <a:pt x="116705" y="49646"/>
                  <a:pt x="117142" y="48575"/>
                  <a:pt x="116530" y="47964"/>
                </a:cubicBezTo>
                <a:cubicBezTo>
                  <a:pt x="115897" y="47330"/>
                  <a:pt x="114826" y="47767"/>
                  <a:pt x="114826" y="48663"/>
                </a:cubicBezTo>
                <a:cubicBezTo>
                  <a:pt x="114826" y="49209"/>
                  <a:pt x="115263" y="49646"/>
                  <a:pt x="115831" y="49646"/>
                </a:cubicBezTo>
                <a:close/>
                <a:moveTo>
                  <a:pt x="111002" y="49777"/>
                </a:moveTo>
                <a:cubicBezTo>
                  <a:pt x="111986" y="49777"/>
                  <a:pt x="112488" y="48575"/>
                  <a:pt x="111789" y="47876"/>
                </a:cubicBezTo>
                <a:cubicBezTo>
                  <a:pt x="111090" y="47177"/>
                  <a:pt x="109888" y="47680"/>
                  <a:pt x="109888" y="48663"/>
                </a:cubicBezTo>
                <a:cubicBezTo>
                  <a:pt x="109888" y="49275"/>
                  <a:pt x="110390" y="49777"/>
                  <a:pt x="111002" y="49777"/>
                </a:cubicBezTo>
                <a:close/>
                <a:moveTo>
                  <a:pt x="106173" y="49886"/>
                </a:moveTo>
                <a:cubicBezTo>
                  <a:pt x="107266" y="49886"/>
                  <a:pt x="107812" y="48575"/>
                  <a:pt x="107047" y="47789"/>
                </a:cubicBezTo>
                <a:cubicBezTo>
                  <a:pt x="106261" y="47024"/>
                  <a:pt x="104928" y="47570"/>
                  <a:pt x="104928" y="48663"/>
                </a:cubicBezTo>
                <a:cubicBezTo>
                  <a:pt x="104928" y="49340"/>
                  <a:pt x="105496" y="49886"/>
                  <a:pt x="106173" y="49886"/>
                </a:cubicBezTo>
                <a:close/>
                <a:moveTo>
                  <a:pt x="101344" y="50018"/>
                </a:moveTo>
                <a:cubicBezTo>
                  <a:pt x="102546" y="50018"/>
                  <a:pt x="103158" y="48554"/>
                  <a:pt x="102306" y="47701"/>
                </a:cubicBezTo>
                <a:cubicBezTo>
                  <a:pt x="101453" y="46849"/>
                  <a:pt x="99989" y="47461"/>
                  <a:pt x="99989" y="48663"/>
                </a:cubicBezTo>
                <a:cubicBezTo>
                  <a:pt x="99989" y="49406"/>
                  <a:pt x="100601" y="50018"/>
                  <a:pt x="101344" y="50018"/>
                </a:cubicBezTo>
                <a:close/>
                <a:moveTo>
                  <a:pt x="96515" y="50105"/>
                </a:moveTo>
                <a:cubicBezTo>
                  <a:pt x="97804" y="50105"/>
                  <a:pt x="98460" y="48554"/>
                  <a:pt x="97542" y="47636"/>
                </a:cubicBezTo>
                <a:cubicBezTo>
                  <a:pt x="96624" y="46718"/>
                  <a:pt x="95073" y="47374"/>
                  <a:pt x="95073" y="48663"/>
                </a:cubicBezTo>
                <a:cubicBezTo>
                  <a:pt x="95073" y="49449"/>
                  <a:pt x="95729" y="50105"/>
                  <a:pt x="96515" y="50105"/>
                </a:cubicBezTo>
                <a:close/>
                <a:moveTo>
                  <a:pt x="91686" y="50192"/>
                </a:moveTo>
                <a:cubicBezTo>
                  <a:pt x="93063" y="50192"/>
                  <a:pt x="93762" y="48532"/>
                  <a:pt x="92779" y="47570"/>
                </a:cubicBezTo>
                <a:cubicBezTo>
                  <a:pt x="91817" y="46609"/>
                  <a:pt x="90157" y="47286"/>
                  <a:pt x="90157" y="48663"/>
                </a:cubicBezTo>
                <a:cubicBezTo>
                  <a:pt x="90157" y="49515"/>
                  <a:pt x="90834" y="50192"/>
                  <a:pt x="91686" y="50192"/>
                </a:cubicBezTo>
                <a:close/>
                <a:moveTo>
                  <a:pt x="86857" y="50280"/>
                </a:moveTo>
                <a:cubicBezTo>
                  <a:pt x="88299" y="50280"/>
                  <a:pt x="89020" y="48532"/>
                  <a:pt x="88015" y="47505"/>
                </a:cubicBezTo>
                <a:cubicBezTo>
                  <a:pt x="86988" y="46500"/>
                  <a:pt x="85240" y="47221"/>
                  <a:pt x="85240" y="48663"/>
                </a:cubicBezTo>
                <a:cubicBezTo>
                  <a:pt x="85240" y="49559"/>
                  <a:pt x="85961" y="50280"/>
                  <a:pt x="86857" y="50280"/>
                </a:cubicBezTo>
                <a:close/>
                <a:moveTo>
                  <a:pt x="82028" y="50323"/>
                </a:moveTo>
                <a:cubicBezTo>
                  <a:pt x="83514" y="50323"/>
                  <a:pt x="84257" y="48532"/>
                  <a:pt x="83208" y="47483"/>
                </a:cubicBezTo>
                <a:cubicBezTo>
                  <a:pt x="82181" y="46434"/>
                  <a:pt x="80389" y="47177"/>
                  <a:pt x="80389" y="48663"/>
                </a:cubicBezTo>
                <a:cubicBezTo>
                  <a:pt x="80389" y="49581"/>
                  <a:pt x="81132" y="50323"/>
                  <a:pt x="82028" y="50323"/>
                </a:cubicBezTo>
                <a:close/>
                <a:moveTo>
                  <a:pt x="77221" y="50345"/>
                </a:moveTo>
                <a:cubicBezTo>
                  <a:pt x="78707" y="50345"/>
                  <a:pt x="79450" y="48532"/>
                  <a:pt x="78401" y="47483"/>
                </a:cubicBezTo>
                <a:cubicBezTo>
                  <a:pt x="77352" y="46412"/>
                  <a:pt x="75538" y="47177"/>
                  <a:pt x="75538" y="48663"/>
                </a:cubicBezTo>
                <a:cubicBezTo>
                  <a:pt x="75538" y="49581"/>
                  <a:pt x="76281" y="50323"/>
                  <a:pt x="77221" y="50345"/>
                </a:cubicBezTo>
                <a:close/>
                <a:moveTo>
                  <a:pt x="72392" y="50323"/>
                </a:moveTo>
                <a:cubicBezTo>
                  <a:pt x="73878" y="50323"/>
                  <a:pt x="74599" y="48532"/>
                  <a:pt x="73572" y="47483"/>
                </a:cubicBezTo>
                <a:cubicBezTo>
                  <a:pt x="72523" y="46434"/>
                  <a:pt x="70731" y="47177"/>
                  <a:pt x="70731" y="48663"/>
                </a:cubicBezTo>
                <a:cubicBezTo>
                  <a:pt x="70731" y="49581"/>
                  <a:pt x="71474" y="50323"/>
                  <a:pt x="72392" y="50323"/>
                </a:cubicBezTo>
                <a:close/>
                <a:moveTo>
                  <a:pt x="67563" y="50258"/>
                </a:moveTo>
                <a:cubicBezTo>
                  <a:pt x="68983" y="50258"/>
                  <a:pt x="69704" y="48532"/>
                  <a:pt x="68699" y="47527"/>
                </a:cubicBezTo>
                <a:cubicBezTo>
                  <a:pt x="67694" y="46521"/>
                  <a:pt x="65946" y="47221"/>
                  <a:pt x="65946" y="48663"/>
                </a:cubicBezTo>
                <a:cubicBezTo>
                  <a:pt x="65946" y="49537"/>
                  <a:pt x="66667" y="50258"/>
                  <a:pt x="67563" y="50258"/>
                </a:cubicBezTo>
                <a:close/>
                <a:moveTo>
                  <a:pt x="62734" y="50192"/>
                </a:moveTo>
                <a:cubicBezTo>
                  <a:pt x="64110" y="50192"/>
                  <a:pt x="64810" y="48554"/>
                  <a:pt x="63826" y="47570"/>
                </a:cubicBezTo>
                <a:cubicBezTo>
                  <a:pt x="62865" y="46609"/>
                  <a:pt x="61204" y="47286"/>
                  <a:pt x="61204" y="48663"/>
                </a:cubicBezTo>
                <a:cubicBezTo>
                  <a:pt x="61204" y="49515"/>
                  <a:pt x="61882" y="50192"/>
                  <a:pt x="62734" y="50192"/>
                </a:cubicBezTo>
                <a:close/>
                <a:moveTo>
                  <a:pt x="57905" y="50105"/>
                </a:moveTo>
                <a:cubicBezTo>
                  <a:pt x="59194" y="50105"/>
                  <a:pt x="59849" y="48554"/>
                  <a:pt x="58932" y="47636"/>
                </a:cubicBezTo>
                <a:cubicBezTo>
                  <a:pt x="58036" y="46718"/>
                  <a:pt x="56463" y="47374"/>
                  <a:pt x="56463" y="48663"/>
                </a:cubicBezTo>
                <a:cubicBezTo>
                  <a:pt x="56463" y="49449"/>
                  <a:pt x="57118" y="50105"/>
                  <a:pt x="57905" y="50105"/>
                </a:cubicBezTo>
                <a:close/>
                <a:moveTo>
                  <a:pt x="53076" y="49996"/>
                </a:moveTo>
                <a:cubicBezTo>
                  <a:pt x="54277" y="49996"/>
                  <a:pt x="54867" y="48554"/>
                  <a:pt x="54037" y="47723"/>
                </a:cubicBezTo>
                <a:cubicBezTo>
                  <a:pt x="53185" y="46871"/>
                  <a:pt x="51743" y="47461"/>
                  <a:pt x="51743" y="48663"/>
                </a:cubicBezTo>
                <a:cubicBezTo>
                  <a:pt x="51743" y="49406"/>
                  <a:pt x="52355" y="49996"/>
                  <a:pt x="53076" y="49996"/>
                </a:cubicBezTo>
                <a:close/>
                <a:moveTo>
                  <a:pt x="48268" y="49886"/>
                </a:moveTo>
                <a:cubicBezTo>
                  <a:pt x="49361" y="49886"/>
                  <a:pt x="49907" y="48575"/>
                  <a:pt x="49121" y="47789"/>
                </a:cubicBezTo>
                <a:cubicBezTo>
                  <a:pt x="48356" y="47024"/>
                  <a:pt x="47045" y="47570"/>
                  <a:pt x="47045" y="48663"/>
                </a:cubicBezTo>
                <a:cubicBezTo>
                  <a:pt x="47045" y="49340"/>
                  <a:pt x="47591" y="49886"/>
                  <a:pt x="48268" y="49886"/>
                </a:cubicBezTo>
                <a:close/>
                <a:moveTo>
                  <a:pt x="43439" y="49755"/>
                </a:moveTo>
                <a:cubicBezTo>
                  <a:pt x="44423" y="49755"/>
                  <a:pt x="44903" y="48575"/>
                  <a:pt x="44204" y="47898"/>
                </a:cubicBezTo>
                <a:cubicBezTo>
                  <a:pt x="43527" y="47199"/>
                  <a:pt x="42347" y="47701"/>
                  <a:pt x="42347" y="48663"/>
                </a:cubicBezTo>
                <a:cubicBezTo>
                  <a:pt x="42347" y="49275"/>
                  <a:pt x="42849" y="49755"/>
                  <a:pt x="43439" y="49755"/>
                </a:cubicBezTo>
                <a:close/>
                <a:moveTo>
                  <a:pt x="38610" y="49646"/>
                </a:moveTo>
                <a:cubicBezTo>
                  <a:pt x="39484" y="49646"/>
                  <a:pt x="39921" y="48597"/>
                  <a:pt x="39310" y="47964"/>
                </a:cubicBezTo>
                <a:cubicBezTo>
                  <a:pt x="38698" y="47352"/>
                  <a:pt x="37649" y="47789"/>
                  <a:pt x="37627" y="48663"/>
                </a:cubicBezTo>
                <a:cubicBezTo>
                  <a:pt x="37627" y="49209"/>
                  <a:pt x="38064" y="49646"/>
                  <a:pt x="38610" y="49646"/>
                </a:cubicBezTo>
                <a:close/>
                <a:moveTo>
                  <a:pt x="33781" y="49515"/>
                </a:moveTo>
                <a:cubicBezTo>
                  <a:pt x="34546" y="49515"/>
                  <a:pt x="34918" y="48597"/>
                  <a:pt x="34393" y="48073"/>
                </a:cubicBezTo>
                <a:cubicBezTo>
                  <a:pt x="33847" y="47527"/>
                  <a:pt x="32951" y="47898"/>
                  <a:pt x="32951" y="48663"/>
                </a:cubicBezTo>
                <a:cubicBezTo>
                  <a:pt x="32951" y="49122"/>
                  <a:pt x="33323" y="49515"/>
                  <a:pt x="33781" y="49515"/>
                </a:cubicBezTo>
                <a:close/>
                <a:moveTo>
                  <a:pt x="28974" y="49384"/>
                </a:moveTo>
                <a:cubicBezTo>
                  <a:pt x="29608" y="49384"/>
                  <a:pt x="29936" y="48597"/>
                  <a:pt x="29477" y="48138"/>
                </a:cubicBezTo>
                <a:cubicBezTo>
                  <a:pt x="29018" y="47701"/>
                  <a:pt x="28231" y="48007"/>
                  <a:pt x="28231" y="48663"/>
                </a:cubicBezTo>
                <a:cubicBezTo>
                  <a:pt x="28231" y="49056"/>
                  <a:pt x="28559" y="49384"/>
                  <a:pt x="28974" y="49384"/>
                </a:cubicBezTo>
                <a:close/>
                <a:moveTo>
                  <a:pt x="24145" y="49253"/>
                </a:moveTo>
                <a:cubicBezTo>
                  <a:pt x="24670" y="49253"/>
                  <a:pt x="24932" y="48619"/>
                  <a:pt x="24560" y="48248"/>
                </a:cubicBezTo>
                <a:cubicBezTo>
                  <a:pt x="24189" y="47876"/>
                  <a:pt x="23555" y="48138"/>
                  <a:pt x="23555" y="48663"/>
                </a:cubicBezTo>
                <a:cubicBezTo>
                  <a:pt x="23555" y="48991"/>
                  <a:pt x="23817" y="49253"/>
                  <a:pt x="24145" y="49253"/>
                </a:cubicBezTo>
                <a:close/>
                <a:moveTo>
                  <a:pt x="19316" y="49122"/>
                </a:moveTo>
                <a:cubicBezTo>
                  <a:pt x="19731" y="49122"/>
                  <a:pt x="19928" y="48619"/>
                  <a:pt x="19644" y="48335"/>
                </a:cubicBezTo>
                <a:cubicBezTo>
                  <a:pt x="19360" y="48051"/>
                  <a:pt x="18857" y="48248"/>
                  <a:pt x="18857" y="48663"/>
                </a:cubicBezTo>
                <a:cubicBezTo>
                  <a:pt x="18857" y="48903"/>
                  <a:pt x="19054" y="49122"/>
                  <a:pt x="19316" y="49122"/>
                </a:cubicBezTo>
                <a:close/>
                <a:moveTo>
                  <a:pt x="14487" y="48991"/>
                </a:moveTo>
                <a:cubicBezTo>
                  <a:pt x="14771" y="48991"/>
                  <a:pt x="14924" y="48641"/>
                  <a:pt x="14727" y="48444"/>
                </a:cubicBezTo>
                <a:cubicBezTo>
                  <a:pt x="14509" y="48226"/>
                  <a:pt x="14159" y="48379"/>
                  <a:pt x="14159" y="48663"/>
                </a:cubicBezTo>
                <a:cubicBezTo>
                  <a:pt x="14159" y="48838"/>
                  <a:pt x="14312" y="48991"/>
                  <a:pt x="14487" y="48991"/>
                </a:cubicBezTo>
                <a:close/>
                <a:moveTo>
                  <a:pt x="9658" y="48859"/>
                </a:moveTo>
                <a:cubicBezTo>
                  <a:pt x="9833" y="48859"/>
                  <a:pt x="9920" y="48641"/>
                  <a:pt x="9789" y="48532"/>
                </a:cubicBezTo>
                <a:cubicBezTo>
                  <a:pt x="9680" y="48401"/>
                  <a:pt x="9483" y="48488"/>
                  <a:pt x="9483" y="48663"/>
                </a:cubicBezTo>
                <a:cubicBezTo>
                  <a:pt x="9483" y="48772"/>
                  <a:pt x="9549" y="48838"/>
                  <a:pt x="9658" y="48859"/>
                </a:cubicBezTo>
                <a:close/>
                <a:moveTo>
                  <a:pt x="4829" y="48707"/>
                </a:moveTo>
                <a:cubicBezTo>
                  <a:pt x="4916" y="48707"/>
                  <a:pt x="4785" y="48575"/>
                  <a:pt x="4785" y="48663"/>
                </a:cubicBezTo>
                <a:cubicBezTo>
                  <a:pt x="4785" y="48685"/>
                  <a:pt x="4807" y="48707"/>
                  <a:pt x="4829" y="48707"/>
                </a:cubicBezTo>
                <a:close/>
                <a:moveTo>
                  <a:pt x="149591" y="43856"/>
                </a:moveTo>
                <a:cubicBezTo>
                  <a:pt x="149635" y="43856"/>
                  <a:pt x="149635" y="43812"/>
                  <a:pt x="149591" y="43812"/>
                </a:cubicBezTo>
                <a:cubicBezTo>
                  <a:pt x="149569" y="43812"/>
                  <a:pt x="149569" y="43856"/>
                  <a:pt x="149591" y="43856"/>
                </a:cubicBezTo>
                <a:close/>
                <a:moveTo>
                  <a:pt x="144784" y="43987"/>
                </a:moveTo>
                <a:cubicBezTo>
                  <a:pt x="144849" y="43987"/>
                  <a:pt x="144915" y="43921"/>
                  <a:pt x="144915" y="43834"/>
                </a:cubicBezTo>
                <a:cubicBezTo>
                  <a:pt x="144915" y="43637"/>
                  <a:pt x="144631" y="43637"/>
                  <a:pt x="144631" y="43834"/>
                </a:cubicBezTo>
                <a:cubicBezTo>
                  <a:pt x="144631" y="43921"/>
                  <a:pt x="144696" y="43987"/>
                  <a:pt x="144784" y="43987"/>
                </a:cubicBezTo>
                <a:close/>
                <a:moveTo>
                  <a:pt x="139955" y="44118"/>
                </a:moveTo>
                <a:cubicBezTo>
                  <a:pt x="140195" y="44118"/>
                  <a:pt x="140304" y="43834"/>
                  <a:pt x="140151" y="43659"/>
                </a:cubicBezTo>
                <a:cubicBezTo>
                  <a:pt x="139976" y="43484"/>
                  <a:pt x="139671" y="43593"/>
                  <a:pt x="139671" y="43856"/>
                </a:cubicBezTo>
                <a:cubicBezTo>
                  <a:pt x="139671" y="43987"/>
                  <a:pt x="139802" y="44118"/>
                  <a:pt x="139955" y="44118"/>
                </a:cubicBezTo>
                <a:close/>
                <a:moveTo>
                  <a:pt x="135126" y="44249"/>
                </a:moveTo>
                <a:cubicBezTo>
                  <a:pt x="135497" y="44249"/>
                  <a:pt x="135672" y="43812"/>
                  <a:pt x="135410" y="43550"/>
                </a:cubicBezTo>
                <a:cubicBezTo>
                  <a:pt x="135147" y="43288"/>
                  <a:pt x="134710" y="43462"/>
                  <a:pt x="134710" y="43834"/>
                </a:cubicBezTo>
                <a:cubicBezTo>
                  <a:pt x="134710" y="44074"/>
                  <a:pt x="134885" y="44249"/>
                  <a:pt x="135126" y="44249"/>
                </a:cubicBezTo>
                <a:close/>
                <a:moveTo>
                  <a:pt x="130297" y="44380"/>
                </a:moveTo>
                <a:cubicBezTo>
                  <a:pt x="130777" y="44380"/>
                  <a:pt x="131018" y="43790"/>
                  <a:pt x="130690" y="43462"/>
                </a:cubicBezTo>
                <a:cubicBezTo>
                  <a:pt x="130340" y="43113"/>
                  <a:pt x="129750" y="43353"/>
                  <a:pt x="129750" y="43834"/>
                </a:cubicBezTo>
                <a:cubicBezTo>
                  <a:pt x="129750" y="44140"/>
                  <a:pt x="129991" y="44380"/>
                  <a:pt x="130297" y="44380"/>
                </a:cubicBezTo>
                <a:close/>
                <a:moveTo>
                  <a:pt x="125467" y="44511"/>
                </a:moveTo>
                <a:cubicBezTo>
                  <a:pt x="126057" y="44511"/>
                  <a:pt x="126363" y="43790"/>
                  <a:pt x="125948" y="43353"/>
                </a:cubicBezTo>
                <a:cubicBezTo>
                  <a:pt x="125511" y="42938"/>
                  <a:pt x="124812" y="43244"/>
                  <a:pt x="124812" y="43834"/>
                </a:cubicBezTo>
                <a:cubicBezTo>
                  <a:pt x="124812" y="44205"/>
                  <a:pt x="125096" y="44511"/>
                  <a:pt x="125467" y="44511"/>
                </a:cubicBezTo>
                <a:close/>
                <a:moveTo>
                  <a:pt x="120638" y="44642"/>
                </a:moveTo>
                <a:cubicBezTo>
                  <a:pt x="121360" y="44642"/>
                  <a:pt x="121709" y="43768"/>
                  <a:pt x="121207" y="43266"/>
                </a:cubicBezTo>
                <a:cubicBezTo>
                  <a:pt x="120704" y="42763"/>
                  <a:pt x="119852" y="43113"/>
                  <a:pt x="119852" y="43834"/>
                </a:cubicBezTo>
                <a:cubicBezTo>
                  <a:pt x="119852" y="44271"/>
                  <a:pt x="120201" y="44642"/>
                  <a:pt x="120638" y="44642"/>
                </a:cubicBezTo>
                <a:close/>
                <a:moveTo>
                  <a:pt x="115831" y="44752"/>
                </a:moveTo>
                <a:cubicBezTo>
                  <a:pt x="116640" y="44752"/>
                  <a:pt x="117033" y="43768"/>
                  <a:pt x="116465" y="43200"/>
                </a:cubicBezTo>
                <a:cubicBezTo>
                  <a:pt x="115897" y="42610"/>
                  <a:pt x="114914" y="43025"/>
                  <a:pt x="114914" y="43834"/>
                </a:cubicBezTo>
                <a:cubicBezTo>
                  <a:pt x="114914" y="44336"/>
                  <a:pt x="115307" y="44752"/>
                  <a:pt x="115831" y="44752"/>
                </a:cubicBezTo>
                <a:close/>
                <a:moveTo>
                  <a:pt x="111002" y="44861"/>
                </a:moveTo>
                <a:cubicBezTo>
                  <a:pt x="111920" y="44861"/>
                  <a:pt x="112379" y="43746"/>
                  <a:pt x="111723" y="43113"/>
                </a:cubicBezTo>
                <a:cubicBezTo>
                  <a:pt x="111068" y="42457"/>
                  <a:pt x="109975" y="42916"/>
                  <a:pt x="109975" y="43834"/>
                </a:cubicBezTo>
                <a:cubicBezTo>
                  <a:pt x="109975" y="44402"/>
                  <a:pt x="110434" y="44861"/>
                  <a:pt x="111002" y="44861"/>
                </a:cubicBezTo>
                <a:close/>
                <a:moveTo>
                  <a:pt x="106173" y="44992"/>
                </a:moveTo>
                <a:cubicBezTo>
                  <a:pt x="107200" y="44992"/>
                  <a:pt x="107703" y="43746"/>
                  <a:pt x="106982" y="43025"/>
                </a:cubicBezTo>
                <a:cubicBezTo>
                  <a:pt x="106261" y="42304"/>
                  <a:pt x="105015" y="42807"/>
                  <a:pt x="105015" y="43834"/>
                </a:cubicBezTo>
                <a:cubicBezTo>
                  <a:pt x="105015" y="44467"/>
                  <a:pt x="105540" y="44992"/>
                  <a:pt x="106173" y="44992"/>
                </a:cubicBezTo>
                <a:close/>
                <a:moveTo>
                  <a:pt x="101344" y="45101"/>
                </a:moveTo>
                <a:cubicBezTo>
                  <a:pt x="102459" y="45101"/>
                  <a:pt x="103027" y="43746"/>
                  <a:pt x="102240" y="42938"/>
                </a:cubicBezTo>
                <a:cubicBezTo>
                  <a:pt x="101432" y="42151"/>
                  <a:pt x="100077" y="42719"/>
                  <a:pt x="100077" y="43834"/>
                </a:cubicBezTo>
                <a:cubicBezTo>
                  <a:pt x="100077" y="44533"/>
                  <a:pt x="100645" y="45101"/>
                  <a:pt x="101344" y="45101"/>
                </a:cubicBezTo>
                <a:close/>
                <a:moveTo>
                  <a:pt x="96515" y="45167"/>
                </a:moveTo>
                <a:cubicBezTo>
                  <a:pt x="97717" y="45167"/>
                  <a:pt x="98307" y="43725"/>
                  <a:pt x="97455" y="42894"/>
                </a:cubicBezTo>
                <a:cubicBezTo>
                  <a:pt x="96624" y="42042"/>
                  <a:pt x="95182" y="42654"/>
                  <a:pt x="95182" y="43834"/>
                </a:cubicBezTo>
                <a:cubicBezTo>
                  <a:pt x="95182" y="44577"/>
                  <a:pt x="95772" y="45167"/>
                  <a:pt x="96515" y="45167"/>
                </a:cubicBezTo>
                <a:close/>
                <a:moveTo>
                  <a:pt x="91686" y="45254"/>
                </a:moveTo>
                <a:cubicBezTo>
                  <a:pt x="92953" y="45254"/>
                  <a:pt x="93587" y="43725"/>
                  <a:pt x="92691" y="42829"/>
                </a:cubicBezTo>
                <a:cubicBezTo>
                  <a:pt x="91795" y="41933"/>
                  <a:pt x="90266" y="42566"/>
                  <a:pt x="90266" y="43834"/>
                </a:cubicBezTo>
                <a:cubicBezTo>
                  <a:pt x="90266" y="44620"/>
                  <a:pt x="90899" y="45254"/>
                  <a:pt x="91686" y="45254"/>
                </a:cubicBezTo>
                <a:close/>
                <a:moveTo>
                  <a:pt x="86857" y="45320"/>
                </a:moveTo>
                <a:cubicBezTo>
                  <a:pt x="88190" y="45320"/>
                  <a:pt x="88845" y="43725"/>
                  <a:pt x="87928" y="42785"/>
                </a:cubicBezTo>
                <a:cubicBezTo>
                  <a:pt x="86988" y="41845"/>
                  <a:pt x="85393" y="42523"/>
                  <a:pt x="85371" y="43834"/>
                </a:cubicBezTo>
                <a:cubicBezTo>
                  <a:pt x="85393" y="44664"/>
                  <a:pt x="86049" y="45320"/>
                  <a:pt x="86857" y="45320"/>
                </a:cubicBezTo>
                <a:close/>
                <a:moveTo>
                  <a:pt x="82028" y="45363"/>
                </a:moveTo>
                <a:cubicBezTo>
                  <a:pt x="83405" y="45363"/>
                  <a:pt x="84082" y="43725"/>
                  <a:pt x="83121" y="42763"/>
                </a:cubicBezTo>
                <a:cubicBezTo>
                  <a:pt x="82159" y="41802"/>
                  <a:pt x="80520" y="42479"/>
                  <a:pt x="80520" y="43834"/>
                </a:cubicBezTo>
                <a:cubicBezTo>
                  <a:pt x="80520" y="44686"/>
                  <a:pt x="81198" y="45363"/>
                  <a:pt x="82028" y="45363"/>
                </a:cubicBezTo>
                <a:close/>
                <a:moveTo>
                  <a:pt x="77221" y="45385"/>
                </a:moveTo>
                <a:cubicBezTo>
                  <a:pt x="78576" y="45385"/>
                  <a:pt x="79275" y="43725"/>
                  <a:pt x="78292" y="42741"/>
                </a:cubicBezTo>
                <a:cubicBezTo>
                  <a:pt x="77330" y="41780"/>
                  <a:pt x="75669" y="42457"/>
                  <a:pt x="75669" y="43834"/>
                </a:cubicBezTo>
                <a:cubicBezTo>
                  <a:pt x="75669" y="44686"/>
                  <a:pt x="76369" y="45385"/>
                  <a:pt x="77221" y="45385"/>
                </a:cubicBezTo>
                <a:close/>
                <a:moveTo>
                  <a:pt x="72392" y="45363"/>
                </a:moveTo>
                <a:cubicBezTo>
                  <a:pt x="73747" y="45363"/>
                  <a:pt x="74424" y="43725"/>
                  <a:pt x="73463" y="42763"/>
                </a:cubicBezTo>
                <a:cubicBezTo>
                  <a:pt x="72501" y="41802"/>
                  <a:pt x="70862" y="42479"/>
                  <a:pt x="70862" y="43834"/>
                </a:cubicBezTo>
                <a:cubicBezTo>
                  <a:pt x="70862" y="44686"/>
                  <a:pt x="71540" y="45363"/>
                  <a:pt x="72392" y="45363"/>
                </a:cubicBezTo>
                <a:close/>
                <a:moveTo>
                  <a:pt x="67563" y="45298"/>
                </a:moveTo>
                <a:cubicBezTo>
                  <a:pt x="68874" y="45298"/>
                  <a:pt x="69529" y="43725"/>
                  <a:pt x="68612" y="42785"/>
                </a:cubicBezTo>
                <a:cubicBezTo>
                  <a:pt x="67672" y="41867"/>
                  <a:pt x="66099" y="42523"/>
                  <a:pt x="66099" y="43834"/>
                </a:cubicBezTo>
                <a:cubicBezTo>
                  <a:pt x="66099" y="44642"/>
                  <a:pt x="66754" y="45298"/>
                  <a:pt x="67563" y="45298"/>
                </a:cubicBezTo>
                <a:close/>
                <a:moveTo>
                  <a:pt x="62734" y="45254"/>
                </a:moveTo>
                <a:cubicBezTo>
                  <a:pt x="64001" y="45254"/>
                  <a:pt x="64635" y="43725"/>
                  <a:pt x="63739" y="42829"/>
                </a:cubicBezTo>
                <a:cubicBezTo>
                  <a:pt x="62843" y="41933"/>
                  <a:pt x="61313" y="42566"/>
                  <a:pt x="61313" y="43834"/>
                </a:cubicBezTo>
                <a:cubicBezTo>
                  <a:pt x="61313" y="44620"/>
                  <a:pt x="61947" y="45254"/>
                  <a:pt x="62734" y="45254"/>
                </a:cubicBezTo>
                <a:close/>
                <a:moveTo>
                  <a:pt x="57905" y="45167"/>
                </a:moveTo>
                <a:cubicBezTo>
                  <a:pt x="59107" y="45167"/>
                  <a:pt x="59696" y="43725"/>
                  <a:pt x="58866" y="42894"/>
                </a:cubicBezTo>
                <a:cubicBezTo>
                  <a:pt x="58014" y="42042"/>
                  <a:pt x="56572" y="42654"/>
                  <a:pt x="56572" y="43834"/>
                </a:cubicBezTo>
                <a:cubicBezTo>
                  <a:pt x="56572" y="44577"/>
                  <a:pt x="57162" y="45167"/>
                  <a:pt x="57905" y="45167"/>
                </a:cubicBezTo>
                <a:close/>
                <a:moveTo>
                  <a:pt x="53076" y="45079"/>
                </a:moveTo>
                <a:cubicBezTo>
                  <a:pt x="54190" y="45079"/>
                  <a:pt x="54758" y="43746"/>
                  <a:pt x="53972" y="42960"/>
                </a:cubicBezTo>
                <a:cubicBezTo>
                  <a:pt x="53185" y="42173"/>
                  <a:pt x="51830" y="42719"/>
                  <a:pt x="51830" y="43834"/>
                </a:cubicBezTo>
                <a:cubicBezTo>
                  <a:pt x="51830" y="44533"/>
                  <a:pt x="52398" y="45079"/>
                  <a:pt x="53076" y="45079"/>
                </a:cubicBezTo>
                <a:close/>
                <a:moveTo>
                  <a:pt x="48268" y="44970"/>
                </a:moveTo>
                <a:cubicBezTo>
                  <a:pt x="49274" y="44970"/>
                  <a:pt x="49776" y="43746"/>
                  <a:pt x="49055" y="43025"/>
                </a:cubicBezTo>
                <a:cubicBezTo>
                  <a:pt x="48334" y="42326"/>
                  <a:pt x="47132" y="42829"/>
                  <a:pt x="47110" y="43834"/>
                </a:cubicBezTo>
                <a:cubicBezTo>
                  <a:pt x="47110" y="44467"/>
                  <a:pt x="47635" y="44970"/>
                  <a:pt x="48268" y="44970"/>
                </a:cubicBezTo>
                <a:close/>
                <a:moveTo>
                  <a:pt x="43439" y="44861"/>
                </a:moveTo>
                <a:cubicBezTo>
                  <a:pt x="44335" y="44861"/>
                  <a:pt x="44794" y="43768"/>
                  <a:pt x="44161" y="43113"/>
                </a:cubicBezTo>
                <a:cubicBezTo>
                  <a:pt x="43505" y="42479"/>
                  <a:pt x="42412" y="42938"/>
                  <a:pt x="42412" y="43834"/>
                </a:cubicBezTo>
                <a:cubicBezTo>
                  <a:pt x="42412" y="44402"/>
                  <a:pt x="42871" y="44861"/>
                  <a:pt x="43439" y="44861"/>
                </a:cubicBezTo>
                <a:close/>
                <a:moveTo>
                  <a:pt x="38610" y="44752"/>
                </a:moveTo>
                <a:cubicBezTo>
                  <a:pt x="39419" y="44752"/>
                  <a:pt x="39834" y="43768"/>
                  <a:pt x="39244" y="43200"/>
                </a:cubicBezTo>
                <a:cubicBezTo>
                  <a:pt x="38676" y="42610"/>
                  <a:pt x="37693" y="43025"/>
                  <a:pt x="37693" y="43834"/>
                </a:cubicBezTo>
                <a:cubicBezTo>
                  <a:pt x="37693" y="44336"/>
                  <a:pt x="38108" y="44752"/>
                  <a:pt x="38610" y="44752"/>
                </a:cubicBezTo>
                <a:close/>
                <a:moveTo>
                  <a:pt x="33781" y="44620"/>
                </a:moveTo>
                <a:cubicBezTo>
                  <a:pt x="34481" y="44620"/>
                  <a:pt x="34830" y="43768"/>
                  <a:pt x="34350" y="43288"/>
                </a:cubicBezTo>
                <a:cubicBezTo>
                  <a:pt x="33847" y="42785"/>
                  <a:pt x="32995" y="43135"/>
                  <a:pt x="32995" y="43834"/>
                </a:cubicBezTo>
                <a:cubicBezTo>
                  <a:pt x="32995" y="44271"/>
                  <a:pt x="33344" y="44620"/>
                  <a:pt x="33781" y="44620"/>
                </a:cubicBezTo>
                <a:close/>
                <a:moveTo>
                  <a:pt x="28952" y="44489"/>
                </a:moveTo>
                <a:cubicBezTo>
                  <a:pt x="29542" y="44489"/>
                  <a:pt x="29826" y="43790"/>
                  <a:pt x="29411" y="43375"/>
                </a:cubicBezTo>
                <a:cubicBezTo>
                  <a:pt x="29018" y="42960"/>
                  <a:pt x="28297" y="43244"/>
                  <a:pt x="28297" y="43834"/>
                </a:cubicBezTo>
                <a:cubicBezTo>
                  <a:pt x="28297" y="44205"/>
                  <a:pt x="28603" y="44489"/>
                  <a:pt x="28952" y="44489"/>
                </a:cubicBezTo>
                <a:close/>
                <a:moveTo>
                  <a:pt x="24123" y="44380"/>
                </a:moveTo>
                <a:cubicBezTo>
                  <a:pt x="24626" y="44380"/>
                  <a:pt x="24866" y="43790"/>
                  <a:pt x="24517" y="43440"/>
                </a:cubicBezTo>
                <a:cubicBezTo>
                  <a:pt x="24167" y="43091"/>
                  <a:pt x="23577" y="43331"/>
                  <a:pt x="23577" y="43834"/>
                </a:cubicBezTo>
                <a:cubicBezTo>
                  <a:pt x="23577" y="44118"/>
                  <a:pt x="23839" y="44380"/>
                  <a:pt x="24123" y="44380"/>
                </a:cubicBezTo>
                <a:close/>
                <a:moveTo>
                  <a:pt x="19294" y="44227"/>
                </a:moveTo>
                <a:cubicBezTo>
                  <a:pt x="19666" y="44227"/>
                  <a:pt x="19841" y="43812"/>
                  <a:pt x="19578" y="43550"/>
                </a:cubicBezTo>
                <a:cubicBezTo>
                  <a:pt x="19338" y="43309"/>
                  <a:pt x="18901" y="43484"/>
                  <a:pt x="18901" y="43834"/>
                </a:cubicBezTo>
                <a:cubicBezTo>
                  <a:pt x="18901" y="44052"/>
                  <a:pt x="19076" y="44227"/>
                  <a:pt x="19294" y="44227"/>
                </a:cubicBezTo>
                <a:close/>
                <a:moveTo>
                  <a:pt x="14487" y="44096"/>
                </a:moveTo>
                <a:cubicBezTo>
                  <a:pt x="14727" y="44096"/>
                  <a:pt x="14837" y="43812"/>
                  <a:pt x="14684" y="43637"/>
                </a:cubicBezTo>
                <a:cubicBezTo>
                  <a:pt x="14509" y="43462"/>
                  <a:pt x="14203" y="43593"/>
                  <a:pt x="14203" y="43834"/>
                </a:cubicBezTo>
                <a:cubicBezTo>
                  <a:pt x="14203" y="43987"/>
                  <a:pt x="14334" y="44096"/>
                  <a:pt x="14487" y="44096"/>
                </a:cubicBezTo>
                <a:close/>
                <a:moveTo>
                  <a:pt x="9658" y="43987"/>
                </a:moveTo>
                <a:cubicBezTo>
                  <a:pt x="9724" y="43987"/>
                  <a:pt x="9811" y="43921"/>
                  <a:pt x="9811" y="43834"/>
                </a:cubicBezTo>
                <a:cubicBezTo>
                  <a:pt x="9811" y="43615"/>
                  <a:pt x="9418" y="43987"/>
                  <a:pt x="9658" y="43987"/>
                </a:cubicBezTo>
                <a:close/>
                <a:moveTo>
                  <a:pt x="4829" y="43877"/>
                </a:moveTo>
                <a:cubicBezTo>
                  <a:pt x="4873" y="43877"/>
                  <a:pt x="4873" y="43812"/>
                  <a:pt x="4829" y="43812"/>
                </a:cubicBezTo>
                <a:cubicBezTo>
                  <a:pt x="4807" y="43812"/>
                  <a:pt x="4807" y="43877"/>
                  <a:pt x="4829" y="43877"/>
                </a:cubicBezTo>
                <a:close/>
                <a:moveTo>
                  <a:pt x="149591" y="39027"/>
                </a:moveTo>
                <a:cubicBezTo>
                  <a:pt x="149613" y="39027"/>
                  <a:pt x="149613" y="39005"/>
                  <a:pt x="149591" y="39005"/>
                </a:cubicBezTo>
                <a:cubicBezTo>
                  <a:pt x="149591" y="39005"/>
                  <a:pt x="149591" y="39027"/>
                  <a:pt x="149591" y="39027"/>
                </a:cubicBezTo>
                <a:close/>
                <a:moveTo>
                  <a:pt x="144784" y="39114"/>
                </a:moveTo>
                <a:cubicBezTo>
                  <a:pt x="144937" y="39114"/>
                  <a:pt x="144674" y="38852"/>
                  <a:pt x="144674" y="39027"/>
                </a:cubicBezTo>
                <a:cubicBezTo>
                  <a:pt x="144674" y="39070"/>
                  <a:pt x="144718" y="39114"/>
                  <a:pt x="144784" y="39114"/>
                </a:cubicBezTo>
                <a:close/>
                <a:moveTo>
                  <a:pt x="139955" y="39245"/>
                </a:moveTo>
                <a:cubicBezTo>
                  <a:pt x="140064" y="39245"/>
                  <a:pt x="140173" y="39136"/>
                  <a:pt x="140173" y="39005"/>
                </a:cubicBezTo>
                <a:cubicBezTo>
                  <a:pt x="140173" y="38721"/>
                  <a:pt x="139714" y="38721"/>
                  <a:pt x="139714" y="39005"/>
                </a:cubicBezTo>
                <a:cubicBezTo>
                  <a:pt x="139714" y="39136"/>
                  <a:pt x="139823" y="39245"/>
                  <a:pt x="139955" y="39245"/>
                </a:cubicBezTo>
                <a:close/>
                <a:moveTo>
                  <a:pt x="135126" y="39376"/>
                </a:moveTo>
                <a:cubicBezTo>
                  <a:pt x="135453" y="39376"/>
                  <a:pt x="135606" y="38983"/>
                  <a:pt x="135366" y="38764"/>
                </a:cubicBezTo>
                <a:cubicBezTo>
                  <a:pt x="135147" y="38524"/>
                  <a:pt x="134754" y="38699"/>
                  <a:pt x="134754" y="39005"/>
                </a:cubicBezTo>
                <a:cubicBezTo>
                  <a:pt x="134754" y="39223"/>
                  <a:pt x="134929" y="39376"/>
                  <a:pt x="135126" y="39376"/>
                </a:cubicBezTo>
                <a:close/>
                <a:moveTo>
                  <a:pt x="130297" y="39485"/>
                </a:moveTo>
                <a:cubicBezTo>
                  <a:pt x="130734" y="39485"/>
                  <a:pt x="130930" y="38983"/>
                  <a:pt x="130646" y="38677"/>
                </a:cubicBezTo>
                <a:cubicBezTo>
                  <a:pt x="130340" y="38371"/>
                  <a:pt x="129816" y="38590"/>
                  <a:pt x="129816" y="39005"/>
                </a:cubicBezTo>
                <a:cubicBezTo>
                  <a:pt x="129816" y="39289"/>
                  <a:pt x="130034" y="39485"/>
                  <a:pt x="130297" y="39485"/>
                </a:cubicBezTo>
                <a:close/>
                <a:moveTo>
                  <a:pt x="125467" y="39617"/>
                </a:moveTo>
                <a:cubicBezTo>
                  <a:pt x="126014" y="39617"/>
                  <a:pt x="126276" y="38961"/>
                  <a:pt x="125905" y="38590"/>
                </a:cubicBezTo>
                <a:cubicBezTo>
                  <a:pt x="125511" y="38218"/>
                  <a:pt x="124878" y="38480"/>
                  <a:pt x="124878" y="39005"/>
                </a:cubicBezTo>
                <a:cubicBezTo>
                  <a:pt x="124878" y="39354"/>
                  <a:pt x="125140" y="39617"/>
                  <a:pt x="125467" y="39617"/>
                </a:cubicBezTo>
                <a:close/>
                <a:moveTo>
                  <a:pt x="120638" y="39748"/>
                </a:moveTo>
                <a:cubicBezTo>
                  <a:pt x="121294" y="39748"/>
                  <a:pt x="121622" y="38961"/>
                  <a:pt x="121163" y="38502"/>
                </a:cubicBezTo>
                <a:cubicBezTo>
                  <a:pt x="120704" y="38043"/>
                  <a:pt x="119917" y="38371"/>
                  <a:pt x="119917" y="39005"/>
                </a:cubicBezTo>
                <a:cubicBezTo>
                  <a:pt x="119917" y="39420"/>
                  <a:pt x="120245" y="39748"/>
                  <a:pt x="120638" y="39748"/>
                </a:cubicBezTo>
                <a:close/>
                <a:moveTo>
                  <a:pt x="115831" y="39857"/>
                </a:moveTo>
                <a:cubicBezTo>
                  <a:pt x="116574" y="39857"/>
                  <a:pt x="116946" y="38961"/>
                  <a:pt x="116421" y="38415"/>
                </a:cubicBezTo>
                <a:cubicBezTo>
                  <a:pt x="115875" y="37890"/>
                  <a:pt x="114979" y="38262"/>
                  <a:pt x="114979" y="39005"/>
                </a:cubicBezTo>
                <a:cubicBezTo>
                  <a:pt x="114979" y="39485"/>
                  <a:pt x="115351" y="39857"/>
                  <a:pt x="115831" y="39857"/>
                </a:cubicBezTo>
                <a:close/>
                <a:moveTo>
                  <a:pt x="111002" y="39966"/>
                </a:moveTo>
                <a:cubicBezTo>
                  <a:pt x="111833" y="39966"/>
                  <a:pt x="112270" y="38939"/>
                  <a:pt x="111658" y="38349"/>
                </a:cubicBezTo>
                <a:cubicBezTo>
                  <a:pt x="111068" y="37737"/>
                  <a:pt x="110041" y="38174"/>
                  <a:pt x="110041" y="39005"/>
                </a:cubicBezTo>
                <a:cubicBezTo>
                  <a:pt x="110041" y="39551"/>
                  <a:pt x="110478" y="39966"/>
                  <a:pt x="111002" y="39966"/>
                </a:cubicBezTo>
                <a:close/>
                <a:moveTo>
                  <a:pt x="106173" y="40054"/>
                </a:moveTo>
                <a:cubicBezTo>
                  <a:pt x="107091" y="40054"/>
                  <a:pt x="107572" y="38939"/>
                  <a:pt x="106916" y="38284"/>
                </a:cubicBezTo>
                <a:cubicBezTo>
                  <a:pt x="106239" y="37628"/>
                  <a:pt x="105124" y="38087"/>
                  <a:pt x="105124" y="39005"/>
                </a:cubicBezTo>
                <a:cubicBezTo>
                  <a:pt x="105124" y="39595"/>
                  <a:pt x="105583" y="40054"/>
                  <a:pt x="106173" y="40054"/>
                </a:cubicBezTo>
                <a:close/>
                <a:moveTo>
                  <a:pt x="101344" y="40163"/>
                </a:moveTo>
                <a:cubicBezTo>
                  <a:pt x="102371" y="40163"/>
                  <a:pt x="102874" y="38917"/>
                  <a:pt x="102153" y="38196"/>
                </a:cubicBezTo>
                <a:cubicBezTo>
                  <a:pt x="101432" y="37475"/>
                  <a:pt x="100186" y="38000"/>
                  <a:pt x="100186" y="39005"/>
                </a:cubicBezTo>
                <a:cubicBezTo>
                  <a:pt x="100186" y="39660"/>
                  <a:pt x="100710" y="40163"/>
                  <a:pt x="101344" y="40163"/>
                </a:cubicBezTo>
                <a:close/>
                <a:moveTo>
                  <a:pt x="96515" y="40250"/>
                </a:moveTo>
                <a:cubicBezTo>
                  <a:pt x="97608" y="40250"/>
                  <a:pt x="98154" y="38917"/>
                  <a:pt x="97389" y="38153"/>
                </a:cubicBezTo>
                <a:cubicBezTo>
                  <a:pt x="96603" y="37366"/>
                  <a:pt x="95291" y="37912"/>
                  <a:pt x="95291" y="39005"/>
                </a:cubicBezTo>
                <a:cubicBezTo>
                  <a:pt x="95291" y="39704"/>
                  <a:pt x="95838" y="40250"/>
                  <a:pt x="96515" y="40250"/>
                </a:cubicBezTo>
                <a:close/>
                <a:moveTo>
                  <a:pt x="91686" y="40316"/>
                </a:moveTo>
                <a:cubicBezTo>
                  <a:pt x="92844" y="40316"/>
                  <a:pt x="93434" y="38917"/>
                  <a:pt x="92604" y="38087"/>
                </a:cubicBezTo>
                <a:cubicBezTo>
                  <a:pt x="91795" y="37279"/>
                  <a:pt x="90397" y="37847"/>
                  <a:pt x="90397" y="39005"/>
                </a:cubicBezTo>
                <a:cubicBezTo>
                  <a:pt x="90397" y="39726"/>
                  <a:pt x="90965" y="40316"/>
                  <a:pt x="91686" y="40316"/>
                </a:cubicBezTo>
                <a:close/>
                <a:moveTo>
                  <a:pt x="86857" y="40359"/>
                </a:moveTo>
                <a:cubicBezTo>
                  <a:pt x="88081" y="40359"/>
                  <a:pt x="88671" y="38917"/>
                  <a:pt x="87819" y="38065"/>
                </a:cubicBezTo>
                <a:cubicBezTo>
                  <a:pt x="86966" y="37213"/>
                  <a:pt x="85502" y="37803"/>
                  <a:pt x="85502" y="39005"/>
                </a:cubicBezTo>
                <a:cubicBezTo>
                  <a:pt x="85524" y="39770"/>
                  <a:pt x="86114" y="40359"/>
                  <a:pt x="86857" y="40359"/>
                </a:cubicBezTo>
                <a:close/>
                <a:moveTo>
                  <a:pt x="82028" y="40403"/>
                </a:moveTo>
                <a:cubicBezTo>
                  <a:pt x="83252" y="40403"/>
                  <a:pt x="83864" y="38939"/>
                  <a:pt x="83011" y="38065"/>
                </a:cubicBezTo>
                <a:cubicBezTo>
                  <a:pt x="82159" y="37213"/>
                  <a:pt x="80695" y="37803"/>
                  <a:pt x="80673" y="39005"/>
                </a:cubicBezTo>
                <a:cubicBezTo>
                  <a:pt x="80673" y="39770"/>
                  <a:pt x="81285" y="40403"/>
                  <a:pt x="82028" y="40403"/>
                </a:cubicBezTo>
                <a:close/>
                <a:moveTo>
                  <a:pt x="77221" y="40403"/>
                </a:moveTo>
                <a:cubicBezTo>
                  <a:pt x="78444" y="40403"/>
                  <a:pt x="79078" y="38895"/>
                  <a:pt x="78204" y="38021"/>
                </a:cubicBezTo>
                <a:cubicBezTo>
                  <a:pt x="77330" y="37147"/>
                  <a:pt x="75822" y="37759"/>
                  <a:pt x="75822" y="39005"/>
                </a:cubicBezTo>
                <a:cubicBezTo>
                  <a:pt x="75822" y="39770"/>
                  <a:pt x="76434" y="40403"/>
                  <a:pt x="77221" y="40403"/>
                </a:cubicBezTo>
                <a:close/>
                <a:moveTo>
                  <a:pt x="72392" y="40403"/>
                </a:moveTo>
                <a:cubicBezTo>
                  <a:pt x="73594" y="40403"/>
                  <a:pt x="74205" y="38939"/>
                  <a:pt x="73353" y="38065"/>
                </a:cubicBezTo>
                <a:cubicBezTo>
                  <a:pt x="72501" y="37213"/>
                  <a:pt x="71037" y="37803"/>
                  <a:pt x="71015" y="39005"/>
                </a:cubicBezTo>
                <a:cubicBezTo>
                  <a:pt x="71015" y="39770"/>
                  <a:pt x="71627" y="40403"/>
                  <a:pt x="72392" y="40403"/>
                </a:cubicBezTo>
                <a:close/>
                <a:moveTo>
                  <a:pt x="67563" y="40359"/>
                </a:moveTo>
                <a:cubicBezTo>
                  <a:pt x="68765" y="40359"/>
                  <a:pt x="69376" y="38917"/>
                  <a:pt x="68524" y="38065"/>
                </a:cubicBezTo>
                <a:cubicBezTo>
                  <a:pt x="67672" y="37213"/>
                  <a:pt x="66208" y="37803"/>
                  <a:pt x="66208" y="39005"/>
                </a:cubicBezTo>
                <a:cubicBezTo>
                  <a:pt x="66208" y="39770"/>
                  <a:pt x="66820" y="40359"/>
                  <a:pt x="67563" y="40359"/>
                </a:cubicBezTo>
                <a:close/>
                <a:moveTo>
                  <a:pt x="62756" y="40316"/>
                </a:moveTo>
                <a:cubicBezTo>
                  <a:pt x="63914" y="40316"/>
                  <a:pt x="64482" y="38917"/>
                  <a:pt x="63673" y="38109"/>
                </a:cubicBezTo>
                <a:cubicBezTo>
                  <a:pt x="62843" y="37279"/>
                  <a:pt x="61445" y="37868"/>
                  <a:pt x="61445" y="39027"/>
                </a:cubicBezTo>
                <a:cubicBezTo>
                  <a:pt x="61445" y="39726"/>
                  <a:pt x="62035" y="40316"/>
                  <a:pt x="62756" y="40316"/>
                </a:cubicBezTo>
                <a:close/>
                <a:moveTo>
                  <a:pt x="57927" y="40228"/>
                </a:moveTo>
                <a:cubicBezTo>
                  <a:pt x="58997" y="40228"/>
                  <a:pt x="59544" y="38917"/>
                  <a:pt x="58779" y="38153"/>
                </a:cubicBezTo>
                <a:cubicBezTo>
                  <a:pt x="58014" y="37388"/>
                  <a:pt x="56703" y="37934"/>
                  <a:pt x="56703" y="39027"/>
                </a:cubicBezTo>
                <a:cubicBezTo>
                  <a:pt x="56703" y="39682"/>
                  <a:pt x="57249" y="40228"/>
                  <a:pt x="57927" y="40228"/>
                </a:cubicBezTo>
                <a:close/>
                <a:moveTo>
                  <a:pt x="53098" y="40163"/>
                </a:moveTo>
                <a:cubicBezTo>
                  <a:pt x="54103" y="40163"/>
                  <a:pt x="54605" y="38939"/>
                  <a:pt x="53906" y="38218"/>
                </a:cubicBezTo>
                <a:cubicBezTo>
                  <a:pt x="53185" y="37497"/>
                  <a:pt x="51961" y="38000"/>
                  <a:pt x="51961" y="39027"/>
                </a:cubicBezTo>
                <a:cubicBezTo>
                  <a:pt x="51961" y="39638"/>
                  <a:pt x="52464" y="40163"/>
                  <a:pt x="53098" y="40163"/>
                </a:cubicBezTo>
                <a:close/>
                <a:moveTo>
                  <a:pt x="48268" y="40054"/>
                </a:moveTo>
                <a:cubicBezTo>
                  <a:pt x="49208" y="40054"/>
                  <a:pt x="49667" y="38917"/>
                  <a:pt x="49011" y="38262"/>
                </a:cubicBezTo>
                <a:cubicBezTo>
                  <a:pt x="48356" y="37606"/>
                  <a:pt x="47220" y="38065"/>
                  <a:pt x="47220" y="39005"/>
                </a:cubicBezTo>
                <a:cubicBezTo>
                  <a:pt x="47220" y="39573"/>
                  <a:pt x="47700" y="40054"/>
                  <a:pt x="48268" y="40054"/>
                </a:cubicBezTo>
                <a:close/>
                <a:moveTo>
                  <a:pt x="43439" y="39944"/>
                </a:moveTo>
                <a:cubicBezTo>
                  <a:pt x="44270" y="39944"/>
                  <a:pt x="44685" y="38939"/>
                  <a:pt x="44095" y="38349"/>
                </a:cubicBezTo>
                <a:cubicBezTo>
                  <a:pt x="43505" y="37759"/>
                  <a:pt x="42500" y="38174"/>
                  <a:pt x="42500" y="39005"/>
                </a:cubicBezTo>
                <a:cubicBezTo>
                  <a:pt x="42500" y="39529"/>
                  <a:pt x="42915" y="39944"/>
                  <a:pt x="43439" y="39944"/>
                </a:cubicBezTo>
                <a:close/>
                <a:moveTo>
                  <a:pt x="38610" y="39835"/>
                </a:moveTo>
                <a:cubicBezTo>
                  <a:pt x="39353" y="39835"/>
                  <a:pt x="39703" y="38939"/>
                  <a:pt x="39200" y="38437"/>
                </a:cubicBezTo>
                <a:cubicBezTo>
                  <a:pt x="38676" y="37912"/>
                  <a:pt x="37802" y="38284"/>
                  <a:pt x="37802" y="39005"/>
                </a:cubicBezTo>
                <a:cubicBezTo>
                  <a:pt x="37802" y="39464"/>
                  <a:pt x="38173" y="39835"/>
                  <a:pt x="38610" y="39835"/>
                </a:cubicBezTo>
                <a:close/>
                <a:moveTo>
                  <a:pt x="33781" y="39704"/>
                </a:moveTo>
                <a:cubicBezTo>
                  <a:pt x="34415" y="39704"/>
                  <a:pt x="34743" y="38939"/>
                  <a:pt x="34284" y="38502"/>
                </a:cubicBezTo>
                <a:cubicBezTo>
                  <a:pt x="33847" y="38043"/>
                  <a:pt x="33082" y="38371"/>
                  <a:pt x="33082" y="39005"/>
                </a:cubicBezTo>
                <a:cubicBezTo>
                  <a:pt x="33082" y="39398"/>
                  <a:pt x="33410" y="39704"/>
                  <a:pt x="33781" y="39704"/>
                </a:cubicBezTo>
                <a:close/>
                <a:moveTo>
                  <a:pt x="28974" y="39595"/>
                </a:moveTo>
                <a:cubicBezTo>
                  <a:pt x="29499" y="39595"/>
                  <a:pt x="29761" y="38961"/>
                  <a:pt x="29389" y="38590"/>
                </a:cubicBezTo>
                <a:cubicBezTo>
                  <a:pt x="29018" y="38218"/>
                  <a:pt x="28384" y="38480"/>
                  <a:pt x="28384" y="39005"/>
                </a:cubicBezTo>
                <a:cubicBezTo>
                  <a:pt x="28384" y="39332"/>
                  <a:pt x="28646" y="39595"/>
                  <a:pt x="28974" y="39595"/>
                </a:cubicBezTo>
                <a:close/>
                <a:moveTo>
                  <a:pt x="24145" y="39464"/>
                </a:moveTo>
                <a:cubicBezTo>
                  <a:pt x="24560" y="39464"/>
                  <a:pt x="24779" y="38961"/>
                  <a:pt x="24473" y="38677"/>
                </a:cubicBezTo>
                <a:cubicBezTo>
                  <a:pt x="24189" y="38371"/>
                  <a:pt x="23664" y="38590"/>
                  <a:pt x="23664" y="39005"/>
                </a:cubicBezTo>
                <a:cubicBezTo>
                  <a:pt x="23664" y="39267"/>
                  <a:pt x="23883" y="39464"/>
                  <a:pt x="24145" y="39464"/>
                </a:cubicBezTo>
                <a:close/>
                <a:moveTo>
                  <a:pt x="19316" y="39354"/>
                </a:moveTo>
                <a:cubicBezTo>
                  <a:pt x="19622" y="39354"/>
                  <a:pt x="19775" y="38983"/>
                  <a:pt x="19556" y="38764"/>
                </a:cubicBezTo>
                <a:cubicBezTo>
                  <a:pt x="19338" y="38546"/>
                  <a:pt x="18967" y="38699"/>
                  <a:pt x="18967" y="39005"/>
                </a:cubicBezTo>
                <a:cubicBezTo>
                  <a:pt x="18967" y="39201"/>
                  <a:pt x="19119" y="39354"/>
                  <a:pt x="19316" y="39354"/>
                </a:cubicBezTo>
                <a:close/>
                <a:moveTo>
                  <a:pt x="14487" y="39223"/>
                </a:moveTo>
                <a:cubicBezTo>
                  <a:pt x="14684" y="39223"/>
                  <a:pt x="14771" y="38983"/>
                  <a:pt x="14640" y="38852"/>
                </a:cubicBezTo>
                <a:cubicBezTo>
                  <a:pt x="14509" y="38721"/>
                  <a:pt x="14269" y="38808"/>
                  <a:pt x="14269" y="39005"/>
                </a:cubicBezTo>
                <a:cubicBezTo>
                  <a:pt x="14269" y="39136"/>
                  <a:pt x="14378" y="39223"/>
                  <a:pt x="14487" y="39223"/>
                </a:cubicBezTo>
                <a:close/>
                <a:moveTo>
                  <a:pt x="9658" y="39114"/>
                </a:moveTo>
                <a:cubicBezTo>
                  <a:pt x="9789" y="39114"/>
                  <a:pt x="9789" y="38917"/>
                  <a:pt x="9658" y="38917"/>
                </a:cubicBezTo>
                <a:cubicBezTo>
                  <a:pt x="9527" y="38917"/>
                  <a:pt x="9527" y="39114"/>
                  <a:pt x="9658" y="39114"/>
                </a:cubicBezTo>
                <a:close/>
                <a:moveTo>
                  <a:pt x="144784" y="34219"/>
                </a:moveTo>
                <a:cubicBezTo>
                  <a:pt x="144805" y="34219"/>
                  <a:pt x="144827" y="34198"/>
                  <a:pt x="144827" y="34198"/>
                </a:cubicBezTo>
                <a:cubicBezTo>
                  <a:pt x="144827" y="34132"/>
                  <a:pt x="144740" y="34132"/>
                  <a:pt x="144740" y="34198"/>
                </a:cubicBezTo>
                <a:cubicBezTo>
                  <a:pt x="144740" y="34198"/>
                  <a:pt x="144762" y="34219"/>
                  <a:pt x="144784" y="34219"/>
                </a:cubicBezTo>
                <a:close/>
                <a:moveTo>
                  <a:pt x="139955" y="34350"/>
                </a:moveTo>
                <a:cubicBezTo>
                  <a:pt x="140042" y="34350"/>
                  <a:pt x="140108" y="34285"/>
                  <a:pt x="140108" y="34176"/>
                </a:cubicBezTo>
                <a:cubicBezTo>
                  <a:pt x="140108" y="34088"/>
                  <a:pt x="140042" y="34023"/>
                  <a:pt x="139955" y="34023"/>
                </a:cubicBezTo>
                <a:cubicBezTo>
                  <a:pt x="139867" y="34023"/>
                  <a:pt x="139802" y="34088"/>
                  <a:pt x="139802" y="34176"/>
                </a:cubicBezTo>
                <a:cubicBezTo>
                  <a:pt x="139802" y="34285"/>
                  <a:pt x="139867" y="34350"/>
                  <a:pt x="139955" y="34350"/>
                </a:cubicBezTo>
                <a:close/>
                <a:moveTo>
                  <a:pt x="135126" y="34460"/>
                </a:moveTo>
                <a:cubicBezTo>
                  <a:pt x="135366" y="34460"/>
                  <a:pt x="135497" y="34176"/>
                  <a:pt x="135322" y="34001"/>
                </a:cubicBezTo>
                <a:cubicBezTo>
                  <a:pt x="135147" y="33826"/>
                  <a:pt x="134863" y="33957"/>
                  <a:pt x="134863" y="34198"/>
                </a:cubicBezTo>
                <a:cubicBezTo>
                  <a:pt x="134863" y="34350"/>
                  <a:pt x="134973" y="34460"/>
                  <a:pt x="135126" y="34460"/>
                </a:cubicBezTo>
                <a:close/>
                <a:moveTo>
                  <a:pt x="130297" y="34591"/>
                </a:moveTo>
                <a:cubicBezTo>
                  <a:pt x="130668" y="34591"/>
                  <a:pt x="130865" y="34154"/>
                  <a:pt x="130602" y="33892"/>
                </a:cubicBezTo>
                <a:cubicBezTo>
                  <a:pt x="130340" y="33629"/>
                  <a:pt x="129881" y="33826"/>
                  <a:pt x="129881" y="34198"/>
                </a:cubicBezTo>
                <a:cubicBezTo>
                  <a:pt x="129881" y="34416"/>
                  <a:pt x="130078" y="34591"/>
                  <a:pt x="130297" y="34591"/>
                </a:cubicBezTo>
                <a:close/>
                <a:moveTo>
                  <a:pt x="125489" y="34700"/>
                </a:moveTo>
                <a:cubicBezTo>
                  <a:pt x="125948" y="34700"/>
                  <a:pt x="126167" y="34132"/>
                  <a:pt x="125839" y="33804"/>
                </a:cubicBezTo>
                <a:cubicBezTo>
                  <a:pt x="125511" y="33476"/>
                  <a:pt x="124965" y="33717"/>
                  <a:pt x="124965" y="34176"/>
                </a:cubicBezTo>
                <a:cubicBezTo>
                  <a:pt x="124965" y="34482"/>
                  <a:pt x="125183" y="34700"/>
                  <a:pt x="125489" y="34700"/>
                </a:cubicBezTo>
                <a:close/>
                <a:moveTo>
                  <a:pt x="120660" y="34831"/>
                </a:moveTo>
                <a:cubicBezTo>
                  <a:pt x="121228" y="34831"/>
                  <a:pt x="121512" y="34132"/>
                  <a:pt x="121119" y="33739"/>
                </a:cubicBezTo>
                <a:cubicBezTo>
                  <a:pt x="120704" y="33323"/>
                  <a:pt x="120005" y="33608"/>
                  <a:pt x="120005" y="34176"/>
                </a:cubicBezTo>
                <a:cubicBezTo>
                  <a:pt x="120005" y="34547"/>
                  <a:pt x="120289" y="34831"/>
                  <a:pt x="120660" y="34831"/>
                </a:cubicBezTo>
                <a:close/>
                <a:moveTo>
                  <a:pt x="115831" y="34940"/>
                </a:moveTo>
                <a:cubicBezTo>
                  <a:pt x="116509" y="34940"/>
                  <a:pt x="116836" y="34132"/>
                  <a:pt x="116356" y="33651"/>
                </a:cubicBezTo>
                <a:cubicBezTo>
                  <a:pt x="115875" y="33171"/>
                  <a:pt x="115066" y="33520"/>
                  <a:pt x="115088" y="34176"/>
                </a:cubicBezTo>
                <a:cubicBezTo>
                  <a:pt x="115066" y="34591"/>
                  <a:pt x="115416" y="34940"/>
                  <a:pt x="115831" y="34940"/>
                </a:cubicBezTo>
                <a:close/>
                <a:moveTo>
                  <a:pt x="111002" y="35028"/>
                </a:moveTo>
                <a:cubicBezTo>
                  <a:pt x="111745" y="35028"/>
                  <a:pt x="112138" y="34110"/>
                  <a:pt x="111592" y="33586"/>
                </a:cubicBezTo>
                <a:cubicBezTo>
                  <a:pt x="111068" y="33061"/>
                  <a:pt x="110150" y="33433"/>
                  <a:pt x="110150" y="34176"/>
                </a:cubicBezTo>
                <a:cubicBezTo>
                  <a:pt x="110150" y="34656"/>
                  <a:pt x="110543" y="35028"/>
                  <a:pt x="111002" y="35028"/>
                </a:cubicBezTo>
                <a:close/>
                <a:moveTo>
                  <a:pt x="106173" y="35137"/>
                </a:moveTo>
                <a:cubicBezTo>
                  <a:pt x="107025" y="35137"/>
                  <a:pt x="107441" y="34110"/>
                  <a:pt x="106851" y="33520"/>
                </a:cubicBezTo>
                <a:cubicBezTo>
                  <a:pt x="106239" y="32908"/>
                  <a:pt x="105234" y="33345"/>
                  <a:pt x="105234" y="34176"/>
                </a:cubicBezTo>
                <a:cubicBezTo>
                  <a:pt x="105234" y="34722"/>
                  <a:pt x="105649" y="35137"/>
                  <a:pt x="106173" y="35137"/>
                </a:cubicBezTo>
                <a:close/>
                <a:moveTo>
                  <a:pt x="101344" y="35225"/>
                </a:moveTo>
                <a:cubicBezTo>
                  <a:pt x="102262" y="35225"/>
                  <a:pt x="102743" y="34110"/>
                  <a:pt x="102087" y="33455"/>
                </a:cubicBezTo>
                <a:cubicBezTo>
                  <a:pt x="101432" y="32799"/>
                  <a:pt x="100317" y="33258"/>
                  <a:pt x="100317" y="34176"/>
                </a:cubicBezTo>
                <a:cubicBezTo>
                  <a:pt x="100317" y="34766"/>
                  <a:pt x="100776" y="35225"/>
                  <a:pt x="101344" y="35225"/>
                </a:cubicBezTo>
                <a:close/>
                <a:moveTo>
                  <a:pt x="96515" y="35290"/>
                </a:moveTo>
                <a:cubicBezTo>
                  <a:pt x="97520" y="35290"/>
                  <a:pt x="98023" y="34088"/>
                  <a:pt x="97302" y="33389"/>
                </a:cubicBezTo>
                <a:cubicBezTo>
                  <a:pt x="96603" y="32690"/>
                  <a:pt x="95423" y="33192"/>
                  <a:pt x="95423" y="34176"/>
                </a:cubicBezTo>
                <a:cubicBezTo>
                  <a:pt x="95423" y="34809"/>
                  <a:pt x="95903" y="35290"/>
                  <a:pt x="96515" y="35290"/>
                </a:cubicBezTo>
                <a:close/>
                <a:moveTo>
                  <a:pt x="91708" y="35356"/>
                </a:moveTo>
                <a:cubicBezTo>
                  <a:pt x="92757" y="35356"/>
                  <a:pt x="93281" y="34088"/>
                  <a:pt x="92538" y="33345"/>
                </a:cubicBezTo>
                <a:cubicBezTo>
                  <a:pt x="91774" y="32602"/>
                  <a:pt x="90528" y="33127"/>
                  <a:pt x="90528" y="34176"/>
                </a:cubicBezTo>
                <a:cubicBezTo>
                  <a:pt x="90528" y="34831"/>
                  <a:pt x="91052" y="35356"/>
                  <a:pt x="91708" y="35356"/>
                </a:cubicBezTo>
                <a:close/>
                <a:moveTo>
                  <a:pt x="86879" y="35399"/>
                </a:moveTo>
                <a:cubicBezTo>
                  <a:pt x="87950" y="35399"/>
                  <a:pt x="88496" y="34088"/>
                  <a:pt x="87731" y="33323"/>
                </a:cubicBezTo>
                <a:cubicBezTo>
                  <a:pt x="86966" y="32559"/>
                  <a:pt x="85655" y="33105"/>
                  <a:pt x="85655" y="34176"/>
                </a:cubicBezTo>
                <a:cubicBezTo>
                  <a:pt x="85655" y="34853"/>
                  <a:pt x="86202" y="35399"/>
                  <a:pt x="86879" y="35399"/>
                </a:cubicBezTo>
                <a:close/>
                <a:moveTo>
                  <a:pt x="82050" y="35421"/>
                </a:moveTo>
                <a:cubicBezTo>
                  <a:pt x="83164" y="35421"/>
                  <a:pt x="83711" y="34088"/>
                  <a:pt x="82924" y="33302"/>
                </a:cubicBezTo>
                <a:cubicBezTo>
                  <a:pt x="82137" y="32515"/>
                  <a:pt x="80804" y="33083"/>
                  <a:pt x="80804" y="34176"/>
                </a:cubicBezTo>
                <a:cubicBezTo>
                  <a:pt x="80804" y="34875"/>
                  <a:pt x="81351" y="35421"/>
                  <a:pt x="82050" y="35421"/>
                </a:cubicBezTo>
                <a:close/>
                <a:moveTo>
                  <a:pt x="77221" y="35421"/>
                </a:moveTo>
                <a:cubicBezTo>
                  <a:pt x="78335" y="35421"/>
                  <a:pt x="78903" y="34066"/>
                  <a:pt x="78117" y="33280"/>
                </a:cubicBezTo>
                <a:cubicBezTo>
                  <a:pt x="77330" y="32493"/>
                  <a:pt x="75954" y="33039"/>
                  <a:pt x="75954" y="34176"/>
                </a:cubicBezTo>
                <a:cubicBezTo>
                  <a:pt x="75954" y="34875"/>
                  <a:pt x="76522" y="35421"/>
                  <a:pt x="77221" y="35421"/>
                </a:cubicBezTo>
                <a:close/>
                <a:moveTo>
                  <a:pt x="72392" y="35421"/>
                </a:moveTo>
                <a:cubicBezTo>
                  <a:pt x="73506" y="35421"/>
                  <a:pt x="74052" y="34088"/>
                  <a:pt x="73288" y="33302"/>
                </a:cubicBezTo>
                <a:cubicBezTo>
                  <a:pt x="72501" y="32515"/>
                  <a:pt x="71146" y="33083"/>
                  <a:pt x="71146" y="34176"/>
                </a:cubicBezTo>
                <a:cubicBezTo>
                  <a:pt x="71146" y="34875"/>
                  <a:pt x="71714" y="35421"/>
                  <a:pt x="72392" y="35421"/>
                </a:cubicBezTo>
                <a:close/>
                <a:moveTo>
                  <a:pt x="67563" y="35399"/>
                </a:moveTo>
                <a:cubicBezTo>
                  <a:pt x="68655" y="35399"/>
                  <a:pt x="69202" y="34088"/>
                  <a:pt x="68437" y="33323"/>
                </a:cubicBezTo>
                <a:cubicBezTo>
                  <a:pt x="67672" y="32559"/>
                  <a:pt x="66361" y="33105"/>
                  <a:pt x="66361" y="34176"/>
                </a:cubicBezTo>
                <a:cubicBezTo>
                  <a:pt x="66361" y="34853"/>
                  <a:pt x="66907" y="35399"/>
                  <a:pt x="67563" y="35399"/>
                </a:cubicBezTo>
                <a:close/>
                <a:moveTo>
                  <a:pt x="62734" y="35356"/>
                </a:moveTo>
                <a:cubicBezTo>
                  <a:pt x="63783" y="35356"/>
                  <a:pt x="64307" y="34088"/>
                  <a:pt x="63564" y="33367"/>
                </a:cubicBezTo>
                <a:cubicBezTo>
                  <a:pt x="62843" y="32624"/>
                  <a:pt x="61576" y="33149"/>
                  <a:pt x="61576" y="34176"/>
                </a:cubicBezTo>
                <a:cubicBezTo>
                  <a:pt x="61576" y="34831"/>
                  <a:pt x="62100" y="35356"/>
                  <a:pt x="62734" y="35356"/>
                </a:cubicBezTo>
                <a:close/>
                <a:moveTo>
                  <a:pt x="57927" y="35290"/>
                </a:moveTo>
                <a:cubicBezTo>
                  <a:pt x="58888" y="35290"/>
                  <a:pt x="59369" y="34110"/>
                  <a:pt x="58691" y="33411"/>
                </a:cubicBezTo>
                <a:cubicBezTo>
                  <a:pt x="57992" y="32734"/>
                  <a:pt x="56834" y="33214"/>
                  <a:pt x="56834" y="34198"/>
                </a:cubicBezTo>
                <a:cubicBezTo>
                  <a:pt x="56834" y="34788"/>
                  <a:pt x="57315" y="35290"/>
                  <a:pt x="57927" y="35290"/>
                </a:cubicBezTo>
                <a:close/>
                <a:moveTo>
                  <a:pt x="53098" y="35203"/>
                </a:moveTo>
                <a:cubicBezTo>
                  <a:pt x="53993" y="35203"/>
                  <a:pt x="54452" y="34110"/>
                  <a:pt x="53819" y="33455"/>
                </a:cubicBezTo>
                <a:cubicBezTo>
                  <a:pt x="53163" y="32821"/>
                  <a:pt x="52071" y="33280"/>
                  <a:pt x="52071" y="34176"/>
                </a:cubicBezTo>
                <a:cubicBezTo>
                  <a:pt x="52071" y="34744"/>
                  <a:pt x="52529" y="35203"/>
                  <a:pt x="53098" y="35203"/>
                </a:cubicBezTo>
                <a:close/>
                <a:moveTo>
                  <a:pt x="48268" y="35115"/>
                </a:moveTo>
                <a:cubicBezTo>
                  <a:pt x="49099" y="35115"/>
                  <a:pt x="49514" y="34110"/>
                  <a:pt x="48924" y="33520"/>
                </a:cubicBezTo>
                <a:cubicBezTo>
                  <a:pt x="48334" y="32930"/>
                  <a:pt x="47329" y="33345"/>
                  <a:pt x="47329" y="34176"/>
                </a:cubicBezTo>
                <a:cubicBezTo>
                  <a:pt x="47329" y="34700"/>
                  <a:pt x="47744" y="35115"/>
                  <a:pt x="48268" y="35115"/>
                </a:cubicBezTo>
                <a:close/>
                <a:moveTo>
                  <a:pt x="43439" y="35028"/>
                </a:moveTo>
                <a:cubicBezTo>
                  <a:pt x="44204" y="35028"/>
                  <a:pt x="44576" y="34110"/>
                  <a:pt x="44051" y="33586"/>
                </a:cubicBezTo>
                <a:cubicBezTo>
                  <a:pt x="43505" y="33061"/>
                  <a:pt x="42609" y="33433"/>
                  <a:pt x="42609" y="34176"/>
                </a:cubicBezTo>
                <a:cubicBezTo>
                  <a:pt x="42609" y="34656"/>
                  <a:pt x="42981" y="35028"/>
                  <a:pt x="43439" y="35028"/>
                </a:cubicBezTo>
                <a:close/>
                <a:moveTo>
                  <a:pt x="38610" y="34919"/>
                </a:moveTo>
                <a:cubicBezTo>
                  <a:pt x="39266" y="34919"/>
                  <a:pt x="39616" y="34132"/>
                  <a:pt x="39135" y="33673"/>
                </a:cubicBezTo>
                <a:cubicBezTo>
                  <a:pt x="38676" y="33192"/>
                  <a:pt x="37889" y="33520"/>
                  <a:pt x="37889" y="34176"/>
                </a:cubicBezTo>
                <a:cubicBezTo>
                  <a:pt x="37889" y="34591"/>
                  <a:pt x="38217" y="34919"/>
                  <a:pt x="38610" y="34919"/>
                </a:cubicBezTo>
                <a:close/>
                <a:moveTo>
                  <a:pt x="33781" y="34809"/>
                </a:moveTo>
                <a:cubicBezTo>
                  <a:pt x="34350" y="34809"/>
                  <a:pt x="34634" y="34132"/>
                  <a:pt x="34240" y="33739"/>
                </a:cubicBezTo>
                <a:cubicBezTo>
                  <a:pt x="33847" y="33345"/>
                  <a:pt x="33170" y="33629"/>
                  <a:pt x="33170" y="34176"/>
                </a:cubicBezTo>
                <a:cubicBezTo>
                  <a:pt x="33170" y="34525"/>
                  <a:pt x="33454" y="34809"/>
                  <a:pt x="33781" y="34809"/>
                </a:cubicBezTo>
                <a:close/>
                <a:moveTo>
                  <a:pt x="28974" y="34700"/>
                </a:moveTo>
                <a:cubicBezTo>
                  <a:pt x="29433" y="34700"/>
                  <a:pt x="29673" y="34132"/>
                  <a:pt x="29324" y="33804"/>
                </a:cubicBezTo>
                <a:cubicBezTo>
                  <a:pt x="28996" y="33476"/>
                  <a:pt x="28450" y="33717"/>
                  <a:pt x="28450" y="34176"/>
                </a:cubicBezTo>
                <a:cubicBezTo>
                  <a:pt x="28450" y="34482"/>
                  <a:pt x="28668" y="34700"/>
                  <a:pt x="28974" y="34700"/>
                </a:cubicBezTo>
                <a:close/>
                <a:moveTo>
                  <a:pt x="24145" y="34591"/>
                </a:moveTo>
                <a:cubicBezTo>
                  <a:pt x="24495" y="34591"/>
                  <a:pt x="24670" y="34154"/>
                  <a:pt x="24429" y="33892"/>
                </a:cubicBezTo>
                <a:cubicBezTo>
                  <a:pt x="24167" y="33651"/>
                  <a:pt x="23730" y="33826"/>
                  <a:pt x="23730" y="34176"/>
                </a:cubicBezTo>
                <a:cubicBezTo>
                  <a:pt x="23730" y="34394"/>
                  <a:pt x="23927" y="34591"/>
                  <a:pt x="24145" y="34591"/>
                </a:cubicBezTo>
                <a:close/>
                <a:moveTo>
                  <a:pt x="19316" y="34460"/>
                </a:moveTo>
                <a:cubicBezTo>
                  <a:pt x="19556" y="34460"/>
                  <a:pt x="19688" y="34176"/>
                  <a:pt x="19513" y="34001"/>
                </a:cubicBezTo>
                <a:cubicBezTo>
                  <a:pt x="19338" y="33826"/>
                  <a:pt x="19032" y="33935"/>
                  <a:pt x="19032" y="34198"/>
                </a:cubicBezTo>
                <a:cubicBezTo>
                  <a:pt x="19032" y="34329"/>
                  <a:pt x="19163" y="34460"/>
                  <a:pt x="19316" y="34460"/>
                </a:cubicBezTo>
                <a:close/>
                <a:moveTo>
                  <a:pt x="14487" y="34350"/>
                </a:moveTo>
                <a:cubicBezTo>
                  <a:pt x="14575" y="34350"/>
                  <a:pt x="14640" y="34263"/>
                  <a:pt x="14640" y="34176"/>
                </a:cubicBezTo>
                <a:cubicBezTo>
                  <a:pt x="14640" y="34088"/>
                  <a:pt x="14575" y="34023"/>
                  <a:pt x="14487" y="34023"/>
                </a:cubicBezTo>
                <a:cubicBezTo>
                  <a:pt x="14400" y="34023"/>
                  <a:pt x="14334" y="34088"/>
                  <a:pt x="14334" y="34176"/>
                </a:cubicBezTo>
                <a:cubicBezTo>
                  <a:pt x="14334" y="34263"/>
                  <a:pt x="14400" y="34350"/>
                  <a:pt x="14487" y="34350"/>
                </a:cubicBezTo>
                <a:close/>
                <a:moveTo>
                  <a:pt x="9658" y="34219"/>
                </a:moveTo>
                <a:cubicBezTo>
                  <a:pt x="9680" y="34219"/>
                  <a:pt x="9702" y="34198"/>
                  <a:pt x="9702" y="34176"/>
                </a:cubicBezTo>
                <a:cubicBezTo>
                  <a:pt x="9702" y="34154"/>
                  <a:pt x="9680" y="34132"/>
                  <a:pt x="9658" y="34132"/>
                </a:cubicBezTo>
                <a:cubicBezTo>
                  <a:pt x="9636" y="34132"/>
                  <a:pt x="9614" y="34154"/>
                  <a:pt x="9614" y="34176"/>
                </a:cubicBezTo>
                <a:cubicBezTo>
                  <a:pt x="9614" y="34198"/>
                  <a:pt x="9636" y="34219"/>
                  <a:pt x="9658" y="34219"/>
                </a:cubicBezTo>
                <a:close/>
                <a:moveTo>
                  <a:pt x="144784" y="29368"/>
                </a:moveTo>
                <a:cubicBezTo>
                  <a:pt x="144784" y="29347"/>
                  <a:pt x="144762" y="29347"/>
                  <a:pt x="144762" y="29368"/>
                </a:cubicBezTo>
                <a:lnTo>
                  <a:pt x="144762" y="29368"/>
                </a:lnTo>
                <a:close/>
                <a:moveTo>
                  <a:pt x="139955" y="29456"/>
                </a:moveTo>
                <a:cubicBezTo>
                  <a:pt x="140086" y="29456"/>
                  <a:pt x="140086" y="29259"/>
                  <a:pt x="139955" y="29259"/>
                </a:cubicBezTo>
                <a:cubicBezTo>
                  <a:pt x="139823" y="29259"/>
                  <a:pt x="139823" y="29456"/>
                  <a:pt x="139955" y="29456"/>
                </a:cubicBezTo>
                <a:close/>
                <a:moveTo>
                  <a:pt x="135126" y="29565"/>
                </a:moveTo>
                <a:cubicBezTo>
                  <a:pt x="135257" y="29565"/>
                  <a:pt x="135344" y="29478"/>
                  <a:pt x="135344" y="29347"/>
                </a:cubicBezTo>
                <a:cubicBezTo>
                  <a:pt x="135344" y="29172"/>
                  <a:pt x="135104" y="29063"/>
                  <a:pt x="134973" y="29194"/>
                </a:cubicBezTo>
                <a:cubicBezTo>
                  <a:pt x="134841" y="29347"/>
                  <a:pt x="134929" y="29565"/>
                  <a:pt x="135126" y="29565"/>
                </a:cubicBezTo>
                <a:close/>
                <a:moveTo>
                  <a:pt x="130297" y="29674"/>
                </a:moveTo>
                <a:cubicBezTo>
                  <a:pt x="130602" y="29674"/>
                  <a:pt x="130734" y="29325"/>
                  <a:pt x="130537" y="29128"/>
                </a:cubicBezTo>
                <a:cubicBezTo>
                  <a:pt x="130318" y="28931"/>
                  <a:pt x="129991" y="29063"/>
                  <a:pt x="129991" y="29347"/>
                </a:cubicBezTo>
                <a:cubicBezTo>
                  <a:pt x="129991" y="29521"/>
                  <a:pt x="130122" y="29674"/>
                  <a:pt x="130297" y="29674"/>
                </a:cubicBezTo>
                <a:close/>
                <a:moveTo>
                  <a:pt x="125489" y="29806"/>
                </a:moveTo>
                <a:cubicBezTo>
                  <a:pt x="125883" y="29784"/>
                  <a:pt x="126079" y="29325"/>
                  <a:pt x="125795" y="29041"/>
                </a:cubicBezTo>
                <a:cubicBezTo>
                  <a:pt x="125511" y="28757"/>
                  <a:pt x="125030" y="28953"/>
                  <a:pt x="125030" y="29347"/>
                </a:cubicBezTo>
                <a:cubicBezTo>
                  <a:pt x="125030" y="29609"/>
                  <a:pt x="125227" y="29806"/>
                  <a:pt x="125489" y="29806"/>
                </a:cubicBezTo>
                <a:close/>
                <a:moveTo>
                  <a:pt x="120660" y="29915"/>
                </a:moveTo>
                <a:cubicBezTo>
                  <a:pt x="121141" y="29915"/>
                  <a:pt x="121381" y="29325"/>
                  <a:pt x="121032" y="28975"/>
                </a:cubicBezTo>
                <a:cubicBezTo>
                  <a:pt x="120704" y="28626"/>
                  <a:pt x="120114" y="28866"/>
                  <a:pt x="120114" y="29368"/>
                </a:cubicBezTo>
                <a:cubicBezTo>
                  <a:pt x="120114" y="29653"/>
                  <a:pt x="120354" y="29915"/>
                  <a:pt x="120660" y="29915"/>
                </a:cubicBezTo>
                <a:close/>
                <a:moveTo>
                  <a:pt x="115831" y="30002"/>
                </a:moveTo>
                <a:cubicBezTo>
                  <a:pt x="116421" y="30002"/>
                  <a:pt x="116705" y="29303"/>
                  <a:pt x="116290" y="28888"/>
                </a:cubicBezTo>
                <a:cubicBezTo>
                  <a:pt x="115875" y="28473"/>
                  <a:pt x="115176" y="28779"/>
                  <a:pt x="115176" y="29347"/>
                </a:cubicBezTo>
                <a:cubicBezTo>
                  <a:pt x="115176" y="29718"/>
                  <a:pt x="115460" y="30002"/>
                  <a:pt x="115831" y="30002"/>
                </a:cubicBezTo>
                <a:close/>
                <a:moveTo>
                  <a:pt x="111002" y="30111"/>
                </a:moveTo>
                <a:cubicBezTo>
                  <a:pt x="111680" y="30111"/>
                  <a:pt x="112007" y="29303"/>
                  <a:pt x="111527" y="28822"/>
                </a:cubicBezTo>
                <a:cubicBezTo>
                  <a:pt x="111068" y="28341"/>
                  <a:pt x="110259" y="28691"/>
                  <a:pt x="110259" y="29347"/>
                </a:cubicBezTo>
                <a:cubicBezTo>
                  <a:pt x="110259" y="29762"/>
                  <a:pt x="110587" y="30111"/>
                  <a:pt x="111002" y="30111"/>
                </a:cubicBezTo>
                <a:close/>
                <a:moveTo>
                  <a:pt x="106173" y="30177"/>
                </a:moveTo>
                <a:cubicBezTo>
                  <a:pt x="106916" y="30177"/>
                  <a:pt x="107266" y="29303"/>
                  <a:pt x="106763" y="28779"/>
                </a:cubicBezTo>
                <a:cubicBezTo>
                  <a:pt x="106239" y="28276"/>
                  <a:pt x="105365" y="28626"/>
                  <a:pt x="105365" y="29368"/>
                </a:cubicBezTo>
                <a:cubicBezTo>
                  <a:pt x="105365" y="29806"/>
                  <a:pt x="105714" y="30177"/>
                  <a:pt x="106173" y="30177"/>
                </a:cubicBezTo>
                <a:close/>
                <a:moveTo>
                  <a:pt x="101344" y="30264"/>
                </a:moveTo>
                <a:cubicBezTo>
                  <a:pt x="102153" y="30264"/>
                  <a:pt x="102568" y="29281"/>
                  <a:pt x="102000" y="28713"/>
                </a:cubicBezTo>
                <a:cubicBezTo>
                  <a:pt x="101410" y="28145"/>
                  <a:pt x="100448" y="28538"/>
                  <a:pt x="100448" y="29347"/>
                </a:cubicBezTo>
                <a:cubicBezTo>
                  <a:pt x="100448" y="29849"/>
                  <a:pt x="100842" y="30264"/>
                  <a:pt x="101344" y="30264"/>
                </a:cubicBezTo>
                <a:close/>
                <a:moveTo>
                  <a:pt x="96515" y="30330"/>
                </a:moveTo>
                <a:cubicBezTo>
                  <a:pt x="97389" y="30330"/>
                  <a:pt x="97826" y="29281"/>
                  <a:pt x="97214" y="28669"/>
                </a:cubicBezTo>
                <a:cubicBezTo>
                  <a:pt x="96603" y="28036"/>
                  <a:pt x="95554" y="28473"/>
                  <a:pt x="95554" y="29347"/>
                </a:cubicBezTo>
                <a:cubicBezTo>
                  <a:pt x="95554" y="29893"/>
                  <a:pt x="95991" y="30330"/>
                  <a:pt x="96515" y="30330"/>
                </a:cubicBezTo>
                <a:close/>
                <a:moveTo>
                  <a:pt x="91708" y="30395"/>
                </a:moveTo>
                <a:cubicBezTo>
                  <a:pt x="92626" y="30374"/>
                  <a:pt x="93085" y="29281"/>
                  <a:pt x="92429" y="28626"/>
                </a:cubicBezTo>
                <a:cubicBezTo>
                  <a:pt x="91774" y="27970"/>
                  <a:pt x="90659" y="28429"/>
                  <a:pt x="90659" y="29347"/>
                </a:cubicBezTo>
                <a:cubicBezTo>
                  <a:pt x="90659" y="29915"/>
                  <a:pt x="91140" y="30395"/>
                  <a:pt x="91708" y="30395"/>
                </a:cubicBezTo>
                <a:close/>
                <a:moveTo>
                  <a:pt x="86879" y="30439"/>
                </a:moveTo>
                <a:cubicBezTo>
                  <a:pt x="87840" y="30439"/>
                  <a:pt x="88343" y="29259"/>
                  <a:pt x="87644" y="28582"/>
                </a:cubicBezTo>
                <a:cubicBezTo>
                  <a:pt x="86966" y="27883"/>
                  <a:pt x="85786" y="28363"/>
                  <a:pt x="85786" y="29347"/>
                </a:cubicBezTo>
                <a:cubicBezTo>
                  <a:pt x="85786" y="29958"/>
                  <a:pt x="86267" y="30439"/>
                  <a:pt x="86879" y="30439"/>
                </a:cubicBezTo>
                <a:close/>
                <a:moveTo>
                  <a:pt x="82050" y="30439"/>
                </a:moveTo>
                <a:cubicBezTo>
                  <a:pt x="83011" y="30439"/>
                  <a:pt x="83514" y="29259"/>
                  <a:pt x="82815" y="28582"/>
                </a:cubicBezTo>
                <a:cubicBezTo>
                  <a:pt x="82137" y="27883"/>
                  <a:pt x="80957" y="28363"/>
                  <a:pt x="80957" y="29347"/>
                </a:cubicBezTo>
                <a:cubicBezTo>
                  <a:pt x="80957" y="29958"/>
                  <a:pt x="81438" y="30439"/>
                  <a:pt x="82050" y="30439"/>
                </a:cubicBezTo>
                <a:close/>
                <a:moveTo>
                  <a:pt x="77221" y="30439"/>
                </a:moveTo>
                <a:cubicBezTo>
                  <a:pt x="78204" y="30439"/>
                  <a:pt x="78707" y="29237"/>
                  <a:pt x="78007" y="28538"/>
                </a:cubicBezTo>
                <a:cubicBezTo>
                  <a:pt x="77308" y="27839"/>
                  <a:pt x="76106" y="28341"/>
                  <a:pt x="76106" y="29325"/>
                </a:cubicBezTo>
                <a:cubicBezTo>
                  <a:pt x="76106" y="29937"/>
                  <a:pt x="76609" y="30439"/>
                  <a:pt x="77221" y="30439"/>
                </a:cubicBezTo>
                <a:close/>
                <a:moveTo>
                  <a:pt x="72392" y="30439"/>
                </a:moveTo>
                <a:cubicBezTo>
                  <a:pt x="73375" y="30439"/>
                  <a:pt x="73856" y="29259"/>
                  <a:pt x="73178" y="28582"/>
                </a:cubicBezTo>
                <a:cubicBezTo>
                  <a:pt x="72479" y="27883"/>
                  <a:pt x="71299" y="28363"/>
                  <a:pt x="71299" y="29347"/>
                </a:cubicBezTo>
                <a:cubicBezTo>
                  <a:pt x="71299" y="29958"/>
                  <a:pt x="71802" y="30439"/>
                  <a:pt x="72392" y="30439"/>
                </a:cubicBezTo>
                <a:close/>
                <a:moveTo>
                  <a:pt x="67563" y="30417"/>
                </a:moveTo>
                <a:cubicBezTo>
                  <a:pt x="68524" y="30417"/>
                  <a:pt x="69005" y="29259"/>
                  <a:pt x="68328" y="28582"/>
                </a:cubicBezTo>
                <a:cubicBezTo>
                  <a:pt x="67650" y="27904"/>
                  <a:pt x="66492" y="28385"/>
                  <a:pt x="66492" y="29347"/>
                </a:cubicBezTo>
                <a:cubicBezTo>
                  <a:pt x="66492" y="29937"/>
                  <a:pt x="66973" y="30417"/>
                  <a:pt x="67563" y="30417"/>
                </a:cubicBezTo>
                <a:close/>
                <a:moveTo>
                  <a:pt x="62734" y="30374"/>
                </a:moveTo>
                <a:cubicBezTo>
                  <a:pt x="63673" y="30374"/>
                  <a:pt x="64132" y="29259"/>
                  <a:pt x="63477" y="28604"/>
                </a:cubicBezTo>
                <a:cubicBezTo>
                  <a:pt x="62821" y="27948"/>
                  <a:pt x="61707" y="28429"/>
                  <a:pt x="61707" y="29347"/>
                </a:cubicBezTo>
                <a:cubicBezTo>
                  <a:pt x="61707" y="29915"/>
                  <a:pt x="62166" y="30374"/>
                  <a:pt x="62734" y="30374"/>
                </a:cubicBezTo>
                <a:close/>
                <a:moveTo>
                  <a:pt x="57927" y="30308"/>
                </a:moveTo>
                <a:cubicBezTo>
                  <a:pt x="58801" y="30308"/>
                  <a:pt x="59238" y="29259"/>
                  <a:pt x="58604" y="28647"/>
                </a:cubicBezTo>
                <a:cubicBezTo>
                  <a:pt x="57992" y="28036"/>
                  <a:pt x="56943" y="28473"/>
                  <a:pt x="56943" y="29347"/>
                </a:cubicBezTo>
                <a:cubicBezTo>
                  <a:pt x="56943" y="29871"/>
                  <a:pt x="57380" y="30308"/>
                  <a:pt x="57927" y="30308"/>
                </a:cubicBezTo>
                <a:close/>
                <a:moveTo>
                  <a:pt x="53098" y="30243"/>
                </a:moveTo>
                <a:cubicBezTo>
                  <a:pt x="53906" y="30243"/>
                  <a:pt x="54299" y="29259"/>
                  <a:pt x="53731" y="28691"/>
                </a:cubicBezTo>
                <a:cubicBezTo>
                  <a:pt x="53163" y="28123"/>
                  <a:pt x="52180" y="28538"/>
                  <a:pt x="52180" y="29347"/>
                </a:cubicBezTo>
                <a:cubicBezTo>
                  <a:pt x="52180" y="29849"/>
                  <a:pt x="52595" y="30243"/>
                  <a:pt x="53098" y="30243"/>
                </a:cubicBezTo>
                <a:close/>
                <a:moveTo>
                  <a:pt x="48268" y="30177"/>
                </a:moveTo>
                <a:cubicBezTo>
                  <a:pt x="48990" y="30177"/>
                  <a:pt x="49361" y="29281"/>
                  <a:pt x="48858" y="28779"/>
                </a:cubicBezTo>
                <a:cubicBezTo>
                  <a:pt x="48334" y="28254"/>
                  <a:pt x="47438" y="28626"/>
                  <a:pt x="47438" y="29347"/>
                </a:cubicBezTo>
                <a:cubicBezTo>
                  <a:pt x="47438" y="29806"/>
                  <a:pt x="47810" y="30177"/>
                  <a:pt x="48268" y="30177"/>
                </a:cubicBezTo>
                <a:close/>
                <a:moveTo>
                  <a:pt x="43439" y="30068"/>
                </a:moveTo>
                <a:cubicBezTo>
                  <a:pt x="44095" y="30068"/>
                  <a:pt x="44423" y="29281"/>
                  <a:pt x="43964" y="28822"/>
                </a:cubicBezTo>
                <a:cubicBezTo>
                  <a:pt x="43505" y="28341"/>
                  <a:pt x="42697" y="28691"/>
                  <a:pt x="42697" y="29347"/>
                </a:cubicBezTo>
                <a:cubicBezTo>
                  <a:pt x="42697" y="29740"/>
                  <a:pt x="43046" y="30068"/>
                  <a:pt x="43439" y="30068"/>
                </a:cubicBezTo>
                <a:close/>
                <a:moveTo>
                  <a:pt x="38610" y="29980"/>
                </a:moveTo>
                <a:cubicBezTo>
                  <a:pt x="39200" y="29980"/>
                  <a:pt x="39484" y="29281"/>
                  <a:pt x="39069" y="28888"/>
                </a:cubicBezTo>
                <a:cubicBezTo>
                  <a:pt x="38676" y="28473"/>
                  <a:pt x="37977" y="28757"/>
                  <a:pt x="37977" y="29347"/>
                </a:cubicBezTo>
                <a:cubicBezTo>
                  <a:pt x="37977" y="29696"/>
                  <a:pt x="38261" y="29980"/>
                  <a:pt x="38610" y="29980"/>
                </a:cubicBezTo>
                <a:close/>
                <a:moveTo>
                  <a:pt x="33781" y="29871"/>
                </a:moveTo>
                <a:cubicBezTo>
                  <a:pt x="34284" y="29871"/>
                  <a:pt x="34524" y="29281"/>
                  <a:pt x="34175" y="28953"/>
                </a:cubicBezTo>
                <a:cubicBezTo>
                  <a:pt x="33825" y="28604"/>
                  <a:pt x="33235" y="28844"/>
                  <a:pt x="33235" y="29325"/>
                </a:cubicBezTo>
                <a:cubicBezTo>
                  <a:pt x="33235" y="29631"/>
                  <a:pt x="33497" y="29871"/>
                  <a:pt x="33781" y="29871"/>
                </a:cubicBezTo>
                <a:close/>
                <a:moveTo>
                  <a:pt x="28974" y="29762"/>
                </a:moveTo>
                <a:cubicBezTo>
                  <a:pt x="29346" y="29762"/>
                  <a:pt x="29542" y="29303"/>
                  <a:pt x="29280" y="29041"/>
                </a:cubicBezTo>
                <a:cubicBezTo>
                  <a:pt x="28996" y="28779"/>
                  <a:pt x="28537" y="28953"/>
                  <a:pt x="28537" y="29347"/>
                </a:cubicBezTo>
                <a:cubicBezTo>
                  <a:pt x="28537" y="29587"/>
                  <a:pt x="28734" y="29762"/>
                  <a:pt x="28974" y="29762"/>
                </a:cubicBezTo>
                <a:close/>
                <a:moveTo>
                  <a:pt x="24145" y="29674"/>
                </a:moveTo>
                <a:cubicBezTo>
                  <a:pt x="24429" y="29674"/>
                  <a:pt x="24560" y="29325"/>
                  <a:pt x="24364" y="29106"/>
                </a:cubicBezTo>
                <a:cubicBezTo>
                  <a:pt x="24167" y="28910"/>
                  <a:pt x="23817" y="29063"/>
                  <a:pt x="23817" y="29347"/>
                </a:cubicBezTo>
                <a:cubicBezTo>
                  <a:pt x="23817" y="29521"/>
                  <a:pt x="23970" y="29674"/>
                  <a:pt x="24145" y="29674"/>
                </a:cubicBezTo>
                <a:close/>
                <a:moveTo>
                  <a:pt x="19316" y="29543"/>
                </a:moveTo>
                <a:cubicBezTo>
                  <a:pt x="19491" y="29543"/>
                  <a:pt x="19578" y="29325"/>
                  <a:pt x="19469" y="29194"/>
                </a:cubicBezTo>
                <a:cubicBezTo>
                  <a:pt x="19338" y="29063"/>
                  <a:pt x="19119" y="29172"/>
                  <a:pt x="19119" y="29347"/>
                </a:cubicBezTo>
                <a:cubicBezTo>
                  <a:pt x="19119" y="29456"/>
                  <a:pt x="19207" y="29543"/>
                  <a:pt x="19316" y="29543"/>
                </a:cubicBezTo>
                <a:close/>
                <a:moveTo>
                  <a:pt x="14487" y="29434"/>
                </a:moveTo>
                <a:cubicBezTo>
                  <a:pt x="14531" y="29434"/>
                  <a:pt x="14575" y="29390"/>
                  <a:pt x="14575" y="29347"/>
                </a:cubicBezTo>
                <a:cubicBezTo>
                  <a:pt x="14575" y="29303"/>
                  <a:pt x="14531" y="29259"/>
                  <a:pt x="14487" y="29259"/>
                </a:cubicBezTo>
                <a:cubicBezTo>
                  <a:pt x="14443" y="29259"/>
                  <a:pt x="14400" y="29303"/>
                  <a:pt x="14400" y="29347"/>
                </a:cubicBezTo>
                <a:cubicBezTo>
                  <a:pt x="14400" y="29390"/>
                  <a:pt x="14443" y="29434"/>
                  <a:pt x="14487" y="29434"/>
                </a:cubicBezTo>
                <a:close/>
                <a:moveTo>
                  <a:pt x="139955" y="24539"/>
                </a:moveTo>
                <a:cubicBezTo>
                  <a:pt x="139976" y="24539"/>
                  <a:pt x="139976" y="24539"/>
                  <a:pt x="139976" y="24518"/>
                </a:cubicBezTo>
                <a:cubicBezTo>
                  <a:pt x="139976" y="24496"/>
                  <a:pt x="139976" y="24496"/>
                  <a:pt x="139955" y="24496"/>
                </a:cubicBezTo>
                <a:cubicBezTo>
                  <a:pt x="139933" y="24496"/>
                  <a:pt x="139933" y="24496"/>
                  <a:pt x="139933" y="24518"/>
                </a:cubicBezTo>
                <a:cubicBezTo>
                  <a:pt x="139933" y="24539"/>
                  <a:pt x="139933" y="24539"/>
                  <a:pt x="139955" y="24539"/>
                </a:cubicBezTo>
                <a:close/>
                <a:moveTo>
                  <a:pt x="135126" y="24649"/>
                </a:moveTo>
                <a:cubicBezTo>
                  <a:pt x="135344" y="24649"/>
                  <a:pt x="134994" y="24321"/>
                  <a:pt x="134994" y="24518"/>
                </a:cubicBezTo>
                <a:cubicBezTo>
                  <a:pt x="134994" y="24605"/>
                  <a:pt x="135060" y="24649"/>
                  <a:pt x="135126" y="24649"/>
                </a:cubicBezTo>
                <a:close/>
                <a:moveTo>
                  <a:pt x="130297" y="24758"/>
                </a:moveTo>
                <a:cubicBezTo>
                  <a:pt x="130624" y="24758"/>
                  <a:pt x="130624" y="24277"/>
                  <a:pt x="130297" y="24277"/>
                </a:cubicBezTo>
                <a:cubicBezTo>
                  <a:pt x="129991" y="24277"/>
                  <a:pt x="129991" y="24758"/>
                  <a:pt x="130297" y="24758"/>
                </a:cubicBezTo>
                <a:close/>
                <a:moveTo>
                  <a:pt x="125489" y="24867"/>
                </a:moveTo>
                <a:cubicBezTo>
                  <a:pt x="125795" y="24867"/>
                  <a:pt x="125948" y="24496"/>
                  <a:pt x="125730" y="24277"/>
                </a:cubicBezTo>
                <a:cubicBezTo>
                  <a:pt x="125511" y="24059"/>
                  <a:pt x="125140" y="24212"/>
                  <a:pt x="125140" y="24518"/>
                </a:cubicBezTo>
                <a:cubicBezTo>
                  <a:pt x="125140" y="24714"/>
                  <a:pt x="125293" y="24867"/>
                  <a:pt x="125489" y="24867"/>
                </a:cubicBezTo>
                <a:close/>
                <a:moveTo>
                  <a:pt x="120660" y="24976"/>
                </a:moveTo>
                <a:cubicBezTo>
                  <a:pt x="121054" y="24976"/>
                  <a:pt x="121250" y="24474"/>
                  <a:pt x="120966" y="24190"/>
                </a:cubicBezTo>
                <a:cubicBezTo>
                  <a:pt x="120682" y="23906"/>
                  <a:pt x="120201" y="24124"/>
                  <a:pt x="120201" y="24518"/>
                </a:cubicBezTo>
                <a:cubicBezTo>
                  <a:pt x="120201" y="24780"/>
                  <a:pt x="120398" y="24976"/>
                  <a:pt x="120660" y="24976"/>
                </a:cubicBezTo>
                <a:close/>
                <a:moveTo>
                  <a:pt x="115831" y="25064"/>
                </a:moveTo>
                <a:cubicBezTo>
                  <a:pt x="116312" y="25064"/>
                  <a:pt x="116552" y="24474"/>
                  <a:pt x="116225" y="24146"/>
                </a:cubicBezTo>
                <a:cubicBezTo>
                  <a:pt x="115875" y="23797"/>
                  <a:pt x="115285" y="24037"/>
                  <a:pt x="115285" y="24518"/>
                </a:cubicBezTo>
                <a:cubicBezTo>
                  <a:pt x="115285" y="24824"/>
                  <a:pt x="115525" y="25064"/>
                  <a:pt x="115831" y="25064"/>
                </a:cubicBezTo>
                <a:close/>
                <a:moveTo>
                  <a:pt x="111002" y="25151"/>
                </a:moveTo>
                <a:cubicBezTo>
                  <a:pt x="111570" y="25151"/>
                  <a:pt x="111833" y="24474"/>
                  <a:pt x="111439" y="24081"/>
                </a:cubicBezTo>
                <a:cubicBezTo>
                  <a:pt x="111046" y="23687"/>
                  <a:pt x="110369" y="23971"/>
                  <a:pt x="110369" y="24518"/>
                </a:cubicBezTo>
                <a:cubicBezTo>
                  <a:pt x="110369" y="24867"/>
                  <a:pt x="110653" y="25151"/>
                  <a:pt x="111002" y="25151"/>
                </a:cubicBezTo>
                <a:close/>
                <a:moveTo>
                  <a:pt x="106173" y="25239"/>
                </a:moveTo>
                <a:cubicBezTo>
                  <a:pt x="106807" y="25239"/>
                  <a:pt x="107135" y="24452"/>
                  <a:pt x="106676" y="24015"/>
                </a:cubicBezTo>
                <a:cubicBezTo>
                  <a:pt x="106217" y="23556"/>
                  <a:pt x="105452" y="23884"/>
                  <a:pt x="105452" y="24518"/>
                </a:cubicBezTo>
                <a:cubicBezTo>
                  <a:pt x="105452" y="24911"/>
                  <a:pt x="105780" y="25239"/>
                  <a:pt x="106173" y="25239"/>
                </a:cubicBezTo>
                <a:close/>
                <a:moveTo>
                  <a:pt x="101344" y="25304"/>
                </a:moveTo>
                <a:cubicBezTo>
                  <a:pt x="102043" y="25304"/>
                  <a:pt x="102415" y="24452"/>
                  <a:pt x="101912" y="23971"/>
                </a:cubicBezTo>
                <a:cubicBezTo>
                  <a:pt x="101410" y="23469"/>
                  <a:pt x="100558" y="23818"/>
                  <a:pt x="100558" y="24518"/>
                </a:cubicBezTo>
                <a:cubicBezTo>
                  <a:pt x="100558" y="24955"/>
                  <a:pt x="100907" y="25304"/>
                  <a:pt x="101344" y="25304"/>
                </a:cubicBezTo>
                <a:close/>
                <a:moveTo>
                  <a:pt x="96515" y="25370"/>
                </a:moveTo>
                <a:cubicBezTo>
                  <a:pt x="97280" y="25370"/>
                  <a:pt x="97673" y="24452"/>
                  <a:pt x="97127" y="23906"/>
                </a:cubicBezTo>
                <a:cubicBezTo>
                  <a:pt x="96603" y="23381"/>
                  <a:pt x="95663" y="23753"/>
                  <a:pt x="95663" y="24518"/>
                </a:cubicBezTo>
                <a:cubicBezTo>
                  <a:pt x="95663" y="24998"/>
                  <a:pt x="96056" y="25370"/>
                  <a:pt x="96515" y="25370"/>
                </a:cubicBezTo>
                <a:close/>
                <a:moveTo>
                  <a:pt x="91708" y="25435"/>
                </a:moveTo>
                <a:cubicBezTo>
                  <a:pt x="92516" y="25435"/>
                  <a:pt x="92910" y="24452"/>
                  <a:pt x="92342" y="23884"/>
                </a:cubicBezTo>
                <a:cubicBezTo>
                  <a:pt x="91774" y="23294"/>
                  <a:pt x="90790" y="23709"/>
                  <a:pt x="90790" y="24518"/>
                </a:cubicBezTo>
                <a:cubicBezTo>
                  <a:pt x="90790" y="25020"/>
                  <a:pt x="91205" y="25435"/>
                  <a:pt x="91708" y="25435"/>
                </a:cubicBezTo>
                <a:close/>
                <a:moveTo>
                  <a:pt x="86879" y="25457"/>
                </a:moveTo>
                <a:cubicBezTo>
                  <a:pt x="87709" y="25457"/>
                  <a:pt x="88124" y="24452"/>
                  <a:pt x="87534" y="23862"/>
                </a:cubicBezTo>
                <a:cubicBezTo>
                  <a:pt x="86944" y="23272"/>
                  <a:pt x="85939" y="23687"/>
                  <a:pt x="85939" y="24518"/>
                </a:cubicBezTo>
                <a:cubicBezTo>
                  <a:pt x="85939" y="25042"/>
                  <a:pt x="86354" y="25457"/>
                  <a:pt x="86879" y="25457"/>
                </a:cubicBezTo>
                <a:close/>
                <a:moveTo>
                  <a:pt x="82050" y="25479"/>
                </a:moveTo>
                <a:cubicBezTo>
                  <a:pt x="82902" y="25479"/>
                  <a:pt x="83339" y="24452"/>
                  <a:pt x="82727" y="23840"/>
                </a:cubicBezTo>
                <a:cubicBezTo>
                  <a:pt x="82115" y="23228"/>
                  <a:pt x="81088" y="23665"/>
                  <a:pt x="81088" y="24518"/>
                </a:cubicBezTo>
                <a:cubicBezTo>
                  <a:pt x="81088" y="25042"/>
                  <a:pt x="81525" y="25479"/>
                  <a:pt x="82050" y="25479"/>
                </a:cubicBezTo>
                <a:close/>
                <a:moveTo>
                  <a:pt x="77221" y="25479"/>
                </a:moveTo>
                <a:cubicBezTo>
                  <a:pt x="78073" y="25479"/>
                  <a:pt x="78510" y="24452"/>
                  <a:pt x="77898" y="23840"/>
                </a:cubicBezTo>
                <a:cubicBezTo>
                  <a:pt x="77308" y="23228"/>
                  <a:pt x="76259" y="23665"/>
                  <a:pt x="76259" y="24518"/>
                </a:cubicBezTo>
                <a:cubicBezTo>
                  <a:pt x="76259" y="25042"/>
                  <a:pt x="76696" y="25479"/>
                  <a:pt x="77221" y="25479"/>
                </a:cubicBezTo>
                <a:close/>
                <a:moveTo>
                  <a:pt x="72392" y="25479"/>
                </a:moveTo>
                <a:cubicBezTo>
                  <a:pt x="73266" y="25479"/>
                  <a:pt x="73681" y="24452"/>
                  <a:pt x="73069" y="23840"/>
                </a:cubicBezTo>
                <a:cubicBezTo>
                  <a:pt x="72479" y="23228"/>
                  <a:pt x="71430" y="23665"/>
                  <a:pt x="71430" y="24518"/>
                </a:cubicBezTo>
                <a:cubicBezTo>
                  <a:pt x="71430" y="25042"/>
                  <a:pt x="71867" y="25479"/>
                  <a:pt x="72392" y="25479"/>
                </a:cubicBezTo>
                <a:close/>
                <a:moveTo>
                  <a:pt x="67563" y="25457"/>
                </a:moveTo>
                <a:cubicBezTo>
                  <a:pt x="68415" y="25457"/>
                  <a:pt x="68830" y="24452"/>
                  <a:pt x="68240" y="23862"/>
                </a:cubicBezTo>
                <a:cubicBezTo>
                  <a:pt x="67650" y="23272"/>
                  <a:pt x="66623" y="23687"/>
                  <a:pt x="66623" y="24518"/>
                </a:cubicBezTo>
                <a:cubicBezTo>
                  <a:pt x="66645" y="25042"/>
                  <a:pt x="67060" y="25457"/>
                  <a:pt x="67563" y="25457"/>
                </a:cubicBezTo>
                <a:close/>
                <a:moveTo>
                  <a:pt x="62734" y="25413"/>
                </a:moveTo>
                <a:cubicBezTo>
                  <a:pt x="63542" y="25413"/>
                  <a:pt x="63957" y="24452"/>
                  <a:pt x="63389" y="23884"/>
                </a:cubicBezTo>
                <a:cubicBezTo>
                  <a:pt x="62821" y="23316"/>
                  <a:pt x="61838" y="23709"/>
                  <a:pt x="61838" y="24518"/>
                </a:cubicBezTo>
                <a:cubicBezTo>
                  <a:pt x="61838" y="25020"/>
                  <a:pt x="62253" y="25413"/>
                  <a:pt x="62734" y="25413"/>
                </a:cubicBezTo>
                <a:close/>
                <a:moveTo>
                  <a:pt x="57927" y="25370"/>
                </a:moveTo>
                <a:cubicBezTo>
                  <a:pt x="58669" y="25370"/>
                  <a:pt x="59041" y="24452"/>
                  <a:pt x="58517" y="23928"/>
                </a:cubicBezTo>
                <a:cubicBezTo>
                  <a:pt x="57992" y="23381"/>
                  <a:pt x="57074" y="23775"/>
                  <a:pt x="57074" y="24518"/>
                </a:cubicBezTo>
                <a:cubicBezTo>
                  <a:pt x="57074" y="24976"/>
                  <a:pt x="57446" y="25370"/>
                  <a:pt x="57927" y="25370"/>
                </a:cubicBezTo>
                <a:close/>
                <a:moveTo>
                  <a:pt x="53098" y="25304"/>
                </a:moveTo>
                <a:cubicBezTo>
                  <a:pt x="53797" y="25304"/>
                  <a:pt x="54146" y="24452"/>
                  <a:pt x="53644" y="23971"/>
                </a:cubicBezTo>
                <a:cubicBezTo>
                  <a:pt x="53163" y="23469"/>
                  <a:pt x="52311" y="23818"/>
                  <a:pt x="52311" y="24518"/>
                </a:cubicBezTo>
                <a:cubicBezTo>
                  <a:pt x="52311" y="24955"/>
                  <a:pt x="52661" y="25304"/>
                  <a:pt x="53098" y="25304"/>
                </a:cubicBezTo>
                <a:close/>
                <a:moveTo>
                  <a:pt x="48268" y="25239"/>
                </a:moveTo>
                <a:cubicBezTo>
                  <a:pt x="48902" y="25239"/>
                  <a:pt x="49208" y="24474"/>
                  <a:pt x="48771" y="24015"/>
                </a:cubicBezTo>
                <a:cubicBezTo>
                  <a:pt x="48334" y="23578"/>
                  <a:pt x="47547" y="23884"/>
                  <a:pt x="47547" y="24518"/>
                </a:cubicBezTo>
                <a:cubicBezTo>
                  <a:pt x="47547" y="24911"/>
                  <a:pt x="47875" y="25239"/>
                  <a:pt x="48268" y="25239"/>
                </a:cubicBezTo>
                <a:close/>
                <a:moveTo>
                  <a:pt x="43439" y="25151"/>
                </a:moveTo>
                <a:cubicBezTo>
                  <a:pt x="44008" y="25151"/>
                  <a:pt x="44292" y="24474"/>
                  <a:pt x="43876" y="24081"/>
                </a:cubicBezTo>
                <a:cubicBezTo>
                  <a:pt x="43483" y="23687"/>
                  <a:pt x="42806" y="23971"/>
                  <a:pt x="42806" y="24518"/>
                </a:cubicBezTo>
                <a:cubicBezTo>
                  <a:pt x="42806" y="24867"/>
                  <a:pt x="43090" y="25151"/>
                  <a:pt x="43439" y="25151"/>
                </a:cubicBezTo>
                <a:close/>
                <a:moveTo>
                  <a:pt x="38610" y="25064"/>
                </a:moveTo>
                <a:cubicBezTo>
                  <a:pt x="39113" y="25064"/>
                  <a:pt x="39353" y="24474"/>
                  <a:pt x="39026" y="24124"/>
                </a:cubicBezTo>
                <a:cubicBezTo>
                  <a:pt x="38676" y="23775"/>
                  <a:pt x="38086" y="24015"/>
                  <a:pt x="38086" y="24518"/>
                </a:cubicBezTo>
                <a:cubicBezTo>
                  <a:pt x="38086" y="24802"/>
                  <a:pt x="38326" y="25042"/>
                  <a:pt x="38610" y="25064"/>
                </a:cubicBezTo>
                <a:close/>
                <a:moveTo>
                  <a:pt x="33781" y="24955"/>
                </a:moveTo>
                <a:cubicBezTo>
                  <a:pt x="34197" y="24955"/>
                  <a:pt x="34393" y="24496"/>
                  <a:pt x="34109" y="24212"/>
                </a:cubicBezTo>
                <a:cubicBezTo>
                  <a:pt x="33825" y="23928"/>
                  <a:pt x="33344" y="24124"/>
                  <a:pt x="33344" y="24518"/>
                </a:cubicBezTo>
                <a:cubicBezTo>
                  <a:pt x="33344" y="24758"/>
                  <a:pt x="33541" y="24955"/>
                  <a:pt x="33781" y="24955"/>
                </a:cubicBezTo>
                <a:close/>
                <a:moveTo>
                  <a:pt x="28974" y="24845"/>
                </a:moveTo>
                <a:cubicBezTo>
                  <a:pt x="29368" y="24824"/>
                  <a:pt x="29368" y="24212"/>
                  <a:pt x="28974" y="24190"/>
                </a:cubicBezTo>
                <a:cubicBezTo>
                  <a:pt x="28472" y="24146"/>
                  <a:pt x="28472" y="24889"/>
                  <a:pt x="28974" y="24845"/>
                </a:cubicBezTo>
                <a:close/>
                <a:moveTo>
                  <a:pt x="24145" y="24758"/>
                </a:moveTo>
                <a:cubicBezTo>
                  <a:pt x="24254" y="24758"/>
                  <a:pt x="24364" y="24649"/>
                  <a:pt x="24364" y="24518"/>
                </a:cubicBezTo>
                <a:cubicBezTo>
                  <a:pt x="24364" y="24212"/>
                  <a:pt x="23905" y="24212"/>
                  <a:pt x="23905" y="24518"/>
                </a:cubicBezTo>
                <a:cubicBezTo>
                  <a:pt x="23905" y="24649"/>
                  <a:pt x="24014" y="24758"/>
                  <a:pt x="24145" y="24758"/>
                </a:cubicBezTo>
                <a:close/>
                <a:moveTo>
                  <a:pt x="19316" y="24649"/>
                </a:moveTo>
                <a:cubicBezTo>
                  <a:pt x="19469" y="24649"/>
                  <a:pt x="19469" y="24408"/>
                  <a:pt x="19316" y="24408"/>
                </a:cubicBezTo>
                <a:cubicBezTo>
                  <a:pt x="19163" y="24408"/>
                  <a:pt x="19163" y="24649"/>
                  <a:pt x="19316" y="24649"/>
                </a:cubicBezTo>
                <a:close/>
                <a:moveTo>
                  <a:pt x="14487" y="24561"/>
                </a:moveTo>
                <a:cubicBezTo>
                  <a:pt x="14509" y="24539"/>
                  <a:pt x="14509" y="24539"/>
                  <a:pt x="14509" y="24518"/>
                </a:cubicBezTo>
                <a:cubicBezTo>
                  <a:pt x="14509" y="24518"/>
                  <a:pt x="14509" y="24496"/>
                  <a:pt x="14487" y="24496"/>
                </a:cubicBezTo>
                <a:cubicBezTo>
                  <a:pt x="14465" y="24496"/>
                  <a:pt x="14465" y="24518"/>
                  <a:pt x="14465" y="24518"/>
                </a:cubicBezTo>
                <a:cubicBezTo>
                  <a:pt x="14465" y="24539"/>
                  <a:pt x="14465" y="24561"/>
                  <a:pt x="14487" y="24561"/>
                </a:cubicBezTo>
                <a:close/>
                <a:moveTo>
                  <a:pt x="135126" y="19754"/>
                </a:moveTo>
                <a:cubicBezTo>
                  <a:pt x="135169" y="19754"/>
                  <a:pt x="135191" y="19732"/>
                  <a:pt x="135191" y="19689"/>
                </a:cubicBezTo>
                <a:cubicBezTo>
                  <a:pt x="135191" y="19667"/>
                  <a:pt x="135169" y="19645"/>
                  <a:pt x="135126" y="19645"/>
                </a:cubicBezTo>
                <a:cubicBezTo>
                  <a:pt x="135104" y="19645"/>
                  <a:pt x="135082" y="19667"/>
                  <a:pt x="135082" y="19689"/>
                </a:cubicBezTo>
                <a:cubicBezTo>
                  <a:pt x="135082" y="19732"/>
                  <a:pt x="135104" y="19754"/>
                  <a:pt x="135126" y="19754"/>
                </a:cubicBezTo>
                <a:close/>
                <a:moveTo>
                  <a:pt x="130297" y="19842"/>
                </a:moveTo>
                <a:cubicBezTo>
                  <a:pt x="130384" y="19842"/>
                  <a:pt x="130449" y="19776"/>
                  <a:pt x="130449" y="19689"/>
                </a:cubicBezTo>
                <a:cubicBezTo>
                  <a:pt x="130449" y="19623"/>
                  <a:pt x="130384" y="19557"/>
                  <a:pt x="130297" y="19557"/>
                </a:cubicBezTo>
                <a:cubicBezTo>
                  <a:pt x="130231" y="19557"/>
                  <a:pt x="130165" y="19623"/>
                  <a:pt x="130165" y="19689"/>
                </a:cubicBezTo>
                <a:cubicBezTo>
                  <a:pt x="130165" y="19776"/>
                  <a:pt x="130231" y="19842"/>
                  <a:pt x="130297" y="19842"/>
                </a:cubicBezTo>
                <a:close/>
                <a:moveTo>
                  <a:pt x="125489" y="19951"/>
                </a:moveTo>
                <a:cubicBezTo>
                  <a:pt x="125708" y="19951"/>
                  <a:pt x="125817" y="19667"/>
                  <a:pt x="125664" y="19514"/>
                </a:cubicBezTo>
                <a:cubicBezTo>
                  <a:pt x="125489" y="19361"/>
                  <a:pt x="125227" y="19470"/>
                  <a:pt x="125227" y="19689"/>
                </a:cubicBezTo>
                <a:cubicBezTo>
                  <a:pt x="125227" y="19842"/>
                  <a:pt x="125336" y="19951"/>
                  <a:pt x="125489" y="19951"/>
                </a:cubicBezTo>
                <a:close/>
                <a:moveTo>
                  <a:pt x="120660" y="20038"/>
                </a:moveTo>
                <a:cubicBezTo>
                  <a:pt x="120966" y="20038"/>
                  <a:pt x="121119" y="19667"/>
                  <a:pt x="120901" y="19448"/>
                </a:cubicBezTo>
                <a:cubicBezTo>
                  <a:pt x="120682" y="19230"/>
                  <a:pt x="120311" y="19383"/>
                  <a:pt x="120311" y="19689"/>
                </a:cubicBezTo>
                <a:cubicBezTo>
                  <a:pt x="120311" y="19885"/>
                  <a:pt x="120464" y="20038"/>
                  <a:pt x="120660" y="20038"/>
                </a:cubicBezTo>
                <a:close/>
                <a:moveTo>
                  <a:pt x="115831" y="20147"/>
                </a:moveTo>
                <a:cubicBezTo>
                  <a:pt x="116225" y="20147"/>
                  <a:pt x="116421" y="19667"/>
                  <a:pt x="116137" y="19383"/>
                </a:cubicBezTo>
                <a:cubicBezTo>
                  <a:pt x="115853" y="19099"/>
                  <a:pt x="115394" y="19295"/>
                  <a:pt x="115394" y="19689"/>
                </a:cubicBezTo>
                <a:cubicBezTo>
                  <a:pt x="115394" y="19951"/>
                  <a:pt x="115591" y="20147"/>
                  <a:pt x="115831" y="20147"/>
                </a:cubicBezTo>
                <a:close/>
                <a:moveTo>
                  <a:pt x="111002" y="20213"/>
                </a:moveTo>
                <a:cubicBezTo>
                  <a:pt x="111461" y="20213"/>
                  <a:pt x="111701" y="19645"/>
                  <a:pt x="111374" y="19317"/>
                </a:cubicBezTo>
                <a:cubicBezTo>
                  <a:pt x="111046" y="18989"/>
                  <a:pt x="110478" y="19230"/>
                  <a:pt x="110478" y="19689"/>
                </a:cubicBezTo>
                <a:cubicBezTo>
                  <a:pt x="110478" y="19994"/>
                  <a:pt x="110718" y="20213"/>
                  <a:pt x="111002" y="20213"/>
                </a:cubicBezTo>
                <a:close/>
                <a:moveTo>
                  <a:pt x="106173" y="20300"/>
                </a:moveTo>
                <a:cubicBezTo>
                  <a:pt x="106719" y="20300"/>
                  <a:pt x="106982" y="19645"/>
                  <a:pt x="106610" y="19273"/>
                </a:cubicBezTo>
                <a:cubicBezTo>
                  <a:pt x="106217" y="18880"/>
                  <a:pt x="105583" y="19164"/>
                  <a:pt x="105583" y="19689"/>
                </a:cubicBezTo>
                <a:cubicBezTo>
                  <a:pt x="105583" y="20038"/>
                  <a:pt x="105845" y="20300"/>
                  <a:pt x="106173" y="20300"/>
                </a:cubicBezTo>
                <a:close/>
                <a:moveTo>
                  <a:pt x="101344" y="20366"/>
                </a:moveTo>
                <a:cubicBezTo>
                  <a:pt x="101956" y="20366"/>
                  <a:pt x="102240" y="19645"/>
                  <a:pt x="101825" y="19230"/>
                </a:cubicBezTo>
                <a:cubicBezTo>
                  <a:pt x="101410" y="18793"/>
                  <a:pt x="100689" y="19099"/>
                  <a:pt x="100689" y="19689"/>
                </a:cubicBezTo>
                <a:cubicBezTo>
                  <a:pt x="100689" y="20060"/>
                  <a:pt x="100973" y="20366"/>
                  <a:pt x="101344" y="20366"/>
                </a:cubicBezTo>
                <a:close/>
                <a:moveTo>
                  <a:pt x="96515" y="20431"/>
                </a:moveTo>
                <a:cubicBezTo>
                  <a:pt x="97171" y="20431"/>
                  <a:pt x="97498" y="19645"/>
                  <a:pt x="97040" y="19186"/>
                </a:cubicBezTo>
                <a:cubicBezTo>
                  <a:pt x="96581" y="18727"/>
                  <a:pt x="95794" y="19055"/>
                  <a:pt x="95794" y="19689"/>
                </a:cubicBezTo>
                <a:cubicBezTo>
                  <a:pt x="95794" y="20104"/>
                  <a:pt x="96122" y="20431"/>
                  <a:pt x="96515" y="20431"/>
                </a:cubicBezTo>
                <a:close/>
                <a:moveTo>
                  <a:pt x="91708" y="20475"/>
                </a:moveTo>
                <a:cubicBezTo>
                  <a:pt x="92385" y="20475"/>
                  <a:pt x="92735" y="19645"/>
                  <a:pt x="92254" y="19142"/>
                </a:cubicBezTo>
                <a:cubicBezTo>
                  <a:pt x="91752" y="18662"/>
                  <a:pt x="90921" y="19011"/>
                  <a:pt x="90921" y="19689"/>
                </a:cubicBezTo>
                <a:cubicBezTo>
                  <a:pt x="90921" y="20126"/>
                  <a:pt x="91271" y="20475"/>
                  <a:pt x="91708" y="20475"/>
                </a:cubicBezTo>
                <a:close/>
                <a:moveTo>
                  <a:pt x="86879" y="20497"/>
                </a:moveTo>
                <a:cubicBezTo>
                  <a:pt x="87578" y="20497"/>
                  <a:pt x="87950" y="19645"/>
                  <a:pt x="87447" y="19120"/>
                </a:cubicBezTo>
                <a:cubicBezTo>
                  <a:pt x="86944" y="18618"/>
                  <a:pt x="86070" y="18989"/>
                  <a:pt x="86070" y="19689"/>
                </a:cubicBezTo>
                <a:cubicBezTo>
                  <a:pt x="86070" y="20147"/>
                  <a:pt x="86420" y="20497"/>
                  <a:pt x="86879" y="20497"/>
                </a:cubicBezTo>
                <a:close/>
                <a:moveTo>
                  <a:pt x="82050" y="20519"/>
                </a:moveTo>
                <a:cubicBezTo>
                  <a:pt x="82771" y="20519"/>
                  <a:pt x="83142" y="19645"/>
                  <a:pt x="82618" y="19120"/>
                </a:cubicBezTo>
                <a:cubicBezTo>
                  <a:pt x="82115" y="18618"/>
                  <a:pt x="81220" y="18967"/>
                  <a:pt x="81220" y="19710"/>
                </a:cubicBezTo>
                <a:cubicBezTo>
                  <a:pt x="81220" y="20169"/>
                  <a:pt x="81591" y="20519"/>
                  <a:pt x="82050" y="20519"/>
                </a:cubicBezTo>
                <a:close/>
                <a:moveTo>
                  <a:pt x="77221" y="20519"/>
                </a:moveTo>
                <a:cubicBezTo>
                  <a:pt x="77942" y="20519"/>
                  <a:pt x="78313" y="19645"/>
                  <a:pt x="77811" y="19120"/>
                </a:cubicBezTo>
                <a:cubicBezTo>
                  <a:pt x="77286" y="18618"/>
                  <a:pt x="76391" y="18967"/>
                  <a:pt x="76391" y="19710"/>
                </a:cubicBezTo>
                <a:cubicBezTo>
                  <a:pt x="76391" y="20169"/>
                  <a:pt x="76762" y="20519"/>
                  <a:pt x="77221" y="20519"/>
                </a:cubicBezTo>
                <a:close/>
                <a:moveTo>
                  <a:pt x="72392" y="20519"/>
                </a:moveTo>
                <a:cubicBezTo>
                  <a:pt x="73135" y="20519"/>
                  <a:pt x="73484" y="19645"/>
                  <a:pt x="72982" y="19120"/>
                </a:cubicBezTo>
                <a:cubicBezTo>
                  <a:pt x="72457" y="18618"/>
                  <a:pt x="71583" y="18967"/>
                  <a:pt x="71583" y="19710"/>
                </a:cubicBezTo>
                <a:cubicBezTo>
                  <a:pt x="71583" y="20169"/>
                  <a:pt x="71955" y="20519"/>
                  <a:pt x="72392" y="20519"/>
                </a:cubicBezTo>
                <a:close/>
                <a:moveTo>
                  <a:pt x="67563" y="20497"/>
                </a:moveTo>
                <a:cubicBezTo>
                  <a:pt x="68284" y="20497"/>
                  <a:pt x="68655" y="19645"/>
                  <a:pt x="68131" y="19120"/>
                </a:cubicBezTo>
                <a:cubicBezTo>
                  <a:pt x="67628" y="18618"/>
                  <a:pt x="66776" y="18989"/>
                  <a:pt x="66776" y="19689"/>
                </a:cubicBezTo>
                <a:cubicBezTo>
                  <a:pt x="66776" y="20147"/>
                  <a:pt x="67126" y="20497"/>
                  <a:pt x="67563" y="20497"/>
                </a:cubicBezTo>
                <a:close/>
                <a:moveTo>
                  <a:pt x="62734" y="20453"/>
                </a:moveTo>
                <a:cubicBezTo>
                  <a:pt x="63433" y="20453"/>
                  <a:pt x="63761" y="19645"/>
                  <a:pt x="63280" y="19164"/>
                </a:cubicBezTo>
                <a:cubicBezTo>
                  <a:pt x="62799" y="18683"/>
                  <a:pt x="61991" y="19011"/>
                  <a:pt x="61991" y="19689"/>
                </a:cubicBezTo>
                <a:cubicBezTo>
                  <a:pt x="61991" y="20126"/>
                  <a:pt x="62319" y="20453"/>
                  <a:pt x="62734" y="20453"/>
                </a:cubicBezTo>
                <a:close/>
                <a:moveTo>
                  <a:pt x="57927" y="20431"/>
                </a:moveTo>
                <a:cubicBezTo>
                  <a:pt x="58560" y="20431"/>
                  <a:pt x="58888" y="19645"/>
                  <a:pt x="58429" y="19186"/>
                </a:cubicBezTo>
                <a:cubicBezTo>
                  <a:pt x="57970" y="18727"/>
                  <a:pt x="57205" y="19055"/>
                  <a:pt x="57205" y="19689"/>
                </a:cubicBezTo>
                <a:cubicBezTo>
                  <a:pt x="57205" y="20104"/>
                  <a:pt x="57511" y="20410"/>
                  <a:pt x="57927" y="20431"/>
                </a:cubicBezTo>
                <a:close/>
                <a:moveTo>
                  <a:pt x="53098" y="20344"/>
                </a:moveTo>
                <a:cubicBezTo>
                  <a:pt x="53687" y="20344"/>
                  <a:pt x="53972" y="19645"/>
                  <a:pt x="53556" y="19230"/>
                </a:cubicBezTo>
                <a:cubicBezTo>
                  <a:pt x="53141" y="18815"/>
                  <a:pt x="52442" y="19120"/>
                  <a:pt x="52442" y="19689"/>
                </a:cubicBezTo>
                <a:cubicBezTo>
                  <a:pt x="52442" y="20060"/>
                  <a:pt x="52726" y="20344"/>
                  <a:pt x="53098" y="20344"/>
                </a:cubicBezTo>
                <a:close/>
                <a:moveTo>
                  <a:pt x="48268" y="20279"/>
                </a:moveTo>
                <a:cubicBezTo>
                  <a:pt x="48793" y="20279"/>
                  <a:pt x="49055" y="19645"/>
                  <a:pt x="48684" y="19273"/>
                </a:cubicBezTo>
                <a:cubicBezTo>
                  <a:pt x="48312" y="18902"/>
                  <a:pt x="47679" y="19164"/>
                  <a:pt x="47679" y="19689"/>
                </a:cubicBezTo>
                <a:cubicBezTo>
                  <a:pt x="47679" y="20016"/>
                  <a:pt x="47941" y="20279"/>
                  <a:pt x="48268" y="20279"/>
                </a:cubicBezTo>
                <a:close/>
                <a:moveTo>
                  <a:pt x="43439" y="20213"/>
                </a:moveTo>
                <a:cubicBezTo>
                  <a:pt x="43898" y="20213"/>
                  <a:pt x="44139" y="19667"/>
                  <a:pt x="43811" y="19317"/>
                </a:cubicBezTo>
                <a:cubicBezTo>
                  <a:pt x="43483" y="18989"/>
                  <a:pt x="42915" y="19230"/>
                  <a:pt x="42915" y="19689"/>
                </a:cubicBezTo>
                <a:cubicBezTo>
                  <a:pt x="42915" y="19994"/>
                  <a:pt x="43155" y="20213"/>
                  <a:pt x="43439" y="20213"/>
                </a:cubicBezTo>
                <a:close/>
                <a:moveTo>
                  <a:pt x="38610" y="20126"/>
                </a:moveTo>
                <a:cubicBezTo>
                  <a:pt x="39004" y="20126"/>
                  <a:pt x="39200" y="19667"/>
                  <a:pt x="38916" y="19404"/>
                </a:cubicBezTo>
                <a:cubicBezTo>
                  <a:pt x="38654" y="19120"/>
                  <a:pt x="38195" y="19317"/>
                  <a:pt x="38195" y="19689"/>
                </a:cubicBezTo>
                <a:cubicBezTo>
                  <a:pt x="38195" y="19929"/>
                  <a:pt x="38370" y="20126"/>
                  <a:pt x="38610" y="20126"/>
                </a:cubicBezTo>
                <a:close/>
                <a:moveTo>
                  <a:pt x="33781" y="20038"/>
                </a:moveTo>
                <a:cubicBezTo>
                  <a:pt x="34087" y="20038"/>
                  <a:pt x="34240" y="19667"/>
                  <a:pt x="34022" y="19470"/>
                </a:cubicBezTo>
                <a:cubicBezTo>
                  <a:pt x="33825" y="19252"/>
                  <a:pt x="33454" y="19404"/>
                  <a:pt x="33454" y="19689"/>
                </a:cubicBezTo>
                <a:cubicBezTo>
                  <a:pt x="33454" y="19885"/>
                  <a:pt x="33607" y="20038"/>
                  <a:pt x="33781" y="20038"/>
                </a:cubicBezTo>
                <a:close/>
                <a:moveTo>
                  <a:pt x="28974" y="19929"/>
                </a:moveTo>
                <a:cubicBezTo>
                  <a:pt x="29171" y="19929"/>
                  <a:pt x="29280" y="19689"/>
                  <a:pt x="29127" y="19536"/>
                </a:cubicBezTo>
                <a:cubicBezTo>
                  <a:pt x="28974" y="19383"/>
                  <a:pt x="28734" y="19492"/>
                  <a:pt x="28734" y="19689"/>
                </a:cubicBezTo>
                <a:cubicBezTo>
                  <a:pt x="28734" y="19820"/>
                  <a:pt x="28843" y="19929"/>
                  <a:pt x="28974" y="19929"/>
                </a:cubicBezTo>
                <a:close/>
                <a:moveTo>
                  <a:pt x="24145" y="19842"/>
                </a:moveTo>
                <a:cubicBezTo>
                  <a:pt x="24211" y="19842"/>
                  <a:pt x="24276" y="19776"/>
                  <a:pt x="24276" y="19689"/>
                </a:cubicBezTo>
                <a:cubicBezTo>
                  <a:pt x="24276" y="19492"/>
                  <a:pt x="23992" y="19492"/>
                  <a:pt x="23992" y="19689"/>
                </a:cubicBezTo>
                <a:cubicBezTo>
                  <a:pt x="23992" y="19776"/>
                  <a:pt x="24058" y="19842"/>
                  <a:pt x="24145" y="19842"/>
                </a:cubicBezTo>
                <a:close/>
                <a:moveTo>
                  <a:pt x="19316" y="19732"/>
                </a:moveTo>
                <a:cubicBezTo>
                  <a:pt x="19338" y="19732"/>
                  <a:pt x="19360" y="19710"/>
                  <a:pt x="19360" y="19689"/>
                </a:cubicBezTo>
                <a:cubicBezTo>
                  <a:pt x="19360" y="19667"/>
                  <a:pt x="19338" y="19667"/>
                  <a:pt x="19316" y="19667"/>
                </a:cubicBezTo>
                <a:cubicBezTo>
                  <a:pt x="19294" y="19667"/>
                  <a:pt x="19272" y="19667"/>
                  <a:pt x="19272" y="19689"/>
                </a:cubicBezTo>
                <a:cubicBezTo>
                  <a:pt x="19272" y="19710"/>
                  <a:pt x="19294" y="19732"/>
                  <a:pt x="19316" y="19732"/>
                </a:cubicBezTo>
                <a:close/>
                <a:moveTo>
                  <a:pt x="130297" y="14925"/>
                </a:moveTo>
                <a:cubicBezTo>
                  <a:pt x="130340" y="14925"/>
                  <a:pt x="130362" y="14903"/>
                  <a:pt x="130362" y="14881"/>
                </a:cubicBezTo>
                <a:cubicBezTo>
                  <a:pt x="130362" y="14838"/>
                  <a:pt x="130340" y="14816"/>
                  <a:pt x="130297" y="14816"/>
                </a:cubicBezTo>
                <a:cubicBezTo>
                  <a:pt x="130231" y="14794"/>
                  <a:pt x="130231" y="14947"/>
                  <a:pt x="130297" y="14925"/>
                </a:cubicBezTo>
                <a:close/>
                <a:moveTo>
                  <a:pt x="125467" y="15012"/>
                </a:moveTo>
                <a:cubicBezTo>
                  <a:pt x="125555" y="15012"/>
                  <a:pt x="125620" y="14947"/>
                  <a:pt x="125620" y="14881"/>
                </a:cubicBezTo>
                <a:cubicBezTo>
                  <a:pt x="125620" y="14794"/>
                  <a:pt x="125555" y="14728"/>
                  <a:pt x="125467" y="14728"/>
                </a:cubicBezTo>
                <a:cubicBezTo>
                  <a:pt x="125402" y="14728"/>
                  <a:pt x="125336" y="14794"/>
                  <a:pt x="125336" y="14881"/>
                </a:cubicBezTo>
                <a:cubicBezTo>
                  <a:pt x="125336" y="14947"/>
                  <a:pt x="125402" y="15012"/>
                  <a:pt x="125467" y="15012"/>
                </a:cubicBezTo>
                <a:close/>
                <a:moveTo>
                  <a:pt x="120660" y="15122"/>
                </a:moveTo>
                <a:cubicBezTo>
                  <a:pt x="120879" y="15122"/>
                  <a:pt x="120988" y="14859"/>
                  <a:pt x="120835" y="14707"/>
                </a:cubicBezTo>
                <a:cubicBezTo>
                  <a:pt x="120682" y="14554"/>
                  <a:pt x="120420" y="14663"/>
                  <a:pt x="120420" y="14881"/>
                </a:cubicBezTo>
                <a:cubicBezTo>
                  <a:pt x="120420" y="15012"/>
                  <a:pt x="120529" y="15122"/>
                  <a:pt x="120660" y="15122"/>
                </a:cubicBezTo>
                <a:close/>
                <a:moveTo>
                  <a:pt x="115831" y="15187"/>
                </a:moveTo>
                <a:cubicBezTo>
                  <a:pt x="116115" y="15187"/>
                  <a:pt x="116268" y="14838"/>
                  <a:pt x="116050" y="14641"/>
                </a:cubicBezTo>
                <a:cubicBezTo>
                  <a:pt x="115853" y="14444"/>
                  <a:pt x="115504" y="14575"/>
                  <a:pt x="115504" y="14881"/>
                </a:cubicBezTo>
                <a:cubicBezTo>
                  <a:pt x="115504" y="15056"/>
                  <a:pt x="115656" y="15187"/>
                  <a:pt x="115831" y="15187"/>
                </a:cubicBezTo>
                <a:close/>
                <a:moveTo>
                  <a:pt x="111002" y="15275"/>
                </a:moveTo>
                <a:cubicBezTo>
                  <a:pt x="111352" y="15275"/>
                  <a:pt x="111549" y="14838"/>
                  <a:pt x="111286" y="14597"/>
                </a:cubicBezTo>
                <a:cubicBezTo>
                  <a:pt x="111024" y="14335"/>
                  <a:pt x="110609" y="14510"/>
                  <a:pt x="110609" y="14881"/>
                </a:cubicBezTo>
                <a:cubicBezTo>
                  <a:pt x="110609" y="15100"/>
                  <a:pt x="110784" y="15275"/>
                  <a:pt x="111002" y="15275"/>
                </a:cubicBezTo>
                <a:close/>
                <a:moveTo>
                  <a:pt x="106173" y="15362"/>
                </a:moveTo>
                <a:cubicBezTo>
                  <a:pt x="106610" y="15362"/>
                  <a:pt x="106829" y="14838"/>
                  <a:pt x="106523" y="14532"/>
                </a:cubicBezTo>
                <a:cubicBezTo>
                  <a:pt x="106217" y="14226"/>
                  <a:pt x="105692" y="14444"/>
                  <a:pt x="105692" y="14881"/>
                </a:cubicBezTo>
                <a:cubicBezTo>
                  <a:pt x="105692" y="15144"/>
                  <a:pt x="105911" y="15362"/>
                  <a:pt x="106173" y="15362"/>
                </a:cubicBezTo>
                <a:close/>
                <a:moveTo>
                  <a:pt x="101344" y="15406"/>
                </a:moveTo>
                <a:cubicBezTo>
                  <a:pt x="101847" y="15406"/>
                  <a:pt x="102087" y="14816"/>
                  <a:pt x="101737" y="14466"/>
                </a:cubicBezTo>
                <a:cubicBezTo>
                  <a:pt x="101388" y="14138"/>
                  <a:pt x="100798" y="14379"/>
                  <a:pt x="100798" y="14859"/>
                </a:cubicBezTo>
                <a:cubicBezTo>
                  <a:pt x="100798" y="15165"/>
                  <a:pt x="101038" y="15406"/>
                  <a:pt x="101344" y="15406"/>
                </a:cubicBezTo>
                <a:close/>
                <a:moveTo>
                  <a:pt x="96537" y="15471"/>
                </a:moveTo>
                <a:cubicBezTo>
                  <a:pt x="97061" y="15471"/>
                  <a:pt x="97324" y="14838"/>
                  <a:pt x="96952" y="14466"/>
                </a:cubicBezTo>
                <a:cubicBezTo>
                  <a:pt x="96581" y="14095"/>
                  <a:pt x="95947" y="14357"/>
                  <a:pt x="95947" y="14881"/>
                </a:cubicBezTo>
                <a:cubicBezTo>
                  <a:pt x="95925" y="15209"/>
                  <a:pt x="96209" y="15471"/>
                  <a:pt x="96537" y="15471"/>
                </a:cubicBezTo>
                <a:close/>
                <a:moveTo>
                  <a:pt x="91708" y="15515"/>
                </a:moveTo>
                <a:cubicBezTo>
                  <a:pt x="92254" y="15493"/>
                  <a:pt x="92538" y="14838"/>
                  <a:pt x="92145" y="14422"/>
                </a:cubicBezTo>
                <a:cubicBezTo>
                  <a:pt x="91752" y="14029"/>
                  <a:pt x="91074" y="14313"/>
                  <a:pt x="91074" y="14881"/>
                </a:cubicBezTo>
                <a:cubicBezTo>
                  <a:pt x="91074" y="15231"/>
                  <a:pt x="91358" y="15515"/>
                  <a:pt x="91708" y="15515"/>
                </a:cubicBezTo>
                <a:close/>
                <a:moveTo>
                  <a:pt x="86879" y="15537"/>
                </a:moveTo>
                <a:cubicBezTo>
                  <a:pt x="87469" y="15537"/>
                  <a:pt x="87775" y="14816"/>
                  <a:pt x="87360" y="14401"/>
                </a:cubicBezTo>
                <a:cubicBezTo>
                  <a:pt x="86923" y="13964"/>
                  <a:pt x="86202" y="14270"/>
                  <a:pt x="86202" y="14881"/>
                </a:cubicBezTo>
                <a:cubicBezTo>
                  <a:pt x="86202" y="15253"/>
                  <a:pt x="86507" y="15537"/>
                  <a:pt x="86879" y="15537"/>
                </a:cubicBezTo>
                <a:close/>
                <a:moveTo>
                  <a:pt x="82050" y="15537"/>
                </a:moveTo>
                <a:cubicBezTo>
                  <a:pt x="82662" y="15537"/>
                  <a:pt x="82968" y="14816"/>
                  <a:pt x="82531" y="14379"/>
                </a:cubicBezTo>
                <a:cubicBezTo>
                  <a:pt x="82094" y="13942"/>
                  <a:pt x="81373" y="14248"/>
                  <a:pt x="81373" y="14859"/>
                </a:cubicBezTo>
                <a:cubicBezTo>
                  <a:pt x="81373" y="15231"/>
                  <a:pt x="81678" y="15537"/>
                  <a:pt x="82050" y="15537"/>
                </a:cubicBezTo>
                <a:close/>
                <a:moveTo>
                  <a:pt x="77221" y="15537"/>
                </a:moveTo>
                <a:cubicBezTo>
                  <a:pt x="77833" y="15537"/>
                  <a:pt x="78139" y="14816"/>
                  <a:pt x="77702" y="14379"/>
                </a:cubicBezTo>
                <a:cubicBezTo>
                  <a:pt x="77286" y="13942"/>
                  <a:pt x="76543" y="14248"/>
                  <a:pt x="76543" y="14859"/>
                </a:cubicBezTo>
                <a:cubicBezTo>
                  <a:pt x="76543" y="15231"/>
                  <a:pt x="76849" y="15537"/>
                  <a:pt x="77221" y="15537"/>
                </a:cubicBezTo>
                <a:close/>
                <a:moveTo>
                  <a:pt x="72392" y="15537"/>
                </a:moveTo>
                <a:cubicBezTo>
                  <a:pt x="73004" y="15537"/>
                  <a:pt x="73310" y="14816"/>
                  <a:pt x="72873" y="14379"/>
                </a:cubicBezTo>
                <a:cubicBezTo>
                  <a:pt x="72457" y="13942"/>
                  <a:pt x="71714" y="14248"/>
                  <a:pt x="71714" y="14859"/>
                </a:cubicBezTo>
                <a:cubicBezTo>
                  <a:pt x="71714" y="15231"/>
                  <a:pt x="72020" y="15537"/>
                  <a:pt x="72392" y="15537"/>
                </a:cubicBezTo>
                <a:close/>
                <a:moveTo>
                  <a:pt x="67563" y="15515"/>
                </a:moveTo>
                <a:cubicBezTo>
                  <a:pt x="68153" y="15515"/>
                  <a:pt x="68437" y="14816"/>
                  <a:pt x="68044" y="14401"/>
                </a:cubicBezTo>
                <a:cubicBezTo>
                  <a:pt x="67628" y="13985"/>
                  <a:pt x="66907" y="14270"/>
                  <a:pt x="66907" y="14859"/>
                </a:cubicBezTo>
                <a:cubicBezTo>
                  <a:pt x="66907" y="15231"/>
                  <a:pt x="67213" y="15515"/>
                  <a:pt x="67563" y="15515"/>
                </a:cubicBezTo>
                <a:close/>
                <a:moveTo>
                  <a:pt x="62734" y="15493"/>
                </a:moveTo>
                <a:cubicBezTo>
                  <a:pt x="63302" y="15493"/>
                  <a:pt x="63586" y="14816"/>
                  <a:pt x="63193" y="14422"/>
                </a:cubicBezTo>
                <a:cubicBezTo>
                  <a:pt x="62799" y="14029"/>
                  <a:pt x="62122" y="14291"/>
                  <a:pt x="62122" y="14859"/>
                </a:cubicBezTo>
                <a:cubicBezTo>
                  <a:pt x="62122" y="15209"/>
                  <a:pt x="62406" y="15493"/>
                  <a:pt x="62734" y="15493"/>
                </a:cubicBezTo>
                <a:close/>
                <a:moveTo>
                  <a:pt x="57927" y="15471"/>
                </a:moveTo>
                <a:cubicBezTo>
                  <a:pt x="58451" y="15471"/>
                  <a:pt x="58713" y="14838"/>
                  <a:pt x="58342" y="14466"/>
                </a:cubicBezTo>
                <a:cubicBezTo>
                  <a:pt x="57970" y="14095"/>
                  <a:pt x="57337" y="14357"/>
                  <a:pt x="57337" y="14881"/>
                </a:cubicBezTo>
                <a:cubicBezTo>
                  <a:pt x="57337" y="15209"/>
                  <a:pt x="57599" y="15471"/>
                  <a:pt x="57927" y="15471"/>
                </a:cubicBezTo>
                <a:close/>
                <a:moveTo>
                  <a:pt x="53098" y="15406"/>
                </a:moveTo>
                <a:cubicBezTo>
                  <a:pt x="53578" y="15406"/>
                  <a:pt x="53819" y="14816"/>
                  <a:pt x="53491" y="14488"/>
                </a:cubicBezTo>
                <a:cubicBezTo>
                  <a:pt x="53141" y="14138"/>
                  <a:pt x="52551" y="14379"/>
                  <a:pt x="52551" y="14859"/>
                </a:cubicBezTo>
                <a:cubicBezTo>
                  <a:pt x="52551" y="15165"/>
                  <a:pt x="52792" y="15406"/>
                  <a:pt x="53098" y="15406"/>
                </a:cubicBezTo>
                <a:close/>
                <a:moveTo>
                  <a:pt x="48268" y="15340"/>
                </a:moveTo>
                <a:cubicBezTo>
                  <a:pt x="48684" y="15340"/>
                  <a:pt x="48902" y="14838"/>
                  <a:pt x="48596" y="14532"/>
                </a:cubicBezTo>
                <a:cubicBezTo>
                  <a:pt x="48312" y="14248"/>
                  <a:pt x="47810" y="14444"/>
                  <a:pt x="47810" y="14881"/>
                </a:cubicBezTo>
                <a:cubicBezTo>
                  <a:pt x="47788" y="15144"/>
                  <a:pt x="48006" y="15340"/>
                  <a:pt x="48268" y="15340"/>
                </a:cubicBezTo>
                <a:close/>
                <a:moveTo>
                  <a:pt x="43439" y="15275"/>
                </a:moveTo>
                <a:cubicBezTo>
                  <a:pt x="43789" y="15275"/>
                  <a:pt x="43986" y="14838"/>
                  <a:pt x="43724" y="14597"/>
                </a:cubicBezTo>
                <a:cubicBezTo>
                  <a:pt x="43483" y="14335"/>
                  <a:pt x="43046" y="14510"/>
                  <a:pt x="43046" y="14881"/>
                </a:cubicBezTo>
                <a:cubicBezTo>
                  <a:pt x="43046" y="15100"/>
                  <a:pt x="43221" y="15275"/>
                  <a:pt x="43439" y="15275"/>
                </a:cubicBezTo>
                <a:close/>
                <a:moveTo>
                  <a:pt x="38610" y="15187"/>
                </a:moveTo>
                <a:cubicBezTo>
                  <a:pt x="38894" y="15187"/>
                  <a:pt x="39047" y="14838"/>
                  <a:pt x="38851" y="14641"/>
                </a:cubicBezTo>
                <a:cubicBezTo>
                  <a:pt x="38654" y="14444"/>
                  <a:pt x="38305" y="14575"/>
                  <a:pt x="38305" y="14859"/>
                </a:cubicBezTo>
                <a:cubicBezTo>
                  <a:pt x="38305" y="15034"/>
                  <a:pt x="38436" y="15187"/>
                  <a:pt x="38610" y="15187"/>
                </a:cubicBezTo>
                <a:close/>
                <a:moveTo>
                  <a:pt x="33803" y="15100"/>
                </a:moveTo>
                <a:cubicBezTo>
                  <a:pt x="33912" y="15100"/>
                  <a:pt x="34022" y="14991"/>
                  <a:pt x="34022" y="14859"/>
                </a:cubicBezTo>
                <a:cubicBezTo>
                  <a:pt x="34000" y="14597"/>
                  <a:pt x="33585" y="14597"/>
                  <a:pt x="33563" y="14859"/>
                </a:cubicBezTo>
                <a:cubicBezTo>
                  <a:pt x="33563" y="14991"/>
                  <a:pt x="33672" y="15100"/>
                  <a:pt x="33803" y="15100"/>
                </a:cubicBezTo>
                <a:close/>
                <a:moveTo>
                  <a:pt x="28974" y="15012"/>
                </a:moveTo>
                <a:cubicBezTo>
                  <a:pt x="29040" y="15012"/>
                  <a:pt x="29105" y="14947"/>
                  <a:pt x="29105" y="14859"/>
                </a:cubicBezTo>
                <a:cubicBezTo>
                  <a:pt x="29105" y="14663"/>
                  <a:pt x="28821" y="14663"/>
                  <a:pt x="28821" y="14859"/>
                </a:cubicBezTo>
                <a:cubicBezTo>
                  <a:pt x="28821" y="14947"/>
                  <a:pt x="28887" y="15012"/>
                  <a:pt x="28974" y="15012"/>
                </a:cubicBezTo>
                <a:close/>
                <a:moveTo>
                  <a:pt x="24145" y="14925"/>
                </a:moveTo>
                <a:cubicBezTo>
                  <a:pt x="24211" y="14947"/>
                  <a:pt x="24211" y="14794"/>
                  <a:pt x="24145" y="14816"/>
                </a:cubicBezTo>
                <a:cubicBezTo>
                  <a:pt x="24080" y="14794"/>
                  <a:pt x="24080" y="14947"/>
                  <a:pt x="24145" y="14925"/>
                </a:cubicBezTo>
                <a:close/>
                <a:moveTo>
                  <a:pt x="125467" y="10074"/>
                </a:moveTo>
                <a:cubicBezTo>
                  <a:pt x="125489" y="10074"/>
                  <a:pt x="125511" y="10074"/>
                  <a:pt x="125511" y="10052"/>
                </a:cubicBezTo>
                <a:cubicBezTo>
                  <a:pt x="125511" y="10030"/>
                  <a:pt x="125489" y="10009"/>
                  <a:pt x="125467" y="10009"/>
                </a:cubicBezTo>
                <a:cubicBezTo>
                  <a:pt x="125446" y="10009"/>
                  <a:pt x="125424" y="10030"/>
                  <a:pt x="125446" y="10052"/>
                </a:cubicBezTo>
                <a:cubicBezTo>
                  <a:pt x="125446" y="10074"/>
                  <a:pt x="125446" y="10074"/>
                  <a:pt x="125467" y="10074"/>
                </a:cubicBezTo>
                <a:close/>
                <a:moveTo>
                  <a:pt x="120638" y="10183"/>
                </a:moveTo>
                <a:cubicBezTo>
                  <a:pt x="120857" y="10183"/>
                  <a:pt x="120507" y="9834"/>
                  <a:pt x="120507" y="10052"/>
                </a:cubicBezTo>
                <a:cubicBezTo>
                  <a:pt x="120507" y="10118"/>
                  <a:pt x="120573" y="10183"/>
                  <a:pt x="120638" y="10183"/>
                </a:cubicBezTo>
                <a:close/>
                <a:moveTo>
                  <a:pt x="115831" y="10271"/>
                </a:moveTo>
                <a:cubicBezTo>
                  <a:pt x="115941" y="10271"/>
                  <a:pt x="116050" y="10183"/>
                  <a:pt x="116050" y="10052"/>
                </a:cubicBezTo>
                <a:cubicBezTo>
                  <a:pt x="116050" y="9877"/>
                  <a:pt x="115809" y="9768"/>
                  <a:pt x="115678" y="9899"/>
                </a:cubicBezTo>
                <a:cubicBezTo>
                  <a:pt x="115547" y="10052"/>
                  <a:pt x="115635" y="10271"/>
                  <a:pt x="115831" y="10271"/>
                </a:cubicBezTo>
                <a:close/>
                <a:moveTo>
                  <a:pt x="111002" y="10336"/>
                </a:moveTo>
                <a:cubicBezTo>
                  <a:pt x="111243" y="10336"/>
                  <a:pt x="111374" y="10052"/>
                  <a:pt x="111199" y="9877"/>
                </a:cubicBezTo>
                <a:cubicBezTo>
                  <a:pt x="111024" y="9703"/>
                  <a:pt x="110740" y="9812"/>
                  <a:pt x="110740" y="10074"/>
                </a:cubicBezTo>
                <a:cubicBezTo>
                  <a:pt x="110740" y="10227"/>
                  <a:pt x="110849" y="10336"/>
                  <a:pt x="111002" y="10336"/>
                </a:cubicBezTo>
                <a:close/>
                <a:moveTo>
                  <a:pt x="106173" y="10402"/>
                </a:moveTo>
                <a:cubicBezTo>
                  <a:pt x="106479" y="10402"/>
                  <a:pt x="106654" y="10030"/>
                  <a:pt x="106435" y="9812"/>
                </a:cubicBezTo>
                <a:cubicBezTo>
                  <a:pt x="106195" y="9593"/>
                  <a:pt x="105824" y="9746"/>
                  <a:pt x="105824" y="10052"/>
                </a:cubicBezTo>
                <a:cubicBezTo>
                  <a:pt x="105824" y="10249"/>
                  <a:pt x="105977" y="10402"/>
                  <a:pt x="106173" y="10402"/>
                </a:cubicBezTo>
                <a:close/>
                <a:moveTo>
                  <a:pt x="101344" y="10467"/>
                </a:moveTo>
                <a:cubicBezTo>
                  <a:pt x="101716" y="10489"/>
                  <a:pt x="101912" y="10052"/>
                  <a:pt x="101672" y="9768"/>
                </a:cubicBezTo>
                <a:cubicBezTo>
                  <a:pt x="101410" y="9506"/>
                  <a:pt x="100951" y="9681"/>
                  <a:pt x="100951" y="10052"/>
                </a:cubicBezTo>
                <a:cubicBezTo>
                  <a:pt x="100951" y="10271"/>
                  <a:pt x="101126" y="10467"/>
                  <a:pt x="101366" y="10467"/>
                </a:cubicBezTo>
                <a:close/>
                <a:moveTo>
                  <a:pt x="96537" y="10511"/>
                </a:moveTo>
                <a:cubicBezTo>
                  <a:pt x="96930" y="10511"/>
                  <a:pt x="97127" y="10030"/>
                  <a:pt x="96843" y="9725"/>
                </a:cubicBezTo>
                <a:cubicBezTo>
                  <a:pt x="96559" y="9440"/>
                  <a:pt x="96078" y="9659"/>
                  <a:pt x="96078" y="10052"/>
                </a:cubicBezTo>
                <a:cubicBezTo>
                  <a:pt x="96078" y="10315"/>
                  <a:pt x="96275" y="10511"/>
                  <a:pt x="96537" y="10511"/>
                </a:cubicBezTo>
                <a:close/>
                <a:moveTo>
                  <a:pt x="91708" y="10555"/>
                </a:moveTo>
                <a:cubicBezTo>
                  <a:pt x="92145" y="10555"/>
                  <a:pt x="92363" y="10009"/>
                  <a:pt x="92036" y="9703"/>
                </a:cubicBezTo>
                <a:cubicBezTo>
                  <a:pt x="91730" y="9397"/>
                  <a:pt x="91205" y="9615"/>
                  <a:pt x="91205" y="10052"/>
                </a:cubicBezTo>
                <a:cubicBezTo>
                  <a:pt x="91205" y="10336"/>
                  <a:pt x="91424" y="10555"/>
                  <a:pt x="91708" y="10555"/>
                </a:cubicBezTo>
                <a:close/>
                <a:moveTo>
                  <a:pt x="86879" y="10577"/>
                </a:moveTo>
                <a:cubicBezTo>
                  <a:pt x="87338" y="10577"/>
                  <a:pt x="87578" y="10009"/>
                  <a:pt x="87250" y="9681"/>
                </a:cubicBezTo>
                <a:cubicBezTo>
                  <a:pt x="86923" y="9353"/>
                  <a:pt x="86354" y="9593"/>
                  <a:pt x="86354" y="10052"/>
                </a:cubicBezTo>
                <a:cubicBezTo>
                  <a:pt x="86354" y="10336"/>
                  <a:pt x="86595" y="10577"/>
                  <a:pt x="86879" y="10577"/>
                </a:cubicBezTo>
                <a:close/>
                <a:moveTo>
                  <a:pt x="82050" y="10599"/>
                </a:moveTo>
                <a:cubicBezTo>
                  <a:pt x="82531" y="10599"/>
                  <a:pt x="82771" y="10009"/>
                  <a:pt x="82443" y="9659"/>
                </a:cubicBezTo>
                <a:cubicBezTo>
                  <a:pt x="82094" y="9331"/>
                  <a:pt x="81504" y="9572"/>
                  <a:pt x="81504" y="10052"/>
                </a:cubicBezTo>
                <a:cubicBezTo>
                  <a:pt x="81504" y="10358"/>
                  <a:pt x="81744" y="10599"/>
                  <a:pt x="82050" y="10599"/>
                </a:cubicBezTo>
                <a:close/>
                <a:moveTo>
                  <a:pt x="77221" y="10599"/>
                </a:moveTo>
                <a:cubicBezTo>
                  <a:pt x="77702" y="10599"/>
                  <a:pt x="77942" y="10009"/>
                  <a:pt x="77614" y="9659"/>
                </a:cubicBezTo>
                <a:cubicBezTo>
                  <a:pt x="77265" y="9331"/>
                  <a:pt x="76675" y="9572"/>
                  <a:pt x="76675" y="10052"/>
                </a:cubicBezTo>
                <a:cubicBezTo>
                  <a:pt x="76675" y="10358"/>
                  <a:pt x="76915" y="10599"/>
                  <a:pt x="77221" y="10599"/>
                </a:cubicBezTo>
                <a:close/>
                <a:moveTo>
                  <a:pt x="72392" y="10599"/>
                </a:moveTo>
                <a:cubicBezTo>
                  <a:pt x="72894" y="10599"/>
                  <a:pt x="73135" y="10009"/>
                  <a:pt x="72785" y="9659"/>
                </a:cubicBezTo>
                <a:cubicBezTo>
                  <a:pt x="72436" y="9331"/>
                  <a:pt x="71846" y="9572"/>
                  <a:pt x="71846" y="10052"/>
                </a:cubicBezTo>
                <a:cubicBezTo>
                  <a:pt x="71846" y="10358"/>
                  <a:pt x="72086" y="10599"/>
                  <a:pt x="72392" y="10599"/>
                </a:cubicBezTo>
                <a:close/>
                <a:moveTo>
                  <a:pt x="67563" y="10577"/>
                </a:moveTo>
                <a:cubicBezTo>
                  <a:pt x="68044" y="10577"/>
                  <a:pt x="68262" y="10030"/>
                  <a:pt x="67934" y="9703"/>
                </a:cubicBezTo>
                <a:cubicBezTo>
                  <a:pt x="67606" y="9375"/>
                  <a:pt x="67038" y="9593"/>
                  <a:pt x="67038" y="10074"/>
                </a:cubicBezTo>
                <a:cubicBezTo>
                  <a:pt x="67060" y="10358"/>
                  <a:pt x="67279" y="10577"/>
                  <a:pt x="67563" y="10577"/>
                </a:cubicBezTo>
                <a:close/>
                <a:moveTo>
                  <a:pt x="62756" y="10555"/>
                </a:moveTo>
                <a:cubicBezTo>
                  <a:pt x="63193" y="10555"/>
                  <a:pt x="63411" y="10009"/>
                  <a:pt x="63083" y="9703"/>
                </a:cubicBezTo>
                <a:cubicBezTo>
                  <a:pt x="62777" y="9397"/>
                  <a:pt x="62253" y="9615"/>
                  <a:pt x="62253" y="10052"/>
                </a:cubicBezTo>
                <a:cubicBezTo>
                  <a:pt x="62253" y="10315"/>
                  <a:pt x="62472" y="10555"/>
                  <a:pt x="62756" y="10555"/>
                </a:cubicBezTo>
                <a:close/>
                <a:moveTo>
                  <a:pt x="57927" y="10511"/>
                </a:moveTo>
                <a:cubicBezTo>
                  <a:pt x="58320" y="10511"/>
                  <a:pt x="58538" y="10009"/>
                  <a:pt x="58254" y="9725"/>
                </a:cubicBezTo>
                <a:cubicBezTo>
                  <a:pt x="57948" y="9440"/>
                  <a:pt x="57468" y="9637"/>
                  <a:pt x="57468" y="10052"/>
                </a:cubicBezTo>
                <a:cubicBezTo>
                  <a:pt x="57468" y="10293"/>
                  <a:pt x="57664" y="10511"/>
                  <a:pt x="57927" y="10511"/>
                </a:cubicBezTo>
                <a:close/>
                <a:moveTo>
                  <a:pt x="53098" y="10446"/>
                </a:moveTo>
                <a:cubicBezTo>
                  <a:pt x="53578" y="10402"/>
                  <a:pt x="53578" y="9681"/>
                  <a:pt x="53098" y="9659"/>
                </a:cubicBezTo>
                <a:cubicBezTo>
                  <a:pt x="52508" y="9593"/>
                  <a:pt x="52508" y="10489"/>
                  <a:pt x="53098" y="10446"/>
                </a:cubicBezTo>
                <a:close/>
                <a:moveTo>
                  <a:pt x="48268" y="10402"/>
                </a:moveTo>
                <a:cubicBezTo>
                  <a:pt x="48574" y="10402"/>
                  <a:pt x="48749" y="10030"/>
                  <a:pt x="48509" y="9812"/>
                </a:cubicBezTo>
                <a:cubicBezTo>
                  <a:pt x="48290" y="9572"/>
                  <a:pt x="47919" y="9746"/>
                  <a:pt x="47919" y="10052"/>
                </a:cubicBezTo>
                <a:cubicBezTo>
                  <a:pt x="47919" y="10249"/>
                  <a:pt x="48072" y="10402"/>
                  <a:pt x="48268" y="10402"/>
                </a:cubicBezTo>
                <a:close/>
                <a:moveTo>
                  <a:pt x="43439" y="10336"/>
                </a:moveTo>
                <a:cubicBezTo>
                  <a:pt x="43680" y="10336"/>
                  <a:pt x="43811" y="10030"/>
                  <a:pt x="43636" y="9856"/>
                </a:cubicBezTo>
                <a:cubicBezTo>
                  <a:pt x="43461" y="9703"/>
                  <a:pt x="43177" y="9812"/>
                  <a:pt x="43177" y="10052"/>
                </a:cubicBezTo>
                <a:cubicBezTo>
                  <a:pt x="43177" y="10205"/>
                  <a:pt x="43287" y="10336"/>
                  <a:pt x="43439" y="10336"/>
                </a:cubicBezTo>
                <a:close/>
                <a:moveTo>
                  <a:pt x="38610" y="10249"/>
                </a:moveTo>
                <a:cubicBezTo>
                  <a:pt x="38807" y="10249"/>
                  <a:pt x="38894" y="10030"/>
                  <a:pt x="38763" y="9899"/>
                </a:cubicBezTo>
                <a:cubicBezTo>
                  <a:pt x="38632" y="9768"/>
                  <a:pt x="38414" y="9877"/>
                  <a:pt x="38414" y="10052"/>
                </a:cubicBezTo>
                <a:cubicBezTo>
                  <a:pt x="38414" y="10162"/>
                  <a:pt x="38501" y="10249"/>
                  <a:pt x="38610" y="10249"/>
                </a:cubicBezTo>
                <a:close/>
                <a:moveTo>
                  <a:pt x="33781" y="10162"/>
                </a:moveTo>
                <a:cubicBezTo>
                  <a:pt x="33869" y="10162"/>
                  <a:pt x="33912" y="10118"/>
                  <a:pt x="33912" y="10052"/>
                </a:cubicBezTo>
                <a:cubicBezTo>
                  <a:pt x="33891" y="9921"/>
                  <a:pt x="33694" y="9921"/>
                  <a:pt x="33672" y="10052"/>
                </a:cubicBezTo>
                <a:cubicBezTo>
                  <a:pt x="33672" y="10118"/>
                  <a:pt x="33716" y="10183"/>
                  <a:pt x="33781" y="10162"/>
                </a:cubicBezTo>
                <a:close/>
                <a:moveTo>
                  <a:pt x="28974" y="10096"/>
                </a:moveTo>
                <a:cubicBezTo>
                  <a:pt x="28996" y="10096"/>
                  <a:pt x="28996" y="10074"/>
                  <a:pt x="28996" y="10052"/>
                </a:cubicBezTo>
                <a:cubicBezTo>
                  <a:pt x="28996" y="10009"/>
                  <a:pt x="28931" y="10009"/>
                  <a:pt x="28931" y="10052"/>
                </a:cubicBezTo>
                <a:cubicBezTo>
                  <a:pt x="28931" y="10074"/>
                  <a:pt x="28952" y="10096"/>
                  <a:pt x="28974" y="10096"/>
                </a:cubicBezTo>
                <a:close/>
                <a:moveTo>
                  <a:pt x="120660" y="5245"/>
                </a:moveTo>
                <a:cubicBezTo>
                  <a:pt x="120660" y="5245"/>
                  <a:pt x="120682" y="5245"/>
                  <a:pt x="120682" y="5223"/>
                </a:cubicBezTo>
                <a:cubicBezTo>
                  <a:pt x="120682" y="5201"/>
                  <a:pt x="120660" y="5201"/>
                  <a:pt x="120660" y="5201"/>
                </a:cubicBezTo>
                <a:cubicBezTo>
                  <a:pt x="120638" y="5201"/>
                  <a:pt x="120638" y="5201"/>
                  <a:pt x="120638" y="5223"/>
                </a:cubicBezTo>
                <a:cubicBezTo>
                  <a:pt x="120617" y="5245"/>
                  <a:pt x="120638" y="5245"/>
                  <a:pt x="120660" y="5245"/>
                </a:cubicBezTo>
                <a:close/>
                <a:moveTo>
                  <a:pt x="115831" y="5311"/>
                </a:moveTo>
                <a:cubicBezTo>
                  <a:pt x="115962" y="5311"/>
                  <a:pt x="115962" y="5136"/>
                  <a:pt x="115831" y="5136"/>
                </a:cubicBezTo>
                <a:cubicBezTo>
                  <a:pt x="115700" y="5136"/>
                  <a:pt x="115700" y="5311"/>
                  <a:pt x="115831" y="5311"/>
                </a:cubicBezTo>
                <a:close/>
                <a:moveTo>
                  <a:pt x="111002" y="5398"/>
                </a:moveTo>
                <a:cubicBezTo>
                  <a:pt x="111090" y="5398"/>
                  <a:pt x="111155" y="5311"/>
                  <a:pt x="111155" y="5223"/>
                </a:cubicBezTo>
                <a:cubicBezTo>
                  <a:pt x="111155" y="5136"/>
                  <a:pt x="111090" y="5070"/>
                  <a:pt x="111002" y="5070"/>
                </a:cubicBezTo>
                <a:cubicBezTo>
                  <a:pt x="110915" y="5070"/>
                  <a:pt x="110849" y="5136"/>
                  <a:pt x="110849" y="5223"/>
                </a:cubicBezTo>
                <a:cubicBezTo>
                  <a:pt x="110849" y="5311"/>
                  <a:pt x="110915" y="5398"/>
                  <a:pt x="111002" y="5398"/>
                </a:cubicBezTo>
                <a:close/>
                <a:moveTo>
                  <a:pt x="106173" y="5442"/>
                </a:moveTo>
                <a:cubicBezTo>
                  <a:pt x="106304" y="5464"/>
                  <a:pt x="106392" y="5354"/>
                  <a:pt x="106392" y="5223"/>
                </a:cubicBezTo>
                <a:cubicBezTo>
                  <a:pt x="106392" y="4917"/>
                  <a:pt x="105955" y="4917"/>
                  <a:pt x="105955" y="5223"/>
                </a:cubicBezTo>
                <a:cubicBezTo>
                  <a:pt x="105955" y="5354"/>
                  <a:pt x="106042" y="5464"/>
                  <a:pt x="106173" y="5442"/>
                </a:cubicBezTo>
                <a:close/>
                <a:moveTo>
                  <a:pt x="101344" y="5507"/>
                </a:moveTo>
                <a:cubicBezTo>
                  <a:pt x="101585" y="5507"/>
                  <a:pt x="101716" y="5223"/>
                  <a:pt x="101541" y="5048"/>
                </a:cubicBezTo>
                <a:cubicBezTo>
                  <a:pt x="101366" y="4874"/>
                  <a:pt x="101082" y="4983"/>
                  <a:pt x="101082" y="5245"/>
                </a:cubicBezTo>
                <a:cubicBezTo>
                  <a:pt x="101082" y="5376"/>
                  <a:pt x="101191" y="5507"/>
                  <a:pt x="101344" y="5507"/>
                </a:cubicBezTo>
                <a:close/>
                <a:moveTo>
                  <a:pt x="96515" y="5551"/>
                </a:moveTo>
                <a:cubicBezTo>
                  <a:pt x="96821" y="5551"/>
                  <a:pt x="96952" y="5201"/>
                  <a:pt x="96755" y="5005"/>
                </a:cubicBezTo>
                <a:cubicBezTo>
                  <a:pt x="96559" y="4786"/>
                  <a:pt x="96209" y="4939"/>
                  <a:pt x="96209" y="5223"/>
                </a:cubicBezTo>
                <a:cubicBezTo>
                  <a:pt x="96209" y="5398"/>
                  <a:pt x="96340" y="5551"/>
                  <a:pt x="96515" y="5551"/>
                </a:cubicBezTo>
                <a:close/>
                <a:moveTo>
                  <a:pt x="91708" y="5595"/>
                </a:moveTo>
                <a:cubicBezTo>
                  <a:pt x="92014" y="5595"/>
                  <a:pt x="92189" y="5201"/>
                  <a:pt x="91948" y="4961"/>
                </a:cubicBezTo>
                <a:cubicBezTo>
                  <a:pt x="91730" y="4743"/>
                  <a:pt x="91336" y="4895"/>
                  <a:pt x="91336" y="5223"/>
                </a:cubicBezTo>
                <a:cubicBezTo>
                  <a:pt x="91336" y="5420"/>
                  <a:pt x="91489" y="5595"/>
                  <a:pt x="91708" y="5595"/>
                </a:cubicBezTo>
                <a:close/>
                <a:moveTo>
                  <a:pt x="86879" y="5617"/>
                </a:moveTo>
                <a:cubicBezTo>
                  <a:pt x="87207" y="5595"/>
                  <a:pt x="87381" y="5180"/>
                  <a:pt x="87141" y="4939"/>
                </a:cubicBezTo>
                <a:cubicBezTo>
                  <a:pt x="86879" y="4699"/>
                  <a:pt x="86486" y="4874"/>
                  <a:pt x="86486" y="5223"/>
                </a:cubicBezTo>
                <a:cubicBezTo>
                  <a:pt x="86486" y="5442"/>
                  <a:pt x="86639" y="5617"/>
                  <a:pt x="86857" y="5617"/>
                </a:cubicBezTo>
                <a:close/>
                <a:moveTo>
                  <a:pt x="82050" y="5617"/>
                </a:moveTo>
                <a:cubicBezTo>
                  <a:pt x="82399" y="5617"/>
                  <a:pt x="82574" y="5180"/>
                  <a:pt x="82334" y="4939"/>
                </a:cubicBezTo>
                <a:cubicBezTo>
                  <a:pt x="82072" y="4677"/>
                  <a:pt x="81635" y="4852"/>
                  <a:pt x="81635" y="5223"/>
                </a:cubicBezTo>
                <a:cubicBezTo>
                  <a:pt x="81635" y="5442"/>
                  <a:pt x="81810" y="5638"/>
                  <a:pt x="82050" y="5638"/>
                </a:cubicBezTo>
                <a:close/>
                <a:moveTo>
                  <a:pt x="77221" y="5617"/>
                </a:moveTo>
                <a:cubicBezTo>
                  <a:pt x="77570" y="5617"/>
                  <a:pt x="77767" y="5180"/>
                  <a:pt x="77505" y="4939"/>
                </a:cubicBezTo>
                <a:cubicBezTo>
                  <a:pt x="77243" y="4677"/>
                  <a:pt x="76828" y="4852"/>
                  <a:pt x="76828" y="5223"/>
                </a:cubicBezTo>
                <a:cubicBezTo>
                  <a:pt x="76806" y="5442"/>
                  <a:pt x="77002" y="5638"/>
                  <a:pt x="77221" y="5638"/>
                </a:cubicBezTo>
                <a:close/>
                <a:moveTo>
                  <a:pt x="72392" y="5617"/>
                </a:moveTo>
                <a:cubicBezTo>
                  <a:pt x="72763" y="5617"/>
                  <a:pt x="72938" y="5180"/>
                  <a:pt x="72676" y="4917"/>
                </a:cubicBezTo>
                <a:cubicBezTo>
                  <a:pt x="72414" y="4677"/>
                  <a:pt x="71977" y="4874"/>
                  <a:pt x="71999" y="5223"/>
                </a:cubicBezTo>
                <a:cubicBezTo>
                  <a:pt x="71999" y="5442"/>
                  <a:pt x="72173" y="5638"/>
                  <a:pt x="72392" y="5638"/>
                </a:cubicBezTo>
                <a:close/>
                <a:moveTo>
                  <a:pt x="67563" y="5617"/>
                </a:moveTo>
                <a:cubicBezTo>
                  <a:pt x="67912" y="5617"/>
                  <a:pt x="68087" y="5201"/>
                  <a:pt x="67847" y="4961"/>
                </a:cubicBezTo>
                <a:cubicBezTo>
                  <a:pt x="67606" y="4699"/>
                  <a:pt x="67191" y="4874"/>
                  <a:pt x="67191" y="5223"/>
                </a:cubicBezTo>
                <a:cubicBezTo>
                  <a:pt x="67191" y="5442"/>
                  <a:pt x="67366" y="5617"/>
                  <a:pt x="67563" y="5617"/>
                </a:cubicBezTo>
                <a:close/>
                <a:moveTo>
                  <a:pt x="62734" y="5595"/>
                </a:moveTo>
                <a:cubicBezTo>
                  <a:pt x="63062" y="5595"/>
                  <a:pt x="63236" y="5201"/>
                  <a:pt x="62996" y="4961"/>
                </a:cubicBezTo>
                <a:cubicBezTo>
                  <a:pt x="62777" y="4743"/>
                  <a:pt x="62384" y="4895"/>
                  <a:pt x="62384" y="5223"/>
                </a:cubicBezTo>
                <a:cubicBezTo>
                  <a:pt x="62384" y="5420"/>
                  <a:pt x="62537" y="5595"/>
                  <a:pt x="62734" y="5595"/>
                </a:cubicBezTo>
                <a:close/>
                <a:moveTo>
                  <a:pt x="57927" y="5551"/>
                </a:moveTo>
                <a:cubicBezTo>
                  <a:pt x="58211" y="5551"/>
                  <a:pt x="58342" y="5201"/>
                  <a:pt x="58145" y="5005"/>
                </a:cubicBezTo>
                <a:cubicBezTo>
                  <a:pt x="57948" y="4786"/>
                  <a:pt x="57599" y="4939"/>
                  <a:pt x="57599" y="5223"/>
                </a:cubicBezTo>
                <a:cubicBezTo>
                  <a:pt x="57599" y="5398"/>
                  <a:pt x="57752" y="5551"/>
                  <a:pt x="57927" y="5551"/>
                </a:cubicBezTo>
                <a:close/>
                <a:moveTo>
                  <a:pt x="53098" y="5485"/>
                </a:moveTo>
                <a:cubicBezTo>
                  <a:pt x="53338" y="5485"/>
                  <a:pt x="53469" y="5201"/>
                  <a:pt x="53294" y="5027"/>
                </a:cubicBezTo>
                <a:cubicBezTo>
                  <a:pt x="53119" y="4852"/>
                  <a:pt x="52813" y="4983"/>
                  <a:pt x="52813" y="5223"/>
                </a:cubicBezTo>
                <a:cubicBezTo>
                  <a:pt x="52813" y="5376"/>
                  <a:pt x="52945" y="5485"/>
                  <a:pt x="53098" y="5485"/>
                </a:cubicBezTo>
                <a:close/>
                <a:moveTo>
                  <a:pt x="48268" y="5442"/>
                </a:moveTo>
                <a:cubicBezTo>
                  <a:pt x="48378" y="5442"/>
                  <a:pt x="48487" y="5354"/>
                  <a:pt x="48487" y="5223"/>
                </a:cubicBezTo>
                <a:cubicBezTo>
                  <a:pt x="48487" y="4939"/>
                  <a:pt x="48050" y="4939"/>
                  <a:pt x="48050" y="5223"/>
                </a:cubicBezTo>
                <a:cubicBezTo>
                  <a:pt x="48050" y="5354"/>
                  <a:pt x="48159" y="5442"/>
                  <a:pt x="48268" y="5442"/>
                </a:cubicBezTo>
                <a:close/>
                <a:moveTo>
                  <a:pt x="43439" y="5398"/>
                </a:moveTo>
                <a:cubicBezTo>
                  <a:pt x="43527" y="5398"/>
                  <a:pt x="43614" y="5311"/>
                  <a:pt x="43592" y="5223"/>
                </a:cubicBezTo>
                <a:cubicBezTo>
                  <a:pt x="43636" y="5048"/>
                  <a:pt x="43265" y="5048"/>
                  <a:pt x="43287" y="5223"/>
                </a:cubicBezTo>
                <a:cubicBezTo>
                  <a:pt x="43287" y="5311"/>
                  <a:pt x="43352" y="5398"/>
                  <a:pt x="43439" y="5398"/>
                </a:cubicBezTo>
                <a:close/>
                <a:moveTo>
                  <a:pt x="38610" y="5311"/>
                </a:moveTo>
                <a:cubicBezTo>
                  <a:pt x="38742" y="5311"/>
                  <a:pt x="38545" y="5092"/>
                  <a:pt x="38545" y="5223"/>
                </a:cubicBezTo>
                <a:cubicBezTo>
                  <a:pt x="38545" y="5267"/>
                  <a:pt x="38567" y="5311"/>
                  <a:pt x="38610" y="5311"/>
                </a:cubicBezTo>
                <a:close/>
                <a:moveTo>
                  <a:pt x="33781" y="5245"/>
                </a:moveTo>
                <a:cubicBezTo>
                  <a:pt x="33803" y="5245"/>
                  <a:pt x="33825" y="5245"/>
                  <a:pt x="33825" y="5223"/>
                </a:cubicBezTo>
                <a:cubicBezTo>
                  <a:pt x="33825" y="5201"/>
                  <a:pt x="33803" y="5201"/>
                  <a:pt x="33781" y="5201"/>
                </a:cubicBezTo>
                <a:cubicBezTo>
                  <a:pt x="33781" y="5201"/>
                  <a:pt x="33760" y="5201"/>
                  <a:pt x="33760" y="5223"/>
                </a:cubicBezTo>
                <a:cubicBezTo>
                  <a:pt x="33760" y="5245"/>
                  <a:pt x="33781" y="5245"/>
                  <a:pt x="33781" y="5245"/>
                </a:cubicBezTo>
                <a:close/>
                <a:moveTo>
                  <a:pt x="111002" y="438"/>
                </a:moveTo>
                <a:cubicBezTo>
                  <a:pt x="111024" y="438"/>
                  <a:pt x="111046" y="416"/>
                  <a:pt x="111046" y="394"/>
                </a:cubicBezTo>
                <a:cubicBezTo>
                  <a:pt x="111046" y="351"/>
                  <a:pt x="110959" y="351"/>
                  <a:pt x="110959" y="394"/>
                </a:cubicBezTo>
                <a:cubicBezTo>
                  <a:pt x="110959" y="416"/>
                  <a:pt x="110980" y="438"/>
                  <a:pt x="111002" y="438"/>
                </a:cubicBezTo>
                <a:close/>
                <a:moveTo>
                  <a:pt x="106173" y="503"/>
                </a:moveTo>
                <a:cubicBezTo>
                  <a:pt x="106217" y="503"/>
                  <a:pt x="106261" y="460"/>
                  <a:pt x="106261" y="394"/>
                </a:cubicBezTo>
                <a:cubicBezTo>
                  <a:pt x="106261" y="285"/>
                  <a:pt x="106086" y="285"/>
                  <a:pt x="106086" y="394"/>
                </a:cubicBezTo>
                <a:cubicBezTo>
                  <a:pt x="106086" y="460"/>
                  <a:pt x="106130" y="503"/>
                  <a:pt x="106173" y="503"/>
                </a:cubicBezTo>
                <a:close/>
                <a:moveTo>
                  <a:pt x="101344" y="547"/>
                </a:moveTo>
                <a:cubicBezTo>
                  <a:pt x="101541" y="547"/>
                  <a:pt x="101541" y="263"/>
                  <a:pt x="101344" y="263"/>
                </a:cubicBezTo>
                <a:cubicBezTo>
                  <a:pt x="101148" y="241"/>
                  <a:pt x="101148" y="547"/>
                  <a:pt x="101344" y="547"/>
                </a:cubicBezTo>
                <a:close/>
                <a:moveTo>
                  <a:pt x="96537" y="591"/>
                </a:moveTo>
                <a:cubicBezTo>
                  <a:pt x="96690" y="591"/>
                  <a:pt x="96777" y="394"/>
                  <a:pt x="96668" y="263"/>
                </a:cubicBezTo>
                <a:cubicBezTo>
                  <a:pt x="96537" y="154"/>
                  <a:pt x="96340" y="241"/>
                  <a:pt x="96340" y="394"/>
                </a:cubicBezTo>
                <a:cubicBezTo>
                  <a:pt x="96340" y="503"/>
                  <a:pt x="96428" y="591"/>
                  <a:pt x="96537" y="591"/>
                </a:cubicBezTo>
                <a:close/>
                <a:moveTo>
                  <a:pt x="91708" y="635"/>
                </a:moveTo>
                <a:cubicBezTo>
                  <a:pt x="91992" y="635"/>
                  <a:pt x="91992" y="176"/>
                  <a:pt x="91708" y="176"/>
                </a:cubicBezTo>
                <a:cubicBezTo>
                  <a:pt x="91402" y="176"/>
                  <a:pt x="91402" y="635"/>
                  <a:pt x="91708" y="635"/>
                </a:cubicBezTo>
                <a:close/>
                <a:moveTo>
                  <a:pt x="86879" y="635"/>
                </a:moveTo>
                <a:cubicBezTo>
                  <a:pt x="87097" y="635"/>
                  <a:pt x="87185" y="372"/>
                  <a:pt x="87032" y="219"/>
                </a:cubicBezTo>
                <a:cubicBezTo>
                  <a:pt x="86879" y="66"/>
                  <a:pt x="86639" y="176"/>
                  <a:pt x="86639" y="394"/>
                </a:cubicBezTo>
                <a:cubicBezTo>
                  <a:pt x="86639" y="525"/>
                  <a:pt x="86748" y="635"/>
                  <a:pt x="86879" y="635"/>
                </a:cubicBezTo>
                <a:close/>
                <a:moveTo>
                  <a:pt x="82050" y="635"/>
                </a:moveTo>
                <a:cubicBezTo>
                  <a:pt x="82181" y="635"/>
                  <a:pt x="82312" y="525"/>
                  <a:pt x="82312" y="394"/>
                </a:cubicBezTo>
                <a:cubicBezTo>
                  <a:pt x="82334" y="1"/>
                  <a:pt x="81744" y="1"/>
                  <a:pt x="81788" y="394"/>
                </a:cubicBezTo>
                <a:cubicBezTo>
                  <a:pt x="81788" y="525"/>
                  <a:pt x="81919" y="635"/>
                  <a:pt x="82050" y="635"/>
                </a:cubicBezTo>
                <a:close/>
                <a:moveTo>
                  <a:pt x="77221" y="635"/>
                </a:moveTo>
                <a:cubicBezTo>
                  <a:pt x="77592" y="635"/>
                  <a:pt x="77592" y="88"/>
                  <a:pt x="77221" y="88"/>
                </a:cubicBezTo>
                <a:cubicBezTo>
                  <a:pt x="76849" y="88"/>
                  <a:pt x="76849" y="635"/>
                  <a:pt x="77221" y="635"/>
                </a:cubicBezTo>
                <a:close/>
                <a:moveTo>
                  <a:pt x="72392" y="635"/>
                </a:moveTo>
                <a:cubicBezTo>
                  <a:pt x="72545" y="635"/>
                  <a:pt x="72654" y="525"/>
                  <a:pt x="72654" y="394"/>
                </a:cubicBezTo>
                <a:cubicBezTo>
                  <a:pt x="72654" y="154"/>
                  <a:pt x="72370" y="45"/>
                  <a:pt x="72217" y="198"/>
                </a:cubicBezTo>
                <a:cubicBezTo>
                  <a:pt x="72042" y="372"/>
                  <a:pt x="72173" y="635"/>
                  <a:pt x="72392" y="635"/>
                </a:cubicBezTo>
                <a:close/>
                <a:moveTo>
                  <a:pt x="67563" y="635"/>
                </a:moveTo>
                <a:cubicBezTo>
                  <a:pt x="67891" y="635"/>
                  <a:pt x="67891" y="154"/>
                  <a:pt x="67563" y="154"/>
                </a:cubicBezTo>
                <a:cubicBezTo>
                  <a:pt x="67257" y="154"/>
                  <a:pt x="67257" y="635"/>
                  <a:pt x="67563" y="635"/>
                </a:cubicBezTo>
                <a:close/>
                <a:moveTo>
                  <a:pt x="62734" y="591"/>
                </a:moveTo>
                <a:cubicBezTo>
                  <a:pt x="62930" y="591"/>
                  <a:pt x="63040" y="372"/>
                  <a:pt x="62887" y="241"/>
                </a:cubicBezTo>
                <a:cubicBezTo>
                  <a:pt x="62756" y="110"/>
                  <a:pt x="62537" y="198"/>
                  <a:pt x="62537" y="394"/>
                </a:cubicBezTo>
                <a:cubicBezTo>
                  <a:pt x="62537" y="503"/>
                  <a:pt x="62624" y="591"/>
                  <a:pt x="62734" y="591"/>
                </a:cubicBezTo>
                <a:close/>
                <a:moveTo>
                  <a:pt x="57927" y="569"/>
                </a:moveTo>
                <a:cubicBezTo>
                  <a:pt x="58080" y="569"/>
                  <a:pt x="58167" y="372"/>
                  <a:pt x="58058" y="263"/>
                </a:cubicBezTo>
                <a:cubicBezTo>
                  <a:pt x="57927" y="132"/>
                  <a:pt x="57730" y="219"/>
                  <a:pt x="57730" y="394"/>
                </a:cubicBezTo>
                <a:cubicBezTo>
                  <a:pt x="57730" y="482"/>
                  <a:pt x="57817" y="569"/>
                  <a:pt x="57927" y="569"/>
                </a:cubicBezTo>
                <a:close/>
                <a:moveTo>
                  <a:pt x="53098" y="525"/>
                </a:moveTo>
                <a:cubicBezTo>
                  <a:pt x="53338" y="525"/>
                  <a:pt x="52945" y="154"/>
                  <a:pt x="52945" y="394"/>
                </a:cubicBezTo>
                <a:cubicBezTo>
                  <a:pt x="52945" y="460"/>
                  <a:pt x="53010" y="525"/>
                  <a:pt x="53098" y="525"/>
                </a:cubicBezTo>
                <a:close/>
                <a:moveTo>
                  <a:pt x="48268" y="482"/>
                </a:moveTo>
                <a:cubicBezTo>
                  <a:pt x="48312" y="482"/>
                  <a:pt x="48356" y="438"/>
                  <a:pt x="48356" y="394"/>
                </a:cubicBezTo>
                <a:cubicBezTo>
                  <a:pt x="48356" y="329"/>
                  <a:pt x="48312" y="285"/>
                  <a:pt x="48268" y="285"/>
                </a:cubicBezTo>
                <a:cubicBezTo>
                  <a:pt x="48225" y="285"/>
                  <a:pt x="48181" y="329"/>
                  <a:pt x="48181" y="394"/>
                </a:cubicBezTo>
                <a:cubicBezTo>
                  <a:pt x="48181" y="438"/>
                  <a:pt x="48225" y="482"/>
                  <a:pt x="48268" y="482"/>
                </a:cubicBezTo>
                <a:close/>
                <a:moveTo>
                  <a:pt x="43439" y="438"/>
                </a:moveTo>
                <a:cubicBezTo>
                  <a:pt x="43461" y="438"/>
                  <a:pt x="43483" y="416"/>
                  <a:pt x="43483" y="394"/>
                </a:cubicBezTo>
                <a:cubicBezTo>
                  <a:pt x="43483" y="372"/>
                  <a:pt x="43461" y="351"/>
                  <a:pt x="43439" y="351"/>
                </a:cubicBezTo>
                <a:cubicBezTo>
                  <a:pt x="43418" y="351"/>
                  <a:pt x="43396" y="372"/>
                  <a:pt x="43396" y="394"/>
                </a:cubicBezTo>
                <a:cubicBezTo>
                  <a:pt x="43396" y="416"/>
                  <a:pt x="43418" y="438"/>
                  <a:pt x="43439" y="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4"/>
          <p:cNvSpPr/>
          <p:nvPr/>
        </p:nvSpPr>
        <p:spPr>
          <a:xfrm>
            <a:off x="730200" y="225450"/>
            <a:ext cx="4301400" cy="46926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4"/>
          <p:cNvSpPr/>
          <p:nvPr/>
        </p:nvSpPr>
        <p:spPr>
          <a:xfrm>
            <a:off x="732900" y="225450"/>
            <a:ext cx="4301400" cy="385200"/>
          </a:xfrm>
          <a:prstGeom prst="round2SameRect">
            <a:avLst>
              <a:gd name="adj1" fmla="val 34096"/>
              <a:gd name="adj2" fmla="val 0"/>
            </a:avLst>
          </a:prstGeom>
          <a:solidFill>
            <a:srgbClr val="E94F2D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" name="Google Shape;154;p54"/>
          <p:cNvGrpSpPr/>
          <p:nvPr/>
        </p:nvGrpSpPr>
        <p:grpSpPr>
          <a:xfrm>
            <a:off x="883096" y="346247"/>
            <a:ext cx="750477" cy="143376"/>
            <a:chOff x="7841645" y="1419444"/>
            <a:chExt cx="734897" cy="140400"/>
          </a:xfrm>
        </p:grpSpPr>
        <p:sp>
          <p:nvSpPr>
            <p:cNvPr id="155" name="Google Shape;155;p54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54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54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p54"/>
          <p:cNvSpPr txBox="1">
            <a:spLocks noGrp="1"/>
          </p:cNvSpPr>
          <p:nvPr>
            <p:ph type="title"/>
          </p:nvPr>
        </p:nvSpPr>
        <p:spPr>
          <a:xfrm>
            <a:off x="1346910" y="945263"/>
            <a:ext cx="3064800" cy="13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9" name="Google Shape;159;p54"/>
          <p:cNvSpPr txBox="1">
            <a:spLocks noGrp="1"/>
          </p:cNvSpPr>
          <p:nvPr>
            <p:ph type="subTitle" idx="1"/>
          </p:nvPr>
        </p:nvSpPr>
        <p:spPr>
          <a:xfrm>
            <a:off x="845160" y="2501338"/>
            <a:ext cx="4068300" cy="20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idact Gothic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idact Gothic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idact Gothic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idact Gothic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idact Gothic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idact Gothic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idact Gothic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idact Gothic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Didact Gothic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6"/>
          <p:cNvSpPr/>
          <p:nvPr/>
        </p:nvSpPr>
        <p:spPr>
          <a:xfrm>
            <a:off x="-3350250" y="-3111226"/>
            <a:ext cx="7651829" cy="6727369"/>
          </a:xfrm>
          <a:custGeom>
            <a:avLst/>
            <a:gdLst/>
            <a:ahLst/>
            <a:cxnLst/>
            <a:rect l="l" t="t" r="r" b="b"/>
            <a:pathLst>
              <a:path w="154442" h="135783" extrusionOk="0">
                <a:moveTo>
                  <a:pt x="115831" y="135542"/>
                </a:moveTo>
                <a:lnTo>
                  <a:pt x="115831" y="135520"/>
                </a:lnTo>
                <a:lnTo>
                  <a:pt x="115831" y="135520"/>
                </a:lnTo>
                <a:cubicBezTo>
                  <a:pt x="115831" y="135520"/>
                  <a:pt x="115809" y="135520"/>
                  <a:pt x="115809" y="135520"/>
                </a:cubicBezTo>
                <a:close/>
                <a:moveTo>
                  <a:pt x="111002" y="135564"/>
                </a:moveTo>
                <a:cubicBezTo>
                  <a:pt x="111090" y="135564"/>
                  <a:pt x="110959" y="135433"/>
                  <a:pt x="110959" y="135520"/>
                </a:cubicBezTo>
                <a:cubicBezTo>
                  <a:pt x="110959" y="135542"/>
                  <a:pt x="110980" y="135564"/>
                  <a:pt x="111002" y="135564"/>
                </a:cubicBezTo>
                <a:close/>
                <a:moveTo>
                  <a:pt x="106173" y="135629"/>
                </a:moveTo>
                <a:cubicBezTo>
                  <a:pt x="106239" y="135629"/>
                  <a:pt x="106282" y="135586"/>
                  <a:pt x="106282" y="135520"/>
                </a:cubicBezTo>
                <a:cubicBezTo>
                  <a:pt x="106282" y="135367"/>
                  <a:pt x="106064" y="135367"/>
                  <a:pt x="106064" y="135520"/>
                </a:cubicBezTo>
                <a:cubicBezTo>
                  <a:pt x="106064" y="135586"/>
                  <a:pt x="106108" y="135629"/>
                  <a:pt x="106173" y="135629"/>
                </a:cubicBezTo>
                <a:close/>
                <a:moveTo>
                  <a:pt x="101344" y="135673"/>
                </a:moveTo>
                <a:cubicBezTo>
                  <a:pt x="101432" y="135673"/>
                  <a:pt x="101519" y="135608"/>
                  <a:pt x="101519" y="135520"/>
                </a:cubicBezTo>
                <a:cubicBezTo>
                  <a:pt x="101519" y="135433"/>
                  <a:pt x="101432" y="135367"/>
                  <a:pt x="101344" y="135367"/>
                </a:cubicBezTo>
                <a:cubicBezTo>
                  <a:pt x="101257" y="135367"/>
                  <a:pt x="101191" y="135433"/>
                  <a:pt x="101191" y="135520"/>
                </a:cubicBezTo>
                <a:cubicBezTo>
                  <a:pt x="101191" y="135608"/>
                  <a:pt x="101257" y="135673"/>
                  <a:pt x="101344" y="135673"/>
                </a:cubicBezTo>
                <a:close/>
                <a:moveTo>
                  <a:pt x="96537" y="135717"/>
                </a:moveTo>
                <a:cubicBezTo>
                  <a:pt x="96646" y="135717"/>
                  <a:pt x="96734" y="135629"/>
                  <a:pt x="96734" y="135520"/>
                </a:cubicBezTo>
                <a:cubicBezTo>
                  <a:pt x="96690" y="135280"/>
                  <a:pt x="96362" y="135280"/>
                  <a:pt x="96318" y="135520"/>
                </a:cubicBezTo>
                <a:cubicBezTo>
                  <a:pt x="96318" y="135629"/>
                  <a:pt x="96406" y="135717"/>
                  <a:pt x="96537" y="135717"/>
                </a:cubicBezTo>
                <a:close/>
                <a:moveTo>
                  <a:pt x="91708" y="135739"/>
                </a:moveTo>
                <a:cubicBezTo>
                  <a:pt x="91992" y="135739"/>
                  <a:pt x="91992" y="135280"/>
                  <a:pt x="91708" y="135302"/>
                </a:cubicBezTo>
                <a:cubicBezTo>
                  <a:pt x="91402" y="135302"/>
                  <a:pt x="91402" y="135739"/>
                  <a:pt x="91708" y="135739"/>
                </a:cubicBezTo>
                <a:close/>
                <a:moveTo>
                  <a:pt x="86879" y="135782"/>
                </a:moveTo>
                <a:cubicBezTo>
                  <a:pt x="87097" y="135782"/>
                  <a:pt x="87207" y="135498"/>
                  <a:pt x="87054" y="135345"/>
                </a:cubicBezTo>
                <a:cubicBezTo>
                  <a:pt x="86901" y="135170"/>
                  <a:pt x="86617" y="135302"/>
                  <a:pt x="86617" y="135520"/>
                </a:cubicBezTo>
                <a:cubicBezTo>
                  <a:pt x="86617" y="135651"/>
                  <a:pt x="86726" y="135782"/>
                  <a:pt x="86879" y="135782"/>
                </a:cubicBezTo>
                <a:close/>
                <a:moveTo>
                  <a:pt x="82050" y="135782"/>
                </a:moveTo>
                <a:cubicBezTo>
                  <a:pt x="82290" y="135782"/>
                  <a:pt x="82421" y="135476"/>
                  <a:pt x="82247" y="135302"/>
                </a:cubicBezTo>
                <a:cubicBezTo>
                  <a:pt x="82072" y="135127"/>
                  <a:pt x="81766" y="135258"/>
                  <a:pt x="81766" y="135498"/>
                </a:cubicBezTo>
                <a:cubicBezTo>
                  <a:pt x="81766" y="135651"/>
                  <a:pt x="81897" y="135782"/>
                  <a:pt x="82050" y="135782"/>
                </a:cubicBezTo>
                <a:close/>
                <a:moveTo>
                  <a:pt x="77221" y="135782"/>
                </a:moveTo>
                <a:cubicBezTo>
                  <a:pt x="77461" y="135782"/>
                  <a:pt x="77592" y="135498"/>
                  <a:pt x="77418" y="135323"/>
                </a:cubicBezTo>
                <a:cubicBezTo>
                  <a:pt x="77243" y="135149"/>
                  <a:pt x="76937" y="135258"/>
                  <a:pt x="76937" y="135520"/>
                </a:cubicBezTo>
                <a:cubicBezTo>
                  <a:pt x="76937" y="135673"/>
                  <a:pt x="77068" y="135782"/>
                  <a:pt x="77221" y="135782"/>
                </a:cubicBezTo>
                <a:close/>
                <a:moveTo>
                  <a:pt x="72392" y="135782"/>
                </a:moveTo>
                <a:cubicBezTo>
                  <a:pt x="72632" y="135782"/>
                  <a:pt x="72763" y="135476"/>
                  <a:pt x="72588" y="135302"/>
                </a:cubicBezTo>
                <a:cubicBezTo>
                  <a:pt x="72414" y="135127"/>
                  <a:pt x="72130" y="135258"/>
                  <a:pt x="72130" y="135498"/>
                </a:cubicBezTo>
                <a:cubicBezTo>
                  <a:pt x="72130" y="135651"/>
                  <a:pt x="72239" y="135782"/>
                  <a:pt x="72392" y="135782"/>
                </a:cubicBezTo>
                <a:close/>
                <a:moveTo>
                  <a:pt x="67563" y="135782"/>
                </a:moveTo>
                <a:cubicBezTo>
                  <a:pt x="67803" y="135782"/>
                  <a:pt x="67912" y="135498"/>
                  <a:pt x="67759" y="135345"/>
                </a:cubicBezTo>
                <a:cubicBezTo>
                  <a:pt x="67585" y="135170"/>
                  <a:pt x="67322" y="135302"/>
                  <a:pt x="67322" y="135520"/>
                </a:cubicBezTo>
                <a:cubicBezTo>
                  <a:pt x="67322" y="135651"/>
                  <a:pt x="67432" y="135782"/>
                  <a:pt x="67563" y="135782"/>
                </a:cubicBezTo>
                <a:close/>
                <a:moveTo>
                  <a:pt x="62734" y="135739"/>
                </a:moveTo>
                <a:cubicBezTo>
                  <a:pt x="62952" y="135739"/>
                  <a:pt x="63040" y="135498"/>
                  <a:pt x="62909" y="135367"/>
                </a:cubicBezTo>
                <a:cubicBezTo>
                  <a:pt x="62756" y="135214"/>
                  <a:pt x="62515" y="135323"/>
                  <a:pt x="62515" y="135520"/>
                </a:cubicBezTo>
                <a:cubicBezTo>
                  <a:pt x="62515" y="135651"/>
                  <a:pt x="62624" y="135739"/>
                  <a:pt x="62734" y="135739"/>
                </a:cubicBezTo>
                <a:close/>
                <a:moveTo>
                  <a:pt x="57927" y="135717"/>
                </a:moveTo>
                <a:cubicBezTo>
                  <a:pt x="58036" y="135717"/>
                  <a:pt x="58123" y="135629"/>
                  <a:pt x="58123" y="135520"/>
                </a:cubicBezTo>
                <a:cubicBezTo>
                  <a:pt x="58101" y="135280"/>
                  <a:pt x="57752" y="135280"/>
                  <a:pt x="57708" y="135520"/>
                </a:cubicBezTo>
                <a:cubicBezTo>
                  <a:pt x="57708" y="135629"/>
                  <a:pt x="57817" y="135717"/>
                  <a:pt x="57927" y="135717"/>
                </a:cubicBezTo>
                <a:close/>
                <a:moveTo>
                  <a:pt x="53098" y="135673"/>
                </a:moveTo>
                <a:cubicBezTo>
                  <a:pt x="53294" y="135673"/>
                  <a:pt x="53294" y="135367"/>
                  <a:pt x="53098" y="135367"/>
                </a:cubicBezTo>
                <a:cubicBezTo>
                  <a:pt x="52901" y="135367"/>
                  <a:pt x="52901" y="135673"/>
                  <a:pt x="53098" y="135673"/>
                </a:cubicBezTo>
                <a:close/>
                <a:moveTo>
                  <a:pt x="48268" y="135629"/>
                </a:moveTo>
                <a:cubicBezTo>
                  <a:pt x="48334" y="135629"/>
                  <a:pt x="48378" y="135586"/>
                  <a:pt x="48378" y="135520"/>
                </a:cubicBezTo>
                <a:cubicBezTo>
                  <a:pt x="48378" y="135455"/>
                  <a:pt x="48334" y="135411"/>
                  <a:pt x="48268" y="135411"/>
                </a:cubicBezTo>
                <a:cubicBezTo>
                  <a:pt x="48203" y="135411"/>
                  <a:pt x="48159" y="135455"/>
                  <a:pt x="48159" y="135520"/>
                </a:cubicBezTo>
                <a:cubicBezTo>
                  <a:pt x="48159" y="135586"/>
                  <a:pt x="48203" y="135629"/>
                  <a:pt x="48268" y="135629"/>
                </a:cubicBezTo>
                <a:close/>
                <a:moveTo>
                  <a:pt x="43439" y="135564"/>
                </a:moveTo>
                <a:cubicBezTo>
                  <a:pt x="43461" y="135564"/>
                  <a:pt x="43483" y="135542"/>
                  <a:pt x="43483" y="135520"/>
                </a:cubicBezTo>
                <a:cubicBezTo>
                  <a:pt x="43483" y="135498"/>
                  <a:pt x="43461" y="135476"/>
                  <a:pt x="43439" y="135476"/>
                </a:cubicBezTo>
                <a:cubicBezTo>
                  <a:pt x="43418" y="135476"/>
                  <a:pt x="43396" y="135498"/>
                  <a:pt x="43396" y="135520"/>
                </a:cubicBezTo>
                <a:cubicBezTo>
                  <a:pt x="43396" y="135542"/>
                  <a:pt x="43418" y="135564"/>
                  <a:pt x="43439" y="135564"/>
                </a:cubicBezTo>
                <a:close/>
                <a:moveTo>
                  <a:pt x="38610" y="135542"/>
                </a:moveTo>
                <a:lnTo>
                  <a:pt x="38632" y="135520"/>
                </a:lnTo>
                <a:cubicBezTo>
                  <a:pt x="38632" y="135520"/>
                  <a:pt x="38610" y="135520"/>
                  <a:pt x="38610" y="135520"/>
                </a:cubicBezTo>
                <a:cubicBezTo>
                  <a:pt x="38610" y="135520"/>
                  <a:pt x="38610" y="135520"/>
                  <a:pt x="38610" y="135520"/>
                </a:cubicBezTo>
                <a:cubicBezTo>
                  <a:pt x="38610" y="135520"/>
                  <a:pt x="38610" y="135542"/>
                  <a:pt x="38610" y="135542"/>
                </a:cubicBezTo>
                <a:close/>
                <a:moveTo>
                  <a:pt x="120660" y="130735"/>
                </a:moveTo>
                <a:cubicBezTo>
                  <a:pt x="120660" y="130735"/>
                  <a:pt x="120682" y="130713"/>
                  <a:pt x="120682" y="130713"/>
                </a:cubicBezTo>
                <a:cubicBezTo>
                  <a:pt x="120682" y="130691"/>
                  <a:pt x="120660" y="130669"/>
                  <a:pt x="120660" y="130669"/>
                </a:cubicBezTo>
                <a:cubicBezTo>
                  <a:pt x="120638" y="130669"/>
                  <a:pt x="120638" y="130691"/>
                  <a:pt x="120638" y="130713"/>
                </a:cubicBezTo>
                <a:cubicBezTo>
                  <a:pt x="120617" y="130713"/>
                  <a:pt x="120638" y="130735"/>
                  <a:pt x="120660" y="130735"/>
                </a:cubicBezTo>
                <a:close/>
                <a:moveTo>
                  <a:pt x="115831" y="130800"/>
                </a:moveTo>
                <a:cubicBezTo>
                  <a:pt x="115941" y="130778"/>
                  <a:pt x="115941" y="130604"/>
                  <a:pt x="115831" y="130604"/>
                </a:cubicBezTo>
                <a:cubicBezTo>
                  <a:pt x="115700" y="130582"/>
                  <a:pt x="115700" y="130822"/>
                  <a:pt x="115831" y="130800"/>
                </a:cubicBezTo>
                <a:close/>
                <a:moveTo>
                  <a:pt x="111002" y="130866"/>
                </a:moveTo>
                <a:cubicBezTo>
                  <a:pt x="111286" y="130866"/>
                  <a:pt x="110827" y="130429"/>
                  <a:pt x="110827" y="130713"/>
                </a:cubicBezTo>
                <a:cubicBezTo>
                  <a:pt x="110827" y="130800"/>
                  <a:pt x="110915" y="130866"/>
                  <a:pt x="111002" y="130866"/>
                </a:cubicBezTo>
                <a:close/>
                <a:moveTo>
                  <a:pt x="106173" y="130931"/>
                </a:moveTo>
                <a:cubicBezTo>
                  <a:pt x="106392" y="130931"/>
                  <a:pt x="106479" y="130691"/>
                  <a:pt x="106348" y="130538"/>
                </a:cubicBezTo>
                <a:cubicBezTo>
                  <a:pt x="106195" y="130385"/>
                  <a:pt x="105955" y="130494"/>
                  <a:pt x="105955" y="130713"/>
                </a:cubicBezTo>
                <a:cubicBezTo>
                  <a:pt x="105955" y="130822"/>
                  <a:pt x="106042" y="130931"/>
                  <a:pt x="106173" y="130931"/>
                </a:cubicBezTo>
                <a:close/>
                <a:moveTo>
                  <a:pt x="101344" y="130997"/>
                </a:moveTo>
                <a:cubicBezTo>
                  <a:pt x="101606" y="130997"/>
                  <a:pt x="101737" y="130669"/>
                  <a:pt x="101563" y="130494"/>
                </a:cubicBezTo>
                <a:cubicBezTo>
                  <a:pt x="101366" y="130298"/>
                  <a:pt x="101060" y="130429"/>
                  <a:pt x="101060" y="130713"/>
                </a:cubicBezTo>
                <a:cubicBezTo>
                  <a:pt x="101060" y="130866"/>
                  <a:pt x="101191" y="130997"/>
                  <a:pt x="101344" y="130997"/>
                </a:cubicBezTo>
                <a:close/>
                <a:moveTo>
                  <a:pt x="96515" y="131041"/>
                </a:moveTo>
                <a:cubicBezTo>
                  <a:pt x="96821" y="131041"/>
                  <a:pt x="96974" y="130669"/>
                  <a:pt x="96755" y="130451"/>
                </a:cubicBezTo>
                <a:cubicBezTo>
                  <a:pt x="96559" y="130254"/>
                  <a:pt x="96187" y="130407"/>
                  <a:pt x="96187" y="130713"/>
                </a:cubicBezTo>
                <a:cubicBezTo>
                  <a:pt x="96187" y="130888"/>
                  <a:pt x="96340" y="131041"/>
                  <a:pt x="96515" y="131041"/>
                </a:cubicBezTo>
                <a:close/>
                <a:moveTo>
                  <a:pt x="91708" y="131084"/>
                </a:moveTo>
                <a:cubicBezTo>
                  <a:pt x="92036" y="131084"/>
                  <a:pt x="92211" y="130669"/>
                  <a:pt x="91970" y="130429"/>
                </a:cubicBezTo>
                <a:cubicBezTo>
                  <a:pt x="91730" y="130188"/>
                  <a:pt x="91315" y="130363"/>
                  <a:pt x="91315" y="130713"/>
                </a:cubicBezTo>
                <a:cubicBezTo>
                  <a:pt x="91315" y="130910"/>
                  <a:pt x="91489" y="131084"/>
                  <a:pt x="91708" y="131084"/>
                </a:cubicBezTo>
                <a:close/>
                <a:moveTo>
                  <a:pt x="86879" y="131106"/>
                </a:moveTo>
                <a:cubicBezTo>
                  <a:pt x="87229" y="131106"/>
                  <a:pt x="87403" y="130669"/>
                  <a:pt x="87163" y="130407"/>
                </a:cubicBezTo>
                <a:cubicBezTo>
                  <a:pt x="86901" y="130167"/>
                  <a:pt x="86464" y="130341"/>
                  <a:pt x="86464" y="130713"/>
                </a:cubicBezTo>
                <a:cubicBezTo>
                  <a:pt x="86464" y="130931"/>
                  <a:pt x="86660" y="131106"/>
                  <a:pt x="86879" y="131106"/>
                </a:cubicBezTo>
                <a:close/>
                <a:moveTo>
                  <a:pt x="82050" y="131106"/>
                </a:moveTo>
                <a:cubicBezTo>
                  <a:pt x="82421" y="131106"/>
                  <a:pt x="82596" y="130647"/>
                  <a:pt x="82334" y="130385"/>
                </a:cubicBezTo>
                <a:cubicBezTo>
                  <a:pt x="82072" y="130123"/>
                  <a:pt x="81635" y="130320"/>
                  <a:pt x="81635" y="130691"/>
                </a:cubicBezTo>
                <a:cubicBezTo>
                  <a:pt x="81635" y="130910"/>
                  <a:pt x="81810" y="131106"/>
                  <a:pt x="82050" y="131106"/>
                </a:cubicBezTo>
                <a:close/>
                <a:moveTo>
                  <a:pt x="77221" y="131106"/>
                </a:moveTo>
                <a:cubicBezTo>
                  <a:pt x="77592" y="131106"/>
                  <a:pt x="77789" y="130647"/>
                  <a:pt x="77527" y="130385"/>
                </a:cubicBezTo>
                <a:cubicBezTo>
                  <a:pt x="77265" y="130123"/>
                  <a:pt x="76806" y="130320"/>
                  <a:pt x="76806" y="130691"/>
                </a:cubicBezTo>
                <a:cubicBezTo>
                  <a:pt x="76806" y="130910"/>
                  <a:pt x="77002" y="131106"/>
                  <a:pt x="77221" y="131106"/>
                </a:cubicBezTo>
                <a:close/>
                <a:moveTo>
                  <a:pt x="72392" y="131106"/>
                </a:moveTo>
                <a:cubicBezTo>
                  <a:pt x="72763" y="131106"/>
                  <a:pt x="72960" y="130647"/>
                  <a:pt x="72698" y="130385"/>
                </a:cubicBezTo>
                <a:cubicBezTo>
                  <a:pt x="72436" y="130123"/>
                  <a:pt x="71977" y="130320"/>
                  <a:pt x="71977" y="130691"/>
                </a:cubicBezTo>
                <a:cubicBezTo>
                  <a:pt x="71977" y="130910"/>
                  <a:pt x="72173" y="131106"/>
                  <a:pt x="72392" y="131106"/>
                </a:cubicBezTo>
                <a:close/>
                <a:moveTo>
                  <a:pt x="67563" y="131106"/>
                </a:moveTo>
                <a:cubicBezTo>
                  <a:pt x="67934" y="131106"/>
                  <a:pt x="68109" y="130669"/>
                  <a:pt x="67847" y="130407"/>
                </a:cubicBezTo>
                <a:cubicBezTo>
                  <a:pt x="67606" y="130167"/>
                  <a:pt x="67169" y="130341"/>
                  <a:pt x="67169" y="130713"/>
                </a:cubicBezTo>
                <a:cubicBezTo>
                  <a:pt x="67169" y="130931"/>
                  <a:pt x="67344" y="131106"/>
                  <a:pt x="67563" y="131106"/>
                </a:cubicBezTo>
                <a:close/>
                <a:moveTo>
                  <a:pt x="62734" y="131084"/>
                </a:moveTo>
                <a:cubicBezTo>
                  <a:pt x="63083" y="131084"/>
                  <a:pt x="63258" y="130669"/>
                  <a:pt x="63018" y="130429"/>
                </a:cubicBezTo>
                <a:cubicBezTo>
                  <a:pt x="62777" y="130188"/>
                  <a:pt x="62362" y="130363"/>
                  <a:pt x="62362" y="130713"/>
                </a:cubicBezTo>
                <a:cubicBezTo>
                  <a:pt x="62362" y="130910"/>
                  <a:pt x="62537" y="131084"/>
                  <a:pt x="62734" y="131084"/>
                </a:cubicBezTo>
                <a:close/>
                <a:moveTo>
                  <a:pt x="57927" y="131041"/>
                </a:moveTo>
                <a:cubicBezTo>
                  <a:pt x="58211" y="131041"/>
                  <a:pt x="58364" y="130669"/>
                  <a:pt x="58167" y="130473"/>
                </a:cubicBezTo>
                <a:cubicBezTo>
                  <a:pt x="57948" y="130254"/>
                  <a:pt x="57577" y="130407"/>
                  <a:pt x="57577" y="130713"/>
                </a:cubicBezTo>
                <a:cubicBezTo>
                  <a:pt x="57577" y="130888"/>
                  <a:pt x="57730" y="131041"/>
                  <a:pt x="57927" y="131041"/>
                </a:cubicBezTo>
                <a:close/>
                <a:moveTo>
                  <a:pt x="53098" y="130975"/>
                </a:moveTo>
                <a:cubicBezTo>
                  <a:pt x="53338" y="130975"/>
                  <a:pt x="53469" y="130691"/>
                  <a:pt x="53294" y="130516"/>
                </a:cubicBezTo>
                <a:cubicBezTo>
                  <a:pt x="53119" y="130341"/>
                  <a:pt x="52813" y="130473"/>
                  <a:pt x="52813" y="130713"/>
                </a:cubicBezTo>
                <a:cubicBezTo>
                  <a:pt x="52813" y="130866"/>
                  <a:pt x="52945" y="130975"/>
                  <a:pt x="53098" y="130975"/>
                </a:cubicBezTo>
                <a:close/>
                <a:moveTo>
                  <a:pt x="48268" y="130931"/>
                </a:moveTo>
                <a:cubicBezTo>
                  <a:pt x="48465" y="130931"/>
                  <a:pt x="48574" y="130691"/>
                  <a:pt x="48443" y="130538"/>
                </a:cubicBezTo>
                <a:cubicBezTo>
                  <a:pt x="48290" y="130385"/>
                  <a:pt x="48050" y="130494"/>
                  <a:pt x="48050" y="130691"/>
                </a:cubicBezTo>
                <a:cubicBezTo>
                  <a:pt x="48050" y="130822"/>
                  <a:pt x="48137" y="130931"/>
                  <a:pt x="48268" y="130931"/>
                </a:cubicBezTo>
                <a:close/>
                <a:moveTo>
                  <a:pt x="43439" y="130866"/>
                </a:moveTo>
                <a:cubicBezTo>
                  <a:pt x="43702" y="130866"/>
                  <a:pt x="43287" y="130451"/>
                  <a:pt x="43287" y="130691"/>
                </a:cubicBezTo>
                <a:cubicBezTo>
                  <a:pt x="43287" y="130800"/>
                  <a:pt x="43352" y="130866"/>
                  <a:pt x="43439" y="130866"/>
                </a:cubicBezTo>
                <a:close/>
                <a:moveTo>
                  <a:pt x="38610" y="130800"/>
                </a:moveTo>
                <a:cubicBezTo>
                  <a:pt x="38676" y="130800"/>
                  <a:pt x="38720" y="130757"/>
                  <a:pt x="38720" y="130691"/>
                </a:cubicBezTo>
                <a:cubicBezTo>
                  <a:pt x="38720" y="130560"/>
                  <a:pt x="38457" y="130800"/>
                  <a:pt x="38610" y="130800"/>
                </a:cubicBezTo>
                <a:close/>
                <a:moveTo>
                  <a:pt x="33803" y="130735"/>
                </a:moveTo>
                <a:cubicBezTo>
                  <a:pt x="33803" y="130735"/>
                  <a:pt x="33825" y="130713"/>
                  <a:pt x="33825" y="130713"/>
                </a:cubicBezTo>
                <a:cubicBezTo>
                  <a:pt x="33825" y="130669"/>
                  <a:pt x="33760" y="130669"/>
                  <a:pt x="33760" y="130713"/>
                </a:cubicBezTo>
                <a:cubicBezTo>
                  <a:pt x="33760" y="130713"/>
                  <a:pt x="33781" y="130735"/>
                  <a:pt x="33803" y="130735"/>
                </a:cubicBezTo>
                <a:close/>
                <a:moveTo>
                  <a:pt x="125489" y="125928"/>
                </a:moveTo>
                <a:cubicBezTo>
                  <a:pt x="125555" y="125928"/>
                  <a:pt x="125424" y="125775"/>
                  <a:pt x="125424" y="125862"/>
                </a:cubicBezTo>
                <a:cubicBezTo>
                  <a:pt x="125424" y="125906"/>
                  <a:pt x="125446" y="125928"/>
                  <a:pt x="125489" y="125928"/>
                </a:cubicBezTo>
                <a:close/>
                <a:moveTo>
                  <a:pt x="120660" y="125993"/>
                </a:moveTo>
                <a:cubicBezTo>
                  <a:pt x="120857" y="125993"/>
                  <a:pt x="120529" y="125665"/>
                  <a:pt x="120529" y="125862"/>
                </a:cubicBezTo>
                <a:cubicBezTo>
                  <a:pt x="120529" y="125949"/>
                  <a:pt x="120573" y="125993"/>
                  <a:pt x="120660" y="125993"/>
                </a:cubicBezTo>
                <a:close/>
                <a:moveTo>
                  <a:pt x="115831" y="126081"/>
                </a:moveTo>
                <a:cubicBezTo>
                  <a:pt x="116028" y="126081"/>
                  <a:pt x="116115" y="125840"/>
                  <a:pt x="115984" y="125709"/>
                </a:cubicBezTo>
                <a:cubicBezTo>
                  <a:pt x="115831" y="125578"/>
                  <a:pt x="115613" y="125687"/>
                  <a:pt x="115613" y="125862"/>
                </a:cubicBezTo>
                <a:cubicBezTo>
                  <a:pt x="115613" y="125993"/>
                  <a:pt x="115700" y="126081"/>
                  <a:pt x="115831" y="126081"/>
                </a:cubicBezTo>
                <a:close/>
                <a:moveTo>
                  <a:pt x="111002" y="126168"/>
                </a:moveTo>
                <a:cubicBezTo>
                  <a:pt x="111264" y="126168"/>
                  <a:pt x="111396" y="125840"/>
                  <a:pt x="111221" y="125665"/>
                </a:cubicBezTo>
                <a:cubicBezTo>
                  <a:pt x="111024" y="125469"/>
                  <a:pt x="110696" y="125600"/>
                  <a:pt x="110718" y="125862"/>
                </a:cubicBezTo>
                <a:cubicBezTo>
                  <a:pt x="110718" y="126037"/>
                  <a:pt x="110849" y="126168"/>
                  <a:pt x="111002" y="126168"/>
                </a:cubicBezTo>
                <a:close/>
                <a:moveTo>
                  <a:pt x="106173" y="126233"/>
                </a:moveTo>
                <a:cubicBezTo>
                  <a:pt x="106501" y="126233"/>
                  <a:pt x="106676" y="125840"/>
                  <a:pt x="106435" y="125600"/>
                </a:cubicBezTo>
                <a:cubicBezTo>
                  <a:pt x="106195" y="125381"/>
                  <a:pt x="105824" y="125534"/>
                  <a:pt x="105824" y="125862"/>
                </a:cubicBezTo>
                <a:cubicBezTo>
                  <a:pt x="105824" y="126059"/>
                  <a:pt x="105977" y="126233"/>
                  <a:pt x="106173" y="126233"/>
                </a:cubicBezTo>
                <a:close/>
                <a:moveTo>
                  <a:pt x="101344" y="126299"/>
                </a:moveTo>
                <a:cubicBezTo>
                  <a:pt x="101737" y="126299"/>
                  <a:pt x="101934" y="125840"/>
                  <a:pt x="101650" y="125556"/>
                </a:cubicBezTo>
                <a:cubicBezTo>
                  <a:pt x="101388" y="125294"/>
                  <a:pt x="100929" y="125491"/>
                  <a:pt x="100929" y="125862"/>
                </a:cubicBezTo>
                <a:cubicBezTo>
                  <a:pt x="100929" y="126102"/>
                  <a:pt x="101104" y="126299"/>
                  <a:pt x="101344" y="126299"/>
                </a:cubicBezTo>
                <a:close/>
                <a:moveTo>
                  <a:pt x="96515" y="126343"/>
                </a:moveTo>
                <a:cubicBezTo>
                  <a:pt x="96952" y="126343"/>
                  <a:pt x="97149" y="125818"/>
                  <a:pt x="96865" y="125534"/>
                </a:cubicBezTo>
                <a:cubicBezTo>
                  <a:pt x="96559" y="125228"/>
                  <a:pt x="96056" y="125447"/>
                  <a:pt x="96056" y="125862"/>
                </a:cubicBezTo>
                <a:cubicBezTo>
                  <a:pt x="96056" y="126124"/>
                  <a:pt x="96275" y="126343"/>
                  <a:pt x="96515" y="126343"/>
                </a:cubicBezTo>
                <a:close/>
                <a:moveTo>
                  <a:pt x="91708" y="126365"/>
                </a:moveTo>
                <a:cubicBezTo>
                  <a:pt x="92145" y="126365"/>
                  <a:pt x="92385" y="125818"/>
                  <a:pt x="92058" y="125512"/>
                </a:cubicBezTo>
                <a:cubicBezTo>
                  <a:pt x="91730" y="125185"/>
                  <a:pt x="91184" y="125425"/>
                  <a:pt x="91184" y="125862"/>
                </a:cubicBezTo>
                <a:cubicBezTo>
                  <a:pt x="91184" y="126146"/>
                  <a:pt x="91424" y="126386"/>
                  <a:pt x="91708" y="126365"/>
                </a:cubicBezTo>
                <a:close/>
                <a:moveTo>
                  <a:pt x="86879" y="126408"/>
                </a:moveTo>
                <a:cubicBezTo>
                  <a:pt x="87360" y="126408"/>
                  <a:pt x="87600" y="125818"/>
                  <a:pt x="87250" y="125469"/>
                </a:cubicBezTo>
                <a:cubicBezTo>
                  <a:pt x="86923" y="125119"/>
                  <a:pt x="86333" y="125359"/>
                  <a:pt x="86333" y="125862"/>
                </a:cubicBezTo>
                <a:cubicBezTo>
                  <a:pt x="86333" y="126168"/>
                  <a:pt x="86573" y="126408"/>
                  <a:pt x="86879" y="126408"/>
                </a:cubicBezTo>
                <a:close/>
                <a:moveTo>
                  <a:pt x="82050" y="126408"/>
                </a:moveTo>
                <a:cubicBezTo>
                  <a:pt x="82531" y="126408"/>
                  <a:pt x="82771" y="125818"/>
                  <a:pt x="82443" y="125491"/>
                </a:cubicBezTo>
                <a:cubicBezTo>
                  <a:pt x="82094" y="125141"/>
                  <a:pt x="81504" y="125381"/>
                  <a:pt x="81504" y="125862"/>
                </a:cubicBezTo>
                <a:cubicBezTo>
                  <a:pt x="81504" y="126168"/>
                  <a:pt x="81744" y="126408"/>
                  <a:pt x="82050" y="126408"/>
                </a:cubicBezTo>
                <a:close/>
                <a:moveTo>
                  <a:pt x="77221" y="126408"/>
                </a:moveTo>
                <a:cubicBezTo>
                  <a:pt x="77723" y="126408"/>
                  <a:pt x="77986" y="125796"/>
                  <a:pt x="77614" y="125447"/>
                </a:cubicBezTo>
                <a:cubicBezTo>
                  <a:pt x="77265" y="125097"/>
                  <a:pt x="76653" y="125359"/>
                  <a:pt x="76653" y="125862"/>
                </a:cubicBezTo>
                <a:cubicBezTo>
                  <a:pt x="76653" y="126168"/>
                  <a:pt x="76915" y="126430"/>
                  <a:pt x="77221" y="126408"/>
                </a:cubicBezTo>
                <a:close/>
                <a:moveTo>
                  <a:pt x="72392" y="126408"/>
                </a:moveTo>
                <a:cubicBezTo>
                  <a:pt x="72894" y="126408"/>
                  <a:pt x="73135" y="125818"/>
                  <a:pt x="72785" y="125491"/>
                </a:cubicBezTo>
                <a:cubicBezTo>
                  <a:pt x="72436" y="125141"/>
                  <a:pt x="71846" y="125381"/>
                  <a:pt x="71846" y="125862"/>
                </a:cubicBezTo>
                <a:cubicBezTo>
                  <a:pt x="71846" y="126168"/>
                  <a:pt x="72086" y="126408"/>
                  <a:pt x="72392" y="126408"/>
                </a:cubicBezTo>
                <a:close/>
                <a:moveTo>
                  <a:pt x="67563" y="126408"/>
                </a:moveTo>
                <a:cubicBezTo>
                  <a:pt x="68065" y="126408"/>
                  <a:pt x="68306" y="125818"/>
                  <a:pt x="67956" y="125469"/>
                </a:cubicBezTo>
                <a:cubicBezTo>
                  <a:pt x="67606" y="125119"/>
                  <a:pt x="67017" y="125359"/>
                  <a:pt x="67017" y="125862"/>
                </a:cubicBezTo>
                <a:cubicBezTo>
                  <a:pt x="67017" y="126168"/>
                  <a:pt x="67279" y="126408"/>
                  <a:pt x="67563" y="126408"/>
                </a:cubicBezTo>
                <a:close/>
                <a:moveTo>
                  <a:pt x="62734" y="126365"/>
                </a:moveTo>
                <a:cubicBezTo>
                  <a:pt x="63193" y="126365"/>
                  <a:pt x="63433" y="125818"/>
                  <a:pt x="63105" y="125512"/>
                </a:cubicBezTo>
                <a:cubicBezTo>
                  <a:pt x="62777" y="125185"/>
                  <a:pt x="62231" y="125425"/>
                  <a:pt x="62231" y="125862"/>
                </a:cubicBezTo>
                <a:cubicBezTo>
                  <a:pt x="62231" y="126146"/>
                  <a:pt x="62472" y="126365"/>
                  <a:pt x="62734" y="126365"/>
                </a:cubicBezTo>
                <a:close/>
                <a:moveTo>
                  <a:pt x="57927" y="126343"/>
                </a:moveTo>
                <a:cubicBezTo>
                  <a:pt x="58342" y="126343"/>
                  <a:pt x="58560" y="125840"/>
                  <a:pt x="58254" y="125534"/>
                </a:cubicBezTo>
                <a:cubicBezTo>
                  <a:pt x="57948" y="125228"/>
                  <a:pt x="57446" y="125447"/>
                  <a:pt x="57446" y="125862"/>
                </a:cubicBezTo>
                <a:cubicBezTo>
                  <a:pt x="57446" y="126124"/>
                  <a:pt x="57664" y="126343"/>
                  <a:pt x="57927" y="126343"/>
                </a:cubicBezTo>
                <a:close/>
                <a:moveTo>
                  <a:pt x="53098" y="126277"/>
                </a:moveTo>
                <a:cubicBezTo>
                  <a:pt x="53469" y="126277"/>
                  <a:pt x="53644" y="125840"/>
                  <a:pt x="53382" y="125578"/>
                </a:cubicBezTo>
                <a:cubicBezTo>
                  <a:pt x="53119" y="125316"/>
                  <a:pt x="52682" y="125491"/>
                  <a:pt x="52682" y="125862"/>
                </a:cubicBezTo>
                <a:cubicBezTo>
                  <a:pt x="52682" y="126102"/>
                  <a:pt x="52857" y="126277"/>
                  <a:pt x="53098" y="126277"/>
                </a:cubicBezTo>
                <a:close/>
                <a:moveTo>
                  <a:pt x="48268" y="126233"/>
                </a:moveTo>
                <a:cubicBezTo>
                  <a:pt x="48596" y="126233"/>
                  <a:pt x="48749" y="125840"/>
                  <a:pt x="48531" y="125600"/>
                </a:cubicBezTo>
                <a:cubicBezTo>
                  <a:pt x="48290" y="125381"/>
                  <a:pt x="47897" y="125534"/>
                  <a:pt x="47897" y="125862"/>
                </a:cubicBezTo>
                <a:cubicBezTo>
                  <a:pt x="47897" y="126059"/>
                  <a:pt x="48072" y="126233"/>
                  <a:pt x="48268" y="126233"/>
                </a:cubicBezTo>
                <a:close/>
                <a:moveTo>
                  <a:pt x="43439" y="126146"/>
                </a:moveTo>
                <a:cubicBezTo>
                  <a:pt x="43680" y="126146"/>
                  <a:pt x="43811" y="125862"/>
                  <a:pt x="43636" y="125687"/>
                </a:cubicBezTo>
                <a:cubicBezTo>
                  <a:pt x="43461" y="125512"/>
                  <a:pt x="43177" y="125622"/>
                  <a:pt x="43177" y="125884"/>
                </a:cubicBezTo>
                <a:cubicBezTo>
                  <a:pt x="43177" y="126037"/>
                  <a:pt x="43287" y="126146"/>
                  <a:pt x="43439" y="126146"/>
                </a:cubicBezTo>
                <a:close/>
                <a:moveTo>
                  <a:pt x="38610" y="126081"/>
                </a:moveTo>
                <a:cubicBezTo>
                  <a:pt x="38894" y="126081"/>
                  <a:pt x="38894" y="125665"/>
                  <a:pt x="38610" y="125665"/>
                </a:cubicBezTo>
                <a:cubicBezTo>
                  <a:pt x="38326" y="125665"/>
                  <a:pt x="38326" y="126081"/>
                  <a:pt x="38610" y="126081"/>
                </a:cubicBezTo>
                <a:close/>
                <a:moveTo>
                  <a:pt x="33803" y="126015"/>
                </a:moveTo>
                <a:cubicBezTo>
                  <a:pt x="34000" y="126015"/>
                  <a:pt x="33650" y="125665"/>
                  <a:pt x="33650" y="125862"/>
                </a:cubicBezTo>
                <a:cubicBezTo>
                  <a:pt x="33650" y="125949"/>
                  <a:pt x="33716" y="126015"/>
                  <a:pt x="33803" y="126015"/>
                </a:cubicBezTo>
                <a:close/>
                <a:moveTo>
                  <a:pt x="28974" y="125928"/>
                </a:moveTo>
                <a:cubicBezTo>
                  <a:pt x="29062" y="125928"/>
                  <a:pt x="28909" y="125775"/>
                  <a:pt x="28909" y="125862"/>
                </a:cubicBezTo>
                <a:cubicBezTo>
                  <a:pt x="28909" y="125906"/>
                  <a:pt x="28931" y="125928"/>
                  <a:pt x="28974" y="125928"/>
                </a:cubicBezTo>
                <a:close/>
                <a:moveTo>
                  <a:pt x="130297" y="121099"/>
                </a:moveTo>
                <a:cubicBezTo>
                  <a:pt x="130362" y="121099"/>
                  <a:pt x="130362" y="120989"/>
                  <a:pt x="130297" y="120989"/>
                </a:cubicBezTo>
                <a:cubicBezTo>
                  <a:pt x="130231" y="120989"/>
                  <a:pt x="130231" y="121099"/>
                  <a:pt x="130297" y="121099"/>
                </a:cubicBezTo>
                <a:close/>
                <a:moveTo>
                  <a:pt x="125467" y="121208"/>
                </a:moveTo>
                <a:cubicBezTo>
                  <a:pt x="125555" y="121208"/>
                  <a:pt x="125642" y="121142"/>
                  <a:pt x="125642" y="121055"/>
                </a:cubicBezTo>
                <a:cubicBezTo>
                  <a:pt x="125642" y="120946"/>
                  <a:pt x="125555" y="120880"/>
                  <a:pt x="125467" y="120880"/>
                </a:cubicBezTo>
                <a:cubicBezTo>
                  <a:pt x="125380" y="120880"/>
                  <a:pt x="125315" y="120946"/>
                  <a:pt x="125315" y="121055"/>
                </a:cubicBezTo>
                <a:cubicBezTo>
                  <a:pt x="125315" y="121142"/>
                  <a:pt x="125380" y="121208"/>
                  <a:pt x="125467" y="121208"/>
                </a:cubicBezTo>
                <a:close/>
                <a:moveTo>
                  <a:pt x="120638" y="121295"/>
                </a:moveTo>
                <a:cubicBezTo>
                  <a:pt x="120879" y="121295"/>
                  <a:pt x="120988" y="121033"/>
                  <a:pt x="120835" y="120858"/>
                </a:cubicBezTo>
                <a:cubicBezTo>
                  <a:pt x="120660" y="120705"/>
                  <a:pt x="120398" y="120814"/>
                  <a:pt x="120398" y="121055"/>
                </a:cubicBezTo>
                <a:cubicBezTo>
                  <a:pt x="120398" y="121186"/>
                  <a:pt x="120507" y="121295"/>
                  <a:pt x="120638" y="121295"/>
                </a:cubicBezTo>
                <a:close/>
                <a:moveTo>
                  <a:pt x="115831" y="121383"/>
                </a:moveTo>
                <a:cubicBezTo>
                  <a:pt x="116115" y="121383"/>
                  <a:pt x="116268" y="121011"/>
                  <a:pt x="116050" y="120793"/>
                </a:cubicBezTo>
                <a:cubicBezTo>
                  <a:pt x="115853" y="120596"/>
                  <a:pt x="115482" y="120749"/>
                  <a:pt x="115482" y="121055"/>
                </a:cubicBezTo>
                <a:cubicBezTo>
                  <a:pt x="115482" y="121230"/>
                  <a:pt x="115635" y="121383"/>
                  <a:pt x="115831" y="121383"/>
                </a:cubicBezTo>
                <a:close/>
                <a:moveTo>
                  <a:pt x="111002" y="121470"/>
                </a:moveTo>
                <a:cubicBezTo>
                  <a:pt x="111374" y="121470"/>
                  <a:pt x="111549" y="121011"/>
                  <a:pt x="111286" y="120749"/>
                </a:cubicBezTo>
                <a:cubicBezTo>
                  <a:pt x="111024" y="120487"/>
                  <a:pt x="110587" y="120683"/>
                  <a:pt x="110587" y="121055"/>
                </a:cubicBezTo>
                <a:cubicBezTo>
                  <a:pt x="110587" y="121273"/>
                  <a:pt x="110762" y="121470"/>
                  <a:pt x="111002" y="121470"/>
                </a:cubicBezTo>
                <a:close/>
                <a:moveTo>
                  <a:pt x="106173" y="121536"/>
                </a:moveTo>
                <a:cubicBezTo>
                  <a:pt x="106610" y="121536"/>
                  <a:pt x="106829" y="121011"/>
                  <a:pt x="106523" y="120683"/>
                </a:cubicBezTo>
                <a:cubicBezTo>
                  <a:pt x="106217" y="120377"/>
                  <a:pt x="105671" y="120596"/>
                  <a:pt x="105671" y="121055"/>
                </a:cubicBezTo>
                <a:cubicBezTo>
                  <a:pt x="105671" y="121317"/>
                  <a:pt x="105889" y="121536"/>
                  <a:pt x="106173" y="121536"/>
                </a:cubicBezTo>
                <a:close/>
                <a:moveTo>
                  <a:pt x="101344" y="121601"/>
                </a:moveTo>
                <a:cubicBezTo>
                  <a:pt x="101825" y="121601"/>
                  <a:pt x="102065" y="121011"/>
                  <a:pt x="101737" y="120661"/>
                </a:cubicBezTo>
                <a:cubicBezTo>
                  <a:pt x="101388" y="120312"/>
                  <a:pt x="100798" y="120552"/>
                  <a:pt x="100798" y="121055"/>
                </a:cubicBezTo>
                <a:cubicBezTo>
                  <a:pt x="100798" y="121339"/>
                  <a:pt x="101038" y="121601"/>
                  <a:pt x="101344" y="121601"/>
                </a:cubicBezTo>
                <a:close/>
                <a:moveTo>
                  <a:pt x="96515" y="121645"/>
                </a:moveTo>
                <a:cubicBezTo>
                  <a:pt x="97061" y="121645"/>
                  <a:pt x="97324" y="120989"/>
                  <a:pt x="96952" y="120618"/>
                </a:cubicBezTo>
                <a:cubicBezTo>
                  <a:pt x="96559" y="120246"/>
                  <a:pt x="95925" y="120509"/>
                  <a:pt x="95925" y="121055"/>
                </a:cubicBezTo>
                <a:cubicBezTo>
                  <a:pt x="95925" y="121383"/>
                  <a:pt x="96187" y="121645"/>
                  <a:pt x="96515" y="121645"/>
                </a:cubicBezTo>
                <a:close/>
                <a:moveTo>
                  <a:pt x="91686" y="121688"/>
                </a:moveTo>
                <a:cubicBezTo>
                  <a:pt x="92276" y="121688"/>
                  <a:pt x="92560" y="120989"/>
                  <a:pt x="92145" y="120596"/>
                </a:cubicBezTo>
                <a:cubicBezTo>
                  <a:pt x="91752" y="120181"/>
                  <a:pt x="91052" y="120465"/>
                  <a:pt x="91052" y="121055"/>
                </a:cubicBezTo>
                <a:cubicBezTo>
                  <a:pt x="91052" y="121404"/>
                  <a:pt x="91336" y="121688"/>
                  <a:pt x="91686" y="121688"/>
                </a:cubicBezTo>
                <a:close/>
                <a:moveTo>
                  <a:pt x="86857" y="121710"/>
                </a:moveTo>
                <a:cubicBezTo>
                  <a:pt x="87469" y="121710"/>
                  <a:pt x="87753" y="120989"/>
                  <a:pt x="87338" y="120574"/>
                </a:cubicBezTo>
                <a:cubicBezTo>
                  <a:pt x="86923" y="120159"/>
                  <a:pt x="86202" y="120443"/>
                  <a:pt x="86202" y="121055"/>
                </a:cubicBezTo>
                <a:cubicBezTo>
                  <a:pt x="86202" y="121404"/>
                  <a:pt x="86507" y="121710"/>
                  <a:pt x="86857" y="121710"/>
                </a:cubicBezTo>
                <a:close/>
                <a:moveTo>
                  <a:pt x="82050" y="121732"/>
                </a:moveTo>
                <a:cubicBezTo>
                  <a:pt x="82662" y="121732"/>
                  <a:pt x="82968" y="120989"/>
                  <a:pt x="82531" y="120552"/>
                </a:cubicBezTo>
                <a:cubicBezTo>
                  <a:pt x="82094" y="120115"/>
                  <a:pt x="81351" y="120421"/>
                  <a:pt x="81351" y="121055"/>
                </a:cubicBezTo>
                <a:cubicBezTo>
                  <a:pt x="81351" y="121426"/>
                  <a:pt x="81657" y="121732"/>
                  <a:pt x="82050" y="121732"/>
                </a:cubicBezTo>
                <a:close/>
                <a:moveTo>
                  <a:pt x="77221" y="121732"/>
                </a:moveTo>
                <a:cubicBezTo>
                  <a:pt x="77833" y="121732"/>
                  <a:pt x="78160" y="120989"/>
                  <a:pt x="77702" y="120552"/>
                </a:cubicBezTo>
                <a:cubicBezTo>
                  <a:pt x="77265" y="120115"/>
                  <a:pt x="76522" y="120421"/>
                  <a:pt x="76522" y="121055"/>
                </a:cubicBezTo>
                <a:cubicBezTo>
                  <a:pt x="76522" y="121426"/>
                  <a:pt x="76828" y="121732"/>
                  <a:pt x="77221" y="121732"/>
                </a:cubicBezTo>
                <a:close/>
                <a:moveTo>
                  <a:pt x="72392" y="121732"/>
                </a:moveTo>
                <a:cubicBezTo>
                  <a:pt x="73004" y="121732"/>
                  <a:pt x="73331" y="120989"/>
                  <a:pt x="72894" y="120552"/>
                </a:cubicBezTo>
                <a:cubicBezTo>
                  <a:pt x="72436" y="120115"/>
                  <a:pt x="71693" y="120421"/>
                  <a:pt x="71693" y="121055"/>
                </a:cubicBezTo>
                <a:cubicBezTo>
                  <a:pt x="71693" y="121426"/>
                  <a:pt x="71999" y="121732"/>
                  <a:pt x="72392" y="121732"/>
                </a:cubicBezTo>
                <a:close/>
                <a:moveTo>
                  <a:pt x="67563" y="121710"/>
                </a:moveTo>
                <a:cubicBezTo>
                  <a:pt x="68153" y="121710"/>
                  <a:pt x="68459" y="120989"/>
                  <a:pt x="68044" y="120574"/>
                </a:cubicBezTo>
                <a:cubicBezTo>
                  <a:pt x="67606" y="120159"/>
                  <a:pt x="66885" y="120443"/>
                  <a:pt x="66885" y="121055"/>
                </a:cubicBezTo>
                <a:cubicBezTo>
                  <a:pt x="66885" y="121404"/>
                  <a:pt x="67191" y="121710"/>
                  <a:pt x="67563" y="121710"/>
                </a:cubicBezTo>
                <a:close/>
                <a:moveTo>
                  <a:pt x="62734" y="121688"/>
                </a:moveTo>
                <a:cubicBezTo>
                  <a:pt x="63302" y="121688"/>
                  <a:pt x="63608" y="120989"/>
                  <a:pt x="63193" y="120596"/>
                </a:cubicBezTo>
                <a:cubicBezTo>
                  <a:pt x="62799" y="120181"/>
                  <a:pt x="62100" y="120465"/>
                  <a:pt x="62100" y="121055"/>
                </a:cubicBezTo>
                <a:cubicBezTo>
                  <a:pt x="62100" y="121404"/>
                  <a:pt x="62384" y="121688"/>
                  <a:pt x="62734" y="121688"/>
                </a:cubicBezTo>
                <a:close/>
                <a:moveTo>
                  <a:pt x="57905" y="121645"/>
                </a:moveTo>
                <a:cubicBezTo>
                  <a:pt x="58451" y="121645"/>
                  <a:pt x="58713" y="120989"/>
                  <a:pt x="58342" y="120618"/>
                </a:cubicBezTo>
                <a:cubicBezTo>
                  <a:pt x="57970" y="120246"/>
                  <a:pt x="57315" y="120509"/>
                  <a:pt x="57315" y="121055"/>
                </a:cubicBezTo>
                <a:cubicBezTo>
                  <a:pt x="57315" y="121383"/>
                  <a:pt x="57577" y="121645"/>
                  <a:pt x="57905" y="121645"/>
                </a:cubicBezTo>
                <a:close/>
                <a:moveTo>
                  <a:pt x="53098" y="121601"/>
                </a:moveTo>
                <a:cubicBezTo>
                  <a:pt x="53578" y="121601"/>
                  <a:pt x="53819" y="121011"/>
                  <a:pt x="53469" y="120661"/>
                </a:cubicBezTo>
                <a:cubicBezTo>
                  <a:pt x="53141" y="120312"/>
                  <a:pt x="52551" y="120552"/>
                  <a:pt x="52551" y="121055"/>
                </a:cubicBezTo>
                <a:cubicBezTo>
                  <a:pt x="52551" y="121339"/>
                  <a:pt x="52792" y="121601"/>
                  <a:pt x="53098" y="121601"/>
                </a:cubicBezTo>
                <a:close/>
                <a:moveTo>
                  <a:pt x="48268" y="121536"/>
                </a:moveTo>
                <a:cubicBezTo>
                  <a:pt x="48706" y="121536"/>
                  <a:pt x="48902" y="121011"/>
                  <a:pt x="48618" y="120705"/>
                </a:cubicBezTo>
                <a:cubicBezTo>
                  <a:pt x="48312" y="120399"/>
                  <a:pt x="47788" y="120618"/>
                  <a:pt x="47788" y="121055"/>
                </a:cubicBezTo>
                <a:cubicBezTo>
                  <a:pt x="47788" y="121317"/>
                  <a:pt x="48006" y="121536"/>
                  <a:pt x="48268" y="121536"/>
                </a:cubicBezTo>
                <a:close/>
                <a:moveTo>
                  <a:pt x="43439" y="121470"/>
                </a:moveTo>
                <a:cubicBezTo>
                  <a:pt x="43811" y="121470"/>
                  <a:pt x="43986" y="121011"/>
                  <a:pt x="43724" y="120749"/>
                </a:cubicBezTo>
                <a:cubicBezTo>
                  <a:pt x="43461" y="120487"/>
                  <a:pt x="43024" y="120683"/>
                  <a:pt x="43024" y="121055"/>
                </a:cubicBezTo>
                <a:cubicBezTo>
                  <a:pt x="43024" y="121273"/>
                  <a:pt x="43199" y="121470"/>
                  <a:pt x="43439" y="121470"/>
                </a:cubicBezTo>
                <a:close/>
                <a:moveTo>
                  <a:pt x="38610" y="121361"/>
                </a:moveTo>
                <a:cubicBezTo>
                  <a:pt x="38894" y="121361"/>
                  <a:pt x="39047" y="121011"/>
                  <a:pt x="38851" y="120814"/>
                </a:cubicBezTo>
                <a:cubicBezTo>
                  <a:pt x="38632" y="120618"/>
                  <a:pt x="38283" y="120749"/>
                  <a:pt x="38283" y="121055"/>
                </a:cubicBezTo>
                <a:cubicBezTo>
                  <a:pt x="38283" y="121230"/>
                  <a:pt x="38436" y="121361"/>
                  <a:pt x="38610" y="121361"/>
                </a:cubicBezTo>
                <a:close/>
                <a:moveTo>
                  <a:pt x="33781" y="121295"/>
                </a:moveTo>
                <a:cubicBezTo>
                  <a:pt x="34000" y="121295"/>
                  <a:pt x="34109" y="121033"/>
                  <a:pt x="33956" y="120880"/>
                </a:cubicBezTo>
                <a:cubicBezTo>
                  <a:pt x="33803" y="120727"/>
                  <a:pt x="33541" y="120836"/>
                  <a:pt x="33541" y="121055"/>
                </a:cubicBezTo>
                <a:cubicBezTo>
                  <a:pt x="33541" y="121186"/>
                  <a:pt x="33650" y="121295"/>
                  <a:pt x="33781" y="121295"/>
                </a:cubicBezTo>
                <a:close/>
                <a:moveTo>
                  <a:pt x="28952" y="121186"/>
                </a:moveTo>
                <a:cubicBezTo>
                  <a:pt x="29193" y="121186"/>
                  <a:pt x="28821" y="120814"/>
                  <a:pt x="28821" y="121055"/>
                </a:cubicBezTo>
                <a:cubicBezTo>
                  <a:pt x="28821" y="121120"/>
                  <a:pt x="28887" y="121186"/>
                  <a:pt x="28952" y="121186"/>
                </a:cubicBezTo>
                <a:close/>
                <a:moveTo>
                  <a:pt x="24123" y="121099"/>
                </a:moveTo>
                <a:cubicBezTo>
                  <a:pt x="24211" y="121099"/>
                  <a:pt x="24211" y="120989"/>
                  <a:pt x="24123" y="120989"/>
                </a:cubicBezTo>
                <a:cubicBezTo>
                  <a:pt x="24058" y="120989"/>
                  <a:pt x="24058" y="121099"/>
                  <a:pt x="24123" y="121099"/>
                </a:cubicBezTo>
                <a:close/>
                <a:moveTo>
                  <a:pt x="135126" y="116269"/>
                </a:moveTo>
                <a:cubicBezTo>
                  <a:pt x="135147" y="116269"/>
                  <a:pt x="135169" y="116248"/>
                  <a:pt x="135169" y="116226"/>
                </a:cubicBezTo>
                <a:cubicBezTo>
                  <a:pt x="135169" y="116182"/>
                  <a:pt x="135147" y="116160"/>
                  <a:pt x="135126" y="116160"/>
                </a:cubicBezTo>
                <a:cubicBezTo>
                  <a:pt x="135104" y="116160"/>
                  <a:pt x="135060" y="116182"/>
                  <a:pt x="135060" y="116226"/>
                </a:cubicBezTo>
                <a:cubicBezTo>
                  <a:pt x="135060" y="116248"/>
                  <a:pt x="135104" y="116269"/>
                  <a:pt x="135126" y="116269"/>
                </a:cubicBezTo>
                <a:close/>
                <a:moveTo>
                  <a:pt x="130297" y="116379"/>
                </a:moveTo>
                <a:cubicBezTo>
                  <a:pt x="130384" y="116379"/>
                  <a:pt x="130449" y="116313"/>
                  <a:pt x="130449" y="116226"/>
                </a:cubicBezTo>
                <a:cubicBezTo>
                  <a:pt x="130449" y="115964"/>
                  <a:pt x="130056" y="116379"/>
                  <a:pt x="130297" y="116379"/>
                </a:cubicBezTo>
                <a:close/>
                <a:moveTo>
                  <a:pt x="125467" y="116466"/>
                </a:moveTo>
                <a:cubicBezTo>
                  <a:pt x="125708" y="116466"/>
                  <a:pt x="125817" y="116204"/>
                  <a:pt x="125642" y="116029"/>
                </a:cubicBezTo>
                <a:cubicBezTo>
                  <a:pt x="125489" y="115876"/>
                  <a:pt x="125227" y="115985"/>
                  <a:pt x="125227" y="116226"/>
                </a:cubicBezTo>
                <a:cubicBezTo>
                  <a:pt x="125227" y="116357"/>
                  <a:pt x="125336" y="116466"/>
                  <a:pt x="125467" y="116466"/>
                </a:cubicBezTo>
                <a:close/>
                <a:moveTo>
                  <a:pt x="120638" y="116575"/>
                </a:moveTo>
                <a:cubicBezTo>
                  <a:pt x="121163" y="116619"/>
                  <a:pt x="121163" y="115811"/>
                  <a:pt x="120638" y="115854"/>
                </a:cubicBezTo>
                <a:cubicBezTo>
                  <a:pt x="120201" y="115898"/>
                  <a:pt x="120201" y="116532"/>
                  <a:pt x="120638" y="116575"/>
                </a:cubicBezTo>
                <a:close/>
                <a:moveTo>
                  <a:pt x="115831" y="116685"/>
                </a:moveTo>
                <a:cubicBezTo>
                  <a:pt x="116225" y="116685"/>
                  <a:pt x="116443" y="116182"/>
                  <a:pt x="116137" y="115898"/>
                </a:cubicBezTo>
                <a:cubicBezTo>
                  <a:pt x="115853" y="115614"/>
                  <a:pt x="115372" y="115811"/>
                  <a:pt x="115372" y="116226"/>
                </a:cubicBezTo>
                <a:cubicBezTo>
                  <a:pt x="115372" y="116466"/>
                  <a:pt x="115569" y="116685"/>
                  <a:pt x="115831" y="116685"/>
                </a:cubicBezTo>
                <a:close/>
                <a:moveTo>
                  <a:pt x="111002" y="116750"/>
                </a:moveTo>
                <a:cubicBezTo>
                  <a:pt x="111483" y="116750"/>
                  <a:pt x="111723" y="116160"/>
                  <a:pt x="111374" y="115811"/>
                </a:cubicBezTo>
                <a:cubicBezTo>
                  <a:pt x="111046" y="115483"/>
                  <a:pt x="110456" y="115723"/>
                  <a:pt x="110456" y="116204"/>
                </a:cubicBezTo>
                <a:cubicBezTo>
                  <a:pt x="110434" y="116510"/>
                  <a:pt x="110696" y="116750"/>
                  <a:pt x="111002" y="116750"/>
                </a:cubicBezTo>
                <a:close/>
                <a:moveTo>
                  <a:pt x="106173" y="116838"/>
                </a:moveTo>
                <a:cubicBezTo>
                  <a:pt x="106719" y="116838"/>
                  <a:pt x="106982" y="116160"/>
                  <a:pt x="106610" y="115789"/>
                </a:cubicBezTo>
                <a:cubicBezTo>
                  <a:pt x="106217" y="115395"/>
                  <a:pt x="105561" y="115679"/>
                  <a:pt x="105561" y="116226"/>
                </a:cubicBezTo>
                <a:cubicBezTo>
                  <a:pt x="105561" y="116554"/>
                  <a:pt x="105824" y="116838"/>
                  <a:pt x="106173" y="116838"/>
                </a:cubicBezTo>
                <a:close/>
                <a:moveTo>
                  <a:pt x="101344" y="116903"/>
                </a:moveTo>
                <a:cubicBezTo>
                  <a:pt x="101956" y="116903"/>
                  <a:pt x="102262" y="116160"/>
                  <a:pt x="101825" y="115745"/>
                </a:cubicBezTo>
                <a:cubicBezTo>
                  <a:pt x="101388" y="115308"/>
                  <a:pt x="100667" y="115614"/>
                  <a:pt x="100667" y="116226"/>
                </a:cubicBezTo>
                <a:cubicBezTo>
                  <a:pt x="100667" y="116597"/>
                  <a:pt x="100973" y="116903"/>
                  <a:pt x="101344" y="116903"/>
                </a:cubicBezTo>
                <a:close/>
                <a:moveTo>
                  <a:pt x="96515" y="116947"/>
                </a:moveTo>
                <a:cubicBezTo>
                  <a:pt x="97171" y="116947"/>
                  <a:pt x="97498" y="116160"/>
                  <a:pt x="97040" y="115701"/>
                </a:cubicBezTo>
                <a:cubicBezTo>
                  <a:pt x="96581" y="115242"/>
                  <a:pt x="95772" y="115570"/>
                  <a:pt x="95772" y="116226"/>
                </a:cubicBezTo>
                <a:cubicBezTo>
                  <a:pt x="95772" y="116619"/>
                  <a:pt x="96122" y="116947"/>
                  <a:pt x="96515" y="116947"/>
                </a:cubicBezTo>
                <a:close/>
                <a:moveTo>
                  <a:pt x="91686" y="116991"/>
                </a:moveTo>
                <a:cubicBezTo>
                  <a:pt x="92385" y="116991"/>
                  <a:pt x="92735" y="116160"/>
                  <a:pt x="92232" y="115679"/>
                </a:cubicBezTo>
                <a:cubicBezTo>
                  <a:pt x="91752" y="115177"/>
                  <a:pt x="90921" y="115527"/>
                  <a:pt x="90921" y="116226"/>
                </a:cubicBezTo>
                <a:cubicBezTo>
                  <a:pt x="90921" y="116641"/>
                  <a:pt x="91271" y="116991"/>
                  <a:pt x="91686" y="116991"/>
                </a:cubicBezTo>
                <a:close/>
                <a:moveTo>
                  <a:pt x="86857" y="117034"/>
                </a:moveTo>
                <a:cubicBezTo>
                  <a:pt x="87600" y="117034"/>
                  <a:pt x="87971" y="116160"/>
                  <a:pt x="87447" y="115636"/>
                </a:cubicBezTo>
                <a:cubicBezTo>
                  <a:pt x="86923" y="115111"/>
                  <a:pt x="86049" y="115483"/>
                  <a:pt x="86049" y="116226"/>
                </a:cubicBezTo>
                <a:cubicBezTo>
                  <a:pt x="86049" y="116663"/>
                  <a:pt x="86420" y="117034"/>
                  <a:pt x="86857" y="117034"/>
                </a:cubicBezTo>
                <a:close/>
                <a:moveTo>
                  <a:pt x="82050" y="117056"/>
                </a:moveTo>
                <a:cubicBezTo>
                  <a:pt x="82793" y="117056"/>
                  <a:pt x="83164" y="116160"/>
                  <a:pt x="82640" y="115614"/>
                </a:cubicBezTo>
                <a:cubicBezTo>
                  <a:pt x="82115" y="115090"/>
                  <a:pt x="81198" y="115461"/>
                  <a:pt x="81198" y="116226"/>
                </a:cubicBezTo>
                <a:cubicBezTo>
                  <a:pt x="81198" y="116685"/>
                  <a:pt x="81569" y="117056"/>
                  <a:pt x="82050" y="117056"/>
                </a:cubicBezTo>
                <a:close/>
                <a:moveTo>
                  <a:pt x="77221" y="117056"/>
                </a:moveTo>
                <a:cubicBezTo>
                  <a:pt x="77964" y="117056"/>
                  <a:pt x="78357" y="116160"/>
                  <a:pt x="77811" y="115614"/>
                </a:cubicBezTo>
                <a:cubicBezTo>
                  <a:pt x="77286" y="115090"/>
                  <a:pt x="76369" y="115461"/>
                  <a:pt x="76369" y="116226"/>
                </a:cubicBezTo>
                <a:cubicBezTo>
                  <a:pt x="76369" y="116685"/>
                  <a:pt x="76740" y="117056"/>
                  <a:pt x="77221" y="117056"/>
                </a:cubicBezTo>
                <a:close/>
                <a:moveTo>
                  <a:pt x="72392" y="117056"/>
                </a:moveTo>
                <a:cubicBezTo>
                  <a:pt x="73113" y="117056"/>
                  <a:pt x="73484" y="116182"/>
                  <a:pt x="72982" y="115658"/>
                </a:cubicBezTo>
                <a:cubicBezTo>
                  <a:pt x="72457" y="115155"/>
                  <a:pt x="71561" y="115505"/>
                  <a:pt x="71561" y="116248"/>
                </a:cubicBezTo>
                <a:cubicBezTo>
                  <a:pt x="71561" y="116685"/>
                  <a:pt x="71933" y="117056"/>
                  <a:pt x="72392" y="117056"/>
                </a:cubicBezTo>
                <a:close/>
                <a:moveTo>
                  <a:pt x="67563" y="117056"/>
                </a:moveTo>
                <a:cubicBezTo>
                  <a:pt x="68306" y="117056"/>
                  <a:pt x="68655" y="116160"/>
                  <a:pt x="68153" y="115658"/>
                </a:cubicBezTo>
                <a:cubicBezTo>
                  <a:pt x="67628" y="115133"/>
                  <a:pt x="66754" y="115505"/>
                  <a:pt x="66754" y="116226"/>
                </a:cubicBezTo>
                <a:cubicBezTo>
                  <a:pt x="66754" y="116685"/>
                  <a:pt x="67104" y="117056"/>
                  <a:pt x="67563" y="117056"/>
                </a:cubicBezTo>
                <a:close/>
                <a:moveTo>
                  <a:pt x="62734" y="117012"/>
                </a:moveTo>
                <a:cubicBezTo>
                  <a:pt x="63433" y="117012"/>
                  <a:pt x="63783" y="116182"/>
                  <a:pt x="63280" y="115679"/>
                </a:cubicBezTo>
                <a:cubicBezTo>
                  <a:pt x="62799" y="115199"/>
                  <a:pt x="61969" y="115548"/>
                  <a:pt x="61969" y="116226"/>
                </a:cubicBezTo>
                <a:cubicBezTo>
                  <a:pt x="61969" y="116663"/>
                  <a:pt x="62319" y="117012"/>
                  <a:pt x="62734" y="117012"/>
                </a:cubicBezTo>
                <a:close/>
                <a:moveTo>
                  <a:pt x="57905" y="116947"/>
                </a:moveTo>
                <a:cubicBezTo>
                  <a:pt x="58560" y="116947"/>
                  <a:pt x="58888" y="116182"/>
                  <a:pt x="58429" y="115723"/>
                </a:cubicBezTo>
                <a:cubicBezTo>
                  <a:pt x="57970" y="115264"/>
                  <a:pt x="57184" y="115592"/>
                  <a:pt x="57184" y="116226"/>
                </a:cubicBezTo>
                <a:cubicBezTo>
                  <a:pt x="57184" y="116619"/>
                  <a:pt x="57511" y="116947"/>
                  <a:pt x="57905" y="116947"/>
                </a:cubicBezTo>
                <a:close/>
                <a:moveTo>
                  <a:pt x="53098" y="116903"/>
                </a:moveTo>
                <a:cubicBezTo>
                  <a:pt x="53687" y="116903"/>
                  <a:pt x="53993" y="116182"/>
                  <a:pt x="53556" y="115767"/>
                </a:cubicBezTo>
                <a:cubicBezTo>
                  <a:pt x="53141" y="115330"/>
                  <a:pt x="52420" y="115636"/>
                  <a:pt x="52420" y="116226"/>
                </a:cubicBezTo>
                <a:cubicBezTo>
                  <a:pt x="52420" y="116597"/>
                  <a:pt x="52726" y="116903"/>
                  <a:pt x="53098" y="116903"/>
                </a:cubicBezTo>
                <a:close/>
                <a:moveTo>
                  <a:pt x="48268" y="116838"/>
                </a:moveTo>
                <a:cubicBezTo>
                  <a:pt x="48793" y="116838"/>
                  <a:pt x="49055" y="116182"/>
                  <a:pt x="48684" y="115811"/>
                </a:cubicBezTo>
                <a:cubicBezTo>
                  <a:pt x="48312" y="115417"/>
                  <a:pt x="47657" y="115701"/>
                  <a:pt x="47657" y="116226"/>
                </a:cubicBezTo>
                <a:cubicBezTo>
                  <a:pt x="47657" y="116554"/>
                  <a:pt x="47941" y="116838"/>
                  <a:pt x="48268" y="116838"/>
                </a:cubicBezTo>
                <a:close/>
                <a:moveTo>
                  <a:pt x="43439" y="116750"/>
                </a:moveTo>
                <a:cubicBezTo>
                  <a:pt x="43898" y="116750"/>
                  <a:pt x="44139" y="116182"/>
                  <a:pt x="43811" y="115854"/>
                </a:cubicBezTo>
                <a:cubicBezTo>
                  <a:pt x="43483" y="115527"/>
                  <a:pt x="42915" y="115767"/>
                  <a:pt x="42915" y="116226"/>
                </a:cubicBezTo>
                <a:cubicBezTo>
                  <a:pt x="42915" y="116510"/>
                  <a:pt x="43155" y="116750"/>
                  <a:pt x="43439" y="116750"/>
                </a:cubicBezTo>
                <a:close/>
                <a:moveTo>
                  <a:pt x="38610" y="116685"/>
                </a:moveTo>
                <a:cubicBezTo>
                  <a:pt x="39004" y="116685"/>
                  <a:pt x="39200" y="116204"/>
                  <a:pt x="38916" y="115920"/>
                </a:cubicBezTo>
                <a:cubicBezTo>
                  <a:pt x="38654" y="115636"/>
                  <a:pt x="38173" y="115832"/>
                  <a:pt x="38173" y="116226"/>
                </a:cubicBezTo>
                <a:cubicBezTo>
                  <a:pt x="38173" y="116466"/>
                  <a:pt x="38370" y="116685"/>
                  <a:pt x="38610" y="116685"/>
                </a:cubicBezTo>
                <a:close/>
                <a:moveTo>
                  <a:pt x="33781" y="116575"/>
                </a:moveTo>
                <a:cubicBezTo>
                  <a:pt x="34109" y="116575"/>
                  <a:pt x="34262" y="116204"/>
                  <a:pt x="34044" y="115985"/>
                </a:cubicBezTo>
                <a:cubicBezTo>
                  <a:pt x="33803" y="115767"/>
                  <a:pt x="33432" y="115920"/>
                  <a:pt x="33432" y="116226"/>
                </a:cubicBezTo>
                <a:cubicBezTo>
                  <a:pt x="33432" y="116422"/>
                  <a:pt x="33585" y="116575"/>
                  <a:pt x="33781" y="116575"/>
                </a:cubicBezTo>
                <a:close/>
                <a:moveTo>
                  <a:pt x="28952" y="116488"/>
                </a:moveTo>
                <a:cubicBezTo>
                  <a:pt x="29193" y="116488"/>
                  <a:pt x="29302" y="116204"/>
                  <a:pt x="29149" y="116051"/>
                </a:cubicBezTo>
                <a:cubicBezTo>
                  <a:pt x="28974" y="115898"/>
                  <a:pt x="28712" y="116007"/>
                  <a:pt x="28712" y="116226"/>
                </a:cubicBezTo>
                <a:cubicBezTo>
                  <a:pt x="28712" y="116379"/>
                  <a:pt x="28821" y="116488"/>
                  <a:pt x="28952" y="116488"/>
                </a:cubicBezTo>
                <a:close/>
                <a:moveTo>
                  <a:pt x="24123" y="116379"/>
                </a:moveTo>
                <a:cubicBezTo>
                  <a:pt x="24364" y="116379"/>
                  <a:pt x="23992" y="116007"/>
                  <a:pt x="23992" y="116226"/>
                </a:cubicBezTo>
                <a:cubicBezTo>
                  <a:pt x="23992" y="116313"/>
                  <a:pt x="24058" y="116379"/>
                  <a:pt x="24123" y="116379"/>
                </a:cubicBezTo>
                <a:close/>
                <a:moveTo>
                  <a:pt x="19316" y="116248"/>
                </a:moveTo>
                <a:cubicBezTo>
                  <a:pt x="19338" y="116248"/>
                  <a:pt x="19360" y="116226"/>
                  <a:pt x="19360" y="116204"/>
                </a:cubicBezTo>
                <a:cubicBezTo>
                  <a:pt x="19360" y="116182"/>
                  <a:pt x="19338" y="116160"/>
                  <a:pt x="19316" y="116182"/>
                </a:cubicBezTo>
                <a:cubicBezTo>
                  <a:pt x="19294" y="116182"/>
                  <a:pt x="19272" y="116182"/>
                  <a:pt x="19272" y="116204"/>
                </a:cubicBezTo>
                <a:cubicBezTo>
                  <a:pt x="19272" y="116226"/>
                  <a:pt x="19294" y="116248"/>
                  <a:pt x="19316" y="116248"/>
                </a:cubicBezTo>
                <a:close/>
                <a:moveTo>
                  <a:pt x="139955" y="111419"/>
                </a:moveTo>
                <a:cubicBezTo>
                  <a:pt x="139976" y="111419"/>
                  <a:pt x="139976" y="111397"/>
                  <a:pt x="139976" y="111397"/>
                </a:cubicBezTo>
                <a:cubicBezTo>
                  <a:pt x="139976" y="111375"/>
                  <a:pt x="139976" y="111353"/>
                  <a:pt x="139955" y="111353"/>
                </a:cubicBezTo>
                <a:cubicBezTo>
                  <a:pt x="139933" y="111353"/>
                  <a:pt x="139933" y="111375"/>
                  <a:pt x="139933" y="111397"/>
                </a:cubicBezTo>
                <a:cubicBezTo>
                  <a:pt x="139933" y="111397"/>
                  <a:pt x="139933" y="111419"/>
                  <a:pt x="139955" y="111419"/>
                </a:cubicBezTo>
                <a:close/>
                <a:moveTo>
                  <a:pt x="135126" y="111528"/>
                </a:moveTo>
                <a:cubicBezTo>
                  <a:pt x="135322" y="111528"/>
                  <a:pt x="135322" y="111244"/>
                  <a:pt x="135126" y="111244"/>
                </a:cubicBezTo>
                <a:cubicBezTo>
                  <a:pt x="134951" y="111244"/>
                  <a:pt x="134951" y="111528"/>
                  <a:pt x="135126" y="111528"/>
                </a:cubicBezTo>
                <a:close/>
                <a:moveTo>
                  <a:pt x="130297" y="111637"/>
                </a:moveTo>
                <a:cubicBezTo>
                  <a:pt x="130646" y="111637"/>
                  <a:pt x="130646" y="111135"/>
                  <a:pt x="130297" y="111135"/>
                </a:cubicBezTo>
                <a:cubicBezTo>
                  <a:pt x="129969" y="111135"/>
                  <a:pt x="129969" y="111637"/>
                  <a:pt x="130297" y="111637"/>
                </a:cubicBezTo>
                <a:close/>
                <a:moveTo>
                  <a:pt x="125467" y="111746"/>
                </a:moveTo>
                <a:cubicBezTo>
                  <a:pt x="125795" y="111746"/>
                  <a:pt x="125970" y="111353"/>
                  <a:pt x="125730" y="111135"/>
                </a:cubicBezTo>
                <a:cubicBezTo>
                  <a:pt x="125511" y="110894"/>
                  <a:pt x="125118" y="111069"/>
                  <a:pt x="125118" y="111375"/>
                </a:cubicBezTo>
                <a:cubicBezTo>
                  <a:pt x="125118" y="111593"/>
                  <a:pt x="125271" y="111746"/>
                  <a:pt x="125467" y="111746"/>
                </a:cubicBezTo>
                <a:close/>
                <a:moveTo>
                  <a:pt x="120660" y="111834"/>
                </a:moveTo>
                <a:cubicBezTo>
                  <a:pt x="121054" y="111834"/>
                  <a:pt x="121272" y="111353"/>
                  <a:pt x="120966" y="111069"/>
                </a:cubicBezTo>
                <a:cubicBezTo>
                  <a:pt x="120682" y="110763"/>
                  <a:pt x="120201" y="110982"/>
                  <a:pt x="120201" y="111375"/>
                </a:cubicBezTo>
                <a:cubicBezTo>
                  <a:pt x="120201" y="111637"/>
                  <a:pt x="120398" y="111834"/>
                  <a:pt x="120660" y="111834"/>
                </a:cubicBezTo>
                <a:close/>
                <a:moveTo>
                  <a:pt x="115831" y="111943"/>
                </a:moveTo>
                <a:cubicBezTo>
                  <a:pt x="116334" y="111943"/>
                  <a:pt x="116574" y="111331"/>
                  <a:pt x="116225" y="110982"/>
                </a:cubicBezTo>
                <a:cubicBezTo>
                  <a:pt x="115875" y="110632"/>
                  <a:pt x="115263" y="110894"/>
                  <a:pt x="115263" y="111375"/>
                </a:cubicBezTo>
                <a:cubicBezTo>
                  <a:pt x="115263" y="111703"/>
                  <a:pt x="115525" y="111943"/>
                  <a:pt x="115831" y="111943"/>
                </a:cubicBezTo>
                <a:close/>
                <a:moveTo>
                  <a:pt x="111002" y="112030"/>
                </a:moveTo>
                <a:cubicBezTo>
                  <a:pt x="111570" y="112030"/>
                  <a:pt x="111854" y="111331"/>
                  <a:pt x="111461" y="110938"/>
                </a:cubicBezTo>
                <a:cubicBezTo>
                  <a:pt x="111046" y="110523"/>
                  <a:pt x="110369" y="110807"/>
                  <a:pt x="110369" y="111397"/>
                </a:cubicBezTo>
                <a:cubicBezTo>
                  <a:pt x="110369" y="111746"/>
                  <a:pt x="110653" y="112030"/>
                  <a:pt x="111002" y="112030"/>
                </a:cubicBezTo>
                <a:close/>
                <a:moveTo>
                  <a:pt x="106173" y="112118"/>
                </a:moveTo>
                <a:cubicBezTo>
                  <a:pt x="106829" y="112096"/>
                  <a:pt x="107135" y="111331"/>
                  <a:pt x="106698" y="110872"/>
                </a:cubicBezTo>
                <a:cubicBezTo>
                  <a:pt x="106239" y="110413"/>
                  <a:pt x="105452" y="110741"/>
                  <a:pt x="105452" y="111397"/>
                </a:cubicBezTo>
                <a:cubicBezTo>
                  <a:pt x="105452" y="111790"/>
                  <a:pt x="105780" y="112118"/>
                  <a:pt x="106173" y="112118"/>
                </a:cubicBezTo>
                <a:close/>
                <a:moveTo>
                  <a:pt x="101344" y="112183"/>
                </a:moveTo>
                <a:cubicBezTo>
                  <a:pt x="102065" y="112183"/>
                  <a:pt x="102415" y="111309"/>
                  <a:pt x="101912" y="110807"/>
                </a:cubicBezTo>
                <a:cubicBezTo>
                  <a:pt x="101410" y="110304"/>
                  <a:pt x="100536" y="110676"/>
                  <a:pt x="100536" y="111397"/>
                </a:cubicBezTo>
                <a:cubicBezTo>
                  <a:pt x="100536" y="111834"/>
                  <a:pt x="100907" y="112183"/>
                  <a:pt x="101344" y="112183"/>
                </a:cubicBezTo>
                <a:close/>
                <a:moveTo>
                  <a:pt x="96515" y="112249"/>
                </a:moveTo>
                <a:cubicBezTo>
                  <a:pt x="97302" y="112249"/>
                  <a:pt x="97695" y="111309"/>
                  <a:pt x="97149" y="110763"/>
                </a:cubicBezTo>
                <a:cubicBezTo>
                  <a:pt x="96581" y="110217"/>
                  <a:pt x="95663" y="110610"/>
                  <a:pt x="95663" y="111397"/>
                </a:cubicBezTo>
                <a:cubicBezTo>
                  <a:pt x="95663" y="111856"/>
                  <a:pt x="96056" y="112249"/>
                  <a:pt x="96515" y="112249"/>
                </a:cubicBezTo>
                <a:close/>
                <a:moveTo>
                  <a:pt x="91708" y="112293"/>
                </a:moveTo>
                <a:cubicBezTo>
                  <a:pt x="92516" y="112293"/>
                  <a:pt x="92932" y="111309"/>
                  <a:pt x="92342" y="110741"/>
                </a:cubicBezTo>
                <a:cubicBezTo>
                  <a:pt x="91774" y="110173"/>
                  <a:pt x="90790" y="110566"/>
                  <a:pt x="90790" y="111397"/>
                </a:cubicBezTo>
                <a:cubicBezTo>
                  <a:pt x="90790" y="111877"/>
                  <a:pt x="91205" y="112293"/>
                  <a:pt x="91708" y="112293"/>
                </a:cubicBezTo>
                <a:close/>
                <a:moveTo>
                  <a:pt x="86879" y="112336"/>
                </a:moveTo>
                <a:cubicBezTo>
                  <a:pt x="87731" y="112336"/>
                  <a:pt x="88146" y="111309"/>
                  <a:pt x="87534" y="110719"/>
                </a:cubicBezTo>
                <a:cubicBezTo>
                  <a:pt x="86944" y="110108"/>
                  <a:pt x="85917" y="110545"/>
                  <a:pt x="85917" y="111375"/>
                </a:cubicBezTo>
                <a:cubicBezTo>
                  <a:pt x="85917" y="111921"/>
                  <a:pt x="86354" y="112336"/>
                  <a:pt x="86879" y="112336"/>
                </a:cubicBezTo>
                <a:close/>
                <a:moveTo>
                  <a:pt x="82050" y="112358"/>
                </a:moveTo>
                <a:cubicBezTo>
                  <a:pt x="82924" y="112358"/>
                  <a:pt x="83361" y="111309"/>
                  <a:pt x="82749" y="110697"/>
                </a:cubicBezTo>
                <a:cubicBezTo>
                  <a:pt x="82115" y="110086"/>
                  <a:pt x="81067" y="110523"/>
                  <a:pt x="81067" y="111397"/>
                </a:cubicBezTo>
                <a:cubicBezTo>
                  <a:pt x="81067" y="111921"/>
                  <a:pt x="81504" y="112358"/>
                  <a:pt x="82050" y="112358"/>
                </a:cubicBezTo>
                <a:close/>
                <a:moveTo>
                  <a:pt x="77221" y="112358"/>
                </a:moveTo>
                <a:cubicBezTo>
                  <a:pt x="78095" y="112358"/>
                  <a:pt x="78532" y="111309"/>
                  <a:pt x="77920" y="110697"/>
                </a:cubicBezTo>
                <a:cubicBezTo>
                  <a:pt x="77308" y="110086"/>
                  <a:pt x="76238" y="110523"/>
                  <a:pt x="76238" y="111397"/>
                </a:cubicBezTo>
                <a:cubicBezTo>
                  <a:pt x="76238" y="111921"/>
                  <a:pt x="76675" y="112358"/>
                  <a:pt x="77221" y="112358"/>
                </a:cubicBezTo>
                <a:close/>
                <a:moveTo>
                  <a:pt x="72392" y="112358"/>
                </a:moveTo>
                <a:cubicBezTo>
                  <a:pt x="73266" y="112358"/>
                  <a:pt x="73703" y="111309"/>
                  <a:pt x="73091" y="110697"/>
                </a:cubicBezTo>
                <a:cubicBezTo>
                  <a:pt x="72479" y="110086"/>
                  <a:pt x="71409" y="110523"/>
                  <a:pt x="71409" y="111397"/>
                </a:cubicBezTo>
                <a:cubicBezTo>
                  <a:pt x="71409" y="111921"/>
                  <a:pt x="71867" y="112358"/>
                  <a:pt x="72392" y="112358"/>
                </a:cubicBezTo>
                <a:close/>
                <a:moveTo>
                  <a:pt x="67563" y="112336"/>
                </a:moveTo>
                <a:cubicBezTo>
                  <a:pt x="68415" y="112336"/>
                  <a:pt x="68852" y="111309"/>
                  <a:pt x="68240" y="110719"/>
                </a:cubicBezTo>
                <a:cubicBezTo>
                  <a:pt x="67650" y="110108"/>
                  <a:pt x="66623" y="110545"/>
                  <a:pt x="66623" y="111375"/>
                </a:cubicBezTo>
                <a:cubicBezTo>
                  <a:pt x="66623" y="111921"/>
                  <a:pt x="67038" y="112336"/>
                  <a:pt x="67563" y="112336"/>
                </a:cubicBezTo>
                <a:close/>
                <a:moveTo>
                  <a:pt x="62734" y="112293"/>
                </a:moveTo>
                <a:cubicBezTo>
                  <a:pt x="63564" y="112293"/>
                  <a:pt x="63957" y="111309"/>
                  <a:pt x="63389" y="110741"/>
                </a:cubicBezTo>
                <a:cubicBezTo>
                  <a:pt x="62821" y="110173"/>
                  <a:pt x="61838" y="110566"/>
                  <a:pt x="61838" y="111397"/>
                </a:cubicBezTo>
                <a:cubicBezTo>
                  <a:pt x="61838" y="111877"/>
                  <a:pt x="62253" y="112293"/>
                  <a:pt x="62734" y="112293"/>
                </a:cubicBezTo>
                <a:close/>
                <a:moveTo>
                  <a:pt x="57927" y="112249"/>
                </a:moveTo>
                <a:cubicBezTo>
                  <a:pt x="58691" y="112249"/>
                  <a:pt x="59063" y="111309"/>
                  <a:pt x="58538" y="110785"/>
                </a:cubicBezTo>
                <a:cubicBezTo>
                  <a:pt x="57992" y="110239"/>
                  <a:pt x="57053" y="110610"/>
                  <a:pt x="57053" y="111397"/>
                </a:cubicBezTo>
                <a:cubicBezTo>
                  <a:pt x="57074" y="111856"/>
                  <a:pt x="57446" y="112249"/>
                  <a:pt x="57927" y="112249"/>
                </a:cubicBezTo>
                <a:close/>
                <a:moveTo>
                  <a:pt x="53098" y="112183"/>
                </a:moveTo>
                <a:cubicBezTo>
                  <a:pt x="53819" y="112183"/>
                  <a:pt x="54168" y="111309"/>
                  <a:pt x="53666" y="110807"/>
                </a:cubicBezTo>
                <a:cubicBezTo>
                  <a:pt x="53163" y="110304"/>
                  <a:pt x="52289" y="110676"/>
                  <a:pt x="52289" y="111397"/>
                </a:cubicBezTo>
                <a:cubicBezTo>
                  <a:pt x="52289" y="111834"/>
                  <a:pt x="52661" y="112183"/>
                  <a:pt x="53098" y="112183"/>
                </a:cubicBezTo>
                <a:close/>
                <a:moveTo>
                  <a:pt x="48268" y="112118"/>
                </a:moveTo>
                <a:cubicBezTo>
                  <a:pt x="48924" y="112096"/>
                  <a:pt x="49230" y="111331"/>
                  <a:pt x="48771" y="110872"/>
                </a:cubicBezTo>
                <a:cubicBezTo>
                  <a:pt x="48312" y="110413"/>
                  <a:pt x="47547" y="110741"/>
                  <a:pt x="47547" y="111397"/>
                </a:cubicBezTo>
                <a:cubicBezTo>
                  <a:pt x="47547" y="111790"/>
                  <a:pt x="47875" y="112118"/>
                  <a:pt x="48268" y="112118"/>
                </a:cubicBezTo>
                <a:close/>
                <a:moveTo>
                  <a:pt x="43439" y="112030"/>
                </a:moveTo>
                <a:cubicBezTo>
                  <a:pt x="44008" y="112030"/>
                  <a:pt x="44292" y="111331"/>
                  <a:pt x="43898" y="110938"/>
                </a:cubicBezTo>
                <a:cubicBezTo>
                  <a:pt x="43483" y="110523"/>
                  <a:pt x="42806" y="110807"/>
                  <a:pt x="42806" y="111397"/>
                </a:cubicBezTo>
                <a:cubicBezTo>
                  <a:pt x="42806" y="111746"/>
                  <a:pt x="43090" y="112030"/>
                  <a:pt x="43439" y="112030"/>
                </a:cubicBezTo>
                <a:close/>
                <a:moveTo>
                  <a:pt x="38610" y="111943"/>
                </a:moveTo>
                <a:cubicBezTo>
                  <a:pt x="39113" y="111943"/>
                  <a:pt x="39353" y="111353"/>
                  <a:pt x="39004" y="111003"/>
                </a:cubicBezTo>
                <a:cubicBezTo>
                  <a:pt x="38654" y="110654"/>
                  <a:pt x="38064" y="110894"/>
                  <a:pt x="38064" y="111397"/>
                </a:cubicBezTo>
                <a:cubicBezTo>
                  <a:pt x="38064" y="111681"/>
                  <a:pt x="38305" y="111943"/>
                  <a:pt x="38610" y="111943"/>
                </a:cubicBezTo>
                <a:close/>
                <a:moveTo>
                  <a:pt x="33781" y="111834"/>
                </a:moveTo>
                <a:cubicBezTo>
                  <a:pt x="34197" y="111834"/>
                  <a:pt x="34393" y="111353"/>
                  <a:pt x="34109" y="111069"/>
                </a:cubicBezTo>
                <a:cubicBezTo>
                  <a:pt x="33825" y="110763"/>
                  <a:pt x="33344" y="110982"/>
                  <a:pt x="33344" y="111397"/>
                </a:cubicBezTo>
                <a:cubicBezTo>
                  <a:pt x="33344" y="111637"/>
                  <a:pt x="33541" y="111834"/>
                  <a:pt x="33781" y="111834"/>
                </a:cubicBezTo>
                <a:close/>
                <a:moveTo>
                  <a:pt x="28974" y="111724"/>
                </a:moveTo>
                <a:cubicBezTo>
                  <a:pt x="29280" y="111724"/>
                  <a:pt x="29433" y="111353"/>
                  <a:pt x="29215" y="111135"/>
                </a:cubicBezTo>
                <a:cubicBezTo>
                  <a:pt x="28996" y="110916"/>
                  <a:pt x="28625" y="111069"/>
                  <a:pt x="28625" y="111397"/>
                </a:cubicBezTo>
                <a:cubicBezTo>
                  <a:pt x="28625" y="111572"/>
                  <a:pt x="28778" y="111724"/>
                  <a:pt x="28974" y="111724"/>
                </a:cubicBezTo>
                <a:close/>
                <a:moveTo>
                  <a:pt x="24145" y="111637"/>
                </a:moveTo>
                <a:cubicBezTo>
                  <a:pt x="24364" y="111637"/>
                  <a:pt x="24473" y="111375"/>
                  <a:pt x="24320" y="111222"/>
                </a:cubicBezTo>
                <a:cubicBezTo>
                  <a:pt x="24167" y="111047"/>
                  <a:pt x="23905" y="111178"/>
                  <a:pt x="23905" y="111397"/>
                </a:cubicBezTo>
                <a:cubicBezTo>
                  <a:pt x="23905" y="111528"/>
                  <a:pt x="24014" y="111637"/>
                  <a:pt x="24145" y="111637"/>
                </a:cubicBezTo>
                <a:close/>
                <a:moveTo>
                  <a:pt x="19316" y="111528"/>
                </a:moveTo>
                <a:cubicBezTo>
                  <a:pt x="19491" y="111528"/>
                  <a:pt x="19491" y="111244"/>
                  <a:pt x="19316" y="111244"/>
                </a:cubicBezTo>
                <a:cubicBezTo>
                  <a:pt x="19141" y="111244"/>
                  <a:pt x="19141" y="111528"/>
                  <a:pt x="19316" y="111528"/>
                </a:cubicBezTo>
                <a:close/>
                <a:moveTo>
                  <a:pt x="14487" y="111419"/>
                </a:moveTo>
                <a:cubicBezTo>
                  <a:pt x="14509" y="111419"/>
                  <a:pt x="14509" y="111397"/>
                  <a:pt x="14509" y="111397"/>
                </a:cubicBezTo>
                <a:cubicBezTo>
                  <a:pt x="14509" y="111375"/>
                  <a:pt x="14509" y="111353"/>
                  <a:pt x="14487" y="111353"/>
                </a:cubicBezTo>
                <a:cubicBezTo>
                  <a:pt x="14465" y="111353"/>
                  <a:pt x="14465" y="111375"/>
                  <a:pt x="14465" y="111397"/>
                </a:cubicBezTo>
                <a:cubicBezTo>
                  <a:pt x="14465" y="111397"/>
                  <a:pt x="14465" y="111419"/>
                  <a:pt x="14487" y="111419"/>
                </a:cubicBezTo>
                <a:close/>
                <a:moveTo>
                  <a:pt x="144784" y="106568"/>
                </a:moveTo>
                <a:lnTo>
                  <a:pt x="144784" y="106568"/>
                </a:lnTo>
                <a:cubicBezTo>
                  <a:pt x="144784" y="106546"/>
                  <a:pt x="144740" y="106546"/>
                  <a:pt x="144740" y="106568"/>
                </a:cubicBezTo>
                <a:lnTo>
                  <a:pt x="144762" y="106568"/>
                </a:lnTo>
                <a:close/>
                <a:moveTo>
                  <a:pt x="139955" y="106677"/>
                </a:moveTo>
                <a:cubicBezTo>
                  <a:pt x="140020" y="106655"/>
                  <a:pt x="140064" y="106611"/>
                  <a:pt x="140064" y="106568"/>
                </a:cubicBezTo>
                <a:cubicBezTo>
                  <a:pt x="140042" y="106437"/>
                  <a:pt x="139867" y="106437"/>
                  <a:pt x="139845" y="106568"/>
                </a:cubicBezTo>
                <a:cubicBezTo>
                  <a:pt x="139845" y="106611"/>
                  <a:pt x="139889" y="106677"/>
                  <a:pt x="139955" y="106677"/>
                </a:cubicBezTo>
                <a:close/>
                <a:moveTo>
                  <a:pt x="135126" y="106764"/>
                </a:moveTo>
                <a:cubicBezTo>
                  <a:pt x="135322" y="106764"/>
                  <a:pt x="135410" y="106546"/>
                  <a:pt x="135279" y="106393"/>
                </a:cubicBezTo>
                <a:cubicBezTo>
                  <a:pt x="135147" y="106262"/>
                  <a:pt x="134907" y="106371"/>
                  <a:pt x="134907" y="106568"/>
                </a:cubicBezTo>
                <a:cubicBezTo>
                  <a:pt x="134907" y="106677"/>
                  <a:pt x="135016" y="106764"/>
                  <a:pt x="135126" y="106764"/>
                </a:cubicBezTo>
                <a:close/>
                <a:moveTo>
                  <a:pt x="130297" y="106895"/>
                </a:moveTo>
                <a:cubicBezTo>
                  <a:pt x="130602" y="106895"/>
                  <a:pt x="130755" y="106524"/>
                  <a:pt x="130537" y="106327"/>
                </a:cubicBezTo>
                <a:cubicBezTo>
                  <a:pt x="130318" y="106109"/>
                  <a:pt x="129969" y="106262"/>
                  <a:pt x="129969" y="106568"/>
                </a:cubicBezTo>
                <a:cubicBezTo>
                  <a:pt x="129969" y="106742"/>
                  <a:pt x="130122" y="106895"/>
                  <a:pt x="130297" y="106895"/>
                </a:cubicBezTo>
                <a:close/>
                <a:moveTo>
                  <a:pt x="125467" y="107005"/>
                </a:moveTo>
                <a:cubicBezTo>
                  <a:pt x="125883" y="107005"/>
                  <a:pt x="126079" y="106524"/>
                  <a:pt x="125795" y="106240"/>
                </a:cubicBezTo>
                <a:cubicBezTo>
                  <a:pt x="125511" y="105956"/>
                  <a:pt x="125009" y="106153"/>
                  <a:pt x="125009" y="106568"/>
                </a:cubicBezTo>
                <a:cubicBezTo>
                  <a:pt x="125030" y="106808"/>
                  <a:pt x="125227" y="107005"/>
                  <a:pt x="125467" y="107005"/>
                </a:cubicBezTo>
                <a:close/>
                <a:moveTo>
                  <a:pt x="120638" y="107114"/>
                </a:moveTo>
                <a:cubicBezTo>
                  <a:pt x="121141" y="107114"/>
                  <a:pt x="121403" y="106524"/>
                  <a:pt x="121054" y="106153"/>
                </a:cubicBezTo>
                <a:cubicBezTo>
                  <a:pt x="120682" y="105803"/>
                  <a:pt x="120092" y="106065"/>
                  <a:pt x="120092" y="106568"/>
                </a:cubicBezTo>
                <a:cubicBezTo>
                  <a:pt x="120092" y="106874"/>
                  <a:pt x="120333" y="107114"/>
                  <a:pt x="120638" y="107114"/>
                </a:cubicBezTo>
                <a:close/>
                <a:moveTo>
                  <a:pt x="115831" y="107223"/>
                </a:moveTo>
                <a:cubicBezTo>
                  <a:pt x="116399" y="107223"/>
                  <a:pt x="116705" y="106502"/>
                  <a:pt x="116290" y="106087"/>
                </a:cubicBezTo>
                <a:cubicBezTo>
                  <a:pt x="115875" y="105694"/>
                  <a:pt x="115176" y="105978"/>
                  <a:pt x="115154" y="106568"/>
                </a:cubicBezTo>
                <a:cubicBezTo>
                  <a:pt x="115176" y="106917"/>
                  <a:pt x="115460" y="107223"/>
                  <a:pt x="115831" y="107223"/>
                </a:cubicBezTo>
                <a:close/>
                <a:moveTo>
                  <a:pt x="111002" y="107311"/>
                </a:moveTo>
                <a:cubicBezTo>
                  <a:pt x="111658" y="107311"/>
                  <a:pt x="112007" y="106502"/>
                  <a:pt x="111527" y="106021"/>
                </a:cubicBezTo>
                <a:cubicBezTo>
                  <a:pt x="111046" y="105563"/>
                  <a:pt x="110237" y="105890"/>
                  <a:pt x="110237" y="106568"/>
                </a:cubicBezTo>
                <a:cubicBezTo>
                  <a:pt x="110237" y="106983"/>
                  <a:pt x="110587" y="107311"/>
                  <a:pt x="111002" y="107311"/>
                </a:cubicBezTo>
                <a:close/>
                <a:moveTo>
                  <a:pt x="106173" y="107398"/>
                </a:moveTo>
                <a:cubicBezTo>
                  <a:pt x="106916" y="107398"/>
                  <a:pt x="107309" y="106480"/>
                  <a:pt x="106763" y="105956"/>
                </a:cubicBezTo>
                <a:cubicBezTo>
                  <a:pt x="106239" y="105431"/>
                  <a:pt x="105321" y="105803"/>
                  <a:pt x="105321" y="106568"/>
                </a:cubicBezTo>
                <a:cubicBezTo>
                  <a:pt x="105321" y="107027"/>
                  <a:pt x="105714" y="107398"/>
                  <a:pt x="106173" y="107398"/>
                </a:cubicBezTo>
                <a:close/>
                <a:moveTo>
                  <a:pt x="101344" y="107485"/>
                </a:moveTo>
                <a:cubicBezTo>
                  <a:pt x="102175" y="107485"/>
                  <a:pt x="102568" y="106480"/>
                  <a:pt x="102000" y="105912"/>
                </a:cubicBezTo>
                <a:cubicBezTo>
                  <a:pt x="101410" y="105322"/>
                  <a:pt x="100426" y="105737"/>
                  <a:pt x="100426" y="106568"/>
                </a:cubicBezTo>
                <a:cubicBezTo>
                  <a:pt x="100426" y="107070"/>
                  <a:pt x="100842" y="107485"/>
                  <a:pt x="101344" y="107485"/>
                </a:cubicBezTo>
                <a:close/>
                <a:moveTo>
                  <a:pt x="96515" y="107551"/>
                </a:moveTo>
                <a:cubicBezTo>
                  <a:pt x="97411" y="107551"/>
                  <a:pt x="97848" y="106480"/>
                  <a:pt x="97214" y="105847"/>
                </a:cubicBezTo>
                <a:cubicBezTo>
                  <a:pt x="96603" y="105235"/>
                  <a:pt x="95532" y="105672"/>
                  <a:pt x="95532" y="106568"/>
                </a:cubicBezTo>
                <a:cubicBezTo>
                  <a:pt x="95532" y="107114"/>
                  <a:pt x="95969" y="107551"/>
                  <a:pt x="96515" y="107551"/>
                </a:cubicBezTo>
                <a:close/>
                <a:moveTo>
                  <a:pt x="91686" y="107595"/>
                </a:moveTo>
                <a:cubicBezTo>
                  <a:pt x="92626" y="107595"/>
                  <a:pt x="93085" y="106480"/>
                  <a:pt x="92429" y="105825"/>
                </a:cubicBezTo>
                <a:cubicBezTo>
                  <a:pt x="91774" y="105169"/>
                  <a:pt x="90659" y="105628"/>
                  <a:pt x="90659" y="106568"/>
                </a:cubicBezTo>
                <a:cubicBezTo>
                  <a:pt x="90659" y="107136"/>
                  <a:pt x="91118" y="107595"/>
                  <a:pt x="91686" y="107595"/>
                </a:cubicBezTo>
                <a:close/>
                <a:moveTo>
                  <a:pt x="86857" y="107638"/>
                </a:moveTo>
                <a:cubicBezTo>
                  <a:pt x="87840" y="107638"/>
                  <a:pt x="88321" y="106458"/>
                  <a:pt x="87644" y="105781"/>
                </a:cubicBezTo>
                <a:cubicBezTo>
                  <a:pt x="86944" y="105082"/>
                  <a:pt x="85765" y="105584"/>
                  <a:pt x="85765" y="106546"/>
                </a:cubicBezTo>
                <a:cubicBezTo>
                  <a:pt x="85765" y="107158"/>
                  <a:pt x="86267" y="107638"/>
                  <a:pt x="86857" y="107638"/>
                </a:cubicBezTo>
                <a:close/>
                <a:moveTo>
                  <a:pt x="82050" y="107660"/>
                </a:moveTo>
                <a:cubicBezTo>
                  <a:pt x="83033" y="107660"/>
                  <a:pt x="83536" y="106480"/>
                  <a:pt x="82837" y="105781"/>
                </a:cubicBezTo>
                <a:cubicBezTo>
                  <a:pt x="82137" y="105060"/>
                  <a:pt x="80935" y="105563"/>
                  <a:pt x="80935" y="106568"/>
                </a:cubicBezTo>
                <a:cubicBezTo>
                  <a:pt x="80935" y="107179"/>
                  <a:pt x="81438" y="107660"/>
                  <a:pt x="82050" y="107660"/>
                </a:cubicBezTo>
                <a:close/>
                <a:moveTo>
                  <a:pt x="77221" y="107660"/>
                </a:moveTo>
                <a:cubicBezTo>
                  <a:pt x="78226" y="107660"/>
                  <a:pt x="78729" y="106458"/>
                  <a:pt x="78007" y="105737"/>
                </a:cubicBezTo>
                <a:cubicBezTo>
                  <a:pt x="77308" y="105038"/>
                  <a:pt x="76085" y="105541"/>
                  <a:pt x="76085" y="106546"/>
                </a:cubicBezTo>
                <a:cubicBezTo>
                  <a:pt x="76085" y="107158"/>
                  <a:pt x="76587" y="107660"/>
                  <a:pt x="77221" y="107660"/>
                </a:cubicBezTo>
                <a:close/>
                <a:moveTo>
                  <a:pt x="72392" y="107660"/>
                </a:moveTo>
                <a:cubicBezTo>
                  <a:pt x="73375" y="107660"/>
                  <a:pt x="73878" y="106480"/>
                  <a:pt x="73178" y="105759"/>
                </a:cubicBezTo>
                <a:cubicBezTo>
                  <a:pt x="72479" y="105060"/>
                  <a:pt x="71277" y="105563"/>
                  <a:pt x="71277" y="106568"/>
                </a:cubicBezTo>
                <a:cubicBezTo>
                  <a:pt x="71277" y="107179"/>
                  <a:pt x="71780" y="107660"/>
                  <a:pt x="72392" y="107660"/>
                </a:cubicBezTo>
                <a:close/>
                <a:moveTo>
                  <a:pt x="67563" y="107638"/>
                </a:moveTo>
                <a:cubicBezTo>
                  <a:pt x="68546" y="107638"/>
                  <a:pt x="69027" y="106458"/>
                  <a:pt x="68328" y="105781"/>
                </a:cubicBezTo>
                <a:cubicBezTo>
                  <a:pt x="67650" y="105082"/>
                  <a:pt x="66470" y="105584"/>
                  <a:pt x="66470" y="106546"/>
                </a:cubicBezTo>
                <a:cubicBezTo>
                  <a:pt x="66470" y="107158"/>
                  <a:pt x="66973" y="107638"/>
                  <a:pt x="67563" y="107638"/>
                </a:cubicBezTo>
                <a:close/>
                <a:moveTo>
                  <a:pt x="62734" y="107595"/>
                </a:moveTo>
                <a:cubicBezTo>
                  <a:pt x="63673" y="107595"/>
                  <a:pt x="64132" y="106480"/>
                  <a:pt x="63477" y="105825"/>
                </a:cubicBezTo>
                <a:cubicBezTo>
                  <a:pt x="62821" y="105169"/>
                  <a:pt x="61685" y="105628"/>
                  <a:pt x="61685" y="106568"/>
                </a:cubicBezTo>
                <a:cubicBezTo>
                  <a:pt x="61685" y="107136"/>
                  <a:pt x="62166" y="107595"/>
                  <a:pt x="62734" y="107595"/>
                </a:cubicBezTo>
                <a:close/>
                <a:moveTo>
                  <a:pt x="57905" y="107551"/>
                </a:moveTo>
                <a:cubicBezTo>
                  <a:pt x="58801" y="107551"/>
                  <a:pt x="59238" y="106480"/>
                  <a:pt x="58626" y="105847"/>
                </a:cubicBezTo>
                <a:cubicBezTo>
                  <a:pt x="57992" y="105235"/>
                  <a:pt x="56921" y="105672"/>
                  <a:pt x="56921" y="106568"/>
                </a:cubicBezTo>
                <a:cubicBezTo>
                  <a:pt x="56921" y="107114"/>
                  <a:pt x="57358" y="107551"/>
                  <a:pt x="57905" y="107551"/>
                </a:cubicBezTo>
                <a:close/>
                <a:moveTo>
                  <a:pt x="53098" y="107464"/>
                </a:moveTo>
                <a:cubicBezTo>
                  <a:pt x="53906" y="107464"/>
                  <a:pt x="54299" y="106480"/>
                  <a:pt x="53731" y="105912"/>
                </a:cubicBezTo>
                <a:cubicBezTo>
                  <a:pt x="53163" y="105344"/>
                  <a:pt x="52180" y="105737"/>
                  <a:pt x="52180" y="106568"/>
                </a:cubicBezTo>
                <a:cubicBezTo>
                  <a:pt x="52180" y="107070"/>
                  <a:pt x="52595" y="107464"/>
                  <a:pt x="53098" y="107464"/>
                </a:cubicBezTo>
                <a:close/>
                <a:moveTo>
                  <a:pt x="48268" y="107398"/>
                </a:moveTo>
                <a:cubicBezTo>
                  <a:pt x="49011" y="107398"/>
                  <a:pt x="49383" y="106480"/>
                  <a:pt x="48858" y="105956"/>
                </a:cubicBezTo>
                <a:cubicBezTo>
                  <a:pt x="48334" y="105431"/>
                  <a:pt x="47416" y="105803"/>
                  <a:pt x="47416" y="106568"/>
                </a:cubicBezTo>
                <a:cubicBezTo>
                  <a:pt x="47416" y="107027"/>
                  <a:pt x="47788" y="107398"/>
                  <a:pt x="48268" y="107398"/>
                </a:cubicBezTo>
                <a:close/>
                <a:moveTo>
                  <a:pt x="43439" y="107311"/>
                </a:moveTo>
                <a:cubicBezTo>
                  <a:pt x="44117" y="107311"/>
                  <a:pt x="44445" y="106502"/>
                  <a:pt x="43964" y="106021"/>
                </a:cubicBezTo>
                <a:cubicBezTo>
                  <a:pt x="43505" y="105541"/>
                  <a:pt x="42697" y="105890"/>
                  <a:pt x="42697" y="106568"/>
                </a:cubicBezTo>
                <a:cubicBezTo>
                  <a:pt x="42697" y="106983"/>
                  <a:pt x="43024" y="107311"/>
                  <a:pt x="43439" y="107311"/>
                </a:cubicBezTo>
                <a:close/>
                <a:moveTo>
                  <a:pt x="38610" y="107223"/>
                </a:moveTo>
                <a:cubicBezTo>
                  <a:pt x="39200" y="107223"/>
                  <a:pt x="39484" y="106502"/>
                  <a:pt x="39069" y="106087"/>
                </a:cubicBezTo>
                <a:cubicBezTo>
                  <a:pt x="38654" y="105694"/>
                  <a:pt x="37955" y="105978"/>
                  <a:pt x="37955" y="106568"/>
                </a:cubicBezTo>
                <a:cubicBezTo>
                  <a:pt x="37955" y="106917"/>
                  <a:pt x="38239" y="107223"/>
                  <a:pt x="38610" y="107223"/>
                </a:cubicBezTo>
                <a:close/>
                <a:moveTo>
                  <a:pt x="33781" y="107114"/>
                </a:moveTo>
                <a:cubicBezTo>
                  <a:pt x="34284" y="107114"/>
                  <a:pt x="34524" y="106524"/>
                  <a:pt x="34175" y="106174"/>
                </a:cubicBezTo>
                <a:cubicBezTo>
                  <a:pt x="33825" y="105825"/>
                  <a:pt x="33235" y="106065"/>
                  <a:pt x="33235" y="106568"/>
                </a:cubicBezTo>
                <a:cubicBezTo>
                  <a:pt x="33235" y="106874"/>
                  <a:pt x="33475" y="107114"/>
                  <a:pt x="33781" y="107114"/>
                </a:cubicBezTo>
                <a:close/>
                <a:moveTo>
                  <a:pt x="28952" y="107005"/>
                </a:moveTo>
                <a:cubicBezTo>
                  <a:pt x="29346" y="107005"/>
                  <a:pt x="29542" y="106524"/>
                  <a:pt x="29280" y="106240"/>
                </a:cubicBezTo>
                <a:cubicBezTo>
                  <a:pt x="28996" y="105956"/>
                  <a:pt x="28515" y="106174"/>
                  <a:pt x="28515" y="106568"/>
                </a:cubicBezTo>
                <a:cubicBezTo>
                  <a:pt x="28515" y="106808"/>
                  <a:pt x="28712" y="107005"/>
                  <a:pt x="28952" y="107005"/>
                </a:cubicBezTo>
                <a:close/>
                <a:moveTo>
                  <a:pt x="24123" y="106874"/>
                </a:moveTo>
                <a:cubicBezTo>
                  <a:pt x="24429" y="106874"/>
                  <a:pt x="24560" y="106524"/>
                  <a:pt x="24364" y="106327"/>
                </a:cubicBezTo>
                <a:cubicBezTo>
                  <a:pt x="24167" y="106131"/>
                  <a:pt x="23817" y="106262"/>
                  <a:pt x="23817" y="106568"/>
                </a:cubicBezTo>
                <a:cubicBezTo>
                  <a:pt x="23817" y="106742"/>
                  <a:pt x="23949" y="106874"/>
                  <a:pt x="24123" y="106874"/>
                </a:cubicBezTo>
                <a:close/>
                <a:moveTo>
                  <a:pt x="19316" y="106764"/>
                </a:moveTo>
                <a:cubicBezTo>
                  <a:pt x="19491" y="106764"/>
                  <a:pt x="19600" y="106546"/>
                  <a:pt x="19469" y="106415"/>
                </a:cubicBezTo>
                <a:cubicBezTo>
                  <a:pt x="19316" y="106262"/>
                  <a:pt x="19098" y="106371"/>
                  <a:pt x="19098" y="106568"/>
                </a:cubicBezTo>
                <a:cubicBezTo>
                  <a:pt x="19098" y="106677"/>
                  <a:pt x="19185" y="106764"/>
                  <a:pt x="19316" y="106764"/>
                </a:cubicBezTo>
                <a:close/>
                <a:moveTo>
                  <a:pt x="14487" y="106655"/>
                </a:moveTo>
                <a:cubicBezTo>
                  <a:pt x="14531" y="106655"/>
                  <a:pt x="14575" y="106611"/>
                  <a:pt x="14575" y="106568"/>
                </a:cubicBezTo>
                <a:cubicBezTo>
                  <a:pt x="14575" y="106502"/>
                  <a:pt x="14531" y="106458"/>
                  <a:pt x="14487" y="106458"/>
                </a:cubicBezTo>
                <a:cubicBezTo>
                  <a:pt x="14422" y="106458"/>
                  <a:pt x="14378" y="106502"/>
                  <a:pt x="14378" y="106568"/>
                </a:cubicBezTo>
                <a:cubicBezTo>
                  <a:pt x="14400" y="106611"/>
                  <a:pt x="14443" y="106655"/>
                  <a:pt x="14487" y="106655"/>
                </a:cubicBezTo>
                <a:close/>
                <a:moveTo>
                  <a:pt x="144762" y="101782"/>
                </a:moveTo>
                <a:cubicBezTo>
                  <a:pt x="144849" y="101782"/>
                  <a:pt x="144718" y="101651"/>
                  <a:pt x="144718" y="101739"/>
                </a:cubicBezTo>
                <a:cubicBezTo>
                  <a:pt x="144718" y="101760"/>
                  <a:pt x="144740" y="101782"/>
                  <a:pt x="144762" y="101782"/>
                </a:cubicBezTo>
                <a:close/>
                <a:moveTo>
                  <a:pt x="139955" y="101913"/>
                </a:moveTo>
                <a:cubicBezTo>
                  <a:pt x="140042" y="101913"/>
                  <a:pt x="140108" y="101826"/>
                  <a:pt x="140108" y="101739"/>
                </a:cubicBezTo>
                <a:cubicBezTo>
                  <a:pt x="140129" y="101586"/>
                  <a:pt x="139933" y="101498"/>
                  <a:pt x="139823" y="101608"/>
                </a:cubicBezTo>
                <a:cubicBezTo>
                  <a:pt x="139714" y="101717"/>
                  <a:pt x="139780" y="101913"/>
                  <a:pt x="139955" y="101913"/>
                </a:cubicBezTo>
                <a:close/>
                <a:moveTo>
                  <a:pt x="135126" y="102023"/>
                </a:moveTo>
                <a:cubicBezTo>
                  <a:pt x="135388" y="102023"/>
                  <a:pt x="135519" y="101717"/>
                  <a:pt x="135322" y="101520"/>
                </a:cubicBezTo>
                <a:cubicBezTo>
                  <a:pt x="135147" y="101345"/>
                  <a:pt x="134820" y="101476"/>
                  <a:pt x="134820" y="101739"/>
                </a:cubicBezTo>
                <a:cubicBezTo>
                  <a:pt x="134820" y="101892"/>
                  <a:pt x="134951" y="102023"/>
                  <a:pt x="135126" y="102023"/>
                </a:cubicBezTo>
                <a:close/>
                <a:moveTo>
                  <a:pt x="130297" y="102154"/>
                </a:moveTo>
                <a:cubicBezTo>
                  <a:pt x="130668" y="102154"/>
                  <a:pt x="130843" y="101695"/>
                  <a:pt x="130581" y="101433"/>
                </a:cubicBezTo>
                <a:cubicBezTo>
                  <a:pt x="130318" y="101171"/>
                  <a:pt x="129881" y="101367"/>
                  <a:pt x="129881" y="101739"/>
                </a:cubicBezTo>
                <a:cubicBezTo>
                  <a:pt x="129881" y="101957"/>
                  <a:pt x="130056" y="102154"/>
                  <a:pt x="130297" y="102154"/>
                </a:cubicBezTo>
                <a:close/>
                <a:moveTo>
                  <a:pt x="125467" y="102263"/>
                </a:moveTo>
                <a:cubicBezTo>
                  <a:pt x="125948" y="102263"/>
                  <a:pt x="126189" y="101673"/>
                  <a:pt x="125861" y="101345"/>
                </a:cubicBezTo>
                <a:cubicBezTo>
                  <a:pt x="125511" y="100996"/>
                  <a:pt x="124921" y="101236"/>
                  <a:pt x="124921" y="101717"/>
                </a:cubicBezTo>
                <a:cubicBezTo>
                  <a:pt x="124921" y="102023"/>
                  <a:pt x="125162" y="102263"/>
                  <a:pt x="125467" y="102263"/>
                </a:cubicBezTo>
                <a:close/>
                <a:moveTo>
                  <a:pt x="120638" y="102372"/>
                </a:moveTo>
                <a:cubicBezTo>
                  <a:pt x="121207" y="102372"/>
                  <a:pt x="121491" y="101673"/>
                  <a:pt x="121097" y="101280"/>
                </a:cubicBezTo>
                <a:cubicBezTo>
                  <a:pt x="120682" y="100865"/>
                  <a:pt x="120005" y="101171"/>
                  <a:pt x="120005" y="101739"/>
                </a:cubicBezTo>
                <a:cubicBezTo>
                  <a:pt x="120005" y="102088"/>
                  <a:pt x="120289" y="102372"/>
                  <a:pt x="120638" y="102372"/>
                </a:cubicBezTo>
                <a:close/>
                <a:moveTo>
                  <a:pt x="115809" y="102482"/>
                </a:moveTo>
                <a:cubicBezTo>
                  <a:pt x="116487" y="102482"/>
                  <a:pt x="116815" y="101673"/>
                  <a:pt x="116334" y="101192"/>
                </a:cubicBezTo>
                <a:cubicBezTo>
                  <a:pt x="115875" y="100733"/>
                  <a:pt x="115066" y="101061"/>
                  <a:pt x="115066" y="101739"/>
                </a:cubicBezTo>
                <a:cubicBezTo>
                  <a:pt x="115066" y="102154"/>
                  <a:pt x="115394" y="102482"/>
                  <a:pt x="115809" y="102482"/>
                </a:cubicBezTo>
                <a:close/>
                <a:moveTo>
                  <a:pt x="111002" y="102591"/>
                </a:moveTo>
                <a:cubicBezTo>
                  <a:pt x="111767" y="102591"/>
                  <a:pt x="112138" y="101673"/>
                  <a:pt x="111614" y="101127"/>
                </a:cubicBezTo>
                <a:cubicBezTo>
                  <a:pt x="111068" y="100581"/>
                  <a:pt x="110150" y="100974"/>
                  <a:pt x="110150" y="101739"/>
                </a:cubicBezTo>
                <a:cubicBezTo>
                  <a:pt x="110150" y="102219"/>
                  <a:pt x="110522" y="102591"/>
                  <a:pt x="111002" y="102591"/>
                </a:cubicBezTo>
                <a:close/>
                <a:moveTo>
                  <a:pt x="106173" y="102700"/>
                </a:moveTo>
                <a:cubicBezTo>
                  <a:pt x="107025" y="102700"/>
                  <a:pt x="107441" y="101673"/>
                  <a:pt x="106851" y="101061"/>
                </a:cubicBezTo>
                <a:cubicBezTo>
                  <a:pt x="106239" y="100471"/>
                  <a:pt x="105234" y="100886"/>
                  <a:pt x="105234" y="101739"/>
                </a:cubicBezTo>
                <a:cubicBezTo>
                  <a:pt x="105234" y="102263"/>
                  <a:pt x="105649" y="102700"/>
                  <a:pt x="106173" y="102700"/>
                </a:cubicBezTo>
                <a:close/>
                <a:moveTo>
                  <a:pt x="101344" y="102787"/>
                </a:moveTo>
                <a:cubicBezTo>
                  <a:pt x="102284" y="102787"/>
                  <a:pt x="102743" y="101651"/>
                  <a:pt x="102087" y="100996"/>
                </a:cubicBezTo>
                <a:cubicBezTo>
                  <a:pt x="101432" y="100340"/>
                  <a:pt x="100317" y="100799"/>
                  <a:pt x="100317" y="101739"/>
                </a:cubicBezTo>
                <a:cubicBezTo>
                  <a:pt x="100295" y="102307"/>
                  <a:pt x="100776" y="102787"/>
                  <a:pt x="101344" y="102787"/>
                </a:cubicBezTo>
                <a:close/>
                <a:moveTo>
                  <a:pt x="96537" y="102875"/>
                </a:moveTo>
                <a:cubicBezTo>
                  <a:pt x="97520" y="102875"/>
                  <a:pt x="98023" y="101651"/>
                  <a:pt x="97324" y="100952"/>
                </a:cubicBezTo>
                <a:cubicBezTo>
                  <a:pt x="96603" y="100253"/>
                  <a:pt x="95401" y="100755"/>
                  <a:pt x="95401" y="101739"/>
                </a:cubicBezTo>
                <a:cubicBezTo>
                  <a:pt x="95401" y="102372"/>
                  <a:pt x="95903" y="102875"/>
                  <a:pt x="96537" y="102875"/>
                </a:cubicBezTo>
                <a:close/>
                <a:moveTo>
                  <a:pt x="91708" y="102919"/>
                </a:moveTo>
                <a:cubicBezTo>
                  <a:pt x="92757" y="102919"/>
                  <a:pt x="93281" y="101651"/>
                  <a:pt x="92538" y="100908"/>
                </a:cubicBezTo>
                <a:cubicBezTo>
                  <a:pt x="91795" y="100165"/>
                  <a:pt x="90528" y="100690"/>
                  <a:pt x="90528" y="101739"/>
                </a:cubicBezTo>
                <a:cubicBezTo>
                  <a:pt x="90528" y="102394"/>
                  <a:pt x="91052" y="102919"/>
                  <a:pt x="91708" y="102919"/>
                </a:cubicBezTo>
                <a:close/>
                <a:moveTo>
                  <a:pt x="86879" y="102984"/>
                </a:moveTo>
                <a:cubicBezTo>
                  <a:pt x="87971" y="102984"/>
                  <a:pt x="88518" y="101651"/>
                  <a:pt x="87753" y="100865"/>
                </a:cubicBezTo>
                <a:cubicBezTo>
                  <a:pt x="86966" y="100100"/>
                  <a:pt x="85633" y="100646"/>
                  <a:pt x="85633" y="101739"/>
                </a:cubicBezTo>
                <a:cubicBezTo>
                  <a:pt x="85633" y="102416"/>
                  <a:pt x="86202" y="102984"/>
                  <a:pt x="86879" y="102984"/>
                </a:cubicBezTo>
                <a:close/>
                <a:moveTo>
                  <a:pt x="82050" y="103006"/>
                </a:moveTo>
                <a:cubicBezTo>
                  <a:pt x="83164" y="103006"/>
                  <a:pt x="83732" y="101651"/>
                  <a:pt x="82946" y="100865"/>
                </a:cubicBezTo>
                <a:cubicBezTo>
                  <a:pt x="82159" y="100056"/>
                  <a:pt x="80783" y="100624"/>
                  <a:pt x="80783" y="101739"/>
                </a:cubicBezTo>
                <a:cubicBezTo>
                  <a:pt x="80783" y="102438"/>
                  <a:pt x="81351" y="103006"/>
                  <a:pt x="82050" y="103006"/>
                </a:cubicBezTo>
                <a:close/>
                <a:moveTo>
                  <a:pt x="77221" y="103006"/>
                </a:moveTo>
                <a:cubicBezTo>
                  <a:pt x="78357" y="103006"/>
                  <a:pt x="78925" y="101629"/>
                  <a:pt x="78117" y="100843"/>
                </a:cubicBezTo>
                <a:cubicBezTo>
                  <a:pt x="77308" y="100034"/>
                  <a:pt x="75954" y="100602"/>
                  <a:pt x="75954" y="101739"/>
                </a:cubicBezTo>
                <a:cubicBezTo>
                  <a:pt x="75954" y="102438"/>
                  <a:pt x="76522" y="103006"/>
                  <a:pt x="77221" y="103006"/>
                </a:cubicBezTo>
                <a:close/>
                <a:moveTo>
                  <a:pt x="72392" y="103006"/>
                </a:moveTo>
                <a:cubicBezTo>
                  <a:pt x="73528" y="103006"/>
                  <a:pt x="74074" y="101651"/>
                  <a:pt x="73288" y="100865"/>
                </a:cubicBezTo>
                <a:cubicBezTo>
                  <a:pt x="72501" y="100056"/>
                  <a:pt x="71146" y="100624"/>
                  <a:pt x="71146" y="101739"/>
                </a:cubicBezTo>
                <a:cubicBezTo>
                  <a:pt x="71146" y="102438"/>
                  <a:pt x="71693" y="103006"/>
                  <a:pt x="72392" y="103006"/>
                </a:cubicBezTo>
                <a:close/>
                <a:moveTo>
                  <a:pt x="67563" y="102984"/>
                </a:moveTo>
                <a:cubicBezTo>
                  <a:pt x="68677" y="102984"/>
                  <a:pt x="69223" y="101651"/>
                  <a:pt x="68437" y="100865"/>
                </a:cubicBezTo>
                <a:cubicBezTo>
                  <a:pt x="67672" y="100100"/>
                  <a:pt x="66339" y="100646"/>
                  <a:pt x="66339" y="101739"/>
                </a:cubicBezTo>
                <a:cubicBezTo>
                  <a:pt x="66339" y="102416"/>
                  <a:pt x="66885" y="102984"/>
                  <a:pt x="67563" y="102984"/>
                </a:cubicBezTo>
                <a:close/>
                <a:moveTo>
                  <a:pt x="62734" y="102919"/>
                </a:moveTo>
                <a:cubicBezTo>
                  <a:pt x="63804" y="102919"/>
                  <a:pt x="64329" y="101651"/>
                  <a:pt x="63586" y="100908"/>
                </a:cubicBezTo>
                <a:cubicBezTo>
                  <a:pt x="62843" y="100165"/>
                  <a:pt x="61576" y="100690"/>
                  <a:pt x="61576" y="101739"/>
                </a:cubicBezTo>
                <a:cubicBezTo>
                  <a:pt x="61576" y="102394"/>
                  <a:pt x="62100" y="102919"/>
                  <a:pt x="62734" y="102919"/>
                </a:cubicBezTo>
                <a:close/>
                <a:moveTo>
                  <a:pt x="57927" y="102853"/>
                </a:moveTo>
                <a:cubicBezTo>
                  <a:pt x="58910" y="102853"/>
                  <a:pt x="59412" y="101651"/>
                  <a:pt x="58713" y="100952"/>
                </a:cubicBezTo>
                <a:cubicBezTo>
                  <a:pt x="58014" y="100253"/>
                  <a:pt x="56812" y="100755"/>
                  <a:pt x="56812" y="101739"/>
                </a:cubicBezTo>
                <a:cubicBezTo>
                  <a:pt x="56812" y="102350"/>
                  <a:pt x="57315" y="102853"/>
                  <a:pt x="57927" y="102853"/>
                </a:cubicBezTo>
                <a:close/>
                <a:moveTo>
                  <a:pt x="53098" y="102766"/>
                </a:moveTo>
                <a:cubicBezTo>
                  <a:pt x="54015" y="102766"/>
                  <a:pt x="54474" y="101673"/>
                  <a:pt x="53819" y="101018"/>
                </a:cubicBezTo>
                <a:cubicBezTo>
                  <a:pt x="53163" y="100362"/>
                  <a:pt x="52071" y="100821"/>
                  <a:pt x="52071" y="101739"/>
                </a:cubicBezTo>
                <a:cubicBezTo>
                  <a:pt x="52071" y="102307"/>
                  <a:pt x="52529" y="102766"/>
                  <a:pt x="53098" y="102766"/>
                </a:cubicBezTo>
                <a:close/>
                <a:moveTo>
                  <a:pt x="48268" y="102700"/>
                </a:moveTo>
                <a:cubicBezTo>
                  <a:pt x="49121" y="102700"/>
                  <a:pt x="49536" y="101673"/>
                  <a:pt x="48946" y="101061"/>
                </a:cubicBezTo>
                <a:cubicBezTo>
                  <a:pt x="48334" y="100471"/>
                  <a:pt x="47307" y="100886"/>
                  <a:pt x="47307" y="101739"/>
                </a:cubicBezTo>
                <a:cubicBezTo>
                  <a:pt x="47307" y="102263"/>
                  <a:pt x="47744" y="102700"/>
                  <a:pt x="48268" y="102700"/>
                </a:cubicBezTo>
                <a:close/>
                <a:moveTo>
                  <a:pt x="43439" y="102591"/>
                </a:moveTo>
                <a:cubicBezTo>
                  <a:pt x="44204" y="102591"/>
                  <a:pt x="44576" y="101673"/>
                  <a:pt x="44051" y="101149"/>
                </a:cubicBezTo>
                <a:cubicBezTo>
                  <a:pt x="43505" y="100602"/>
                  <a:pt x="42609" y="100996"/>
                  <a:pt x="42609" y="101739"/>
                </a:cubicBezTo>
                <a:cubicBezTo>
                  <a:pt x="42609" y="102219"/>
                  <a:pt x="42981" y="102591"/>
                  <a:pt x="43439" y="102591"/>
                </a:cubicBezTo>
                <a:close/>
                <a:moveTo>
                  <a:pt x="38610" y="102503"/>
                </a:moveTo>
                <a:cubicBezTo>
                  <a:pt x="39288" y="102503"/>
                  <a:pt x="39616" y="101695"/>
                  <a:pt x="39135" y="101214"/>
                </a:cubicBezTo>
                <a:cubicBezTo>
                  <a:pt x="38676" y="100733"/>
                  <a:pt x="37867" y="101083"/>
                  <a:pt x="37867" y="101739"/>
                </a:cubicBezTo>
                <a:cubicBezTo>
                  <a:pt x="37867" y="102154"/>
                  <a:pt x="38195" y="102482"/>
                  <a:pt x="38610" y="102503"/>
                </a:cubicBezTo>
                <a:close/>
                <a:moveTo>
                  <a:pt x="33781" y="102372"/>
                </a:moveTo>
                <a:cubicBezTo>
                  <a:pt x="34350" y="102372"/>
                  <a:pt x="34634" y="101695"/>
                  <a:pt x="34240" y="101302"/>
                </a:cubicBezTo>
                <a:cubicBezTo>
                  <a:pt x="33847" y="100908"/>
                  <a:pt x="33170" y="101192"/>
                  <a:pt x="33170" y="101739"/>
                </a:cubicBezTo>
                <a:cubicBezTo>
                  <a:pt x="33170" y="102088"/>
                  <a:pt x="33454" y="102372"/>
                  <a:pt x="33781" y="102372"/>
                </a:cubicBezTo>
                <a:close/>
                <a:moveTo>
                  <a:pt x="28974" y="102263"/>
                </a:moveTo>
                <a:cubicBezTo>
                  <a:pt x="29433" y="102263"/>
                  <a:pt x="29673" y="101695"/>
                  <a:pt x="29346" y="101367"/>
                </a:cubicBezTo>
                <a:cubicBezTo>
                  <a:pt x="28996" y="101039"/>
                  <a:pt x="28450" y="101280"/>
                  <a:pt x="28450" y="101739"/>
                </a:cubicBezTo>
                <a:cubicBezTo>
                  <a:pt x="28450" y="102023"/>
                  <a:pt x="28668" y="102263"/>
                  <a:pt x="28974" y="102263"/>
                </a:cubicBezTo>
                <a:close/>
                <a:moveTo>
                  <a:pt x="24145" y="102154"/>
                </a:moveTo>
                <a:cubicBezTo>
                  <a:pt x="24495" y="102154"/>
                  <a:pt x="24670" y="101717"/>
                  <a:pt x="24429" y="101455"/>
                </a:cubicBezTo>
                <a:cubicBezTo>
                  <a:pt x="24167" y="101214"/>
                  <a:pt x="23730" y="101389"/>
                  <a:pt x="23730" y="101739"/>
                </a:cubicBezTo>
                <a:cubicBezTo>
                  <a:pt x="23730" y="101957"/>
                  <a:pt x="23927" y="102154"/>
                  <a:pt x="24145" y="102154"/>
                </a:cubicBezTo>
                <a:close/>
                <a:moveTo>
                  <a:pt x="19316" y="102023"/>
                </a:moveTo>
                <a:cubicBezTo>
                  <a:pt x="19556" y="102023"/>
                  <a:pt x="19688" y="101739"/>
                  <a:pt x="19513" y="101564"/>
                </a:cubicBezTo>
                <a:cubicBezTo>
                  <a:pt x="19338" y="101389"/>
                  <a:pt x="19032" y="101498"/>
                  <a:pt x="19032" y="101760"/>
                </a:cubicBezTo>
                <a:cubicBezTo>
                  <a:pt x="19032" y="101913"/>
                  <a:pt x="19163" y="102023"/>
                  <a:pt x="19316" y="102023"/>
                </a:cubicBezTo>
                <a:close/>
                <a:moveTo>
                  <a:pt x="14487" y="101913"/>
                </a:moveTo>
                <a:cubicBezTo>
                  <a:pt x="14575" y="101913"/>
                  <a:pt x="14640" y="101826"/>
                  <a:pt x="14640" y="101739"/>
                </a:cubicBezTo>
                <a:cubicBezTo>
                  <a:pt x="14640" y="101651"/>
                  <a:pt x="14575" y="101586"/>
                  <a:pt x="14487" y="101586"/>
                </a:cubicBezTo>
                <a:cubicBezTo>
                  <a:pt x="14400" y="101586"/>
                  <a:pt x="14334" y="101651"/>
                  <a:pt x="14334" y="101739"/>
                </a:cubicBezTo>
                <a:cubicBezTo>
                  <a:pt x="14334" y="101826"/>
                  <a:pt x="14400" y="101913"/>
                  <a:pt x="14487" y="101913"/>
                </a:cubicBezTo>
                <a:close/>
                <a:moveTo>
                  <a:pt x="9658" y="101782"/>
                </a:moveTo>
                <a:cubicBezTo>
                  <a:pt x="9724" y="101782"/>
                  <a:pt x="9724" y="101695"/>
                  <a:pt x="9658" y="101695"/>
                </a:cubicBezTo>
                <a:cubicBezTo>
                  <a:pt x="9614" y="101695"/>
                  <a:pt x="9614" y="101782"/>
                  <a:pt x="9658" y="101782"/>
                </a:cubicBezTo>
                <a:close/>
                <a:moveTo>
                  <a:pt x="149613" y="96931"/>
                </a:moveTo>
                <a:cubicBezTo>
                  <a:pt x="149635" y="96931"/>
                  <a:pt x="149635" y="96888"/>
                  <a:pt x="149613" y="96888"/>
                </a:cubicBezTo>
                <a:cubicBezTo>
                  <a:pt x="149591" y="96888"/>
                  <a:pt x="149591" y="96931"/>
                  <a:pt x="149613" y="96931"/>
                </a:cubicBezTo>
                <a:close/>
                <a:moveTo>
                  <a:pt x="144784" y="97019"/>
                </a:moveTo>
                <a:cubicBezTo>
                  <a:pt x="144958" y="97019"/>
                  <a:pt x="144674" y="96735"/>
                  <a:pt x="144674" y="96910"/>
                </a:cubicBezTo>
                <a:cubicBezTo>
                  <a:pt x="144674" y="96975"/>
                  <a:pt x="144718" y="97019"/>
                  <a:pt x="144784" y="97019"/>
                </a:cubicBezTo>
                <a:close/>
                <a:moveTo>
                  <a:pt x="139955" y="97128"/>
                </a:moveTo>
                <a:cubicBezTo>
                  <a:pt x="140151" y="97128"/>
                  <a:pt x="140261" y="96888"/>
                  <a:pt x="140108" y="96735"/>
                </a:cubicBezTo>
                <a:cubicBezTo>
                  <a:pt x="139976" y="96604"/>
                  <a:pt x="139736" y="96713"/>
                  <a:pt x="139736" y="96910"/>
                </a:cubicBezTo>
                <a:cubicBezTo>
                  <a:pt x="139736" y="97041"/>
                  <a:pt x="139823" y="97128"/>
                  <a:pt x="139955" y="97128"/>
                </a:cubicBezTo>
                <a:close/>
                <a:moveTo>
                  <a:pt x="135126" y="97281"/>
                </a:moveTo>
                <a:cubicBezTo>
                  <a:pt x="135453" y="97259"/>
                  <a:pt x="135606" y="96888"/>
                  <a:pt x="135388" y="96647"/>
                </a:cubicBezTo>
                <a:cubicBezTo>
                  <a:pt x="135169" y="96429"/>
                  <a:pt x="134776" y="96582"/>
                  <a:pt x="134776" y="96910"/>
                </a:cubicBezTo>
                <a:cubicBezTo>
                  <a:pt x="134776" y="97106"/>
                  <a:pt x="134929" y="97281"/>
                  <a:pt x="135126" y="97281"/>
                </a:cubicBezTo>
                <a:close/>
                <a:moveTo>
                  <a:pt x="130297" y="97412"/>
                </a:moveTo>
                <a:cubicBezTo>
                  <a:pt x="130755" y="97390"/>
                  <a:pt x="130952" y="96866"/>
                  <a:pt x="130646" y="96560"/>
                </a:cubicBezTo>
                <a:cubicBezTo>
                  <a:pt x="130340" y="96254"/>
                  <a:pt x="129816" y="96473"/>
                  <a:pt x="129816" y="96910"/>
                </a:cubicBezTo>
                <a:cubicBezTo>
                  <a:pt x="129816" y="97172"/>
                  <a:pt x="130034" y="97412"/>
                  <a:pt x="130297" y="97412"/>
                </a:cubicBezTo>
                <a:close/>
                <a:moveTo>
                  <a:pt x="125489" y="97521"/>
                </a:moveTo>
                <a:cubicBezTo>
                  <a:pt x="126036" y="97521"/>
                  <a:pt x="126298" y="96866"/>
                  <a:pt x="125905" y="96473"/>
                </a:cubicBezTo>
                <a:cubicBezTo>
                  <a:pt x="125533" y="96079"/>
                  <a:pt x="124856" y="96363"/>
                  <a:pt x="124856" y="96910"/>
                </a:cubicBezTo>
                <a:cubicBezTo>
                  <a:pt x="124856" y="97237"/>
                  <a:pt x="125140" y="97521"/>
                  <a:pt x="125489" y="97521"/>
                </a:cubicBezTo>
                <a:close/>
                <a:moveTo>
                  <a:pt x="120660" y="97631"/>
                </a:moveTo>
                <a:cubicBezTo>
                  <a:pt x="121294" y="97631"/>
                  <a:pt x="121622" y="96844"/>
                  <a:pt x="121163" y="96385"/>
                </a:cubicBezTo>
                <a:cubicBezTo>
                  <a:pt x="120704" y="95948"/>
                  <a:pt x="119939" y="96254"/>
                  <a:pt x="119939" y="96910"/>
                </a:cubicBezTo>
                <a:cubicBezTo>
                  <a:pt x="119939" y="97303"/>
                  <a:pt x="120245" y="97631"/>
                  <a:pt x="120660" y="97631"/>
                </a:cubicBezTo>
                <a:close/>
                <a:moveTo>
                  <a:pt x="115831" y="97762"/>
                </a:moveTo>
                <a:cubicBezTo>
                  <a:pt x="116574" y="97740"/>
                  <a:pt x="116968" y="96844"/>
                  <a:pt x="116421" y="96320"/>
                </a:cubicBezTo>
                <a:cubicBezTo>
                  <a:pt x="115897" y="95773"/>
                  <a:pt x="114979" y="96145"/>
                  <a:pt x="114979" y="96910"/>
                </a:cubicBezTo>
                <a:cubicBezTo>
                  <a:pt x="114979" y="97368"/>
                  <a:pt x="115372" y="97762"/>
                  <a:pt x="115831" y="97762"/>
                </a:cubicBezTo>
                <a:close/>
                <a:moveTo>
                  <a:pt x="111002" y="97849"/>
                </a:moveTo>
                <a:cubicBezTo>
                  <a:pt x="111854" y="97849"/>
                  <a:pt x="112270" y="96844"/>
                  <a:pt x="111680" y="96232"/>
                </a:cubicBezTo>
                <a:cubicBezTo>
                  <a:pt x="111068" y="95642"/>
                  <a:pt x="110041" y="96057"/>
                  <a:pt x="110041" y="96910"/>
                </a:cubicBezTo>
                <a:cubicBezTo>
                  <a:pt x="110041" y="97434"/>
                  <a:pt x="110478" y="97849"/>
                  <a:pt x="111002" y="97849"/>
                </a:cubicBezTo>
                <a:close/>
                <a:moveTo>
                  <a:pt x="106173" y="97958"/>
                </a:moveTo>
                <a:cubicBezTo>
                  <a:pt x="107113" y="97958"/>
                  <a:pt x="107594" y="96822"/>
                  <a:pt x="106916" y="96167"/>
                </a:cubicBezTo>
                <a:cubicBezTo>
                  <a:pt x="106261" y="95489"/>
                  <a:pt x="105124" y="95970"/>
                  <a:pt x="105124" y="96910"/>
                </a:cubicBezTo>
                <a:cubicBezTo>
                  <a:pt x="105124" y="97500"/>
                  <a:pt x="105583" y="97958"/>
                  <a:pt x="106173" y="97958"/>
                </a:cubicBezTo>
                <a:close/>
                <a:moveTo>
                  <a:pt x="101344" y="98046"/>
                </a:moveTo>
                <a:cubicBezTo>
                  <a:pt x="102371" y="98046"/>
                  <a:pt x="102896" y="96822"/>
                  <a:pt x="102153" y="96101"/>
                </a:cubicBezTo>
                <a:cubicBezTo>
                  <a:pt x="101432" y="95380"/>
                  <a:pt x="100208" y="95883"/>
                  <a:pt x="100208" y="96910"/>
                </a:cubicBezTo>
                <a:cubicBezTo>
                  <a:pt x="100208" y="97543"/>
                  <a:pt x="100710" y="98046"/>
                  <a:pt x="101344" y="98046"/>
                </a:cubicBezTo>
                <a:close/>
                <a:moveTo>
                  <a:pt x="96515" y="98155"/>
                </a:moveTo>
                <a:cubicBezTo>
                  <a:pt x="97630" y="98155"/>
                  <a:pt x="98198" y="96800"/>
                  <a:pt x="97411" y="96036"/>
                </a:cubicBezTo>
                <a:cubicBezTo>
                  <a:pt x="96624" y="95249"/>
                  <a:pt x="95270" y="95795"/>
                  <a:pt x="95270" y="96910"/>
                </a:cubicBezTo>
                <a:cubicBezTo>
                  <a:pt x="95291" y="97587"/>
                  <a:pt x="95838" y="98155"/>
                  <a:pt x="96515" y="98155"/>
                </a:cubicBezTo>
                <a:close/>
                <a:moveTo>
                  <a:pt x="91708" y="98221"/>
                </a:moveTo>
                <a:cubicBezTo>
                  <a:pt x="92866" y="98221"/>
                  <a:pt x="93456" y="96800"/>
                  <a:pt x="92626" y="95970"/>
                </a:cubicBezTo>
                <a:cubicBezTo>
                  <a:pt x="91795" y="95162"/>
                  <a:pt x="90397" y="95730"/>
                  <a:pt x="90397" y="96910"/>
                </a:cubicBezTo>
                <a:cubicBezTo>
                  <a:pt x="90397" y="97631"/>
                  <a:pt x="90965" y="98221"/>
                  <a:pt x="91708" y="98221"/>
                </a:cubicBezTo>
                <a:close/>
                <a:moveTo>
                  <a:pt x="86879" y="98264"/>
                </a:moveTo>
                <a:cubicBezTo>
                  <a:pt x="88081" y="98264"/>
                  <a:pt x="88693" y="96800"/>
                  <a:pt x="87840" y="95948"/>
                </a:cubicBezTo>
                <a:cubicBezTo>
                  <a:pt x="86988" y="95074"/>
                  <a:pt x="85502" y="95686"/>
                  <a:pt x="85502" y="96910"/>
                </a:cubicBezTo>
                <a:cubicBezTo>
                  <a:pt x="85502" y="97653"/>
                  <a:pt x="86114" y="98264"/>
                  <a:pt x="86879" y="98264"/>
                </a:cubicBezTo>
                <a:close/>
                <a:moveTo>
                  <a:pt x="82050" y="98308"/>
                </a:moveTo>
                <a:cubicBezTo>
                  <a:pt x="83295" y="98308"/>
                  <a:pt x="83907" y="96800"/>
                  <a:pt x="83033" y="95926"/>
                </a:cubicBezTo>
                <a:cubicBezTo>
                  <a:pt x="82159" y="95052"/>
                  <a:pt x="80651" y="95664"/>
                  <a:pt x="80651" y="96910"/>
                </a:cubicBezTo>
                <a:cubicBezTo>
                  <a:pt x="80651" y="97674"/>
                  <a:pt x="81285" y="98308"/>
                  <a:pt x="82050" y="98308"/>
                </a:cubicBezTo>
                <a:close/>
                <a:moveTo>
                  <a:pt x="77221" y="98308"/>
                </a:moveTo>
                <a:cubicBezTo>
                  <a:pt x="78466" y="98308"/>
                  <a:pt x="79100" y="96778"/>
                  <a:pt x="78204" y="95904"/>
                </a:cubicBezTo>
                <a:cubicBezTo>
                  <a:pt x="77330" y="95009"/>
                  <a:pt x="75801" y="95664"/>
                  <a:pt x="75822" y="96910"/>
                </a:cubicBezTo>
                <a:cubicBezTo>
                  <a:pt x="75822" y="97696"/>
                  <a:pt x="76456" y="98308"/>
                  <a:pt x="77221" y="98308"/>
                </a:cubicBezTo>
                <a:close/>
                <a:moveTo>
                  <a:pt x="72392" y="98308"/>
                </a:moveTo>
                <a:cubicBezTo>
                  <a:pt x="73637" y="98308"/>
                  <a:pt x="74249" y="96800"/>
                  <a:pt x="73375" y="95926"/>
                </a:cubicBezTo>
                <a:cubicBezTo>
                  <a:pt x="72501" y="95052"/>
                  <a:pt x="70993" y="95664"/>
                  <a:pt x="70993" y="96910"/>
                </a:cubicBezTo>
                <a:cubicBezTo>
                  <a:pt x="70993" y="97674"/>
                  <a:pt x="71627" y="98308"/>
                  <a:pt x="72392" y="98308"/>
                </a:cubicBezTo>
                <a:close/>
                <a:moveTo>
                  <a:pt x="67563" y="98264"/>
                </a:moveTo>
                <a:cubicBezTo>
                  <a:pt x="68786" y="98264"/>
                  <a:pt x="69376" y="96800"/>
                  <a:pt x="68524" y="95948"/>
                </a:cubicBezTo>
                <a:cubicBezTo>
                  <a:pt x="67672" y="95096"/>
                  <a:pt x="66208" y="95708"/>
                  <a:pt x="66208" y="96910"/>
                </a:cubicBezTo>
                <a:cubicBezTo>
                  <a:pt x="66208" y="97653"/>
                  <a:pt x="66820" y="98264"/>
                  <a:pt x="67563" y="98264"/>
                </a:cubicBezTo>
                <a:close/>
                <a:moveTo>
                  <a:pt x="62756" y="98221"/>
                </a:moveTo>
                <a:cubicBezTo>
                  <a:pt x="63914" y="98221"/>
                  <a:pt x="64482" y="96822"/>
                  <a:pt x="63673" y="96014"/>
                </a:cubicBezTo>
                <a:cubicBezTo>
                  <a:pt x="62843" y="95183"/>
                  <a:pt x="61445" y="95773"/>
                  <a:pt x="61445" y="96931"/>
                </a:cubicBezTo>
                <a:cubicBezTo>
                  <a:pt x="61445" y="97631"/>
                  <a:pt x="62035" y="98221"/>
                  <a:pt x="62756" y="98221"/>
                </a:cubicBezTo>
                <a:close/>
                <a:moveTo>
                  <a:pt x="57927" y="98155"/>
                </a:moveTo>
                <a:cubicBezTo>
                  <a:pt x="59019" y="98155"/>
                  <a:pt x="59565" y="96822"/>
                  <a:pt x="58801" y="96057"/>
                </a:cubicBezTo>
                <a:cubicBezTo>
                  <a:pt x="58014" y="95271"/>
                  <a:pt x="56681" y="95817"/>
                  <a:pt x="56681" y="96931"/>
                </a:cubicBezTo>
                <a:cubicBezTo>
                  <a:pt x="56681" y="97609"/>
                  <a:pt x="57249" y="98155"/>
                  <a:pt x="57927" y="98155"/>
                </a:cubicBezTo>
                <a:close/>
                <a:moveTo>
                  <a:pt x="53098" y="98068"/>
                </a:moveTo>
                <a:cubicBezTo>
                  <a:pt x="54125" y="98068"/>
                  <a:pt x="54627" y="96822"/>
                  <a:pt x="53906" y="96101"/>
                </a:cubicBezTo>
                <a:cubicBezTo>
                  <a:pt x="53185" y="95380"/>
                  <a:pt x="51939" y="95904"/>
                  <a:pt x="51939" y="96931"/>
                </a:cubicBezTo>
                <a:cubicBezTo>
                  <a:pt x="51939" y="97565"/>
                  <a:pt x="52464" y="98068"/>
                  <a:pt x="53098" y="98068"/>
                </a:cubicBezTo>
                <a:close/>
                <a:moveTo>
                  <a:pt x="48268" y="97958"/>
                </a:moveTo>
                <a:cubicBezTo>
                  <a:pt x="49208" y="97958"/>
                  <a:pt x="49667" y="96822"/>
                  <a:pt x="49011" y="96167"/>
                </a:cubicBezTo>
                <a:cubicBezTo>
                  <a:pt x="48356" y="95511"/>
                  <a:pt x="47220" y="95970"/>
                  <a:pt x="47220" y="96910"/>
                </a:cubicBezTo>
                <a:cubicBezTo>
                  <a:pt x="47220" y="97478"/>
                  <a:pt x="47700" y="97958"/>
                  <a:pt x="48268" y="97958"/>
                </a:cubicBezTo>
                <a:close/>
                <a:moveTo>
                  <a:pt x="43439" y="97849"/>
                </a:moveTo>
                <a:cubicBezTo>
                  <a:pt x="44292" y="97871"/>
                  <a:pt x="44729" y="96844"/>
                  <a:pt x="44117" y="96232"/>
                </a:cubicBezTo>
                <a:cubicBezTo>
                  <a:pt x="43527" y="95620"/>
                  <a:pt x="42500" y="96057"/>
                  <a:pt x="42500" y="96910"/>
                </a:cubicBezTo>
                <a:cubicBezTo>
                  <a:pt x="42500" y="97434"/>
                  <a:pt x="42915" y="97871"/>
                  <a:pt x="43439" y="97871"/>
                </a:cubicBezTo>
                <a:close/>
                <a:moveTo>
                  <a:pt x="38610" y="97740"/>
                </a:moveTo>
                <a:cubicBezTo>
                  <a:pt x="39353" y="97740"/>
                  <a:pt x="39703" y="96844"/>
                  <a:pt x="39200" y="96341"/>
                </a:cubicBezTo>
                <a:cubicBezTo>
                  <a:pt x="38676" y="95817"/>
                  <a:pt x="37802" y="96189"/>
                  <a:pt x="37802" y="96910"/>
                </a:cubicBezTo>
                <a:cubicBezTo>
                  <a:pt x="37802" y="97368"/>
                  <a:pt x="38173" y="97740"/>
                  <a:pt x="38610" y="97740"/>
                </a:cubicBezTo>
                <a:close/>
                <a:moveTo>
                  <a:pt x="33781" y="97631"/>
                </a:moveTo>
                <a:cubicBezTo>
                  <a:pt x="34437" y="97631"/>
                  <a:pt x="34765" y="96844"/>
                  <a:pt x="34306" y="96385"/>
                </a:cubicBezTo>
                <a:cubicBezTo>
                  <a:pt x="33847" y="95926"/>
                  <a:pt x="33060" y="96254"/>
                  <a:pt x="33060" y="96910"/>
                </a:cubicBezTo>
                <a:cubicBezTo>
                  <a:pt x="33060" y="97303"/>
                  <a:pt x="33388" y="97631"/>
                  <a:pt x="33781" y="97631"/>
                </a:cubicBezTo>
                <a:close/>
                <a:moveTo>
                  <a:pt x="28974" y="97500"/>
                </a:moveTo>
                <a:cubicBezTo>
                  <a:pt x="29499" y="97500"/>
                  <a:pt x="29783" y="96866"/>
                  <a:pt x="29389" y="96473"/>
                </a:cubicBezTo>
                <a:cubicBezTo>
                  <a:pt x="29018" y="96101"/>
                  <a:pt x="28362" y="96363"/>
                  <a:pt x="28362" y="96910"/>
                </a:cubicBezTo>
                <a:cubicBezTo>
                  <a:pt x="28362" y="97237"/>
                  <a:pt x="28625" y="97500"/>
                  <a:pt x="28974" y="97500"/>
                </a:cubicBezTo>
                <a:close/>
                <a:moveTo>
                  <a:pt x="24145" y="97412"/>
                </a:moveTo>
                <a:cubicBezTo>
                  <a:pt x="24560" y="97412"/>
                  <a:pt x="24779" y="96888"/>
                  <a:pt x="24473" y="96582"/>
                </a:cubicBezTo>
                <a:cubicBezTo>
                  <a:pt x="24189" y="96276"/>
                  <a:pt x="23664" y="96494"/>
                  <a:pt x="23664" y="96910"/>
                </a:cubicBezTo>
                <a:cubicBezTo>
                  <a:pt x="23643" y="97194"/>
                  <a:pt x="23861" y="97412"/>
                  <a:pt x="24145" y="97412"/>
                </a:cubicBezTo>
                <a:close/>
                <a:moveTo>
                  <a:pt x="19316" y="97259"/>
                </a:moveTo>
                <a:cubicBezTo>
                  <a:pt x="19622" y="97259"/>
                  <a:pt x="19775" y="96888"/>
                  <a:pt x="19556" y="96669"/>
                </a:cubicBezTo>
                <a:cubicBezTo>
                  <a:pt x="19338" y="96451"/>
                  <a:pt x="18967" y="96604"/>
                  <a:pt x="18967" y="96931"/>
                </a:cubicBezTo>
                <a:cubicBezTo>
                  <a:pt x="18967" y="97106"/>
                  <a:pt x="19119" y="97259"/>
                  <a:pt x="19316" y="97259"/>
                </a:cubicBezTo>
                <a:close/>
                <a:moveTo>
                  <a:pt x="14487" y="97128"/>
                </a:moveTo>
                <a:cubicBezTo>
                  <a:pt x="14684" y="97128"/>
                  <a:pt x="14793" y="96888"/>
                  <a:pt x="14640" y="96735"/>
                </a:cubicBezTo>
                <a:cubicBezTo>
                  <a:pt x="14509" y="96604"/>
                  <a:pt x="14269" y="96713"/>
                  <a:pt x="14269" y="96910"/>
                </a:cubicBezTo>
                <a:cubicBezTo>
                  <a:pt x="14269" y="97019"/>
                  <a:pt x="14356" y="97128"/>
                  <a:pt x="14487" y="97128"/>
                </a:cubicBezTo>
                <a:close/>
                <a:moveTo>
                  <a:pt x="9658" y="96997"/>
                </a:moveTo>
                <a:cubicBezTo>
                  <a:pt x="9724" y="96997"/>
                  <a:pt x="9767" y="96953"/>
                  <a:pt x="9767" y="96910"/>
                </a:cubicBezTo>
                <a:cubicBezTo>
                  <a:pt x="9767" y="96844"/>
                  <a:pt x="9724" y="96800"/>
                  <a:pt x="9658" y="96822"/>
                </a:cubicBezTo>
                <a:cubicBezTo>
                  <a:pt x="9614" y="96822"/>
                  <a:pt x="9571" y="96844"/>
                  <a:pt x="9571" y="96910"/>
                </a:cubicBezTo>
                <a:cubicBezTo>
                  <a:pt x="9571" y="96953"/>
                  <a:pt x="9614" y="96997"/>
                  <a:pt x="9658" y="96997"/>
                </a:cubicBezTo>
                <a:close/>
                <a:moveTo>
                  <a:pt x="149613" y="92102"/>
                </a:moveTo>
                <a:cubicBezTo>
                  <a:pt x="149613" y="92102"/>
                  <a:pt x="149635" y="92102"/>
                  <a:pt x="149635" y="92081"/>
                </a:cubicBezTo>
                <a:cubicBezTo>
                  <a:pt x="149635" y="92059"/>
                  <a:pt x="149613" y="92059"/>
                  <a:pt x="149613" y="92059"/>
                </a:cubicBezTo>
                <a:cubicBezTo>
                  <a:pt x="149591" y="92059"/>
                  <a:pt x="149569" y="92059"/>
                  <a:pt x="149591" y="92081"/>
                </a:cubicBezTo>
                <a:cubicBezTo>
                  <a:pt x="149569" y="92102"/>
                  <a:pt x="149591" y="92102"/>
                  <a:pt x="149613" y="92102"/>
                </a:cubicBezTo>
                <a:close/>
                <a:moveTo>
                  <a:pt x="144784" y="92233"/>
                </a:moveTo>
                <a:cubicBezTo>
                  <a:pt x="144871" y="92233"/>
                  <a:pt x="144937" y="92168"/>
                  <a:pt x="144937" y="92081"/>
                </a:cubicBezTo>
                <a:cubicBezTo>
                  <a:pt x="144937" y="91862"/>
                  <a:pt x="144631" y="91862"/>
                  <a:pt x="144631" y="92081"/>
                </a:cubicBezTo>
                <a:cubicBezTo>
                  <a:pt x="144631" y="92168"/>
                  <a:pt x="144696" y="92233"/>
                  <a:pt x="144784" y="92233"/>
                </a:cubicBezTo>
                <a:close/>
                <a:moveTo>
                  <a:pt x="139955" y="92365"/>
                </a:moveTo>
                <a:cubicBezTo>
                  <a:pt x="140217" y="92365"/>
                  <a:pt x="140348" y="92059"/>
                  <a:pt x="140173" y="91862"/>
                </a:cubicBezTo>
                <a:cubicBezTo>
                  <a:pt x="139976" y="91687"/>
                  <a:pt x="139671" y="91818"/>
                  <a:pt x="139671" y="92081"/>
                </a:cubicBezTo>
                <a:cubicBezTo>
                  <a:pt x="139671" y="92233"/>
                  <a:pt x="139802" y="92365"/>
                  <a:pt x="139955" y="92365"/>
                </a:cubicBezTo>
                <a:close/>
                <a:moveTo>
                  <a:pt x="135126" y="92518"/>
                </a:moveTo>
                <a:cubicBezTo>
                  <a:pt x="135519" y="92496"/>
                  <a:pt x="135694" y="92037"/>
                  <a:pt x="135431" y="91775"/>
                </a:cubicBezTo>
                <a:cubicBezTo>
                  <a:pt x="135169" y="91512"/>
                  <a:pt x="134710" y="91687"/>
                  <a:pt x="134710" y="92081"/>
                </a:cubicBezTo>
                <a:cubicBezTo>
                  <a:pt x="134710" y="92321"/>
                  <a:pt x="134885" y="92496"/>
                  <a:pt x="135126" y="92518"/>
                </a:cubicBezTo>
                <a:close/>
                <a:moveTo>
                  <a:pt x="130297" y="92627"/>
                </a:moveTo>
                <a:cubicBezTo>
                  <a:pt x="130799" y="92627"/>
                  <a:pt x="131039" y="92037"/>
                  <a:pt x="130690" y="91687"/>
                </a:cubicBezTo>
                <a:cubicBezTo>
                  <a:pt x="130340" y="91359"/>
                  <a:pt x="129750" y="91600"/>
                  <a:pt x="129750" y="92081"/>
                </a:cubicBezTo>
                <a:cubicBezTo>
                  <a:pt x="129750" y="92386"/>
                  <a:pt x="130012" y="92627"/>
                  <a:pt x="130297" y="92627"/>
                </a:cubicBezTo>
                <a:close/>
                <a:moveTo>
                  <a:pt x="125489" y="92758"/>
                </a:moveTo>
                <a:cubicBezTo>
                  <a:pt x="126079" y="92758"/>
                  <a:pt x="126385" y="92015"/>
                  <a:pt x="125970" y="91600"/>
                </a:cubicBezTo>
                <a:cubicBezTo>
                  <a:pt x="125533" y="91163"/>
                  <a:pt x="124790" y="91469"/>
                  <a:pt x="124790" y="92081"/>
                </a:cubicBezTo>
                <a:cubicBezTo>
                  <a:pt x="124790" y="92452"/>
                  <a:pt x="125096" y="92758"/>
                  <a:pt x="125489" y="92758"/>
                </a:cubicBezTo>
                <a:close/>
                <a:moveTo>
                  <a:pt x="120660" y="92889"/>
                </a:moveTo>
                <a:cubicBezTo>
                  <a:pt x="121360" y="92889"/>
                  <a:pt x="121731" y="92037"/>
                  <a:pt x="121228" y="91512"/>
                </a:cubicBezTo>
                <a:cubicBezTo>
                  <a:pt x="120726" y="91010"/>
                  <a:pt x="119874" y="91359"/>
                  <a:pt x="119852" y="92059"/>
                </a:cubicBezTo>
                <a:cubicBezTo>
                  <a:pt x="119830" y="92518"/>
                  <a:pt x="120201" y="92889"/>
                  <a:pt x="120660" y="92889"/>
                </a:cubicBezTo>
                <a:close/>
                <a:moveTo>
                  <a:pt x="115831" y="92998"/>
                </a:moveTo>
                <a:cubicBezTo>
                  <a:pt x="116640" y="92998"/>
                  <a:pt x="117055" y="92015"/>
                  <a:pt x="116487" y="91425"/>
                </a:cubicBezTo>
                <a:cubicBezTo>
                  <a:pt x="115897" y="90835"/>
                  <a:pt x="114914" y="91250"/>
                  <a:pt x="114914" y="92081"/>
                </a:cubicBezTo>
                <a:cubicBezTo>
                  <a:pt x="114892" y="92583"/>
                  <a:pt x="115307" y="92998"/>
                  <a:pt x="115831" y="92998"/>
                </a:cubicBezTo>
                <a:close/>
                <a:moveTo>
                  <a:pt x="111002" y="93129"/>
                </a:moveTo>
                <a:cubicBezTo>
                  <a:pt x="111942" y="93129"/>
                  <a:pt x="112401" y="91993"/>
                  <a:pt x="111745" y="91338"/>
                </a:cubicBezTo>
                <a:cubicBezTo>
                  <a:pt x="111090" y="90682"/>
                  <a:pt x="109953" y="91141"/>
                  <a:pt x="109953" y="92081"/>
                </a:cubicBezTo>
                <a:cubicBezTo>
                  <a:pt x="109953" y="92649"/>
                  <a:pt x="110434" y="93129"/>
                  <a:pt x="111002" y="93129"/>
                </a:cubicBezTo>
                <a:close/>
                <a:moveTo>
                  <a:pt x="106173" y="93239"/>
                </a:moveTo>
                <a:cubicBezTo>
                  <a:pt x="107200" y="93239"/>
                  <a:pt x="107725" y="91993"/>
                  <a:pt x="106982" y="91272"/>
                </a:cubicBezTo>
                <a:cubicBezTo>
                  <a:pt x="106261" y="90529"/>
                  <a:pt x="105015" y="91054"/>
                  <a:pt x="105015" y="92081"/>
                </a:cubicBezTo>
                <a:cubicBezTo>
                  <a:pt x="105015" y="92714"/>
                  <a:pt x="105540" y="93239"/>
                  <a:pt x="106173" y="93239"/>
                </a:cubicBezTo>
                <a:close/>
                <a:moveTo>
                  <a:pt x="101344" y="93326"/>
                </a:moveTo>
                <a:cubicBezTo>
                  <a:pt x="102480" y="93326"/>
                  <a:pt x="103027" y="91971"/>
                  <a:pt x="102240" y="91185"/>
                </a:cubicBezTo>
                <a:cubicBezTo>
                  <a:pt x="101453" y="90398"/>
                  <a:pt x="100099" y="90966"/>
                  <a:pt x="100099" y="92081"/>
                </a:cubicBezTo>
                <a:cubicBezTo>
                  <a:pt x="100099" y="92780"/>
                  <a:pt x="100645" y="93326"/>
                  <a:pt x="101344" y="93326"/>
                </a:cubicBezTo>
                <a:close/>
                <a:moveTo>
                  <a:pt x="96515" y="93435"/>
                </a:moveTo>
                <a:cubicBezTo>
                  <a:pt x="97739" y="93435"/>
                  <a:pt x="98372" y="91971"/>
                  <a:pt x="97520" y="91097"/>
                </a:cubicBezTo>
                <a:cubicBezTo>
                  <a:pt x="96646" y="90245"/>
                  <a:pt x="95182" y="90835"/>
                  <a:pt x="95182" y="92059"/>
                </a:cubicBezTo>
                <a:cubicBezTo>
                  <a:pt x="95160" y="92823"/>
                  <a:pt x="95772" y="93435"/>
                  <a:pt x="96515" y="93435"/>
                </a:cubicBezTo>
                <a:close/>
                <a:moveTo>
                  <a:pt x="91708" y="93501"/>
                </a:moveTo>
                <a:cubicBezTo>
                  <a:pt x="92975" y="93501"/>
                  <a:pt x="93609" y="91971"/>
                  <a:pt x="92713" y="91075"/>
                </a:cubicBezTo>
                <a:cubicBezTo>
                  <a:pt x="91817" y="90158"/>
                  <a:pt x="90266" y="90813"/>
                  <a:pt x="90266" y="92081"/>
                </a:cubicBezTo>
                <a:cubicBezTo>
                  <a:pt x="90266" y="92867"/>
                  <a:pt x="90899" y="93501"/>
                  <a:pt x="91708" y="93501"/>
                </a:cubicBezTo>
                <a:close/>
                <a:moveTo>
                  <a:pt x="86879" y="93566"/>
                </a:moveTo>
                <a:cubicBezTo>
                  <a:pt x="88212" y="93566"/>
                  <a:pt x="88889" y="91971"/>
                  <a:pt x="87928" y="91010"/>
                </a:cubicBezTo>
                <a:cubicBezTo>
                  <a:pt x="86988" y="90070"/>
                  <a:pt x="85371" y="90748"/>
                  <a:pt x="85371" y="92081"/>
                </a:cubicBezTo>
                <a:cubicBezTo>
                  <a:pt x="85371" y="92911"/>
                  <a:pt x="86049" y="93566"/>
                  <a:pt x="86879" y="93566"/>
                </a:cubicBezTo>
                <a:close/>
                <a:moveTo>
                  <a:pt x="82050" y="93610"/>
                </a:moveTo>
                <a:cubicBezTo>
                  <a:pt x="83426" y="93610"/>
                  <a:pt x="84104" y="91949"/>
                  <a:pt x="83142" y="90988"/>
                </a:cubicBezTo>
                <a:cubicBezTo>
                  <a:pt x="82159" y="90027"/>
                  <a:pt x="80498" y="90704"/>
                  <a:pt x="80498" y="92081"/>
                </a:cubicBezTo>
                <a:cubicBezTo>
                  <a:pt x="80498" y="92933"/>
                  <a:pt x="81198" y="93610"/>
                  <a:pt x="82050" y="93610"/>
                </a:cubicBezTo>
                <a:close/>
                <a:moveTo>
                  <a:pt x="77221" y="93632"/>
                </a:moveTo>
                <a:cubicBezTo>
                  <a:pt x="78597" y="93632"/>
                  <a:pt x="79297" y="91949"/>
                  <a:pt x="78313" y="90988"/>
                </a:cubicBezTo>
                <a:cubicBezTo>
                  <a:pt x="77352" y="90005"/>
                  <a:pt x="75669" y="90682"/>
                  <a:pt x="75669" y="92081"/>
                </a:cubicBezTo>
                <a:cubicBezTo>
                  <a:pt x="75669" y="92933"/>
                  <a:pt x="76369" y="93632"/>
                  <a:pt x="77221" y="93632"/>
                </a:cubicBezTo>
                <a:close/>
                <a:moveTo>
                  <a:pt x="72392" y="93610"/>
                </a:moveTo>
                <a:cubicBezTo>
                  <a:pt x="73768" y="93610"/>
                  <a:pt x="74468" y="91949"/>
                  <a:pt x="73484" y="90988"/>
                </a:cubicBezTo>
                <a:cubicBezTo>
                  <a:pt x="72523" y="90027"/>
                  <a:pt x="70862" y="90704"/>
                  <a:pt x="70862" y="92081"/>
                </a:cubicBezTo>
                <a:cubicBezTo>
                  <a:pt x="70862" y="92933"/>
                  <a:pt x="71540" y="93610"/>
                  <a:pt x="72392" y="93610"/>
                </a:cubicBezTo>
                <a:close/>
                <a:moveTo>
                  <a:pt x="67563" y="93566"/>
                </a:moveTo>
                <a:cubicBezTo>
                  <a:pt x="68896" y="93566"/>
                  <a:pt x="69551" y="91971"/>
                  <a:pt x="68612" y="91032"/>
                </a:cubicBezTo>
                <a:cubicBezTo>
                  <a:pt x="67694" y="90092"/>
                  <a:pt x="66077" y="90748"/>
                  <a:pt x="66077" y="92081"/>
                </a:cubicBezTo>
                <a:cubicBezTo>
                  <a:pt x="66077" y="92889"/>
                  <a:pt x="66754" y="93566"/>
                  <a:pt x="67563" y="93566"/>
                </a:cubicBezTo>
                <a:close/>
                <a:moveTo>
                  <a:pt x="62734" y="93501"/>
                </a:moveTo>
                <a:cubicBezTo>
                  <a:pt x="64001" y="93501"/>
                  <a:pt x="64657" y="91971"/>
                  <a:pt x="63761" y="91075"/>
                </a:cubicBezTo>
                <a:cubicBezTo>
                  <a:pt x="62865" y="90180"/>
                  <a:pt x="61335" y="90813"/>
                  <a:pt x="61335" y="92081"/>
                </a:cubicBezTo>
                <a:cubicBezTo>
                  <a:pt x="61335" y="92867"/>
                  <a:pt x="61969" y="93501"/>
                  <a:pt x="62734" y="93501"/>
                </a:cubicBezTo>
                <a:close/>
                <a:moveTo>
                  <a:pt x="57927" y="93435"/>
                </a:moveTo>
                <a:cubicBezTo>
                  <a:pt x="59128" y="93435"/>
                  <a:pt x="59762" y="91971"/>
                  <a:pt x="58910" y="91097"/>
                </a:cubicBezTo>
                <a:cubicBezTo>
                  <a:pt x="58036" y="90245"/>
                  <a:pt x="56572" y="90835"/>
                  <a:pt x="56572" y="92059"/>
                </a:cubicBezTo>
                <a:cubicBezTo>
                  <a:pt x="56550" y="92823"/>
                  <a:pt x="57162" y="93435"/>
                  <a:pt x="57927" y="93435"/>
                </a:cubicBezTo>
                <a:close/>
                <a:moveTo>
                  <a:pt x="53098" y="93326"/>
                </a:moveTo>
                <a:cubicBezTo>
                  <a:pt x="54212" y="93326"/>
                  <a:pt x="54780" y="91971"/>
                  <a:pt x="53993" y="91185"/>
                </a:cubicBezTo>
                <a:cubicBezTo>
                  <a:pt x="53185" y="90398"/>
                  <a:pt x="51830" y="90966"/>
                  <a:pt x="51830" y="92081"/>
                </a:cubicBezTo>
                <a:cubicBezTo>
                  <a:pt x="51830" y="92780"/>
                  <a:pt x="52398" y="93348"/>
                  <a:pt x="53098" y="93326"/>
                </a:cubicBezTo>
                <a:close/>
                <a:moveTo>
                  <a:pt x="48268" y="93239"/>
                </a:moveTo>
                <a:cubicBezTo>
                  <a:pt x="49295" y="93239"/>
                  <a:pt x="49820" y="91993"/>
                  <a:pt x="49077" y="91272"/>
                </a:cubicBezTo>
                <a:cubicBezTo>
                  <a:pt x="48356" y="90529"/>
                  <a:pt x="47110" y="91054"/>
                  <a:pt x="47110" y="92081"/>
                </a:cubicBezTo>
                <a:cubicBezTo>
                  <a:pt x="47110" y="92714"/>
                  <a:pt x="47635" y="93239"/>
                  <a:pt x="48268" y="93239"/>
                </a:cubicBezTo>
                <a:close/>
                <a:moveTo>
                  <a:pt x="43439" y="93108"/>
                </a:moveTo>
                <a:cubicBezTo>
                  <a:pt x="44357" y="93108"/>
                  <a:pt x="44816" y="91993"/>
                  <a:pt x="44182" y="91359"/>
                </a:cubicBezTo>
                <a:cubicBezTo>
                  <a:pt x="43527" y="90704"/>
                  <a:pt x="42412" y="91163"/>
                  <a:pt x="42412" y="92081"/>
                </a:cubicBezTo>
                <a:cubicBezTo>
                  <a:pt x="42412" y="92649"/>
                  <a:pt x="42871" y="93108"/>
                  <a:pt x="43439" y="93108"/>
                </a:cubicBezTo>
                <a:close/>
                <a:moveTo>
                  <a:pt x="38610" y="92998"/>
                </a:moveTo>
                <a:cubicBezTo>
                  <a:pt x="39419" y="92998"/>
                  <a:pt x="39834" y="92015"/>
                  <a:pt x="39266" y="91425"/>
                </a:cubicBezTo>
                <a:cubicBezTo>
                  <a:pt x="38698" y="90857"/>
                  <a:pt x="37715" y="91272"/>
                  <a:pt x="37715" y="92081"/>
                </a:cubicBezTo>
                <a:cubicBezTo>
                  <a:pt x="37715" y="92583"/>
                  <a:pt x="38108" y="92998"/>
                  <a:pt x="38610" y="92998"/>
                </a:cubicBezTo>
                <a:close/>
                <a:moveTo>
                  <a:pt x="33781" y="92867"/>
                </a:moveTo>
                <a:cubicBezTo>
                  <a:pt x="34502" y="92867"/>
                  <a:pt x="34852" y="92015"/>
                  <a:pt x="34350" y="91534"/>
                </a:cubicBezTo>
                <a:cubicBezTo>
                  <a:pt x="33847" y="91032"/>
                  <a:pt x="32995" y="91381"/>
                  <a:pt x="32995" y="92081"/>
                </a:cubicBezTo>
                <a:cubicBezTo>
                  <a:pt x="32995" y="92518"/>
                  <a:pt x="33366" y="92867"/>
                  <a:pt x="33781" y="92867"/>
                </a:cubicBezTo>
                <a:close/>
                <a:moveTo>
                  <a:pt x="28974" y="92758"/>
                </a:moveTo>
                <a:cubicBezTo>
                  <a:pt x="29564" y="92758"/>
                  <a:pt x="29870" y="92037"/>
                  <a:pt x="29433" y="91622"/>
                </a:cubicBezTo>
                <a:cubicBezTo>
                  <a:pt x="29018" y="91206"/>
                  <a:pt x="28297" y="91491"/>
                  <a:pt x="28297" y="92102"/>
                </a:cubicBezTo>
                <a:cubicBezTo>
                  <a:pt x="28297" y="92452"/>
                  <a:pt x="28603" y="92758"/>
                  <a:pt x="28974" y="92758"/>
                </a:cubicBezTo>
                <a:close/>
                <a:moveTo>
                  <a:pt x="24145" y="92627"/>
                </a:moveTo>
                <a:cubicBezTo>
                  <a:pt x="24626" y="92627"/>
                  <a:pt x="24866" y="92037"/>
                  <a:pt x="24517" y="91687"/>
                </a:cubicBezTo>
                <a:cubicBezTo>
                  <a:pt x="24189" y="91359"/>
                  <a:pt x="23599" y="91600"/>
                  <a:pt x="23599" y="92081"/>
                </a:cubicBezTo>
                <a:cubicBezTo>
                  <a:pt x="23599" y="92386"/>
                  <a:pt x="23839" y="92627"/>
                  <a:pt x="24145" y="92627"/>
                </a:cubicBezTo>
                <a:close/>
                <a:moveTo>
                  <a:pt x="19316" y="92518"/>
                </a:moveTo>
                <a:cubicBezTo>
                  <a:pt x="19688" y="92518"/>
                  <a:pt x="19862" y="92059"/>
                  <a:pt x="19600" y="91796"/>
                </a:cubicBezTo>
                <a:cubicBezTo>
                  <a:pt x="19360" y="91534"/>
                  <a:pt x="18901" y="91731"/>
                  <a:pt x="18901" y="92102"/>
                </a:cubicBezTo>
                <a:cubicBezTo>
                  <a:pt x="18901" y="92321"/>
                  <a:pt x="19076" y="92518"/>
                  <a:pt x="19316" y="92518"/>
                </a:cubicBezTo>
                <a:close/>
                <a:moveTo>
                  <a:pt x="14487" y="92365"/>
                </a:moveTo>
                <a:cubicBezTo>
                  <a:pt x="14727" y="92365"/>
                  <a:pt x="14859" y="92081"/>
                  <a:pt x="14684" y="91906"/>
                </a:cubicBezTo>
                <a:cubicBezTo>
                  <a:pt x="14509" y="91731"/>
                  <a:pt x="14225" y="91862"/>
                  <a:pt x="14225" y="92102"/>
                </a:cubicBezTo>
                <a:cubicBezTo>
                  <a:pt x="14225" y="92255"/>
                  <a:pt x="14334" y="92365"/>
                  <a:pt x="14487" y="92365"/>
                </a:cubicBezTo>
                <a:close/>
                <a:moveTo>
                  <a:pt x="9658" y="92233"/>
                </a:moveTo>
                <a:cubicBezTo>
                  <a:pt x="9833" y="92255"/>
                  <a:pt x="9833" y="91928"/>
                  <a:pt x="9658" y="91949"/>
                </a:cubicBezTo>
                <a:cubicBezTo>
                  <a:pt x="9483" y="91971"/>
                  <a:pt x="9483" y="92212"/>
                  <a:pt x="9658" y="92233"/>
                </a:cubicBezTo>
                <a:close/>
                <a:moveTo>
                  <a:pt x="4829" y="92124"/>
                </a:moveTo>
                <a:cubicBezTo>
                  <a:pt x="4851" y="92124"/>
                  <a:pt x="4873" y="92102"/>
                  <a:pt x="4873" y="92081"/>
                </a:cubicBezTo>
                <a:cubicBezTo>
                  <a:pt x="4873" y="92081"/>
                  <a:pt x="4851" y="92059"/>
                  <a:pt x="4829" y="92059"/>
                </a:cubicBezTo>
                <a:cubicBezTo>
                  <a:pt x="4829" y="92059"/>
                  <a:pt x="4807" y="92081"/>
                  <a:pt x="4807" y="92081"/>
                </a:cubicBezTo>
                <a:cubicBezTo>
                  <a:pt x="4807" y="92102"/>
                  <a:pt x="4829" y="92124"/>
                  <a:pt x="4829" y="92124"/>
                </a:cubicBezTo>
                <a:close/>
                <a:moveTo>
                  <a:pt x="149591" y="87339"/>
                </a:moveTo>
                <a:cubicBezTo>
                  <a:pt x="149700" y="87339"/>
                  <a:pt x="149525" y="87164"/>
                  <a:pt x="149525" y="87273"/>
                </a:cubicBezTo>
                <a:cubicBezTo>
                  <a:pt x="149525" y="87295"/>
                  <a:pt x="149569" y="87339"/>
                  <a:pt x="149591" y="87339"/>
                </a:cubicBezTo>
                <a:close/>
                <a:moveTo>
                  <a:pt x="144784" y="87470"/>
                </a:moveTo>
                <a:cubicBezTo>
                  <a:pt x="144958" y="87470"/>
                  <a:pt x="145046" y="87251"/>
                  <a:pt x="144915" y="87120"/>
                </a:cubicBezTo>
                <a:cubicBezTo>
                  <a:pt x="144784" y="86989"/>
                  <a:pt x="144565" y="87077"/>
                  <a:pt x="144565" y="87273"/>
                </a:cubicBezTo>
                <a:cubicBezTo>
                  <a:pt x="144565" y="87383"/>
                  <a:pt x="144653" y="87470"/>
                  <a:pt x="144784" y="87470"/>
                </a:cubicBezTo>
                <a:close/>
                <a:moveTo>
                  <a:pt x="139955" y="87601"/>
                </a:moveTo>
                <a:cubicBezTo>
                  <a:pt x="140239" y="87601"/>
                  <a:pt x="140392" y="87230"/>
                  <a:pt x="140195" y="87033"/>
                </a:cubicBezTo>
                <a:cubicBezTo>
                  <a:pt x="139976" y="86814"/>
                  <a:pt x="139605" y="86967"/>
                  <a:pt x="139605" y="87273"/>
                </a:cubicBezTo>
                <a:cubicBezTo>
                  <a:pt x="139605" y="87448"/>
                  <a:pt x="139758" y="87601"/>
                  <a:pt x="139955" y="87601"/>
                </a:cubicBezTo>
                <a:close/>
                <a:moveTo>
                  <a:pt x="135126" y="87732"/>
                </a:moveTo>
                <a:cubicBezTo>
                  <a:pt x="135541" y="87732"/>
                  <a:pt x="135759" y="87230"/>
                  <a:pt x="135453" y="86924"/>
                </a:cubicBezTo>
                <a:cubicBezTo>
                  <a:pt x="135147" y="86640"/>
                  <a:pt x="134645" y="86858"/>
                  <a:pt x="134645" y="87273"/>
                </a:cubicBezTo>
                <a:cubicBezTo>
                  <a:pt x="134645" y="87536"/>
                  <a:pt x="134863" y="87732"/>
                  <a:pt x="135126" y="87732"/>
                </a:cubicBezTo>
                <a:close/>
                <a:moveTo>
                  <a:pt x="130297" y="87863"/>
                </a:moveTo>
                <a:cubicBezTo>
                  <a:pt x="130843" y="87863"/>
                  <a:pt x="131105" y="87208"/>
                  <a:pt x="130712" y="86836"/>
                </a:cubicBezTo>
                <a:cubicBezTo>
                  <a:pt x="130340" y="86465"/>
                  <a:pt x="129685" y="86727"/>
                  <a:pt x="129685" y="87273"/>
                </a:cubicBezTo>
                <a:cubicBezTo>
                  <a:pt x="129707" y="87601"/>
                  <a:pt x="129969" y="87863"/>
                  <a:pt x="130297" y="87863"/>
                </a:cubicBezTo>
                <a:close/>
                <a:moveTo>
                  <a:pt x="125467" y="87994"/>
                </a:moveTo>
                <a:cubicBezTo>
                  <a:pt x="126123" y="87994"/>
                  <a:pt x="126451" y="87208"/>
                  <a:pt x="125992" y="86749"/>
                </a:cubicBezTo>
                <a:cubicBezTo>
                  <a:pt x="125533" y="86268"/>
                  <a:pt x="124725" y="86618"/>
                  <a:pt x="124746" y="87273"/>
                </a:cubicBezTo>
                <a:cubicBezTo>
                  <a:pt x="124746" y="87667"/>
                  <a:pt x="125074" y="87994"/>
                  <a:pt x="125467" y="87994"/>
                </a:cubicBezTo>
                <a:close/>
                <a:moveTo>
                  <a:pt x="120638" y="88147"/>
                </a:moveTo>
                <a:cubicBezTo>
                  <a:pt x="121425" y="88147"/>
                  <a:pt x="121818" y="87208"/>
                  <a:pt x="121272" y="86640"/>
                </a:cubicBezTo>
                <a:cubicBezTo>
                  <a:pt x="120704" y="86093"/>
                  <a:pt x="119764" y="86487"/>
                  <a:pt x="119786" y="87273"/>
                </a:cubicBezTo>
                <a:cubicBezTo>
                  <a:pt x="119786" y="87754"/>
                  <a:pt x="120158" y="88126"/>
                  <a:pt x="120638" y="88147"/>
                </a:cubicBezTo>
                <a:close/>
                <a:moveTo>
                  <a:pt x="115831" y="88257"/>
                </a:moveTo>
                <a:cubicBezTo>
                  <a:pt x="116705" y="88257"/>
                  <a:pt x="117142" y="87186"/>
                  <a:pt x="116530" y="86552"/>
                </a:cubicBezTo>
                <a:cubicBezTo>
                  <a:pt x="115897" y="85940"/>
                  <a:pt x="114826" y="86377"/>
                  <a:pt x="114826" y="87273"/>
                </a:cubicBezTo>
                <a:cubicBezTo>
                  <a:pt x="114826" y="87820"/>
                  <a:pt x="115263" y="88257"/>
                  <a:pt x="115831" y="88257"/>
                </a:cubicBezTo>
                <a:close/>
                <a:moveTo>
                  <a:pt x="111002" y="88388"/>
                </a:moveTo>
                <a:cubicBezTo>
                  <a:pt x="112007" y="88388"/>
                  <a:pt x="112510" y="87186"/>
                  <a:pt x="111789" y="86465"/>
                </a:cubicBezTo>
                <a:cubicBezTo>
                  <a:pt x="111090" y="85766"/>
                  <a:pt x="109866" y="86268"/>
                  <a:pt x="109888" y="87273"/>
                </a:cubicBezTo>
                <a:cubicBezTo>
                  <a:pt x="109866" y="87885"/>
                  <a:pt x="110390" y="88388"/>
                  <a:pt x="111002" y="88388"/>
                </a:cubicBezTo>
                <a:close/>
                <a:moveTo>
                  <a:pt x="106173" y="88519"/>
                </a:moveTo>
                <a:cubicBezTo>
                  <a:pt x="107288" y="88519"/>
                  <a:pt x="107834" y="87164"/>
                  <a:pt x="107047" y="86377"/>
                </a:cubicBezTo>
                <a:cubicBezTo>
                  <a:pt x="106261" y="85591"/>
                  <a:pt x="104928" y="86159"/>
                  <a:pt x="104928" y="87273"/>
                </a:cubicBezTo>
                <a:cubicBezTo>
                  <a:pt x="104928" y="87951"/>
                  <a:pt x="105496" y="88519"/>
                  <a:pt x="106173" y="88519"/>
                </a:cubicBezTo>
                <a:close/>
                <a:moveTo>
                  <a:pt x="101344" y="88628"/>
                </a:moveTo>
                <a:cubicBezTo>
                  <a:pt x="102546" y="88628"/>
                  <a:pt x="103158" y="87164"/>
                  <a:pt x="102306" y="86312"/>
                </a:cubicBezTo>
                <a:cubicBezTo>
                  <a:pt x="101453" y="85460"/>
                  <a:pt x="99989" y="86072"/>
                  <a:pt x="99989" y="87273"/>
                </a:cubicBezTo>
                <a:cubicBezTo>
                  <a:pt x="99989" y="88016"/>
                  <a:pt x="100601" y="88628"/>
                  <a:pt x="101344" y="88628"/>
                </a:cubicBezTo>
                <a:close/>
                <a:moveTo>
                  <a:pt x="96537" y="88715"/>
                </a:moveTo>
                <a:cubicBezTo>
                  <a:pt x="97826" y="88715"/>
                  <a:pt x="98482" y="87142"/>
                  <a:pt x="97542" y="86224"/>
                </a:cubicBezTo>
                <a:cubicBezTo>
                  <a:pt x="96624" y="85307"/>
                  <a:pt x="95073" y="85962"/>
                  <a:pt x="95073" y="87273"/>
                </a:cubicBezTo>
                <a:cubicBezTo>
                  <a:pt x="95073" y="88082"/>
                  <a:pt x="95729" y="88737"/>
                  <a:pt x="96537" y="88715"/>
                </a:cubicBezTo>
                <a:close/>
                <a:moveTo>
                  <a:pt x="91708" y="88825"/>
                </a:moveTo>
                <a:cubicBezTo>
                  <a:pt x="93085" y="88825"/>
                  <a:pt x="93784" y="87142"/>
                  <a:pt x="92800" y="86159"/>
                </a:cubicBezTo>
                <a:cubicBezTo>
                  <a:pt x="91817" y="85198"/>
                  <a:pt x="90135" y="85875"/>
                  <a:pt x="90157" y="87273"/>
                </a:cubicBezTo>
                <a:cubicBezTo>
                  <a:pt x="90157" y="88126"/>
                  <a:pt x="90834" y="88825"/>
                  <a:pt x="91708" y="88825"/>
                </a:cubicBezTo>
                <a:close/>
                <a:moveTo>
                  <a:pt x="86879" y="88890"/>
                </a:moveTo>
                <a:cubicBezTo>
                  <a:pt x="88321" y="88890"/>
                  <a:pt x="89042" y="87142"/>
                  <a:pt x="88015" y="86115"/>
                </a:cubicBezTo>
                <a:cubicBezTo>
                  <a:pt x="86988" y="85110"/>
                  <a:pt x="85262" y="85831"/>
                  <a:pt x="85262" y="87273"/>
                </a:cubicBezTo>
                <a:cubicBezTo>
                  <a:pt x="85262" y="88169"/>
                  <a:pt x="85983" y="88890"/>
                  <a:pt x="86879" y="88890"/>
                </a:cubicBezTo>
                <a:close/>
                <a:moveTo>
                  <a:pt x="82050" y="88934"/>
                </a:moveTo>
                <a:cubicBezTo>
                  <a:pt x="83536" y="88934"/>
                  <a:pt x="84279" y="87142"/>
                  <a:pt x="83230" y="86093"/>
                </a:cubicBezTo>
                <a:cubicBezTo>
                  <a:pt x="82181" y="85023"/>
                  <a:pt x="80367" y="85787"/>
                  <a:pt x="80367" y="87273"/>
                </a:cubicBezTo>
                <a:cubicBezTo>
                  <a:pt x="80367" y="88191"/>
                  <a:pt x="81132" y="88934"/>
                  <a:pt x="82050" y="88934"/>
                </a:cubicBezTo>
                <a:close/>
                <a:moveTo>
                  <a:pt x="77221" y="88956"/>
                </a:moveTo>
                <a:cubicBezTo>
                  <a:pt x="78729" y="88956"/>
                  <a:pt x="79471" y="87142"/>
                  <a:pt x="78423" y="86072"/>
                </a:cubicBezTo>
                <a:cubicBezTo>
                  <a:pt x="77352" y="85001"/>
                  <a:pt x="75538" y="85766"/>
                  <a:pt x="75538" y="87273"/>
                </a:cubicBezTo>
                <a:cubicBezTo>
                  <a:pt x="75538" y="88191"/>
                  <a:pt x="76281" y="88956"/>
                  <a:pt x="77221" y="88956"/>
                </a:cubicBezTo>
                <a:close/>
                <a:moveTo>
                  <a:pt x="72392" y="88934"/>
                </a:moveTo>
                <a:cubicBezTo>
                  <a:pt x="73878" y="88934"/>
                  <a:pt x="74621" y="87142"/>
                  <a:pt x="73572" y="86072"/>
                </a:cubicBezTo>
                <a:cubicBezTo>
                  <a:pt x="72523" y="85023"/>
                  <a:pt x="70731" y="85766"/>
                  <a:pt x="70731" y="87273"/>
                </a:cubicBezTo>
                <a:cubicBezTo>
                  <a:pt x="70731" y="88191"/>
                  <a:pt x="71474" y="88934"/>
                  <a:pt x="72392" y="88934"/>
                </a:cubicBezTo>
                <a:close/>
                <a:moveTo>
                  <a:pt x="67563" y="88890"/>
                </a:moveTo>
                <a:cubicBezTo>
                  <a:pt x="69005" y="88890"/>
                  <a:pt x="69726" y="87142"/>
                  <a:pt x="68721" y="86115"/>
                </a:cubicBezTo>
                <a:cubicBezTo>
                  <a:pt x="67694" y="85110"/>
                  <a:pt x="65946" y="85831"/>
                  <a:pt x="65946" y="87273"/>
                </a:cubicBezTo>
                <a:cubicBezTo>
                  <a:pt x="65946" y="88169"/>
                  <a:pt x="66667" y="88890"/>
                  <a:pt x="67563" y="88890"/>
                </a:cubicBezTo>
                <a:close/>
                <a:moveTo>
                  <a:pt x="62734" y="88803"/>
                </a:moveTo>
                <a:cubicBezTo>
                  <a:pt x="64110" y="88803"/>
                  <a:pt x="64810" y="87142"/>
                  <a:pt x="63826" y="86181"/>
                </a:cubicBezTo>
                <a:cubicBezTo>
                  <a:pt x="62865" y="85198"/>
                  <a:pt x="61204" y="85897"/>
                  <a:pt x="61204" y="87273"/>
                </a:cubicBezTo>
                <a:cubicBezTo>
                  <a:pt x="61204" y="88104"/>
                  <a:pt x="61903" y="88803"/>
                  <a:pt x="62734" y="88803"/>
                </a:cubicBezTo>
                <a:close/>
                <a:moveTo>
                  <a:pt x="57927" y="88715"/>
                </a:moveTo>
                <a:cubicBezTo>
                  <a:pt x="59216" y="88715"/>
                  <a:pt x="59849" y="87164"/>
                  <a:pt x="58932" y="86246"/>
                </a:cubicBezTo>
                <a:cubicBezTo>
                  <a:pt x="58036" y="85329"/>
                  <a:pt x="56463" y="85984"/>
                  <a:pt x="56463" y="87273"/>
                </a:cubicBezTo>
                <a:cubicBezTo>
                  <a:pt x="56463" y="88060"/>
                  <a:pt x="57118" y="88715"/>
                  <a:pt x="57927" y="88715"/>
                </a:cubicBezTo>
                <a:close/>
                <a:moveTo>
                  <a:pt x="53098" y="88606"/>
                </a:moveTo>
                <a:cubicBezTo>
                  <a:pt x="54277" y="88606"/>
                  <a:pt x="54889" y="87164"/>
                  <a:pt x="54037" y="86312"/>
                </a:cubicBezTo>
                <a:cubicBezTo>
                  <a:pt x="53207" y="85482"/>
                  <a:pt x="51765" y="86072"/>
                  <a:pt x="51765" y="87273"/>
                </a:cubicBezTo>
                <a:cubicBezTo>
                  <a:pt x="51765" y="87994"/>
                  <a:pt x="52355" y="88606"/>
                  <a:pt x="53098" y="88606"/>
                </a:cubicBezTo>
                <a:close/>
                <a:moveTo>
                  <a:pt x="48268" y="88497"/>
                </a:moveTo>
                <a:cubicBezTo>
                  <a:pt x="49361" y="88497"/>
                  <a:pt x="49907" y="87164"/>
                  <a:pt x="49143" y="86399"/>
                </a:cubicBezTo>
                <a:cubicBezTo>
                  <a:pt x="48356" y="85613"/>
                  <a:pt x="47045" y="86159"/>
                  <a:pt x="47045" y="87273"/>
                </a:cubicBezTo>
                <a:cubicBezTo>
                  <a:pt x="47045" y="87951"/>
                  <a:pt x="47591" y="88497"/>
                  <a:pt x="48268" y="88497"/>
                </a:cubicBezTo>
                <a:close/>
                <a:moveTo>
                  <a:pt x="43439" y="88366"/>
                </a:moveTo>
                <a:cubicBezTo>
                  <a:pt x="44445" y="88366"/>
                  <a:pt x="44925" y="87186"/>
                  <a:pt x="44226" y="86487"/>
                </a:cubicBezTo>
                <a:cubicBezTo>
                  <a:pt x="43527" y="85766"/>
                  <a:pt x="42325" y="86268"/>
                  <a:pt x="42325" y="87273"/>
                </a:cubicBezTo>
                <a:cubicBezTo>
                  <a:pt x="42325" y="87885"/>
                  <a:pt x="42828" y="88366"/>
                  <a:pt x="43439" y="88366"/>
                </a:cubicBezTo>
                <a:close/>
                <a:moveTo>
                  <a:pt x="38610" y="88235"/>
                </a:moveTo>
                <a:cubicBezTo>
                  <a:pt x="39484" y="88235"/>
                  <a:pt x="39921" y="87186"/>
                  <a:pt x="39310" y="86574"/>
                </a:cubicBezTo>
                <a:cubicBezTo>
                  <a:pt x="38698" y="85962"/>
                  <a:pt x="37627" y="86399"/>
                  <a:pt x="37627" y="87273"/>
                </a:cubicBezTo>
                <a:cubicBezTo>
                  <a:pt x="37627" y="87798"/>
                  <a:pt x="38086" y="88235"/>
                  <a:pt x="38610" y="88235"/>
                </a:cubicBezTo>
                <a:close/>
                <a:moveTo>
                  <a:pt x="33803" y="88126"/>
                </a:moveTo>
                <a:cubicBezTo>
                  <a:pt x="34568" y="88126"/>
                  <a:pt x="34939" y="87186"/>
                  <a:pt x="34393" y="86662"/>
                </a:cubicBezTo>
                <a:cubicBezTo>
                  <a:pt x="33847" y="86115"/>
                  <a:pt x="32929" y="86487"/>
                  <a:pt x="32929" y="87273"/>
                </a:cubicBezTo>
                <a:cubicBezTo>
                  <a:pt x="32929" y="87732"/>
                  <a:pt x="33323" y="88126"/>
                  <a:pt x="33803" y="88126"/>
                </a:cubicBezTo>
                <a:close/>
                <a:moveTo>
                  <a:pt x="28974" y="87994"/>
                </a:moveTo>
                <a:cubicBezTo>
                  <a:pt x="29608" y="87973"/>
                  <a:pt x="29936" y="87208"/>
                  <a:pt x="29477" y="86749"/>
                </a:cubicBezTo>
                <a:cubicBezTo>
                  <a:pt x="29018" y="86290"/>
                  <a:pt x="28231" y="86618"/>
                  <a:pt x="28253" y="87273"/>
                </a:cubicBezTo>
                <a:cubicBezTo>
                  <a:pt x="28253" y="87667"/>
                  <a:pt x="28559" y="87994"/>
                  <a:pt x="28974" y="87994"/>
                </a:cubicBezTo>
                <a:close/>
                <a:moveTo>
                  <a:pt x="24145" y="87841"/>
                </a:moveTo>
                <a:cubicBezTo>
                  <a:pt x="24670" y="87841"/>
                  <a:pt x="24932" y="87208"/>
                  <a:pt x="24560" y="86836"/>
                </a:cubicBezTo>
                <a:cubicBezTo>
                  <a:pt x="24189" y="86465"/>
                  <a:pt x="23555" y="86727"/>
                  <a:pt x="23555" y="87251"/>
                </a:cubicBezTo>
                <a:cubicBezTo>
                  <a:pt x="23555" y="87579"/>
                  <a:pt x="23817" y="87841"/>
                  <a:pt x="24145" y="87841"/>
                </a:cubicBezTo>
                <a:close/>
                <a:moveTo>
                  <a:pt x="19316" y="87710"/>
                </a:moveTo>
                <a:cubicBezTo>
                  <a:pt x="19731" y="87710"/>
                  <a:pt x="19928" y="87230"/>
                  <a:pt x="19644" y="86924"/>
                </a:cubicBezTo>
                <a:cubicBezTo>
                  <a:pt x="19360" y="86640"/>
                  <a:pt x="18857" y="86858"/>
                  <a:pt x="18857" y="87251"/>
                </a:cubicBezTo>
                <a:cubicBezTo>
                  <a:pt x="18857" y="87514"/>
                  <a:pt x="19054" y="87710"/>
                  <a:pt x="19316" y="87710"/>
                </a:cubicBezTo>
                <a:close/>
                <a:moveTo>
                  <a:pt x="14487" y="87579"/>
                </a:moveTo>
                <a:cubicBezTo>
                  <a:pt x="14880" y="87536"/>
                  <a:pt x="14880" y="86967"/>
                  <a:pt x="14487" y="86924"/>
                </a:cubicBezTo>
                <a:cubicBezTo>
                  <a:pt x="14028" y="86880"/>
                  <a:pt x="14028" y="87623"/>
                  <a:pt x="14487" y="87579"/>
                </a:cubicBezTo>
                <a:close/>
                <a:moveTo>
                  <a:pt x="9658" y="87448"/>
                </a:moveTo>
                <a:cubicBezTo>
                  <a:pt x="9767" y="87448"/>
                  <a:pt x="9855" y="87361"/>
                  <a:pt x="9855" y="87251"/>
                </a:cubicBezTo>
                <a:cubicBezTo>
                  <a:pt x="9855" y="87011"/>
                  <a:pt x="9483" y="87011"/>
                  <a:pt x="9483" y="87251"/>
                </a:cubicBezTo>
                <a:cubicBezTo>
                  <a:pt x="9483" y="87361"/>
                  <a:pt x="9549" y="87426"/>
                  <a:pt x="9658" y="87448"/>
                </a:cubicBezTo>
                <a:close/>
                <a:moveTo>
                  <a:pt x="4829" y="87295"/>
                </a:moveTo>
                <a:cubicBezTo>
                  <a:pt x="4873" y="87295"/>
                  <a:pt x="4895" y="87273"/>
                  <a:pt x="4895" y="87251"/>
                </a:cubicBezTo>
                <a:cubicBezTo>
                  <a:pt x="4895" y="87186"/>
                  <a:pt x="4785" y="87186"/>
                  <a:pt x="4785" y="87251"/>
                </a:cubicBezTo>
                <a:cubicBezTo>
                  <a:pt x="4785" y="87273"/>
                  <a:pt x="4807" y="87295"/>
                  <a:pt x="4829" y="87295"/>
                </a:cubicBezTo>
                <a:close/>
                <a:moveTo>
                  <a:pt x="149591" y="82510"/>
                </a:moveTo>
                <a:cubicBezTo>
                  <a:pt x="149656" y="82510"/>
                  <a:pt x="149700" y="82466"/>
                  <a:pt x="149700" y="82422"/>
                </a:cubicBezTo>
                <a:cubicBezTo>
                  <a:pt x="149700" y="82379"/>
                  <a:pt x="149656" y="82335"/>
                  <a:pt x="149591" y="82335"/>
                </a:cubicBezTo>
                <a:cubicBezTo>
                  <a:pt x="149547" y="82335"/>
                  <a:pt x="149503" y="82379"/>
                  <a:pt x="149503" y="82422"/>
                </a:cubicBezTo>
                <a:cubicBezTo>
                  <a:pt x="149503" y="82466"/>
                  <a:pt x="149547" y="82510"/>
                  <a:pt x="149591" y="82510"/>
                </a:cubicBezTo>
                <a:close/>
                <a:moveTo>
                  <a:pt x="144784" y="82663"/>
                </a:moveTo>
                <a:cubicBezTo>
                  <a:pt x="144980" y="82663"/>
                  <a:pt x="145068" y="82401"/>
                  <a:pt x="144937" y="82269"/>
                </a:cubicBezTo>
                <a:cubicBezTo>
                  <a:pt x="144784" y="82117"/>
                  <a:pt x="144543" y="82226"/>
                  <a:pt x="144543" y="82422"/>
                </a:cubicBezTo>
                <a:cubicBezTo>
                  <a:pt x="144543" y="82554"/>
                  <a:pt x="144653" y="82663"/>
                  <a:pt x="144784" y="82663"/>
                </a:cubicBezTo>
                <a:close/>
                <a:moveTo>
                  <a:pt x="139955" y="82794"/>
                </a:moveTo>
                <a:cubicBezTo>
                  <a:pt x="140282" y="82794"/>
                  <a:pt x="140435" y="82401"/>
                  <a:pt x="140217" y="82160"/>
                </a:cubicBezTo>
                <a:cubicBezTo>
                  <a:pt x="139976" y="81920"/>
                  <a:pt x="139583" y="82095"/>
                  <a:pt x="139583" y="82422"/>
                </a:cubicBezTo>
                <a:cubicBezTo>
                  <a:pt x="139561" y="82641"/>
                  <a:pt x="139736" y="82794"/>
                  <a:pt x="139955" y="82794"/>
                </a:cubicBezTo>
                <a:close/>
                <a:moveTo>
                  <a:pt x="135126" y="82925"/>
                </a:moveTo>
                <a:cubicBezTo>
                  <a:pt x="135584" y="82925"/>
                  <a:pt x="135803" y="82379"/>
                  <a:pt x="135475" y="82073"/>
                </a:cubicBezTo>
                <a:cubicBezTo>
                  <a:pt x="135147" y="81745"/>
                  <a:pt x="134623" y="81964"/>
                  <a:pt x="134623" y="82422"/>
                </a:cubicBezTo>
                <a:cubicBezTo>
                  <a:pt x="134601" y="82707"/>
                  <a:pt x="134841" y="82925"/>
                  <a:pt x="135126" y="82925"/>
                </a:cubicBezTo>
                <a:close/>
                <a:moveTo>
                  <a:pt x="130297" y="83078"/>
                </a:moveTo>
                <a:cubicBezTo>
                  <a:pt x="130865" y="83078"/>
                  <a:pt x="131149" y="82379"/>
                  <a:pt x="130755" y="81964"/>
                </a:cubicBezTo>
                <a:cubicBezTo>
                  <a:pt x="130340" y="81570"/>
                  <a:pt x="129663" y="81854"/>
                  <a:pt x="129663" y="82422"/>
                </a:cubicBezTo>
                <a:cubicBezTo>
                  <a:pt x="129663" y="82772"/>
                  <a:pt x="129947" y="83078"/>
                  <a:pt x="130297" y="83078"/>
                </a:cubicBezTo>
                <a:close/>
                <a:moveTo>
                  <a:pt x="125489" y="83209"/>
                </a:moveTo>
                <a:cubicBezTo>
                  <a:pt x="126167" y="83209"/>
                  <a:pt x="126538" y="82379"/>
                  <a:pt x="126036" y="81876"/>
                </a:cubicBezTo>
                <a:cubicBezTo>
                  <a:pt x="125555" y="81374"/>
                  <a:pt x="124703" y="81745"/>
                  <a:pt x="124725" y="82444"/>
                </a:cubicBezTo>
                <a:cubicBezTo>
                  <a:pt x="124725" y="82859"/>
                  <a:pt x="125052" y="83187"/>
                  <a:pt x="125489" y="83209"/>
                </a:cubicBezTo>
                <a:close/>
                <a:moveTo>
                  <a:pt x="120660" y="83340"/>
                </a:moveTo>
                <a:cubicBezTo>
                  <a:pt x="121469" y="83340"/>
                  <a:pt x="121862" y="82357"/>
                  <a:pt x="121294" y="81789"/>
                </a:cubicBezTo>
                <a:cubicBezTo>
                  <a:pt x="120726" y="81199"/>
                  <a:pt x="119743" y="81614"/>
                  <a:pt x="119743" y="82422"/>
                </a:cubicBezTo>
                <a:cubicBezTo>
                  <a:pt x="119743" y="82925"/>
                  <a:pt x="120158" y="83340"/>
                  <a:pt x="120660" y="83340"/>
                </a:cubicBezTo>
                <a:close/>
                <a:moveTo>
                  <a:pt x="115831" y="83471"/>
                </a:moveTo>
                <a:cubicBezTo>
                  <a:pt x="116749" y="83471"/>
                  <a:pt x="117230" y="82335"/>
                  <a:pt x="116574" y="81680"/>
                </a:cubicBezTo>
                <a:cubicBezTo>
                  <a:pt x="115919" y="81024"/>
                  <a:pt x="114782" y="81505"/>
                  <a:pt x="114782" y="82422"/>
                </a:cubicBezTo>
                <a:cubicBezTo>
                  <a:pt x="114782" y="82991"/>
                  <a:pt x="115263" y="83471"/>
                  <a:pt x="115831" y="83471"/>
                </a:cubicBezTo>
                <a:close/>
                <a:moveTo>
                  <a:pt x="111002" y="83602"/>
                </a:moveTo>
                <a:cubicBezTo>
                  <a:pt x="112051" y="83602"/>
                  <a:pt x="112575" y="82335"/>
                  <a:pt x="111833" y="81592"/>
                </a:cubicBezTo>
                <a:cubicBezTo>
                  <a:pt x="111090" y="80849"/>
                  <a:pt x="109822" y="81374"/>
                  <a:pt x="109822" y="82422"/>
                </a:cubicBezTo>
                <a:cubicBezTo>
                  <a:pt x="109822" y="83078"/>
                  <a:pt x="110347" y="83602"/>
                  <a:pt x="111002" y="83602"/>
                </a:cubicBezTo>
                <a:close/>
                <a:moveTo>
                  <a:pt x="106173" y="83733"/>
                </a:moveTo>
                <a:cubicBezTo>
                  <a:pt x="107353" y="83733"/>
                  <a:pt x="107921" y="82313"/>
                  <a:pt x="107113" y="81505"/>
                </a:cubicBezTo>
                <a:cubicBezTo>
                  <a:pt x="106282" y="80674"/>
                  <a:pt x="104862" y="81264"/>
                  <a:pt x="104862" y="82422"/>
                </a:cubicBezTo>
                <a:cubicBezTo>
                  <a:pt x="104862" y="83144"/>
                  <a:pt x="105452" y="83733"/>
                  <a:pt x="106173" y="83733"/>
                </a:cubicBezTo>
                <a:close/>
                <a:moveTo>
                  <a:pt x="101344" y="83865"/>
                </a:moveTo>
                <a:cubicBezTo>
                  <a:pt x="102633" y="83865"/>
                  <a:pt x="103267" y="82313"/>
                  <a:pt x="102371" y="81417"/>
                </a:cubicBezTo>
                <a:cubicBezTo>
                  <a:pt x="101453" y="80521"/>
                  <a:pt x="99924" y="81155"/>
                  <a:pt x="99924" y="82422"/>
                </a:cubicBezTo>
                <a:cubicBezTo>
                  <a:pt x="99924" y="83209"/>
                  <a:pt x="100558" y="83865"/>
                  <a:pt x="101344" y="83865"/>
                </a:cubicBezTo>
                <a:close/>
                <a:moveTo>
                  <a:pt x="96515" y="83974"/>
                </a:moveTo>
                <a:cubicBezTo>
                  <a:pt x="97914" y="83974"/>
                  <a:pt x="98591" y="82313"/>
                  <a:pt x="97630" y="81330"/>
                </a:cubicBezTo>
                <a:cubicBezTo>
                  <a:pt x="96646" y="80347"/>
                  <a:pt x="94964" y="81046"/>
                  <a:pt x="94964" y="82422"/>
                </a:cubicBezTo>
                <a:cubicBezTo>
                  <a:pt x="94964" y="83275"/>
                  <a:pt x="95663" y="83974"/>
                  <a:pt x="96515" y="83974"/>
                </a:cubicBezTo>
                <a:close/>
                <a:moveTo>
                  <a:pt x="91708" y="84083"/>
                </a:moveTo>
                <a:cubicBezTo>
                  <a:pt x="93172" y="84083"/>
                  <a:pt x="93915" y="82291"/>
                  <a:pt x="92866" y="81242"/>
                </a:cubicBezTo>
                <a:cubicBezTo>
                  <a:pt x="91817" y="80194"/>
                  <a:pt x="90047" y="80937"/>
                  <a:pt x="90047" y="82422"/>
                </a:cubicBezTo>
                <a:cubicBezTo>
                  <a:pt x="90047" y="83340"/>
                  <a:pt x="90790" y="84083"/>
                  <a:pt x="91708" y="84083"/>
                </a:cubicBezTo>
                <a:close/>
                <a:moveTo>
                  <a:pt x="86879" y="84171"/>
                </a:moveTo>
                <a:cubicBezTo>
                  <a:pt x="88430" y="84171"/>
                  <a:pt x="89195" y="82291"/>
                  <a:pt x="88103" y="81199"/>
                </a:cubicBezTo>
                <a:cubicBezTo>
                  <a:pt x="87010" y="80106"/>
                  <a:pt x="85131" y="80871"/>
                  <a:pt x="85131" y="82422"/>
                </a:cubicBezTo>
                <a:cubicBezTo>
                  <a:pt x="85131" y="83384"/>
                  <a:pt x="85917" y="84171"/>
                  <a:pt x="86879" y="84171"/>
                </a:cubicBezTo>
                <a:close/>
                <a:moveTo>
                  <a:pt x="82050" y="84236"/>
                </a:moveTo>
                <a:cubicBezTo>
                  <a:pt x="83645" y="84236"/>
                  <a:pt x="84453" y="82291"/>
                  <a:pt x="83317" y="81155"/>
                </a:cubicBezTo>
                <a:cubicBezTo>
                  <a:pt x="82181" y="80019"/>
                  <a:pt x="80236" y="80827"/>
                  <a:pt x="80236" y="82422"/>
                </a:cubicBezTo>
                <a:cubicBezTo>
                  <a:pt x="80236" y="83428"/>
                  <a:pt x="81045" y="84236"/>
                  <a:pt x="82050" y="84236"/>
                </a:cubicBezTo>
                <a:close/>
                <a:moveTo>
                  <a:pt x="77221" y="84258"/>
                </a:moveTo>
                <a:cubicBezTo>
                  <a:pt x="78860" y="84258"/>
                  <a:pt x="79668" y="82291"/>
                  <a:pt x="78510" y="81133"/>
                </a:cubicBezTo>
                <a:cubicBezTo>
                  <a:pt x="77352" y="79975"/>
                  <a:pt x="75385" y="80784"/>
                  <a:pt x="75385" y="82422"/>
                </a:cubicBezTo>
                <a:cubicBezTo>
                  <a:pt x="75385" y="83428"/>
                  <a:pt x="76216" y="84258"/>
                  <a:pt x="77221" y="84258"/>
                </a:cubicBezTo>
                <a:close/>
                <a:moveTo>
                  <a:pt x="72392" y="84236"/>
                </a:moveTo>
                <a:cubicBezTo>
                  <a:pt x="74009" y="84236"/>
                  <a:pt x="74817" y="82291"/>
                  <a:pt x="73681" y="81155"/>
                </a:cubicBezTo>
                <a:cubicBezTo>
                  <a:pt x="72545" y="80019"/>
                  <a:pt x="70600" y="80827"/>
                  <a:pt x="70600" y="82422"/>
                </a:cubicBezTo>
                <a:cubicBezTo>
                  <a:pt x="70600" y="83428"/>
                  <a:pt x="71409" y="84236"/>
                  <a:pt x="72392" y="84236"/>
                </a:cubicBezTo>
                <a:close/>
                <a:moveTo>
                  <a:pt x="67563" y="84171"/>
                </a:moveTo>
                <a:cubicBezTo>
                  <a:pt x="69114" y="84171"/>
                  <a:pt x="69901" y="82291"/>
                  <a:pt x="68808" y="81199"/>
                </a:cubicBezTo>
                <a:cubicBezTo>
                  <a:pt x="67716" y="80106"/>
                  <a:pt x="65837" y="80871"/>
                  <a:pt x="65837" y="82422"/>
                </a:cubicBezTo>
                <a:cubicBezTo>
                  <a:pt x="65837" y="83384"/>
                  <a:pt x="66601" y="84171"/>
                  <a:pt x="67563" y="84171"/>
                </a:cubicBezTo>
                <a:close/>
                <a:moveTo>
                  <a:pt x="62734" y="84061"/>
                </a:moveTo>
                <a:cubicBezTo>
                  <a:pt x="64198" y="84061"/>
                  <a:pt x="64941" y="82313"/>
                  <a:pt x="63914" y="81264"/>
                </a:cubicBezTo>
                <a:cubicBezTo>
                  <a:pt x="62865" y="80237"/>
                  <a:pt x="61095" y="80980"/>
                  <a:pt x="61095" y="82422"/>
                </a:cubicBezTo>
                <a:cubicBezTo>
                  <a:pt x="61095" y="83340"/>
                  <a:pt x="61838" y="84061"/>
                  <a:pt x="62734" y="84061"/>
                </a:cubicBezTo>
                <a:close/>
                <a:moveTo>
                  <a:pt x="57927" y="83974"/>
                </a:moveTo>
                <a:cubicBezTo>
                  <a:pt x="59281" y="83974"/>
                  <a:pt x="59981" y="82313"/>
                  <a:pt x="59019" y="81330"/>
                </a:cubicBezTo>
                <a:cubicBezTo>
                  <a:pt x="58036" y="80368"/>
                  <a:pt x="56375" y="81046"/>
                  <a:pt x="56375" y="82422"/>
                </a:cubicBezTo>
                <a:cubicBezTo>
                  <a:pt x="56375" y="83275"/>
                  <a:pt x="57074" y="83974"/>
                  <a:pt x="57927" y="83974"/>
                </a:cubicBezTo>
                <a:close/>
                <a:moveTo>
                  <a:pt x="53098" y="83843"/>
                </a:moveTo>
                <a:cubicBezTo>
                  <a:pt x="54365" y="83843"/>
                  <a:pt x="54999" y="82313"/>
                  <a:pt x="54103" y="81417"/>
                </a:cubicBezTo>
                <a:cubicBezTo>
                  <a:pt x="53207" y="80521"/>
                  <a:pt x="51677" y="81155"/>
                  <a:pt x="51677" y="82422"/>
                </a:cubicBezTo>
                <a:cubicBezTo>
                  <a:pt x="51677" y="83209"/>
                  <a:pt x="52311" y="83843"/>
                  <a:pt x="53098" y="83843"/>
                </a:cubicBezTo>
                <a:close/>
                <a:moveTo>
                  <a:pt x="48268" y="83755"/>
                </a:moveTo>
                <a:cubicBezTo>
                  <a:pt x="49427" y="83755"/>
                  <a:pt x="49995" y="82357"/>
                  <a:pt x="49186" y="81527"/>
                </a:cubicBezTo>
                <a:cubicBezTo>
                  <a:pt x="48378" y="80718"/>
                  <a:pt x="46979" y="81286"/>
                  <a:pt x="46979" y="82444"/>
                </a:cubicBezTo>
                <a:cubicBezTo>
                  <a:pt x="46979" y="83165"/>
                  <a:pt x="47547" y="83755"/>
                  <a:pt x="48268" y="83755"/>
                </a:cubicBezTo>
                <a:close/>
                <a:moveTo>
                  <a:pt x="43439" y="83624"/>
                </a:moveTo>
                <a:cubicBezTo>
                  <a:pt x="44488" y="83624"/>
                  <a:pt x="45013" y="82357"/>
                  <a:pt x="44270" y="81614"/>
                </a:cubicBezTo>
                <a:cubicBezTo>
                  <a:pt x="43527" y="80871"/>
                  <a:pt x="42260" y="81395"/>
                  <a:pt x="42260" y="82444"/>
                </a:cubicBezTo>
                <a:cubicBezTo>
                  <a:pt x="42260" y="83100"/>
                  <a:pt x="42784" y="83624"/>
                  <a:pt x="43439" y="83624"/>
                </a:cubicBezTo>
                <a:close/>
                <a:moveTo>
                  <a:pt x="38610" y="83471"/>
                </a:moveTo>
                <a:cubicBezTo>
                  <a:pt x="39528" y="83471"/>
                  <a:pt x="39987" y="82357"/>
                  <a:pt x="39353" y="81723"/>
                </a:cubicBezTo>
                <a:cubicBezTo>
                  <a:pt x="38698" y="81068"/>
                  <a:pt x="37583" y="81527"/>
                  <a:pt x="37583" y="82444"/>
                </a:cubicBezTo>
                <a:cubicBezTo>
                  <a:pt x="37583" y="83012"/>
                  <a:pt x="38042" y="83471"/>
                  <a:pt x="38610" y="83471"/>
                </a:cubicBezTo>
                <a:close/>
                <a:moveTo>
                  <a:pt x="33803" y="83362"/>
                </a:moveTo>
                <a:cubicBezTo>
                  <a:pt x="34612" y="83362"/>
                  <a:pt x="35005" y="82379"/>
                  <a:pt x="34437" y="81811"/>
                </a:cubicBezTo>
                <a:cubicBezTo>
                  <a:pt x="33869" y="81221"/>
                  <a:pt x="32886" y="81636"/>
                  <a:pt x="32886" y="82444"/>
                </a:cubicBezTo>
                <a:cubicBezTo>
                  <a:pt x="32886" y="82947"/>
                  <a:pt x="33301" y="83362"/>
                  <a:pt x="33803" y="83362"/>
                </a:cubicBezTo>
                <a:close/>
                <a:moveTo>
                  <a:pt x="28974" y="83209"/>
                </a:moveTo>
                <a:cubicBezTo>
                  <a:pt x="29652" y="83209"/>
                  <a:pt x="30001" y="82357"/>
                  <a:pt x="29520" y="81876"/>
                </a:cubicBezTo>
                <a:cubicBezTo>
                  <a:pt x="29018" y="81395"/>
                  <a:pt x="28188" y="81723"/>
                  <a:pt x="28188" y="82422"/>
                </a:cubicBezTo>
                <a:cubicBezTo>
                  <a:pt x="28188" y="82859"/>
                  <a:pt x="28537" y="83209"/>
                  <a:pt x="28974" y="83209"/>
                </a:cubicBezTo>
                <a:close/>
                <a:moveTo>
                  <a:pt x="24145" y="83056"/>
                </a:moveTo>
                <a:cubicBezTo>
                  <a:pt x="24691" y="83056"/>
                  <a:pt x="24976" y="82379"/>
                  <a:pt x="24582" y="81985"/>
                </a:cubicBezTo>
                <a:cubicBezTo>
                  <a:pt x="24189" y="81592"/>
                  <a:pt x="23511" y="81876"/>
                  <a:pt x="23511" y="82422"/>
                </a:cubicBezTo>
                <a:cubicBezTo>
                  <a:pt x="23511" y="82772"/>
                  <a:pt x="23796" y="83056"/>
                  <a:pt x="24145" y="83056"/>
                </a:cubicBezTo>
                <a:close/>
                <a:moveTo>
                  <a:pt x="19316" y="82925"/>
                </a:moveTo>
                <a:cubicBezTo>
                  <a:pt x="19753" y="82925"/>
                  <a:pt x="19972" y="82401"/>
                  <a:pt x="19666" y="82095"/>
                </a:cubicBezTo>
                <a:cubicBezTo>
                  <a:pt x="19360" y="81767"/>
                  <a:pt x="18814" y="81985"/>
                  <a:pt x="18814" y="82444"/>
                </a:cubicBezTo>
                <a:cubicBezTo>
                  <a:pt x="18814" y="82707"/>
                  <a:pt x="19032" y="82925"/>
                  <a:pt x="19316" y="82925"/>
                </a:cubicBezTo>
                <a:close/>
                <a:moveTo>
                  <a:pt x="14487" y="82794"/>
                </a:moveTo>
                <a:cubicBezTo>
                  <a:pt x="14815" y="82794"/>
                  <a:pt x="14968" y="82401"/>
                  <a:pt x="14749" y="82182"/>
                </a:cubicBezTo>
                <a:cubicBezTo>
                  <a:pt x="14509" y="81942"/>
                  <a:pt x="14137" y="82117"/>
                  <a:pt x="14137" y="82444"/>
                </a:cubicBezTo>
                <a:cubicBezTo>
                  <a:pt x="14116" y="82641"/>
                  <a:pt x="14290" y="82794"/>
                  <a:pt x="14487" y="82794"/>
                </a:cubicBezTo>
                <a:close/>
                <a:moveTo>
                  <a:pt x="9658" y="82663"/>
                </a:moveTo>
                <a:cubicBezTo>
                  <a:pt x="9855" y="82663"/>
                  <a:pt x="9964" y="82422"/>
                  <a:pt x="9833" y="82269"/>
                </a:cubicBezTo>
                <a:cubicBezTo>
                  <a:pt x="9680" y="82117"/>
                  <a:pt x="9440" y="82226"/>
                  <a:pt x="9440" y="82422"/>
                </a:cubicBezTo>
                <a:cubicBezTo>
                  <a:pt x="9440" y="82554"/>
                  <a:pt x="9527" y="82663"/>
                  <a:pt x="9658" y="82663"/>
                </a:cubicBezTo>
                <a:close/>
                <a:moveTo>
                  <a:pt x="4829" y="82510"/>
                </a:moveTo>
                <a:cubicBezTo>
                  <a:pt x="4873" y="82510"/>
                  <a:pt x="4916" y="82466"/>
                  <a:pt x="4916" y="82422"/>
                </a:cubicBezTo>
                <a:cubicBezTo>
                  <a:pt x="4916" y="82379"/>
                  <a:pt x="4873" y="82357"/>
                  <a:pt x="4829" y="82335"/>
                </a:cubicBezTo>
                <a:cubicBezTo>
                  <a:pt x="4785" y="82357"/>
                  <a:pt x="4763" y="82379"/>
                  <a:pt x="4763" y="82422"/>
                </a:cubicBezTo>
                <a:cubicBezTo>
                  <a:pt x="4763" y="82466"/>
                  <a:pt x="4785" y="82510"/>
                  <a:pt x="4829" y="82510"/>
                </a:cubicBezTo>
                <a:close/>
                <a:moveTo>
                  <a:pt x="154442" y="77615"/>
                </a:moveTo>
                <a:cubicBezTo>
                  <a:pt x="154442" y="77615"/>
                  <a:pt x="154442" y="77593"/>
                  <a:pt x="154442" y="77593"/>
                </a:cubicBezTo>
                <a:close/>
                <a:moveTo>
                  <a:pt x="149613" y="77725"/>
                </a:moveTo>
                <a:cubicBezTo>
                  <a:pt x="149787" y="77725"/>
                  <a:pt x="149482" y="77419"/>
                  <a:pt x="149482" y="77593"/>
                </a:cubicBezTo>
                <a:cubicBezTo>
                  <a:pt x="149482" y="77659"/>
                  <a:pt x="149547" y="77725"/>
                  <a:pt x="149613" y="77725"/>
                </a:cubicBezTo>
                <a:close/>
                <a:moveTo>
                  <a:pt x="144784" y="77856"/>
                </a:moveTo>
                <a:cubicBezTo>
                  <a:pt x="145002" y="77856"/>
                  <a:pt x="145111" y="77572"/>
                  <a:pt x="144958" y="77419"/>
                </a:cubicBezTo>
                <a:cubicBezTo>
                  <a:pt x="144805" y="77266"/>
                  <a:pt x="144521" y="77375"/>
                  <a:pt x="144521" y="77593"/>
                </a:cubicBezTo>
                <a:cubicBezTo>
                  <a:pt x="144521" y="77746"/>
                  <a:pt x="144631" y="77856"/>
                  <a:pt x="144784" y="77856"/>
                </a:cubicBezTo>
                <a:close/>
                <a:moveTo>
                  <a:pt x="139955" y="78009"/>
                </a:moveTo>
                <a:cubicBezTo>
                  <a:pt x="140304" y="78009"/>
                  <a:pt x="140501" y="77572"/>
                  <a:pt x="140239" y="77309"/>
                </a:cubicBezTo>
                <a:cubicBezTo>
                  <a:pt x="139976" y="77069"/>
                  <a:pt x="139561" y="77244"/>
                  <a:pt x="139561" y="77593"/>
                </a:cubicBezTo>
                <a:cubicBezTo>
                  <a:pt x="139561" y="77834"/>
                  <a:pt x="139736" y="78009"/>
                  <a:pt x="139955" y="78009"/>
                </a:cubicBezTo>
                <a:close/>
                <a:moveTo>
                  <a:pt x="135126" y="78140"/>
                </a:moveTo>
                <a:cubicBezTo>
                  <a:pt x="135628" y="78140"/>
                  <a:pt x="135868" y="77550"/>
                  <a:pt x="135519" y="77200"/>
                </a:cubicBezTo>
                <a:cubicBezTo>
                  <a:pt x="135169" y="76850"/>
                  <a:pt x="134579" y="77113"/>
                  <a:pt x="134579" y="77593"/>
                </a:cubicBezTo>
                <a:cubicBezTo>
                  <a:pt x="134579" y="77899"/>
                  <a:pt x="134820" y="78140"/>
                  <a:pt x="135126" y="78140"/>
                </a:cubicBezTo>
                <a:close/>
                <a:moveTo>
                  <a:pt x="130297" y="78271"/>
                </a:moveTo>
                <a:cubicBezTo>
                  <a:pt x="130908" y="78271"/>
                  <a:pt x="131192" y="77550"/>
                  <a:pt x="130777" y="77135"/>
                </a:cubicBezTo>
                <a:cubicBezTo>
                  <a:pt x="130362" y="76698"/>
                  <a:pt x="129641" y="77003"/>
                  <a:pt x="129641" y="77593"/>
                </a:cubicBezTo>
                <a:cubicBezTo>
                  <a:pt x="129641" y="77965"/>
                  <a:pt x="129925" y="78271"/>
                  <a:pt x="130297" y="78271"/>
                </a:cubicBezTo>
                <a:close/>
                <a:moveTo>
                  <a:pt x="125489" y="78424"/>
                </a:moveTo>
                <a:cubicBezTo>
                  <a:pt x="126210" y="78424"/>
                  <a:pt x="126582" y="77528"/>
                  <a:pt x="126057" y="77025"/>
                </a:cubicBezTo>
                <a:cubicBezTo>
                  <a:pt x="125533" y="76501"/>
                  <a:pt x="124659" y="76872"/>
                  <a:pt x="124659" y="77593"/>
                </a:cubicBezTo>
                <a:cubicBezTo>
                  <a:pt x="124659" y="78052"/>
                  <a:pt x="125030" y="78424"/>
                  <a:pt x="125489" y="78424"/>
                </a:cubicBezTo>
                <a:close/>
                <a:moveTo>
                  <a:pt x="120660" y="78555"/>
                </a:moveTo>
                <a:cubicBezTo>
                  <a:pt x="121491" y="78555"/>
                  <a:pt x="121928" y="77528"/>
                  <a:pt x="121338" y="76938"/>
                </a:cubicBezTo>
                <a:cubicBezTo>
                  <a:pt x="120726" y="76326"/>
                  <a:pt x="119699" y="76763"/>
                  <a:pt x="119699" y="77593"/>
                </a:cubicBezTo>
                <a:cubicBezTo>
                  <a:pt x="119699" y="78118"/>
                  <a:pt x="120136" y="78555"/>
                  <a:pt x="120660" y="78555"/>
                </a:cubicBezTo>
                <a:close/>
                <a:moveTo>
                  <a:pt x="115831" y="78686"/>
                </a:moveTo>
                <a:cubicBezTo>
                  <a:pt x="116793" y="78686"/>
                  <a:pt x="117295" y="77506"/>
                  <a:pt x="116596" y="76829"/>
                </a:cubicBezTo>
                <a:cubicBezTo>
                  <a:pt x="115919" y="76129"/>
                  <a:pt x="114739" y="76610"/>
                  <a:pt x="114739" y="77593"/>
                </a:cubicBezTo>
                <a:cubicBezTo>
                  <a:pt x="114739" y="78205"/>
                  <a:pt x="115219" y="78686"/>
                  <a:pt x="115831" y="78686"/>
                </a:cubicBezTo>
                <a:close/>
                <a:moveTo>
                  <a:pt x="111002" y="78839"/>
                </a:moveTo>
                <a:cubicBezTo>
                  <a:pt x="112095" y="78839"/>
                  <a:pt x="112641" y="77506"/>
                  <a:pt x="111876" y="76719"/>
                </a:cubicBezTo>
                <a:cubicBezTo>
                  <a:pt x="111090" y="75955"/>
                  <a:pt x="109779" y="76501"/>
                  <a:pt x="109779" y="77593"/>
                </a:cubicBezTo>
                <a:cubicBezTo>
                  <a:pt x="109779" y="78271"/>
                  <a:pt x="110325" y="78839"/>
                  <a:pt x="111002" y="78839"/>
                </a:cubicBezTo>
                <a:close/>
                <a:moveTo>
                  <a:pt x="106173" y="78970"/>
                </a:moveTo>
                <a:cubicBezTo>
                  <a:pt x="107397" y="78970"/>
                  <a:pt x="108009" y="77484"/>
                  <a:pt x="107135" y="76632"/>
                </a:cubicBezTo>
                <a:cubicBezTo>
                  <a:pt x="106282" y="75780"/>
                  <a:pt x="104818" y="76392"/>
                  <a:pt x="104818" y="77593"/>
                </a:cubicBezTo>
                <a:cubicBezTo>
                  <a:pt x="104818" y="78358"/>
                  <a:pt x="105430" y="78970"/>
                  <a:pt x="106173" y="78970"/>
                </a:cubicBezTo>
                <a:close/>
                <a:moveTo>
                  <a:pt x="101344" y="79101"/>
                </a:moveTo>
                <a:cubicBezTo>
                  <a:pt x="102677" y="79101"/>
                  <a:pt x="103354" y="77484"/>
                  <a:pt x="102415" y="76545"/>
                </a:cubicBezTo>
                <a:cubicBezTo>
                  <a:pt x="101475" y="75583"/>
                  <a:pt x="99858" y="76260"/>
                  <a:pt x="99858" y="77593"/>
                </a:cubicBezTo>
                <a:cubicBezTo>
                  <a:pt x="99858" y="78424"/>
                  <a:pt x="100514" y="79101"/>
                  <a:pt x="101344" y="79101"/>
                </a:cubicBezTo>
                <a:close/>
                <a:moveTo>
                  <a:pt x="96537" y="79210"/>
                </a:moveTo>
                <a:cubicBezTo>
                  <a:pt x="97979" y="79210"/>
                  <a:pt x="98700" y="77484"/>
                  <a:pt x="97673" y="76457"/>
                </a:cubicBezTo>
                <a:cubicBezTo>
                  <a:pt x="96646" y="75430"/>
                  <a:pt x="94898" y="76151"/>
                  <a:pt x="94898" y="77593"/>
                </a:cubicBezTo>
                <a:cubicBezTo>
                  <a:pt x="94898" y="78489"/>
                  <a:pt x="95641" y="79210"/>
                  <a:pt x="96537" y="79210"/>
                </a:cubicBezTo>
                <a:close/>
                <a:moveTo>
                  <a:pt x="91708" y="79341"/>
                </a:moveTo>
                <a:cubicBezTo>
                  <a:pt x="93259" y="79341"/>
                  <a:pt x="94024" y="77462"/>
                  <a:pt x="92932" y="76370"/>
                </a:cubicBezTo>
                <a:cubicBezTo>
                  <a:pt x="91839" y="75277"/>
                  <a:pt x="89960" y="76042"/>
                  <a:pt x="89960" y="77593"/>
                </a:cubicBezTo>
                <a:cubicBezTo>
                  <a:pt x="89960" y="78555"/>
                  <a:pt x="90747" y="79341"/>
                  <a:pt x="91708" y="79341"/>
                </a:cubicBezTo>
                <a:close/>
                <a:moveTo>
                  <a:pt x="86879" y="79451"/>
                </a:moveTo>
                <a:cubicBezTo>
                  <a:pt x="88540" y="79451"/>
                  <a:pt x="89370" y="77462"/>
                  <a:pt x="88190" y="76282"/>
                </a:cubicBezTo>
                <a:cubicBezTo>
                  <a:pt x="87010" y="75102"/>
                  <a:pt x="85022" y="75933"/>
                  <a:pt x="85022" y="77593"/>
                </a:cubicBezTo>
                <a:cubicBezTo>
                  <a:pt x="85022" y="78620"/>
                  <a:pt x="85852" y="79451"/>
                  <a:pt x="86879" y="79451"/>
                </a:cubicBezTo>
                <a:close/>
                <a:moveTo>
                  <a:pt x="82050" y="79538"/>
                </a:moveTo>
                <a:cubicBezTo>
                  <a:pt x="83776" y="79538"/>
                  <a:pt x="84650" y="77440"/>
                  <a:pt x="83426" y="76217"/>
                </a:cubicBezTo>
                <a:cubicBezTo>
                  <a:pt x="82203" y="75015"/>
                  <a:pt x="80105" y="75867"/>
                  <a:pt x="80105" y="77593"/>
                </a:cubicBezTo>
                <a:cubicBezTo>
                  <a:pt x="80105" y="78664"/>
                  <a:pt x="80979" y="79538"/>
                  <a:pt x="82050" y="79538"/>
                </a:cubicBezTo>
                <a:close/>
                <a:moveTo>
                  <a:pt x="77221" y="79560"/>
                </a:moveTo>
                <a:cubicBezTo>
                  <a:pt x="78969" y="79560"/>
                  <a:pt x="79843" y="77440"/>
                  <a:pt x="78619" y="76217"/>
                </a:cubicBezTo>
                <a:cubicBezTo>
                  <a:pt x="77374" y="74971"/>
                  <a:pt x="75254" y="75845"/>
                  <a:pt x="75254" y="77593"/>
                </a:cubicBezTo>
                <a:cubicBezTo>
                  <a:pt x="75254" y="78686"/>
                  <a:pt x="76128" y="79560"/>
                  <a:pt x="77221" y="79560"/>
                </a:cubicBezTo>
                <a:close/>
                <a:moveTo>
                  <a:pt x="72392" y="79538"/>
                </a:moveTo>
                <a:cubicBezTo>
                  <a:pt x="74118" y="79538"/>
                  <a:pt x="74992" y="77440"/>
                  <a:pt x="73768" y="76217"/>
                </a:cubicBezTo>
                <a:cubicBezTo>
                  <a:pt x="72545" y="75015"/>
                  <a:pt x="70447" y="75867"/>
                  <a:pt x="70447" y="77593"/>
                </a:cubicBezTo>
                <a:cubicBezTo>
                  <a:pt x="70447" y="78664"/>
                  <a:pt x="71321" y="79538"/>
                  <a:pt x="72392" y="79538"/>
                </a:cubicBezTo>
                <a:close/>
                <a:moveTo>
                  <a:pt x="67563" y="79451"/>
                </a:moveTo>
                <a:cubicBezTo>
                  <a:pt x="69223" y="79451"/>
                  <a:pt x="70032" y="77462"/>
                  <a:pt x="68874" y="76304"/>
                </a:cubicBezTo>
                <a:cubicBezTo>
                  <a:pt x="67716" y="75124"/>
                  <a:pt x="65727" y="75955"/>
                  <a:pt x="65727" y="77593"/>
                </a:cubicBezTo>
                <a:cubicBezTo>
                  <a:pt x="65727" y="78620"/>
                  <a:pt x="66558" y="79451"/>
                  <a:pt x="67563" y="79451"/>
                </a:cubicBezTo>
                <a:close/>
                <a:moveTo>
                  <a:pt x="62734" y="79341"/>
                </a:moveTo>
                <a:cubicBezTo>
                  <a:pt x="64285" y="79341"/>
                  <a:pt x="65072" y="77462"/>
                  <a:pt x="63979" y="76370"/>
                </a:cubicBezTo>
                <a:cubicBezTo>
                  <a:pt x="62887" y="75277"/>
                  <a:pt x="61008" y="76042"/>
                  <a:pt x="61008" y="77593"/>
                </a:cubicBezTo>
                <a:cubicBezTo>
                  <a:pt x="61008" y="78555"/>
                  <a:pt x="61794" y="79341"/>
                  <a:pt x="62734" y="79341"/>
                </a:cubicBezTo>
                <a:close/>
                <a:moveTo>
                  <a:pt x="57927" y="79210"/>
                </a:moveTo>
                <a:cubicBezTo>
                  <a:pt x="59369" y="79210"/>
                  <a:pt x="60090" y="77484"/>
                  <a:pt x="59063" y="76457"/>
                </a:cubicBezTo>
                <a:cubicBezTo>
                  <a:pt x="58058" y="75430"/>
                  <a:pt x="56310" y="76151"/>
                  <a:pt x="56310" y="77593"/>
                </a:cubicBezTo>
                <a:cubicBezTo>
                  <a:pt x="56310" y="78489"/>
                  <a:pt x="57031" y="79210"/>
                  <a:pt x="57927" y="79210"/>
                </a:cubicBezTo>
                <a:close/>
                <a:moveTo>
                  <a:pt x="53098" y="79101"/>
                </a:moveTo>
                <a:cubicBezTo>
                  <a:pt x="54409" y="79101"/>
                  <a:pt x="55086" y="77506"/>
                  <a:pt x="54146" y="76566"/>
                </a:cubicBezTo>
                <a:cubicBezTo>
                  <a:pt x="53207" y="75627"/>
                  <a:pt x="51612" y="76304"/>
                  <a:pt x="51612" y="77615"/>
                </a:cubicBezTo>
                <a:cubicBezTo>
                  <a:pt x="51612" y="78446"/>
                  <a:pt x="52267" y="79101"/>
                  <a:pt x="53098" y="79101"/>
                </a:cubicBezTo>
                <a:close/>
                <a:moveTo>
                  <a:pt x="48268" y="78970"/>
                </a:moveTo>
                <a:cubicBezTo>
                  <a:pt x="49470" y="78948"/>
                  <a:pt x="50060" y="77506"/>
                  <a:pt x="49208" y="76654"/>
                </a:cubicBezTo>
                <a:cubicBezTo>
                  <a:pt x="48356" y="75823"/>
                  <a:pt x="46914" y="76413"/>
                  <a:pt x="46914" y="77615"/>
                </a:cubicBezTo>
                <a:cubicBezTo>
                  <a:pt x="46914" y="78358"/>
                  <a:pt x="47504" y="78970"/>
                  <a:pt x="48268" y="78970"/>
                </a:cubicBezTo>
                <a:close/>
                <a:moveTo>
                  <a:pt x="43439" y="78839"/>
                </a:moveTo>
                <a:cubicBezTo>
                  <a:pt x="44532" y="78839"/>
                  <a:pt x="45078" y="77528"/>
                  <a:pt x="44313" y="76763"/>
                </a:cubicBezTo>
                <a:cubicBezTo>
                  <a:pt x="43549" y="75976"/>
                  <a:pt x="42238" y="76523"/>
                  <a:pt x="42238" y="77615"/>
                </a:cubicBezTo>
                <a:cubicBezTo>
                  <a:pt x="42216" y="78293"/>
                  <a:pt x="42762" y="78839"/>
                  <a:pt x="43439" y="78839"/>
                </a:cubicBezTo>
                <a:close/>
                <a:moveTo>
                  <a:pt x="38610" y="78708"/>
                </a:moveTo>
                <a:cubicBezTo>
                  <a:pt x="39594" y="78708"/>
                  <a:pt x="40074" y="77528"/>
                  <a:pt x="39397" y="76829"/>
                </a:cubicBezTo>
                <a:cubicBezTo>
                  <a:pt x="38698" y="76151"/>
                  <a:pt x="37518" y="76632"/>
                  <a:pt x="37518" y="77615"/>
                </a:cubicBezTo>
                <a:cubicBezTo>
                  <a:pt x="37518" y="78205"/>
                  <a:pt x="38020" y="78708"/>
                  <a:pt x="38610" y="78708"/>
                </a:cubicBezTo>
                <a:close/>
                <a:moveTo>
                  <a:pt x="33803" y="78555"/>
                </a:moveTo>
                <a:cubicBezTo>
                  <a:pt x="34634" y="78555"/>
                  <a:pt x="35049" y="77550"/>
                  <a:pt x="34459" y="76960"/>
                </a:cubicBezTo>
                <a:cubicBezTo>
                  <a:pt x="33869" y="76370"/>
                  <a:pt x="32864" y="76785"/>
                  <a:pt x="32864" y="77615"/>
                </a:cubicBezTo>
                <a:cubicBezTo>
                  <a:pt x="32864" y="78140"/>
                  <a:pt x="33279" y="78555"/>
                  <a:pt x="33803" y="78555"/>
                </a:cubicBezTo>
                <a:close/>
                <a:moveTo>
                  <a:pt x="28974" y="78424"/>
                </a:moveTo>
                <a:cubicBezTo>
                  <a:pt x="29673" y="78424"/>
                  <a:pt x="30045" y="77550"/>
                  <a:pt x="29542" y="77047"/>
                </a:cubicBezTo>
                <a:cubicBezTo>
                  <a:pt x="29018" y="76545"/>
                  <a:pt x="28166" y="76916"/>
                  <a:pt x="28166" y="77615"/>
                </a:cubicBezTo>
                <a:cubicBezTo>
                  <a:pt x="28166" y="78074"/>
                  <a:pt x="28515" y="78424"/>
                  <a:pt x="28974" y="78424"/>
                </a:cubicBezTo>
                <a:close/>
                <a:moveTo>
                  <a:pt x="24145" y="78293"/>
                </a:moveTo>
                <a:cubicBezTo>
                  <a:pt x="24735" y="78293"/>
                  <a:pt x="25041" y="77572"/>
                  <a:pt x="24604" y="77135"/>
                </a:cubicBezTo>
                <a:cubicBezTo>
                  <a:pt x="24189" y="76719"/>
                  <a:pt x="23468" y="77025"/>
                  <a:pt x="23468" y="77615"/>
                </a:cubicBezTo>
                <a:cubicBezTo>
                  <a:pt x="23468" y="77987"/>
                  <a:pt x="23774" y="78293"/>
                  <a:pt x="24145" y="78293"/>
                </a:cubicBezTo>
                <a:close/>
                <a:moveTo>
                  <a:pt x="19316" y="78140"/>
                </a:moveTo>
                <a:cubicBezTo>
                  <a:pt x="19775" y="78140"/>
                  <a:pt x="20015" y="77572"/>
                  <a:pt x="19688" y="77244"/>
                </a:cubicBezTo>
                <a:cubicBezTo>
                  <a:pt x="19360" y="76916"/>
                  <a:pt x="18792" y="77156"/>
                  <a:pt x="18792" y="77615"/>
                </a:cubicBezTo>
                <a:cubicBezTo>
                  <a:pt x="18792" y="77899"/>
                  <a:pt x="19032" y="78140"/>
                  <a:pt x="19316" y="78140"/>
                </a:cubicBezTo>
                <a:close/>
                <a:moveTo>
                  <a:pt x="14487" y="78009"/>
                </a:moveTo>
                <a:cubicBezTo>
                  <a:pt x="14837" y="78009"/>
                  <a:pt x="14990" y="77593"/>
                  <a:pt x="14749" y="77353"/>
                </a:cubicBezTo>
                <a:cubicBezTo>
                  <a:pt x="14509" y="77113"/>
                  <a:pt x="14116" y="77266"/>
                  <a:pt x="14094" y="77615"/>
                </a:cubicBezTo>
                <a:cubicBezTo>
                  <a:pt x="14094" y="77834"/>
                  <a:pt x="14269" y="78009"/>
                  <a:pt x="14487" y="78009"/>
                </a:cubicBezTo>
                <a:close/>
                <a:moveTo>
                  <a:pt x="9658" y="77856"/>
                </a:moveTo>
                <a:cubicBezTo>
                  <a:pt x="9877" y="77856"/>
                  <a:pt x="9986" y="77615"/>
                  <a:pt x="9833" y="77462"/>
                </a:cubicBezTo>
                <a:cubicBezTo>
                  <a:pt x="9680" y="77309"/>
                  <a:pt x="9418" y="77419"/>
                  <a:pt x="9418" y="77615"/>
                </a:cubicBezTo>
                <a:cubicBezTo>
                  <a:pt x="9418" y="77746"/>
                  <a:pt x="9527" y="77856"/>
                  <a:pt x="9658" y="77856"/>
                </a:cubicBezTo>
                <a:close/>
                <a:moveTo>
                  <a:pt x="4829" y="77725"/>
                </a:moveTo>
                <a:cubicBezTo>
                  <a:pt x="4895" y="77725"/>
                  <a:pt x="4938" y="77681"/>
                  <a:pt x="4938" y="77615"/>
                </a:cubicBezTo>
                <a:cubicBezTo>
                  <a:pt x="4938" y="77484"/>
                  <a:pt x="4742" y="77484"/>
                  <a:pt x="4742" y="77615"/>
                </a:cubicBezTo>
                <a:cubicBezTo>
                  <a:pt x="4720" y="77681"/>
                  <a:pt x="4785" y="77725"/>
                  <a:pt x="4829" y="77725"/>
                </a:cubicBezTo>
                <a:close/>
                <a:moveTo>
                  <a:pt x="154442" y="72808"/>
                </a:moveTo>
                <a:lnTo>
                  <a:pt x="154442" y="72808"/>
                </a:lnTo>
                <a:cubicBezTo>
                  <a:pt x="154442" y="72808"/>
                  <a:pt x="154442" y="72808"/>
                  <a:pt x="154442" y="72808"/>
                </a:cubicBezTo>
                <a:close/>
                <a:moveTo>
                  <a:pt x="149613" y="72939"/>
                </a:moveTo>
                <a:cubicBezTo>
                  <a:pt x="149831" y="72939"/>
                  <a:pt x="149460" y="72590"/>
                  <a:pt x="149482" y="72808"/>
                </a:cubicBezTo>
                <a:cubicBezTo>
                  <a:pt x="149482" y="72874"/>
                  <a:pt x="149525" y="72939"/>
                  <a:pt x="149613" y="72939"/>
                </a:cubicBezTo>
                <a:close/>
                <a:moveTo>
                  <a:pt x="144784" y="73070"/>
                </a:moveTo>
                <a:cubicBezTo>
                  <a:pt x="144937" y="73070"/>
                  <a:pt x="145046" y="72939"/>
                  <a:pt x="145046" y="72786"/>
                </a:cubicBezTo>
                <a:cubicBezTo>
                  <a:pt x="145046" y="72437"/>
                  <a:pt x="144500" y="72437"/>
                  <a:pt x="144500" y="72786"/>
                </a:cubicBezTo>
                <a:cubicBezTo>
                  <a:pt x="144500" y="72939"/>
                  <a:pt x="144631" y="73070"/>
                  <a:pt x="144784" y="73070"/>
                </a:cubicBezTo>
                <a:close/>
                <a:moveTo>
                  <a:pt x="139955" y="73223"/>
                </a:moveTo>
                <a:cubicBezTo>
                  <a:pt x="140326" y="73223"/>
                  <a:pt x="140501" y="72764"/>
                  <a:pt x="140239" y="72502"/>
                </a:cubicBezTo>
                <a:cubicBezTo>
                  <a:pt x="139976" y="72240"/>
                  <a:pt x="139539" y="72437"/>
                  <a:pt x="139539" y="72808"/>
                </a:cubicBezTo>
                <a:cubicBezTo>
                  <a:pt x="139539" y="73027"/>
                  <a:pt x="139736" y="73223"/>
                  <a:pt x="139955" y="73223"/>
                </a:cubicBezTo>
                <a:close/>
                <a:moveTo>
                  <a:pt x="135126" y="73354"/>
                </a:moveTo>
                <a:cubicBezTo>
                  <a:pt x="135628" y="73354"/>
                  <a:pt x="135868" y="72764"/>
                  <a:pt x="135519" y="72415"/>
                </a:cubicBezTo>
                <a:cubicBezTo>
                  <a:pt x="135169" y="72065"/>
                  <a:pt x="134579" y="72305"/>
                  <a:pt x="134579" y="72808"/>
                </a:cubicBezTo>
                <a:cubicBezTo>
                  <a:pt x="134579" y="73114"/>
                  <a:pt x="134820" y="73354"/>
                  <a:pt x="135126" y="73354"/>
                </a:cubicBezTo>
                <a:close/>
                <a:moveTo>
                  <a:pt x="130297" y="73507"/>
                </a:moveTo>
                <a:cubicBezTo>
                  <a:pt x="130930" y="73485"/>
                  <a:pt x="131236" y="72742"/>
                  <a:pt x="130799" y="72305"/>
                </a:cubicBezTo>
                <a:cubicBezTo>
                  <a:pt x="130362" y="71868"/>
                  <a:pt x="129597" y="72174"/>
                  <a:pt x="129619" y="72808"/>
                </a:cubicBezTo>
                <a:cubicBezTo>
                  <a:pt x="129619" y="73180"/>
                  <a:pt x="129925" y="73507"/>
                  <a:pt x="130297" y="73507"/>
                </a:cubicBezTo>
                <a:close/>
                <a:moveTo>
                  <a:pt x="125489" y="73638"/>
                </a:moveTo>
                <a:cubicBezTo>
                  <a:pt x="126232" y="73638"/>
                  <a:pt x="126604" y="72721"/>
                  <a:pt x="126079" y="72196"/>
                </a:cubicBezTo>
                <a:cubicBezTo>
                  <a:pt x="125533" y="71672"/>
                  <a:pt x="124637" y="72043"/>
                  <a:pt x="124637" y="72808"/>
                </a:cubicBezTo>
                <a:cubicBezTo>
                  <a:pt x="124637" y="73267"/>
                  <a:pt x="125009" y="73638"/>
                  <a:pt x="125489" y="73638"/>
                </a:cubicBezTo>
                <a:close/>
                <a:moveTo>
                  <a:pt x="120660" y="73769"/>
                </a:moveTo>
                <a:cubicBezTo>
                  <a:pt x="121534" y="73769"/>
                  <a:pt x="121950" y="72721"/>
                  <a:pt x="121338" y="72109"/>
                </a:cubicBezTo>
                <a:cubicBezTo>
                  <a:pt x="120726" y="71497"/>
                  <a:pt x="119677" y="71934"/>
                  <a:pt x="119677" y="72808"/>
                </a:cubicBezTo>
                <a:cubicBezTo>
                  <a:pt x="119677" y="73332"/>
                  <a:pt x="120114" y="73769"/>
                  <a:pt x="120660" y="73769"/>
                </a:cubicBezTo>
                <a:close/>
                <a:moveTo>
                  <a:pt x="115831" y="73901"/>
                </a:moveTo>
                <a:cubicBezTo>
                  <a:pt x="116815" y="73901"/>
                  <a:pt x="117317" y="72721"/>
                  <a:pt x="116618" y="72000"/>
                </a:cubicBezTo>
                <a:cubicBezTo>
                  <a:pt x="115919" y="71300"/>
                  <a:pt x="114717" y="71803"/>
                  <a:pt x="114717" y="72808"/>
                </a:cubicBezTo>
                <a:cubicBezTo>
                  <a:pt x="114717" y="73420"/>
                  <a:pt x="115219" y="73901"/>
                  <a:pt x="115831" y="73901"/>
                </a:cubicBezTo>
                <a:close/>
                <a:moveTo>
                  <a:pt x="111002" y="74054"/>
                </a:moveTo>
                <a:cubicBezTo>
                  <a:pt x="112117" y="74054"/>
                  <a:pt x="112685" y="72699"/>
                  <a:pt x="111898" y="71912"/>
                </a:cubicBezTo>
                <a:cubicBezTo>
                  <a:pt x="111090" y="71104"/>
                  <a:pt x="109735" y="71672"/>
                  <a:pt x="109735" y="72808"/>
                </a:cubicBezTo>
                <a:cubicBezTo>
                  <a:pt x="109735" y="73485"/>
                  <a:pt x="110303" y="74054"/>
                  <a:pt x="111002" y="74054"/>
                </a:cubicBezTo>
                <a:close/>
                <a:moveTo>
                  <a:pt x="106173" y="74185"/>
                </a:moveTo>
                <a:cubicBezTo>
                  <a:pt x="107419" y="74185"/>
                  <a:pt x="108052" y="72699"/>
                  <a:pt x="107156" y="71803"/>
                </a:cubicBezTo>
                <a:cubicBezTo>
                  <a:pt x="106282" y="70929"/>
                  <a:pt x="104775" y="71563"/>
                  <a:pt x="104797" y="72808"/>
                </a:cubicBezTo>
                <a:cubicBezTo>
                  <a:pt x="104797" y="73573"/>
                  <a:pt x="105408" y="74185"/>
                  <a:pt x="106173" y="74185"/>
                </a:cubicBezTo>
                <a:close/>
                <a:moveTo>
                  <a:pt x="101344" y="74338"/>
                </a:moveTo>
                <a:cubicBezTo>
                  <a:pt x="102721" y="74338"/>
                  <a:pt x="103420" y="72677"/>
                  <a:pt x="102437" y="71716"/>
                </a:cubicBezTo>
                <a:cubicBezTo>
                  <a:pt x="101475" y="70732"/>
                  <a:pt x="99815" y="71431"/>
                  <a:pt x="99815" y="72808"/>
                </a:cubicBezTo>
                <a:cubicBezTo>
                  <a:pt x="99815" y="73660"/>
                  <a:pt x="100492" y="74338"/>
                  <a:pt x="101344" y="74338"/>
                </a:cubicBezTo>
                <a:close/>
                <a:moveTo>
                  <a:pt x="96537" y="74469"/>
                </a:moveTo>
                <a:cubicBezTo>
                  <a:pt x="98023" y="74469"/>
                  <a:pt x="98766" y="72655"/>
                  <a:pt x="97717" y="71606"/>
                </a:cubicBezTo>
                <a:cubicBezTo>
                  <a:pt x="96646" y="70557"/>
                  <a:pt x="94854" y="71300"/>
                  <a:pt x="94854" y="72786"/>
                </a:cubicBezTo>
                <a:cubicBezTo>
                  <a:pt x="94854" y="73704"/>
                  <a:pt x="95597" y="74469"/>
                  <a:pt x="96537" y="74469"/>
                </a:cubicBezTo>
                <a:close/>
                <a:moveTo>
                  <a:pt x="91708" y="74600"/>
                </a:moveTo>
                <a:cubicBezTo>
                  <a:pt x="93303" y="74600"/>
                  <a:pt x="94112" y="72655"/>
                  <a:pt x="92975" y="71497"/>
                </a:cubicBezTo>
                <a:cubicBezTo>
                  <a:pt x="91839" y="70361"/>
                  <a:pt x="89894" y="71169"/>
                  <a:pt x="89894" y="72786"/>
                </a:cubicBezTo>
                <a:cubicBezTo>
                  <a:pt x="89894" y="73791"/>
                  <a:pt x="90703" y="74600"/>
                  <a:pt x="91708" y="74600"/>
                </a:cubicBezTo>
                <a:close/>
                <a:moveTo>
                  <a:pt x="86879" y="74731"/>
                </a:moveTo>
                <a:cubicBezTo>
                  <a:pt x="88605" y="74731"/>
                  <a:pt x="89479" y="72633"/>
                  <a:pt x="88256" y="71410"/>
                </a:cubicBezTo>
                <a:cubicBezTo>
                  <a:pt x="87032" y="70186"/>
                  <a:pt x="84934" y="71060"/>
                  <a:pt x="84934" y="72786"/>
                </a:cubicBezTo>
                <a:cubicBezTo>
                  <a:pt x="84934" y="73857"/>
                  <a:pt x="85808" y="74731"/>
                  <a:pt x="86879" y="74731"/>
                </a:cubicBezTo>
                <a:close/>
                <a:moveTo>
                  <a:pt x="82050" y="74840"/>
                </a:moveTo>
                <a:cubicBezTo>
                  <a:pt x="83864" y="74840"/>
                  <a:pt x="84781" y="72633"/>
                  <a:pt x="83492" y="71344"/>
                </a:cubicBezTo>
                <a:cubicBezTo>
                  <a:pt x="82203" y="70055"/>
                  <a:pt x="79996" y="70973"/>
                  <a:pt x="79996" y="72786"/>
                </a:cubicBezTo>
                <a:cubicBezTo>
                  <a:pt x="79996" y="73922"/>
                  <a:pt x="80914" y="74840"/>
                  <a:pt x="82050" y="74840"/>
                </a:cubicBezTo>
                <a:close/>
                <a:moveTo>
                  <a:pt x="77221" y="74884"/>
                </a:moveTo>
                <a:cubicBezTo>
                  <a:pt x="79100" y="74884"/>
                  <a:pt x="80040" y="72633"/>
                  <a:pt x="78707" y="71300"/>
                </a:cubicBezTo>
                <a:cubicBezTo>
                  <a:pt x="77374" y="69967"/>
                  <a:pt x="75123" y="70907"/>
                  <a:pt x="75123" y="72786"/>
                </a:cubicBezTo>
                <a:cubicBezTo>
                  <a:pt x="75123" y="73944"/>
                  <a:pt x="76063" y="74884"/>
                  <a:pt x="77221" y="74884"/>
                </a:cubicBezTo>
                <a:close/>
                <a:moveTo>
                  <a:pt x="72392" y="74840"/>
                </a:moveTo>
                <a:cubicBezTo>
                  <a:pt x="74227" y="74840"/>
                  <a:pt x="75145" y="72633"/>
                  <a:pt x="73834" y="71344"/>
                </a:cubicBezTo>
                <a:cubicBezTo>
                  <a:pt x="72545" y="70055"/>
                  <a:pt x="70338" y="70973"/>
                  <a:pt x="70338" y="72786"/>
                </a:cubicBezTo>
                <a:cubicBezTo>
                  <a:pt x="70338" y="73922"/>
                  <a:pt x="71256" y="74840"/>
                  <a:pt x="72392" y="74840"/>
                </a:cubicBezTo>
                <a:close/>
                <a:moveTo>
                  <a:pt x="67563" y="74709"/>
                </a:moveTo>
                <a:cubicBezTo>
                  <a:pt x="69289" y="74709"/>
                  <a:pt x="70141" y="72633"/>
                  <a:pt x="68939" y="71431"/>
                </a:cubicBezTo>
                <a:cubicBezTo>
                  <a:pt x="67716" y="70208"/>
                  <a:pt x="65640" y="71060"/>
                  <a:pt x="65640" y="72786"/>
                </a:cubicBezTo>
                <a:cubicBezTo>
                  <a:pt x="65640" y="73857"/>
                  <a:pt x="66514" y="74709"/>
                  <a:pt x="67563" y="74709"/>
                </a:cubicBezTo>
                <a:close/>
                <a:moveTo>
                  <a:pt x="62734" y="74578"/>
                </a:moveTo>
                <a:cubicBezTo>
                  <a:pt x="64351" y="74578"/>
                  <a:pt x="65137" y="72655"/>
                  <a:pt x="64023" y="71519"/>
                </a:cubicBezTo>
                <a:cubicBezTo>
                  <a:pt x="62887" y="70383"/>
                  <a:pt x="60942" y="71191"/>
                  <a:pt x="60942" y="72786"/>
                </a:cubicBezTo>
                <a:cubicBezTo>
                  <a:pt x="60964" y="73769"/>
                  <a:pt x="61750" y="74578"/>
                  <a:pt x="62734" y="74578"/>
                </a:cubicBezTo>
                <a:close/>
                <a:moveTo>
                  <a:pt x="57927" y="74447"/>
                </a:moveTo>
                <a:cubicBezTo>
                  <a:pt x="59391" y="74447"/>
                  <a:pt x="60133" y="72655"/>
                  <a:pt x="59085" y="71606"/>
                </a:cubicBezTo>
                <a:cubicBezTo>
                  <a:pt x="58058" y="70557"/>
                  <a:pt x="56266" y="71300"/>
                  <a:pt x="56266" y="72786"/>
                </a:cubicBezTo>
                <a:cubicBezTo>
                  <a:pt x="56266" y="73704"/>
                  <a:pt x="57009" y="74447"/>
                  <a:pt x="57927" y="74447"/>
                </a:cubicBezTo>
                <a:close/>
                <a:moveTo>
                  <a:pt x="53098" y="74316"/>
                </a:moveTo>
                <a:cubicBezTo>
                  <a:pt x="54452" y="74316"/>
                  <a:pt x="55130" y="72677"/>
                  <a:pt x="54168" y="71716"/>
                </a:cubicBezTo>
                <a:cubicBezTo>
                  <a:pt x="53207" y="70754"/>
                  <a:pt x="51568" y="71431"/>
                  <a:pt x="51568" y="72786"/>
                </a:cubicBezTo>
                <a:cubicBezTo>
                  <a:pt x="51568" y="73638"/>
                  <a:pt x="52245" y="74316"/>
                  <a:pt x="53098" y="74316"/>
                </a:cubicBezTo>
                <a:close/>
                <a:moveTo>
                  <a:pt x="48268" y="74163"/>
                </a:moveTo>
                <a:cubicBezTo>
                  <a:pt x="49492" y="74163"/>
                  <a:pt x="50082" y="72677"/>
                  <a:pt x="49208" y="71825"/>
                </a:cubicBezTo>
                <a:cubicBezTo>
                  <a:pt x="48356" y="70973"/>
                  <a:pt x="46892" y="71584"/>
                  <a:pt x="46892" y="72808"/>
                </a:cubicBezTo>
                <a:cubicBezTo>
                  <a:pt x="46892" y="73551"/>
                  <a:pt x="47504" y="74163"/>
                  <a:pt x="48268" y="74163"/>
                </a:cubicBezTo>
                <a:close/>
                <a:moveTo>
                  <a:pt x="43439" y="74032"/>
                </a:moveTo>
                <a:cubicBezTo>
                  <a:pt x="44554" y="74032"/>
                  <a:pt x="45122" y="72699"/>
                  <a:pt x="44335" y="71912"/>
                </a:cubicBezTo>
                <a:cubicBezTo>
                  <a:pt x="43549" y="71126"/>
                  <a:pt x="42194" y="71672"/>
                  <a:pt x="42194" y="72786"/>
                </a:cubicBezTo>
                <a:cubicBezTo>
                  <a:pt x="42194" y="73485"/>
                  <a:pt x="42762" y="74032"/>
                  <a:pt x="43439" y="74032"/>
                </a:cubicBezTo>
                <a:close/>
                <a:moveTo>
                  <a:pt x="38610" y="73879"/>
                </a:moveTo>
                <a:cubicBezTo>
                  <a:pt x="39594" y="73879"/>
                  <a:pt x="40074" y="72699"/>
                  <a:pt x="39397" y="72021"/>
                </a:cubicBezTo>
                <a:cubicBezTo>
                  <a:pt x="38698" y="71322"/>
                  <a:pt x="37518" y="71825"/>
                  <a:pt x="37518" y="72786"/>
                </a:cubicBezTo>
                <a:cubicBezTo>
                  <a:pt x="37518" y="73398"/>
                  <a:pt x="38020" y="73879"/>
                  <a:pt x="38610" y="73879"/>
                </a:cubicBezTo>
                <a:close/>
                <a:moveTo>
                  <a:pt x="33781" y="73748"/>
                </a:moveTo>
                <a:cubicBezTo>
                  <a:pt x="34655" y="73748"/>
                  <a:pt x="35092" y="72721"/>
                  <a:pt x="34481" y="72109"/>
                </a:cubicBezTo>
                <a:cubicBezTo>
                  <a:pt x="33869" y="71497"/>
                  <a:pt x="32820" y="71934"/>
                  <a:pt x="32820" y="72786"/>
                </a:cubicBezTo>
                <a:cubicBezTo>
                  <a:pt x="32820" y="73311"/>
                  <a:pt x="33257" y="73748"/>
                  <a:pt x="33781" y="73748"/>
                </a:cubicBezTo>
                <a:close/>
                <a:moveTo>
                  <a:pt x="28974" y="73617"/>
                </a:moveTo>
                <a:cubicBezTo>
                  <a:pt x="29695" y="73617"/>
                  <a:pt x="30067" y="72742"/>
                  <a:pt x="29542" y="72218"/>
                </a:cubicBezTo>
                <a:cubicBezTo>
                  <a:pt x="29040" y="71694"/>
                  <a:pt x="28144" y="72065"/>
                  <a:pt x="28144" y="72786"/>
                </a:cubicBezTo>
                <a:cubicBezTo>
                  <a:pt x="28144" y="73245"/>
                  <a:pt x="28515" y="73617"/>
                  <a:pt x="28974" y="73617"/>
                </a:cubicBezTo>
                <a:close/>
                <a:moveTo>
                  <a:pt x="24145" y="73464"/>
                </a:moveTo>
                <a:cubicBezTo>
                  <a:pt x="24757" y="73464"/>
                  <a:pt x="25063" y="72742"/>
                  <a:pt x="24626" y="72305"/>
                </a:cubicBezTo>
                <a:cubicBezTo>
                  <a:pt x="24189" y="71868"/>
                  <a:pt x="23446" y="72174"/>
                  <a:pt x="23446" y="72786"/>
                </a:cubicBezTo>
                <a:cubicBezTo>
                  <a:pt x="23468" y="73158"/>
                  <a:pt x="23774" y="73464"/>
                  <a:pt x="24145" y="73464"/>
                </a:cubicBezTo>
                <a:close/>
                <a:moveTo>
                  <a:pt x="19316" y="73332"/>
                </a:moveTo>
                <a:cubicBezTo>
                  <a:pt x="19797" y="73332"/>
                  <a:pt x="20037" y="72742"/>
                  <a:pt x="19709" y="72393"/>
                </a:cubicBezTo>
                <a:cubicBezTo>
                  <a:pt x="19360" y="72065"/>
                  <a:pt x="18770" y="72305"/>
                  <a:pt x="18770" y="72786"/>
                </a:cubicBezTo>
                <a:cubicBezTo>
                  <a:pt x="18770" y="73092"/>
                  <a:pt x="19010" y="73332"/>
                  <a:pt x="19316" y="73332"/>
                </a:cubicBezTo>
                <a:close/>
                <a:moveTo>
                  <a:pt x="14487" y="73180"/>
                </a:moveTo>
                <a:cubicBezTo>
                  <a:pt x="14859" y="73201"/>
                  <a:pt x="15033" y="72764"/>
                  <a:pt x="14771" y="72502"/>
                </a:cubicBezTo>
                <a:cubicBezTo>
                  <a:pt x="14531" y="72240"/>
                  <a:pt x="14094" y="72437"/>
                  <a:pt x="14094" y="72786"/>
                </a:cubicBezTo>
                <a:cubicBezTo>
                  <a:pt x="14094" y="73005"/>
                  <a:pt x="14269" y="73180"/>
                  <a:pt x="14509" y="73180"/>
                </a:cubicBezTo>
                <a:close/>
                <a:moveTo>
                  <a:pt x="9658" y="73048"/>
                </a:moveTo>
                <a:cubicBezTo>
                  <a:pt x="9811" y="73048"/>
                  <a:pt x="9920" y="72939"/>
                  <a:pt x="9920" y="72786"/>
                </a:cubicBezTo>
                <a:cubicBezTo>
                  <a:pt x="9920" y="72458"/>
                  <a:pt x="9418" y="72458"/>
                  <a:pt x="9418" y="72786"/>
                </a:cubicBezTo>
                <a:cubicBezTo>
                  <a:pt x="9418" y="72917"/>
                  <a:pt x="9527" y="73048"/>
                  <a:pt x="9658" y="73048"/>
                </a:cubicBezTo>
                <a:close/>
                <a:moveTo>
                  <a:pt x="4829" y="72895"/>
                </a:moveTo>
                <a:cubicBezTo>
                  <a:pt x="4895" y="72917"/>
                  <a:pt x="4960" y="72852"/>
                  <a:pt x="4960" y="72786"/>
                </a:cubicBezTo>
                <a:cubicBezTo>
                  <a:pt x="4960" y="72633"/>
                  <a:pt x="4720" y="72633"/>
                  <a:pt x="4720" y="72786"/>
                </a:cubicBezTo>
                <a:cubicBezTo>
                  <a:pt x="4720" y="72852"/>
                  <a:pt x="4763" y="72917"/>
                  <a:pt x="4829" y="72895"/>
                </a:cubicBezTo>
                <a:close/>
                <a:moveTo>
                  <a:pt x="22" y="72808"/>
                </a:moveTo>
                <a:lnTo>
                  <a:pt x="22" y="72808"/>
                </a:lnTo>
                <a:cubicBezTo>
                  <a:pt x="22" y="72786"/>
                  <a:pt x="22" y="72786"/>
                  <a:pt x="22" y="72786"/>
                </a:cubicBezTo>
                <a:lnTo>
                  <a:pt x="0" y="72808"/>
                </a:lnTo>
                <a:close/>
                <a:moveTo>
                  <a:pt x="154442" y="67979"/>
                </a:moveTo>
                <a:cubicBezTo>
                  <a:pt x="154442" y="67979"/>
                  <a:pt x="154442" y="67979"/>
                  <a:pt x="154442" y="67957"/>
                </a:cubicBezTo>
                <a:cubicBezTo>
                  <a:pt x="154442" y="67957"/>
                  <a:pt x="154442" y="67957"/>
                  <a:pt x="154442" y="67957"/>
                </a:cubicBezTo>
                <a:lnTo>
                  <a:pt x="154442" y="67957"/>
                </a:lnTo>
                <a:cubicBezTo>
                  <a:pt x="154442" y="67957"/>
                  <a:pt x="154442" y="67979"/>
                  <a:pt x="154442" y="67979"/>
                </a:cubicBezTo>
                <a:close/>
                <a:moveTo>
                  <a:pt x="149613" y="68088"/>
                </a:moveTo>
                <a:cubicBezTo>
                  <a:pt x="149809" y="68088"/>
                  <a:pt x="149482" y="67760"/>
                  <a:pt x="149482" y="67957"/>
                </a:cubicBezTo>
                <a:cubicBezTo>
                  <a:pt x="149482" y="68045"/>
                  <a:pt x="149525" y="68088"/>
                  <a:pt x="149613" y="68088"/>
                </a:cubicBezTo>
                <a:close/>
                <a:moveTo>
                  <a:pt x="144784" y="68241"/>
                </a:moveTo>
                <a:cubicBezTo>
                  <a:pt x="145024" y="68241"/>
                  <a:pt x="145155" y="67957"/>
                  <a:pt x="144980" y="67782"/>
                </a:cubicBezTo>
                <a:cubicBezTo>
                  <a:pt x="144805" y="67608"/>
                  <a:pt x="144500" y="67717"/>
                  <a:pt x="144500" y="67979"/>
                </a:cubicBezTo>
                <a:cubicBezTo>
                  <a:pt x="144500" y="68132"/>
                  <a:pt x="144631" y="68241"/>
                  <a:pt x="144784" y="68241"/>
                </a:cubicBezTo>
                <a:close/>
                <a:moveTo>
                  <a:pt x="139955" y="68372"/>
                </a:moveTo>
                <a:cubicBezTo>
                  <a:pt x="140413" y="68307"/>
                  <a:pt x="140413" y="67629"/>
                  <a:pt x="139955" y="67564"/>
                </a:cubicBezTo>
                <a:cubicBezTo>
                  <a:pt x="139474" y="67476"/>
                  <a:pt x="139474" y="68460"/>
                  <a:pt x="139955" y="68372"/>
                </a:cubicBezTo>
                <a:close/>
                <a:moveTo>
                  <a:pt x="135126" y="68525"/>
                </a:moveTo>
                <a:cubicBezTo>
                  <a:pt x="135628" y="68525"/>
                  <a:pt x="135890" y="67913"/>
                  <a:pt x="135519" y="67564"/>
                </a:cubicBezTo>
                <a:cubicBezTo>
                  <a:pt x="135169" y="67214"/>
                  <a:pt x="134557" y="67455"/>
                  <a:pt x="134557" y="67957"/>
                </a:cubicBezTo>
                <a:cubicBezTo>
                  <a:pt x="134557" y="68263"/>
                  <a:pt x="134820" y="68525"/>
                  <a:pt x="135126" y="68525"/>
                </a:cubicBezTo>
                <a:close/>
                <a:moveTo>
                  <a:pt x="130297" y="68656"/>
                </a:moveTo>
                <a:cubicBezTo>
                  <a:pt x="130930" y="68656"/>
                  <a:pt x="131236" y="67913"/>
                  <a:pt x="130799" y="67476"/>
                </a:cubicBezTo>
                <a:cubicBezTo>
                  <a:pt x="130362" y="67039"/>
                  <a:pt x="129619" y="67345"/>
                  <a:pt x="129597" y="67957"/>
                </a:cubicBezTo>
                <a:cubicBezTo>
                  <a:pt x="129619" y="68350"/>
                  <a:pt x="129925" y="68656"/>
                  <a:pt x="130297" y="68656"/>
                </a:cubicBezTo>
                <a:close/>
                <a:moveTo>
                  <a:pt x="125467" y="68809"/>
                </a:moveTo>
                <a:cubicBezTo>
                  <a:pt x="126232" y="68809"/>
                  <a:pt x="126604" y="67892"/>
                  <a:pt x="126079" y="67367"/>
                </a:cubicBezTo>
                <a:cubicBezTo>
                  <a:pt x="125533" y="66821"/>
                  <a:pt x="124637" y="67214"/>
                  <a:pt x="124637" y="67957"/>
                </a:cubicBezTo>
                <a:cubicBezTo>
                  <a:pt x="124637" y="68438"/>
                  <a:pt x="125009" y="68809"/>
                  <a:pt x="125467" y="68809"/>
                </a:cubicBezTo>
                <a:close/>
                <a:moveTo>
                  <a:pt x="120660" y="68940"/>
                </a:moveTo>
                <a:cubicBezTo>
                  <a:pt x="121534" y="68940"/>
                  <a:pt x="121950" y="67892"/>
                  <a:pt x="121338" y="67258"/>
                </a:cubicBezTo>
                <a:cubicBezTo>
                  <a:pt x="120726" y="66646"/>
                  <a:pt x="119677" y="67083"/>
                  <a:pt x="119677" y="67957"/>
                </a:cubicBezTo>
                <a:cubicBezTo>
                  <a:pt x="119677" y="68503"/>
                  <a:pt x="120114" y="68940"/>
                  <a:pt x="120660" y="68940"/>
                </a:cubicBezTo>
                <a:close/>
                <a:moveTo>
                  <a:pt x="115831" y="69093"/>
                </a:moveTo>
                <a:cubicBezTo>
                  <a:pt x="116836" y="69093"/>
                  <a:pt x="117339" y="67870"/>
                  <a:pt x="116618" y="67171"/>
                </a:cubicBezTo>
                <a:cubicBezTo>
                  <a:pt x="115919" y="66449"/>
                  <a:pt x="114695" y="66952"/>
                  <a:pt x="114695" y="67957"/>
                </a:cubicBezTo>
                <a:cubicBezTo>
                  <a:pt x="114695" y="68591"/>
                  <a:pt x="115198" y="69093"/>
                  <a:pt x="115831" y="69093"/>
                </a:cubicBezTo>
                <a:close/>
                <a:moveTo>
                  <a:pt x="111002" y="69225"/>
                </a:moveTo>
                <a:cubicBezTo>
                  <a:pt x="112138" y="69225"/>
                  <a:pt x="112707" y="67870"/>
                  <a:pt x="111898" y="67061"/>
                </a:cubicBezTo>
                <a:cubicBezTo>
                  <a:pt x="111090" y="66253"/>
                  <a:pt x="109735" y="66821"/>
                  <a:pt x="109735" y="67957"/>
                </a:cubicBezTo>
                <a:cubicBezTo>
                  <a:pt x="109735" y="68656"/>
                  <a:pt x="110303" y="69225"/>
                  <a:pt x="111002" y="69225"/>
                </a:cubicBezTo>
                <a:close/>
                <a:moveTo>
                  <a:pt x="106173" y="69356"/>
                </a:moveTo>
                <a:cubicBezTo>
                  <a:pt x="107441" y="69377"/>
                  <a:pt x="108052" y="67848"/>
                  <a:pt x="107178" y="66974"/>
                </a:cubicBezTo>
                <a:cubicBezTo>
                  <a:pt x="106282" y="66078"/>
                  <a:pt x="104775" y="66712"/>
                  <a:pt x="104775" y="67957"/>
                </a:cubicBezTo>
                <a:cubicBezTo>
                  <a:pt x="104775" y="68744"/>
                  <a:pt x="105408" y="69356"/>
                  <a:pt x="106173" y="69356"/>
                </a:cubicBezTo>
                <a:close/>
                <a:moveTo>
                  <a:pt x="101344" y="69509"/>
                </a:moveTo>
                <a:cubicBezTo>
                  <a:pt x="102743" y="69509"/>
                  <a:pt x="103442" y="67848"/>
                  <a:pt x="102459" y="66865"/>
                </a:cubicBezTo>
                <a:cubicBezTo>
                  <a:pt x="101475" y="65881"/>
                  <a:pt x="99793" y="66581"/>
                  <a:pt x="99793" y="67957"/>
                </a:cubicBezTo>
                <a:cubicBezTo>
                  <a:pt x="99793" y="68809"/>
                  <a:pt x="100492" y="69509"/>
                  <a:pt x="101344" y="69509"/>
                </a:cubicBezTo>
                <a:close/>
                <a:moveTo>
                  <a:pt x="96515" y="69640"/>
                </a:moveTo>
                <a:cubicBezTo>
                  <a:pt x="98023" y="69640"/>
                  <a:pt x="98788" y="67826"/>
                  <a:pt x="97717" y="66755"/>
                </a:cubicBezTo>
                <a:cubicBezTo>
                  <a:pt x="96646" y="65707"/>
                  <a:pt x="94833" y="66449"/>
                  <a:pt x="94833" y="67957"/>
                </a:cubicBezTo>
                <a:cubicBezTo>
                  <a:pt x="94833" y="68897"/>
                  <a:pt x="95597" y="69640"/>
                  <a:pt x="96515" y="69640"/>
                </a:cubicBezTo>
                <a:close/>
                <a:moveTo>
                  <a:pt x="91708" y="69793"/>
                </a:moveTo>
                <a:cubicBezTo>
                  <a:pt x="93325" y="69793"/>
                  <a:pt x="94155" y="67826"/>
                  <a:pt x="92997" y="66668"/>
                </a:cubicBezTo>
                <a:cubicBezTo>
                  <a:pt x="91839" y="65510"/>
                  <a:pt x="89872" y="66318"/>
                  <a:pt x="89872" y="67957"/>
                </a:cubicBezTo>
                <a:cubicBezTo>
                  <a:pt x="89872" y="68984"/>
                  <a:pt x="90681" y="69793"/>
                  <a:pt x="91708" y="69793"/>
                </a:cubicBezTo>
                <a:close/>
                <a:moveTo>
                  <a:pt x="86879" y="69924"/>
                </a:moveTo>
                <a:cubicBezTo>
                  <a:pt x="88627" y="69924"/>
                  <a:pt x="89501" y="67804"/>
                  <a:pt x="88256" y="66581"/>
                </a:cubicBezTo>
                <a:cubicBezTo>
                  <a:pt x="87032" y="65335"/>
                  <a:pt x="84912" y="66209"/>
                  <a:pt x="84912" y="67957"/>
                </a:cubicBezTo>
                <a:cubicBezTo>
                  <a:pt x="84912" y="69050"/>
                  <a:pt x="85786" y="69924"/>
                  <a:pt x="86879" y="69924"/>
                </a:cubicBezTo>
                <a:close/>
                <a:moveTo>
                  <a:pt x="82050" y="70055"/>
                </a:moveTo>
                <a:cubicBezTo>
                  <a:pt x="83929" y="70055"/>
                  <a:pt x="84869" y="67804"/>
                  <a:pt x="83536" y="66471"/>
                </a:cubicBezTo>
                <a:cubicBezTo>
                  <a:pt x="82203" y="65138"/>
                  <a:pt x="79952" y="66078"/>
                  <a:pt x="79952" y="67957"/>
                </a:cubicBezTo>
                <a:cubicBezTo>
                  <a:pt x="79952" y="69115"/>
                  <a:pt x="80892" y="70055"/>
                  <a:pt x="82050" y="70055"/>
                </a:cubicBezTo>
                <a:close/>
                <a:moveTo>
                  <a:pt x="77221" y="70164"/>
                </a:moveTo>
                <a:cubicBezTo>
                  <a:pt x="79166" y="70164"/>
                  <a:pt x="80149" y="67804"/>
                  <a:pt x="78772" y="66428"/>
                </a:cubicBezTo>
                <a:cubicBezTo>
                  <a:pt x="77396" y="65051"/>
                  <a:pt x="75036" y="66034"/>
                  <a:pt x="75036" y="67979"/>
                </a:cubicBezTo>
                <a:cubicBezTo>
                  <a:pt x="75036" y="69181"/>
                  <a:pt x="76019" y="70164"/>
                  <a:pt x="77221" y="70164"/>
                </a:cubicBezTo>
                <a:close/>
                <a:moveTo>
                  <a:pt x="72392" y="70055"/>
                </a:moveTo>
                <a:cubicBezTo>
                  <a:pt x="74271" y="70055"/>
                  <a:pt x="75189" y="67804"/>
                  <a:pt x="73878" y="66493"/>
                </a:cubicBezTo>
                <a:cubicBezTo>
                  <a:pt x="72567" y="65160"/>
                  <a:pt x="70316" y="66100"/>
                  <a:pt x="70316" y="67957"/>
                </a:cubicBezTo>
                <a:cubicBezTo>
                  <a:pt x="70316" y="69115"/>
                  <a:pt x="71256" y="70055"/>
                  <a:pt x="72392" y="70055"/>
                </a:cubicBezTo>
                <a:close/>
                <a:moveTo>
                  <a:pt x="67563" y="69924"/>
                </a:moveTo>
                <a:cubicBezTo>
                  <a:pt x="69311" y="69924"/>
                  <a:pt x="70185" y="67804"/>
                  <a:pt x="68961" y="66581"/>
                </a:cubicBezTo>
                <a:cubicBezTo>
                  <a:pt x="67716" y="65335"/>
                  <a:pt x="65618" y="66209"/>
                  <a:pt x="65618" y="67957"/>
                </a:cubicBezTo>
                <a:cubicBezTo>
                  <a:pt x="65618" y="69050"/>
                  <a:pt x="66492" y="69924"/>
                  <a:pt x="67563" y="69924"/>
                </a:cubicBezTo>
                <a:close/>
                <a:moveTo>
                  <a:pt x="62734" y="69771"/>
                </a:moveTo>
                <a:cubicBezTo>
                  <a:pt x="64373" y="69793"/>
                  <a:pt x="65181" y="67826"/>
                  <a:pt x="64045" y="66668"/>
                </a:cubicBezTo>
                <a:cubicBezTo>
                  <a:pt x="62887" y="65532"/>
                  <a:pt x="60920" y="66340"/>
                  <a:pt x="60920" y="67957"/>
                </a:cubicBezTo>
                <a:cubicBezTo>
                  <a:pt x="60920" y="68962"/>
                  <a:pt x="61750" y="69771"/>
                  <a:pt x="62734" y="69771"/>
                </a:cubicBezTo>
                <a:close/>
                <a:moveTo>
                  <a:pt x="57927" y="69640"/>
                </a:moveTo>
                <a:cubicBezTo>
                  <a:pt x="59412" y="69640"/>
                  <a:pt x="60155" y="67826"/>
                  <a:pt x="59107" y="66777"/>
                </a:cubicBezTo>
                <a:cubicBezTo>
                  <a:pt x="58058" y="65728"/>
                  <a:pt x="56244" y="66471"/>
                  <a:pt x="56244" y="67957"/>
                </a:cubicBezTo>
                <a:cubicBezTo>
                  <a:pt x="56244" y="68875"/>
                  <a:pt x="56987" y="69640"/>
                  <a:pt x="57927" y="69640"/>
                </a:cubicBezTo>
                <a:close/>
                <a:moveTo>
                  <a:pt x="53098" y="69509"/>
                </a:moveTo>
                <a:cubicBezTo>
                  <a:pt x="54474" y="69509"/>
                  <a:pt x="55152" y="67848"/>
                  <a:pt x="54190" y="66865"/>
                </a:cubicBezTo>
                <a:cubicBezTo>
                  <a:pt x="53207" y="65903"/>
                  <a:pt x="51546" y="66581"/>
                  <a:pt x="51546" y="67957"/>
                </a:cubicBezTo>
                <a:cubicBezTo>
                  <a:pt x="51546" y="68809"/>
                  <a:pt x="52245" y="69509"/>
                  <a:pt x="53098" y="69509"/>
                </a:cubicBezTo>
                <a:close/>
                <a:moveTo>
                  <a:pt x="48268" y="69356"/>
                </a:moveTo>
                <a:cubicBezTo>
                  <a:pt x="49514" y="69356"/>
                  <a:pt x="50126" y="67848"/>
                  <a:pt x="49252" y="66974"/>
                </a:cubicBezTo>
                <a:cubicBezTo>
                  <a:pt x="48378" y="66100"/>
                  <a:pt x="46870" y="66712"/>
                  <a:pt x="46870" y="67957"/>
                </a:cubicBezTo>
                <a:cubicBezTo>
                  <a:pt x="46870" y="68722"/>
                  <a:pt x="47482" y="69356"/>
                  <a:pt x="48268" y="69356"/>
                </a:cubicBezTo>
                <a:close/>
                <a:moveTo>
                  <a:pt x="43439" y="69225"/>
                </a:moveTo>
                <a:cubicBezTo>
                  <a:pt x="44576" y="69225"/>
                  <a:pt x="45122" y="67870"/>
                  <a:pt x="44335" y="67061"/>
                </a:cubicBezTo>
                <a:cubicBezTo>
                  <a:pt x="43549" y="66275"/>
                  <a:pt x="42194" y="66843"/>
                  <a:pt x="42194" y="67957"/>
                </a:cubicBezTo>
                <a:cubicBezTo>
                  <a:pt x="42194" y="68656"/>
                  <a:pt x="42740" y="69225"/>
                  <a:pt x="43439" y="69225"/>
                </a:cubicBezTo>
                <a:close/>
                <a:moveTo>
                  <a:pt x="38610" y="69072"/>
                </a:moveTo>
                <a:cubicBezTo>
                  <a:pt x="39616" y="69072"/>
                  <a:pt x="40096" y="67870"/>
                  <a:pt x="39397" y="67171"/>
                </a:cubicBezTo>
                <a:cubicBezTo>
                  <a:pt x="38698" y="66471"/>
                  <a:pt x="37496" y="66974"/>
                  <a:pt x="37496" y="67957"/>
                </a:cubicBezTo>
                <a:cubicBezTo>
                  <a:pt x="37518" y="68569"/>
                  <a:pt x="37999" y="69072"/>
                  <a:pt x="38610" y="69072"/>
                </a:cubicBezTo>
                <a:close/>
                <a:moveTo>
                  <a:pt x="33781" y="68919"/>
                </a:moveTo>
                <a:cubicBezTo>
                  <a:pt x="34655" y="68919"/>
                  <a:pt x="35071" y="67892"/>
                  <a:pt x="34481" y="67280"/>
                </a:cubicBezTo>
                <a:cubicBezTo>
                  <a:pt x="33869" y="66668"/>
                  <a:pt x="32820" y="67105"/>
                  <a:pt x="32820" y="67957"/>
                </a:cubicBezTo>
                <a:cubicBezTo>
                  <a:pt x="32820" y="68503"/>
                  <a:pt x="33257" y="68919"/>
                  <a:pt x="33781" y="68919"/>
                </a:cubicBezTo>
                <a:close/>
                <a:moveTo>
                  <a:pt x="28974" y="68787"/>
                </a:moveTo>
                <a:cubicBezTo>
                  <a:pt x="29695" y="68787"/>
                  <a:pt x="30067" y="67913"/>
                  <a:pt x="29542" y="67389"/>
                </a:cubicBezTo>
                <a:cubicBezTo>
                  <a:pt x="29040" y="66865"/>
                  <a:pt x="28144" y="67236"/>
                  <a:pt x="28144" y="67979"/>
                </a:cubicBezTo>
                <a:cubicBezTo>
                  <a:pt x="28144" y="68416"/>
                  <a:pt x="28515" y="68787"/>
                  <a:pt x="28974" y="68787"/>
                </a:cubicBezTo>
                <a:close/>
                <a:moveTo>
                  <a:pt x="24145" y="68635"/>
                </a:moveTo>
                <a:cubicBezTo>
                  <a:pt x="24757" y="68635"/>
                  <a:pt x="25063" y="67913"/>
                  <a:pt x="24626" y="67476"/>
                </a:cubicBezTo>
                <a:cubicBezTo>
                  <a:pt x="24189" y="67039"/>
                  <a:pt x="23446" y="67345"/>
                  <a:pt x="23446" y="67957"/>
                </a:cubicBezTo>
                <a:cubicBezTo>
                  <a:pt x="23446" y="68350"/>
                  <a:pt x="23752" y="68635"/>
                  <a:pt x="24145" y="68635"/>
                </a:cubicBezTo>
                <a:close/>
                <a:moveTo>
                  <a:pt x="19316" y="68503"/>
                </a:moveTo>
                <a:cubicBezTo>
                  <a:pt x="19797" y="68503"/>
                  <a:pt x="20037" y="67913"/>
                  <a:pt x="19709" y="67586"/>
                </a:cubicBezTo>
                <a:cubicBezTo>
                  <a:pt x="19360" y="67236"/>
                  <a:pt x="18770" y="67476"/>
                  <a:pt x="18770" y="67957"/>
                </a:cubicBezTo>
                <a:cubicBezTo>
                  <a:pt x="18770" y="68263"/>
                  <a:pt x="19010" y="68503"/>
                  <a:pt x="19316" y="68503"/>
                </a:cubicBezTo>
                <a:close/>
                <a:moveTo>
                  <a:pt x="14487" y="68372"/>
                </a:moveTo>
                <a:cubicBezTo>
                  <a:pt x="14859" y="68372"/>
                  <a:pt x="15033" y="67935"/>
                  <a:pt x="14771" y="67673"/>
                </a:cubicBezTo>
                <a:cubicBezTo>
                  <a:pt x="14531" y="67433"/>
                  <a:pt x="14094" y="67608"/>
                  <a:pt x="14094" y="67957"/>
                </a:cubicBezTo>
                <a:cubicBezTo>
                  <a:pt x="14094" y="68176"/>
                  <a:pt x="14269" y="68372"/>
                  <a:pt x="14509" y="68372"/>
                </a:cubicBezTo>
                <a:close/>
                <a:moveTo>
                  <a:pt x="9658" y="68219"/>
                </a:moveTo>
                <a:cubicBezTo>
                  <a:pt x="9898" y="68219"/>
                  <a:pt x="10030" y="67935"/>
                  <a:pt x="9855" y="67760"/>
                </a:cubicBezTo>
                <a:cubicBezTo>
                  <a:pt x="9680" y="67586"/>
                  <a:pt x="9396" y="67717"/>
                  <a:pt x="9396" y="67957"/>
                </a:cubicBezTo>
                <a:cubicBezTo>
                  <a:pt x="9396" y="68110"/>
                  <a:pt x="9505" y="68219"/>
                  <a:pt x="9658" y="68219"/>
                </a:cubicBezTo>
                <a:close/>
                <a:moveTo>
                  <a:pt x="4829" y="68088"/>
                </a:moveTo>
                <a:cubicBezTo>
                  <a:pt x="4895" y="68088"/>
                  <a:pt x="4960" y="68023"/>
                  <a:pt x="4960" y="67957"/>
                </a:cubicBezTo>
                <a:cubicBezTo>
                  <a:pt x="4960" y="67804"/>
                  <a:pt x="4720" y="67804"/>
                  <a:pt x="4720" y="67957"/>
                </a:cubicBezTo>
                <a:cubicBezTo>
                  <a:pt x="4720" y="68023"/>
                  <a:pt x="4763" y="68088"/>
                  <a:pt x="4829" y="68088"/>
                </a:cubicBezTo>
                <a:close/>
                <a:moveTo>
                  <a:pt x="22" y="67979"/>
                </a:moveTo>
                <a:cubicBezTo>
                  <a:pt x="22" y="67979"/>
                  <a:pt x="22" y="67957"/>
                  <a:pt x="22" y="67957"/>
                </a:cubicBezTo>
                <a:cubicBezTo>
                  <a:pt x="22" y="67957"/>
                  <a:pt x="22" y="67957"/>
                  <a:pt x="22" y="67957"/>
                </a:cubicBezTo>
                <a:lnTo>
                  <a:pt x="0" y="67957"/>
                </a:lnTo>
                <a:cubicBezTo>
                  <a:pt x="0" y="67979"/>
                  <a:pt x="0" y="67979"/>
                  <a:pt x="22" y="67979"/>
                </a:cubicBezTo>
                <a:close/>
                <a:moveTo>
                  <a:pt x="154442" y="63150"/>
                </a:moveTo>
                <a:cubicBezTo>
                  <a:pt x="154442" y="63150"/>
                  <a:pt x="154442" y="63128"/>
                  <a:pt x="154442" y="63128"/>
                </a:cubicBezTo>
                <a:close/>
                <a:moveTo>
                  <a:pt x="149613" y="63259"/>
                </a:moveTo>
                <a:cubicBezTo>
                  <a:pt x="149809" y="63259"/>
                  <a:pt x="149482" y="62931"/>
                  <a:pt x="149482" y="63128"/>
                </a:cubicBezTo>
                <a:cubicBezTo>
                  <a:pt x="149482" y="63216"/>
                  <a:pt x="149525" y="63259"/>
                  <a:pt x="149613" y="63259"/>
                </a:cubicBezTo>
                <a:close/>
                <a:moveTo>
                  <a:pt x="144784" y="63412"/>
                </a:moveTo>
                <a:cubicBezTo>
                  <a:pt x="145024" y="63412"/>
                  <a:pt x="145155" y="63106"/>
                  <a:pt x="144980" y="62931"/>
                </a:cubicBezTo>
                <a:cubicBezTo>
                  <a:pt x="144805" y="62757"/>
                  <a:pt x="144500" y="62888"/>
                  <a:pt x="144500" y="63128"/>
                </a:cubicBezTo>
                <a:cubicBezTo>
                  <a:pt x="144500" y="63281"/>
                  <a:pt x="144631" y="63412"/>
                  <a:pt x="144784" y="63412"/>
                </a:cubicBezTo>
                <a:close/>
                <a:moveTo>
                  <a:pt x="139955" y="63543"/>
                </a:moveTo>
                <a:cubicBezTo>
                  <a:pt x="140326" y="63543"/>
                  <a:pt x="140501" y="63106"/>
                  <a:pt x="140239" y="62844"/>
                </a:cubicBezTo>
                <a:cubicBezTo>
                  <a:pt x="139976" y="62582"/>
                  <a:pt x="139539" y="62757"/>
                  <a:pt x="139539" y="63128"/>
                </a:cubicBezTo>
                <a:cubicBezTo>
                  <a:pt x="139539" y="63368"/>
                  <a:pt x="139736" y="63543"/>
                  <a:pt x="139955" y="63543"/>
                </a:cubicBezTo>
                <a:close/>
                <a:moveTo>
                  <a:pt x="135126" y="63674"/>
                </a:moveTo>
                <a:cubicBezTo>
                  <a:pt x="135628" y="63674"/>
                  <a:pt x="135868" y="63106"/>
                  <a:pt x="135519" y="62757"/>
                </a:cubicBezTo>
                <a:cubicBezTo>
                  <a:pt x="135169" y="62407"/>
                  <a:pt x="134579" y="62647"/>
                  <a:pt x="134579" y="63128"/>
                </a:cubicBezTo>
                <a:cubicBezTo>
                  <a:pt x="134579" y="63434"/>
                  <a:pt x="134820" y="63674"/>
                  <a:pt x="135126" y="63674"/>
                </a:cubicBezTo>
                <a:close/>
                <a:moveTo>
                  <a:pt x="130297" y="63827"/>
                </a:moveTo>
                <a:cubicBezTo>
                  <a:pt x="130930" y="63827"/>
                  <a:pt x="131236" y="63084"/>
                  <a:pt x="130799" y="62647"/>
                </a:cubicBezTo>
                <a:cubicBezTo>
                  <a:pt x="130362" y="62210"/>
                  <a:pt x="129597" y="62516"/>
                  <a:pt x="129597" y="63128"/>
                </a:cubicBezTo>
                <a:cubicBezTo>
                  <a:pt x="129619" y="63521"/>
                  <a:pt x="129925" y="63827"/>
                  <a:pt x="130297" y="63827"/>
                </a:cubicBezTo>
                <a:close/>
                <a:moveTo>
                  <a:pt x="125467" y="63958"/>
                </a:moveTo>
                <a:cubicBezTo>
                  <a:pt x="126210" y="63958"/>
                  <a:pt x="126582" y="63084"/>
                  <a:pt x="126057" y="62560"/>
                </a:cubicBezTo>
                <a:cubicBezTo>
                  <a:pt x="125533" y="62057"/>
                  <a:pt x="124659" y="62407"/>
                  <a:pt x="124659" y="63150"/>
                </a:cubicBezTo>
                <a:cubicBezTo>
                  <a:pt x="124659" y="63609"/>
                  <a:pt x="125030" y="63958"/>
                  <a:pt x="125467" y="63958"/>
                </a:cubicBezTo>
                <a:close/>
                <a:moveTo>
                  <a:pt x="120660" y="64111"/>
                </a:moveTo>
                <a:cubicBezTo>
                  <a:pt x="121512" y="64111"/>
                  <a:pt x="121950" y="63063"/>
                  <a:pt x="121338" y="62451"/>
                </a:cubicBezTo>
                <a:cubicBezTo>
                  <a:pt x="120726" y="61839"/>
                  <a:pt x="119677" y="62276"/>
                  <a:pt x="119677" y="63128"/>
                </a:cubicBezTo>
                <a:cubicBezTo>
                  <a:pt x="119677" y="63674"/>
                  <a:pt x="120114" y="64111"/>
                  <a:pt x="120660" y="64111"/>
                </a:cubicBezTo>
                <a:close/>
                <a:moveTo>
                  <a:pt x="115831" y="64243"/>
                </a:moveTo>
                <a:cubicBezTo>
                  <a:pt x="116815" y="64243"/>
                  <a:pt x="117317" y="63041"/>
                  <a:pt x="116618" y="62341"/>
                </a:cubicBezTo>
                <a:cubicBezTo>
                  <a:pt x="115919" y="61642"/>
                  <a:pt x="114717" y="62145"/>
                  <a:pt x="114717" y="63128"/>
                </a:cubicBezTo>
                <a:cubicBezTo>
                  <a:pt x="114717" y="63740"/>
                  <a:pt x="115219" y="64243"/>
                  <a:pt x="115831" y="64243"/>
                </a:cubicBezTo>
                <a:close/>
                <a:moveTo>
                  <a:pt x="111002" y="64395"/>
                </a:moveTo>
                <a:cubicBezTo>
                  <a:pt x="112117" y="64395"/>
                  <a:pt x="112685" y="63041"/>
                  <a:pt x="111898" y="62232"/>
                </a:cubicBezTo>
                <a:cubicBezTo>
                  <a:pt x="111090" y="61446"/>
                  <a:pt x="109735" y="62014"/>
                  <a:pt x="109735" y="63128"/>
                </a:cubicBezTo>
                <a:cubicBezTo>
                  <a:pt x="109735" y="63827"/>
                  <a:pt x="110303" y="64395"/>
                  <a:pt x="111002" y="64395"/>
                </a:cubicBezTo>
                <a:close/>
                <a:moveTo>
                  <a:pt x="106173" y="64527"/>
                </a:moveTo>
                <a:cubicBezTo>
                  <a:pt x="107419" y="64527"/>
                  <a:pt x="108031" y="63019"/>
                  <a:pt x="107156" y="62145"/>
                </a:cubicBezTo>
                <a:cubicBezTo>
                  <a:pt x="106282" y="61271"/>
                  <a:pt x="104775" y="61904"/>
                  <a:pt x="104775" y="63128"/>
                </a:cubicBezTo>
                <a:cubicBezTo>
                  <a:pt x="104797" y="63893"/>
                  <a:pt x="105408" y="64527"/>
                  <a:pt x="106173" y="64527"/>
                </a:cubicBezTo>
                <a:close/>
                <a:moveTo>
                  <a:pt x="101344" y="64680"/>
                </a:moveTo>
                <a:cubicBezTo>
                  <a:pt x="102721" y="64680"/>
                  <a:pt x="103398" y="63019"/>
                  <a:pt x="102437" y="62057"/>
                </a:cubicBezTo>
                <a:cubicBezTo>
                  <a:pt x="101475" y="61074"/>
                  <a:pt x="99815" y="61773"/>
                  <a:pt x="99815" y="63128"/>
                </a:cubicBezTo>
                <a:cubicBezTo>
                  <a:pt x="99815" y="63980"/>
                  <a:pt x="100492" y="64680"/>
                  <a:pt x="101344" y="64680"/>
                </a:cubicBezTo>
                <a:close/>
                <a:moveTo>
                  <a:pt x="96515" y="64811"/>
                </a:moveTo>
                <a:cubicBezTo>
                  <a:pt x="98023" y="64811"/>
                  <a:pt x="98766" y="62997"/>
                  <a:pt x="97695" y="61948"/>
                </a:cubicBezTo>
                <a:cubicBezTo>
                  <a:pt x="96646" y="60899"/>
                  <a:pt x="94854" y="61642"/>
                  <a:pt x="94854" y="63128"/>
                </a:cubicBezTo>
                <a:cubicBezTo>
                  <a:pt x="94854" y="64068"/>
                  <a:pt x="95597" y="64811"/>
                  <a:pt x="96515" y="64811"/>
                </a:cubicBezTo>
                <a:close/>
                <a:moveTo>
                  <a:pt x="91708" y="64942"/>
                </a:moveTo>
                <a:cubicBezTo>
                  <a:pt x="93303" y="64942"/>
                  <a:pt x="94112" y="62997"/>
                  <a:pt x="92975" y="61861"/>
                </a:cubicBezTo>
                <a:cubicBezTo>
                  <a:pt x="91839" y="60725"/>
                  <a:pt x="89894" y="61533"/>
                  <a:pt x="89894" y="63128"/>
                </a:cubicBezTo>
                <a:cubicBezTo>
                  <a:pt x="89894" y="64133"/>
                  <a:pt x="90703" y="64942"/>
                  <a:pt x="91708" y="64942"/>
                </a:cubicBezTo>
                <a:close/>
                <a:moveTo>
                  <a:pt x="86879" y="65073"/>
                </a:moveTo>
                <a:cubicBezTo>
                  <a:pt x="88605" y="65073"/>
                  <a:pt x="89457" y="62975"/>
                  <a:pt x="88234" y="61773"/>
                </a:cubicBezTo>
                <a:cubicBezTo>
                  <a:pt x="87010" y="60550"/>
                  <a:pt x="84934" y="61402"/>
                  <a:pt x="84934" y="63128"/>
                </a:cubicBezTo>
                <a:cubicBezTo>
                  <a:pt x="84934" y="64199"/>
                  <a:pt x="85808" y="65073"/>
                  <a:pt x="86879" y="65073"/>
                </a:cubicBezTo>
                <a:close/>
                <a:moveTo>
                  <a:pt x="82050" y="65182"/>
                </a:moveTo>
                <a:cubicBezTo>
                  <a:pt x="83864" y="65182"/>
                  <a:pt x="84781" y="62975"/>
                  <a:pt x="83492" y="61686"/>
                </a:cubicBezTo>
                <a:cubicBezTo>
                  <a:pt x="82203" y="60397"/>
                  <a:pt x="79996" y="61314"/>
                  <a:pt x="79996" y="63128"/>
                </a:cubicBezTo>
                <a:cubicBezTo>
                  <a:pt x="79996" y="64264"/>
                  <a:pt x="80914" y="65182"/>
                  <a:pt x="82050" y="65182"/>
                </a:cubicBezTo>
                <a:close/>
                <a:moveTo>
                  <a:pt x="77221" y="65226"/>
                </a:moveTo>
                <a:cubicBezTo>
                  <a:pt x="79078" y="65226"/>
                  <a:pt x="80018" y="62975"/>
                  <a:pt x="78707" y="61664"/>
                </a:cubicBezTo>
                <a:cubicBezTo>
                  <a:pt x="77374" y="60353"/>
                  <a:pt x="75123" y="61271"/>
                  <a:pt x="75123" y="63128"/>
                </a:cubicBezTo>
                <a:cubicBezTo>
                  <a:pt x="75145" y="64286"/>
                  <a:pt x="76063" y="65226"/>
                  <a:pt x="77221" y="65226"/>
                </a:cubicBezTo>
                <a:close/>
                <a:moveTo>
                  <a:pt x="72392" y="65182"/>
                </a:moveTo>
                <a:cubicBezTo>
                  <a:pt x="74205" y="65182"/>
                  <a:pt x="75123" y="62975"/>
                  <a:pt x="73834" y="61708"/>
                </a:cubicBezTo>
                <a:cubicBezTo>
                  <a:pt x="72545" y="60419"/>
                  <a:pt x="70360" y="61336"/>
                  <a:pt x="70360" y="63150"/>
                </a:cubicBezTo>
                <a:cubicBezTo>
                  <a:pt x="70360" y="64264"/>
                  <a:pt x="71277" y="65182"/>
                  <a:pt x="72392" y="65182"/>
                </a:cubicBezTo>
                <a:close/>
                <a:moveTo>
                  <a:pt x="67563" y="65073"/>
                </a:moveTo>
                <a:cubicBezTo>
                  <a:pt x="69289" y="65073"/>
                  <a:pt x="70141" y="62997"/>
                  <a:pt x="68939" y="61773"/>
                </a:cubicBezTo>
                <a:cubicBezTo>
                  <a:pt x="67716" y="60550"/>
                  <a:pt x="65640" y="61424"/>
                  <a:pt x="65640" y="63150"/>
                </a:cubicBezTo>
                <a:cubicBezTo>
                  <a:pt x="65640" y="64199"/>
                  <a:pt x="66514" y="65073"/>
                  <a:pt x="67563" y="65073"/>
                </a:cubicBezTo>
                <a:close/>
                <a:moveTo>
                  <a:pt x="62734" y="64942"/>
                </a:moveTo>
                <a:cubicBezTo>
                  <a:pt x="64351" y="64942"/>
                  <a:pt x="65137" y="62997"/>
                  <a:pt x="64023" y="61861"/>
                </a:cubicBezTo>
                <a:cubicBezTo>
                  <a:pt x="62887" y="60746"/>
                  <a:pt x="60942" y="61533"/>
                  <a:pt x="60942" y="63150"/>
                </a:cubicBezTo>
                <a:cubicBezTo>
                  <a:pt x="60942" y="64133"/>
                  <a:pt x="61750" y="64942"/>
                  <a:pt x="62734" y="64942"/>
                </a:cubicBezTo>
                <a:close/>
                <a:moveTo>
                  <a:pt x="57927" y="64811"/>
                </a:moveTo>
                <a:cubicBezTo>
                  <a:pt x="59391" y="64811"/>
                  <a:pt x="60133" y="63019"/>
                  <a:pt x="59107" y="61970"/>
                </a:cubicBezTo>
                <a:cubicBezTo>
                  <a:pt x="58058" y="60921"/>
                  <a:pt x="56266" y="61664"/>
                  <a:pt x="56266" y="63150"/>
                </a:cubicBezTo>
                <a:cubicBezTo>
                  <a:pt x="56266" y="64046"/>
                  <a:pt x="57009" y="64789"/>
                  <a:pt x="57927" y="64811"/>
                </a:cubicBezTo>
                <a:close/>
                <a:moveTo>
                  <a:pt x="53098" y="64658"/>
                </a:moveTo>
                <a:cubicBezTo>
                  <a:pt x="54452" y="64658"/>
                  <a:pt x="55130" y="63019"/>
                  <a:pt x="54168" y="62057"/>
                </a:cubicBezTo>
                <a:cubicBezTo>
                  <a:pt x="53207" y="61096"/>
                  <a:pt x="51568" y="61773"/>
                  <a:pt x="51568" y="63150"/>
                </a:cubicBezTo>
                <a:cubicBezTo>
                  <a:pt x="51568" y="63980"/>
                  <a:pt x="52245" y="64658"/>
                  <a:pt x="53098" y="64658"/>
                </a:cubicBezTo>
                <a:close/>
                <a:moveTo>
                  <a:pt x="48268" y="64527"/>
                </a:moveTo>
                <a:cubicBezTo>
                  <a:pt x="49492" y="64527"/>
                  <a:pt x="50104" y="63041"/>
                  <a:pt x="49252" y="62167"/>
                </a:cubicBezTo>
                <a:cubicBezTo>
                  <a:pt x="48378" y="61293"/>
                  <a:pt x="46892" y="61904"/>
                  <a:pt x="46892" y="63150"/>
                </a:cubicBezTo>
                <a:cubicBezTo>
                  <a:pt x="46892" y="63915"/>
                  <a:pt x="47504" y="64527"/>
                  <a:pt x="48268" y="64527"/>
                </a:cubicBezTo>
                <a:close/>
                <a:moveTo>
                  <a:pt x="43439" y="64374"/>
                </a:moveTo>
                <a:cubicBezTo>
                  <a:pt x="44554" y="64374"/>
                  <a:pt x="45122" y="63041"/>
                  <a:pt x="44335" y="62254"/>
                </a:cubicBezTo>
                <a:cubicBezTo>
                  <a:pt x="43549" y="61467"/>
                  <a:pt x="42194" y="62036"/>
                  <a:pt x="42194" y="63150"/>
                </a:cubicBezTo>
                <a:cubicBezTo>
                  <a:pt x="42194" y="63827"/>
                  <a:pt x="42762" y="64374"/>
                  <a:pt x="43439" y="64374"/>
                </a:cubicBezTo>
                <a:close/>
                <a:moveTo>
                  <a:pt x="38610" y="64243"/>
                </a:moveTo>
                <a:cubicBezTo>
                  <a:pt x="39594" y="64243"/>
                  <a:pt x="40074" y="63063"/>
                  <a:pt x="39397" y="62363"/>
                </a:cubicBezTo>
                <a:cubicBezTo>
                  <a:pt x="38698" y="61686"/>
                  <a:pt x="37518" y="62167"/>
                  <a:pt x="37518" y="63150"/>
                </a:cubicBezTo>
                <a:cubicBezTo>
                  <a:pt x="37518" y="63740"/>
                  <a:pt x="38020" y="64243"/>
                  <a:pt x="38610" y="64243"/>
                </a:cubicBezTo>
                <a:close/>
                <a:moveTo>
                  <a:pt x="33781" y="64111"/>
                </a:moveTo>
                <a:cubicBezTo>
                  <a:pt x="34655" y="64111"/>
                  <a:pt x="35071" y="63063"/>
                  <a:pt x="34481" y="62451"/>
                </a:cubicBezTo>
                <a:cubicBezTo>
                  <a:pt x="33869" y="61861"/>
                  <a:pt x="32820" y="62276"/>
                  <a:pt x="32820" y="63150"/>
                </a:cubicBezTo>
                <a:cubicBezTo>
                  <a:pt x="32820" y="63674"/>
                  <a:pt x="33257" y="64111"/>
                  <a:pt x="33781" y="64111"/>
                </a:cubicBezTo>
                <a:close/>
                <a:moveTo>
                  <a:pt x="28974" y="63980"/>
                </a:moveTo>
                <a:cubicBezTo>
                  <a:pt x="29695" y="63980"/>
                  <a:pt x="30067" y="63084"/>
                  <a:pt x="29542" y="62560"/>
                </a:cubicBezTo>
                <a:cubicBezTo>
                  <a:pt x="29040" y="62057"/>
                  <a:pt x="28144" y="62429"/>
                  <a:pt x="28144" y="63150"/>
                </a:cubicBezTo>
                <a:cubicBezTo>
                  <a:pt x="28144" y="63609"/>
                  <a:pt x="28515" y="63980"/>
                  <a:pt x="28974" y="63980"/>
                </a:cubicBezTo>
                <a:close/>
                <a:moveTo>
                  <a:pt x="24145" y="63805"/>
                </a:moveTo>
                <a:cubicBezTo>
                  <a:pt x="24757" y="63805"/>
                  <a:pt x="25063" y="63063"/>
                  <a:pt x="24626" y="62647"/>
                </a:cubicBezTo>
                <a:cubicBezTo>
                  <a:pt x="24189" y="62210"/>
                  <a:pt x="23468" y="62516"/>
                  <a:pt x="23468" y="63128"/>
                </a:cubicBezTo>
                <a:cubicBezTo>
                  <a:pt x="23468" y="63500"/>
                  <a:pt x="23752" y="63805"/>
                  <a:pt x="24145" y="63805"/>
                </a:cubicBezTo>
                <a:close/>
                <a:moveTo>
                  <a:pt x="19316" y="63653"/>
                </a:moveTo>
                <a:cubicBezTo>
                  <a:pt x="19797" y="63653"/>
                  <a:pt x="20037" y="63063"/>
                  <a:pt x="19709" y="62735"/>
                </a:cubicBezTo>
                <a:cubicBezTo>
                  <a:pt x="19360" y="62385"/>
                  <a:pt x="18770" y="62626"/>
                  <a:pt x="18770" y="63106"/>
                </a:cubicBezTo>
                <a:cubicBezTo>
                  <a:pt x="18770" y="63412"/>
                  <a:pt x="19010" y="63653"/>
                  <a:pt x="19316" y="63653"/>
                </a:cubicBezTo>
                <a:close/>
                <a:moveTo>
                  <a:pt x="14487" y="63543"/>
                </a:moveTo>
                <a:cubicBezTo>
                  <a:pt x="14859" y="63543"/>
                  <a:pt x="15033" y="63106"/>
                  <a:pt x="14771" y="62844"/>
                </a:cubicBezTo>
                <a:cubicBezTo>
                  <a:pt x="14531" y="62604"/>
                  <a:pt x="14094" y="62778"/>
                  <a:pt x="14094" y="63128"/>
                </a:cubicBezTo>
                <a:cubicBezTo>
                  <a:pt x="14094" y="63347"/>
                  <a:pt x="14269" y="63521"/>
                  <a:pt x="14487" y="63543"/>
                </a:cubicBezTo>
                <a:close/>
                <a:moveTo>
                  <a:pt x="9658" y="63390"/>
                </a:moveTo>
                <a:cubicBezTo>
                  <a:pt x="10008" y="63390"/>
                  <a:pt x="10008" y="62888"/>
                  <a:pt x="9658" y="62888"/>
                </a:cubicBezTo>
                <a:cubicBezTo>
                  <a:pt x="9330" y="62888"/>
                  <a:pt x="9330" y="63390"/>
                  <a:pt x="9658" y="63390"/>
                </a:cubicBezTo>
                <a:close/>
                <a:moveTo>
                  <a:pt x="4829" y="63259"/>
                </a:moveTo>
                <a:cubicBezTo>
                  <a:pt x="5026" y="63259"/>
                  <a:pt x="4720" y="62953"/>
                  <a:pt x="4720" y="63150"/>
                </a:cubicBezTo>
                <a:cubicBezTo>
                  <a:pt x="4720" y="63216"/>
                  <a:pt x="4763" y="63259"/>
                  <a:pt x="4829" y="63259"/>
                </a:cubicBezTo>
                <a:close/>
                <a:moveTo>
                  <a:pt x="22" y="63150"/>
                </a:moveTo>
                <a:lnTo>
                  <a:pt x="22" y="63128"/>
                </a:lnTo>
                <a:cubicBezTo>
                  <a:pt x="0" y="63128"/>
                  <a:pt x="0" y="63150"/>
                  <a:pt x="22" y="63150"/>
                </a:cubicBezTo>
                <a:close/>
                <a:moveTo>
                  <a:pt x="154442" y="58321"/>
                </a:moveTo>
                <a:cubicBezTo>
                  <a:pt x="154442" y="58321"/>
                  <a:pt x="154442" y="58321"/>
                  <a:pt x="154442" y="58321"/>
                </a:cubicBezTo>
                <a:cubicBezTo>
                  <a:pt x="154442" y="58299"/>
                  <a:pt x="154442" y="58299"/>
                  <a:pt x="154442" y="58299"/>
                </a:cubicBezTo>
                <a:cubicBezTo>
                  <a:pt x="154442" y="58299"/>
                  <a:pt x="154442" y="58321"/>
                  <a:pt x="154442" y="58321"/>
                </a:cubicBezTo>
                <a:close/>
                <a:moveTo>
                  <a:pt x="149613" y="58430"/>
                </a:moveTo>
                <a:cubicBezTo>
                  <a:pt x="149678" y="58430"/>
                  <a:pt x="149722" y="58386"/>
                  <a:pt x="149722" y="58321"/>
                </a:cubicBezTo>
                <a:cubicBezTo>
                  <a:pt x="149722" y="58146"/>
                  <a:pt x="149482" y="58146"/>
                  <a:pt x="149482" y="58321"/>
                </a:cubicBezTo>
                <a:cubicBezTo>
                  <a:pt x="149482" y="58386"/>
                  <a:pt x="149547" y="58430"/>
                  <a:pt x="149613" y="58430"/>
                </a:cubicBezTo>
                <a:close/>
                <a:moveTo>
                  <a:pt x="144784" y="58561"/>
                </a:moveTo>
                <a:cubicBezTo>
                  <a:pt x="145002" y="58561"/>
                  <a:pt x="145111" y="58299"/>
                  <a:pt x="144958" y="58146"/>
                </a:cubicBezTo>
                <a:cubicBezTo>
                  <a:pt x="144805" y="57971"/>
                  <a:pt x="144521" y="58081"/>
                  <a:pt x="144521" y="58321"/>
                </a:cubicBezTo>
                <a:cubicBezTo>
                  <a:pt x="144521" y="58452"/>
                  <a:pt x="144631" y="58561"/>
                  <a:pt x="144784" y="58561"/>
                </a:cubicBezTo>
                <a:close/>
                <a:moveTo>
                  <a:pt x="139955" y="58714"/>
                </a:moveTo>
                <a:cubicBezTo>
                  <a:pt x="140304" y="58714"/>
                  <a:pt x="140501" y="58277"/>
                  <a:pt x="140239" y="58037"/>
                </a:cubicBezTo>
                <a:cubicBezTo>
                  <a:pt x="139976" y="57775"/>
                  <a:pt x="139561" y="57949"/>
                  <a:pt x="139561" y="58321"/>
                </a:cubicBezTo>
                <a:cubicBezTo>
                  <a:pt x="139561" y="58539"/>
                  <a:pt x="139736" y="58714"/>
                  <a:pt x="139955" y="58714"/>
                </a:cubicBezTo>
                <a:close/>
                <a:moveTo>
                  <a:pt x="135126" y="58845"/>
                </a:moveTo>
                <a:cubicBezTo>
                  <a:pt x="135628" y="58845"/>
                  <a:pt x="135868" y="58255"/>
                  <a:pt x="135519" y="57928"/>
                </a:cubicBezTo>
                <a:cubicBezTo>
                  <a:pt x="135169" y="57578"/>
                  <a:pt x="134579" y="57818"/>
                  <a:pt x="134579" y="58299"/>
                </a:cubicBezTo>
                <a:cubicBezTo>
                  <a:pt x="134579" y="58605"/>
                  <a:pt x="134820" y="58867"/>
                  <a:pt x="135126" y="58845"/>
                </a:cubicBezTo>
                <a:close/>
                <a:moveTo>
                  <a:pt x="130297" y="58976"/>
                </a:moveTo>
                <a:cubicBezTo>
                  <a:pt x="130908" y="58976"/>
                  <a:pt x="131192" y="58255"/>
                  <a:pt x="130777" y="57840"/>
                </a:cubicBezTo>
                <a:cubicBezTo>
                  <a:pt x="130362" y="57425"/>
                  <a:pt x="129641" y="57709"/>
                  <a:pt x="129641" y="58321"/>
                </a:cubicBezTo>
                <a:cubicBezTo>
                  <a:pt x="129641" y="58692"/>
                  <a:pt x="129925" y="58976"/>
                  <a:pt x="130297" y="58976"/>
                </a:cubicBezTo>
                <a:close/>
                <a:moveTo>
                  <a:pt x="125489" y="59129"/>
                </a:moveTo>
                <a:cubicBezTo>
                  <a:pt x="126210" y="59129"/>
                  <a:pt x="126582" y="58255"/>
                  <a:pt x="126057" y="57731"/>
                </a:cubicBezTo>
                <a:cubicBezTo>
                  <a:pt x="125533" y="57207"/>
                  <a:pt x="124659" y="57578"/>
                  <a:pt x="124659" y="58321"/>
                </a:cubicBezTo>
                <a:cubicBezTo>
                  <a:pt x="124659" y="58758"/>
                  <a:pt x="125030" y="59129"/>
                  <a:pt x="125489" y="59129"/>
                </a:cubicBezTo>
                <a:close/>
                <a:moveTo>
                  <a:pt x="120660" y="59261"/>
                </a:moveTo>
                <a:cubicBezTo>
                  <a:pt x="121491" y="59261"/>
                  <a:pt x="121928" y="58234"/>
                  <a:pt x="121338" y="57644"/>
                </a:cubicBezTo>
                <a:cubicBezTo>
                  <a:pt x="120726" y="57054"/>
                  <a:pt x="119699" y="57469"/>
                  <a:pt x="119699" y="58321"/>
                </a:cubicBezTo>
                <a:cubicBezTo>
                  <a:pt x="119699" y="58845"/>
                  <a:pt x="120136" y="59261"/>
                  <a:pt x="120660" y="59261"/>
                </a:cubicBezTo>
                <a:close/>
                <a:moveTo>
                  <a:pt x="115831" y="59392"/>
                </a:moveTo>
                <a:cubicBezTo>
                  <a:pt x="116793" y="59392"/>
                  <a:pt x="117295" y="58234"/>
                  <a:pt x="116596" y="57534"/>
                </a:cubicBezTo>
                <a:cubicBezTo>
                  <a:pt x="115919" y="56857"/>
                  <a:pt x="114739" y="57338"/>
                  <a:pt x="114739" y="58299"/>
                </a:cubicBezTo>
                <a:cubicBezTo>
                  <a:pt x="114739" y="58911"/>
                  <a:pt x="115219" y="59392"/>
                  <a:pt x="115831" y="59392"/>
                </a:cubicBezTo>
                <a:close/>
                <a:moveTo>
                  <a:pt x="111002" y="59545"/>
                </a:moveTo>
                <a:cubicBezTo>
                  <a:pt x="112095" y="59545"/>
                  <a:pt x="112641" y="58212"/>
                  <a:pt x="111876" y="57447"/>
                </a:cubicBezTo>
                <a:cubicBezTo>
                  <a:pt x="111090" y="56660"/>
                  <a:pt x="109779" y="57228"/>
                  <a:pt x="109779" y="58321"/>
                </a:cubicBezTo>
                <a:cubicBezTo>
                  <a:pt x="109779" y="58998"/>
                  <a:pt x="110325" y="59545"/>
                  <a:pt x="111002" y="59545"/>
                </a:cubicBezTo>
                <a:close/>
                <a:moveTo>
                  <a:pt x="106173" y="59676"/>
                </a:moveTo>
                <a:cubicBezTo>
                  <a:pt x="107375" y="59676"/>
                  <a:pt x="107987" y="58212"/>
                  <a:pt x="107135" y="57359"/>
                </a:cubicBezTo>
                <a:cubicBezTo>
                  <a:pt x="106282" y="56507"/>
                  <a:pt x="104818" y="57119"/>
                  <a:pt x="104818" y="58321"/>
                </a:cubicBezTo>
                <a:cubicBezTo>
                  <a:pt x="104840" y="59064"/>
                  <a:pt x="105430" y="59654"/>
                  <a:pt x="106173" y="59676"/>
                </a:cubicBezTo>
                <a:close/>
                <a:moveTo>
                  <a:pt x="101344" y="59807"/>
                </a:moveTo>
                <a:cubicBezTo>
                  <a:pt x="102677" y="59807"/>
                  <a:pt x="103333" y="58212"/>
                  <a:pt x="102393" y="57272"/>
                </a:cubicBezTo>
                <a:cubicBezTo>
                  <a:pt x="101453" y="56332"/>
                  <a:pt x="99858" y="56988"/>
                  <a:pt x="99858" y="58321"/>
                </a:cubicBezTo>
                <a:cubicBezTo>
                  <a:pt x="99858" y="59129"/>
                  <a:pt x="100536" y="59807"/>
                  <a:pt x="101344" y="59807"/>
                </a:cubicBezTo>
                <a:close/>
                <a:moveTo>
                  <a:pt x="96537" y="59938"/>
                </a:moveTo>
                <a:cubicBezTo>
                  <a:pt x="97979" y="59938"/>
                  <a:pt x="98700" y="58190"/>
                  <a:pt x="97673" y="57163"/>
                </a:cubicBezTo>
                <a:cubicBezTo>
                  <a:pt x="96646" y="56158"/>
                  <a:pt x="94898" y="56879"/>
                  <a:pt x="94898" y="58321"/>
                </a:cubicBezTo>
                <a:cubicBezTo>
                  <a:pt x="94898" y="59217"/>
                  <a:pt x="95641" y="59938"/>
                  <a:pt x="96537" y="59938"/>
                </a:cubicBezTo>
                <a:close/>
                <a:moveTo>
                  <a:pt x="91708" y="60047"/>
                </a:moveTo>
                <a:cubicBezTo>
                  <a:pt x="93259" y="60047"/>
                  <a:pt x="94024" y="58190"/>
                  <a:pt x="92932" y="57075"/>
                </a:cubicBezTo>
                <a:cubicBezTo>
                  <a:pt x="91839" y="55983"/>
                  <a:pt x="89960" y="56770"/>
                  <a:pt x="89960" y="58321"/>
                </a:cubicBezTo>
                <a:cubicBezTo>
                  <a:pt x="89960" y="59282"/>
                  <a:pt x="90747" y="60047"/>
                  <a:pt x="91708" y="60047"/>
                </a:cubicBezTo>
                <a:close/>
                <a:moveTo>
                  <a:pt x="86879" y="60156"/>
                </a:moveTo>
                <a:cubicBezTo>
                  <a:pt x="88518" y="60156"/>
                  <a:pt x="89348" y="58168"/>
                  <a:pt x="88168" y="57010"/>
                </a:cubicBezTo>
                <a:cubicBezTo>
                  <a:pt x="87010" y="55852"/>
                  <a:pt x="85022" y="56660"/>
                  <a:pt x="85022" y="58321"/>
                </a:cubicBezTo>
                <a:cubicBezTo>
                  <a:pt x="85022" y="59326"/>
                  <a:pt x="85852" y="60156"/>
                  <a:pt x="86879" y="60156"/>
                </a:cubicBezTo>
                <a:close/>
                <a:moveTo>
                  <a:pt x="82050" y="60244"/>
                </a:moveTo>
                <a:cubicBezTo>
                  <a:pt x="83754" y="60244"/>
                  <a:pt x="84628" y="58168"/>
                  <a:pt x="83405" y="56944"/>
                </a:cubicBezTo>
                <a:cubicBezTo>
                  <a:pt x="82203" y="55743"/>
                  <a:pt x="80127" y="56595"/>
                  <a:pt x="80127" y="58321"/>
                </a:cubicBezTo>
                <a:cubicBezTo>
                  <a:pt x="80127" y="59370"/>
                  <a:pt x="80979" y="60244"/>
                  <a:pt x="82050" y="60244"/>
                </a:cubicBezTo>
                <a:close/>
                <a:moveTo>
                  <a:pt x="77221" y="60266"/>
                </a:moveTo>
                <a:cubicBezTo>
                  <a:pt x="78969" y="60266"/>
                  <a:pt x="79843" y="58168"/>
                  <a:pt x="78597" y="56944"/>
                </a:cubicBezTo>
                <a:cubicBezTo>
                  <a:pt x="77374" y="55699"/>
                  <a:pt x="75276" y="56573"/>
                  <a:pt x="75276" y="58321"/>
                </a:cubicBezTo>
                <a:cubicBezTo>
                  <a:pt x="75276" y="59392"/>
                  <a:pt x="76150" y="60266"/>
                  <a:pt x="77221" y="60266"/>
                </a:cubicBezTo>
                <a:close/>
                <a:moveTo>
                  <a:pt x="72392" y="60244"/>
                </a:moveTo>
                <a:cubicBezTo>
                  <a:pt x="74118" y="60244"/>
                  <a:pt x="74970" y="58168"/>
                  <a:pt x="73747" y="56944"/>
                </a:cubicBezTo>
                <a:cubicBezTo>
                  <a:pt x="72545" y="55743"/>
                  <a:pt x="70469" y="56595"/>
                  <a:pt x="70469" y="58321"/>
                </a:cubicBezTo>
                <a:cubicBezTo>
                  <a:pt x="70469" y="59392"/>
                  <a:pt x="71321" y="60244"/>
                  <a:pt x="72392" y="60244"/>
                </a:cubicBezTo>
                <a:close/>
                <a:moveTo>
                  <a:pt x="67563" y="60156"/>
                </a:moveTo>
                <a:cubicBezTo>
                  <a:pt x="69202" y="60156"/>
                  <a:pt x="70032" y="58168"/>
                  <a:pt x="68874" y="57010"/>
                </a:cubicBezTo>
                <a:cubicBezTo>
                  <a:pt x="67716" y="55874"/>
                  <a:pt x="65727" y="56682"/>
                  <a:pt x="65727" y="58321"/>
                </a:cubicBezTo>
                <a:cubicBezTo>
                  <a:pt x="65727" y="59326"/>
                  <a:pt x="66558" y="60156"/>
                  <a:pt x="67563" y="60156"/>
                </a:cubicBezTo>
                <a:close/>
                <a:moveTo>
                  <a:pt x="62734" y="60047"/>
                </a:moveTo>
                <a:cubicBezTo>
                  <a:pt x="64285" y="60047"/>
                  <a:pt x="65050" y="58190"/>
                  <a:pt x="63957" y="57097"/>
                </a:cubicBezTo>
                <a:cubicBezTo>
                  <a:pt x="62887" y="56005"/>
                  <a:pt x="61008" y="56770"/>
                  <a:pt x="61008" y="58321"/>
                </a:cubicBezTo>
                <a:cubicBezTo>
                  <a:pt x="61008" y="59261"/>
                  <a:pt x="61794" y="60047"/>
                  <a:pt x="62734" y="60047"/>
                </a:cubicBezTo>
                <a:close/>
                <a:moveTo>
                  <a:pt x="57927" y="59916"/>
                </a:moveTo>
                <a:cubicBezTo>
                  <a:pt x="59347" y="59916"/>
                  <a:pt x="60068" y="58190"/>
                  <a:pt x="59063" y="57185"/>
                </a:cubicBezTo>
                <a:cubicBezTo>
                  <a:pt x="58036" y="56158"/>
                  <a:pt x="56310" y="56879"/>
                  <a:pt x="56310" y="58321"/>
                </a:cubicBezTo>
                <a:cubicBezTo>
                  <a:pt x="56310" y="59195"/>
                  <a:pt x="57031" y="59916"/>
                  <a:pt x="57927" y="59916"/>
                </a:cubicBezTo>
                <a:close/>
                <a:moveTo>
                  <a:pt x="53098" y="59785"/>
                </a:moveTo>
                <a:cubicBezTo>
                  <a:pt x="54409" y="59785"/>
                  <a:pt x="55064" y="58212"/>
                  <a:pt x="54146" y="57272"/>
                </a:cubicBezTo>
                <a:cubicBezTo>
                  <a:pt x="53207" y="56354"/>
                  <a:pt x="51612" y="57010"/>
                  <a:pt x="51612" y="58321"/>
                </a:cubicBezTo>
                <a:cubicBezTo>
                  <a:pt x="51612" y="59129"/>
                  <a:pt x="52289" y="59785"/>
                  <a:pt x="53098" y="59785"/>
                </a:cubicBezTo>
                <a:close/>
                <a:moveTo>
                  <a:pt x="48268" y="59676"/>
                </a:moveTo>
                <a:cubicBezTo>
                  <a:pt x="49470" y="59654"/>
                  <a:pt x="50060" y="58190"/>
                  <a:pt x="49208" y="57359"/>
                </a:cubicBezTo>
                <a:cubicBezTo>
                  <a:pt x="48356" y="56507"/>
                  <a:pt x="46914" y="57119"/>
                  <a:pt x="46892" y="58321"/>
                </a:cubicBezTo>
                <a:cubicBezTo>
                  <a:pt x="46914" y="59064"/>
                  <a:pt x="47526" y="59676"/>
                  <a:pt x="48268" y="59676"/>
                </a:cubicBezTo>
                <a:close/>
                <a:moveTo>
                  <a:pt x="43439" y="59545"/>
                </a:moveTo>
                <a:cubicBezTo>
                  <a:pt x="44532" y="59545"/>
                  <a:pt x="45078" y="58234"/>
                  <a:pt x="44313" y="57447"/>
                </a:cubicBezTo>
                <a:cubicBezTo>
                  <a:pt x="43549" y="56682"/>
                  <a:pt x="42238" y="57228"/>
                  <a:pt x="42216" y="58321"/>
                </a:cubicBezTo>
                <a:cubicBezTo>
                  <a:pt x="42216" y="58976"/>
                  <a:pt x="42762" y="59523"/>
                  <a:pt x="43439" y="59545"/>
                </a:cubicBezTo>
                <a:close/>
                <a:moveTo>
                  <a:pt x="38610" y="59392"/>
                </a:moveTo>
                <a:cubicBezTo>
                  <a:pt x="39572" y="59392"/>
                  <a:pt x="40053" y="58234"/>
                  <a:pt x="39375" y="57556"/>
                </a:cubicBezTo>
                <a:cubicBezTo>
                  <a:pt x="38698" y="56879"/>
                  <a:pt x="37540" y="57359"/>
                  <a:pt x="37540" y="58321"/>
                </a:cubicBezTo>
                <a:cubicBezTo>
                  <a:pt x="37540" y="58911"/>
                  <a:pt x="38020" y="59392"/>
                  <a:pt x="38610" y="59392"/>
                </a:cubicBezTo>
                <a:close/>
                <a:moveTo>
                  <a:pt x="33781" y="59261"/>
                </a:moveTo>
                <a:cubicBezTo>
                  <a:pt x="34634" y="59261"/>
                  <a:pt x="35049" y="58234"/>
                  <a:pt x="34459" y="57644"/>
                </a:cubicBezTo>
                <a:cubicBezTo>
                  <a:pt x="33869" y="57054"/>
                  <a:pt x="32864" y="57491"/>
                  <a:pt x="32864" y="58321"/>
                </a:cubicBezTo>
                <a:cubicBezTo>
                  <a:pt x="32864" y="58823"/>
                  <a:pt x="33279" y="59261"/>
                  <a:pt x="33781" y="59261"/>
                </a:cubicBezTo>
                <a:close/>
                <a:moveTo>
                  <a:pt x="28974" y="59129"/>
                </a:moveTo>
                <a:cubicBezTo>
                  <a:pt x="29673" y="59129"/>
                  <a:pt x="30045" y="58255"/>
                  <a:pt x="29542" y="57753"/>
                </a:cubicBezTo>
                <a:cubicBezTo>
                  <a:pt x="29018" y="57250"/>
                  <a:pt x="28166" y="57600"/>
                  <a:pt x="28166" y="58321"/>
                </a:cubicBezTo>
                <a:cubicBezTo>
                  <a:pt x="28166" y="58758"/>
                  <a:pt x="28515" y="59129"/>
                  <a:pt x="28974" y="59129"/>
                </a:cubicBezTo>
                <a:close/>
                <a:moveTo>
                  <a:pt x="24145" y="58976"/>
                </a:moveTo>
                <a:cubicBezTo>
                  <a:pt x="24713" y="58976"/>
                  <a:pt x="25019" y="58255"/>
                  <a:pt x="24604" y="57862"/>
                </a:cubicBezTo>
                <a:cubicBezTo>
                  <a:pt x="24189" y="57447"/>
                  <a:pt x="23490" y="57731"/>
                  <a:pt x="23490" y="58321"/>
                </a:cubicBezTo>
                <a:cubicBezTo>
                  <a:pt x="23490" y="58671"/>
                  <a:pt x="23774" y="58976"/>
                  <a:pt x="24145" y="58976"/>
                </a:cubicBezTo>
                <a:close/>
                <a:moveTo>
                  <a:pt x="19316" y="58845"/>
                </a:moveTo>
                <a:cubicBezTo>
                  <a:pt x="19775" y="58845"/>
                  <a:pt x="20015" y="58277"/>
                  <a:pt x="19688" y="57949"/>
                </a:cubicBezTo>
                <a:cubicBezTo>
                  <a:pt x="19360" y="57622"/>
                  <a:pt x="18792" y="57840"/>
                  <a:pt x="18792" y="58321"/>
                </a:cubicBezTo>
                <a:cubicBezTo>
                  <a:pt x="18792" y="58605"/>
                  <a:pt x="19032" y="58845"/>
                  <a:pt x="19316" y="58845"/>
                </a:cubicBezTo>
                <a:close/>
                <a:moveTo>
                  <a:pt x="14487" y="58714"/>
                </a:moveTo>
                <a:cubicBezTo>
                  <a:pt x="14837" y="58692"/>
                  <a:pt x="14990" y="58277"/>
                  <a:pt x="14749" y="58037"/>
                </a:cubicBezTo>
                <a:cubicBezTo>
                  <a:pt x="14509" y="57796"/>
                  <a:pt x="14094" y="57971"/>
                  <a:pt x="14094" y="58299"/>
                </a:cubicBezTo>
                <a:cubicBezTo>
                  <a:pt x="14094" y="58518"/>
                  <a:pt x="14269" y="58692"/>
                  <a:pt x="14487" y="58692"/>
                </a:cubicBezTo>
                <a:close/>
                <a:moveTo>
                  <a:pt x="9658" y="58561"/>
                </a:moveTo>
                <a:cubicBezTo>
                  <a:pt x="9877" y="58561"/>
                  <a:pt x="9986" y="58299"/>
                  <a:pt x="9833" y="58146"/>
                </a:cubicBezTo>
                <a:cubicBezTo>
                  <a:pt x="9680" y="57993"/>
                  <a:pt x="9418" y="58102"/>
                  <a:pt x="9418" y="58321"/>
                </a:cubicBezTo>
                <a:cubicBezTo>
                  <a:pt x="9418" y="58452"/>
                  <a:pt x="9527" y="58561"/>
                  <a:pt x="9658" y="58561"/>
                </a:cubicBezTo>
                <a:close/>
                <a:moveTo>
                  <a:pt x="4829" y="58430"/>
                </a:moveTo>
                <a:cubicBezTo>
                  <a:pt x="4895" y="58430"/>
                  <a:pt x="4938" y="58365"/>
                  <a:pt x="4938" y="58321"/>
                </a:cubicBezTo>
                <a:cubicBezTo>
                  <a:pt x="4938" y="58168"/>
                  <a:pt x="4720" y="58168"/>
                  <a:pt x="4720" y="58321"/>
                </a:cubicBezTo>
                <a:cubicBezTo>
                  <a:pt x="4720" y="58365"/>
                  <a:pt x="4785" y="58430"/>
                  <a:pt x="4829" y="58430"/>
                </a:cubicBezTo>
                <a:close/>
                <a:moveTo>
                  <a:pt x="149591" y="53579"/>
                </a:moveTo>
                <a:cubicBezTo>
                  <a:pt x="149656" y="53579"/>
                  <a:pt x="149700" y="53536"/>
                  <a:pt x="149700" y="53492"/>
                </a:cubicBezTo>
                <a:cubicBezTo>
                  <a:pt x="149700" y="53448"/>
                  <a:pt x="149656" y="53404"/>
                  <a:pt x="149591" y="53404"/>
                </a:cubicBezTo>
                <a:cubicBezTo>
                  <a:pt x="149547" y="53404"/>
                  <a:pt x="149503" y="53448"/>
                  <a:pt x="149503" y="53492"/>
                </a:cubicBezTo>
                <a:cubicBezTo>
                  <a:pt x="149503" y="53536"/>
                  <a:pt x="149547" y="53579"/>
                  <a:pt x="149591" y="53579"/>
                </a:cubicBezTo>
                <a:close/>
                <a:moveTo>
                  <a:pt x="144784" y="53710"/>
                </a:moveTo>
                <a:cubicBezTo>
                  <a:pt x="144980" y="53710"/>
                  <a:pt x="145090" y="53470"/>
                  <a:pt x="144937" y="53317"/>
                </a:cubicBezTo>
                <a:cubicBezTo>
                  <a:pt x="144784" y="53186"/>
                  <a:pt x="144543" y="53295"/>
                  <a:pt x="144543" y="53492"/>
                </a:cubicBezTo>
                <a:cubicBezTo>
                  <a:pt x="144543" y="53623"/>
                  <a:pt x="144653" y="53710"/>
                  <a:pt x="144784" y="53710"/>
                </a:cubicBezTo>
                <a:close/>
                <a:moveTo>
                  <a:pt x="139955" y="53863"/>
                </a:moveTo>
                <a:cubicBezTo>
                  <a:pt x="140282" y="53863"/>
                  <a:pt x="140457" y="53448"/>
                  <a:pt x="140217" y="53230"/>
                </a:cubicBezTo>
                <a:cubicBezTo>
                  <a:pt x="139976" y="52989"/>
                  <a:pt x="139561" y="53164"/>
                  <a:pt x="139583" y="53492"/>
                </a:cubicBezTo>
                <a:cubicBezTo>
                  <a:pt x="139583" y="53689"/>
                  <a:pt x="139736" y="53863"/>
                  <a:pt x="139955" y="53863"/>
                </a:cubicBezTo>
                <a:close/>
                <a:moveTo>
                  <a:pt x="135126" y="53994"/>
                </a:moveTo>
                <a:cubicBezTo>
                  <a:pt x="135584" y="53994"/>
                  <a:pt x="135803" y="53448"/>
                  <a:pt x="135475" y="53120"/>
                </a:cubicBezTo>
                <a:cubicBezTo>
                  <a:pt x="135147" y="52814"/>
                  <a:pt x="134601" y="53033"/>
                  <a:pt x="134623" y="53492"/>
                </a:cubicBezTo>
                <a:cubicBezTo>
                  <a:pt x="134623" y="53776"/>
                  <a:pt x="134841" y="53994"/>
                  <a:pt x="135126" y="53994"/>
                </a:cubicBezTo>
                <a:close/>
                <a:moveTo>
                  <a:pt x="130297" y="54126"/>
                </a:moveTo>
                <a:cubicBezTo>
                  <a:pt x="130865" y="54126"/>
                  <a:pt x="131171" y="53448"/>
                  <a:pt x="130755" y="53033"/>
                </a:cubicBezTo>
                <a:cubicBezTo>
                  <a:pt x="130340" y="52618"/>
                  <a:pt x="129663" y="52924"/>
                  <a:pt x="129663" y="53492"/>
                </a:cubicBezTo>
                <a:cubicBezTo>
                  <a:pt x="129663" y="53841"/>
                  <a:pt x="129947" y="54126"/>
                  <a:pt x="130297" y="54126"/>
                </a:cubicBezTo>
                <a:close/>
                <a:moveTo>
                  <a:pt x="125489" y="54257"/>
                </a:moveTo>
                <a:cubicBezTo>
                  <a:pt x="126189" y="54257"/>
                  <a:pt x="126538" y="53404"/>
                  <a:pt x="126036" y="52924"/>
                </a:cubicBezTo>
                <a:cubicBezTo>
                  <a:pt x="125555" y="52421"/>
                  <a:pt x="124703" y="52793"/>
                  <a:pt x="124725" y="53492"/>
                </a:cubicBezTo>
                <a:cubicBezTo>
                  <a:pt x="124725" y="53907"/>
                  <a:pt x="125052" y="54235"/>
                  <a:pt x="125489" y="54257"/>
                </a:cubicBezTo>
                <a:close/>
                <a:moveTo>
                  <a:pt x="120660" y="54388"/>
                </a:moveTo>
                <a:cubicBezTo>
                  <a:pt x="121469" y="54388"/>
                  <a:pt x="121884" y="53404"/>
                  <a:pt x="121294" y="52814"/>
                </a:cubicBezTo>
                <a:cubicBezTo>
                  <a:pt x="120726" y="52246"/>
                  <a:pt x="119743" y="52662"/>
                  <a:pt x="119743" y="53470"/>
                </a:cubicBezTo>
                <a:cubicBezTo>
                  <a:pt x="119743" y="53973"/>
                  <a:pt x="120158" y="54388"/>
                  <a:pt x="120660" y="54388"/>
                </a:cubicBezTo>
                <a:close/>
                <a:moveTo>
                  <a:pt x="115831" y="54519"/>
                </a:moveTo>
                <a:cubicBezTo>
                  <a:pt x="116749" y="54519"/>
                  <a:pt x="117230" y="53383"/>
                  <a:pt x="116574" y="52727"/>
                </a:cubicBezTo>
                <a:cubicBezTo>
                  <a:pt x="115919" y="52072"/>
                  <a:pt x="114782" y="52552"/>
                  <a:pt x="114782" y="53470"/>
                </a:cubicBezTo>
                <a:cubicBezTo>
                  <a:pt x="114782" y="54038"/>
                  <a:pt x="115263" y="54519"/>
                  <a:pt x="115831" y="54519"/>
                </a:cubicBezTo>
                <a:close/>
                <a:moveTo>
                  <a:pt x="111002" y="54650"/>
                </a:moveTo>
                <a:cubicBezTo>
                  <a:pt x="112051" y="54650"/>
                  <a:pt x="112575" y="53383"/>
                  <a:pt x="111833" y="52640"/>
                </a:cubicBezTo>
                <a:cubicBezTo>
                  <a:pt x="111090" y="51897"/>
                  <a:pt x="109822" y="52421"/>
                  <a:pt x="109822" y="53470"/>
                </a:cubicBezTo>
                <a:cubicBezTo>
                  <a:pt x="109822" y="54126"/>
                  <a:pt x="110347" y="54650"/>
                  <a:pt x="111002" y="54650"/>
                </a:cubicBezTo>
                <a:close/>
                <a:moveTo>
                  <a:pt x="106173" y="54781"/>
                </a:moveTo>
                <a:cubicBezTo>
                  <a:pt x="107331" y="54781"/>
                  <a:pt x="107921" y="53361"/>
                  <a:pt x="107091" y="52552"/>
                </a:cubicBezTo>
                <a:cubicBezTo>
                  <a:pt x="106282" y="51722"/>
                  <a:pt x="104884" y="52312"/>
                  <a:pt x="104884" y="53470"/>
                </a:cubicBezTo>
                <a:cubicBezTo>
                  <a:pt x="104884" y="54191"/>
                  <a:pt x="105452" y="54781"/>
                  <a:pt x="106173" y="54781"/>
                </a:cubicBezTo>
                <a:close/>
                <a:moveTo>
                  <a:pt x="101344" y="54890"/>
                </a:moveTo>
                <a:cubicBezTo>
                  <a:pt x="102612" y="54890"/>
                  <a:pt x="103245" y="53361"/>
                  <a:pt x="102349" y="52465"/>
                </a:cubicBezTo>
                <a:cubicBezTo>
                  <a:pt x="101453" y="51569"/>
                  <a:pt x="99924" y="52203"/>
                  <a:pt x="99924" y="53470"/>
                </a:cubicBezTo>
                <a:cubicBezTo>
                  <a:pt x="99924" y="54257"/>
                  <a:pt x="100558" y="54890"/>
                  <a:pt x="101344" y="54890"/>
                </a:cubicBezTo>
                <a:close/>
                <a:moveTo>
                  <a:pt x="96515" y="55021"/>
                </a:moveTo>
                <a:cubicBezTo>
                  <a:pt x="97892" y="55000"/>
                  <a:pt x="98591" y="53339"/>
                  <a:pt x="97608" y="52377"/>
                </a:cubicBezTo>
                <a:cubicBezTo>
                  <a:pt x="96646" y="51416"/>
                  <a:pt x="94986" y="52093"/>
                  <a:pt x="94986" y="53470"/>
                </a:cubicBezTo>
                <a:cubicBezTo>
                  <a:pt x="94986" y="54322"/>
                  <a:pt x="95685" y="55021"/>
                  <a:pt x="96515" y="55021"/>
                </a:cubicBezTo>
                <a:close/>
                <a:moveTo>
                  <a:pt x="91708" y="55109"/>
                </a:moveTo>
                <a:cubicBezTo>
                  <a:pt x="93150" y="55109"/>
                  <a:pt x="93893" y="53361"/>
                  <a:pt x="92866" y="52312"/>
                </a:cubicBezTo>
                <a:cubicBezTo>
                  <a:pt x="91817" y="51285"/>
                  <a:pt x="90069" y="52028"/>
                  <a:pt x="90069" y="53470"/>
                </a:cubicBezTo>
                <a:cubicBezTo>
                  <a:pt x="90069" y="54388"/>
                  <a:pt x="90790" y="55109"/>
                  <a:pt x="91708" y="55109"/>
                </a:cubicBezTo>
                <a:close/>
                <a:moveTo>
                  <a:pt x="86879" y="55218"/>
                </a:moveTo>
                <a:cubicBezTo>
                  <a:pt x="88430" y="55218"/>
                  <a:pt x="89195" y="53339"/>
                  <a:pt x="88103" y="52246"/>
                </a:cubicBezTo>
                <a:cubicBezTo>
                  <a:pt x="87010" y="51154"/>
                  <a:pt x="85131" y="51919"/>
                  <a:pt x="85131" y="53470"/>
                </a:cubicBezTo>
                <a:cubicBezTo>
                  <a:pt x="85131" y="54431"/>
                  <a:pt x="85917" y="55218"/>
                  <a:pt x="86879" y="55218"/>
                </a:cubicBezTo>
                <a:close/>
                <a:moveTo>
                  <a:pt x="82050" y="55262"/>
                </a:moveTo>
                <a:cubicBezTo>
                  <a:pt x="83645" y="55262"/>
                  <a:pt x="84453" y="53339"/>
                  <a:pt x="83317" y="52203"/>
                </a:cubicBezTo>
                <a:cubicBezTo>
                  <a:pt x="82181" y="51066"/>
                  <a:pt x="80258" y="51875"/>
                  <a:pt x="80258" y="53470"/>
                </a:cubicBezTo>
                <a:cubicBezTo>
                  <a:pt x="80258" y="54453"/>
                  <a:pt x="81067" y="55262"/>
                  <a:pt x="82050" y="55262"/>
                </a:cubicBezTo>
                <a:close/>
                <a:moveTo>
                  <a:pt x="77221" y="55284"/>
                </a:moveTo>
                <a:cubicBezTo>
                  <a:pt x="78838" y="55284"/>
                  <a:pt x="79668" y="53339"/>
                  <a:pt x="78510" y="52181"/>
                </a:cubicBezTo>
                <a:cubicBezTo>
                  <a:pt x="77374" y="51023"/>
                  <a:pt x="75407" y="51853"/>
                  <a:pt x="75407" y="53470"/>
                </a:cubicBezTo>
                <a:cubicBezTo>
                  <a:pt x="75407" y="54475"/>
                  <a:pt x="76216" y="55284"/>
                  <a:pt x="77221" y="55284"/>
                </a:cubicBezTo>
                <a:close/>
                <a:moveTo>
                  <a:pt x="72392" y="55262"/>
                </a:moveTo>
                <a:cubicBezTo>
                  <a:pt x="73987" y="55262"/>
                  <a:pt x="74795" y="53339"/>
                  <a:pt x="73659" y="52203"/>
                </a:cubicBezTo>
                <a:cubicBezTo>
                  <a:pt x="72523" y="51066"/>
                  <a:pt x="70600" y="51875"/>
                  <a:pt x="70600" y="53470"/>
                </a:cubicBezTo>
                <a:cubicBezTo>
                  <a:pt x="70600" y="54453"/>
                  <a:pt x="71409" y="55262"/>
                  <a:pt x="72392" y="55262"/>
                </a:cubicBezTo>
                <a:close/>
                <a:moveTo>
                  <a:pt x="67563" y="55196"/>
                </a:moveTo>
                <a:cubicBezTo>
                  <a:pt x="69114" y="55196"/>
                  <a:pt x="69879" y="53339"/>
                  <a:pt x="68786" y="52246"/>
                </a:cubicBezTo>
                <a:cubicBezTo>
                  <a:pt x="67694" y="51154"/>
                  <a:pt x="65837" y="51940"/>
                  <a:pt x="65837" y="53470"/>
                </a:cubicBezTo>
                <a:cubicBezTo>
                  <a:pt x="65837" y="54431"/>
                  <a:pt x="66623" y="55196"/>
                  <a:pt x="67563" y="55196"/>
                </a:cubicBezTo>
                <a:close/>
                <a:moveTo>
                  <a:pt x="62734" y="55109"/>
                </a:moveTo>
                <a:cubicBezTo>
                  <a:pt x="64198" y="55109"/>
                  <a:pt x="64941" y="53339"/>
                  <a:pt x="63914" y="52312"/>
                </a:cubicBezTo>
                <a:cubicBezTo>
                  <a:pt x="62865" y="51263"/>
                  <a:pt x="61095" y="52006"/>
                  <a:pt x="61095" y="53470"/>
                </a:cubicBezTo>
                <a:cubicBezTo>
                  <a:pt x="61095" y="54366"/>
                  <a:pt x="61838" y="55109"/>
                  <a:pt x="62734" y="55109"/>
                </a:cubicBezTo>
                <a:close/>
                <a:moveTo>
                  <a:pt x="57927" y="55000"/>
                </a:moveTo>
                <a:cubicBezTo>
                  <a:pt x="59281" y="55021"/>
                  <a:pt x="59981" y="53361"/>
                  <a:pt x="59019" y="52377"/>
                </a:cubicBezTo>
                <a:cubicBezTo>
                  <a:pt x="58036" y="51416"/>
                  <a:pt x="56375" y="52093"/>
                  <a:pt x="56375" y="53470"/>
                </a:cubicBezTo>
                <a:cubicBezTo>
                  <a:pt x="56375" y="54322"/>
                  <a:pt x="57074" y="55000"/>
                  <a:pt x="57927" y="55000"/>
                </a:cubicBezTo>
                <a:close/>
                <a:moveTo>
                  <a:pt x="53098" y="54890"/>
                </a:moveTo>
                <a:cubicBezTo>
                  <a:pt x="54365" y="54890"/>
                  <a:pt x="54999" y="53361"/>
                  <a:pt x="54103" y="52465"/>
                </a:cubicBezTo>
                <a:cubicBezTo>
                  <a:pt x="53207" y="51569"/>
                  <a:pt x="51677" y="52203"/>
                  <a:pt x="51677" y="53470"/>
                </a:cubicBezTo>
                <a:cubicBezTo>
                  <a:pt x="51677" y="54257"/>
                  <a:pt x="52311" y="54890"/>
                  <a:pt x="53098" y="54890"/>
                </a:cubicBezTo>
                <a:close/>
                <a:moveTo>
                  <a:pt x="48268" y="54803"/>
                </a:moveTo>
                <a:cubicBezTo>
                  <a:pt x="49427" y="54803"/>
                  <a:pt x="50017" y="53404"/>
                  <a:pt x="49186" y="52574"/>
                </a:cubicBezTo>
                <a:cubicBezTo>
                  <a:pt x="48378" y="51766"/>
                  <a:pt x="46979" y="52334"/>
                  <a:pt x="46979" y="53492"/>
                </a:cubicBezTo>
                <a:cubicBezTo>
                  <a:pt x="46979" y="54213"/>
                  <a:pt x="47547" y="54803"/>
                  <a:pt x="48268" y="54803"/>
                </a:cubicBezTo>
                <a:close/>
                <a:moveTo>
                  <a:pt x="43439" y="54650"/>
                </a:moveTo>
                <a:cubicBezTo>
                  <a:pt x="44488" y="54650"/>
                  <a:pt x="44991" y="53404"/>
                  <a:pt x="44270" y="52662"/>
                </a:cubicBezTo>
                <a:cubicBezTo>
                  <a:pt x="43527" y="51940"/>
                  <a:pt x="42281" y="52465"/>
                  <a:pt x="42281" y="53492"/>
                </a:cubicBezTo>
                <a:cubicBezTo>
                  <a:pt x="42281" y="54147"/>
                  <a:pt x="42806" y="54650"/>
                  <a:pt x="43439" y="54650"/>
                </a:cubicBezTo>
                <a:close/>
                <a:moveTo>
                  <a:pt x="38610" y="54519"/>
                </a:moveTo>
                <a:cubicBezTo>
                  <a:pt x="39528" y="54519"/>
                  <a:pt x="39987" y="53404"/>
                  <a:pt x="39353" y="52771"/>
                </a:cubicBezTo>
                <a:cubicBezTo>
                  <a:pt x="38698" y="52115"/>
                  <a:pt x="37583" y="52574"/>
                  <a:pt x="37583" y="53492"/>
                </a:cubicBezTo>
                <a:cubicBezTo>
                  <a:pt x="37583" y="54060"/>
                  <a:pt x="38042" y="54519"/>
                  <a:pt x="38610" y="54519"/>
                </a:cubicBezTo>
                <a:close/>
                <a:moveTo>
                  <a:pt x="33803" y="54388"/>
                </a:moveTo>
                <a:cubicBezTo>
                  <a:pt x="34590" y="54388"/>
                  <a:pt x="35005" y="53426"/>
                  <a:pt x="34437" y="52858"/>
                </a:cubicBezTo>
                <a:cubicBezTo>
                  <a:pt x="33869" y="52290"/>
                  <a:pt x="32886" y="52683"/>
                  <a:pt x="32907" y="53492"/>
                </a:cubicBezTo>
                <a:cubicBezTo>
                  <a:pt x="32886" y="53994"/>
                  <a:pt x="33301" y="54388"/>
                  <a:pt x="33803" y="54388"/>
                </a:cubicBezTo>
                <a:close/>
                <a:moveTo>
                  <a:pt x="28974" y="54257"/>
                </a:moveTo>
                <a:cubicBezTo>
                  <a:pt x="29652" y="54257"/>
                  <a:pt x="30001" y="53426"/>
                  <a:pt x="29499" y="52946"/>
                </a:cubicBezTo>
                <a:cubicBezTo>
                  <a:pt x="29018" y="52465"/>
                  <a:pt x="28209" y="52814"/>
                  <a:pt x="28209" y="53492"/>
                </a:cubicBezTo>
                <a:cubicBezTo>
                  <a:pt x="28209" y="53907"/>
                  <a:pt x="28537" y="54257"/>
                  <a:pt x="28974" y="54257"/>
                </a:cubicBezTo>
                <a:close/>
                <a:moveTo>
                  <a:pt x="24145" y="54126"/>
                </a:moveTo>
                <a:cubicBezTo>
                  <a:pt x="24713" y="54126"/>
                  <a:pt x="24997" y="53426"/>
                  <a:pt x="24582" y="53033"/>
                </a:cubicBezTo>
                <a:cubicBezTo>
                  <a:pt x="24189" y="52640"/>
                  <a:pt x="23511" y="52924"/>
                  <a:pt x="23511" y="53492"/>
                </a:cubicBezTo>
                <a:cubicBezTo>
                  <a:pt x="23511" y="53841"/>
                  <a:pt x="23796" y="54126"/>
                  <a:pt x="24145" y="54126"/>
                </a:cubicBezTo>
                <a:close/>
                <a:moveTo>
                  <a:pt x="19316" y="53973"/>
                </a:moveTo>
                <a:cubicBezTo>
                  <a:pt x="19753" y="53973"/>
                  <a:pt x="19972" y="53448"/>
                  <a:pt x="19666" y="53120"/>
                </a:cubicBezTo>
                <a:cubicBezTo>
                  <a:pt x="19360" y="52814"/>
                  <a:pt x="18814" y="53033"/>
                  <a:pt x="18814" y="53492"/>
                </a:cubicBezTo>
                <a:cubicBezTo>
                  <a:pt x="18814" y="53754"/>
                  <a:pt x="19032" y="53973"/>
                  <a:pt x="19316" y="53973"/>
                </a:cubicBezTo>
                <a:close/>
                <a:moveTo>
                  <a:pt x="14487" y="53841"/>
                </a:moveTo>
                <a:cubicBezTo>
                  <a:pt x="14815" y="53841"/>
                  <a:pt x="14968" y="53448"/>
                  <a:pt x="14749" y="53230"/>
                </a:cubicBezTo>
                <a:cubicBezTo>
                  <a:pt x="14509" y="52989"/>
                  <a:pt x="14116" y="53164"/>
                  <a:pt x="14137" y="53492"/>
                </a:cubicBezTo>
                <a:cubicBezTo>
                  <a:pt x="14137" y="53689"/>
                  <a:pt x="14290" y="53841"/>
                  <a:pt x="14487" y="53841"/>
                </a:cubicBezTo>
                <a:close/>
                <a:moveTo>
                  <a:pt x="9658" y="53710"/>
                </a:moveTo>
                <a:cubicBezTo>
                  <a:pt x="9855" y="53710"/>
                  <a:pt x="9964" y="53470"/>
                  <a:pt x="9811" y="53339"/>
                </a:cubicBezTo>
                <a:cubicBezTo>
                  <a:pt x="9680" y="53186"/>
                  <a:pt x="9440" y="53295"/>
                  <a:pt x="9461" y="53492"/>
                </a:cubicBezTo>
                <a:cubicBezTo>
                  <a:pt x="9440" y="53601"/>
                  <a:pt x="9549" y="53710"/>
                  <a:pt x="9658" y="53710"/>
                </a:cubicBezTo>
                <a:close/>
                <a:moveTo>
                  <a:pt x="4829" y="53579"/>
                </a:moveTo>
                <a:cubicBezTo>
                  <a:pt x="4938" y="53579"/>
                  <a:pt x="4938" y="53383"/>
                  <a:pt x="4829" y="53404"/>
                </a:cubicBezTo>
                <a:cubicBezTo>
                  <a:pt x="4742" y="53426"/>
                  <a:pt x="4742" y="53557"/>
                  <a:pt x="4829" y="53579"/>
                </a:cubicBezTo>
                <a:close/>
                <a:moveTo>
                  <a:pt x="149591" y="48728"/>
                </a:moveTo>
                <a:cubicBezTo>
                  <a:pt x="149700" y="48728"/>
                  <a:pt x="149525" y="48554"/>
                  <a:pt x="149525" y="48663"/>
                </a:cubicBezTo>
                <a:cubicBezTo>
                  <a:pt x="149525" y="48707"/>
                  <a:pt x="149569" y="48728"/>
                  <a:pt x="149591" y="48728"/>
                </a:cubicBezTo>
                <a:close/>
                <a:moveTo>
                  <a:pt x="144784" y="48859"/>
                </a:moveTo>
                <a:cubicBezTo>
                  <a:pt x="144958" y="48859"/>
                  <a:pt x="145046" y="48641"/>
                  <a:pt x="144915" y="48510"/>
                </a:cubicBezTo>
                <a:cubicBezTo>
                  <a:pt x="144784" y="48401"/>
                  <a:pt x="144565" y="48488"/>
                  <a:pt x="144565" y="48663"/>
                </a:cubicBezTo>
                <a:cubicBezTo>
                  <a:pt x="144565" y="48772"/>
                  <a:pt x="144653" y="48859"/>
                  <a:pt x="144784" y="48859"/>
                </a:cubicBezTo>
                <a:close/>
                <a:moveTo>
                  <a:pt x="139955" y="48991"/>
                </a:moveTo>
                <a:cubicBezTo>
                  <a:pt x="140239" y="48991"/>
                  <a:pt x="140392" y="48641"/>
                  <a:pt x="140195" y="48422"/>
                </a:cubicBezTo>
                <a:cubicBezTo>
                  <a:pt x="139976" y="48204"/>
                  <a:pt x="139605" y="48357"/>
                  <a:pt x="139605" y="48663"/>
                </a:cubicBezTo>
                <a:cubicBezTo>
                  <a:pt x="139605" y="48838"/>
                  <a:pt x="139758" y="48991"/>
                  <a:pt x="139955" y="48991"/>
                </a:cubicBezTo>
                <a:close/>
                <a:moveTo>
                  <a:pt x="135126" y="49122"/>
                </a:moveTo>
                <a:cubicBezTo>
                  <a:pt x="135541" y="49122"/>
                  <a:pt x="135759" y="48619"/>
                  <a:pt x="135453" y="48335"/>
                </a:cubicBezTo>
                <a:cubicBezTo>
                  <a:pt x="135169" y="48029"/>
                  <a:pt x="134645" y="48248"/>
                  <a:pt x="134645" y="48663"/>
                </a:cubicBezTo>
                <a:cubicBezTo>
                  <a:pt x="134645" y="48925"/>
                  <a:pt x="134863" y="49122"/>
                  <a:pt x="135126" y="49122"/>
                </a:cubicBezTo>
                <a:close/>
                <a:moveTo>
                  <a:pt x="130297" y="49275"/>
                </a:moveTo>
                <a:cubicBezTo>
                  <a:pt x="130843" y="49253"/>
                  <a:pt x="131105" y="48619"/>
                  <a:pt x="130734" y="48226"/>
                </a:cubicBezTo>
                <a:cubicBezTo>
                  <a:pt x="130340" y="47854"/>
                  <a:pt x="129685" y="48117"/>
                  <a:pt x="129685" y="48663"/>
                </a:cubicBezTo>
                <a:cubicBezTo>
                  <a:pt x="129685" y="48991"/>
                  <a:pt x="129969" y="49275"/>
                  <a:pt x="130297" y="49275"/>
                </a:cubicBezTo>
                <a:close/>
                <a:moveTo>
                  <a:pt x="125467" y="49384"/>
                </a:moveTo>
                <a:cubicBezTo>
                  <a:pt x="126123" y="49384"/>
                  <a:pt x="126429" y="48597"/>
                  <a:pt x="125992" y="48138"/>
                </a:cubicBezTo>
                <a:cubicBezTo>
                  <a:pt x="125533" y="47701"/>
                  <a:pt x="124746" y="48007"/>
                  <a:pt x="124746" y="48663"/>
                </a:cubicBezTo>
                <a:cubicBezTo>
                  <a:pt x="124746" y="49056"/>
                  <a:pt x="125074" y="49384"/>
                  <a:pt x="125467" y="49384"/>
                </a:cubicBezTo>
                <a:close/>
                <a:moveTo>
                  <a:pt x="120638" y="49515"/>
                </a:moveTo>
                <a:cubicBezTo>
                  <a:pt x="121403" y="49515"/>
                  <a:pt x="121797" y="48597"/>
                  <a:pt x="121250" y="48051"/>
                </a:cubicBezTo>
                <a:cubicBezTo>
                  <a:pt x="120704" y="47505"/>
                  <a:pt x="119786" y="47898"/>
                  <a:pt x="119786" y="48663"/>
                </a:cubicBezTo>
                <a:cubicBezTo>
                  <a:pt x="119786" y="49144"/>
                  <a:pt x="120180" y="49515"/>
                  <a:pt x="120638" y="49515"/>
                </a:cubicBezTo>
                <a:close/>
                <a:moveTo>
                  <a:pt x="115831" y="49646"/>
                </a:moveTo>
                <a:cubicBezTo>
                  <a:pt x="116705" y="49646"/>
                  <a:pt x="117142" y="48575"/>
                  <a:pt x="116530" y="47964"/>
                </a:cubicBezTo>
                <a:cubicBezTo>
                  <a:pt x="115897" y="47330"/>
                  <a:pt x="114826" y="47767"/>
                  <a:pt x="114826" y="48663"/>
                </a:cubicBezTo>
                <a:cubicBezTo>
                  <a:pt x="114826" y="49209"/>
                  <a:pt x="115263" y="49646"/>
                  <a:pt x="115831" y="49646"/>
                </a:cubicBezTo>
                <a:close/>
                <a:moveTo>
                  <a:pt x="111002" y="49777"/>
                </a:moveTo>
                <a:cubicBezTo>
                  <a:pt x="111986" y="49777"/>
                  <a:pt x="112488" y="48575"/>
                  <a:pt x="111789" y="47876"/>
                </a:cubicBezTo>
                <a:cubicBezTo>
                  <a:pt x="111090" y="47177"/>
                  <a:pt x="109888" y="47680"/>
                  <a:pt x="109888" y="48663"/>
                </a:cubicBezTo>
                <a:cubicBezTo>
                  <a:pt x="109888" y="49275"/>
                  <a:pt x="110390" y="49777"/>
                  <a:pt x="111002" y="49777"/>
                </a:cubicBezTo>
                <a:close/>
                <a:moveTo>
                  <a:pt x="106173" y="49886"/>
                </a:moveTo>
                <a:cubicBezTo>
                  <a:pt x="107266" y="49886"/>
                  <a:pt x="107812" y="48575"/>
                  <a:pt x="107047" y="47789"/>
                </a:cubicBezTo>
                <a:cubicBezTo>
                  <a:pt x="106261" y="47024"/>
                  <a:pt x="104928" y="47570"/>
                  <a:pt x="104928" y="48663"/>
                </a:cubicBezTo>
                <a:cubicBezTo>
                  <a:pt x="104928" y="49340"/>
                  <a:pt x="105496" y="49886"/>
                  <a:pt x="106173" y="49886"/>
                </a:cubicBezTo>
                <a:close/>
                <a:moveTo>
                  <a:pt x="101344" y="50018"/>
                </a:moveTo>
                <a:cubicBezTo>
                  <a:pt x="102546" y="50018"/>
                  <a:pt x="103158" y="48554"/>
                  <a:pt x="102306" y="47701"/>
                </a:cubicBezTo>
                <a:cubicBezTo>
                  <a:pt x="101453" y="46849"/>
                  <a:pt x="99989" y="47461"/>
                  <a:pt x="99989" y="48663"/>
                </a:cubicBezTo>
                <a:cubicBezTo>
                  <a:pt x="99989" y="49406"/>
                  <a:pt x="100601" y="50018"/>
                  <a:pt x="101344" y="50018"/>
                </a:cubicBezTo>
                <a:close/>
                <a:moveTo>
                  <a:pt x="96515" y="50105"/>
                </a:moveTo>
                <a:cubicBezTo>
                  <a:pt x="97804" y="50105"/>
                  <a:pt x="98460" y="48554"/>
                  <a:pt x="97542" y="47636"/>
                </a:cubicBezTo>
                <a:cubicBezTo>
                  <a:pt x="96624" y="46718"/>
                  <a:pt x="95073" y="47374"/>
                  <a:pt x="95073" y="48663"/>
                </a:cubicBezTo>
                <a:cubicBezTo>
                  <a:pt x="95073" y="49449"/>
                  <a:pt x="95729" y="50105"/>
                  <a:pt x="96515" y="50105"/>
                </a:cubicBezTo>
                <a:close/>
                <a:moveTo>
                  <a:pt x="91686" y="50192"/>
                </a:moveTo>
                <a:cubicBezTo>
                  <a:pt x="93063" y="50192"/>
                  <a:pt x="93762" y="48532"/>
                  <a:pt x="92779" y="47570"/>
                </a:cubicBezTo>
                <a:cubicBezTo>
                  <a:pt x="91817" y="46609"/>
                  <a:pt x="90157" y="47286"/>
                  <a:pt x="90157" y="48663"/>
                </a:cubicBezTo>
                <a:cubicBezTo>
                  <a:pt x="90157" y="49515"/>
                  <a:pt x="90834" y="50192"/>
                  <a:pt x="91686" y="50192"/>
                </a:cubicBezTo>
                <a:close/>
                <a:moveTo>
                  <a:pt x="86857" y="50280"/>
                </a:moveTo>
                <a:cubicBezTo>
                  <a:pt x="88299" y="50280"/>
                  <a:pt x="89020" y="48532"/>
                  <a:pt x="88015" y="47505"/>
                </a:cubicBezTo>
                <a:cubicBezTo>
                  <a:pt x="86988" y="46500"/>
                  <a:pt x="85240" y="47221"/>
                  <a:pt x="85240" y="48663"/>
                </a:cubicBezTo>
                <a:cubicBezTo>
                  <a:pt x="85240" y="49559"/>
                  <a:pt x="85961" y="50280"/>
                  <a:pt x="86857" y="50280"/>
                </a:cubicBezTo>
                <a:close/>
                <a:moveTo>
                  <a:pt x="82028" y="50323"/>
                </a:moveTo>
                <a:cubicBezTo>
                  <a:pt x="83514" y="50323"/>
                  <a:pt x="84257" y="48532"/>
                  <a:pt x="83208" y="47483"/>
                </a:cubicBezTo>
                <a:cubicBezTo>
                  <a:pt x="82181" y="46434"/>
                  <a:pt x="80389" y="47177"/>
                  <a:pt x="80389" y="48663"/>
                </a:cubicBezTo>
                <a:cubicBezTo>
                  <a:pt x="80389" y="49581"/>
                  <a:pt x="81132" y="50323"/>
                  <a:pt x="82028" y="50323"/>
                </a:cubicBezTo>
                <a:close/>
                <a:moveTo>
                  <a:pt x="77221" y="50345"/>
                </a:moveTo>
                <a:cubicBezTo>
                  <a:pt x="78707" y="50345"/>
                  <a:pt x="79450" y="48532"/>
                  <a:pt x="78401" y="47483"/>
                </a:cubicBezTo>
                <a:cubicBezTo>
                  <a:pt x="77352" y="46412"/>
                  <a:pt x="75538" y="47177"/>
                  <a:pt x="75538" y="48663"/>
                </a:cubicBezTo>
                <a:cubicBezTo>
                  <a:pt x="75538" y="49581"/>
                  <a:pt x="76281" y="50323"/>
                  <a:pt x="77221" y="50345"/>
                </a:cubicBezTo>
                <a:close/>
                <a:moveTo>
                  <a:pt x="72392" y="50323"/>
                </a:moveTo>
                <a:cubicBezTo>
                  <a:pt x="73878" y="50323"/>
                  <a:pt x="74599" y="48532"/>
                  <a:pt x="73572" y="47483"/>
                </a:cubicBezTo>
                <a:cubicBezTo>
                  <a:pt x="72523" y="46434"/>
                  <a:pt x="70731" y="47177"/>
                  <a:pt x="70731" y="48663"/>
                </a:cubicBezTo>
                <a:cubicBezTo>
                  <a:pt x="70731" y="49581"/>
                  <a:pt x="71474" y="50323"/>
                  <a:pt x="72392" y="50323"/>
                </a:cubicBezTo>
                <a:close/>
                <a:moveTo>
                  <a:pt x="67563" y="50258"/>
                </a:moveTo>
                <a:cubicBezTo>
                  <a:pt x="68983" y="50258"/>
                  <a:pt x="69704" y="48532"/>
                  <a:pt x="68699" y="47527"/>
                </a:cubicBezTo>
                <a:cubicBezTo>
                  <a:pt x="67694" y="46521"/>
                  <a:pt x="65946" y="47221"/>
                  <a:pt x="65946" y="48663"/>
                </a:cubicBezTo>
                <a:cubicBezTo>
                  <a:pt x="65946" y="49537"/>
                  <a:pt x="66667" y="50258"/>
                  <a:pt x="67563" y="50258"/>
                </a:cubicBezTo>
                <a:close/>
                <a:moveTo>
                  <a:pt x="62734" y="50192"/>
                </a:moveTo>
                <a:cubicBezTo>
                  <a:pt x="64110" y="50192"/>
                  <a:pt x="64810" y="48554"/>
                  <a:pt x="63826" y="47570"/>
                </a:cubicBezTo>
                <a:cubicBezTo>
                  <a:pt x="62865" y="46609"/>
                  <a:pt x="61204" y="47286"/>
                  <a:pt x="61204" y="48663"/>
                </a:cubicBezTo>
                <a:cubicBezTo>
                  <a:pt x="61204" y="49515"/>
                  <a:pt x="61882" y="50192"/>
                  <a:pt x="62734" y="50192"/>
                </a:cubicBezTo>
                <a:close/>
                <a:moveTo>
                  <a:pt x="57905" y="50105"/>
                </a:moveTo>
                <a:cubicBezTo>
                  <a:pt x="59194" y="50105"/>
                  <a:pt x="59849" y="48554"/>
                  <a:pt x="58932" y="47636"/>
                </a:cubicBezTo>
                <a:cubicBezTo>
                  <a:pt x="58036" y="46718"/>
                  <a:pt x="56463" y="47374"/>
                  <a:pt x="56463" y="48663"/>
                </a:cubicBezTo>
                <a:cubicBezTo>
                  <a:pt x="56463" y="49449"/>
                  <a:pt x="57118" y="50105"/>
                  <a:pt x="57905" y="50105"/>
                </a:cubicBezTo>
                <a:close/>
                <a:moveTo>
                  <a:pt x="53076" y="49996"/>
                </a:moveTo>
                <a:cubicBezTo>
                  <a:pt x="54277" y="49996"/>
                  <a:pt x="54867" y="48554"/>
                  <a:pt x="54037" y="47723"/>
                </a:cubicBezTo>
                <a:cubicBezTo>
                  <a:pt x="53185" y="46871"/>
                  <a:pt x="51743" y="47461"/>
                  <a:pt x="51743" y="48663"/>
                </a:cubicBezTo>
                <a:cubicBezTo>
                  <a:pt x="51743" y="49406"/>
                  <a:pt x="52355" y="49996"/>
                  <a:pt x="53076" y="49996"/>
                </a:cubicBezTo>
                <a:close/>
                <a:moveTo>
                  <a:pt x="48268" y="49886"/>
                </a:moveTo>
                <a:cubicBezTo>
                  <a:pt x="49361" y="49886"/>
                  <a:pt x="49907" y="48575"/>
                  <a:pt x="49121" y="47789"/>
                </a:cubicBezTo>
                <a:cubicBezTo>
                  <a:pt x="48356" y="47024"/>
                  <a:pt x="47045" y="47570"/>
                  <a:pt x="47045" y="48663"/>
                </a:cubicBezTo>
                <a:cubicBezTo>
                  <a:pt x="47045" y="49340"/>
                  <a:pt x="47591" y="49886"/>
                  <a:pt x="48268" y="49886"/>
                </a:cubicBezTo>
                <a:close/>
                <a:moveTo>
                  <a:pt x="43439" y="49755"/>
                </a:moveTo>
                <a:cubicBezTo>
                  <a:pt x="44423" y="49755"/>
                  <a:pt x="44903" y="48575"/>
                  <a:pt x="44204" y="47898"/>
                </a:cubicBezTo>
                <a:cubicBezTo>
                  <a:pt x="43527" y="47199"/>
                  <a:pt x="42347" y="47701"/>
                  <a:pt x="42347" y="48663"/>
                </a:cubicBezTo>
                <a:cubicBezTo>
                  <a:pt x="42347" y="49275"/>
                  <a:pt x="42849" y="49755"/>
                  <a:pt x="43439" y="49755"/>
                </a:cubicBezTo>
                <a:close/>
                <a:moveTo>
                  <a:pt x="38610" y="49646"/>
                </a:moveTo>
                <a:cubicBezTo>
                  <a:pt x="39484" y="49646"/>
                  <a:pt x="39921" y="48597"/>
                  <a:pt x="39310" y="47964"/>
                </a:cubicBezTo>
                <a:cubicBezTo>
                  <a:pt x="38698" y="47352"/>
                  <a:pt x="37649" y="47789"/>
                  <a:pt x="37627" y="48663"/>
                </a:cubicBezTo>
                <a:cubicBezTo>
                  <a:pt x="37627" y="49209"/>
                  <a:pt x="38064" y="49646"/>
                  <a:pt x="38610" y="49646"/>
                </a:cubicBezTo>
                <a:close/>
                <a:moveTo>
                  <a:pt x="33781" y="49515"/>
                </a:moveTo>
                <a:cubicBezTo>
                  <a:pt x="34546" y="49515"/>
                  <a:pt x="34918" y="48597"/>
                  <a:pt x="34393" y="48073"/>
                </a:cubicBezTo>
                <a:cubicBezTo>
                  <a:pt x="33847" y="47527"/>
                  <a:pt x="32951" y="47898"/>
                  <a:pt x="32951" y="48663"/>
                </a:cubicBezTo>
                <a:cubicBezTo>
                  <a:pt x="32951" y="49122"/>
                  <a:pt x="33323" y="49515"/>
                  <a:pt x="33781" y="49515"/>
                </a:cubicBezTo>
                <a:close/>
                <a:moveTo>
                  <a:pt x="28974" y="49384"/>
                </a:moveTo>
                <a:cubicBezTo>
                  <a:pt x="29608" y="49384"/>
                  <a:pt x="29936" y="48597"/>
                  <a:pt x="29477" y="48138"/>
                </a:cubicBezTo>
                <a:cubicBezTo>
                  <a:pt x="29018" y="47701"/>
                  <a:pt x="28231" y="48007"/>
                  <a:pt x="28231" y="48663"/>
                </a:cubicBezTo>
                <a:cubicBezTo>
                  <a:pt x="28231" y="49056"/>
                  <a:pt x="28559" y="49384"/>
                  <a:pt x="28974" y="49384"/>
                </a:cubicBezTo>
                <a:close/>
                <a:moveTo>
                  <a:pt x="24145" y="49253"/>
                </a:moveTo>
                <a:cubicBezTo>
                  <a:pt x="24670" y="49253"/>
                  <a:pt x="24932" y="48619"/>
                  <a:pt x="24560" y="48248"/>
                </a:cubicBezTo>
                <a:cubicBezTo>
                  <a:pt x="24189" y="47876"/>
                  <a:pt x="23555" y="48138"/>
                  <a:pt x="23555" y="48663"/>
                </a:cubicBezTo>
                <a:cubicBezTo>
                  <a:pt x="23555" y="48991"/>
                  <a:pt x="23817" y="49253"/>
                  <a:pt x="24145" y="49253"/>
                </a:cubicBezTo>
                <a:close/>
                <a:moveTo>
                  <a:pt x="19316" y="49122"/>
                </a:moveTo>
                <a:cubicBezTo>
                  <a:pt x="19731" y="49122"/>
                  <a:pt x="19928" y="48619"/>
                  <a:pt x="19644" y="48335"/>
                </a:cubicBezTo>
                <a:cubicBezTo>
                  <a:pt x="19360" y="48051"/>
                  <a:pt x="18857" y="48248"/>
                  <a:pt x="18857" y="48663"/>
                </a:cubicBezTo>
                <a:cubicBezTo>
                  <a:pt x="18857" y="48903"/>
                  <a:pt x="19054" y="49122"/>
                  <a:pt x="19316" y="49122"/>
                </a:cubicBezTo>
                <a:close/>
                <a:moveTo>
                  <a:pt x="14487" y="48991"/>
                </a:moveTo>
                <a:cubicBezTo>
                  <a:pt x="14771" y="48991"/>
                  <a:pt x="14924" y="48641"/>
                  <a:pt x="14727" y="48444"/>
                </a:cubicBezTo>
                <a:cubicBezTo>
                  <a:pt x="14509" y="48226"/>
                  <a:pt x="14159" y="48379"/>
                  <a:pt x="14159" y="48663"/>
                </a:cubicBezTo>
                <a:cubicBezTo>
                  <a:pt x="14159" y="48838"/>
                  <a:pt x="14312" y="48991"/>
                  <a:pt x="14487" y="48991"/>
                </a:cubicBezTo>
                <a:close/>
                <a:moveTo>
                  <a:pt x="9658" y="48859"/>
                </a:moveTo>
                <a:cubicBezTo>
                  <a:pt x="9833" y="48859"/>
                  <a:pt x="9920" y="48641"/>
                  <a:pt x="9789" y="48532"/>
                </a:cubicBezTo>
                <a:cubicBezTo>
                  <a:pt x="9680" y="48401"/>
                  <a:pt x="9483" y="48488"/>
                  <a:pt x="9483" y="48663"/>
                </a:cubicBezTo>
                <a:cubicBezTo>
                  <a:pt x="9483" y="48772"/>
                  <a:pt x="9549" y="48838"/>
                  <a:pt x="9658" y="48859"/>
                </a:cubicBezTo>
                <a:close/>
                <a:moveTo>
                  <a:pt x="4829" y="48707"/>
                </a:moveTo>
                <a:cubicBezTo>
                  <a:pt x="4916" y="48707"/>
                  <a:pt x="4785" y="48575"/>
                  <a:pt x="4785" y="48663"/>
                </a:cubicBezTo>
                <a:cubicBezTo>
                  <a:pt x="4785" y="48685"/>
                  <a:pt x="4807" y="48707"/>
                  <a:pt x="4829" y="48707"/>
                </a:cubicBezTo>
                <a:close/>
                <a:moveTo>
                  <a:pt x="149591" y="43856"/>
                </a:moveTo>
                <a:cubicBezTo>
                  <a:pt x="149635" y="43856"/>
                  <a:pt x="149635" y="43812"/>
                  <a:pt x="149591" y="43812"/>
                </a:cubicBezTo>
                <a:cubicBezTo>
                  <a:pt x="149569" y="43812"/>
                  <a:pt x="149569" y="43856"/>
                  <a:pt x="149591" y="43856"/>
                </a:cubicBezTo>
                <a:close/>
                <a:moveTo>
                  <a:pt x="144784" y="43987"/>
                </a:moveTo>
                <a:cubicBezTo>
                  <a:pt x="144849" y="43987"/>
                  <a:pt x="144915" y="43921"/>
                  <a:pt x="144915" y="43834"/>
                </a:cubicBezTo>
                <a:cubicBezTo>
                  <a:pt x="144915" y="43637"/>
                  <a:pt x="144631" y="43637"/>
                  <a:pt x="144631" y="43834"/>
                </a:cubicBezTo>
                <a:cubicBezTo>
                  <a:pt x="144631" y="43921"/>
                  <a:pt x="144696" y="43987"/>
                  <a:pt x="144784" y="43987"/>
                </a:cubicBezTo>
                <a:close/>
                <a:moveTo>
                  <a:pt x="139955" y="44118"/>
                </a:moveTo>
                <a:cubicBezTo>
                  <a:pt x="140195" y="44118"/>
                  <a:pt x="140304" y="43834"/>
                  <a:pt x="140151" y="43659"/>
                </a:cubicBezTo>
                <a:cubicBezTo>
                  <a:pt x="139976" y="43484"/>
                  <a:pt x="139671" y="43593"/>
                  <a:pt x="139671" y="43856"/>
                </a:cubicBezTo>
                <a:cubicBezTo>
                  <a:pt x="139671" y="43987"/>
                  <a:pt x="139802" y="44118"/>
                  <a:pt x="139955" y="44118"/>
                </a:cubicBezTo>
                <a:close/>
                <a:moveTo>
                  <a:pt x="135126" y="44249"/>
                </a:moveTo>
                <a:cubicBezTo>
                  <a:pt x="135497" y="44249"/>
                  <a:pt x="135672" y="43812"/>
                  <a:pt x="135410" y="43550"/>
                </a:cubicBezTo>
                <a:cubicBezTo>
                  <a:pt x="135147" y="43288"/>
                  <a:pt x="134710" y="43462"/>
                  <a:pt x="134710" y="43834"/>
                </a:cubicBezTo>
                <a:cubicBezTo>
                  <a:pt x="134710" y="44074"/>
                  <a:pt x="134885" y="44249"/>
                  <a:pt x="135126" y="44249"/>
                </a:cubicBezTo>
                <a:close/>
                <a:moveTo>
                  <a:pt x="130297" y="44380"/>
                </a:moveTo>
                <a:cubicBezTo>
                  <a:pt x="130777" y="44380"/>
                  <a:pt x="131018" y="43790"/>
                  <a:pt x="130690" y="43462"/>
                </a:cubicBezTo>
                <a:cubicBezTo>
                  <a:pt x="130340" y="43113"/>
                  <a:pt x="129750" y="43353"/>
                  <a:pt x="129750" y="43834"/>
                </a:cubicBezTo>
                <a:cubicBezTo>
                  <a:pt x="129750" y="44140"/>
                  <a:pt x="129991" y="44380"/>
                  <a:pt x="130297" y="44380"/>
                </a:cubicBezTo>
                <a:close/>
                <a:moveTo>
                  <a:pt x="125467" y="44511"/>
                </a:moveTo>
                <a:cubicBezTo>
                  <a:pt x="126057" y="44511"/>
                  <a:pt x="126363" y="43790"/>
                  <a:pt x="125948" y="43353"/>
                </a:cubicBezTo>
                <a:cubicBezTo>
                  <a:pt x="125511" y="42938"/>
                  <a:pt x="124812" y="43244"/>
                  <a:pt x="124812" y="43834"/>
                </a:cubicBezTo>
                <a:cubicBezTo>
                  <a:pt x="124812" y="44205"/>
                  <a:pt x="125096" y="44511"/>
                  <a:pt x="125467" y="44511"/>
                </a:cubicBezTo>
                <a:close/>
                <a:moveTo>
                  <a:pt x="120638" y="44642"/>
                </a:moveTo>
                <a:cubicBezTo>
                  <a:pt x="121360" y="44642"/>
                  <a:pt x="121709" y="43768"/>
                  <a:pt x="121207" y="43266"/>
                </a:cubicBezTo>
                <a:cubicBezTo>
                  <a:pt x="120704" y="42763"/>
                  <a:pt x="119852" y="43113"/>
                  <a:pt x="119852" y="43834"/>
                </a:cubicBezTo>
                <a:cubicBezTo>
                  <a:pt x="119852" y="44271"/>
                  <a:pt x="120201" y="44642"/>
                  <a:pt x="120638" y="44642"/>
                </a:cubicBezTo>
                <a:close/>
                <a:moveTo>
                  <a:pt x="115831" y="44752"/>
                </a:moveTo>
                <a:cubicBezTo>
                  <a:pt x="116640" y="44752"/>
                  <a:pt x="117033" y="43768"/>
                  <a:pt x="116465" y="43200"/>
                </a:cubicBezTo>
                <a:cubicBezTo>
                  <a:pt x="115897" y="42610"/>
                  <a:pt x="114914" y="43025"/>
                  <a:pt x="114914" y="43834"/>
                </a:cubicBezTo>
                <a:cubicBezTo>
                  <a:pt x="114914" y="44336"/>
                  <a:pt x="115307" y="44752"/>
                  <a:pt x="115831" y="44752"/>
                </a:cubicBezTo>
                <a:close/>
                <a:moveTo>
                  <a:pt x="111002" y="44861"/>
                </a:moveTo>
                <a:cubicBezTo>
                  <a:pt x="111920" y="44861"/>
                  <a:pt x="112379" y="43746"/>
                  <a:pt x="111723" y="43113"/>
                </a:cubicBezTo>
                <a:cubicBezTo>
                  <a:pt x="111068" y="42457"/>
                  <a:pt x="109975" y="42916"/>
                  <a:pt x="109975" y="43834"/>
                </a:cubicBezTo>
                <a:cubicBezTo>
                  <a:pt x="109975" y="44402"/>
                  <a:pt x="110434" y="44861"/>
                  <a:pt x="111002" y="44861"/>
                </a:cubicBezTo>
                <a:close/>
                <a:moveTo>
                  <a:pt x="106173" y="44992"/>
                </a:moveTo>
                <a:cubicBezTo>
                  <a:pt x="107200" y="44992"/>
                  <a:pt x="107703" y="43746"/>
                  <a:pt x="106982" y="43025"/>
                </a:cubicBezTo>
                <a:cubicBezTo>
                  <a:pt x="106261" y="42304"/>
                  <a:pt x="105015" y="42807"/>
                  <a:pt x="105015" y="43834"/>
                </a:cubicBezTo>
                <a:cubicBezTo>
                  <a:pt x="105015" y="44467"/>
                  <a:pt x="105540" y="44992"/>
                  <a:pt x="106173" y="44992"/>
                </a:cubicBezTo>
                <a:close/>
                <a:moveTo>
                  <a:pt x="101344" y="45101"/>
                </a:moveTo>
                <a:cubicBezTo>
                  <a:pt x="102459" y="45101"/>
                  <a:pt x="103027" y="43746"/>
                  <a:pt x="102240" y="42938"/>
                </a:cubicBezTo>
                <a:cubicBezTo>
                  <a:pt x="101432" y="42151"/>
                  <a:pt x="100077" y="42719"/>
                  <a:pt x="100077" y="43834"/>
                </a:cubicBezTo>
                <a:cubicBezTo>
                  <a:pt x="100077" y="44533"/>
                  <a:pt x="100645" y="45101"/>
                  <a:pt x="101344" y="45101"/>
                </a:cubicBezTo>
                <a:close/>
                <a:moveTo>
                  <a:pt x="96515" y="45167"/>
                </a:moveTo>
                <a:cubicBezTo>
                  <a:pt x="97717" y="45167"/>
                  <a:pt x="98307" y="43725"/>
                  <a:pt x="97455" y="42894"/>
                </a:cubicBezTo>
                <a:cubicBezTo>
                  <a:pt x="96624" y="42042"/>
                  <a:pt x="95182" y="42654"/>
                  <a:pt x="95182" y="43834"/>
                </a:cubicBezTo>
                <a:cubicBezTo>
                  <a:pt x="95182" y="44577"/>
                  <a:pt x="95772" y="45167"/>
                  <a:pt x="96515" y="45167"/>
                </a:cubicBezTo>
                <a:close/>
                <a:moveTo>
                  <a:pt x="91686" y="45254"/>
                </a:moveTo>
                <a:cubicBezTo>
                  <a:pt x="92953" y="45254"/>
                  <a:pt x="93587" y="43725"/>
                  <a:pt x="92691" y="42829"/>
                </a:cubicBezTo>
                <a:cubicBezTo>
                  <a:pt x="91795" y="41933"/>
                  <a:pt x="90266" y="42566"/>
                  <a:pt x="90266" y="43834"/>
                </a:cubicBezTo>
                <a:cubicBezTo>
                  <a:pt x="90266" y="44620"/>
                  <a:pt x="90899" y="45254"/>
                  <a:pt x="91686" y="45254"/>
                </a:cubicBezTo>
                <a:close/>
                <a:moveTo>
                  <a:pt x="86857" y="45320"/>
                </a:moveTo>
                <a:cubicBezTo>
                  <a:pt x="88190" y="45320"/>
                  <a:pt x="88845" y="43725"/>
                  <a:pt x="87928" y="42785"/>
                </a:cubicBezTo>
                <a:cubicBezTo>
                  <a:pt x="86988" y="41845"/>
                  <a:pt x="85393" y="42523"/>
                  <a:pt x="85371" y="43834"/>
                </a:cubicBezTo>
                <a:cubicBezTo>
                  <a:pt x="85393" y="44664"/>
                  <a:pt x="86049" y="45320"/>
                  <a:pt x="86857" y="45320"/>
                </a:cubicBezTo>
                <a:close/>
                <a:moveTo>
                  <a:pt x="82028" y="45363"/>
                </a:moveTo>
                <a:cubicBezTo>
                  <a:pt x="83405" y="45363"/>
                  <a:pt x="84082" y="43725"/>
                  <a:pt x="83121" y="42763"/>
                </a:cubicBezTo>
                <a:cubicBezTo>
                  <a:pt x="82159" y="41802"/>
                  <a:pt x="80520" y="42479"/>
                  <a:pt x="80520" y="43834"/>
                </a:cubicBezTo>
                <a:cubicBezTo>
                  <a:pt x="80520" y="44686"/>
                  <a:pt x="81198" y="45363"/>
                  <a:pt x="82028" y="45363"/>
                </a:cubicBezTo>
                <a:close/>
                <a:moveTo>
                  <a:pt x="77221" y="45385"/>
                </a:moveTo>
                <a:cubicBezTo>
                  <a:pt x="78576" y="45385"/>
                  <a:pt x="79275" y="43725"/>
                  <a:pt x="78292" y="42741"/>
                </a:cubicBezTo>
                <a:cubicBezTo>
                  <a:pt x="77330" y="41780"/>
                  <a:pt x="75669" y="42457"/>
                  <a:pt x="75669" y="43834"/>
                </a:cubicBezTo>
                <a:cubicBezTo>
                  <a:pt x="75669" y="44686"/>
                  <a:pt x="76369" y="45385"/>
                  <a:pt x="77221" y="45385"/>
                </a:cubicBezTo>
                <a:close/>
                <a:moveTo>
                  <a:pt x="72392" y="45363"/>
                </a:moveTo>
                <a:cubicBezTo>
                  <a:pt x="73747" y="45363"/>
                  <a:pt x="74424" y="43725"/>
                  <a:pt x="73463" y="42763"/>
                </a:cubicBezTo>
                <a:cubicBezTo>
                  <a:pt x="72501" y="41802"/>
                  <a:pt x="70862" y="42479"/>
                  <a:pt x="70862" y="43834"/>
                </a:cubicBezTo>
                <a:cubicBezTo>
                  <a:pt x="70862" y="44686"/>
                  <a:pt x="71540" y="45363"/>
                  <a:pt x="72392" y="45363"/>
                </a:cubicBezTo>
                <a:close/>
                <a:moveTo>
                  <a:pt x="67563" y="45298"/>
                </a:moveTo>
                <a:cubicBezTo>
                  <a:pt x="68874" y="45298"/>
                  <a:pt x="69529" y="43725"/>
                  <a:pt x="68612" y="42785"/>
                </a:cubicBezTo>
                <a:cubicBezTo>
                  <a:pt x="67672" y="41867"/>
                  <a:pt x="66099" y="42523"/>
                  <a:pt x="66099" y="43834"/>
                </a:cubicBezTo>
                <a:cubicBezTo>
                  <a:pt x="66099" y="44642"/>
                  <a:pt x="66754" y="45298"/>
                  <a:pt x="67563" y="45298"/>
                </a:cubicBezTo>
                <a:close/>
                <a:moveTo>
                  <a:pt x="62734" y="45254"/>
                </a:moveTo>
                <a:cubicBezTo>
                  <a:pt x="64001" y="45254"/>
                  <a:pt x="64635" y="43725"/>
                  <a:pt x="63739" y="42829"/>
                </a:cubicBezTo>
                <a:cubicBezTo>
                  <a:pt x="62843" y="41933"/>
                  <a:pt x="61313" y="42566"/>
                  <a:pt x="61313" y="43834"/>
                </a:cubicBezTo>
                <a:cubicBezTo>
                  <a:pt x="61313" y="44620"/>
                  <a:pt x="61947" y="45254"/>
                  <a:pt x="62734" y="45254"/>
                </a:cubicBezTo>
                <a:close/>
                <a:moveTo>
                  <a:pt x="57905" y="45167"/>
                </a:moveTo>
                <a:cubicBezTo>
                  <a:pt x="59107" y="45167"/>
                  <a:pt x="59696" y="43725"/>
                  <a:pt x="58866" y="42894"/>
                </a:cubicBezTo>
                <a:cubicBezTo>
                  <a:pt x="58014" y="42042"/>
                  <a:pt x="56572" y="42654"/>
                  <a:pt x="56572" y="43834"/>
                </a:cubicBezTo>
                <a:cubicBezTo>
                  <a:pt x="56572" y="44577"/>
                  <a:pt x="57162" y="45167"/>
                  <a:pt x="57905" y="45167"/>
                </a:cubicBezTo>
                <a:close/>
                <a:moveTo>
                  <a:pt x="53076" y="45079"/>
                </a:moveTo>
                <a:cubicBezTo>
                  <a:pt x="54190" y="45079"/>
                  <a:pt x="54758" y="43746"/>
                  <a:pt x="53972" y="42960"/>
                </a:cubicBezTo>
                <a:cubicBezTo>
                  <a:pt x="53185" y="42173"/>
                  <a:pt x="51830" y="42719"/>
                  <a:pt x="51830" y="43834"/>
                </a:cubicBezTo>
                <a:cubicBezTo>
                  <a:pt x="51830" y="44533"/>
                  <a:pt x="52398" y="45079"/>
                  <a:pt x="53076" y="45079"/>
                </a:cubicBezTo>
                <a:close/>
                <a:moveTo>
                  <a:pt x="48268" y="44970"/>
                </a:moveTo>
                <a:cubicBezTo>
                  <a:pt x="49274" y="44970"/>
                  <a:pt x="49776" y="43746"/>
                  <a:pt x="49055" y="43025"/>
                </a:cubicBezTo>
                <a:cubicBezTo>
                  <a:pt x="48334" y="42326"/>
                  <a:pt x="47132" y="42829"/>
                  <a:pt x="47110" y="43834"/>
                </a:cubicBezTo>
                <a:cubicBezTo>
                  <a:pt x="47110" y="44467"/>
                  <a:pt x="47635" y="44970"/>
                  <a:pt x="48268" y="44970"/>
                </a:cubicBezTo>
                <a:close/>
                <a:moveTo>
                  <a:pt x="43439" y="44861"/>
                </a:moveTo>
                <a:cubicBezTo>
                  <a:pt x="44335" y="44861"/>
                  <a:pt x="44794" y="43768"/>
                  <a:pt x="44161" y="43113"/>
                </a:cubicBezTo>
                <a:cubicBezTo>
                  <a:pt x="43505" y="42479"/>
                  <a:pt x="42412" y="42938"/>
                  <a:pt x="42412" y="43834"/>
                </a:cubicBezTo>
                <a:cubicBezTo>
                  <a:pt x="42412" y="44402"/>
                  <a:pt x="42871" y="44861"/>
                  <a:pt x="43439" y="44861"/>
                </a:cubicBezTo>
                <a:close/>
                <a:moveTo>
                  <a:pt x="38610" y="44752"/>
                </a:moveTo>
                <a:cubicBezTo>
                  <a:pt x="39419" y="44752"/>
                  <a:pt x="39834" y="43768"/>
                  <a:pt x="39244" y="43200"/>
                </a:cubicBezTo>
                <a:cubicBezTo>
                  <a:pt x="38676" y="42610"/>
                  <a:pt x="37693" y="43025"/>
                  <a:pt x="37693" y="43834"/>
                </a:cubicBezTo>
                <a:cubicBezTo>
                  <a:pt x="37693" y="44336"/>
                  <a:pt x="38108" y="44752"/>
                  <a:pt x="38610" y="44752"/>
                </a:cubicBezTo>
                <a:close/>
                <a:moveTo>
                  <a:pt x="33781" y="44620"/>
                </a:moveTo>
                <a:cubicBezTo>
                  <a:pt x="34481" y="44620"/>
                  <a:pt x="34830" y="43768"/>
                  <a:pt x="34350" y="43288"/>
                </a:cubicBezTo>
                <a:cubicBezTo>
                  <a:pt x="33847" y="42785"/>
                  <a:pt x="32995" y="43135"/>
                  <a:pt x="32995" y="43834"/>
                </a:cubicBezTo>
                <a:cubicBezTo>
                  <a:pt x="32995" y="44271"/>
                  <a:pt x="33344" y="44620"/>
                  <a:pt x="33781" y="44620"/>
                </a:cubicBezTo>
                <a:close/>
                <a:moveTo>
                  <a:pt x="28952" y="44489"/>
                </a:moveTo>
                <a:cubicBezTo>
                  <a:pt x="29542" y="44489"/>
                  <a:pt x="29826" y="43790"/>
                  <a:pt x="29411" y="43375"/>
                </a:cubicBezTo>
                <a:cubicBezTo>
                  <a:pt x="29018" y="42960"/>
                  <a:pt x="28297" y="43244"/>
                  <a:pt x="28297" y="43834"/>
                </a:cubicBezTo>
                <a:cubicBezTo>
                  <a:pt x="28297" y="44205"/>
                  <a:pt x="28603" y="44489"/>
                  <a:pt x="28952" y="44489"/>
                </a:cubicBezTo>
                <a:close/>
                <a:moveTo>
                  <a:pt x="24123" y="44380"/>
                </a:moveTo>
                <a:cubicBezTo>
                  <a:pt x="24626" y="44380"/>
                  <a:pt x="24866" y="43790"/>
                  <a:pt x="24517" y="43440"/>
                </a:cubicBezTo>
                <a:cubicBezTo>
                  <a:pt x="24167" y="43091"/>
                  <a:pt x="23577" y="43331"/>
                  <a:pt x="23577" y="43834"/>
                </a:cubicBezTo>
                <a:cubicBezTo>
                  <a:pt x="23577" y="44118"/>
                  <a:pt x="23839" y="44380"/>
                  <a:pt x="24123" y="44380"/>
                </a:cubicBezTo>
                <a:close/>
                <a:moveTo>
                  <a:pt x="19294" y="44227"/>
                </a:moveTo>
                <a:cubicBezTo>
                  <a:pt x="19666" y="44227"/>
                  <a:pt x="19841" y="43812"/>
                  <a:pt x="19578" y="43550"/>
                </a:cubicBezTo>
                <a:cubicBezTo>
                  <a:pt x="19338" y="43309"/>
                  <a:pt x="18901" y="43484"/>
                  <a:pt x="18901" y="43834"/>
                </a:cubicBezTo>
                <a:cubicBezTo>
                  <a:pt x="18901" y="44052"/>
                  <a:pt x="19076" y="44227"/>
                  <a:pt x="19294" y="44227"/>
                </a:cubicBezTo>
                <a:close/>
                <a:moveTo>
                  <a:pt x="14487" y="44096"/>
                </a:moveTo>
                <a:cubicBezTo>
                  <a:pt x="14727" y="44096"/>
                  <a:pt x="14837" y="43812"/>
                  <a:pt x="14684" y="43637"/>
                </a:cubicBezTo>
                <a:cubicBezTo>
                  <a:pt x="14509" y="43462"/>
                  <a:pt x="14203" y="43593"/>
                  <a:pt x="14203" y="43834"/>
                </a:cubicBezTo>
                <a:cubicBezTo>
                  <a:pt x="14203" y="43987"/>
                  <a:pt x="14334" y="44096"/>
                  <a:pt x="14487" y="44096"/>
                </a:cubicBezTo>
                <a:close/>
                <a:moveTo>
                  <a:pt x="9658" y="43987"/>
                </a:moveTo>
                <a:cubicBezTo>
                  <a:pt x="9724" y="43987"/>
                  <a:pt x="9811" y="43921"/>
                  <a:pt x="9811" y="43834"/>
                </a:cubicBezTo>
                <a:cubicBezTo>
                  <a:pt x="9811" y="43615"/>
                  <a:pt x="9418" y="43987"/>
                  <a:pt x="9658" y="43987"/>
                </a:cubicBezTo>
                <a:close/>
                <a:moveTo>
                  <a:pt x="4829" y="43877"/>
                </a:moveTo>
                <a:cubicBezTo>
                  <a:pt x="4873" y="43877"/>
                  <a:pt x="4873" y="43812"/>
                  <a:pt x="4829" y="43812"/>
                </a:cubicBezTo>
                <a:cubicBezTo>
                  <a:pt x="4807" y="43812"/>
                  <a:pt x="4807" y="43877"/>
                  <a:pt x="4829" y="43877"/>
                </a:cubicBezTo>
                <a:close/>
                <a:moveTo>
                  <a:pt x="149591" y="39027"/>
                </a:moveTo>
                <a:cubicBezTo>
                  <a:pt x="149613" y="39027"/>
                  <a:pt x="149613" y="39005"/>
                  <a:pt x="149591" y="39005"/>
                </a:cubicBezTo>
                <a:cubicBezTo>
                  <a:pt x="149591" y="39005"/>
                  <a:pt x="149591" y="39027"/>
                  <a:pt x="149591" y="39027"/>
                </a:cubicBezTo>
                <a:close/>
                <a:moveTo>
                  <a:pt x="144784" y="39114"/>
                </a:moveTo>
                <a:cubicBezTo>
                  <a:pt x="144937" y="39114"/>
                  <a:pt x="144674" y="38852"/>
                  <a:pt x="144674" y="39027"/>
                </a:cubicBezTo>
                <a:cubicBezTo>
                  <a:pt x="144674" y="39070"/>
                  <a:pt x="144718" y="39114"/>
                  <a:pt x="144784" y="39114"/>
                </a:cubicBezTo>
                <a:close/>
                <a:moveTo>
                  <a:pt x="139955" y="39245"/>
                </a:moveTo>
                <a:cubicBezTo>
                  <a:pt x="140064" y="39245"/>
                  <a:pt x="140173" y="39136"/>
                  <a:pt x="140173" y="39005"/>
                </a:cubicBezTo>
                <a:cubicBezTo>
                  <a:pt x="140173" y="38721"/>
                  <a:pt x="139714" y="38721"/>
                  <a:pt x="139714" y="39005"/>
                </a:cubicBezTo>
                <a:cubicBezTo>
                  <a:pt x="139714" y="39136"/>
                  <a:pt x="139823" y="39245"/>
                  <a:pt x="139955" y="39245"/>
                </a:cubicBezTo>
                <a:close/>
                <a:moveTo>
                  <a:pt x="135126" y="39376"/>
                </a:moveTo>
                <a:cubicBezTo>
                  <a:pt x="135453" y="39376"/>
                  <a:pt x="135606" y="38983"/>
                  <a:pt x="135366" y="38764"/>
                </a:cubicBezTo>
                <a:cubicBezTo>
                  <a:pt x="135147" y="38524"/>
                  <a:pt x="134754" y="38699"/>
                  <a:pt x="134754" y="39005"/>
                </a:cubicBezTo>
                <a:cubicBezTo>
                  <a:pt x="134754" y="39223"/>
                  <a:pt x="134929" y="39376"/>
                  <a:pt x="135126" y="39376"/>
                </a:cubicBezTo>
                <a:close/>
                <a:moveTo>
                  <a:pt x="130297" y="39485"/>
                </a:moveTo>
                <a:cubicBezTo>
                  <a:pt x="130734" y="39485"/>
                  <a:pt x="130930" y="38983"/>
                  <a:pt x="130646" y="38677"/>
                </a:cubicBezTo>
                <a:cubicBezTo>
                  <a:pt x="130340" y="38371"/>
                  <a:pt x="129816" y="38590"/>
                  <a:pt x="129816" y="39005"/>
                </a:cubicBezTo>
                <a:cubicBezTo>
                  <a:pt x="129816" y="39289"/>
                  <a:pt x="130034" y="39485"/>
                  <a:pt x="130297" y="39485"/>
                </a:cubicBezTo>
                <a:close/>
                <a:moveTo>
                  <a:pt x="125467" y="39617"/>
                </a:moveTo>
                <a:cubicBezTo>
                  <a:pt x="126014" y="39617"/>
                  <a:pt x="126276" y="38961"/>
                  <a:pt x="125905" y="38590"/>
                </a:cubicBezTo>
                <a:cubicBezTo>
                  <a:pt x="125511" y="38218"/>
                  <a:pt x="124878" y="38480"/>
                  <a:pt x="124878" y="39005"/>
                </a:cubicBezTo>
                <a:cubicBezTo>
                  <a:pt x="124878" y="39354"/>
                  <a:pt x="125140" y="39617"/>
                  <a:pt x="125467" y="39617"/>
                </a:cubicBezTo>
                <a:close/>
                <a:moveTo>
                  <a:pt x="120638" y="39748"/>
                </a:moveTo>
                <a:cubicBezTo>
                  <a:pt x="121294" y="39748"/>
                  <a:pt x="121622" y="38961"/>
                  <a:pt x="121163" y="38502"/>
                </a:cubicBezTo>
                <a:cubicBezTo>
                  <a:pt x="120704" y="38043"/>
                  <a:pt x="119917" y="38371"/>
                  <a:pt x="119917" y="39005"/>
                </a:cubicBezTo>
                <a:cubicBezTo>
                  <a:pt x="119917" y="39420"/>
                  <a:pt x="120245" y="39748"/>
                  <a:pt x="120638" y="39748"/>
                </a:cubicBezTo>
                <a:close/>
                <a:moveTo>
                  <a:pt x="115831" y="39857"/>
                </a:moveTo>
                <a:cubicBezTo>
                  <a:pt x="116574" y="39857"/>
                  <a:pt x="116946" y="38961"/>
                  <a:pt x="116421" y="38415"/>
                </a:cubicBezTo>
                <a:cubicBezTo>
                  <a:pt x="115875" y="37890"/>
                  <a:pt x="114979" y="38262"/>
                  <a:pt x="114979" y="39005"/>
                </a:cubicBezTo>
                <a:cubicBezTo>
                  <a:pt x="114979" y="39485"/>
                  <a:pt x="115351" y="39857"/>
                  <a:pt x="115831" y="39857"/>
                </a:cubicBezTo>
                <a:close/>
                <a:moveTo>
                  <a:pt x="111002" y="39966"/>
                </a:moveTo>
                <a:cubicBezTo>
                  <a:pt x="111833" y="39966"/>
                  <a:pt x="112270" y="38939"/>
                  <a:pt x="111658" y="38349"/>
                </a:cubicBezTo>
                <a:cubicBezTo>
                  <a:pt x="111068" y="37737"/>
                  <a:pt x="110041" y="38174"/>
                  <a:pt x="110041" y="39005"/>
                </a:cubicBezTo>
                <a:cubicBezTo>
                  <a:pt x="110041" y="39551"/>
                  <a:pt x="110478" y="39966"/>
                  <a:pt x="111002" y="39966"/>
                </a:cubicBezTo>
                <a:close/>
                <a:moveTo>
                  <a:pt x="106173" y="40054"/>
                </a:moveTo>
                <a:cubicBezTo>
                  <a:pt x="107091" y="40054"/>
                  <a:pt x="107572" y="38939"/>
                  <a:pt x="106916" y="38284"/>
                </a:cubicBezTo>
                <a:cubicBezTo>
                  <a:pt x="106239" y="37628"/>
                  <a:pt x="105124" y="38087"/>
                  <a:pt x="105124" y="39005"/>
                </a:cubicBezTo>
                <a:cubicBezTo>
                  <a:pt x="105124" y="39595"/>
                  <a:pt x="105583" y="40054"/>
                  <a:pt x="106173" y="40054"/>
                </a:cubicBezTo>
                <a:close/>
                <a:moveTo>
                  <a:pt x="101344" y="40163"/>
                </a:moveTo>
                <a:cubicBezTo>
                  <a:pt x="102371" y="40163"/>
                  <a:pt x="102874" y="38917"/>
                  <a:pt x="102153" y="38196"/>
                </a:cubicBezTo>
                <a:cubicBezTo>
                  <a:pt x="101432" y="37475"/>
                  <a:pt x="100186" y="38000"/>
                  <a:pt x="100186" y="39005"/>
                </a:cubicBezTo>
                <a:cubicBezTo>
                  <a:pt x="100186" y="39660"/>
                  <a:pt x="100710" y="40163"/>
                  <a:pt x="101344" y="40163"/>
                </a:cubicBezTo>
                <a:close/>
                <a:moveTo>
                  <a:pt x="96515" y="40250"/>
                </a:moveTo>
                <a:cubicBezTo>
                  <a:pt x="97608" y="40250"/>
                  <a:pt x="98154" y="38917"/>
                  <a:pt x="97389" y="38153"/>
                </a:cubicBezTo>
                <a:cubicBezTo>
                  <a:pt x="96603" y="37366"/>
                  <a:pt x="95291" y="37912"/>
                  <a:pt x="95291" y="39005"/>
                </a:cubicBezTo>
                <a:cubicBezTo>
                  <a:pt x="95291" y="39704"/>
                  <a:pt x="95838" y="40250"/>
                  <a:pt x="96515" y="40250"/>
                </a:cubicBezTo>
                <a:close/>
                <a:moveTo>
                  <a:pt x="91686" y="40316"/>
                </a:moveTo>
                <a:cubicBezTo>
                  <a:pt x="92844" y="40316"/>
                  <a:pt x="93434" y="38917"/>
                  <a:pt x="92604" y="38087"/>
                </a:cubicBezTo>
                <a:cubicBezTo>
                  <a:pt x="91795" y="37279"/>
                  <a:pt x="90397" y="37847"/>
                  <a:pt x="90397" y="39005"/>
                </a:cubicBezTo>
                <a:cubicBezTo>
                  <a:pt x="90397" y="39726"/>
                  <a:pt x="90965" y="40316"/>
                  <a:pt x="91686" y="40316"/>
                </a:cubicBezTo>
                <a:close/>
                <a:moveTo>
                  <a:pt x="86857" y="40359"/>
                </a:moveTo>
                <a:cubicBezTo>
                  <a:pt x="88081" y="40359"/>
                  <a:pt x="88671" y="38917"/>
                  <a:pt x="87819" y="38065"/>
                </a:cubicBezTo>
                <a:cubicBezTo>
                  <a:pt x="86966" y="37213"/>
                  <a:pt x="85502" y="37803"/>
                  <a:pt x="85502" y="39005"/>
                </a:cubicBezTo>
                <a:cubicBezTo>
                  <a:pt x="85524" y="39770"/>
                  <a:pt x="86114" y="40359"/>
                  <a:pt x="86857" y="40359"/>
                </a:cubicBezTo>
                <a:close/>
                <a:moveTo>
                  <a:pt x="82028" y="40403"/>
                </a:moveTo>
                <a:cubicBezTo>
                  <a:pt x="83252" y="40403"/>
                  <a:pt x="83864" y="38939"/>
                  <a:pt x="83011" y="38065"/>
                </a:cubicBezTo>
                <a:cubicBezTo>
                  <a:pt x="82159" y="37213"/>
                  <a:pt x="80695" y="37803"/>
                  <a:pt x="80673" y="39005"/>
                </a:cubicBezTo>
                <a:cubicBezTo>
                  <a:pt x="80673" y="39770"/>
                  <a:pt x="81285" y="40403"/>
                  <a:pt x="82028" y="40403"/>
                </a:cubicBezTo>
                <a:close/>
                <a:moveTo>
                  <a:pt x="77221" y="40403"/>
                </a:moveTo>
                <a:cubicBezTo>
                  <a:pt x="78444" y="40403"/>
                  <a:pt x="79078" y="38895"/>
                  <a:pt x="78204" y="38021"/>
                </a:cubicBezTo>
                <a:cubicBezTo>
                  <a:pt x="77330" y="37147"/>
                  <a:pt x="75822" y="37759"/>
                  <a:pt x="75822" y="39005"/>
                </a:cubicBezTo>
                <a:cubicBezTo>
                  <a:pt x="75822" y="39770"/>
                  <a:pt x="76434" y="40403"/>
                  <a:pt x="77221" y="40403"/>
                </a:cubicBezTo>
                <a:close/>
                <a:moveTo>
                  <a:pt x="72392" y="40403"/>
                </a:moveTo>
                <a:cubicBezTo>
                  <a:pt x="73594" y="40403"/>
                  <a:pt x="74205" y="38939"/>
                  <a:pt x="73353" y="38065"/>
                </a:cubicBezTo>
                <a:cubicBezTo>
                  <a:pt x="72501" y="37213"/>
                  <a:pt x="71037" y="37803"/>
                  <a:pt x="71015" y="39005"/>
                </a:cubicBezTo>
                <a:cubicBezTo>
                  <a:pt x="71015" y="39770"/>
                  <a:pt x="71627" y="40403"/>
                  <a:pt x="72392" y="40403"/>
                </a:cubicBezTo>
                <a:close/>
                <a:moveTo>
                  <a:pt x="67563" y="40359"/>
                </a:moveTo>
                <a:cubicBezTo>
                  <a:pt x="68765" y="40359"/>
                  <a:pt x="69376" y="38917"/>
                  <a:pt x="68524" y="38065"/>
                </a:cubicBezTo>
                <a:cubicBezTo>
                  <a:pt x="67672" y="37213"/>
                  <a:pt x="66208" y="37803"/>
                  <a:pt x="66208" y="39005"/>
                </a:cubicBezTo>
                <a:cubicBezTo>
                  <a:pt x="66208" y="39770"/>
                  <a:pt x="66820" y="40359"/>
                  <a:pt x="67563" y="40359"/>
                </a:cubicBezTo>
                <a:close/>
                <a:moveTo>
                  <a:pt x="62756" y="40316"/>
                </a:moveTo>
                <a:cubicBezTo>
                  <a:pt x="63914" y="40316"/>
                  <a:pt x="64482" y="38917"/>
                  <a:pt x="63673" y="38109"/>
                </a:cubicBezTo>
                <a:cubicBezTo>
                  <a:pt x="62843" y="37279"/>
                  <a:pt x="61445" y="37868"/>
                  <a:pt x="61445" y="39027"/>
                </a:cubicBezTo>
                <a:cubicBezTo>
                  <a:pt x="61445" y="39726"/>
                  <a:pt x="62035" y="40316"/>
                  <a:pt x="62756" y="40316"/>
                </a:cubicBezTo>
                <a:close/>
                <a:moveTo>
                  <a:pt x="57927" y="40228"/>
                </a:moveTo>
                <a:cubicBezTo>
                  <a:pt x="58997" y="40228"/>
                  <a:pt x="59544" y="38917"/>
                  <a:pt x="58779" y="38153"/>
                </a:cubicBezTo>
                <a:cubicBezTo>
                  <a:pt x="58014" y="37388"/>
                  <a:pt x="56703" y="37934"/>
                  <a:pt x="56703" y="39027"/>
                </a:cubicBezTo>
                <a:cubicBezTo>
                  <a:pt x="56703" y="39682"/>
                  <a:pt x="57249" y="40228"/>
                  <a:pt x="57927" y="40228"/>
                </a:cubicBezTo>
                <a:close/>
                <a:moveTo>
                  <a:pt x="53098" y="40163"/>
                </a:moveTo>
                <a:cubicBezTo>
                  <a:pt x="54103" y="40163"/>
                  <a:pt x="54605" y="38939"/>
                  <a:pt x="53906" y="38218"/>
                </a:cubicBezTo>
                <a:cubicBezTo>
                  <a:pt x="53185" y="37497"/>
                  <a:pt x="51961" y="38000"/>
                  <a:pt x="51961" y="39027"/>
                </a:cubicBezTo>
                <a:cubicBezTo>
                  <a:pt x="51961" y="39638"/>
                  <a:pt x="52464" y="40163"/>
                  <a:pt x="53098" y="40163"/>
                </a:cubicBezTo>
                <a:close/>
                <a:moveTo>
                  <a:pt x="48268" y="40054"/>
                </a:moveTo>
                <a:cubicBezTo>
                  <a:pt x="49208" y="40054"/>
                  <a:pt x="49667" y="38917"/>
                  <a:pt x="49011" y="38262"/>
                </a:cubicBezTo>
                <a:cubicBezTo>
                  <a:pt x="48356" y="37606"/>
                  <a:pt x="47220" y="38065"/>
                  <a:pt x="47220" y="39005"/>
                </a:cubicBezTo>
                <a:cubicBezTo>
                  <a:pt x="47220" y="39573"/>
                  <a:pt x="47700" y="40054"/>
                  <a:pt x="48268" y="40054"/>
                </a:cubicBezTo>
                <a:close/>
                <a:moveTo>
                  <a:pt x="43439" y="39944"/>
                </a:moveTo>
                <a:cubicBezTo>
                  <a:pt x="44270" y="39944"/>
                  <a:pt x="44685" y="38939"/>
                  <a:pt x="44095" y="38349"/>
                </a:cubicBezTo>
                <a:cubicBezTo>
                  <a:pt x="43505" y="37759"/>
                  <a:pt x="42500" y="38174"/>
                  <a:pt x="42500" y="39005"/>
                </a:cubicBezTo>
                <a:cubicBezTo>
                  <a:pt x="42500" y="39529"/>
                  <a:pt x="42915" y="39944"/>
                  <a:pt x="43439" y="39944"/>
                </a:cubicBezTo>
                <a:close/>
                <a:moveTo>
                  <a:pt x="38610" y="39835"/>
                </a:moveTo>
                <a:cubicBezTo>
                  <a:pt x="39353" y="39835"/>
                  <a:pt x="39703" y="38939"/>
                  <a:pt x="39200" y="38437"/>
                </a:cubicBezTo>
                <a:cubicBezTo>
                  <a:pt x="38676" y="37912"/>
                  <a:pt x="37802" y="38284"/>
                  <a:pt x="37802" y="39005"/>
                </a:cubicBezTo>
                <a:cubicBezTo>
                  <a:pt x="37802" y="39464"/>
                  <a:pt x="38173" y="39835"/>
                  <a:pt x="38610" y="39835"/>
                </a:cubicBezTo>
                <a:close/>
                <a:moveTo>
                  <a:pt x="33781" y="39704"/>
                </a:moveTo>
                <a:cubicBezTo>
                  <a:pt x="34415" y="39704"/>
                  <a:pt x="34743" y="38939"/>
                  <a:pt x="34284" y="38502"/>
                </a:cubicBezTo>
                <a:cubicBezTo>
                  <a:pt x="33847" y="38043"/>
                  <a:pt x="33082" y="38371"/>
                  <a:pt x="33082" y="39005"/>
                </a:cubicBezTo>
                <a:cubicBezTo>
                  <a:pt x="33082" y="39398"/>
                  <a:pt x="33410" y="39704"/>
                  <a:pt x="33781" y="39704"/>
                </a:cubicBezTo>
                <a:close/>
                <a:moveTo>
                  <a:pt x="28974" y="39595"/>
                </a:moveTo>
                <a:cubicBezTo>
                  <a:pt x="29499" y="39595"/>
                  <a:pt x="29761" y="38961"/>
                  <a:pt x="29389" y="38590"/>
                </a:cubicBezTo>
                <a:cubicBezTo>
                  <a:pt x="29018" y="38218"/>
                  <a:pt x="28384" y="38480"/>
                  <a:pt x="28384" y="39005"/>
                </a:cubicBezTo>
                <a:cubicBezTo>
                  <a:pt x="28384" y="39332"/>
                  <a:pt x="28646" y="39595"/>
                  <a:pt x="28974" y="39595"/>
                </a:cubicBezTo>
                <a:close/>
                <a:moveTo>
                  <a:pt x="24145" y="39464"/>
                </a:moveTo>
                <a:cubicBezTo>
                  <a:pt x="24560" y="39464"/>
                  <a:pt x="24779" y="38961"/>
                  <a:pt x="24473" y="38677"/>
                </a:cubicBezTo>
                <a:cubicBezTo>
                  <a:pt x="24189" y="38371"/>
                  <a:pt x="23664" y="38590"/>
                  <a:pt x="23664" y="39005"/>
                </a:cubicBezTo>
                <a:cubicBezTo>
                  <a:pt x="23664" y="39267"/>
                  <a:pt x="23883" y="39464"/>
                  <a:pt x="24145" y="39464"/>
                </a:cubicBezTo>
                <a:close/>
                <a:moveTo>
                  <a:pt x="19316" y="39354"/>
                </a:moveTo>
                <a:cubicBezTo>
                  <a:pt x="19622" y="39354"/>
                  <a:pt x="19775" y="38983"/>
                  <a:pt x="19556" y="38764"/>
                </a:cubicBezTo>
                <a:cubicBezTo>
                  <a:pt x="19338" y="38546"/>
                  <a:pt x="18967" y="38699"/>
                  <a:pt x="18967" y="39005"/>
                </a:cubicBezTo>
                <a:cubicBezTo>
                  <a:pt x="18967" y="39201"/>
                  <a:pt x="19119" y="39354"/>
                  <a:pt x="19316" y="39354"/>
                </a:cubicBezTo>
                <a:close/>
                <a:moveTo>
                  <a:pt x="14487" y="39223"/>
                </a:moveTo>
                <a:cubicBezTo>
                  <a:pt x="14684" y="39223"/>
                  <a:pt x="14771" y="38983"/>
                  <a:pt x="14640" y="38852"/>
                </a:cubicBezTo>
                <a:cubicBezTo>
                  <a:pt x="14509" y="38721"/>
                  <a:pt x="14269" y="38808"/>
                  <a:pt x="14269" y="39005"/>
                </a:cubicBezTo>
                <a:cubicBezTo>
                  <a:pt x="14269" y="39136"/>
                  <a:pt x="14378" y="39223"/>
                  <a:pt x="14487" y="39223"/>
                </a:cubicBezTo>
                <a:close/>
                <a:moveTo>
                  <a:pt x="9658" y="39114"/>
                </a:moveTo>
                <a:cubicBezTo>
                  <a:pt x="9789" y="39114"/>
                  <a:pt x="9789" y="38917"/>
                  <a:pt x="9658" y="38917"/>
                </a:cubicBezTo>
                <a:cubicBezTo>
                  <a:pt x="9527" y="38917"/>
                  <a:pt x="9527" y="39114"/>
                  <a:pt x="9658" y="39114"/>
                </a:cubicBezTo>
                <a:close/>
                <a:moveTo>
                  <a:pt x="144784" y="34219"/>
                </a:moveTo>
                <a:cubicBezTo>
                  <a:pt x="144805" y="34219"/>
                  <a:pt x="144827" y="34198"/>
                  <a:pt x="144827" y="34198"/>
                </a:cubicBezTo>
                <a:cubicBezTo>
                  <a:pt x="144827" y="34132"/>
                  <a:pt x="144740" y="34132"/>
                  <a:pt x="144740" y="34198"/>
                </a:cubicBezTo>
                <a:cubicBezTo>
                  <a:pt x="144740" y="34198"/>
                  <a:pt x="144762" y="34219"/>
                  <a:pt x="144784" y="34219"/>
                </a:cubicBezTo>
                <a:close/>
                <a:moveTo>
                  <a:pt x="139955" y="34350"/>
                </a:moveTo>
                <a:cubicBezTo>
                  <a:pt x="140042" y="34350"/>
                  <a:pt x="140108" y="34285"/>
                  <a:pt x="140108" y="34176"/>
                </a:cubicBezTo>
                <a:cubicBezTo>
                  <a:pt x="140108" y="34088"/>
                  <a:pt x="140042" y="34023"/>
                  <a:pt x="139955" y="34023"/>
                </a:cubicBezTo>
                <a:cubicBezTo>
                  <a:pt x="139867" y="34023"/>
                  <a:pt x="139802" y="34088"/>
                  <a:pt x="139802" y="34176"/>
                </a:cubicBezTo>
                <a:cubicBezTo>
                  <a:pt x="139802" y="34285"/>
                  <a:pt x="139867" y="34350"/>
                  <a:pt x="139955" y="34350"/>
                </a:cubicBezTo>
                <a:close/>
                <a:moveTo>
                  <a:pt x="135126" y="34460"/>
                </a:moveTo>
                <a:cubicBezTo>
                  <a:pt x="135366" y="34460"/>
                  <a:pt x="135497" y="34176"/>
                  <a:pt x="135322" y="34001"/>
                </a:cubicBezTo>
                <a:cubicBezTo>
                  <a:pt x="135147" y="33826"/>
                  <a:pt x="134863" y="33957"/>
                  <a:pt x="134863" y="34198"/>
                </a:cubicBezTo>
                <a:cubicBezTo>
                  <a:pt x="134863" y="34350"/>
                  <a:pt x="134973" y="34460"/>
                  <a:pt x="135126" y="34460"/>
                </a:cubicBezTo>
                <a:close/>
                <a:moveTo>
                  <a:pt x="130297" y="34591"/>
                </a:moveTo>
                <a:cubicBezTo>
                  <a:pt x="130668" y="34591"/>
                  <a:pt x="130865" y="34154"/>
                  <a:pt x="130602" y="33892"/>
                </a:cubicBezTo>
                <a:cubicBezTo>
                  <a:pt x="130340" y="33629"/>
                  <a:pt x="129881" y="33826"/>
                  <a:pt x="129881" y="34198"/>
                </a:cubicBezTo>
                <a:cubicBezTo>
                  <a:pt x="129881" y="34416"/>
                  <a:pt x="130078" y="34591"/>
                  <a:pt x="130297" y="34591"/>
                </a:cubicBezTo>
                <a:close/>
                <a:moveTo>
                  <a:pt x="125489" y="34700"/>
                </a:moveTo>
                <a:cubicBezTo>
                  <a:pt x="125948" y="34700"/>
                  <a:pt x="126167" y="34132"/>
                  <a:pt x="125839" y="33804"/>
                </a:cubicBezTo>
                <a:cubicBezTo>
                  <a:pt x="125511" y="33476"/>
                  <a:pt x="124965" y="33717"/>
                  <a:pt x="124965" y="34176"/>
                </a:cubicBezTo>
                <a:cubicBezTo>
                  <a:pt x="124965" y="34482"/>
                  <a:pt x="125183" y="34700"/>
                  <a:pt x="125489" y="34700"/>
                </a:cubicBezTo>
                <a:close/>
                <a:moveTo>
                  <a:pt x="120660" y="34831"/>
                </a:moveTo>
                <a:cubicBezTo>
                  <a:pt x="121228" y="34831"/>
                  <a:pt x="121512" y="34132"/>
                  <a:pt x="121119" y="33739"/>
                </a:cubicBezTo>
                <a:cubicBezTo>
                  <a:pt x="120704" y="33323"/>
                  <a:pt x="120005" y="33608"/>
                  <a:pt x="120005" y="34176"/>
                </a:cubicBezTo>
                <a:cubicBezTo>
                  <a:pt x="120005" y="34547"/>
                  <a:pt x="120289" y="34831"/>
                  <a:pt x="120660" y="34831"/>
                </a:cubicBezTo>
                <a:close/>
                <a:moveTo>
                  <a:pt x="115831" y="34940"/>
                </a:moveTo>
                <a:cubicBezTo>
                  <a:pt x="116509" y="34940"/>
                  <a:pt x="116836" y="34132"/>
                  <a:pt x="116356" y="33651"/>
                </a:cubicBezTo>
                <a:cubicBezTo>
                  <a:pt x="115875" y="33171"/>
                  <a:pt x="115066" y="33520"/>
                  <a:pt x="115088" y="34176"/>
                </a:cubicBezTo>
                <a:cubicBezTo>
                  <a:pt x="115066" y="34591"/>
                  <a:pt x="115416" y="34940"/>
                  <a:pt x="115831" y="34940"/>
                </a:cubicBezTo>
                <a:close/>
                <a:moveTo>
                  <a:pt x="111002" y="35028"/>
                </a:moveTo>
                <a:cubicBezTo>
                  <a:pt x="111745" y="35028"/>
                  <a:pt x="112138" y="34110"/>
                  <a:pt x="111592" y="33586"/>
                </a:cubicBezTo>
                <a:cubicBezTo>
                  <a:pt x="111068" y="33061"/>
                  <a:pt x="110150" y="33433"/>
                  <a:pt x="110150" y="34176"/>
                </a:cubicBezTo>
                <a:cubicBezTo>
                  <a:pt x="110150" y="34656"/>
                  <a:pt x="110543" y="35028"/>
                  <a:pt x="111002" y="35028"/>
                </a:cubicBezTo>
                <a:close/>
                <a:moveTo>
                  <a:pt x="106173" y="35137"/>
                </a:moveTo>
                <a:cubicBezTo>
                  <a:pt x="107025" y="35137"/>
                  <a:pt x="107441" y="34110"/>
                  <a:pt x="106851" y="33520"/>
                </a:cubicBezTo>
                <a:cubicBezTo>
                  <a:pt x="106239" y="32908"/>
                  <a:pt x="105234" y="33345"/>
                  <a:pt x="105234" y="34176"/>
                </a:cubicBezTo>
                <a:cubicBezTo>
                  <a:pt x="105234" y="34722"/>
                  <a:pt x="105649" y="35137"/>
                  <a:pt x="106173" y="35137"/>
                </a:cubicBezTo>
                <a:close/>
                <a:moveTo>
                  <a:pt x="101344" y="35225"/>
                </a:moveTo>
                <a:cubicBezTo>
                  <a:pt x="102262" y="35225"/>
                  <a:pt x="102743" y="34110"/>
                  <a:pt x="102087" y="33455"/>
                </a:cubicBezTo>
                <a:cubicBezTo>
                  <a:pt x="101432" y="32799"/>
                  <a:pt x="100317" y="33258"/>
                  <a:pt x="100317" y="34176"/>
                </a:cubicBezTo>
                <a:cubicBezTo>
                  <a:pt x="100317" y="34766"/>
                  <a:pt x="100776" y="35225"/>
                  <a:pt x="101344" y="35225"/>
                </a:cubicBezTo>
                <a:close/>
                <a:moveTo>
                  <a:pt x="96515" y="35290"/>
                </a:moveTo>
                <a:cubicBezTo>
                  <a:pt x="97520" y="35290"/>
                  <a:pt x="98023" y="34088"/>
                  <a:pt x="97302" y="33389"/>
                </a:cubicBezTo>
                <a:cubicBezTo>
                  <a:pt x="96603" y="32690"/>
                  <a:pt x="95423" y="33192"/>
                  <a:pt x="95423" y="34176"/>
                </a:cubicBezTo>
                <a:cubicBezTo>
                  <a:pt x="95423" y="34809"/>
                  <a:pt x="95903" y="35290"/>
                  <a:pt x="96515" y="35290"/>
                </a:cubicBezTo>
                <a:close/>
                <a:moveTo>
                  <a:pt x="91708" y="35356"/>
                </a:moveTo>
                <a:cubicBezTo>
                  <a:pt x="92757" y="35356"/>
                  <a:pt x="93281" y="34088"/>
                  <a:pt x="92538" y="33345"/>
                </a:cubicBezTo>
                <a:cubicBezTo>
                  <a:pt x="91774" y="32602"/>
                  <a:pt x="90528" y="33127"/>
                  <a:pt x="90528" y="34176"/>
                </a:cubicBezTo>
                <a:cubicBezTo>
                  <a:pt x="90528" y="34831"/>
                  <a:pt x="91052" y="35356"/>
                  <a:pt x="91708" y="35356"/>
                </a:cubicBezTo>
                <a:close/>
                <a:moveTo>
                  <a:pt x="86879" y="35399"/>
                </a:moveTo>
                <a:cubicBezTo>
                  <a:pt x="87950" y="35399"/>
                  <a:pt x="88496" y="34088"/>
                  <a:pt x="87731" y="33323"/>
                </a:cubicBezTo>
                <a:cubicBezTo>
                  <a:pt x="86966" y="32559"/>
                  <a:pt x="85655" y="33105"/>
                  <a:pt x="85655" y="34176"/>
                </a:cubicBezTo>
                <a:cubicBezTo>
                  <a:pt x="85655" y="34853"/>
                  <a:pt x="86202" y="35399"/>
                  <a:pt x="86879" y="35399"/>
                </a:cubicBezTo>
                <a:close/>
                <a:moveTo>
                  <a:pt x="82050" y="35421"/>
                </a:moveTo>
                <a:cubicBezTo>
                  <a:pt x="83164" y="35421"/>
                  <a:pt x="83711" y="34088"/>
                  <a:pt x="82924" y="33302"/>
                </a:cubicBezTo>
                <a:cubicBezTo>
                  <a:pt x="82137" y="32515"/>
                  <a:pt x="80804" y="33083"/>
                  <a:pt x="80804" y="34176"/>
                </a:cubicBezTo>
                <a:cubicBezTo>
                  <a:pt x="80804" y="34875"/>
                  <a:pt x="81351" y="35421"/>
                  <a:pt x="82050" y="35421"/>
                </a:cubicBezTo>
                <a:close/>
                <a:moveTo>
                  <a:pt x="77221" y="35421"/>
                </a:moveTo>
                <a:cubicBezTo>
                  <a:pt x="78335" y="35421"/>
                  <a:pt x="78903" y="34066"/>
                  <a:pt x="78117" y="33280"/>
                </a:cubicBezTo>
                <a:cubicBezTo>
                  <a:pt x="77330" y="32493"/>
                  <a:pt x="75954" y="33039"/>
                  <a:pt x="75954" y="34176"/>
                </a:cubicBezTo>
                <a:cubicBezTo>
                  <a:pt x="75954" y="34875"/>
                  <a:pt x="76522" y="35421"/>
                  <a:pt x="77221" y="35421"/>
                </a:cubicBezTo>
                <a:close/>
                <a:moveTo>
                  <a:pt x="72392" y="35421"/>
                </a:moveTo>
                <a:cubicBezTo>
                  <a:pt x="73506" y="35421"/>
                  <a:pt x="74052" y="34088"/>
                  <a:pt x="73288" y="33302"/>
                </a:cubicBezTo>
                <a:cubicBezTo>
                  <a:pt x="72501" y="32515"/>
                  <a:pt x="71146" y="33083"/>
                  <a:pt x="71146" y="34176"/>
                </a:cubicBezTo>
                <a:cubicBezTo>
                  <a:pt x="71146" y="34875"/>
                  <a:pt x="71714" y="35421"/>
                  <a:pt x="72392" y="35421"/>
                </a:cubicBezTo>
                <a:close/>
                <a:moveTo>
                  <a:pt x="67563" y="35399"/>
                </a:moveTo>
                <a:cubicBezTo>
                  <a:pt x="68655" y="35399"/>
                  <a:pt x="69202" y="34088"/>
                  <a:pt x="68437" y="33323"/>
                </a:cubicBezTo>
                <a:cubicBezTo>
                  <a:pt x="67672" y="32559"/>
                  <a:pt x="66361" y="33105"/>
                  <a:pt x="66361" y="34176"/>
                </a:cubicBezTo>
                <a:cubicBezTo>
                  <a:pt x="66361" y="34853"/>
                  <a:pt x="66907" y="35399"/>
                  <a:pt x="67563" y="35399"/>
                </a:cubicBezTo>
                <a:close/>
                <a:moveTo>
                  <a:pt x="62734" y="35356"/>
                </a:moveTo>
                <a:cubicBezTo>
                  <a:pt x="63783" y="35356"/>
                  <a:pt x="64307" y="34088"/>
                  <a:pt x="63564" y="33367"/>
                </a:cubicBezTo>
                <a:cubicBezTo>
                  <a:pt x="62843" y="32624"/>
                  <a:pt x="61576" y="33149"/>
                  <a:pt x="61576" y="34176"/>
                </a:cubicBezTo>
                <a:cubicBezTo>
                  <a:pt x="61576" y="34831"/>
                  <a:pt x="62100" y="35356"/>
                  <a:pt x="62734" y="35356"/>
                </a:cubicBezTo>
                <a:close/>
                <a:moveTo>
                  <a:pt x="57927" y="35290"/>
                </a:moveTo>
                <a:cubicBezTo>
                  <a:pt x="58888" y="35290"/>
                  <a:pt x="59369" y="34110"/>
                  <a:pt x="58691" y="33411"/>
                </a:cubicBezTo>
                <a:cubicBezTo>
                  <a:pt x="57992" y="32734"/>
                  <a:pt x="56834" y="33214"/>
                  <a:pt x="56834" y="34198"/>
                </a:cubicBezTo>
                <a:cubicBezTo>
                  <a:pt x="56834" y="34788"/>
                  <a:pt x="57315" y="35290"/>
                  <a:pt x="57927" y="35290"/>
                </a:cubicBezTo>
                <a:close/>
                <a:moveTo>
                  <a:pt x="53098" y="35203"/>
                </a:moveTo>
                <a:cubicBezTo>
                  <a:pt x="53993" y="35203"/>
                  <a:pt x="54452" y="34110"/>
                  <a:pt x="53819" y="33455"/>
                </a:cubicBezTo>
                <a:cubicBezTo>
                  <a:pt x="53163" y="32821"/>
                  <a:pt x="52071" y="33280"/>
                  <a:pt x="52071" y="34176"/>
                </a:cubicBezTo>
                <a:cubicBezTo>
                  <a:pt x="52071" y="34744"/>
                  <a:pt x="52529" y="35203"/>
                  <a:pt x="53098" y="35203"/>
                </a:cubicBezTo>
                <a:close/>
                <a:moveTo>
                  <a:pt x="48268" y="35115"/>
                </a:moveTo>
                <a:cubicBezTo>
                  <a:pt x="49099" y="35115"/>
                  <a:pt x="49514" y="34110"/>
                  <a:pt x="48924" y="33520"/>
                </a:cubicBezTo>
                <a:cubicBezTo>
                  <a:pt x="48334" y="32930"/>
                  <a:pt x="47329" y="33345"/>
                  <a:pt x="47329" y="34176"/>
                </a:cubicBezTo>
                <a:cubicBezTo>
                  <a:pt x="47329" y="34700"/>
                  <a:pt x="47744" y="35115"/>
                  <a:pt x="48268" y="35115"/>
                </a:cubicBezTo>
                <a:close/>
                <a:moveTo>
                  <a:pt x="43439" y="35028"/>
                </a:moveTo>
                <a:cubicBezTo>
                  <a:pt x="44204" y="35028"/>
                  <a:pt x="44576" y="34110"/>
                  <a:pt x="44051" y="33586"/>
                </a:cubicBezTo>
                <a:cubicBezTo>
                  <a:pt x="43505" y="33061"/>
                  <a:pt x="42609" y="33433"/>
                  <a:pt x="42609" y="34176"/>
                </a:cubicBezTo>
                <a:cubicBezTo>
                  <a:pt x="42609" y="34656"/>
                  <a:pt x="42981" y="35028"/>
                  <a:pt x="43439" y="35028"/>
                </a:cubicBezTo>
                <a:close/>
                <a:moveTo>
                  <a:pt x="38610" y="34919"/>
                </a:moveTo>
                <a:cubicBezTo>
                  <a:pt x="39266" y="34919"/>
                  <a:pt x="39616" y="34132"/>
                  <a:pt x="39135" y="33673"/>
                </a:cubicBezTo>
                <a:cubicBezTo>
                  <a:pt x="38676" y="33192"/>
                  <a:pt x="37889" y="33520"/>
                  <a:pt x="37889" y="34176"/>
                </a:cubicBezTo>
                <a:cubicBezTo>
                  <a:pt x="37889" y="34591"/>
                  <a:pt x="38217" y="34919"/>
                  <a:pt x="38610" y="34919"/>
                </a:cubicBezTo>
                <a:close/>
                <a:moveTo>
                  <a:pt x="33781" y="34809"/>
                </a:moveTo>
                <a:cubicBezTo>
                  <a:pt x="34350" y="34809"/>
                  <a:pt x="34634" y="34132"/>
                  <a:pt x="34240" y="33739"/>
                </a:cubicBezTo>
                <a:cubicBezTo>
                  <a:pt x="33847" y="33345"/>
                  <a:pt x="33170" y="33629"/>
                  <a:pt x="33170" y="34176"/>
                </a:cubicBezTo>
                <a:cubicBezTo>
                  <a:pt x="33170" y="34525"/>
                  <a:pt x="33454" y="34809"/>
                  <a:pt x="33781" y="34809"/>
                </a:cubicBezTo>
                <a:close/>
                <a:moveTo>
                  <a:pt x="28974" y="34700"/>
                </a:moveTo>
                <a:cubicBezTo>
                  <a:pt x="29433" y="34700"/>
                  <a:pt x="29673" y="34132"/>
                  <a:pt x="29324" y="33804"/>
                </a:cubicBezTo>
                <a:cubicBezTo>
                  <a:pt x="28996" y="33476"/>
                  <a:pt x="28450" y="33717"/>
                  <a:pt x="28450" y="34176"/>
                </a:cubicBezTo>
                <a:cubicBezTo>
                  <a:pt x="28450" y="34482"/>
                  <a:pt x="28668" y="34700"/>
                  <a:pt x="28974" y="34700"/>
                </a:cubicBezTo>
                <a:close/>
                <a:moveTo>
                  <a:pt x="24145" y="34591"/>
                </a:moveTo>
                <a:cubicBezTo>
                  <a:pt x="24495" y="34591"/>
                  <a:pt x="24670" y="34154"/>
                  <a:pt x="24429" y="33892"/>
                </a:cubicBezTo>
                <a:cubicBezTo>
                  <a:pt x="24167" y="33651"/>
                  <a:pt x="23730" y="33826"/>
                  <a:pt x="23730" y="34176"/>
                </a:cubicBezTo>
                <a:cubicBezTo>
                  <a:pt x="23730" y="34394"/>
                  <a:pt x="23927" y="34591"/>
                  <a:pt x="24145" y="34591"/>
                </a:cubicBezTo>
                <a:close/>
                <a:moveTo>
                  <a:pt x="19316" y="34460"/>
                </a:moveTo>
                <a:cubicBezTo>
                  <a:pt x="19556" y="34460"/>
                  <a:pt x="19688" y="34176"/>
                  <a:pt x="19513" y="34001"/>
                </a:cubicBezTo>
                <a:cubicBezTo>
                  <a:pt x="19338" y="33826"/>
                  <a:pt x="19032" y="33935"/>
                  <a:pt x="19032" y="34198"/>
                </a:cubicBezTo>
                <a:cubicBezTo>
                  <a:pt x="19032" y="34329"/>
                  <a:pt x="19163" y="34460"/>
                  <a:pt x="19316" y="34460"/>
                </a:cubicBezTo>
                <a:close/>
                <a:moveTo>
                  <a:pt x="14487" y="34350"/>
                </a:moveTo>
                <a:cubicBezTo>
                  <a:pt x="14575" y="34350"/>
                  <a:pt x="14640" y="34263"/>
                  <a:pt x="14640" y="34176"/>
                </a:cubicBezTo>
                <a:cubicBezTo>
                  <a:pt x="14640" y="34088"/>
                  <a:pt x="14575" y="34023"/>
                  <a:pt x="14487" y="34023"/>
                </a:cubicBezTo>
                <a:cubicBezTo>
                  <a:pt x="14400" y="34023"/>
                  <a:pt x="14334" y="34088"/>
                  <a:pt x="14334" y="34176"/>
                </a:cubicBezTo>
                <a:cubicBezTo>
                  <a:pt x="14334" y="34263"/>
                  <a:pt x="14400" y="34350"/>
                  <a:pt x="14487" y="34350"/>
                </a:cubicBezTo>
                <a:close/>
                <a:moveTo>
                  <a:pt x="9658" y="34219"/>
                </a:moveTo>
                <a:cubicBezTo>
                  <a:pt x="9680" y="34219"/>
                  <a:pt x="9702" y="34198"/>
                  <a:pt x="9702" y="34176"/>
                </a:cubicBezTo>
                <a:cubicBezTo>
                  <a:pt x="9702" y="34154"/>
                  <a:pt x="9680" y="34132"/>
                  <a:pt x="9658" y="34132"/>
                </a:cubicBezTo>
                <a:cubicBezTo>
                  <a:pt x="9636" y="34132"/>
                  <a:pt x="9614" y="34154"/>
                  <a:pt x="9614" y="34176"/>
                </a:cubicBezTo>
                <a:cubicBezTo>
                  <a:pt x="9614" y="34198"/>
                  <a:pt x="9636" y="34219"/>
                  <a:pt x="9658" y="34219"/>
                </a:cubicBezTo>
                <a:close/>
                <a:moveTo>
                  <a:pt x="144784" y="29368"/>
                </a:moveTo>
                <a:cubicBezTo>
                  <a:pt x="144784" y="29347"/>
                  <a:pt x="144762" y="29347"/>
                  <a:pt x="144762" y="29368"/>
                </a:cubicBezTo>
                <a:lnTo>
                  <a:pt x="144762" y="29368"/>
                </a:lnTo>
                <a:close/>
                <a:moveTo>
                  <a:pt x="139955" y="29456"/>
                </a:moveTo>
                <a:cubicBezTo>
                  <a:pt x="140086" y="29456"/>
                  <a:pt x="140086" y="29259"/>
                  <a:pt x="139955" y="29259"/>
                </a:cubicBezTo>
                <a:cubicBezTo>
                  <a:pt x="139823" y="29259"/>
                  <a:pt x="139823" y="29456"/>
                  <a:pt x="139955" y="29456"/>
                </a:cubicBezTo>
                <a:close/>
                <a:moveTo>
                  <a:pt x="135126" y="29565"/>
                </a:moveTo>
                <a:cubicBezTo>
                  <a:pt x="135257" y="29565"/>
                  <a:pt x="135344" y="29478"/>
                  <a:pt x="135344" y="29347"/>
                </a:cubicBezTo>
                <a:cubicBezTo>
                  <a:pt x="135344" y="29172"/>
                  <a:pt x="135104" y="29063"/>
                  <a:pt x="134973" y="29194"/>
                </a:cubicBezTo>
                <a:cubicBezTo>
                  <a:pt x="134841" y="29347"/>
                  <a:pt x="134929" y="29565"/>
                  <a:pt x="135126" y="29565"/>
                </a:cubicBezTo>
                <a:close/>
                <a:moveTo>
                  <a:pt x="130297" y="29674"/>
                </a:moveTo>
                <a:cubicBezTo>
                  <a:pt x="130602" y="29674"/>
                  <a:pt x="130734" y="29325"/>
                  <a:pt x="130537" y="29128"/>
                </a:cubicBezTo>
                <a:cubicBezTo>
                  <a:pt x="130318" y="28931"/>
                  <a:pt x="129991" y="29063"/>
                  <a:pt x="129991" y="29347"/>
                </a:cubicBezTo>
                <a:cubicBezTo>
                  <a:pt x="129991" y="29521"/>
                  <a:pt x="130122" y="29674"/>
                  <a:pt x="130297" y="29674"/>
                </a:cubicBezTo>
                <a:close/>
                <a:moveTo>
                  <a:pt x="125489" y="29806"/>
                </a:moveTo>
                <a:cubicBezTo>
                  <a:pt x="125883" y="29784"/>
                  <a:pt x="126079" y="29325"/>
                  <a:pt x="125795" y="29041"/>
                </a:cubicBezTo>
                <a:cubicBezTo>
                  <a:pt x="125511" y="28757"/>
                  <a:pt x="125030" y="28953"/>
                  <a:pt x="125030" y="29347"/>
                </a:cubicBezTo>
                <a:cubicBezTo>
                  <a:pt x="125030" y="29609"/>
                  <a:pt x="125227" y="29806"/>
                  <a:pt x="125489" y="29806"/>
                </a:cubicBezTo>
                <a:close/>
                <a:moveTo>
                  <a:pt x="120660" y="29915"/>
                </a:moveTo>
                <a:cubicBezTo>
                  <a:pt x="121141" y="29915"/>
                  <a:pt x="121381" y="29325"/>
                  <a:pt x="121032" y="28975"/>
                </a:cubicBezTo>
                <a:cubicBezTo>
                  <a:pt x="120704" y="28626"/>
                  <a:pt x="120114" y="28866"/>
                  <a:pt x="120114" y="29368"/>
                </a:cubicBezTo>
                <a:cubicBezTo>
                  <a:pt x="120114" y="29653"/>
                  <a:pt x="120354" y="29915"/>
                  <a:pt x="120660" y="29915"/>
                </a:cubicBezTo>
                <a:close/>
                <a:moveTo>
                  <a:pt x="115831" y="30002"/>
                </a:moveTo>
                <a:cubicBezTo>
                  <a:pt x="116421" y="30002"/>
                  <a:pt x="116705" y="29303"/>
                  <a:pt x="116290" y="28888"/>
                </a:cubicBezTo>
                <a:cubicBezTo>
                  <a:pt x="115875" y="28473"/>
                  <a:pt x="115176" y="28779"/>
                  <a:pt x="115176" y="29347"/>
                </a:cubicBezTo>
                <a:cubicBezTo>
                  <a:pt x="115176" y="29718"/>
                  <a:pt x="115460" y="30002"/>
                  <a:pt x="115831" y="30002"/>
                </a:cubicBezTo>
                <a:close/>
                <a:moveTo>
                  <a:pt x="111002" y="30111"/>
                </a:moveTo>
                <a:cubicBezTo>
                  <a:pt x="111680" y="30111"/>
                  <a:pt x="112007" y="29303"/>
                  <a:pt x="111527" y="28822"/>
                </a:cubicBezTo>
                <a:cubicBezTo>
                  <a:pt x="111068" y="28341"/>
                  <a:pt x="110259" y="28691"/>
                  <a:pt x="110259" y="29347"/>
                </a:cubicBezTo>
                <a:cubicBezTo>
                  <a:pt x="110259" y="29762"/>
                  <a:pt x="110587" y="30111"/>
                  <a:pt x="111002" y="30111"/>
                </a:cubicBezTo>
                <a:close/>
                <a:moveTo>
                  <a:pt x="106173" y="30177"/>
                </a:moveTo>
                <a:cubicBezTo>
                  <a:pt x="106916" y="30177"/>
                  <a:pt x="107266" y="29303"/>
                  <a:pt x="106763" y="28779"/>
                </a:cubicBezTo>
                <a:cubicBezTo>
                  <a:pt x="106239" y="28276"/>
                  <a:pt x="105365" y="28626"/>
                  <a:pt x="105365" y="29368"/>
                </a:cubicBezTo>
                <a:cubicBezTo>
                  <a:pt x="105365" y="29806"/>
                  <a:pt x="105714" y="30177"/>
                  <a:pt x="106173" y="30177"/>
                </a:cubicBezTo>
                <a:close/>
                <a:moveTo>
                  <a:pt x="101344" y="30264"/>
                </a:moveTo>
                <a:cubicBezTo>
                  <a:pt x="102153" y="30264"/>
                  <a:pt x="102568" y="29281"/>
                  <a:pt x="102000" y="28713"/>
                </a:cubicBezTo>
                <a:cubicBezTo>
                  <a:pt x="101410" y="28145"/>
                  <a:pt x="100448" y="28538"/>
                  <a:pt x="100448" y="29347"/>
                </a:cubicBezTo>
                <a:cubicBezTo>
                  <a:pt x="100448" y="29849"/>
                  <a:pt x="100842" y="30264"/>
                  <a:pt x="101344" y="30264"/>
                </a:cubicBezTo>
                <a:close/>
                <a:moveTo>
                  <a:pt x="96515" y="30330"/>
                </a:moveTo>
                <a:cubicBezTo>
                  <a:pt x="97389" y="30330"/>
                  <a:pt x="97826" y="29281"/>
                  <a:pt x="97214" y="28669"/>
                </a:cubicBezTo>
                <a:cubicBezTo>
                  <a:pt x="96603" y="28036"/>
                  <a:pt x="95554" y="28473"/>
                  <a:pt x="95554" y="29347"/>
                </a:cubicBezTo>
                <a:cubicBezTo>
                  <a:pt x="95554" y="29893"/>
                  <a:pt x="95991" y="30330"/>
                  <a:pt x="96515" y="30330"/>
                </a:cubicBezTo>
                <a:close/>
                <a:moveTo>
                  <a:pt x="91708" y="30395"/>
                </a:moveTo>
                <a:cubicBezTo>
                  <a:pt x="92626" y="30374"/>
                  <a:pt x="93085" y="29281"/>
                  <a:pt x="92429" y="28626"/>
                </a:cubicBezTo>
                <a:cubicBezTo>
                  <a:pt x="91774" y="27970"/>
                  <a:pt x="90659" y="28429"/>
                  <a:pt x="90659" y="29347"/>
                </a:cubicBezTo>
                <a:cubicBezTo>
                  <a:pt x="90659" y="29915"/>
                  <a:pt x="91140" y="30395"/>
                  <a:pt x="91708" y="30395"/>
                </a:cubicBezTo>
                <a:close/>
                <a:moveTo>
                  <a:pt x="86879" y="30439"/>
                </a:moveTo>
                <a:cubicBezTo>
                  <a:pt x="87840" y="30439"/>
                  <a:pt x="88343" y="29259"/>
                  <a:pt x="87644" y="28582"/>
                </a:cubicBezTo>
                <a:cubicBezTo>
                  <a:pt x="86966" y="27883"/>
                  <a:pt x="85786" y="28363"/>
                  <a:pt x="85786" y="29347"/>
                </a:cubicBezTo>
                <a:cubicBezTo>
                  <a:pt x="85786" y="29958"/>
                  <a:pt x="86267" y="30439"/>
                  <a:pt x="86879" y="30439"/>
                </a:cubicBezTo>
                <a:close/>
                <a:moveTo>
                  <a:pt x="82050" y="30439"/>
                </a:moveTo>
                <a:cubicBezTo>
                  <a:pt x="83011" y="30439"/>
                  <a:pt x="83514" y="29259"/>
                  <a:pt x="82815" y="28582"/>
                </a:cubicBezTo>
                <a:cubicBezTo>
                  <a:pt x="82137" y="27883"/>
                  <a:pt x="80957" y="28363"/>
                  <a:pt x="80957" y="29347"/>
                </a:cubicBezTo>
                <a:cubicBezTo>
                  <a:pt x="80957" y="29958"/>
                  <a:pt x="81438" y="30439"/>
                  <a:pt x="82050" y="30439"/>
                </a:cubicBezTo>
                <a:close/>
                <a:moveTo>
                  <a:pt x="77221" y="30439"/>
                </a:moveTo>
                <a:cubicBezTo>
                  <a:pt x="78204" y="30439"/>
                  <a:pt x="78707" y="29237"/>
                  <a:pt x="78007" y="28538"/>
                </a:cubicBezTo>
                <a:cubicBezTo>
                  <a:pt x="77308" y="27839"/>
                  <a:pt x="76106" y="28341"/>
                  <a:pt x="76106" y="29325"/>
                </a:cubicBezTo>
                <a:cubicBezTo>
                  <a:pt x="76106" y="29937"/>
                  <a:pt x="76609" y="30439"/>
                  <a:pt x="77221" y="30439"/>
                </a:cubicBezTo>
                <a:close/>
                <a:moveTo>
                  <a:pt x="72392" y="30439"/>
                </a:moveTo>
                <a:cubicBezTo>
                  <a:pt x="73375" y="30439"/>
                  <a:pt x="73856" y="29259"/>
                  <a:pt x="73178" y="28582"/>
                </a:cubicBezTo>
                <a:cubicBezTo>
                  <a:pt x="72479" y="27883"/>
                  <a:pt x="71299" y="28363"/>
                  <a:pt x="71299" y="29347"/>
                </a:cubicBezTo>
                <a:cubicBezTo>
                  <a:pt x="71299" y="29958"/>
                  <a:pt x="71802" y="30439"/>
                  <a:pt x="72392" y="30439"/>
                </a:cubicBezTo>
                <a:close/>
                <a:moveTo>
                  <a:pt x="67563" y="30417"/>
                </a:moveTo>
                <a:cubicBezTo>
                  <a:pt x="68524" y="30417"/>
                  <a:pt x="69005" y="29259"/>
                  <a:pt x="68328" y="28582"/>
                </a:cubicBezTo>
                <a:cubicBezTo>
                  <a:pt x="67650" y="27904"/>
                  <a:pt x="66492" y="28385"/>
                  <a:pt x="66492" y="29347"/>
                </a:cubicBezTo>
                <a:cubicBezTo>
                  <a:pt x="66492" y="29937"/>
                  <a:pt x="66973" y="30417"/>
                  <a:pt x="67563" y="30417"/>
                </a:cubicBezTo>
                <a:close/>
                <a:moveTo>
                  <a:pt x="62734" y="30374"/>
                </a:moveTo>
                <a:cubicBezTo>
                  <a:pt x="63673" y="30374"/>
                  <a:pt x="64132" y="29259"/>
                  <a:pt x="63477" y="28604"/>
                </a:cubicBezTo>
                <a:cubicBezTo>
                  <a:pt x="62821" y="27948"/>
                  <a:pt x="61707" y="28429"/>
                  <a:pt x="61707" y="29347"/>
                </a:cubicBezTo>
                <a:cubicBezTo>
                  <a:pt x="61707" y="29915"/>
                  <a:pt x="62166" y="30374"/>
                  <a:pt x="62734" y="30374"/>
                </a:cubicBezTo>
                <a:close/>
                <a:moveTo>
                  <a:pt x="57927" y="30308"/>
                </a:moveTo>
                <a:cubicBezTo>
                  <a:pt x="58801" y="30308"/>
                  <a:pt x="59238" y="29259"/>
                  <a:pt x="58604" y="28647"/>
                </a:cubicBezTo>
                <a:cubicBezTo>
                  <a:pt x="57992" y="28036"/>
                  <a:pt x="56943" y="28473"/>
                  <a:pt x="56943" y="29347"/>
                </a:cubicBezTo>
                <a:cubicBezTo>
                  <a:pt x="56943" y="29871"/>
                  <a:pt x="57380" y="30308"/>
                  <a:pt x="57927" y="30308"/>
                </a:cubicBezTo>
                <a:close/>
                <a:moveTo>
                  <a:pt x="53098" y="30243"/>
                </a:moveTo>
                <a:cubicBezTo>
                  <a:pt x="53906" y="30243"/>
                  <a:pt x="54299" y="29259"/>
                  <a:pt x="53731" y="28691"/>
                </a:cubicBezTo>
                <a:cubicBezTo>
                  <a:pt x="53163" y="28123"/>
                  <a:pt x="52180" y="28538"/>
                  <a:pt x="52180" y="29347"/>
                </a:cubicBezTo>
                <a:cubicBezTo>
                  <a:pt x="52180" y="29849"/>
                  <a:pt x="52595" y="30243"/>
                  <a:pt x="53098" y="30243"/>
                </a:cubicBezTo>
                <a:close/>
                <a:moveTo>
                  <a:pt x="48268" y="30177"/>
                </a:moveTo>
                <a:cubicBezTo>
                  <a:pt x="48990" y="30177"/>
                  <a:pt x="49361" y="29281"/>
                  <a:pt x="48858" y="28779"/>
                </a:cubicBezTo>
                <a:cubicBezTo>
                  <a:pt x="48334" y="28254"/>
                  <a:pt x="47438" y="28626"/>
                  <a:pt x="47438" y="29347"/>
                </a:cubicBezTo>
                <a:cubicBezTo>
                  <a:pt x="47438" y="29806"/>
                  <a:pt x="47810" y="30177"/>
                  <a:pt x="48268" y="30177"/>
                </a:cubicBezTo>
                <a:close/>
                <a:moveTo>
                  <a:pt x="43439" y="30068"/>
                </a:moveTo>
                <a:cubicBezTo>
                  <a:pt x="44095" y="30068"/>
                  <a:pt x="44423" y="29281"/>
                  <a:pt x="43964" y="28822"/>
                </a:cubicBezTo>
                <a:cubicBezTo>
                  <a:pt x="43505" y="28341"/>
                  <a:pt x="42697" y="28691"/>
                  <a:pt x="42697" y="29347"/>
                </a:cubicBezTo>
                <a:cubicBezTo>
                  <a:pt x="42697" y="29740"/>
                  <a:pt x="43046" y="30068"/>
                  <a:pt x="43439" y="30068"/>
                </a:cubicBezTo>
                <a:close/>
                <a:moveTo>
                  <a:pt x="38610" y="29980"/>
                </a:moveTo>
                <a:cubicBezTo>
                  <a:pt x="39200" y="29980"/>
                  <a:pt x="39484" y="29281"/>
                  <a:pt x="39069" y="28888"/>
                </a:cubicBezTo>
                <a:cubicBezTo>
                  <a:pt x="38676" y="28473"/>
                  <a:pt x="37977" y="28757"/>
                  <a:pt x="37977" y="29347"/>
                </a:cubicBezTo>
                <a:cubicBezTo>
                  <a:pt x="37977" y="29696"/>
                  <a:pt x="38261" y="29980"/>
                  <a:pt x="38610" y="29980"/>
                </a:cubicBezTo>
                <a:close/>
                <a:moveTo>
                  <a:pt x="33781" y="29871"/>
                </a:moveTo>
                <a:cubicBezTo>
                  <a:pt x="34284" y="29871"/>
                  <a:pt x="34524" y="29281"/>
                  <a:pt x="34175" y="28953"/>
                </a:cubicBezTo>
                <a:cubicBezTo>
                  <a:pt x="33825" y="28604"/>
                  <a:pt x="33235" y="28844"/>
                  <a:pt x="33235" y="29325"/>
                </a:cubicBezTo>
                <a:cubicBezTo>
                  <a:pt x="33235" y="29631"/>
                  <a:pt x="33497" y="29871"/>
                  <a:pt x="33781" y="29871"/>
                </a:cubicBezTo>
                <a:close/>
                <a:moveTo>
                  <a:pt x="28974" y="29762"/>
                </a:moveTo>
                <a:cubicBezTo>
                  <a:pt x="29346" y="29762"/>
                  <a:pt x="29542" y="29303"/>
                  <a:pt x="29280" y="29041"/>
                </a:cubicBezTo>
                <a:cubicBezTo>
                  <a:pt x="28996" y="28779"/>
                  <a:pt x="28537" y="28953"/>
                  <a:pt x="28537" y="29347"/>
                </a:cubicBezTo>
                <a:cubicBezTo>
                  <a:pt x="28537" y="29587"/>
                  <a:pt x="28734" y="29762"/>
                  <a:pt x="28974" y="29762"/>
                </a:cubicBezTo>
                <a:close/>
                <a:moveTo>
                  <a:pt x="24145" y="29674"/>
                </a:moveTo>
                <a:cubicBezTo>
                  <a:pt x="24429" y="29674"/>
                  <a:pt x="24560" y="29325"/>
                  <a:pt x="24364" y="29106"/>
                </a:cubicBezTo>
                <a:cubicBezTo>
                  <a:pt x="24167" y="28910"/>
                  <a:pt x="23817" y="29063"/>
                  <a:pt x="23817" y="29347"/>
                </a:cubicBezTo>
                <a:cubicBezTo>
                  <a:pt x="23817" y="29521"/>
                  <a:pt x="23970" y="29674"/>
                  <a:pt x="24145" y="29674"/>
                </a:cubicBezTo>
                <a:close/>
                <a:moveTo>
                  <a:pt x="19316" y="29543"/>
                </a:moveTo>
                <a:cubicBezTo>
                  <a:pt x="19491" y="29543"/>
                  <a:pt x="19578" y="29325"/>
                  <a:pt x="19469" y="29194"/>
                </a:cubicBezTo>
                <a:cubicBezTo>
                  <a:pt x="19338" y="29063"/>
                  <a:pt x="19119" y="29172"/>
                  <a:pt x="19119" y="29347"/>
                </a:cubicBezTo>
                <a:cubicBezTo>
                  <a:pt x="19119" y="29456"/>
                  <a:pt x="19207" y="29543"/>
                  <a:pt x="19316" y="29543"/>
                </a:cubicBezTo>
                <a:close/>
                <a:moveTo>
                  <a:pt x="14487" y="29434"/>
                </a:moveTo>
                <a:cubicBezTo>
                  <a:pt x="14531" y="29434"/>
                  <a:pt x="14575" y="29390"/>
                  <a:pt x="14575" y="29347"/>
                </a:cubicBezTo>
                <a:cubicBezTo>
                  <a:pt x="14575" y="29303"/>
                  <a:pt x="14531" y="29259"/>
                  <a:pt x="14487" y="29259"/>
                </a:cubicBezTo>
                <a:cubicBezTo>
                  <a:pt x="14443" y="29259"/>
                  <a:pt x="14400" y="29303"/>
                  <a:pt x="14400" y="29347"/>
                </a:cubicBezTo>
                <a:cubicBezTo>
                  <a:pt x="14400" y="29390"/>
                  <a:pt x="14443" y="29434"/>
                  <a:pt x="14487" y="29434"/>
                </a:cubicBezTo>
                <a:close/>
                <a:moveTo>
                  <a:pt x="139955" y="24539"/>
                </a:moveTo>
                <a:cubicBezTo>
                  <a:pt x="139976" y="24539"/>
                  <a:pt x="139976" y="24539"/>
                  <a:pt x="139976" y="24518"/>
                </a:cubicBezTo>
                <a:cubicBezTo>
                  <a:pt x="139976" y="24496"/>
                  <a:pt x="139976" y="24496"/>
                  <a:pt x="139955" y="24496"/>
                </a:cubicBezTo>
                <a:cubicBezTo>
                  <a:pt x="139933" y="24496"/>
                  <a:pt x="139933" y="24496"/>
                  <a:pt x="139933" y="24518"/>
                </a:cubicBezTo>
                <a:cubicBezTo>
                  <a:pt x="139933" y="24539"/>
                  <a:pt x="139933" y="24539"/>
                  <a:pt x="139955" y="24539"/>
                </a:cubicBezTo>
                <a:close/>
                <a:moveTo>
                  <a:pt x="135126" y="24649"/>
                </a:moveTo>
                <a:cubicBezTo>
                  <a:pt x="135344" y="24649"/>
                  <a:pt x="134994" y="24321"/>
                  <a:pt x="134994" y="24518"/>
                </a:cubicBezTo>
                <a:cubicBezTo>
                  <a:pt x="134994" y="24605"/>
                  <a:pt x="135060" y="24649"/>
                  <a:pt x="135126" y="24649"/>
                </a:cubicBezTo>
                <a:close/>
                <a:moveTo>
                  <a:pt x="130297" y="24758"/>
                </a:moveTo>
                <a:cubicBezTo>
                  <a:pt x="130624" y="24758"/>
                  <a:pt x="130624" y="24277"/>
                  <a:pt x="130297" y="24277"/>
                </a:cubicBezTo>
                <a:cubicBezTo>
                  <a:pt x="129991" y="24277"/>
                  <a:pt x="129991" y="24758"/>
                  <a:pt x="130297" y="24758"/>
                </a:cubicBezTo>
                <a:close/>
                <a:moveTo>
                  <a:pt x="125489" y="24867"/>
                </a:moveTo>
                <a:cubicBezTo>
                  <a:pt x="125795" y="24867"/>
                  <a:pt x="125948" y="24496"/>
                  <a:pt x="125730" y="24277"/>
                </a:cubicBezTo>
                <a:cubicBezTo>
                  <a:pt x="125511" y="24059"/>
                  <a:pt x="125140" y="24212"/>
                  <a:pt x="125140" y="24518"/>
                </a:cubicBezTo>
                <a:cubicBezTo>
                  <a:pt x="125140" y="24714"/>
                  <a:pt x="125293" y="24867"/>
                  <a:pt x="125489" y="24867"/>
                </a:cubicBezTo>
                <a:close/>
                <a:moveTo>
                  <a:pt x="120660" y="24976"/>
                </a:moveTo>
                <a:cubicBezTo>
                  <a:pt x="121054" y="24976"/>
                  <a:pt x="121250" y="24474"/>
                  <a:pt x="120966" y="24190"/>
                </a:cubicBezTo>
                <a:cubicBezTo>
                  <a:pt x="120682" y="23906"/>
                  <a:pt x="120201" y="24124"/>
                  <a:pt x="120201" y="24518"/>
                </a:cubicBezTo>
                <a:cubicBezTo>
                  <a:pt x="120201" y="24780"/>
                  <a:pt x="120398" y="24976"/>
                  <a:pt x="120660" y="24976"/>
                </a:cubicBezTo>
                <a:close/>
                <a:moveTo>
                  <a:pt x="115831" y="25064"/>
                </a:moveTo>
                <a:cubicBezTo>
                  <a:pt x="116312" y="25064"/>
                  <a:pt x="116552" y="24474"/>
                  <a:pt x="116225" y="24146"/>
                </a:cubicBezTo>
                <a:cubicBezTo>
                  <a:pt x="115875" y="23797"/>
                  <a:pt x="115285" y="24037"/>
                  <a:pt x="115285" y="24518"/>
                </a:cubicBezTo>
                <a:cubicBezTo>
                  <a:pt x="115285" y="24824"/>
                  <a:pt x="115525" y="25064"/>
                  <a:pt x="115831" y="25064"/>
                </a:cubicBezTo>
                <a:close/>
                <a:moveTo>
                  <a:pt x="111002" y="25151"/>
                </a:moveTo>
                <a:cubicBezTo>
                  <a:pt x="111570" y="25151"/>
                  <a:pt x="111833" y="24474"/>
                  <a:pt x="111439" y="24081"/>
                </a:cubicBezTo>
                <a:cubicBezTo>
                  <a:pt x="111046" y="23687"/>
                  <a:pt x="110369" y="23971"/>
                  <a:pt x="110369" y="24518"/>
                </a:cubicBezTo>
                <a:cubicBezTo>
                  <a:pt x="110369" y="24867"/>
                  <a:pt x="110653" y="25151"/>
                  <a:pt x="111002" y="25151"/>
                </a:cubicBezTo>
                <a:close/>
                <a:moveTo>
                  <a:pt x="106173" y="25239"/>
                </a:moveTo>
                <a:cubicBezTo>
                  <a:pt x="106807" y="25239"/>
                  <a:pt x="107135" y="24452"/>
                  <a:pt x="106676" y="24015"/>
                </a:cubicBezTo>
                <a:cubicBezTo>
                  <a:pt x="106217" y="23556"/>
                  <a:pt x="105452" y="23884"/>
                  <a:pt x="105452" y="24518"/>
                </a:cubicBezTo>
                <a:cubicBezTo>
                  <a:pt x="105452" y="24911"/>
                  <a:pt x="105780" y="25239"/>
                  <a:pt x="106173" y="25239"/>
                </a:cubicBezTo>
                <a:close/>
                <a:moveTo>
                  <a:pt x="101344" y="25304"/>
                </a:moveTo>
                <a:cubicBezTo>
                  <a:pt x="102043" y="25304"/>
                  <a:pt x="102415" y="24452"/>
                  <a:pt x="101912" y="23971"/>
                </a:cubicBezTo>
                <a:cubicBezTo>
                  <a:pt x="101410" y="23469"/>
                  <a:pt x="100558" y="23818"/>
                  <a:pt x="100558" y="24518"/>
                </a:cubicBezTo>
                <a:cubicBezTo>
                  <a:pt x="100558" y="24955"/>
                  <a:pt x="100907" y="25304"/>
                  <a:pt x="101344" y="25304"/>
                </a:cubicBezTo>
                <a:close/>
                <a:moveTo>
                  <a:pt x="96515" y="25370"/>
                </a:moveTo>
                <a:cubicBezTo>
                  <a:pt x="97280" y="25370"/>
                  <a:pt x="97673" y="24452"/>
                  <a:pt x="97127" y="23906"/>
                </a:cubicBezTo>
                <a:cubicBezTo>
                  <a:pt x="96603" y="23381"/>
                  <a:pt x="95663" y="23753"/>
                  <a:pt x="95663" y="24518"/>
                </a:cubicBezTo>
                <a:cubicBezTo>
                  <a:pt x="95663" y="24998"/>
                  <a:pt x="96056" y="25370"/>
                  <a:pt x="96515" y="25370"/>
                </a:cubicBezTo>
                <a:close/>
                <a:moveTo>
                  <a:pt x="91708" y="25435"/>
                </a:moveTo>
                <a:cubicBezTo>
                  <a:pt x="92516" y="25435"/>
                  <a:pt x="92910" y="24452"/>
                  <a:pt x="92342" y="23884"/>
                </a:cubicBezTo>
                <a:cubicBezTo>
                  <a:pt x="91774" y="23294"/>
                  <a:pt x="90790" y="23709"/>
                  <a:pt x="90790" y="24518"/>
                </a:cubicBezTo>
                <a:cubicBezTo>
                  <a:pt x="90790" y="25020"/>
                  <a:pt x="91205" y="25435"/>
                  <a:pt x="91708" y="25435"/>
                </a:cubicBezTo>
                <a:close/>
                <a:moveTo>
                  <a:pt x="86879" y="25457"/>
                </a:moveTo>
                <a:cubicBezTo>
                  <a:pt x="87709" y="25457"/>
                  <a:pt x="88124" y="24452"/>
                  <a:pt x="87534" y="23862"/>
                </a:cubicBezTo>
                <a:cubicBezTo>
                  <a:pt x="86944" y="23272"/>
                  <a:pt x="85939" y="23687"/>
                  <a:pt x="85939" y="24518"/>
                </a:cubicBezTo>
                <a:cubicBezTo>
                  <a:pt x="85939" y="25042"/>
                  <a:pt x="86354" y="25457"/>
                  <a:pt x="86879" y="25457"/>
                </a:cubicBezTo>
                <a:close/>
                <a:moveTo>
                  <a:pt x="82050" y="25479"/>
                </a:moveTo>
                <a:cubicBezTo>
                  <a:pt x="82902" y="25479"/>
                  <a:pt x="83339" y="24452"/>
                  <a:pt x="82727" y="23840"/>
                </a:cubicBezTo>
                <a:cubicBezTo>
                  <a:pt x="82115" y="23228"/>
                  <a:pt x="81088" y="23665"/>
                  <a:pt x="81088" y="24518"/>
                </a:cubicBezTo>
                <a:cubicBezTo>
                  <a:pt x="81088" y="25042"/>
                  <a:pt x="81525" y="25479"/>
                  <a:pt x="82050" y="25479"/>
                </a:cubicBezTo>
                <a:close/>
                <a:moveTo>
                  <a:pt x="77221" y="25479"/>
                </a:moveTo>
                <a:cubicBezTo>
                  <a:pt x="78073" y="25479"/>
                  <a:pt x="78510" y="24452"/>
                  <a:pt x="77898" y="23840"/>
                </a:cubicBezTo>
                <a:cubicBezTo>
                  <a:pt x="77308" y="23228"/>
                  <a:pt x="76259" y="23665"/>
                  <a:pt x="76259" y="24518"/>
                </a:cubicBezTo>
                <a:cubicBezTo>
                  <a:pt x="76259" y="25042"/>
                  <a:pt x="76696" y="25479"/>
                  <a:pt x="77221" y="25479"/>
                </a:cubicBezTo>
                <a:close/>
                <a:moveTo>
                  <a:pt x="72392" y="25479"/>
                </a:moveTo>
                <a:cubicBezTo>
                  <a:pt x="73266" y="25479"/>
                  <a:pt x="73681" y="24452"/>
                  <a:pt x="73069" y="23840"/>
                </a:cubicBezTo>
                <a:cubicBezTo>
                  <a:pt x="72479" y="23228"/>
                  <a:pt x="71430" y="23665"/>
                  <a:pt x="71430" y="24518"/>
                </a:cubicBezTo>
                <a:cubicBezTo>
                  <a:pt x="71430" y="25042"/>
                  <a:pt x="71867" y="25479"/>
                  <a:pt x="72392" y="25479"/>
                </a:cubicBezTo>
                <a:close/>
                <a:moveTo>
                  <a:pt x="67563" y="25457"/>
                </a:moveTo>
                <a:cubicBezTo>
                  <a:pt x="68415" y="25457"/>
                  <a:pt x="68830" y="24452"/>
                  <a:pt x="68240" y="23862"/>
                </a:cubicBezTo>
                <a:cubicBezTo>
                  <a:pt x="67650" y="23272"/>
                  <a:pt x="66623" y="23687"/>
                  <a:pt x="66623" y="24518"/>
                </a:cubicBezTo>
                <a:cubicBezTo>
                  <a:pt x="66645" y="25042"/>
                  <a:pt x="67060" y="25457"/>
                  <a:pt x="67563" y="25457"/>
                </a:cubicBezTo>
                <a:close/>
                <a:moveTo>
                  <a:pt x="62734" y="25413"/>
                </a:moveTo>
                <a:cubicBezTo>
                  <a:pt x="63542" y="25413"/>
                  <a:pt x="63957" y="24452"/>
                  <a:pt x="63389" y="23884"/>
                </a:cubicBezTo>
                <a:cubicBezTo>
                  <a:pt x="62821" y="23316"/>
                  <a:pt x="61838" y="23709"/>
                  <a:pt x="61838" y="24518"/>
                </a:cubicBezTo>
                <a:cubicBezTo>
                  <a:pt x="61838" y="25020"/>
                  <a:pt x="62253" y="25413"/>
                  <a:pt x="62734" y="25413"/>
                </a:cubicBezTo>
                <a:close/>
                <a:moveTo>
                  <a:pt x="57927" y="25370"/>
                </a:moveTo>
                <a:cubicBezTo>
                  <a:pt x="58669" y="25370"/>
                  <a:pt x="59041" y="24452"/>
                  <a:pt x="58517" y="23928"/>
                </a:cubicBezTo>
                <a:cubicBezTo>
                  <a:pt x="57992" y="23381"/>
                  <a:pt x="57074" y="23775"/>
                  <a:pt x="57074" y="24518"/>
                </a:cubicBezTo>
                <a:cubicBezTo>
                  <a:pt x="57074" y="24976"/>
                  <a:pt x="57446" y="25370"/>
                  <a:pt x="57927" y="25370"/>
                </a:cubicBezTo>
                <a:close/>
                <a:moveTo>
                  <a:pt x="53098" y="25304"/>
                </a:moveTo>
                <a:cubicBezTo>
                  <a:pt x="53797" y="25304"/>
                  <a:pt x="54146" y="24452"/>
                  <a:pt x="53644" y="23971"/>
                </a:cubicBezTo>
                <a:cubicBezTo>
                  <a:pt x="53163" y="23469"/>
                  <a:pt x="52311" y="23818"/>
                  <a:pt x="52311" y="24518"/>
                </a:cubicBezTo>
                <a:cubicBezTo>
                  <a:pt x="52311" y="24955"/>
                  <a:pt x="52661" y="25304"/>
                  <a:pt x="53098" y="25304"/>
                </a:cubicBezTo>
                <a:close/>
                <a:moveTo>
                  <a:pt x="48268" y="25239"/>
                </a:moveTo>
                <a:cubicBezTo>
                  <a:pt x="48902" y="25239"/>
                  <a:pt x="49208" y="24474"/>
                  <a:pt x="48771" y="24015"/>
                </a:cubicBezTo>
                <a:cubicBezTo>
                  <a:pt x="48334" y="23578"/>
                  <a:pt x="47547" y="23884"/>
                  <a:pt x="47547" y="24518"/>
                </a:cubicBezTo>
                <a:cubicBezTo>
                  <a:pt x="47547" y="24911"/>
                  <a:pt x="47875" y="25239"/>
                  <a:pt x="48268" y="25239"/>
                </a:cubicBezTo>
                <a:close/>
                <a:moveTo>
                  <a:pt x="43439" y="25151"/>
                </a:moveTo>
                <a:cubicBezTo>
                  <a:pt x="44008" y="25151"/>
                  <a:pt x="44292" y="24474"/>
                  <a:pt x="43876" y="24081"/>
                </a:cubicBezTo>
                <a:cubicBezTo>
                  <a:pt x="43483" y="23687"/>
                  <a:pt x="42806" y="23971"/>
                  <a:pt x="42806" y="24518"/>
                </a:cubicBezTo>
                <a:cubicBezTo>
                  <a:pt x="42806" y="24867"/>
                  <a:pt x="43090" y="25151"/>
                  <a:pt x="43439" y="25151"/>
                </a:cubicBezTo>
                <a:close/>
                <a:moveTo>
                  <a:pt x="38610" y="25064"/>
                </a:moveTo>
                <a:cubicBezTo>
                  <a:pt x="39113" y="25064"/>
                  <a:pt x="39353" y="24474"/>
                  <a:pt x="39026" y="24124"/>
                </a:cubicBezTo>
                <a:cubicBezTo>
                  <a:pt x="38676" y="23775"/>
                  <a:pt x="38086" y="24015"/>
                  <a:pt x="38086" y="24518"/>
                </a:cubicBezTo>
                <a:cubicBezTo>
                  <a:pt x="38086" y="24802"/>
                  <a:pt x="38326" y="25042"/>
                  <a:pt x="38610" y="25064"/>
                </a:cubicBezTo>
                <a:close/>
                <a:moveTo>
                  <a:pt x="33781" y="24955"/>
                </a:moveTo>
                <a:cubicBezTo>
                  <a:pt x="34197" y="24955"/>
                  <a:pt x="34393" y="24496"/>
                  <a:pt x="34109" y="24212"/>
                </a:cubicBezTo>
                <a:cubicBezTo>
                  <a:pt x="33825" y="23928"/>
                  <a:pt x="33344" y="24124"/>
                  <a:pt x="33344" y="24518"/>
                </a:cubicBezTo>
                <a:cubicBezTo>
                  <a:pt x="33344" y="24758"/>
                  <a:pt x="33541" y="24955"/>
                  <a:pt x="33781" y="24955"/>
                </a:cubicBezTo>
                <a:close/>
                <a:moveTo>
                  <a:pt x="28974" y="24845"/>
                </a:moveTo>
                <a:cubicBezTo>
                  <a:pt x="29368" y="24824"/>
                  <a:pt x="29368" y="24212"/>
                  <a:pt x="28974" y="24190"/>
                </a:cubicBezTo>
                <a:cubicBezTo>
                  <a:pt x="28472" y="24146"/>
                  <a:pt x="28472" y="24889"/>
                  <a:pt x="28974" y="24845"/>
                </a:cubicBezTo>
                <a:close/>
                <a:moveTo>
                  <a:pt x="24145" y="24758"/>
                </a:moveTo>
                <a:cubicBezTo>
                  <a:pt x="24254" y="24758"/>
                  <a:pt x="24364" y="24649"/>
                  <a:pt x="24364" y="24518"/>
                </a:cubicBezTo>
                <a:cubicBezTo>
                  <a:pt x="24364" y="24212"/>
                  <a:pt x="23905" y="24212"/>
                  <a:pt x="23905" y="24518"/>
                </a:cubicBezTo>
                <a:cubicBezTo>
                  <a:pt x="23905" y="24649"/>
                  <a:pt x="24014" y="24758"/>
                  <a:pt x="24145" y="24758"/>
                </a:cubicBezTo>
                <a:close/>
                <a:moveTo>
                  <a:pt x="19316" y="24649"/>
                </a:moveTo>
                <a:cubicBezTo>
                  <a:pt x="19469" y="24649"/>
                  <a:pt x="19469" y="24408"/>
                  <a:pt x="19316" y="24408"/>
                </a:cubicBezTo>
                <a:cubicBezTo>
                  <a:pt x="19163" y="24408"/>
                  <a:pt x="19163" y="24649"/>
                  <a:pt x="19316" y="24649"/>
                </a:cubicBezTo>
                <a:close/>
                <a:moveTo>
                  <a:pt x="14487" y="24561"/>
                </a:moveTo>
                <a:cubicBezTo>
                  <a:pt x="14509" y="24539"/>
                  <a:pt x="14509" y="24539"/>
                  <a:pt x="14509" y="24518"/>
                </a:cubicBezTo>
                <a:cubicBezTo>
                  <a:pt x="14509" y="24518"/>
                  <a:pt x="14509" y="24496"/>
                  <a:pt x="14487" y="24496"/>
                </a:cubicBezTo>
                <a:cubicBezTo>
                  <a:pt x="14465" y="24496"/>
                  <a:pt x="14465" y="24518"/>
                  <a:pt x="14465" y="24518"/>
                </a:cubicBezTo>
                <a:cubicBezTo>
                  <a:pt x="14465" y="24539"/>
                  <a:pt x="14465" y="24561"/>
                  <a:pt x="14487" y="24561"/>
                </a:cubicBezTo>
                <a:close/>
                <a:moveTo>
                  <a:pt x="135126" y="19754"/>
                </a:moveTo>
                <a:cubicBezTo>
                  <a:pt x="135169" y="19754"/>
                  <a:pt x="135191" y="19732"/>
                  <a:pt x="135191" y="19689"/>
                </a:cubicBezTo>
                <a:cubicBezTo>
                  <a:pt x="135191" y="19667"/>
                  <a:pt x="135169" y="19645"/>
                  <a:pt x="135126" y="19645"/>
                </a:cubicBezTo>
                <a:cubicBezTo>
                  <a:pt x="135104" y="19645"/>
                  <a:pt x="135082" y="19667"/>
                  <a:pt x="135082" y="19689"/>
                </a:cubicBezTo>
                <a:cubicBezTo>
                  <a:pt x="135082" y="19732"/>
                  <a:pt x="135104" y="19754"/>
                  <a:pt x="135126" y="19754"/>
                </a:cubicBezTo>
                <a:close/>
                <a:moveTo>
                  <a:pt x="130297" y="19842"/>
                </a:moveTo>
                <a:cubicBezTo>
                  <a:pt x="130384" y="19842"/>
                  <a:pt x="130449" y="19776"/>
                  <a:pt x="130449" y="19689"/>
                </a:cubicBezTo>
                <a:cubicBezTo>
                  <a:pt x="130449" y="19623"/>
                  <a:pt x="130384" y="19557"/>
                  <a:pt x="130297" y="19557"/>
                </a:cubicBezTo>
                <a:cubicBezTo>
                  <a:pt x="130231" y="19557"/>
                  <a:pt x="130165" y="19623"/>
                  <a:pt x="130165" y="19689"/>
                </a:cubicBezTo>
                <a:cubicBezTo>
                  <a:pt x="130165" y="19776"/>
                  <a:pt x="130231" y="19842"/>
                  <a:pt x="130297" y="19842"/>
                </a:cubicBezTo>
                <a:close/>
                <a:moveTo>
                  <a:pt x="125489" y="19951"/>
                </a:moveTo>
                <a:cubicBezTo>
                  <a:pt x="125708" y="19951"/>
                  <a:pt x="125817" y="19667"/>
                  <a:pt x="125664" y="19514"/>
                </a:cubicBezTo>
                <a:cubicBezTo>
                  <a:pt x="125489" y="19361"/>
                  <a:pt x="125227" y="19470"/>
                  <a:pt x="125227" y="19689"/>
                </a:cubicBezTo>
                <a:cubicBezTo>
                  <a:pt x="125227" y="19842"/>
                  <a:pt x="125336" y="19951"/>
                  <a:pt x="125489" y="19951"/>
                </a:cubicBezTo>
                <a:close/>
                <a:moveTo>
                  <a:pt x="120660" y="20038"/>
                </a:moveTo>
                <a:cubicBezTo>
                  <a:pt x="120966" y="20038"/>
                  <a:pt x="121119" y="19667"/>
                  <a:pt x="120901" y="19448"/>
                </a:cubicBezTo>
                <a:cubicBezTo>
                  <a:pt x="120682" y="19230"/>
                  <a:pt x="120311" y="19383"/>
                  <a:pt x="120311" y="19689"/>
                </a:cubicBezTo>
                <a:cubicBezTo>
                  <a:pt x="120311" y="19885"/>
                  <a:pt x="120464" y="20038"/>
                  <a:pt x="120660" y="20038"/>
                </a:cubicBezTo>
                <a:close/>
                <a:moveTo>
                  <a:pt x="115831" y="20147"/>
                </a:moveTo>
                <a:cubicBezTo>
                  <a:pt x="116225" y="20147"/>
                  <a:pt x="116421" y="19667"/>
                  <a:pt x="116137" y="19383"/>
                </a:cubicBezTo>
                <a:cubicBezTo>
                  <a:pt x="115853" y="19099"/>
                  <a:pt x="115394" y="19295"/>
                  <a:pt x="115394" y="19689"/>
                </a:cubicBezTo>
                <a:cubicBezTo>
                  <a:pt x="115394" y="19951"/>
                  <a:pt x="115591" y="20147"/>
                  <a:pt x="115831" y="20147"/>
                </a:cubicBezTo>
                <a:close/>
                <a:moveTo>
                  <a:pt x="111002" y="20213"/>
                </a:moveTo>
                <a:cubicBezTo>
                  <a:pt x="111461" y="20213"/>
                  <a:pt x="111701" y="19645"/>
                  <a:pt x="111374" y="19317"/>
                </a:cubicBezTo>
                <a:cubicBezTo>
                  <a:pt x="111046" y="18989"/>
                  <a:pt x="110478" y="19230"/>
                  <a:pt x="110478" y="19689"/>
                </a:cubicBezTo>
                <a:cubicBezTo>
                  <a:pt x="110478" y="19994"/>
                  <a:pt x="110718" y="20213"/>
                  <a:pt x="111002" y="20213"/>
                </a:cubicBezTo>
                <a:close/>
                <a:moveTo>
                  <a:pt x="106173" y="20300"/>
                </a:moveTo>
                <a:cubicBezTo>
                  <a:pt x="106719" y="20300"/>
                  <a:pt x="106982" y="19645"/>
                  <a:pt x="106610" y="19273"/>
                </a:cubicBezTo>
                <a:cubicBezTo>
                  <a:pt x="106217" y="18880"/>
                  <a:pt x="105583" y="19164"/>
                  <a:pt x="105583" y="19689"/>
                </a:cubicBezTo>
                <a:cubicBezTo>
                  <a:pt x="105583" y="20038"/>
                  <a:pt x="105845" y="20300"/>
                  <a:pt x="106173" y="20300"/>
                </a:cubicBezTo>
                <a:close/>
                <a:moveTo>
                  <a:pt x="101344" y="20366"/>
                </a:moveTo>
                <a:cubicBezTo>
                  <a:pt x="101956" y="20366"/>
                  <a:pt x="102240" y="19645"/>
                  <a:pt x="101825" y="19230"/>
                </a:cubicBezTo>
                <a:cubicBezTo>
                  <a:pt x="101410" y="18793"/>
                  <a:pt x="100689" y="19099"/>
                  <a:pt x="100689" y="19689"/>
                </a:cubicBezTo>
                <a:cubicBezTo>
                  <a:pt x="100689" y="20060"/>
                  <a:pt x="100973" y="20366"/>
                  <a:pt x="101344" y="20366"/>
                </a:cubicBezTo>
                <a:close/>
                <a:moveTo>
                  <a:pt x="96515" y="20431"/>
                </a:moveTo>
                <a:cubicBezTo>
                  <a:pt x="97171" y="20431"/>
                  <a:pt x="97498" y="19645"/>
                  <a:pt x="97040" y="19186"/>
                </a:cubicBezTo>
                <a:cubicBezTo>
                  <a:pt x="96581" y="18727"/>
                  <a:pt x="95794" y="19055"/>
                  <a:pt x="95794" y="19689"/>
                </a:cubicBezTo>
                <a:cubicBezTo>
                  <a:pt x="95794" y="20104"/>
                  <a:pt x="96122" y="20431"/>
                  <a:pt x="96515" y="20431"/>
                </a:cubicBezTo>
                <a:close/>
                <a:moveTo>
                  <a:pt x="91708" y="20475"/>
                </a:moveTo>
                <a:cubicBezTo>
                  <a:pt x="92385" y="20475"/>
                  <a:pt x="92735" y="19645"/>
                  <a:pt x="92254" y="19142"/>
                </a:cubicBezTo>
                <a:cubicBezTo>
                  <a:pt x="91752" y="18662"/>
                  <a:pt x="90921" y="19011"/>
                  <a:pt x="90921" y="19689"/>
                </a:cubicBezTo>
                <a:cubicBezTo>
                  <a:pt x="90921" y="20126"/>
                  <a:pt x="91271" y="20475"/>
                  <a:pt x="91708" y="20475"/>
                </a:cubicBezTo>
                <a:close/>
                <a:moveTo>
                  <a:pt x="86879" y="20497"/>
                </a:moveTo>
                <a:cubicBezTo>
                  <a:pt x="87578" y="20497"/>
                  <a:pt x="87950" y="19645"/>
                  <a:pt x="87447" y="19120"/>
                </a:cubicBezTo>
                <a:cubicBezTo>
                  <a:pt x="86944" y="18618"/>
                  <a:pt x="86070" y="18989"/>
                  <a:pt x="86070" y="19689"/>
                </a:cubicBezTo>
                <a:cubicBezTo>
                  <a:pt x="86070" y="20147"/>
                  <a:pt x="86420" y="20497"/>
                  <a:pt x="86879" y="20497"/>
                </a:cubicBezTo>
                <a:close/>
                <a:moveTo>
                  <a:pt x="82050" y="20519"/>
                </a:moveTo>
                <a:cubicBezTo>
                  <a:pt x="82771" y="20519"/>
                  <a:pt x="83142" y="19645"/>
                  <a:pt x="82618" y="19120"/>
                </a:cubicBezTo>
                <a:cubicBezTo>
                  <a:pt x="82115" y="18618"/>
                  <a:pt x="81220" y="18967"/>
                  <a:pt x="81220" y="19710"/>
                </a:cubicBezTo>
                <a:cubicBezTo>
                  <a:pt x="81220" y="20169"/>
                  <a:pt x="81591" y="20519"/>
                  <a:pt x="82050" y="20519"/>
                </a:cubicBezTo>
                <a:close/>
                <a:moveTo>
                  <a:pt x="77221" y="20519"/>
                </a:moveTo>
                <a:cubicBezTo>
                  <a:pt x="77942" y="20519"/>
                  <a:pt x="78313" y="19645"/>
                  <a:pt x="77811" y="19120"/>
                </a:cubicBezTo>
                <a:cubicBezTo>
                  <a:pt x="77286" y="18618"/>
                  <a:pt x="76391" y="18967"/>
                  <a:pt x="76391" y="19710"/>
                </a:cubicBezTo>
                <a:cubicBezTo>
                  <a:pt x="76391" y="20169"/>
                  <a:pt x="76762" y="20519"/>
                  <a:pt x="77221" y="20519"/>
                </a:cubicBezTo>
                <a:close/>
                <a:moveTo>
                  <a:pt x="72392" y="20519"/>
                </a:moveTo>
                <a:cubicBezTo>
                  <a:pt x="73135" y="20519"/>
                  <a:pt x="73484" y="19645"/>
                  <a:pt x="72982" y="19120"/>
                </a:cubicBezTo>
                <a:cubicBezTo>
                  <a:pt x="72457" y="18618"/>
                  <a:pt x="71583" y="18967"/>
                  <a:pt x="71583" y="19710"/>
                </a:cubicBezTo>
                <a:cubicBezTo>
                  <a:pt x="71583" y="20169"/>
                  <a:pt x="71955" y="20519"/>
                  <a:pt x="72392" y="20519"/>
                </a:cubicBezTo>
                <a:close/>
                <a:moveTo>
                  <a:pt x="67563" y="20497"/>
                </a:moveTo>
                <a:cubicBezTo>
                  <a:pt x="68284" y="20497"/>
                  <a:pt x="68655" y="19645"/>
                  <a:pt x="68131" y="19120"/>
                </a:cubicBezTo>
                <a:cubicBezTo>
                  <a:pt x="67628" y="18618"/>
                  <a:pt x="66776" y="18989"/>
                  <a:pt x="66776" y="19689"/>
                </a:cubicBezTo>
                <a:cubicBezTo>
                  <a:pt x="66776" y="20147"/>
                  <a:pt x="67126" y="20497"/>
                  <a:pt x="67563" y="20497"/>
                </a:cubicBezTo>
                <a:close/>
                <a:moveTo>
                  <a:pt x="62734" y="20453"/>
                </a:moveTo>
                <a:cubicBezTo>
                  <a:pt x="63433" y="20453"/>
                  <a:pt x="63761" y="19645"/>
                  <a:pt x="63280" y="19164"/>
                </a:cubicBezTo>
                <a:cubicBezTo>
                  <a:pt x="62799" y="18683"/>
                  <a:pt x="61991" y="19011"/>
                  <a:pt x="61991" y="19689"/>
                </a:cubicBezTo>
                <a:cubicBezTo>
                  <a:pt x="61991" y="20126"/>
                  <a:pt x="62319" y="20453"/>
                  <a:pt x="62734" y="20453"/>
                </a:cubicBezTo>
                <a:close/>
                <a:moveTo>
                  <a:pt x="57927" y="20431"/>
                </a:moveTo>
                <a:cubicBezTo>
                  <a:pt x="58560" y="20431"/>
                  <a:pt x="58888" y="19645"/>
                  <a:pt x="58429" y="19186"/>
                </a:cubicBezTo>
                <a:cubicBezTo>
                  <a:pt x="57970" y="18727"/>
                  <a:pt x="57205" y="19055"/>
                  <a:pt x="57205" y="19689"/>
                </a:cubicBezTo>
                <a:cubicBezTo>
                  <a:pt x="57205" y="20104"/>
                  <a:pt x="57511" y="20410"/>
                  <a:pt x="57927" y="20431"/>
                </a:cubicBezTo>
                <a:close/>
                <a:moveTo>
                  <a:pt x="53098" y="20344"/>
                </a:moveTo>
                <a:cubicBezTo>
                  <a:pt x="53687" y="20344"/>
                  <a:pt x="53972" y="19645"/>
                  <a:pt x="53556" y="19230"/>
                </a:cubicBezTo>
                <a:cubicBezTo>
                  <a:pt x="53141" y="18815"/>
                  <a:pt x="52442" y="19120"/>
                  <a:pt x="52442" y="19689"/>
                </a:cubicBezTo>
                <a:cubicBezTo>
                  <a:pt x="52442" y="20060"/>
                  <a:pt x="52726" y="20344"/>
                  <a:pt x="53098" y="20344"/>
                </a:cubicBezTo>
                <a:close/>
                <a:moveTo>
                  <a:pt x="48268" y="20279"/>
                </a:moveTo>
                <a:cubicBezTo>
                  <a:pt x="48793" y="20279"/>
                  <a:pt x="49055" y="19645"/>
                  <a:pt x="48684" y="19273"/>
                </a:cubicBezTo>
                <a:cubicBezTo>
                  <a:pt x="48312" y="18902"/>
                  <a:pt x="47679" y="19164"/>
                  <a:pt x="47679" y="19689"/>
                </a:cubicBezTo>
                <a:cubicBezTo>
                  <a:pt x="47679" y="20016"/>
                  <a:pt x="47941" y="20279"/>
                  <a:pt x="48268" y="20279"/>
                </a:cubicBezTo>
                <a:close/>
                <a:moveTo>
                  <a:pt x="43439" y="20213"/>
                </a:moveTo>
                <a:cubicBezTo>
                  <a:pt x="43898" y="20213"/>
                  <a:pt x="44139" y="19667"/>
                  <a:pt x="43811" y="19317"/>
                </a:cubicBezTo>
                <a:cubicBezTo>
                  <a:pt x="43483" y="18989"/>
                  <a:pt x="42915" y="19230"/>
                  <a:pt x="42915" y="19689"/>
                </a:cubicBezTo>
                <a:cubicBezTo>
                  <a:pt x="42915" y="19994"/>
                  <a:pt x="43155" y="20213"/>
                  <a:pt x="43439" y="20213"/>
                </a:cubicBezTo>
                <a:close/>
                <a:moveTo>
                  <a:pt x="38610" y="20126"/>
                </a:moveTo>
                <a:cubicBezTo>
                  <a:pt x="39004" y="20126"/>
                  <a:pt x="39200" y="19667"/>
                  <a:pt x="38916" y="19404"/>
                </a:cubicBezTo>
                <a:cubicBezTo>
                  <a:pt x="38654" y="19120"/>
                  <a:pt x="38195" y="19317"/>
                  <a:pt x="38195" y="19689"/>
                </a:cubicBezTo>
                <a:cubicBezTo>
                  <a:pt x="38195" y="19929"/>
                  <a:pt x="38370" y="20126"/>
                  <a:pt x="38610" y="20126"/>
                </a:cubicBezTo>
                <a:close/>
                <a:moveTo>
                  <a:pt x="33781" y="20038"/>
                </a:moveTo>
                <a:cubicBezTo>
                  <a:pt x="34087" y="20038"/>
                  <a:pt x="34240" y="19667"/>
                  <a:pt x="34022" y="19470"/>
                </a:cubicBezTo>
                <a:cubicBezTo>
                  <a:pt x="33825" y="19252"/>
                  <a:pt x="33454" y="19404"/>
                  <a:pt x="33454" y="19689"/>
                </a:cubicBezTo>
                <a:cubicBezTo>
                  <a:pt x="33454" y="19885"/>
                  <a:pt x="33607" y="20038"/>
                  <a:pt x="33781" y="20038"/>
                </a:cubicBezTo>
                <a:close/>
                <a:moveTo>
                  <a:pt x="28974" y="19929"/>
                </a:moveTo>
                <a:cubicBezTo>
                  <a:pt x="29171" y="19929"/>
                  <a:pt x="29280" y="19689"/>
                  <a:pt x="29127" y="19536"/>
                </a:cubicBezTo>
                <a:cubicBezTo>
                  <a:pt x="28974" y="19383"/>
                  <a:pt x="28734" y="19492"/>
                  <a:pt x="28734" y="19689"/>
                </a:cubicBezTo>
                <a:cubicBezTo>
                  <a:pt x="28734" y="19820"/>
                  <a:pt x="28843" y="19929"/>
                  <a:pt x="28974" y="19929"/>
                </a:cubicBezTo>
                <a:close/>
                <a:moveTo>
                  <a:pt x="24145" y="19842"/>
                </a:moveTo>
                <a:cubicBezTo>
                  <a:pt x="24211" y="19842"/>
                  <a:pt x="24276" y="19776"/>
                  <a:pt x="24276" y="19689"/>
                </a:cubicBezTo>
                <a:cubicBezTo>
                  <a:pt x="24276" y="19492"/>
                  <a:pt x="23992" y="19492"/>
                  <a:pt x="23992" y="19689"/>
                </a:cubicBezTo>
                <a:cubicBezTo>
                  <a:pt x="23992" y="19776"/>
                  <a:pt x="24058" y="19842"/>
                  <a:pt x="24145" y="19842"/>
                </a:cubicBezTo>
                <a:close/>
                <a:moveTo>
                  <a:pt x="19316" y="19732"/>
                </a:moveTo>
                <a:cubicBezTo>
                  <a:pt x="19338" y="19732"/>
                  <a:pt x="19360" y="19710"/>
                  <a:pt x="19360" y="19689"/>
                </a:cubicBezTo>
                <a:cubicBezTo>
                  <a:pt x="19360" y="19667"/>
                  <a:pt x="19338" y="19667"/>
                  <a:pt x="19316" y="19667"/>
                </a:cubicBezTo>
                <a:cubicBezTo>
                  <a:pt x="19294" y="19667"/>
                  <a:pt x="19272" y="19667"/>
                  <a:pt x="19272" y="19689"/>
                </a:cubicBezTo>
                <a:cubicBezTo>
                  <a:pt x="19272" y="19710"/>
                  <a:pt x="19294" y="19732"/>
                  <a:pt x="19316" y="19732"/>
                </a:cubicBezTo>
                <a:close/>
                <a:moveTo>
                  <a:pt x="130297" y="14925"/>
                </a:moveTo>
                <a:cubicBezTo>
                  <a:pt x="130340" y="14925"/>
                  <a:pt x="130362" y="14903"/>
                  <a:pt x="130362" y="14881"/>
                </a:cubicBezTo>
                <a:cubicBezTo>
                  <a:pt x="130362" y="14838"/>
                  <a:pt x="130340" y="14816"/>
                  <a:pt x="130297" y="14816"/>
                </a:cubicBezTo>
                <a:cubicBezTo>
                  <a:pt x="130231" y="14794"/>
                  <a:pt x="130231" y="14947"/>
                  <a:pt x="130297" y="14925"/>
                </a:cubicBezTo>
                <a:close/>
                <a:moveTo>
                  <a:pt x="125467" y="15012"/>
                </a:moveTo>
                <a:cubicBezTo>
                  <a:pt x="125555" y="15012"/>
                  <a:pt x="125620" y="14947"/>
                  <a:pt x="125620" y="14881"/>
                </a:cubicBezTo>
                <a:cubicBezTo>
                  <a:pt x="125620" y="14794"/>
                  <a:pt x="125555" y="14728"/>
                  <a:pt x="125467" y="14728"/>
                </a:cubicBezTo>
                <a:cubicBezTo>
                  <a:pt x="125402" y="14728"/>
                  <a:pt x="125336" y="14794"/>
                  <a:pt x="125336" y="14881"/>
                </a:cubicBezTo>
                <a:cubicBezTo>
                  <a:pt x="125336" y="14947"/>
                  <a:pt x="125402" y="15012"/>
                  <a:pt x="125467" y="15012"/>
                </a:cubicBezTo>
                <a:close/>
                <a:moveTo>
                  <a:pt x="120660" y="15122"/>
                </a:moveTo>
                <a:cubicBezTo>
                  <a:pt x="120879" y="15122"/>
                  <a:pt x="120988" y="14859"/>
                  <a:pt x="120835" y="14707"/>
                </a:cubicBezTo>
                <a:cubicBezTo>
                  <a:pt x="120682" y="14554"/>
                  <a:pt x="120420" y="14663"/>
                  <a:pt x="120420" y="14881"/>
                </a:cubicBezTo>
                <a:cubicBezTo>
                  <a:pt x="120420" y="15012"/>
                  <a:pt x="120529" y="15122"/>
                  <a:pt x="120660" y="15122"/>
                </a:cubicBezTo>
                <a:close/>
                <a:moveTo>
                  <a:pt x="115831" y="15187"/>
                </a:moveTo>
                <a:cubicBezTo>
                  <a:pt x="116115" y="15187"/>
                  <a:pt x="116268" y="14838"/>
                  <a:pt x="116050" y="14641"/>
                </a:cubicBezTo>
                <a:cubicBezTo>
                  <a:pt x="115853" y="14444"/>
                  <a:pt x="115504" y="14575"/>
                  <a:pt x="115504" y="14881"/>
                </a:cubicBezTo>
                <a:cubicBezTo>
                  <a:pt x="115504" y="15056"/>
                  <a:pt x="115656" y="15187"/>
                  <a:pt x="115831" y="15187"/>
                </a:cubicBezTo>
                <a:close/>
                <a:moveTo>
                  <a:pt x="111002" y="15275"/>
                </a:moveTo>
                <a:cubicBezTo>
                  <a:pt x="111352" y="15275"/>
                  <a:pt x="111549" y="14838"/>
                  <a:pt x="111286" y="14597"/>
                </a:cubicBezTo>
                <a:cubicBezTo>
                  <a:pt x="111024" y="14335"/>
                  <a:pt x="110609" y="14510"/>
                  <a:pt x="110609" y="14881"/>
                </a:cubicBezTo>
                <a:cubicBezTo>
                  <a:pt x="110609" y="15100"/>
                  <a:pt x="110784" y="15275"/>
                  <a:pt x="111002" y="15275"/>
                </a:cubicBezTo>
                <a:close/>
                <a:moveTo>
                  <a:pt x="106173" y="15362"/>
                </a:moveTo>
                <a:cubicBezTo>
                  <a:pt x="106610" y="15362"/>
                  <a:pt x="106829" y="14838"/>
                  <a:pt x="106523" y="14532"/>
                </a:cubicBezTo>
                <a:cubicBezTo>
                  <a:pt x="106217" y="14226"/>
                  <a:pt x="105692" y="14444"/>
                  <a:pt x="105692" y="14881"/>
                </a:cubicBezTo>
                <a:cubicBezTo>
                  <a:pt x="105692" y="15144"/>
                  <a:pt x="105911" y="15362"/>
                  <a:pt x="106173" y="15362"/>
                </a:cubicBezTo>
                <a:close/>
                <a:moveTo>
                  <a:pt x="101344" y="15406"/>
                </a:moveTo>
                <a:cubicBezTo>
                  <a:pt x="101847" y="15406"/>
                  <a:pt x="102087" y="14816"/>
                  <a:pt x="101737" y="14466"/>
                </a:cubicBezTo>
                <a:cubicBezTo>
                  <a:pt x="101388" y="14138"/>
                  <a:pt x="100798" y="14379"/>
                  <a:pt x="100798" y="14859"/>
                </a:cubicBezTo>
                <a:cubicBezTo>
                  <a:pt x="100798" y="15165"/>
                  <a:pt x="101038" y="15406"/>
                  <a:pt x="101344" y="15406"/>
                </a:cubicBezTo>
                <a:close/>
                <a:moveTo>
                  <a:pt x="96537" y="15471"/>
                </a:moveTo>
                <a:cubicBezTo>
                  <a:pt x="97061" y="15471"/>
                  <a:pt x="97324" y="14838"/>
                  <a:pt x="96952" y="14466"/>
                </a:cubicBezTo>
                <a:cubicBezTo>
                  <a:pt x="96581" y="14095"/>
                  <a:pt x="95947" y="14357"/>
                  <a:pt x="95947" y="14881"/>
                </a:cubicBezTo>
                <a:cubicBezTo>
                  <a:pt x="95925" y="15209"/>
                  <a:pt x="96209" y="15471"/>
                  <a:pt x="96537" y="15471"/>
                </a:cubicBezTo>
                <a:close/>
                <a:moveTo>
                  <a:pt x="91708" y="15515"/>
                </a:moveTo>
                <a:cubicBezTo>
                  <a:pt x="92254" y="15493"/>
                  <a:pt x="92538" y="14838"/>
                  <a:pt x="92145" y="14422"/>
                </a:cubicBezTo>
                <a:cubicBezTo>
                  <a:pt x="91752" y="14029"/>
                  <a:pt x="91074" y="14313"/>
                  <a:pt x="91074" y="14881"/>
                </a:cubicBezTo>
                <a:cubicBezTo>
                  <a:pt x="91074" y="15231"/>
                  <a:pt x="91358" y="15515"/>
                  <a:pt x="91708" y="15515"/>
                </a:cubicBezTo>
                <a:close/>
                <a:moveTo>
                  <a:pt x="86879" y="15537"/>
                </a:moveTo>
                <a:cubicBezTo>
                  <a:pt x="87469" y="15537"/>
                  <a:pt x="87775" y="14816"/>
                  <a:pt x="87360" y="14401"/>
                </a:cubicBezTo>
                <a:cubicBezTo>
                  <a:pt x="86923" y="13964"/>
                  <a:pt x="86202" y="14270"/>
                  <a:pt x="86202" y="14881"/>
                </a:cubicBezTo>
                <a:cubicBezTo>
                  <a:pt x="86202" y="15253"/>
                  <a:pt x="86507" y="15537"/>
                  <a:pt x="86879" y="15537"/>
                </a:cubicBezTo>
                <a:close/>
                <a:moveTo>
                  <a:pt x="82050" y="15537"/>
                </a:moveTo>
                <a:cubicBezTo>
                  <a:pt x="82662" y="15537"/>
                  <a:pt x="82968" y="14816"/>
                  <a:pt x="82531" y="14379"/>
                </a:cubicBezTo>
                <a:cubicBezTo>
                  <a:pt x="82094" y="13942"/>
                  <a:pt x="81373" y="14248"/>
                  <a:pt x="81373" y="14859"/>
                </a:cubicBezTo>
                <a:cubicBezTo>
                  <a:pt x="81373" y="15231"/>
                  <a:pt x="81678" y="15537"/>
                  <a:pt x="82050" y="15537"/>
                </a:cubicBezTo>
                <a:close/>
                <a:moveTo>
                  <a:pt x="77221" y="15537"/>
                </a:moveTo>
                <a:cubicBezTo>
                  <a:pt x="77833" y="15537"/>
                  <a:pt x="78139" y="14816"/>
                  <a:pt x="77702" y="14379"/>
                </a:cubicBezTo>
                <a:cubicBezTo>
                  <a:pt x="77286" y="13942"/>
                  <a:pt x="76543" y="14248"/>
                  <a:pt x="76543" y="14859"/>
                </a:cubicBezTo>
                <a:cubicBezTo>
                  <a:pt x="76543" y="15231"/>
                  <a:pt x="76849" y="15537"/>
                  <a:pt x="77221" y="15537"/>
                </a:cubicBezTo>
                <a:close/>
                <a:moveTo>
                  <a:pt x="72392" y="15537"/>
                </a:moveTo>
                <a:cubicBezTo>
                  <a:pt x="73004" y="15537"/>
                  <a:pt x="73310" y="14816"/>
                  <a:pt x="72873" y="14379"/>
                </a:cubicBezTo>
                <a:cubicBezTo>
                  <a:pt x="72457" y="13942"/>
                  <a:pt x="71714" y="14248"/>
                  <a:pt x="71714" y="14859"/>
                </a:cubicBezTo>
                <a:cubicBezTo>
                  <a:pt x="71714" y="15231"/>
                  <a:pt x="72020" y="15537"/>
                  <a:pt x="72392" y="15537"/>
                </a:cubicBezTo>
                <a:close/>
                <a:moveTo>
                  <a:pt x="67563" y="15515"/>
                </a:moveTo>
                <a:cubicBezTo>
                  <a:pt x="68153" y="15515"/>
                  <a:pt x="68437" y="14816"/>
                  <a:pt x="68044" y="14401"/>
                </a:cubicBezTo>
                <a:cubicBezTo>
                  <a:pt x="67628" y="13985"/>
                  <a:pt x="66907" y="14270"/>
                  <a:pt x="66907" y="14859"/>
                </a:cubicBezTo>
                <a:cubicBezTo>
                  <a:pt x="66907" y="15231"/>
                  <a:pt x="67213" y="15515"/>
                  <a:pt x="67563" y="15515"/>
                </a:cubicBezTo>
                <a:close/>
                <a:moveTo>
                  <a:pt x="62734" y="15493"/>
                </a:moveTo>
                <a:cubicBezTo>
                  <a:pt x="63302" y="15493"/>
                  <a:pt x="63586" y="14816"/>
                  <a:pt x="63193" y="14422"/>
                </a:cubicBezTo>
                <a:cubicBezTo>
                  <a:pt x="62799" y="14029"/>
                  <a:pt x="62122" y="14291"/>
                  <a:pt x="62122" y="14859"/>
                </a:cubicBezTo>
                <a:cubicBezTo>
                  <a:pt x="62122" y="15209"/>
                  <a:pt x="62406" y="15493"/>
                  <a:pt x="62734" y="15493"/>
                </a:cubicBezTo>
                <a:close/>
                <a:moveTo>
                  <a:pt x="57927" y="15471"/>
                </a:moveTo>
                <a:cubicBezTo>
                  <a:pt x="58451" y="15471"/>
                  <a:pt x="58713" y="14838"/>
                  <a:pt x="58342" y="14466"/>
                </a:cubicBezTo>
                <a:cubicBezTo>
                  <a:pt x="57970" y="14095"/>
                  <a:pt x="57337" y="14357"/>
                  <a:pt x="57337" y="14881"/>
                </a:cubicBezTo>
                <a:cubicBezTo>
                  <a:pt x="57337" y="15209"/>
                  <a:pt x="57599" y="15471"/>
                  <a:pt x="57927" y="15471"/>
                </a:cubicBezTo>
                <a:close/>
                <a:moveTo>
                  <a:pt x="53098" y="15406"/>
                </a:moveTo>
                <a:cubicBezTo>
                  <a:pt x="53578" y="15406"/>
                  <a:pt x="53819" y="14816"/>
                  <a:pt x="53491" y="14488"/>
                </a:cubicBezTo>
                <a:cubicBezTo>
                  <a:pt x="53141" y="14138"/>
                  <a:pt x="52551" y="14379"/>
                  <a:pt x="52551" y="14859"/>
                </a:cubicBezTo>
                <a:cubicBezTo>
                  <a:pt x="52551" y="15165"/>
                  <a:pt x="52792" y="15406"/>
                  <a:pt x="53098" y="15406"/>
                </a:cubicBezTo>
                <a:close/>
                <a:moveTo>
                  <a:pt x="48268" y="15340"/>
                </a:moveTo>
                <a:cubicBezTo>
                  <a:pt x="48684" y="15340"/>
                  <a:pt x="48902" y="14838"/>
                  <a:pt x="48596" y="14532"/>
                </a:cubicBezTo>
                <a:cubicBezTo>
                  <a:pt x="48312" y="14248"/>
                  <a:pt x="47810" y="14444"/>
                  <a:pt x="47810" y="14881"/>
                </a:cubicBezTo>
                <a:cubicBezTo>
                  <a:pt x="47788" y="15144"/>
                  <a:pt x="48006" y="15340"/>
                  <a:pt x="48268" y="15340"/>
                </a:cubicBezTo>
                <a:close/>
                <a:moveTo>
                  <a:pt x="43439" y="15275"/>
                </a:moveTo>
                <a:cubicBezTo>
                  <a:pt x="43789" y="15275"/>
                  <a:pt x="43986" y="14838"/>
                  <a:pt x="43724" y="14597"/>
                </a:cubicBezTo>
                <a:cubicBezTo>
                  <a:pt x="43483" y="14335"/>
                  <a:pt x="43046" y="14510"/>
                  <a:pt x="43046" y="14881"/>
                </a:cubicBezTo>
                <a:cubicBezTo>
                  <a:pt x="43046" y="15100"/>
                  <a:pt x="43221" y="15275"/>
                  <a:pt x="43439" y="15275"/>
                </a:cubicBezTo>
                <a:close/>
                <a:moveTo>
                  <a:pt x="38610" y="15187"/>
                </a:moveTo>
                <a:cubicBezTo>
                  <a:pt x="38894" y="15187"/>
                  <a:pt x="39047" y="14838"/>
                  <a:pt x="38851" y="14641"/>
                </a:cubicBezTo>
                <a:cubicBezTo>
                  <a:pt x="38654" y="14444"/>
                  <a:pt x="38305" y="14575"/>
                  <a:pt x="38305" y="14859"/>
                </a:cubicBezTo>
                <a:cubicBezTo>
                  <a:pt x="38305" y="15034"/>
                  <a:pt x="38436" y="15187"/>
                  <a:pt x="38610" y="15187"/>
                </a:cubicBezTo>
                <a:close/>
                <a:moveTo>
                  <a:pt x="33803" y="15100"/>
                </a:moveTo>
                <a:cubicBezTo>
                  <a:pt x="33912" y="15100"/>
                  <a:pt x="34022" y="14991"/>
                  <a:pt x="34022" y="14859"/>
                </a:cubicBezTo>
                <a:cubicBezTo>
                  <a:pt x="34000" y="14597"/>
                  <a:pt x="33585" y="14597"/>
                  <a:pt x="33563" y="14859"/>
                </a:cubicBezTo>
                <a:cubicBezTo>
                  <a:pt x="33563" y="14991"/>
                  <a:pt x="33672" y="15100"/>
                  <a:pt x="33803" y="15100"/>
                </a:cubicBezTo>
                <a:close/>
                <a:moveTo>
                  <a:pt x="28974" y="15012"/>
                </a:moveTo>
                <a:cubicBezTo>
                  <a:pt x="29040" y="15012"/>
                  <a:pt x="29105" y="14947"/>
                  <a:pt x="29105" y="14859"/>
                </a:cubicBezTo>
                <a:cubicBezTo>
                  <a:pt x="29105" y="14663"/>
                  <a:pt x="28821" y="14663"/>
                  <a:pt x="28821" y="14859"/>
                </a:cubicBezTo>
                <a:cubicBezTo>
                  <a:pt x="28821" y="14947"/>
                  <a:pt x="28887" y="15012"/>
                  <a:pt x="28974" y="15012"/>
                </a:cubicBezTo>
                <a:close/>
                <a:moveTo>
                  <a:pt x="24145" y="14925"/>
                </a:moveTo>
                <a:cubicBezTo>
                  <a:pt x="24211" y="14947"/>
                  <a:pt x="24211" y="14794"/>
                  <a:pt x="24145" y="14816"/>
                </a:cubicBezTo>
                <a:cubicBezTo>
                  <a:pt x="24080" y="14794"/>
                  <a:pt x="24080" y="14947"/>
                  <a:pt x="24145" y="14925"/>
                </a:cubicBezTo>
                <a:close/>
                <a:moveTo>
                  <a:pt x="125467" y="10074"/>
                </a:moveTo>
                <a:cubicBezTo>
                  <a:pt x="125489" y="10074"/>
                  <a:pt x="125511" y="10074"/>
                  <a:pt x="125511" y="10052"/>
                </a:cubicBezTo>
                <a:cubicBezTo>
                  <a:pt x="125511" y="10030"/>
                  <a:pt x="125489" y="10009"/>
                  <a:pt x="125467" y="10009"/>
                </a:cubicBezTo>
                <a:cubicBezTo>
                  <a:pt x="125446" y="10009"/>
                  <a:pt x="125424" y="10030"/>
                  <a:pt x="125446" y="10052"/>
                </a:cubicBezTo>
                <a:cubicBezTo>
                  <a:pt x="125446" y="10074"/>
                  <a:pt x="125446" y="10074"/>
                  <a:pt x="125467" y="10074"/>
                </a:cubicBezTo>
                <a:close/>
                <a:moveTo>
                  <a:pt x="120638" y="10183"/>
                </a:moveTo>
                <a:cubicBezTo>
                  <a:pt x="120857" y="10183"/>
                  <a:pt x="120507" y="9834"/>
                  <a:pt x="120507" y="10052"/>
                </a:cubicBezTo>
                <a:cubicBezTo>
                  <a:pt x="120507" y="10118"/>
                  <a:pt x="120573" y="10183"/>
                  <a:pt x="120638" y="10183"/>
                </a:cubicBezTo>
                <a:close/>
                <a:moveTo>
                  <a:pt x="115831" y="10271"/>
                </a:moveTo>
                <a:cubicBezTo>
                  <a:pt x="115941" y="10271"/>
                  <a:pt x="116050" y="10183"/>
                  <a:pt x="116050" y="10052"/>
                </a:cubicBezTo>
                <a:cubicBezTo>
                  <a:pt x="116050" y="9877"/>
                  <a:pt x="115809" y="9768"/>
                  <a:pt x="115678" y="9899"/>
                </a:cubicBezTo>
                <a:cubicBezTo>
                  <a:pt x="115547" y="10052"/>
                  <a:pt x="115635" y="10271"/>
                  <a:pt x="115831" y="10271"/>
                </a:cubicBezTo>
                <a:close/>
                <a:moveTo>
                  <a:pt x="111002" y="10336"/>
                </a:moveTo>
                <a:cubicBezTo>
                  <a:pt x="111243" y="10336"/>
                  <a:pt x="111374" y="10052"/>
                  <a:pt x="111199" y="9877"/>
                </a:cubicBezTo>
                <a:cubicBezTo>
                  <a:pt x="111024" y="9703"/>
                  <a:pt x="110740" y="9812"/>
                  <a:pt x="110740" y="10074"/>
                </a:cubicBezTo>
                <a:cubicBezTo>
                  <a:pt x="110740" y="10227"/>
                  <a:pt x="110849" y="10336"/>
                  <a:pt x="111002" y="10336"/>
                </a:cubicBezTo>
                <a:close/>
                <a:moveTo>
                  <a:pt x="106173" y="10402"/>
                </a:moveTo>
                <a:cubicBezTo>
                  <a:pt x="106479" y="10402"/>
                  <a:pt x="106654" y="10030"/>
                  <a:pt x="106435" y="9812"/>
                </a:cubicBezTo>
                <a:cubicBezTo>
                  <a:pt x="106195" y="9593"/>
                  <a:pt x="105824" y="9746"/>
                  <a:pt x="105824" y="10052"/>
                </a:cubicBezTo>
                <a:cubicBezTo>
                  <a:pt x="105824" y="10249"/>
                  <a:pt x="105977" y="10402"/>
                  <a:pt x="106173" y="10402"/>
                </a:cubicBezTo>
                <a:close/>
                <a:moveTo>
                  <a:pt x="101344" y="10467"/>
                </a:moveTo>
                <a:cubicBezTo>
                  <a:pt x="101716" y="10489"/>
                  <a:pt x="101912" y="10052"/>
                  <a:pt x="101672" y="9768"/>
                </a:cubicBezTo>
                <a:cubicBezTo>
                  <a:pt x="101410" y="9506"/>
                  <a:pt x="100951" y="9681"/>
                  <a:pt x="100951" y="10052"/>
                </a:cubicBezTo>
                <a:cubicBezTo>
                  <a:pt x="100951" y="10271"/>
                  <a:pt x="101126" y="10467"/>
                  <a:pt x="101366" y="10467"/>
                </a:cubicBezTo>
                <a:close/>
                <a:moveTo>
                  <a:pt x="96537" y="10511"/>
                </a:moveTo>
                <a:cubicBezTo>
                  <a:pt x="96930" y="10511"/>
                  <a:pt x="97127" y="10030"/>
                  <a:pt x="96843" y="9725"/>
                </a:cubicBezTo>
                <a:cubicBezTo>
                  <a:pt x="96559" y="9440"/>
                  <a:pt x="96078" y="9659"/>
                  <a:pt x="96078" y="10052"/>
                </a:cubicBezTo>
                <a:cubicBezTo>
                  <a:pt x="96078" y="10315"/>
                  <a:pt x="96275" y="10511"/>
                  <a:pt x="96537" y="10511"/>
                </a:cubicBezTo>
                <a:close/>
                <a:moveTo>
                  <a:pt x="91708" y="10555"/>
                </a:moveTo>
                <a:cubicBezTo>
                  <a:pt x="92145" y="10555"/>
                  <a:pt x="92363" y="10009"/>
                  <a:pt x="92036" y="9703"/>
                </a:cubicBezTo>
                <a:cubicBezTo>
                  <a:pt x="91730" y="9397"/>
                  <a:pt x="91205" y="9615"/>
                  <a:pt x="91205" y="10052"/>
                </a:cubicBezTo>
                <a:cubicBezTo>
                  <a:pt x="91205" y="10336"/>
                  <a:pt x="91424" y="10555"/>
                  <a:pt x="91708" y="10555"/>
                </a:cubicBezTo>
                <a:close/>
                <a:moveTo>
                  <a:pt x="86879" y="10577"/>
                </a:moveTo>
                <a:cubicBezTo>
                  <a:pt x="87338" y="10577"/>
                  <a:pt x="87578" y="10009"/>
                  <a:pt x="87250" y="9681"/>
                </a:cubicBezTo>
                <a:cubicBezTo>
                  <a:pt x="86923" y="9353"/>
                  <a:pt x="86354" y="9593"/>
                  <a:pt x="86354" y="10052"/>
                </a:cubicBezTo>
                <a:cubicBezTo>
                  <a:pt x="86354" y="10336"/>
                  <a:pt x="86595" y="10577"/>
                  <a:pt x="86879" y="10577"/>
                </a:cubicBezTo>
                <a:close/>
                <a:moveTo>
                  <a:pt x="82050" y="10599"/>
                </a:moveTo>
                <a:cubicBezTo>
                  <a:pt x="82531" y="10599"/>
                  <a:pt x="82771" y="10009"/>
                  <a:pt x="82443" y="9659"/>
                </a:cubicBezTo>
                <a:cubicBezTo>
                  <a:pt x="82094" y="9331"/>
                  <a:pt x="81504" y="9572"/>
                  <a:pt x="81504" y="10052"/>
                </a:cubicBezTo>
                <a:cubicBezTo>
                  <a:pt x="81504" y="10358"/>
                  <a:pt x="81744" y="10599"/>
                  <a:pt x="82050" y="10599"/>
                </a:cubicBezTo>
                <a:close/>
                <a:moveTo>
                  <a:pt x="77221" y="10599"/>
                </a:moveTo>
                <a:cubicBezTo>
                  <a:pt x="77702" y="10599"/>
                  <a:pt x="77942" y="10009"/>
                  <a:pt x="77614" y="9659"/>
                </a:cubicBezTo>
                <a:cubicBezTo>
                  <a:pt x="77265" y="9331"/>
                  <a:pt x="76675" y="9572"/>
                  <a:pt x="76675" y="10052"/>
                </a:cubicBezTo>
                <a:cubicBezTo>
                  <a:pt x="76675" y="10358"/>
                  <a:pt x="76915" y="10599"/>
                  <a:pt x="77221" y="10599"/>
                </a:cubicBezTo>
                <a:close/>
                <a:moveTo>
                  <a:pt x="72392" y="10599"/>
                </a:moveTo>
                <a:cubicBezTo>
                  <a:pt x="72894" y="10599"/>
                  <a:pt x="73135" y="10009"/>
                  <a:pt x="72785" y="9659"/>
                </a:cubicBezTo>
                <a:cubicBezTo>
                  <a:pt x="72436" y="9331"/>
                  <a:pt x="71846" y="9572"/>
                  <a:pt x="71846" y="10052"/>
                </a:cubicBezTo>
                <a:cubicBezTo>
                  <a:pt x="71846" y="10358"/>
                  <a:pt x="72086" y="10599"/>
                  <a:pt x="72392" y="10599"/>
                </a:cubicBezTo>
                <a:close/>
                <a:moveTo>
                  <a:pt x="67563" y="10577"/>
                </a:moveTo>
                <a:cubicBezTo>
                  <a:pt x="68044" y="10577"/>
                  <a:pt x="68262" y="10030"/>
                  <a:pt x="67934" y="9703"/>
                </a:cubicBezTo>
                <a:cubicBezTo>
                  <a:pt x="67606" y="9375"/>
                  <a:pt x="67038" y="9593"/>
                  <a:pt x="67038" y="10074"/>
                </a:cubicBezTo>
                <a:cubicBezTo>
                  <a:pt x="67060" y="10358"/>
                  <a:pt x="67279" y="10577"/>
                  <a:pt x="67563" y="10577"/>
                </a:cubicBezTo>
                <a:close/>
                <a:moveTo>
                  <a:pt x="62756" y="10555"/>
                </a:moveTo>
                <a:cubicBezTo>
                  <a:pt x="63193" y="10555"/>
                  <a:pt x="63411" y="10009"/>
                  <a:pt x="63083" y="9703"/>
                </a:cubicBezTo>
                <a:cubicBezTo>
                  <a:pt x="62777" y="9397"/>
                  <a:pt x="62253" y="9615"/>
                  <a:pt x="62253" y="10052"/>
                </a:cubicBezTo>
                <a:cubicBezTo>
                  <a:pt x="62253" y="10315"/>
                  <a:pt x="62472" y="10555"/>
                  <a:pt x="62756" y="10555"/>
                </a:cubicBezTo>
                <a:close/>
                <a:moveTo>
                  <a:pt x="57927" y="10511"/>
                </a:moveTo>
                <a:cubicBezTo>
                  <a:pt x="58320" y="10511"/>
                  <a:pt x="58538" y="10009"/>
                  <a:pt x="58254" y="9725"/>
                </a:cubicBezTo>
                <a:cubicBezTo>
                  <a:pt x="57948" y="9440"/>
                  <a:pt x="57468" y="9637"/>
                  <a:pt x="57468" y="10052"/>
                </a:cubicBezTo>
                <a:cubicBezTo>
                  <a:pt x="57468" y="10293"/>
                  <a:pt x="57664" y="10511"/>
                  <a:pt x="57927" y="10511"/>
                </a:cubicBezTo>
                <a:close/>
                <a:moveTo>
                  <a:pt x="53098" y="10446"/>
                </a:moveTo>
                <a:cubicBezTo>
                  <a:pt x="53578" y="10402"/>
                  <a:pt x="53578" y="9681"/>
                  <a:pt x="53098" y="9659"/>
                </a:cubicBezTo>
                <a:cubicBezTo>
                  <a:pt x="52508" y="9593"/>
                  <a:pt x="52508" y="10489"/>
                  <a:pt x="53098" y="10446"/>
                </a:cubicBezTo>
                <a:close/>
                <a:moveTo>
                  <a:pt x="48268" y="10402"/>
                </a:moveTo>
                <a:cubicBezTo>
                  <a:pt x="48574" y="10402"/>
                  <a:pt x="48749" y="10030"/>
                  <a:pt x="48509" y="9812"/>
                </a:cubicBezTo>
                <a:cubicBezTo>
                  <a:pt x="48290" y="9572"/>
                  <a:pt x="47919" y="9746"/>
                  <a:pt x="47919" y="10052"/>
                </a:cubicBezTo>
                <a:cubicBezTo>
                  <a:pt x="47919" y="10249"/>
                  <a:pt x="48072" y="10402"/>
                  <a:pt x="48268" y="10402"/>
                </a:cubicBezTo>
                <a:close/>
                <a:moveTo>
                  <a:pt x="43439" y="10336"/>
                </a:moveTo>
                <a:cubicBezTo>
                  <a:pt x="43680" y="10336"/>
                  <a:pt x="43811" y="10030"/>
                  <a:pt x="43636" y="9856"/>
                </a:cubicBezTo>
                <a:cubicBezTo>
                  <a:pt x="43461" y="9703"/>
                  <a:pt x="43177" y="9812"/>
                  <a:pt x="43177" y="10052"/>
                </a:cubicBezTo>
                <a:cubicBezTo>
                  <a:pt x="43177" y="10205"/>
                  <a:pt x="43287" y="10336"/>
                  <a:pt x="43439" y="10336"/>
                </a:cubicBezTo>
                <a:close/>
                <a:moveTo>
                  <a:pt x="38610" y="10249"/>
                </a:moveTo>
                <a:cubicBezTo>
                  <a:pt x="38807" y="10249"/>
                  <a:pt x="38894" y="10030"/>
                  <a:pt x="38763" y="9899"/>
                </a:cubicBezTo>
                <a:cubicBezTo>
                  <a:pt x="38632" y="9768"/>
                  <a:pt x="38414" y="9877"/>
                  <a:pt x="38414" y="10052"/>
                </a:cubicBezTo>
                <a:cubicBezTo>
                  <a:pt x="38414" y="10162"/>
                  <a:pt x="38501" y="10249"/>
                  <a:pt x="38610" y="10249"/>
                </a:cubicBezTo>
                <a:close/>
                <a:moveTo>
                  <a:pt x="33781" y="10162"/>
                </a:moveTo>
                <a:cubicBezTo>
                  <a:pt x="33869" y="10162"/>
                  <a:pt x="33912" y="10118"/>
                  <a:pt x="33912" y="10052"/>
                </a:cubicBezTo>
                <a:cubicBezTo>
                  <a:pt x="33891" y="9921"/>
                  <a:pt x="33694" y="9921"/>
                  <a:pt x="33672" y="10052"/>
                </a:cubicBezTo>
                <a:cubicBezTo>
                  <a:pt x="33672" y="10118"/>
                  <a:pt x="33716" y="10183"/>
                  <a:pt x="33781" y="10162"/>
                </a:cubicBezTo>
                <a:close/>
                <a:moveTo>
                  <a:pt x="28974" y="10096"/>
                </a:moveTo>
                <a:cubicBezTo>
                  <a:pt x="28996" y="10096"/>
                  <a:pt x="28996" y="10074"/>
                  <a:pt x="28996" y="10052"/>
                </a:cubicBezTo>
                <a:cubicBezTo>
                  <a:pt x="28996" y="10009"/>
                  <a:pt x="28931" y="10009"/>
                  <a:pt x="28931" y="10052"/>
                </a:cubicBezTo>
                <a:cubicBezTo>
                  <a:pt x="28931" y="10074"/>
                  <a:pt x="28952" y="10096"/>
                  <a:pt x="28974" y="10096"/>
                </a:cubicBezTo>
                <a:close/>
                <a:moveTo>
                  <a:pt x="120660" y="5245"/>
                </a:moveTo>
                <a:cubicBezTo>
                  <a:pt x="120660" y="5245"/>
                  <a:pt x="120682" y="5245"/>
                  <a:pt x="120682" y="5223"/>
                </a:cubicBezTo>
                <a:cubicBezTo>
                  <a:pt x="120682" y="5201"/>
                  <a:pt x="120660" y="5201"/>
                  <a:pt x="120660" y="5201"/>
                </a:cubicBezTo>
                <a:cubicBezTo>
                  <a:pt x="120638" y="5201"/>
                  <a:pt x="120638" y="5201"/>
                  <a:pt x="120638" y="5223"/>
                </a:cubicBezTo>
                <a:cubicBezTo>
                  <a:pt x="120617" y="5245"/>
                  <a:pt x="120638" y="5245"/>
                  <a:pt x="120660" y="5245"/>
                </a:cubicBezTo>
                <a:close/>
                <a:moveTo>
                  <a:pt x="115831" y="5311"/>
                </a:moveTo>
                <a:cubicBezTo>
                  <a:pt x="115962" y="5311"/>
                  <a:pt x="115962" y="5136"/>
                  <a:pt x="115831" y="5136"/>
                </a:cubicBezTo>
                <a:cubicBezTo>
                  <a:pt x="115700" y="5136"/>
                  <a:pt x="115700" y="5311"/>
                  <a:pt x="115831" y="5311"/>
                </a:cubicBezTo>
                <a:close/>
                <a:moveTo>
                  <a:pt x="111002" y="5398"/>
                </a:moveTo>
                <a:cubicBezTo>
                  <a:pt x="111090" y="5398"/>
                  <a:pt x="111155" y="5311"/>
                  <a:pt x="111155" y="5223"/>
                </a:cubicBezTo>
                <a:cubicBezTo>
                  <a:pt x="111155" y="5136"/>
                  <a:pt x="111090" y="5070"/>
                  <a:pt x="111002" y="5070"/>
                </a:cubicBezTo>
                <a:cubicBezTo>
                  <a:pt x="110915" y="5070"/>
                  <a:pt x="110849" y="5136"/>
                  <a:pt x="110849" y="5223"/>
                </a:cubicBezTo>
                <a:cubicBezTo>
                  <a:pt x="110849" y="5311"/>
                  <a:pt x="110915" y="5398"/>
                  <a:pt x="111002" y="5398"/>
                </a:cubicBezTo>
                <a:close/>
                <a:moveTo>
                  <a:pt x="106173" y="5442"/>
                </a:moveTo>
                <a:cubicBezTo>
                  <a:pt x="106304" y="5464"/>
                  <a:pt x="106392" y="5354"/>
                  <a:pt x="106392" y="5223"/>
                </a:cubicBezTo>
                <a:cubicBezTo>
                  <a:pt x="106392" y="4917"/>
                  <a:pt x="105955" y="4917"/>
                  <a:pt x="105955" y="5223"/>
                </a:cubicBezTo>
                <a:cubicBezTo>
                  <a:pt x="105955" y="5354"/>
                  <a:pt x="106042" y="5464"/>
                  <a:pt x="106173" y="5442"/>
                </a:cubicBezTo>
                <a:close/>
                <a:moveTo>
                  <a:pt x="101344" y="5507"/>
                </a:moveTo>
                <a:cubicBezTo>
                  <a:pt x="101585" y="5507"/>
                  <a:pt x="101716" y="5223"/>
                  <a:pt x="101541" y="5048"/>
                </a:cubicBezTo>
                <a:cubicBezTo>
                  <a:pt x="101366" y="4874"/>
                  <a:pt x="101082" y="4983"/>
                  <a:pt x="101082" y="5245"/>
                </a:cubicBezTo>
                <a:cubicBezTo>
                  <a:pt x="101082" y="5376"/>
                  <a:pt x="101191" y="5507"/>
                  <a:pt x="101344" y="5507"/>
                </a:cubicBezTo>
                <a:close/>
                <a:moveTo>
                  <a:pt x="96515" y="5551"/>
                </a:moveTo>
                <a:cubicBezTo>
                  <a:pt x="96821" y="5551"/>
                  <a:pt x="96952" y="5201"/>
                  <a:pt x="96755" y="5005"/>
                </a:cubicBezTo>
                <a:cubicBezTo>
                  <a:pt x="96559" y="4786"/>
                  <a:pt x="96209" y="4939"/>
                  <a:pt x="96209" y="5223"/>
                </a:cubicBezTo>
                <a:cubicBezTo>
                  <a:pt x="96209" y="5398"/>
                  <a:pt x="96340" y="5551"/>
                  <a:pt x="96515" y="5551"/>
                </a:cubicBezTo>
                <a:close/>
                <a:moveTo>
                  <a:pt x="91708" y="5595"/>
                </a:moveTo>
                <a:cubicBezTo>
                  <a:pt x="92014" y="5595"/>
                  <a:pt x="92189" y="5201"/>
                  <a:pt x="91948" y="4961"/>
                </a:cubicBezTo>
                <a:cubicBezTo>
                  <a:pt x="91730" y="4743"/>
                  <a:pt x="91336" y="4895"/>
                  <a:pt x="91336" y="5223"/>
                </a:cubicBezTo>
                <a:cubicBezTo>
                  <a:pt x="91336" y="5420"/>
                  <a:pt x="91489" y="5595"/>
                  <a:pt x="91708" y="5595"/>
                </a:cubicBezTo>
                <a:close/>
                <a:moveTo>
                  <a:pt x="86879" y="5617"/>
                </a:moveTo>
                <a:cubicBezTo>
                  <a:pt x="87207" y="5595"/>
                  <a:pt x="87381" y="5180"/>
                  <a:pt x="87141" y="4939"/>
                </a:cubicBezTo>
                <a:cubicBezTo>
                  <a:pt x="86879" y="4699"/>
                  <a:pt x="86486" y="4874"/>
                  <a:pt x="86486" y="5223"/>
                </a:cubicBezTo>
                <a:cubicBezTo>
                  <a:pt x="86486" y="5442"/>
                  <a:pt x="86639" y="5617"/>
                  <a:pt x="86857" y="5617"/>
                </a:cubicBezTo>
                <a:close/>
                <a:moveTo>
                  <a:pt x="82050" y="5617"/>
                </a:moveTo>
                <a:cubicBezTo>
                  <a:pt x="82399" y="5617"/>
                  <a:pt x="82574" y="5180"/>
                  <a:pt x="82334" y="4939"/>
                </a:cubicBezTo>
                <a:cubicBezTo>
                  <a:pt x="82072" y="4677"/>
                  <a:pt x="81635" y="4852"/>
                  <a:pt x="81635" y="5223"/>
                </a:cubicBezTo>
                <a:cubicBezTo>
                  <a:pt x="81635" y="5442"/>
                  <a:pt x="81810" y="5638"/>
                  <a:pt x="82050" y="5638"/>
                </a:cubicBezTo>
                <a:close/>
                <a:moveTo>
                  <a:pt x="77221" y="5617"/>
                </a:moveTo>
                <a:cubicBezTo>
                  <a:pt x="77570" y="5617"/>
                  <a:pt x="77767" y="5180"/>
                  <a:pt x="77505" y="4939"/>
                </a:cubicBezTo>
                <a:cubicBezTo>
                  <a:pt x="77243" y="4677"/>
                  <a:pt x="76828" y="4852"/>
                  <a:pt x="76828" y="5223"/>
                </a:cubicBezTo>
                <a:cubicBezTo>
                  <a:pt x="76806" y="5442"/>
                  <a:pt x="77002" y="5638"/>
                  <a:pt x="77221" y="5638"/>
                </a:cubicBezTo>
                <a:close/>
                <a:moveTo>
                  <a:pt x="72392" y="5617"/>
                </a:moveTo>
                <a:cubicBezTo>
                  <a:pt x="72763" y="5617"/>
                  <a:pt x="72938" y="5180"/>
                  <a:pt x="72676" y="4917"/>
                </a:cubicBezTo>
                <a:cubicBezTo>
                  <a:pt x="72414" y="4677"/>
                  <a:pt x="71977" y="4874"/>
                  <a:pt x="71999" y="5223"/>
                </a:cubicBezTo>
                <a:cubicBezTo>
                  <a:pt x="71999" y="5442"/>
                  <a:pt x="72173" y="5638"/>
                  <a:pt x="72392" y="5638"/>
                </a:cubicBezTo>
                <a:close/>
                <a:moveTo>
                  <a:pt x="67563" y="5617"/>
                </a:moveTo>
                <a:cubicBezTo>
                  <a:pt x="67912" y="5617"/>
                  <a:pt x="68087" y="5201"/>
                  <a:pt x="67847" y="4961"/>
                </a:cubicBezTo>
                <a:cubicBezTo>
                  <a:pt x="67606" y="4699"/>
                  <a:pt x="67191" y="4874"/>
                  <a:pt x="67191" y="5223"/>
                </a:cubicBezTo>
                <a:cubicBezTo>
                  <a:pt x="67191" y="5442"/>
                  <a:pt x="67366" y="5617"/>
                  <a:pt x="67563" y="5617"/>
                </a:cubicBezTo>
                <a:close/>
                <a:moveTo>
                  <a:pt x="62734" y="5595"/>
                </a:moveTo>
                <a:cubicBezTo>
                  <a:pt x="63062" y="5595"/>
                  <a:pt x="63236" y="5201"/>
                  <a:pt x="62996" y="4961"/>
                </a:cubicBezTo>
                <a:cubicBezTo>
                  <a:pt x="62777" y="4743"/>
                  <a:pt x="62384" y="4895"/>
                  <a:pt x="62384" y="5223"/>
                </a:cubicBezTo>
                <a:cubicBezTo>
                  <a:pt x="62384" y="5420"/>
                  <a:pt x="62537" y="5595"/>
                  <a:pt x="62734" y="5595"/>
                </a:cubicBezTo>
                <a:close/>
                <a:moveTo>
                  <a:pt x="57927" y="5551"/>
                </a:moveTo>
                <a:cubicBezTo>
                  <a:pt x="58211" y="5551"/>
                  <a:pt x="58342" y="5201"/>
                  <a:pt x="58145" y="5005"/>
                </a:cubicBezTo>
                <a:cubicBezTo>
                  <a:pt x="57948" y="4786"/>
                  <a:pt x="57599" y="4939"/>
                  <a:pt x="57599" y="5223"/>
                </a:cubicBezTo>
                <a:cubicBezTo>
                  <a:pt x="57599" y="5398"/>
                  <a:pt x="57752" y="5551"/>
                  <a:pt x="57927" y="5551"/>
                </a:cubicBezTo>
                <a:close/>
                <a:moveTo>
                  <a:pt x="53098" y="5485"/>
                </a:moveTo>
                <a:cubicBezTo>
                  <a:pt x="53338" y="5485"/>
                  <a:pt x="53469" y="5201"/>
                  <a:pt x="53294" y="5027"/>
                </a:cubicBezTo>
                <a:cubicBezTo>
                  <a:pt x="53119" y="4852"/>
                  <a:pt x="52813" y="4983"/>
                  <a:pt x="52813" y="5223"/>
                </a:cubicBezTo>
                <a:cubicBezTo>
                  <a:pt x="52813" y="5376"/>
                  <a:pt x="52945" y="5485"/>
                  <a:pt x="53098" y="5485"/>
                </a:cubicBezTo>
                <a:close/>
                <a:moveTo>
                  <a:pt x="48268" y="5442"/>
                </a:moveTo>
                <a:cubicBezTo>
                  <a:pt x="48378" y="5442"/>
                  <a:pt x="48487" y="5354"/>
                  <a:pt x="48487" y="5223"/>
                </a:cubicBezTo>
                <a:cubicBezTo>
                  <a:pt x="48487" y="4939"/>
                  <a:pt x="48050" y="4939"/>
                  <a:pt x="48050" y="5223"/>
                </a:cubicBezTo>
                <a:cubicBezTo>
                  <a:pt x="48050" y="5354"/>
                  <a:pt x="48159" y="5442"/>
                  <a:pt x="48268" y="5442"/>
                </a:cubicBezTo>
                <a:close/>
                <a:moveTo>
                  <a:pt x="43439" y="5398"/>
                </a:moveTo>
                <a:cubicBezTo>
                  <a:pt x="43527" y="5398"/>
                  <a:pt x="43614" y="5311"/>
                  <a:pt x="43592" y="5223"/>
                </a:cubicBezTo>
                <a:cubicBezTo>
                  <a:pt x="43636" y="5048"/>
                  <a:pt x="43265" y="5048"/>
                  <a:pt x="43287" y="5223"/>
                </a:cubicBezTo>
                <a:cubicBezTo>
                  <a:pt x="43287" y="5311"/>
                  <a:pt x="43352" y="5398"/>
                  <a:pt x="43439" y="5398"/>
                </a:cubicBezTo>
                <a:close/>
                <a:moveTo>
                  <a:pt x="38610" y="5311"/>
                </a:moveTo>
                <a:cubicBezTo>
                  <a:pt x="38742" y="5311"/>
                  <a:pt x="38545" y="5092"/>
                  <a:pt x="38545" y="5223"/>
                </a:cubicBezTo>
                <a:cubicBezTo>
                  <a:pt x="38545" y="5267"/>
                  <a:pt x="38567" y="5311"/>
                  <a:pt x="38610" y="5311"/>
                </a:cubicBezTo>
                <a:close/>
                <a:moveTo>
                  <a:pt x="33781" y="5245"/>
                </a:moveTo>
                <a:cubicBezTo>
                  <a:pt x="33803" y="5245"/>
                  <a:pt x="33825" y="5245"/>
                  <a:pt x="33825" y="5223"/>
                </a:cubicBezTo>
                <a:cubicBezTo>
                  <a:pt x="33825" y="5201"/>
                  <a:pt x="33803" y="5201"/>
                  <a:pt x="33781" y="5201"/>
                </a:cubicBezTo>
                <a:cubicBezTo>
                  <a:pt x="33781" y="5201"/>
                  <a:pt x="33760" y="5201"/>
                  <a:pt x="33760" y="5223"/>
                </a:cubicBezTo>
                <a:cubicBezTo>
                  <a:pt x="33760" y="5245"/>
                  <a:pt x="33781" y="5245"/>
                  <a:pt x="33781" y="5245"/>
                </a:cubicBezTo>
                <a:close/>
                <a:moveTo>
                  <a:pt x="111002" y="438"/>
                </a:moveTo>
                <a:cubicBezTo>
                  <a:pt x="111024" y="438"/>
                  <a:pt x="111046" y="416"/>
                  <a:pt x="111046" y="394"/>
                </a:cubicBezTo>
                <a:cubicBezTo>
                  <a:pt x="111046" y="351"/>
                  <a:pt x="110959" y="351"/>
                  <a:pt x="110959" y="394"/>
                </a:cubicBezTo>
                <a:cubicBezTo>
                  <a:pt x="110959" y="416"/>
                  <a:pt x="110980" y="438"/>
                  <a:pt x="111002" y="438"/>
                </a:cubicBezTo>
                <a:close/>
                <a:moveTo>
                  <a:pt x="106173" y="503"/>
                </a:moveTo>
                <a:cubicBezTo>
                  <a:pt x="106217" y="503"/>
                  <a:pt x="106261" y="460"/>
                  <a:pt x="106261" y="394"/>
                </a:cubicBezTo>
                <a:cubicBezTo>
                  <a:pt x="106261" y="285"/>
                  <a:pt x="106086" y="285"/>
                  <a:pt x="106086" y="394"/>
                </a:cubicBezTo>
                <a:cubicBezTo>
                  <a:pt x="106086" y="460"/>
                  <a:pt x="106130" y="503"/>
                  <a:pt x="106173" y="503"/>
                </a:cubicBezTo>
                <a:close/>
                <a:moveTo>
                  <a:pt x="101344" y="547"/>
                </a:moveTo>
                <a:cubicBezTo>
                  <a:pt x="101541" y="547"/>
                  <a:pt x="101541" y="263"/>
                  <a:pt x="101344" y="263"/>
                </a:cubicBezTo>
                <a:cubicBezTo>
                  <a:pt x="101148" y="241"/>
                  <a:pt x="101148" y="547"/>
                  <a:pt x="101344" y="547"/>
                </a:cubicBezTo>
                <a:close/>
                <a:moveTo>
                  <a:pt x="96537" y="591"/>
                </a:moveTo>
                <a:cubicBezTo>
                  <a:pt x="96690" y="591"/>
                  <a:pt x="96777" y="394"/>
                  <a:pt x="96668" y="263"/>
                </a:cubicBezTo>
                <a:cubicBezTo>
                  <a:pt x="96537" y="154"/>
                  <a:pt x="96340" y="241"/>
                  <a:pt x="96340" y="394"/>
                </a:cubicBezTo>
                <a:cubicBezTo>
                  <a:pt x="96340" y="503"/>
                  <a:pt x="96428" y="591"/>
                  <a:pt x="96537" y="591"/>
                </a:cubicBezTo>
                <a:close/>
                <a:moveTo>
                  <a:pt x="91708" y="635"/>
                </a:moveTo>
                <a:cubicBezTo>
                  <a:pt x="91992" y="635"/>
                  <a:pt x="91992" y="176"/>
                  <a:pt x="91708" y="176"/>
                </a:cubicBezTo>
                <a:cubicBezTo>
                  <a:pt x="91402" y="176"/>
                  <a:pt x="91402" y="635"/>
                  <a:pt x="91708" y="635"/>
                </a:cubicBezTo>
                <a:close/>
                <a:moveTo>
                  <a:pt x="86879" y="635"/>
                </a:moveTo>
                <a:cubicBezTo>
                  <a:pt x="87097" y="635"/>
                  <a:pt x="87185" y="372"/>
                  <a:pt x="87032" y="219"/>
                </a:cubicBezTo>
                <a:cubicBezTo>
                  <a:pt x="86879" y="66"/>
                  <a:pt x="86639" y="176"/>
                  <a:pt x="86639" y="394"/>
                </a:cubicBezTo>
                <a:cubicBezTo>
                  <a:pt x="86639" y="525"/>
                  <a:pt x="86748" y="635"/>
                  <a:pt x="86879" y="635"/>
                </a:cubicBezTo>
                <a:close/>
                <a:moveTo>
                  <a:pt x="82050" y="635"/>
                </a:moveTo>
                <a:cubicBezTo>
                  <a:pt x="82181" y="635"/>
                  <a:pt x="82312" y="525"/>
                  <a:pt x="82312" y="394"/>
                </a:cubicBezTo>
                <a:cubicBezTo>
                  <a:pt x="82334" y="1"/>
                  <a:pt x="81744" y="1"/>
                  <a:pt x="81788" y="394"/>
                </a:cubicBezTo>
                <a:cubicBezTo>
                  <a:pt x="81788" y="525"/>
                  <a:pt x="81919" y="635"/>
                  <a:pt x="82050" y="635"/>
                </a:cubicBezTo>
                <a:close/>
                <a:moveTo>
                  <a:pt x="77221" y="635"/>
                </a:moveTo>
                <a:cubicBezTo>
                  <a:pt x="77592" y="635"/>
                  <a:pt x="77592" y="88"/>
                  <a:pt x="77221" y="88"/>
                </a:cubicBezTo>
                <a:cubicBezTo>
                  <a:pt x="76849" y="88"/>
                  <a:pt x="76849" y="635"/>
                  <a:pt x="77221" y="635"/>
                </a:cubicBezTo>
                <a:close/>
                <a:moveTo>
                  <a:pt x="72392" y="635"/>
                </a:moveTo>
                <a:cubicBezTo>
                  <a:pt x="72545" y="635"/>
                  <a:pt x="72654" y="525"/>
                  <a:pt x="72654" y="394"/>
                </a:cubicBezTo>
                <a:cubicBezTo>
                  <a:pt x="72654" y="154"/>
                  <a:pt x="72370" y="45"/>
                  <a:pt x="72217" y="198"/>
                </a:cubicBezTo>
                <a:cubicBezTo>
                  <a:pt x="72042" y="372"/>
                  <a:pt x="72173" y="635"/>
                  <a:pt x="72392" y="635"/>
                </a:cubicBezTo>
                <a:close/>
                <a:moveTo>
                  <a:pt x="67563" y="635"/>
                </a:moveTo>
                <a:cubicBezTo>
                  <a:pt x="67891" y="635"/>
                  <a:pt x="67891" y="154"/>
                  <a:pt x="67563" y="154"/>
                </a:cubicBezTo>
                <a:cubicBezTo>
                  <a:pt x="67257" y="154"/>
                  <a:pt x="67257" y="635"/>
                  <a:pt x="67563" y="635"/>
                </a:cubicBezTo>
                <a:close/>
                <a:moveTo>
                  <a:pt x="62734" y="591"/>
                </a:moveTo>
                <a:cubicBezTo>
                  <a:pt x="62930" y="591"/>
                  <a:pt x="63040" y="372"/>
                  <a:pt x="62887" y="241"/>
                </a:cubicBezTo>
                <a:cubicBezTo>
                  <a:pt x="62756" y="110"/>
                  <a:pt x="62537" y="198"/>
                  <a:pt x="62537" y="394"/>
                </a:cubicBezTo>
                <a:cubicBezTo>
                  <a:pt x="62537" y="503"/>
                  <a:pt x="62624" y="591"/>
                  <a:pt x="62734" y="591"/>
                </a:cubicBezTo>
                <a:close/>
                <a:moveTo>
                  <a:pt x="57927" y="569"/>
                </a:moveTo>
                <a:cubicBezTo>
                  <a:pt x="58080" y="569"/>
                  <a:pt x="58167" y="372"/>
                  <a:pt x="58058" y="263"/>
                </a:cubicBezTo>
                <a:cubicBezTo>
                  <a:pt x="57927" y="132"/>
                  <a:pt x="57730" y="219"/>
                  <a:pt x="57730" y="394"/>
                </a:cubicBezTo>
                <a:cubicBezTo>
                  <a:pt x="57730" y="482"/>
                  <a:pt x="57817" y="569"/>
                  <a:pt x="57927" y="569"/>
                </a:cubicBezTo>
                <a:close/>
                <a:moveTo>
                  <a:pt x="53098" y="525"/>
                </a:moveTo>
                <a:cubicBezTo>
                  <a:pt x="53338" y="525"/>
                  <a:pt x="52945" y="154"/>
                  <a:pt x="52945" y="394"/>
                </a:cubicBezTo>
                <a:cubicBezTo>
                  <a:pt x="52945" y="460"/>
                  <a:pt x="53010" y="525"/>
                  <a:pt x="53098" y="525"/>
                </a:cubicBezTo>
                <a:close/>
                <a:moveTo>
                  <a:pt x="48268" y="482"/>
                </a:moveTo>
                <a:cubicBezTo>
                  <a:pt x="48312" y="482"/>
                  <a:pt x="48356" y="438"/>
                  <a:pt x="48356" y="394"/>
                </a:cubicBezTo>
                <a:cubicBezTo>
                  <a:pt x="48356" y="329"/>
                  <a:pt x="48312" y="285"/>
                  <a:pt x="48268" y="285"/>
                </a:cubicBezTo>
                <a:cubicBezTo>
                  <a:pt x="48225" y="285"/>
                  <a:pt x="48181" y="329"/>
                  <a:pt x="48181" y="394"/>
                </a:cubicBezTo>
                <a:cubicBezTo>
                  <a:pt x="48181" y="438"/>
                  <a:pt x="48225" y="482"/>
                  <a:pt x="48268" y="482"/>
                </a:cubicBezTo>
                <a:close/>
                <a:moveTo>
                  <a:pt x="43439" y="438"/>
                </a:moveTo>
                <a:cubicBezTo>
                  <a:pt x="43461" y="438"/>
                  <a:pt x="43483" y="416"/>
                  <a:pt x="43483" y="394"/>
                </a:cubicBezTo>
                <a:cubicBezTo>
                  <a:pt x="43483" y="372"/>
                  <a:pt x="43461" y="351"/>
                  <a:pt x="43439" y="351"/>
                </a:cubicBezTo>
                <a:cubicBezTo>
                  <a:pt x="43418" y="351"/>
                  <a:pt x="43396" y="372"/>
                  <a:pt x="43396" y="394"/>
                </a:cubicBezTo>
                <a:cubicBezTo>
                  <a:pt x="43396" y="416"/>
                  <a:pt x="43418" y="438"/>
                  <a:pt x="43439" y="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56"/>
          <p:cNvSpPr/>
          <p:nvPr/>
        </p:nvSpPr>
        <p:spPr>
          <a:xfrm>
            <a:off x="447750" y="225450"/>
            <a:ext cx="8248500" cy="46926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56"/>
          <p:cNvSpPr/>
          <p:nvPr/>
        </p:nvSpPr>
        <p:spPr>
          <a:xfrm>
            <a:off x="453134" y="225450"/>
            <a:ext cx="8238000" cy="385200"/>
          </a:xfrm>
          <a:prstGeom prst="round2SameRect">
            <a:avLst>
              <a:gd name="adj1" fmla="val 34096"/>
              <a:gd name="adj2" fmla="val 0"/>
            </a:avLst>
          </a:prstGeom>
          <a:solidFill>
            <a:srgbClr val="E94F2D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" name="Google Shape;167;p56"/>
          <p:cNvGrpSpPr/>
          <p:nvPr/>
        </p:nvGrpSpPr>
        <p:grpSpPr>
          <a:xfrm>
            <a:off x="600646" y="346247"/>
            <a:ext cx="750477" cy="143376"/>
            <a:chOff x="7841645" y="1419444"/>
            <a:chExt cx="734897" cy="140400"/>
          </a:xfrm>
        </p:grpSpPr>
        <p:sp>
          <p:nvSpPr>
            <p:cNvPr id="168" name="Google Shape;168;p56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56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6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" name="Google Shape;171;p56"/>
          <p:cNvSpPr txBox="1">
            <a:spLocks noGrp="1"/>
          </p:cNvSpPr>
          <p:nvPr>
            <p:ph type="title"/>
          </p:nvPr>
        </p:nvSpPr>
        <p:spPr>
          <a:xfrm>
            <a:off x="850200" y="1890250"/>
            <a:ext cx="32778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2" name="Google Shape;172;p56"/>
          <p:cNvSpPr txBox="1">
            <a:spLocks noGrp="1"/>
          </p:cNvSpPr>
          <p:nvPr>
            <p:ph type="subTitle" idx="1"/>
          </p:nvPr>
        </p:nvSpPr>
        <p:spPr>
          <a:xfrm>
            <a:off x="850200" y="2570350"/>
            <a:ext cx="3277800" cy="10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7"/>
          <p:cNvSpPr/>
          <p:nvPr/>
        </p:nvSpPr>
        <p:spPr>
          <a:xfrm>
            <a:off x="392975" y="-741976"/>
            <a:ext cx="7651829" cy="6727369"/>
          </a:xfrm>
          <a:custGeom>
            <a:avLst/>
            <a:gdLst/>
            <a:ahLst/>
            <a:cxnLst/>
            <a:rect l="l" t="t" r="r" b="b"/>
            <a:pathLst>
              <a:path w="154442" h="135783" extrusionOk="0">
                <a:moveTo>
                  <a:pt x="115831" y="135542"/>
                </a:moveTo>
                <a:lnTo>
                  <a:pt x="115831" y="135520"/>
                </a:lnTo>
                <a:lnTo>
                  <a:pt x="115831" y="135520"/>
                </a:lnTo>
                <a:cubicBezTo>
                  <a:pt x="115831" y="135520"/>
                  <a:pt x="115809" y="135520"/>
                  <a:pt x="115809" y="135520"/>
                </a:cubicBezTo>
                <a:close/>
                <a:moveTo>
                  <a:pt x="111002" y="135564"/>
                </a:moveTo>
                <a:cubicBezTo>
                  <a:pt x="111090" y="135564"/>
                  <a:pt x="110959" y="135433"/>
                  <a:pt x="110959" y="135520"/>
                </a:cubicBezTo>
                <a:cubicBezTo>
                  <a:pt x="110959" y="135542"/>
                  <a:pt x="110980" y="135564"/>
                  <a:pt x="111002" y="135564"/>
                </a:cubicBezTo>
                <a:close/>
                <a:moveTo>
                  <a:pt x="106173" y="135629"/>
                </a:moveTo>
                <a:cubicBezTo>
                  <a:pt x="106239" y="135629"/>
                  <a:pt x="106282" y="135586"/>
                  <a:pt x="106282" y="135520"/>
                </a:cubicBezTo>
                <a:cubicBezTo>
                  <a:pt x="106282" y="135367"/>
                  <a:pt x="106064" y="135367"/>
                  <a:pt x="106064" y="135520"/>
                </a:cubicBezTo>
                <a:cubicBezTo>
                  <a:pt x="106064" y="135586"/>
                  <a:pt x="106108" y="135629"/>
                  <a:pt x="106173" y="135629"/>
                </a:cubicBezTo>
                <a:close/>
                <a:moveTo>
                  <a:pt x="101344" y="135673"/>
                </a:moveTo>
                <a:cubicBezTo>
                  <a:pt x="101432" y="135673"/>
                  <a:pt x="101519" y="135608"/>
                  <a:pt x="101519" y="135520"/>
                </a:cubicBezTo>
                <a:cubicBezTo>
                  <a:pt x="101519" y="135433"/>
                  <a:pt x="101432" y="135367"/>
                  <a:pt x="101344" y="135367"/>
                </a:cubicBezTo>
                <a:cubicBezTo>
                  <a:pt x="101257" y="135367"/>
                  <a:pt x="101191" y="135433"/>
                  <a:pt x="101191" y="135520"/>
                </a:cubicBezTo>
                <a:cubicBezTo>
                  <a:pt x="101191" y="135608"/>
                  <a:pt x="101257" y="135673"/>
                  <a:pt x="101344" y="135673"/>
                </a:cubicBezTo>
                <a:close/>
                <a:moveTo>
                  <a:pt x="96537" y="135717"/>
                </a:moveTo>
                <a:cubicBezTo>
                  <a:pt x="96646" y="135717"/>
                  <a:pt x="96734" y="135629"/>
                  <a:pt x="96734" y="135520"/>
                </a:cubicBezTo>
                <a:cubicBezTo>
                  <a:pt x="96690" y="135280"/>
                  <a:pt x="96362" y="135280"/>
                  <a:pt x="96318" y="135520"/>
                </a:cubicBezTo>
                <a:cubicBezTo>
                  <a:pt x="96318" y="135629"/>
                  <a:pt x="96406" y="135717"/>
                  <a:pt x="96537" y="135717"/>
                </a:cubicBezTo>
                <a:close/>
                <a:moveTo>
                  <a:pt x="91708" y="135739"/>
                </a:moveTo>
                <a:cubicBezTo>
                  <a:pt x="91992" y="135739"/>
                  <a:pt x="91992" y="135280"/>
                  <a:pt x="91708" y="135302"/>
                </a:cubicBezTo>
                <a:cubicBezTo>
                  <a:pt x="91402" y="135302"/>
                  <a:pt x="91402" y="135739"/>
                  <a:pt x="91708" y="135739"/>
                </a:cubicBezTo>
                <a:close/>
                <a:moveTo>
                  <a:pt x="86879" y="135782"/>
                </a:moveTo>
                <a:cubicBezTo>
                  <a:pt x="87097" y="135782"/>
                  <a:pt x="87207" y="135498"/>
                  <a:pt x="87054" y="135345"/>
                </a:cubicBezTo>
                <a:cubicBezTo>
                  <a:pt x="86901" y="135170"/>
                  <a:pt x="86617" y="135302"/>
                  <a:pt x="86617" y="135520"/>
                </a:cubicBezTo>
                <a:cubicBezTo>
                  <a:pt x="86617" y="135651"/>
                  <a:pt x="86726" y="135782"/>
                  <a:pt x="86879" y="135782"/>
                </a:cubicBezTo>
                <a:close/>
                <a:moveTo>
                  <a:pt x="82050" y="135782"/>
                </a:moveTo>
                <a:cubicBezTo>
                  <a:pt x="82290" y="135782"/>
                  <a:pt x="82421" y="135476"/>
                  <a:pt x="82247" y="135302"/>
                </a:cubicBezTo>
                <a:cubicBezTo>
                  <a:pt x="82072" y="135127"/>
                  <a:pt x="81766" y="135258"/>
                  <a:pt x="81766" y="135498"/>
                </a:cubicBezTo>
                <a:cubicBezTo>
                  <a:pt x="81766" y="135651"/>
                  <a:pt x="81897" y="135782"/>
                  <a:pt x="82050" y="135782"/>
                </a:cubicBezTo>
                <a:close/>
                <a:moveTo>
                  <a:pt x="77221" y="135782"/>
                </a:moveTo>
                <a:cubicBezTo>
                  <a:pt x="77461" y="135782"/>
                  <a:pt x="77592" y="135498"/>
                  <a:pt x="77418" y="135323"/>
                </a:cubicBezTo>
                <a:cubicBezTo>
                  <a:pt x="77243" y="135149"/>
                  <a:pt x="76937" y="135258"/>
                  <a:pt x="76937" y="135520"/>
                </a:cubicBezTo>
                <a:cubicBezTo>
                  <a:pt x="76937" y="135673"/>
                  <a:pt x="77068" y="135782"/>
                  <a:pt x="77221" y="135782"/>
                </a:cubicBezTo>
                <a:close/>
                <a:moveTo>
                  <a:pt x="72392" y="135782"/>
                </a:moveTo>
                <a:cubicBezTo>
                  <a:pt x="72632" y="135782"/>
                  <a:pt x="72763" y="135476"/>
                  <a:pt x="72588" y="135302"/>
                </a:cubicBezTo>
                <a:cubicBezTo>
                  <a:pt x="72414" y="135127"/>
                  <a:pt x="72130" y="135258"/>
                  <a:pt x="72130" y="135498"/>
                </a:cubicBezTo>
                <a:cubicBezTo>
                  <a:pt x="72130" y="135651"/>
                  <a:pt x="72239" y="135782"/>
                  <a:pt x="72392" y="135782"/>
                </a:cubicBezTo>
                <a:close/>
                <a:moveTo>
                  <a:pt x="67563" y="135782"/>
                </a:moveTo>
                <a:cubicBezTo>
                  <a:pt x="67803" y="135782"/>
                  <a:pt x="67912" y="135498"/>
                  <a:pt x="67759" y="135345"/>
                </a:cubicBezTo>
                <a:cubicBezTo>
                  <a:pt x="67585" y="135170"/>
                  <a:pt x="67322" y="135302"/>
                  <a:pt x="67322" y="135520"/>
                </a:cubicBezTo>
                <a:cubicBezTo>
                  <a:pt x="67322" y="135651"/>
                  <a:pt x="67432" y="135782"/>
                  <a:pt x="67563" y="135782"/>
                </a:cubicBezTo>
                <a:close/>
                <a:moveTo>
                  <a:pt x="62734" y="135739"/>
                </a:moveTo>
                <a:cubicBezTo>
                  <a:pt x="62952" y="135739"/>
                  <a:pt x="63040" y="135498"/>
                  <a:pt x="62909" y="135367"/>
                </a:cubicBezTo>
                <a:cubicBezTo>
                  <a:pt x="62756" y="135214"/>
                  <a:pt x="62515" y="135323"/>
                  <a:pt x="62515" y="135520"/>
                </a:cubicBezTo>
                <a:cubicBezTo>
                  <a:pt x="62515" y="135651"/>
                  <a:pt x="62624" y="135739"/>
                  <a:pt x="62734" y="135739"/>
                </a:cubicBezTo>
                <a:close/>
                <a:moveTo>
                  <a:pt x="57927" y="135717"/>
                </a:moveTo>
                <a:cubicBezTo>
                  <a:pt x="58036" y="135717"/>
                  <a:pt x="58123" y="135629"/>
                  <a:pt x="58123" y="135520"/>
                </a:cubicBezTo>
                <a:cubicBezTo>
                  <a:pt x="58101" y="135280"/>
                  <a:pt x="57752" y="135280"/>
                  <a:pt x="57708" y="135520"/>
                </a:cubicBezTo>
                <a:cubicBezTo>
                  <a:pt x="57708" y="135629"/>
                  <a:pt x="57817" y="135717"/>
                  <a:pt x="57927" y="135717"/>
                </a:cubicBezTo>
                <a:close/>
                <a:moveTo>
                  <a:pt x="53098" y="135673"/>
                </a:moveTo>
                <a:cubicBezTo>
                  <a:pt x="53294" y="135673"/>
                  <a:pt x="53294" y="135367"/>
                  <a:pt x="53098" y="135367"/>
                </a:cubicBezTo>
                <a:cubicBezTo>
                  <a:pt x="52901" y="135367"/>
                  <a:pt x="52901" y="135673"/>
                  <a:pt x="53098" y="135673"/>
                </a:cubicBezTo>
                <a:close/>
                <a:moveTo>
                  <a:pt x="48268" y="135629"/>
                </a:moveTo>
                <a:cubicBezTo>
                  <a:pt x="48334" y="135629"/>
                  <a:pt x="48378" y="135586"/>
                  <a:pt x="48378" y="135520"/>
                </a:cubicBezTo>
                <a:cubicBezTo>
                  <a:pt x="48378" y="135455"/>
                  <a:pt x="48334" y="135411"/>
                  <a:pt x="48268" y="135411"/>
                </a:cubicBezTo>
                <a:cubicBezTo>
                  <a:pt x="48203" y="135411"/>
                  <a:pt x="48159" y="135455"/>
                  <a:pt x="48159" y="135520"/>
                </a:cubicBezTo>
                <a:cubicBezTo>
                  <a:pt x="48159" y="135586"/>
                  <a:pt x="48203" y="135629"/>
                  <a:pt x="48268" y="135629"/>
                </a:cubicBezTo>
                <a:close/>
                <a:moveTo>
                  <a:pt x="43439" y="135564"/>
                </a:moveTo>
                <a:cubicBezTo>
                  <a:pt x="43461" y="135564"/>
                  <a:pt x="43483" y="135542"/>
                  <a:pt x="43483" y="135520"/>
                </a:cubicBezTo>
                <a:cubicBezTo>
                  <a:pt x="43483" y="135498"/>
                  <a:pt x="43461" y="135476"/>
                  <a:pt x="43439" y="135476"/>
                </a:cubicBezTo>
                <a:cubicBezTo>
                  <a:pt x="43418" y="135476"/>
                  <a:pt x="43396" y="135498"/>
                  <a:pt x="43396" y="135520"/>
                </a:cubicBezTo>
                <a:cubicBezTo>
                  <a:pt x="43396" y="135542"/>
                  <a:pt x="43418" y="135564"/>
                  <a:pt x="43439" y="135564"/>
                </a:cubicBezTo>
                <a:close/>
                <a:moveTo>
                  <a:pt x="38610" y="135542"/>
                </a:moveTo>
                <a:lnTo>
                  <a:pt x="38632" y="135520"/>
                </a:lnTo>
                <a:cubicBezTo>
                  <a:pt x="38632" y="135520"/>
                  <a:pt x="38610" y="135520"/>
                  <a:pt x="38610" y="135520"/>
                </a:cubicBezTo>
                <a:cubicBezTo>
                  <a:pt x="38610" y="135520"/>
                  <a:pt x="38610" y="135520"/>
                  <a:pt x="38610" y="135520"/>
                </a:cubicBezTo>
                <a:cubicBezTo>
                  <a:pt x="38610" y="135520"/>
                  <a:pt x="38610" y="135542"/>
                  <a:pt x="38610" y="135542"/>
                </a:cubicBezTo>
                <a:close/>
                <a:moveTo>
                  <a:pt x="120660" y="130735"/>
                </a:moveTo>
                <a:cubicBezTo>
                  <a:pt x="120660" y="130735"/>
                  <a:pt x="120682" y="130713"/>
                  <a:pt x="120682" y="130713"/>
                </a:cubicBezTo>
                <a:cubicBezTo>
                  <a:pt x="120682" y="130691"/>
                  <a:pt x="120660" y="130669"/>
                  <a:pt x="120660" y="130669"/>
                </a:cubicBezTo>
                <a:cubicBezTo>
                  <a:pt x="120638" y="130669"/>
                  <a:pt x="120638" y="130691"/>
                  <a:pt x="120638" y="130713"/>
                </a:cubicBezTo>
                <a:cubicBezTo>
                  <a:pt x="120617" y="130713"/>
                  <a:pt x="120638" y="130735"/>
                  <a:pt x="120660" y="130735"/>
                </a:cubicBezTo>
                <a:close/>
                <a:moveTo>
                  <a:pt x="115831" y="130800"/>
                </a:moveTo>
                <a:cubicBezTo>
                  <a:pt x="115941" y="130778"/>
                  <a:pt x="115941" y="130604"/>
                  <a:pt x="115831" y="130604"/>
                </a:cubicBezTo>
                <a:cubicBezTo>
                  <a:pt x="115700" y="130582"/>
                  <a:pt x="115700" y="130822"/>
                  <a:pt x="115831" y="130800"/>
                </a:cubicBezTo>
                <a:close/>
                <a:moveTo>
                  <a:pt x="111002" y="130866"/>
                </a:moveTo>
                <a:cubicBezTo>
                  <a:pt x="111286" y="130866"/>
                  <a:pt x="110827" y="130429"/>
                  <a:pt x="110827" y="130713"/>
                </a:cubicBezTo>
                <a:cubicBezTo>
                  <a:pt x="110827" y="130800"/>
                  <a:pt x="110915" y="130866"/>
                  <a:pt x="111002" y="130866"/>
                </a:cubicBezTo>
                <a:close/>
                <a:moveTo>
                  <a:pt x="106173" y="130931"/>
                </a:moveTo>
                <a:cubicBezTo>
                  <a:pt x="106392" y="130931"/>
                  <a:pt x="106479" y="130691"/>
                  <a:pt x="106348" y="130538"/>
                </a:cubicBezTo>
                <a:cubicBezTo>
                  <a:pt x="106195" y="130385"/>
                  <a:pt x="105955" y="130494"/>
                  <a:pt x="105955" y="130713"/>
                </a:cubicBezTo>
                <a:cubicBezTo>
                  <a:pt x="105955" y="130822"/>
                  <a:pt x="106042" y="130931"/>
                  <a:pt x="106173" y="130931"/>
                </a:cubicBezTo>
                <a:close/>
                <a:moveTo>
                  <a:pt x="101344" y="130997"/>
                </a:moveTo>
                <a:cubicBezTo>
                  <a:pt x="101606" y="130997"/>
                  <a:pt x="101737" y="130669"/>
                  <a:pt x="101563" y="130494"/>
                </a:cubicBezTo>
                <a:cubicBezTo>
                  <a:pt x="101366" y="130298"/>
                  <a:pt x="101060" y="130429"/>
                  <a:pt x="101060" y="130713"/>
                </a:cubicBezTo>
                <a:cubicBezTo>
                  <a:pt x="101060" y="130866"/>
                  <a:pt x="101191" y="130997"/>
                  <a:pt x="101344" y="130997"/>
                </a:cubicBezTo>
                <a:close/>
                <a:moveTo>
                  <a:pt x="96515" y="131041"/>
                </a:moveTo>
                <a:cubicBezTo>
                  <a:pt x="96821" y="131041"/>
                  <a:pt x="96974" y="130669"/>
                  <a:pt x="96755" y="130451"/>
                </a:cubicBezTo>
                <a:cubicBezTo>
                  <a:pt x="96559" y="130254"/>
                  <a:pt x="96187" y="130407"/>
                  <a:pt x="96187" y="130713"/>
                </a:cubicBezTo>
                <a:cubicBezTo>
                  <a:pt x="96187" y="130888"/>
                  <a:pt x="96340" y="131041"/>
                  <a:pt x="96515" y="131041"/>
                </a:cubicBezTo>
                <a:close/>
                <a:moveTo>
                  <a:pt x="91708" y="131084"/>
                </a:moveTo>
                <a:cubicBezTo>
                  <a:pt x="92036" y="131084"/>
                  <a:pt x="92211" y="130669"/>
                  <a:pt x="91970" y="130429"/>
                </a:cubicBezTo>
                <a:cubicBezTo>
                  <a:pt x="91730" y="130188"/>
                  <a:pt x="91315" y="130363"/>
                  <a:pt x="91315" y="130713"/>
                </a:cubicBezTo>
                <a:cubicBezTo>
                  <a:pt x="91315" y="130910"/>
                  <a:pt x="91489" y="131084"/>
                  <a:pt x="91708" y="131084"/>
                </a:cubicBezTo>
                <a:close/>
                <a:moveTo>
                  <a:pt x="86879" y="131106"/>
                </a:moveTo>
                <a:cubicBezTo>
                  <a:pt x="87229" y="131106"/>
                  <a:pt x="87403" y="130669"/>
                  <a:pt x="87163" y="130407"/>
                </a:cubicBezTo>
                <a:cubicBezTo>
                  <a:pt x="86901" y="130167"/>
                  <a:pt x="86464" y="130341"/>
                  <a:pt x="86464" y="130713"/>
                </a:cubicBezTo>
                <a:cubicBezTo>
                  <a:pt x="86464" y="130931"/>
                  <a:pt x="86660" y="131106"/>
                  <a:pt x="86879" y="131106"/>
                </a:cubicBezTo>
                <a:close/>
                <a:moveTo>
                  <a:pt x="82050" y="131106"/>
                </a:moveTo>
                <a:cubicBezTo>
                  <a:pt x="82421" y="131106"/>
                  <a:pt x="82596" y="130647"/>
                  <a:pt x="82334" y="130385"/>
                </a:cubicBezTo>
                <a:cubicBezTo>
                  <a:pt x="82072" y="130123"/>
                  <a:pt x="81635" y="130320"/>
                  <a:pt x="81635" y="130691"/>
                </a:cubicBezTo>
                <a:cubicBezTo>
                  <a:pt x="81635" y="130910"/>
                  <a:pt x="81810" y="131106"/>
                  <a:pt x="82050" y="131106"/>
                </a:cubicBezTo>
                <a:close/>
                <a:moveTo>
                  <a:pt x="77221" y="131106"/>
                </a:moveTo>
                <a:cubicBezTo>
                  <a:pt x="77592" y="131106"/>
                  <a:pt x="77789" y="130647"/>
                  <a:pt x="77527" y="130385"/>
                </a:cubicBezTo>
                <a:cubicBezTo>
                  <a:pt x="77265" y="130123"/>
                  <a:pt x="76806" y="130320"/>
                  <a:pt x="76806" y="130691"/>
                </a:cubicBezTo>
                <a:cubicBezTo>
                  <a:pt x="76806" y="130910"/>
                  <a:pt x="77002" y="131106"/>
                  <a:pt x="77221" y="131106"/>
                </a:cubicBezTo>
                <a:close/>
                <a:moveTo>
                  <a:pt x="72392" y="131106"/>
                </a:moveTo>
                <a:cubicBezTo>
                  <a:pt x="72763" y="131106"/>
                  <a:pt x="72960" y="130647"/>
                  <a:pt x="72698" y="130385"/>
                </a:cubicBezTo>
                <a:cubicBezTo>
                  <a:pt x="72436" y="130123"/>
                  <a:pt x="71977" y="130320"/>
                  <a:pt x="71977" y="130691"/>
                </a:cubicBezTo>
                <a:cubicBezTo>
                  <a:pt x="71977" y="130910"/>
                  <a:pt x="72173" y="131106"/>
                  <a:pt x="72392" y="131106"/>
                </a:cubicBezTo>
                <a:close/>
                <a:moveTo>
                  <a:pt x="67563" y="131106"/>
                </a:moveTo>
                <a:cubicBezTo>
                  <a:pt x="67934" y="131106"/>
                  <a:pt x="68109" y="130669"/>
                  <a:pt x="67847" y="130407"/>
                </a:cubicBezTo>
                <a:cubicBezTo>
                  <a:pt x="67606" y="130167"/>
                  <a:pt x="67169" y="130341"/>
                  <a:pt x="67169" y="130713"/>
                </a:cubicBezTo>
                <a:cubicBezTo>
                  <a:pt x="67169" y="130931"/>
                  <a:pt x="67344" y="131106"/>
                  <a:pt x="67563" y="131106"/>
                </a:cubicBezTo>
                <a:close/>
                <a:moveTo>
                  <a:pt x="62734" y="131084"/>
                </a:moveTo>
                <a:cubicBezTo>
                  <a:pt x="63083" y="131084"/>
                  <a:pt x="63258" y="130669"/>
                  <a:pt x="63018" y="130429"/>
                </a:cubicBezTo>
                <a:cubicBezTo>
                  <a:pt x="62777" y="130188"/>
                  <a:pt x="62362" y="130363"/>
                  <a:pt x="62362" y="130713"/>
                </a:cubicBezTo>
                <a:cubicBezTo>
                  <a:pt x="62362" y="130910"/>
                  <a:pt x="62537" y="131084"/>
                  <a:pt x="62734" y="131084"/>
                </a:cubicBezTo>
                <a:close/>
                <a:moveTo>
                  <a:pt x="57927" y="131041"/>
                </a:moveTo>
                <a:cubicBezTo>
                  <a:pt x="58211" y="131041"/>
                  <a:pt x="58364" y="130669"/>
                  <a:pt x="58167" y="130473"/>
                </a:cubicBezTo>
                <a:cubicBezTo>
                  <a:pt x="57948" y="130254"/>
                  <a:pt x="57577" y="130407"/>
                  <a:pt x="57577" y="130713"/>
                </a:cubicBezTo>
                <a:cubicBezTo>
                  <a:pt x="57577" y="130888"/>
                  <a:pt x="57730" y="131041"/>
                  <a:pt x="57927" y="131041"/>
                </a:cubicBezTo>
                <a:close/>
                <a:moveTo>
                  <a:pt x="53098" y="130975"/>
                </a:moveTo>
                <a:cubicBezTo>
                  <a:pt x="53338" y="130975"/>
                  <a:pt x="53469" y="130691"/>
                  <a:pt x="53294" y="130516"/>
                </a:cubicBezTo>
                <a:cubicBezTo>
                  <a:pt x="53119" y="130341"/>
                  <a:pt x="52813" y="130473"/>
                  <a:pt x="52813" y="130713"/>
                </a:cubicBezTo>
                <a:cubicBezTo>
                  <a:pt x="52813" y="130866"/>
                  <a:pt x="52945" y="130975"/>
                  <a:pt x="53098" y="130975"/>
                </a:cubicBezTo>
                <a:close/>
                <a:moveTo>
                  <a:pt x="48268" y="130931"/>
                </a:moveTo>
                <a:cubicBezTo>
                  <a:pt x="48465" y="130931"/>
                  <a:pt x="48574" y="130691"/>
                  <a:pt x="48443" y="130538"/>
                </a:cubicBezTo>
                <a:cubicBezTo>
                  <a:pt x="48290" y="130385"/>
                  <a:pt x="48050" y="130494"/>
                  <a:pt x="48050" y="130691"/>
                </a:cubicBezTo>
                <a:cubicBezTo>
                  <a:pt x="48050" y="130822"/>
                  <a:pt x="48137" y="130931"/>
                  <a:pt x="48268" y="130931"/>
                </a:cubicBezTo>
                <a:close/>
                <a:moveTo>
                  <a:pt x="43439" y="130866"/>
                </a:moveTo>
                <a:cubicBezTo>
                  <a:pt x="43702" y="130866"/>
                  <a:pt x="43287" y="130451"/>
                  <a:pt x="43287" y="130691"/>
                </a:cubicBezTo>
                <a:cubicBezTo>
                  <a:pt x="43287" y="130800"/>
                  <a:pt x="43352" y="130866"/>
                  <a:pt x="43439" y="130866"/>
                </a:cubicBezTo>
                <a:close/>
                <a:moveTo>
                  <a:pt x="38610" y="130800"/>
                </a:moveTo>
                <a:cubicBezTo>
                  <a:pt x="38676" y="130800"/>
                  <a:pt x="38720" y="130757"/>
                  <a:pt x="38720" y="130691"/>
                </a:cubicBezTo>
                <a:cubicBezTo>
                  <a:pt x="38720" y="130560"/>
                  <a:pt x="38457" y="130800"/>
                  <a:pt x="38610" y="130800"/>
                </a:cubicBezTo>
                <a:close/>
                <a:moveTo>
                  <a:pt x="33803" y="130735"/>
                </a:moveTo>
                <a:cubicBezTo>
                  <a:pt x="33803" y="130735"/>
                  <a:pt x="33825" y="130713"/>
                  <a:pt x="33825" y="130713"/>
                </a:cubicBezTo>
                <a:cubicBezTo>
                  <a:pt x="33825" y="130669"/>
                  <a:pt x="33760" y="130669"/>
                  <a:pt x="33760" y="130713"/>
                </a:cubicBezTo>
                <a:cubicBezTo>
                  <a:pt x="33760" y="130713"/>
                  <a:pt x="33781" y="130735"/>
                  <a:pt x="33803" y="130735"/>
                </a:cubicBezTo>
                <a:close/>
                <a:moveTo>
                  <a:pt x="125489" y="125928"/>
                </a:moveTo>
                <a:cubicBezTo>
                  <a:pt x="125555" y="125928"/>
                  <a:pt x="125424" y="125775"/>
                  <a:pt x="125424" y="125862"/>
                </a:cubicBezTo>
                <a:cubicBezTo>
                  <a:pt x="125424" y="125906"/>
                  <a:pt x="125446" y="125928"/>
                  <a:pt x="125489" y="125928"/>
                </a:cubicBezTo>
                <a:close/>
                <a:moveTo>
                  <a:pt x="120660" y="125993"/>
                </a:moveTo>
                <a:cubicBezTo>
                  <a:pt x="120857" y="125993"/>
                  <a:pt x="120529" y="125665"/>
                  <a:pt x="120529" y="125862"/>
                </a:cubicBezTo>
                <a:cubicBezTo>
                  <a:pt x="120529" y="125949"/>
                  <a:pt x="120573" y="125993"/>
                  <a:pt x="120660" y="125993"/>
                </a:cubicBezTo>
                <a:close/>
                <a:moveTo>
                  <a:pt x="115831" y="126081"/>
                </a:moveTo>
                <a:cubicBezTo>
                  <a:pt x="116028" y="126081"/>
                  <a:pt x="116115" y="125840"/>
                  <a:pt x="115984" y="125709"/>
                </a:cubicBezTo>
                <a:cubicBezTo>
                  <a:pt x="115831" y="125578"/>
                  <a:pt x="115613" y="125687"/>
                  <a:pt x="115613" y="125862"/>
                </a:cubicBezTo>
                <a:cubicBezTo>
                  <a:pt x="115613" y="125993"/>
                  <a:pt x="115700" y="126081"/>
                  <a:pt x="115831" y="126081"/>
                </a:cubicBezTo>
                <a:close/>
                <a:moveTo>
                  <a:pt x="111002" y="126168"/>
                </a:moveTo>
                <a:cubicBezTo>
                  <a:pt x="111264" y="126168"/>
                  <a:pt x="111396" y="125840"/>
                  <a:pt x="111221" y="125665"/>
                </a:cubicBezTo>
                <a:cubicBezTo>
                  <a:pt x="111024" y="125469"/>
                  <a:pt x="110696" y="125600"/>
                  <a:pt x="110718" y="125862"/>
                </a:cubicBezTo>
                <a:cubicBezTo>
                  <a:pt x="110718" y="126037"/>
                  <a:pt x="110849" y="126168"/>
                  <a:pt x="111002" y="126168"/>
                </a:cubicBezTo>
                <a:close/>
                <a:moveTo>
                  <a:pt x="106173" y="126233"/>
                </a:moveTo>
                <a:cubicBezTo>
                  <a:pt x="106501" y="126233"/>
                  <a:pt x="106676" y="125840"/>
                  <a:pt x="106435" y="125600"/>
                </a:cubicBezTo>
                <a:cubicBezTo>
                  <a:pt x="106195" y="125381"/>
                  <a:pt x="105824" y="125534"/>
                  <a:pt x="105824" y="125862"/>
                </a:cubicBezTo>
                <a:cubicBezTo>
                  <a:pt x="105824" y="126059"/>
                  <a:pt x="105977" y="126233"/>
                  <a:pt x="106173" y="126233"/>
                </a:cubicBezTo>
                <a:close/>
                <a:moveTo>
                  <a:pt x="101344" y="126299"/>
                </a:moveTo>
                <a:cubicBezTo>
                  <a:pt x="101737" y="126299"/>
                  <a:pt x="101934" y="125840"/>
                  <a:pt x="101650" y="125556"/>
                </a:cubicBezTo>
                <a:cubicBezTo>
                  <a:pt x="101388" y="125294"/>
                  <a:pt x="100929" y="125491"/>
                  <a:pt x="100929" y="125862"/>
                </a:cubicBezTo>
                <a:cubicBezTo>
                  <a:pt x="100929" y="126102"/>
                  <a:pt x="101104" y="126299"/>
                  <a:pt x="101344" y="126299"/>
                </a:cubicBezTo>
                <a:close/>
                <a:moveTo>
                  <a:pt x="96515" y="126343"/>
                </a:moveTo>
                <a:cubicBezTo>
                  <a:pt x="96952" y="126343"/>
                  <a:pt x="97149" y="125818"/>
                  <a:pt x="96865" y="125534"/>
                </a:cubicBezTo>
                <a:cubicBezTo>
                  <a:pt x="96559" y="125228"/>
                  <a:pt x="96056" y="125447"/>
                  <a:pt x="96056" y="125862"/>
                </a:cubicBezTo>
                <a:cubicBezTo>
                  <a:pt x="96056" y="126124"/>
                  <a:pt x="96275" y="126343"/>
                  <a:pt x="96515" y="126343"/>
                </a:cubicBezTo>
                <a:close/>
                <a:moveTo>
                  <a:pt x="91708" y="126365"/>
                </a:moveTo>
                <a:cubicBezTo>
                  <a:pt x="92145" y="126365"/>
                  <a:pt x="92385" y="125818"/>
                  <a:pt x="92058" y="125512"/>
                </a:cubicBezTo>
                <a:cubicBezTo>
                  <a:pt x="91730" y="125185"/>
                  <a:pt x="91184" y="125425"/>
                  <a:pt x="91184" y="125862"/>
                </a:cubicBezTo>
                <a:cubicBezTo>
                  <a:pt x="91184" y="126146"/>
                  <a:pt x="91424" y="126386"/>
                  <a:pt x="91708" y="126365"/>
                </a:cubicBezTo>
                <a:close/>
                <a:moveTo>
                  <a:pt x="86879" y="126408"/>
                </a:moveTo>
                <a:cubicBezTo>
                  <a:pt x="87360" y="126408"/>
                  <a:pt x="87600" y="125818"/>
                  <a:pt x="87250" y="125469"/>
                </a:cubicBezTo>
                <a:cubicBezTo>
                  <a:pt x="86923" y="125119"/>
                  <a:pt x="86333" y="125359"/>
                  <a:pt x="86333" y="125862"/>
                </a:cubicBezTo>
                <a:cubicBezTo>
                  <a:pt x="86333" y="126168"/>
                  <a:pt x="86573" y="126408"/>
                  <a:pt x="86879" y="126408"/>
                </a:cubicBezTo>
                <a:close/>
                <a:moveTo>
                  <a:pt x="82050" y="126408"/>
                </a:moveTo>
                <a:cubicBezTo>
                  <a:pt x="82531" y="126408"/>
                  <a:pt x="82771" y="125818"/>
                  <a:pt x="82443" y="125491"/>
                </a:cubicBezTo>
                <a:cubicBezTo>
                  <a:pt x="82094" y="125141"/>
                  <a:pt x="81504" y="125381"/>
                  <a:pt x="81504" y="125862"/>
                </a:cubicBezTo>
                <a:cubicBezTo>
                  <a:pt x="81504" y="126168"/>
                  <a:pt x="81744" y="126408"/>
                  <a:pt x="82050" y="126408"/>
                </a:cubicBezTo>
                <a:close/>
                <a:moveTo>
                  <a:pt x="77221" y="126408"/>
                </a:moveTo>
                <a:cubicBezTo>
                  <a:pt x="77723" y="126408"/>
                  <a:pt x="77986" y="125796"/>
                  <a:pt x="77614" y="125447"/>
                </a:cubicBezTo>
                <a:cubicBezTo>
                  <a:pt x="77265" y="125097"/>
                  <a:pt x="76653" y="125359"/>
                  <a:pt x="76653" y="125862"/>
                </a:cubicBezTo>
                <a:cubicBezTo>
                  <a:pt x="76653" y="126168"/>
                  <a:pt x="76915" y="126430"/>
                  <a:pt x="77221" y="126408"/>
                </a:cubicBezTo>
                <a:close/>
                <a:moveTo>
                  <a:pt x="72392" y="126408"/>
                </a:moveTo>
                <a:cubicBezTo>
                  <a:pt x="72894" y="126408"/>
                  <a:pt x="73135" y="125818"/>
                  <a:pt x="72785" y="125491"/>
                </a:cubicBezTo>
                <a:cubicBezTo>
                  <a:pt x="72436" y="125141"/>
                  <a:pt x="71846" y="125381"/>
                  <a:pt x="71846" y="125862"/>
                </a:cubicBezTo>
                <a:cubicBezTo>
                  <a:pt x="71846" y="126168"/>
                  <a:pt x="72086" y="126408"/>
                  <a:pt x="72392" y="126408"/>
                </a:cubicBezTo>
                <a:close/>
                <a:moveTo>
                  <a:pt x="67563" y="126408"/>
                </a:moveTo>
                <a:cubicBezTo>
                  <a:pt x="68065" y="126408"/>
                  <a:pt x="68306" y="125818"/>
                  <a:pt x="67956" y="125469"/>
                </a:cubicBezTo>
                <a:cubicBezTo>
                  <a:pt x="67606" y="125119"/>
                  <a:pt x="67017" y="125359"/>
                  <a:pt x="67017" y="125862"/>
                </a:cubicBezTo>
                <a:cubicBezTo>
                  <a:pt x="67017" y="126168"/>
                  <a:pt x="67279" y="126408"/>
                  <a:pt x="67563" y="126408"/>
                </a:cubicBezTo>
                <a:close/>
                <a:moveTo>
                  <a:pt x="62734" y="126365"/>
                </a:moveTo>
                <a:cubicBezTo>
                  <a:pt x="63193" y="126365"/>
                  <a:pt x="63433" y="125818"/>
                  <a:pt x="63105" y="125512"/>
                </a:cubicBezTo>
                <a:cubicBezTo>
                  <a:pt x="62777" y="125185"/>
                  <a:pt x="62231" y="125425"/>
                  <a:pt x="62231" y="125862"/>
                </a:cubicBezTo>
                <a:cubicBezTo>
                  <a:pt x="62231" y="126146"/>
                  <a:pt x="62472" y="126365"/>
                  <a:pt x="62734" y="126365"/>
                </a:cubicBezTo>
                <a:close/>
                <a:moveTo>
                  <a:pt x="57927" y="126343"/>
                </a:moveTo>
                <a:cubicBezTo>
                  <a:pt x="58342" y="126343"/>
                  <a:pt x="58560" y="125840"/>
                  <a:pt x="58254" y="125534"/>
                </a:cubicBezTo>
                <a:cubicBezTo>
                  <a:pt x="57948" y="125228"/>
                  <a:pt x="57446" y="125447"/>
                  <a:pt x="57446" y="125862"/>
                </a:cubicBezTo>
                <a:cubicBezTo>
                  <a:pt x="57446" y="126124"/>
                  <a:pt x="57664" y="126343"/>
                  <a:pt x="57927" y="126343"/>
                </a:cubicBezTo>
                <a:close/>
                <a:moveTo>
                  <a:pt x="53098" y="126277"/>
                </a:moveTo>
                <a:cubicBezTo>
                  <a:pt x="53469" y="126277"/>
                  <a:pt x="53644" y="125840"/>
                  <a:pt x="53382" y="125578"/>
                </a:cubicBezTo>
                <a:cubicBezTo>
                  <a:pt x="53119" y="125316"/>
                  <a:pt x="52682" y="125491"/>
                  <a:pt x="52682" y="125862"/>
                </a:cubicBezTo>
                <a:cubicBezTo>
                  <a:pt x="52682" y="126102"/>
                  <a:pt x="52857" y="126277"/>
                  <a:pt x="53098" y="126277"/>
                </a:cubicBezTo>
                <a:close/>
                <a:moveTo>
                  <a:pt x="48268" y="126233"/>
                </a:moveTo>
                <a:cubicBezTo>
                  <a:pt x="48596" y="126233"/>
                  <a:pt x="48749" y="125840"/>
                  <a:pt x="48531" y="125600"/>
                </a:cubicBezTo>
                <a:cubicBezTo>
                  <a:pt x="48290" y="125381"/>
                  <a:pt x="47897" y="125534"/>
                  <a:pt x="47897" y="125862"/>
                </a:cubicBezTo>
                <a:cubicBezTo>
                  <a:pt x="47897" y="126059"/>
                  <a:pt x="48072" y="126233"/>
                  <a:pt x="48268" y="126233"/>
                </a:cubicBezTo>
                <a:close/>
                <a:moveTo>
                  <a:pt x="43439" y="126146"/>
                </a:moveTo>
                <a:cubicBezTo>
                  <a:pt x="43680" y="126146"/>
                  <a:pt x="43811" y="125862"/>
                  <a:pt x="43636" y="125687"/>
                </a:cubicBezTo>
                <a:cubicBezTo>
                  <a:pt x="43461" y="125512"/>
                  <a:pt x="43177" y="125622"/>
                  <a:pt x="43177" y="125884"/>
                </a:cubicBezTo>
                <a:cubicBezTo>
                  <a:pt x="43177" y="126037"/>
                  <a:pt x="43287" y="126146"/>
                  <a:pt x="43439" y="126146"/>
                </a:cubicBezTo>
                <a:close/>
                <a:moveTo>
                  <a:pt x="38610" y="126081"/>
                </a:moveTo>
                <a:cubicBezTo>
                  <a:pt x="38894" y="126081"/>
                  <a:pt x="38894" y="125665"/>
                  <a:pt x="38610" y="125665"/>
                </a:cubicBezTo>
                <a:cubicBezTo>
                  <a:pt x="38326" y="125665"/>
                  <a:pt x="38326" y="126081"/>
                  <a:pt x="38610" y="126081"/>
                </a:cubicBezTo>
                <a:close/>
                <a:moveTo>
                  <a:pt x="33803" y="126015"/>
                </a:moveTo>
                <a:cubicBezTo>
                  <a:pt x="34000" y="126015"/>
                  <a:pt x="33650" y="125665"/>
                  <a:pt x="33650" y="125862"/>
                </a:cubicBezTo>
                <a:cubicBezTo>
                  <a:pt x="33650" y="125949"/>
                  <a:pt x="33716" y="126015"/>
                  <a:pt x="33803" y="126015"/>
                </a:cubicBezTo>
                <a:close/>
                <a:moveTo>
                  <a:pt x="28974" y="125928"/>
                </a:moveTo>
                <a:cubicBezTo>
                  <a:pt x="29062" y="125928"/>
                  <a:pt x="28909" y="125775"/>
                  <a:pt x="28909" y="125862"/>
                </a:cubicBezTo>
                <a:cubicBezTo>
                  <a:pt x="28909" y="125906"/>
                  <a:pt x="28931" y="125928"/>
                  <a:pt x="28974" y="125928"/>
                </a:cubicBezTo>
                <a:close/>
                <a:moveTo>
                  <a:pt x="130297" y="121099"/>
                </a:moveTo>
                <a:cubicBezTo>
                  <a:pt x="130362" y="121099"/>
                  <a:pt x="130362" y="120989"/>
                  <a:pt x="130297" y="120989"/>
                </a:cubicBezTo>
                <a:cubicBezTo>
                  <a:pt x="130231" y="120989"/>
                  <a:pt x="130231" y="121099"/>
                  <a:pt x="130297" y="121099"/>
                </a:cubicBezTo>
                <a:close/>
                <a:moveTo>
                  <a:pt x="125467" y="121208"/>
                </a:moveTo>
                <a:cubicBezTo>
                  <a:pt x="125555" y="121208"/>
                  <a:pt x="125642" y="121142"/>
                  <a:pt x="125642" y="121055"/>
                </a:cubicBezTo>
                <a:cubicBezTo>
                  <a:pt x="125642" y="120946"/>
                  <a:pt x="125555" y="120880"/>
                  <a:pt x="125467" y="120880"/>
                </a:cubicBezTo>
                <a:cubicBezTo>
                  <a:pt x="125380" y="120880"/>
                  <a:pt x="125315" y="120946"/>
                  <a:pt x="125315" y="121055"/>
                </a:cubicBezTo>
                <a:cubicBezTo>
                  <a:pt x="125315" y="121142"/>
                  <a:pt x="125380" y="121208"/>
                  <a:pt x="125467" y="121208"/>
                </a:cubicBezTo>
                <a:close/>
                <a:moveTo>
                  <a:pt x="120638" y="121295"/>
                </a:moveTo>
                <a:cubicBezTo>
                  <a:pt x="120879" y="121295"/>
                  <a:pt x="120988" y="121033"/>
                  <a:pt x="120835" y="120858"/>
                </a:cubicBezTo>
                <a:cubicBezTo>
                  <a:pt x="120660" y="120705"/>
                  <a:pt x="120398" y="120814"/>
                  <a:pt x="120398" y="121055"/>
                </a:cubicBezTo>
                <a:cubicBezTo>
                  <a:pt x="120398" y="121186"/>
                  <a:pt x="120507" y="121295"/>
                  <a:pt x="120638" y="121295"/>
                </a:cubicBezTo>
                <a:close/>
                <a:moveTo>
                  <a:pt x="115831" y="121383"/>
                </a:moveTo>
                <a:cubicBezTo>
                  <a:pt x="116115" y="121383"/>
                  <a:pt x="116268" y="121011"/>
                  <a:pt x="116050" y="120793"/>
                </a:cubicBezTo>
                <a:cubicBezTo>
                  <a:pt x="115853" y="120596"/>
                  <a:pt x="115482" y="120749"/>
                  <a:pt x="115482" y="121055"/>
                </a:cubicBezTo>
                <a:cubicBezTo>
                  <a:pt x="115482" y="121230"/>
                  <a:pt x="115635" y="121383"/>
                  <a:pt x="115831" y="121383"/>
                </a:cubicBezTo>
                <a:close/>
                <a:moveTo>
                  <a:pt x="111002" y="121470"/>
                </a:moveTo>
                <a:cubicBezTo>
                  <a:pt x="111374" y="121470"/>
                  <a:pt x="111549" y="121011"/>
                  <a:pt x="111286" y="120749"/>
                </a:cubicBezTo>
                <a:cubicBezTo>
                  <a:pt x="111024" y="120487"/>
                  <a:pt x="110587" y="120683"/>
                  <a:pt x="110587" y="121055"/>
                </a:cubicBezTo>
                <a:cubicBezTo>
                  <a:pt x="110587" y="121273"/>
                  <a:pt x="110762" y="121470"/>
                  <a:pt x="111002" y="121470"/>
                </a:cubicBezTo>
                <a:close/>
                <a:moveTo>
                  <a:pt x="106173" y="121536"/>
                </a:moveTo>
                <a:cubicBezTo>
                  <a:pt x="106610" y="121536"/>
                  <a:pt x="106829" y="121011"/>
                  <a:pt x="106523" y="120683"/>
                </a:cubicBezTo>
                <a:cubicBezTo>
                  <a:pt x="106217" y="120377"/>
                  <a:pt x="105671" y="120596"/>
                  <a:pt x="105671" y="121055"/>
                </a:cubicBezTo>
                <a:cubicBezTo>
                  <a:pt x="105671" y="121317"/>
                  <a:pt x="105889" y="121536"/>
                  <a:pt x="106173" y="121536"/>
                </a:cubicBezTo>
                <a:close/>
                <a:moveTo>
                  <a:pt x="101344" y="121601"/>
                </a:moveTo>
                <a:cubicBezTo>
                  <a:pt x="101825" y="121601"/>
                  <a:pt x="102065" y="121011"/>
                  <a:pt x="101737" y="120661"/>
                </a:cubicBezTo>
                <a:cubicBezTo>
                  <a:pt x="101388" y="120312"/>
                  <a:pt x="100798" y="120552"/>
                  <a:pt x="100798" y="121055"/>
                </a:cubicBezTo>
                <a:cubicBezTo>
                  <a:pt x="100798" y="121339"/>
                  <a:pt x="101038" y="121601"/>
                  <a:pt x="101344" y="121601"/>
                </a:cubicBezTo>
                <a:close/>
                <a:moveTo>
                  <a:pt x="96515" y="121645"/>
                </a:moveTo>
                <a:cubicBezTo>
                  <a:pt x="97061" y="121645"/>
                  <a:pt x="97324" y="120989"/>
                  <a:pt x="96952" y="120618"/>
                </a:cubicBezTo>
                <a:cubicBezTo>
                  <a:pt x="96559" y="120246"/>
                  <a:pt x="95925" y="120509"/>
                  <a:pt x="95925" y="121055"/>
                </a:cubicBezTo>
                <a:cubicBezTo>
                  <a:pt x="95925" y="121383"/>
                  <a:pt x="96187" y="121645"/>
                  <a:pt x="96515" y="121645"/>
                </a:cubicBezTo>
                <a:close/>
                <a:moveTo>
                  <a:pt x="91686" y="121688"/>
                </a:moveTo>
                <a:cubicBezTo>
                  <a:pt x="92276" y="121688"/>
                  <a:pt x="92560" y="120989"/>
                  <a:pt x="92145" y="120596"/>
                </a:cubicBezTo>
                <a:cubicBezTo>
                  <a:pt x="91752" y="120181"/>
                  <a:pt x="91052" y="120465"/>
                  <a:pt x="91052" y="121055"/>
                </a:cubicBezTo>
                <a:cubicBezTo>
                  <a:pt x="91052" y="121404"/>
                  <a:pt x="91336" y="121688"/>
                  <a:pt x="91686" y="121688"/>
                </a:cubicBezTo>
                <a:close/>
                <a:moveTo>
                  <a:pt x="86857" y="121710"/>
                </a:moveTo>
                <a:cubicBezTo>
                  <a:pt x="87469" y="121710"/>
                  <a:pt x="87753" y="120989"/>
                  <a:pt x="87338" y="120574"/>
                </a:cubicBezTo>
                <a:cubicBezTo>
                  <a:pt x="86923" y="120159"/>
                  <a:pt x="86202" y="120443"/>
                  <a:pt x="86202" y="121055"/>
                </a:cubicBezTo>
                <a:cubicBezTo>
                  <a:pt x="86202" y="121404"/>
                  <a:pt x="86507" y="121710"/>
                  <a:pt x="86857" y="121710"/>
                </a:cubicBezTo>
                <a:close/>
                <a:moveTo>
                  <a:pt x="82050" y="121732"/>
                </a:moveTo>
                <a:cubicBezTo>
                  <a:pt x="82662" y="121732"/>
                  <a:pt x="82968" y="120989"/>
                  <a:pt x="82531" y="120552"/>
                </a:cubicBezTo>
                <a:cubicBezTo>
                  <a:pt x="82094" y="120115"/>
                  <a:pt x="81351" y="120421"/>
                  <a:pt x="81351" y="121055"/>
                </a:cubicBezTo>
                <a:cubicBezTo>
                  <a:pt x="81351" y="121426"/>
                  <a:pt x="81657" y="121732"/>
                  <a:pt x="82050" y="121732"/>
                </a:cubicBezTo>
                <a:close/>
                <a:moveTo>
                  <a:pt x="77221" y="121732"/>
                </a:moveTo>
                <a:cubicBezTo>
                  <a:pt x="77833" y="121732"/>
                  <a:pt x="78160" y="120989"/>
                  <a:pt x="77702" y="120552"/>
                </a:cubicBezTo>
                <a:cubicBezTo>
                  <a:pt x="77265" y="120115"/>
                  <a:pt x="76522" y="120421"/>
                  <a:pt x="76522" y="121055"/>
                </a:cubicBezTo>
                <a:cubicBezTo>
                  <a:pt x="76522" y="121426"/>
                  <a:pt x="76828" y="121732"/>
                  <a:pt x="77221" y="121732"/>
                </a:cubicBezTo>
                <a:close/>
                <a:moveTo>
                  <a:pt x="72392" y="121732"/>
                </a:moveTo>
                <a:cubicBezTo>
                  <a:pt x="73004" y="121732"/>
                  <a:pt x="73331" y="120989"/>
                  <a:pt x="72894" y="120552"/>
                </a:cubicBezTo>
                <a:cubicBezTo>
                  <a:pt x="72436" y="120115"/>
                  <a:pt x="71693" y="120421"/>
                  <a:pt x="71693" y="121055"/>
                </a:cubicBezTo>
                <a:cubicBezTo>
                  <a:pt x="71693" y="121426"/>
                  <a:pt x="71999" y="121732"/>
                  <a:pt x="72392" y="121732"/>
                </a:cubicBezTo>
                <a:close/>
                <a:moveTo>
                  <a:pt x="67563" y="121710"/>
                </a:moveTo>
                <a:cubicBezTo>
                  <a:pt x="68153" y="121710"/>
                  <a:pt x="68459" y="120989"/>
                  <a:pt x="68044" y="120574"/>
                </a:cubicBezTo>
                <a:cubicBezTo>
                  <a:pt x="67606" y="120159"/>
                  <a:pt x="66885" y="120443"/>
                  <a:pt x="66885" y="121055"/>
                </a:cubicBezTo>
                <a:cubicBezTo>
                  <a:pt x="66885" y="121404"/>
                  <a:pt x="67191" y="121710"/>
                  <a:pt x="67563" y="121710"/>
                </a:cubicBezTo>
                <a:close/>
                <a:moveTo>
                  <a:pt x="62734" y="121688"/>
                </a:moveTo>
                <a:cubicBezTo>
                  <a:pt x="63302" y="121688"/>
                  <a:pt x="63608" y="120989"/>
                  <a:pt x="63193" y="120596"/>
                </a:cubicBezTo>
                <a:cubicBezTo>
                  <a:pt x="62799" y="120181"/>
                  <a:pt x="62100" y="120465"/>
                  <a:pt x="62100" y="121055"/>
                </a:cubicBezTo>
                <a:cubicBezTo>
                  <a:pt x="62100" y="121404"/>
                  <a:pt x="62384" y="121688"/>
                  <a:pt x="62734" y="121688"/>
                </a:cubicBezTo>
                <a:close/>
                <a:moveTo>
                  <a:pt x="57905" y="121645"/>
                </a:moveTo>
                <a:cubicBezTo>
                  <a:pt x="58451" y="121645"/>
                  <a:pt x="58713" y="120989"/>
                  <a:pt x="58342" y="120618"/>
                </a:cubicBezTo>
                <a:cubicBezTo>
                  <a:pt x="57970" y="120246"/>
                  <a:pt x="57315" y="120509"/>
                  <a:pt x="57315" y="121055"/>
                </a:cubicBezTo>
                <a:cubicBezTo>
                  <a:pt x="57315" y="121383"/>
                  <a:pt x="57577" y="121645"/>
                  <a:pt x="57905" y="121645"/>
                </a:cubicBezTo>
                <a:close/>
                <a:moveTo>
                  <a:pt x="53098" y="121601"/>
                </a:moveTo>
                <a:cubicBezTo>
                  <a:pt x="53578" y="121601"/>
                  <a:pt x="53819" y="121011"/>
                  <a:pt x="53469" y="120661"/>
                </a:cubicBezTo>
                <a:cubicBezTo>
                  <a:pt x="53141" y="120312"/>
                  <a:pt x="52551" y="120552"/>
                  <a:pt x="52551" y="121055"/>
                </a:cubicBezTo>
                <a:cubicBezTo>
                  <a:pt x="52551" y="121339"/>
                  <a:pt x="52792" y="121601"/>
                  <a:pt x="53098" y="121601"/>
                </a:cubicBezTo>
                <a:close/>
                <a:moveTo>
                  <a:pt x="48268" y="121536"/>
                </a:moveTo>
                <a:cubicBezTo>
                  <a:pt x="48706" y="121536"/>
                  <a:pt x="48902" y="121011"/>
                  <a:pt x="48618" y="120705"/>
                </a:cubicBezTo>
                <a:cubicBezTo>
                  <a:pt x="48312" y="120399"/>
                  <a:pt x="47788" y="120618"/>
                  <a:pt x="47788" y="121055"/>
                </a:cubicBezTo>
                <a:cubicBezTo>
                  <a:pt x="47788" y="121317"/>
                  <a:pt x="48006" y="121536"/>
                  <a:pt x="48268" y="121536"/>
                </a:cubicBezTo>
                <a:close/>
                <a:moveTo>
                  <a:pt x="43439" y="121470"/>
                </a:moveTo>
                <a:cubicBezTo>
                  <a:pt x="43811" y="121470"/>
                  <a:pt x="43986" y="121011"/>
                  <a:pt x="43724" y="120749"/>
                </a:cubicBezTo>
                <a:cubicBezTo>
                  <a:pt x="43461" y="120487"/>
                  <a:pt x="43024" y="120683"/>
                  <a:pt x="43024" y="121055"/>
                </a:cubicBezTo>
                <a:cubicBezTo>
                  <a:pt x="43024" y="121273"/>
                  <a:pt x="43199" y="121470"/>
                  <a:pt x="43439" y="121470"/>
                </a:cubicBezTo>
                <a:close/>
                <a:moveTo>
                  <a:pt x="38610" y="121361"/>
                </a:moveTo>
                <a:cubicBezTo>
                  <a:pt x="38894" y="121361"/>
                  <a:pt x="39047" y="121011"/>
                  <a:pt x="38851" y="120814"/>
                </a:cubicBezTo>
                <a:cubicBezTo>
                  <a:pt x="38632" y="120618"/>
                  <a:pt x="38283" y="120749"/>
                  <a:pt x="38283" y="121055"/>
                </a:cubicBezTo>
                <a:cubicBezTo>
                  <a:pt x="38283" y="121230"/>
                  <a:pt x="38436" y="121361"/>
                  <a:pt x="38610" y="121361"/>
                </a:cubicBezTo>
                <a:close/>
                <a:moveTo>
                  <a:pt x="33781" y="121295"/>
                </a:moveTo>
                <a:cubicBezTo>
                  <a:pt x="34000" y="121295"/>
                  <a:pt x="34109" y="121033"/>
                  <a:pt x="33956" y="120880"/>
                </a:cubicBezTo>
                <a:cubicBezTo>
                  <a:pt x="33803" y="120727"/>
                  <a:pt x="33541" y="120836"/>
                  <a:pt x="33541" y="121055"/>
                </a:cubicBezTo>
                <a:cubicBezTo>
                  <a:pt x="33541" y="121186"/>
                  <a:pt x="33650" y="121295"/>
                  <a:pt x="33781" y="121295"/>
                </a:cubicBezTo>
                <a:close/>
                <a:moveTo>
                  <a:pt x="28952" y="121186"/>
                </a:moveTo>
                <a:cubicBezTo>
                  <a:pt x="29193" y="121186"/>
                  <a:pt x="28821" y="120814"/>
                  <a:pt x="28821" y="121055"/>
                </a:cubicBezTo>
                <a:cubicBezTo>
                  <a:pt x="28821" y="121120"/>
                  <a:pt x="28887" y="121186"/>
                  <a:pt x="28952" y="121186"/>
                </a:cubicBezTo>
                <a:close/>
                <a:moveTo>
                  <a:pt x="24123" y="121099"/>
                </a:moveTo>
                <a:cubicBezTo>
                  <a:pt x="24211" y="121099"/>
                  <a:pt x="24211" y="120989"/>
                  <a:pt x="24123" y="120989"/>
                </a:cubicBezTo>
                <a:cubicBezTo>
                  <a:pt x="24058" y="120989"/>
                  <a:pt x="24058" y="121099"/>
                  <a:pt x="24123" y="121099"/>
                </a:cubicBezTo>
                <a:close/>
                <a:moveTo>
                  <a:pt x="135126" y="116269"/>
                </a:moveTo>
                <a:cubicBezTo>
                  <a:pt x="135147" y="116269"/>
                  <a:pt x="135169" y="116248"/>
                  <a:pt x="135169" y="116226"/>
                </a:cubicBezTo>
                <a:cubicBezTo>
                  <a:pt x="135169" y="116182"/>
                  <a:pt x="135147" y="116160"/>
                  <a:pt x="135126" y="116160"/>
                </a:cubicBezTo>
                <a:cubicBezTo>
                  <a:pt x="135104" y="116160"/>
                  <a:pt x="135060" y="116182"/>
                  <a:pt x="135060" y="116226"/>
                </a:cubicBezTo>
                <a:cubicBezTo>
                  <a:pt x="135060" y="116248"/>
                  <a:pt x="135104" y="116269"/>
                  <a:pt x="135126" y="116269"/>
                </a:cubicBezTo>
                <a:close/>
                <a:moveTo>
                  <a:pt x="130297" y="116379"/>
                </a:moveTo>
                <a:cubicBezTo>
                  <a:pt x="130384" y="116379"/>
                  <a:pt x="130449" y="116313"/>
                  <a:pt x="130449" y="116226"/>
                </a:cubicBezTo>
                <a:cubicBezTo>
                  <a:pt x="130449" y="115964"/>
                  <a:pt x="130056" y="116379"/>
                  <a:pt x="130297" y="116379"/>
                </a:cubicBezTo>
                <a:close/>
                <a:moveTo>
                  <a:pt x="125467" y="116466"/>
                </a:moveTo>
                <a:cubicBezTo>
                  <a:pt x="125708" y="116466"/>
                  <a:pt x="125817" y="116204"/>
                  <a:pt x="125642" y="116029"/>
                </a:cubicBezTo>
                <a:cubicBezTo>
                  <a:pt x="125489" y="115876"/>
                  <a:pt x="125227" y="115985"/>
                  <a:pt x="125227" y="116226"/>
                </a:cubicBezTo>
                <a:cubicBezTo>
                  <a:pt x="125227" y="116357"/>
                  <a:pt x="125336" y="116466"/>
                  <a:pt x="125467" y="116466"/>
                </a:cubicBezTo>
                <a:close/>
                <a:moveTo>
                  <a:pt x="120638" y="116575"/>
                </a:moveTo>
                <a:cubicBezTo>
                  <a:pt x="121163" y="116619"/>
                  <a:pt x="121163" y="115811"/>
                  <a:pt x="120638" y="115854"/>
                </a:cubicBezTo>
                <a:cubicBezTo>
                  <a:pt x="120201" y="115898"/>
                  <a:pt x="120201" y="116532"/>
                  <a:pt x="120638" y="116575"/>
                </a:cubicBezTo>
                <a:close/>
                <a:moveTo>
                  <a:pt x="115831" y="116685"/>
                </a:moveTo>
                <a:cubicBezTo>
                  <a:pt x="116225" y="116685"/>
                  <a:pt x="116443" y="116182"/>
                  <a:pt x="116137" y="115898"/>
                </a:cubicBezTo>
                <a:cubicBezTo>
                  <a:pt x="115853" y="115614"/>
                  <a:pt x="115372" y="115811"/>
                  <a:pt x="115372" y="116226"/>
                </a:cubicBezTo>
                <a:cubicBezTo>
                  <a:pt x="115372" y="116466"/>
                  <a:pt x="115569" y="116685"/>
                  <a:pt x="115831" y="116685"/>
                </a:cubicBezTo>
                <a:close/>
                <a:moveTo>
                  <a:pt x="111002" y="116750"/>
                </a:moveTo>
                <a:cubicBezTo>
                  <a:pt x="111483" y="116750"/>
                  <a:pt x="111723" y="116160"/>
                  <a:pt x="111374" y="115811"/>
                </a:cubicBezTo>
                <a:cubicBezTo>
                  <a:pt x="111046" y="115483"/>
                  <a:pt x="110456" y="115723"/>
                  <a:pt x="110456" y="116204"/>
                </a:cubicBezTo>
                <a:cubicBezTo>
                  <a:pt x="110434" y="116510"/>
                  <a:pt x="110696" y="116750"/>
                  <a:pt x="111002" y="116750"/>
                </a:cubicBezTo>
                <a:close/>
                <a:moveTo>
                  <a:pt x="106173" y="116838"/>
                </a:moveTo>
                <a:cubicBezTo>
                  <a:pt x="106719" y="116838"/>
                  <a:pt x="106982" y="116160"/>
                  <a:pt x="106610" y="115789"/>
                </a:cubicBezTo>
                <a:cubicBezTo>
                  <a:pt x="106217" y="115395"/>
                  <a:pt x="105561" y="115679"/>
                  <a:pt x="105561" y="116226"/>
                </a:cubicBezTo>
                <a:cubicBezTo>
                  <a:pt x="105561" y="116554"/>
                  <a:pt x="105824" y="116838"/>
                  <a:pt x="106173" y="116838"/>
                </a:cubicBezTo>
                <a:close/>
                <a:moveTo>
                  <a:pt x="101344" y="116903"/>
                </a:moveTo>
                <a:cubicBezTo>
                  <a:pt x="101956" y="116903"/>
                  <a:pt x="102262" y="116160"/>
                  <a:pt x="101825" y="115745"/>
                </a:cubicBezTo>
                <a:cubicBezTo>
                  <a:pt x="101388" y="115308"/>
                  <a:pt x="100667" y="115614"/>
                  <a:pt x="100667" y="116226"/>
                </a:cubicBezTo>
                <a:cubicBezTo>
                  <a:pt x="100667" y="116597"/>
                  <a:pt x="100973" y="116903"/>
                  <a:pt x="101344" y="116903"/>
                </a:cubicBezTo>
                <a:close/>
                <a:moveTo>
                  <a:pt x="96515" y="116947"/>
                </a:moveTo>
                <a:cubicBezTo>
                  <a:pt x="97171" y="116947"/>
                  <a:pt x="97498" y="116160"/>
                  <a:pt x="97040" y="115701"/>
                </a:cubicBezTo>
                <a:cubicBezTo>
                  <a:pt x="96581" y="115242"/>
                  <a:pt x="95772" y="115570"/>
                  <a:pt x="95772" y="116226"/>
                </a:cubicBezTo>
                <a:cubicBezTo>
                  <a:pt x="95772" y="116619"/>
                  <a:pt x="96122" y="116947"/>
                  <a:pt x="96515" y="116947"/>
                </a:cubicBezTo>
                <a:close/>
                <a:moveTo>
                  <a:pt x="91686" y="116991"/>
                </a:moveTo>
                <a:cubicBezTo>
                  <a:pt x="92385" y="116991"/>
                  <a:pt x="92735" y="116160"/>
                  <a:pt x="92232" y="115679"/>
                </a:cubicBezTo>
                <a:cubicBezTo>
                  <a:pt x="91752" y="115177"/>
                  <a:pt x="90921" y="115527"/>
                  <a:pt x="90921" y="116226"/>
                </a:cubicBezTo>
                <a:cubicBezTo>
                  <a:pt x="90921" y="116641"/>
                  <a:pt x="91271" y="116991"/>
                  <a:pt x="91686" y="116991"/>
                </a:cubicBezTo>
                <a:close/>
                <a:moveTo>
                  <a:pt x="86857" y="117034"/>
                </a:moveTo>
                <a:cubicBezTo>
                  <a:pt x="87600" y="117034"/>
                  <a:pt x="87971" y="116160"/>
                  <a:pt x="87447" y="115636"/>
                </a:cubicBezTo>
                <a:cubicBezTo>
                  <a:pt x="86923" y="115111"/>
                  <a:pt x="86049" y="115483"/>
                  <a:pt x="86049" y="116226"/>
                </a:cubicBezTo>
                <a:cubicBezTo>
                  <a:pt x="86049" y="116663"/>
                  <a:pt x="86420" y="117034"/>
                  <a:pt x="86857" y="117034"/>
                </a:cubicBezTo>
                <a:close/>
                <a:moveTo>
                  <a:pt x="82050" y="117056"/>
                </a:moveTo>
                <a:cubicBezTo>
                  <a:pt x="82793" y="117056"/>
                  <a:pt x="83164" y="116160"/>
                  <a:pt x="82640" y="115614"/>
                </a:cubicBezTo>
                <a:cubicBezTo>
                  <a:pt x="82115" y="115090"/>
                  <a:pt x="81198" y="115461"/>
                  <a:pt x="81198" y="116226"/>
                </a:cubicBezTo>
                <a:cubicBezTo>
                  <a:pt x="81198" y="116685"/>
                  <a:pt x="81569" y="117056"/>
                  <a:pt x="82050" y="117056"/>
                </a:cubicBezTo>
                <a:close/>
                <a:moveTo>
                  <a:pt x="77221" y="117056"/>
                </a:moveTo>
                <a:cubicBezTo>
                  <a:pt x="77964" y="117056"/>
                  <a:pt x="78357" y="116160"/>
                  <a:pt x="77811" y="115614"/>
                </a:cubicBezTo>
                <a:cubicBezTo>
                  <a:pt x="77286" y="115090"/>
                  <a:pt x="76369" y="115461"/>
                  <a:pt x="76369" y="116226"/>
                </a:cubicBezTo>
                <a:cubicBezTo>
                  <a:pt x="76369" y="116685"/>
                  <a:pt x="76740" y="117056"/>
                  <a:pt x="77221" y="117056"/>
                </a:cubicBezTo>
                <a:close/>
                <a:moveTo>
                  <a:pt x="72392" y="117056"/>
                </a:moveTo>
                <a:cubicBezTo>
                  <a:pt x="73113" y="117056"/>
                  <a:pt x="73484" y="116182"/>
                  <a:pt x="72982" y="115658"/>
                </a:cubicBezTo>
                <a:cubicBezTo>
                  <a:pt x="72457" y="115155"/>
                  <a:pt x="71561" y="115505"/>
                  <a:pt x="71561" y="116248"/>
                </a:cubicBezTo>
                <a:cubicBezTo>
                  <a:pt x="71561" y="116685"/>
                  <a:pt x="71933" y="117056"/>
                  <a:pt x="72392" y="117056"/>
                </a:cubicBezTo>
                <a:close/>
                <a:moveTo>
                  <a:pt x="67563" y="117056"/>
                </a:moveTo>
                <a:cubicBezTo>
                  <a:pt x="68306" y="117056"/>
                  <a:pt x="68655" y="116160"/>
                  <a:pt x="68153" y="115658"/>
                </a:cubicBezTo>
                <a:cubicBezTo>
                  <a:pt x="67628" y="115133"/>
                  <a:pt x="66754" y="115505"/>
                  <a:pt x="66754" y="116226"/>
                </a:cubicBezTo>
                <a:cubicBezTo>
                  <a:pt x="66754" y="116685"/>
                  <a:pt x="67104" y="117056"/>
                  <a:pt x="67563" y="117056"/>
                </a:cubicBezTo>
                <a:close/>
                <a:moveTo>
                  <a:pt x="62734" y="117012"/>
                </a:moveTo>
                <a:cubicBezTo>
                  <a:pt x="63433" y="117012"/>
                  <a:pt x="63783" y="116182"/>
                  <a:pt x="63280" y="115679"/>
                </a:cubicBezTo>
                <a:cubicBezTo>
                  <a:pt x="62799" y="115199"/>
                  <a:pt x="61969" y="115548"/>
                  <a:pt x="61969" y="116226"/>
                </a:cubicBezTo>
                <a:cubicBezTo>
                  <a:pt x="61969" y="116663"/>
                  <a:pt x="62319" y="117012"/>
                  <a:pt x="62734" y="117012"/>
                </a:cubicBezTo>
                <a:close/>
                <a:moveTo>
                  <a:pt x="57905" y="116947"/>
                </a:moveTo>
                <a:cubicBezTo>
                  <a:pt x="58560" y="116947"/>
                  <a:pt x="58888" y="116182"/>
                  <a:pt x="58429" y="115723"/>
                </a:cubicBezTo>
                <a:cubicBezTo>
                  <a:pt x="57970" y="115264"/>
                  <a:pt x="57184" y="115592"/>
                  <a:pt x="57184" y="116226"/>
                </a:cubicBezTo>
                <a:cubicBezTo>
                  <a:pt x="57184" y="116619"/>
                  <a:pt x="57511" y="116947"/>
                  <a:pt x="57905" y="116947"/>
                </a:cubicBezTo>
                <a:close/>
                <a:moveTo>
                  <a:pt x="53098" y="116903"/>
                </a:moveTo>
                <a:cubicBezTo>
                  <a:pt x="53687" y="116903"/>
                  <a:pt x="53993" y="116182"/>
                  <a:pt x="53556" y="115767"/>
                </a:cubicBezTo>
                <a:cubicBezTo>
                  <a:pt x="53141" y="115330"/>
                  <a:pt x="52420" y="115636"/>
                  <a:pt x="52420" y="116226"/>
                </a:cubicBezTo>
                <a:cubicBezTo>
                  <a:pt x="52420" y="116597"/>
                  <a:pt x="52726" y="116903"/>
                  <a:pt x="53098" y="116903"/>
                </a:cubicBezTo>
                <a:close/>
                <a:moveTo>
                  <a:pt x="48268" y="116838"/>
                </a:moveTo>
                <a:cubicBezTo>
                  <a:pt x="48793" y="116838"/>
                  <a:pt x="49055" y="116182"/>
                  <a:pt x="48684" y="115811"/>
                </a:cubicBezTo>
                <a:cubicBezTo>
                  <a:pt x="48312" y="115417"/>
                  <a:pt x="47657" y="115701"/>
                  <a:pt x="47657" y="116226"/>
                </a:cubicBezTo>
                <a:cubicBezTo>
                  <a:pt x="47657" y="116554"/>
                  <a:pt x="47941" y="116838"/>
                  <a:pt x="48268" y="116838"/>
                </a:cubicBezTo>
                <a:close/>
                <a:moveTo>
                  <a:pt x="43439" y="116750"/>
                </a:moveTo>
                <a:cubicBezTo>
                  <a:pt x="43898" y="116750"/>
                  <a:pt x="44139" y="116182"/>
                  <a:pt x="43811" y="115854"/>
                </a:cubicBezTo>
                <a:cubicBezTo>
                  <a:pt x="43483" y="115527"/>
                  <a:pt x="42915" y="115767"/>
                  <a:pt x="42915" y="116226"/>
                </a:cubicBezTo>
                <a:cubicBezTo>
                  <a:pt x="42915" y="116510"/>
                  <a:pt x="43155" y="116750"/>
                  <a:pt x="43439" y="116750"/>
                </a:cubicBezTo>
                <a:close/>
                <a:moveTo>
                  <a:pt x="38610" y="116685"/>
                </a:moveTo>
                <a:cubicBezTo>
                  <a:pt x="39004" y="116685"/>
                  <a:pt x="39200" y="116204"/>
                  <a:pt x="38916" y="115920"/>
                </a:cubicBezTo>
                <a:cubicBezTo>
                  <a:pt x="38654" y="115636"/>
                  <a:pt x="38173" y="115832"/>
                  <a:pt x="38173" y="116226"/>
                </a:cubicBezTo>
                <a:cubicBezTo>
                  <a:pt x="38173" y="116466"/>
                  <a:pt x="38370" y="116685"/>
                  <a:pt x="38610" y="116685"/>
                </a:cubicBezTo>
                <a:close/>
                <a:moveTo>
                  <a:pt x="33781" y="116575"/>
                </a:moveTo>
                <a:cubicBezTo>
                  <a:pt x="34109" y="116575"/>
                  <a:pt x="34262" y="116204"/>
                  <a:pt x="34044" y="115985"/>
                </a:cubicBezTo>
                <a:cubicBezTo>
                  <a:pt x="33803" y="115767"/>
                  <a:pt x="33432" y="115920"/>
                  <a:pt x="33432" y="116226"/>
                </a:cubicBezTo>
                <a:cubicBezTo>
                  <a:pt x="33432" y="116422"/>
                  <a:pt x="33585" y="116575"/>
                  <a:pt x="33781" y="116575"/>
                </a:cubicBezTo>
                <a:close/>
                <a:moveTo>
                  <a:pt x="28952" y="116488"/>
                </a:moveTo>
                <a:cubicBezTo>
                  <a:pt x="29193" y="116488"/>
                  <a:pt x="29302" y="116204"/>
                  <a:pt x="29149" y="116051"/>
                </a:cubicBezTo>
                <a:cubicBezTo>
                  <a:pt x="28974" y="115898"/>
                  <a:pt x="28712" y="116007"/>
                  <a:pt x="28712" y="116226"/>
                </a:cubicBezTo>
                <a:cubicBezTo>
                  <a:pt x="28712" y="116379"/>
                  <a:pt x="28821" y="116488"/>
                  <a:pt x="28952" y="116488"/>
                </a:cubicBezTo>
                <a:close/>
                <a:moveTo>
                  <a:pt x="24123" y="116379"/>
                </a:moveTo>
                <a:cubicBezTo>
                  <a:pt x="24364" y="116379"/>
                  <a:pt x="23992" y="116007"/>
                  <a:pt x="23992" y="116226"/>
                </a:cubicBezTo>
                <a:cubicBezTo>
                  <a:pt x="23992" y="116313"/>
                  <a:pt x="24058" y="116379"/>
                  <a:pt x="24123" y="116379"/>
                </a:cubicBezTo>
                <a:close/>
                <a:moveTo>
                  <a:pt x="19316" y="116248"/>
                </a:moveTo>
                <a:cubicBezTo>
                  <a:pt x="19338" y="116248"/>
                  <a:pt x="19360" y="116226"/>
                  <a:pt x="19360" y="116204"/>
                </a:cubicBezTo>
                <a:cubicBezTo>
                  <a:pt x="19360" y="116182"/>
                  <a:pt x="19338" y="116160"/>
                  <a:pt x="19316" y="116182"/>
                </a:cubicBezTo>
                <a:cubicBezTo>
                  <a:pt x="19294" y="116182"/>
                  <a:pt x="19272" y="116182"/>
                  <a:pt x="19272" y="116204"/>
                </a:cubicBezTo>
                <a:cubicBezTo>
                  <a:pt x="19272" y="116226"/>
                  <a:pt x="19294" y="116248"/>
                  <a:pt x="19316" y="116248"/>
                </a:cubicBezTo>
                <a:close/>
                <a:moveTo>
                  <a:pt x="139955" y="111419"/>
                </a:moveTo>
                <a:cubicBezTo>
                  <a:pt x="139976" y="111419"/>
                  <a:pt x="139976" y="111397"/>
                  <a:pt x="139976" y="111397"/>
                </a:cubicBezTo>
                <a:cubicBezTo>
                  <a:pt x="139976" y="111375"/>
                  <a:pt x="139976" y="111353"/>
                  <a:pt x="139955" y="111353"/>
                </a:cubicBezTo>
                <a:cubicBezTo>
                  <a:pt x="139933" y="111353"/>
                  <a:pt x="139933" y="111375"/>
                  <a:pt x="139933" y="111397"/>
                </a:cubicBezTo>
                <a:cubicBezTo>
                  <a:pt x="139933" y="111397"/>
                  <a:pt x="139933" y="111419"/>
                  <a:pt x="139955" y="111419"/>
                </a:cubicBezTo>
                <a:close/>
                <a:moveTo>
                  <a:pt x="135126" y="111528"/>
                </a:moveTo>
                <a:cubicBezTo>
                  <a:pt x="135322" y="111528"/>
                  <a:pt x="135322" y="111244"/>
                  <a:pt x="135126" y="111244"/>
                </a:cubicBezTo>
                <a:cubicBezTo>
                  <a:pt x="134951" y="111244"/>
                  <a:pt x="134951" y="111528"/>
                  <a:pt x="135126" y="111528"/>
                </a:cubicBezTo>
                <a:close/>
                <a:moveTo>
                  <a:pt x="130297" y="111637"/>
                </a:moveTo>
                <a:cubicBezTo>
                  <a:pt x="130646" y="111637"/>
                  <a:pt x="130646" y="111135"/>
                  <a:pt x="130297" y="111135"/>
                </a:cubicBezTo>
                <a:cubicBezTo>
                  <a:pt x="129969" y="111135"/>
                  <a:pt x="129969" y="111637"/>
                  <a:pt x="130297" y="111637"/>
                </a:cubicBezTo>
                <a:close/>
                <a:moveTo>
                  <a:pt x="125467" y="111746"/>
                </a:moveTo>
                <a:cubicBezTo>
                  <a:pt x="125795" y="111746"/>
                  <a:pt x="125970" y="111353"/>
                  <a:pt x="125730" y="111135"/>
                </a:cubicBezTo>
                <a:cubicBezTo>
                  <a:pt x="125511" y="110894"/>
                  <a:pt x="125118" y="111069"/>
                  <a:pt x="125118" y="111375"/>
                </a:cubicBezTo>
                <a:cubicBezTo>
                  <a:pt x="125118" y="111593"/>
                  <a:pt x="125271" y="111746"/>
                  <a:pt x="125467" y="111746"/>
                </a:cubicBezTo>
                <a:close/>
                <a:moveTo>
                  <a:pt x="120660" y="111834"/>
                </a:moveTo>
                <a:cubicBezTo>
                  <a:pt x="121054" y="111834"/>
                  <a:pt x="121272" y="111353"/>
                  <a:pt x="120966" y="111069"/>
                </a:cubicBezTo>
                <a:cubicBezTo>
                  <a:pt x="120682" y="110763"/>
                  <a:pt x="120201" y="110982"/>
                  <a:pt x="120201" y="111375"/>
                </a:cubicBezTo>
                <a:cubicBezTo>
                  <a:pt x="120201" y="111637"/>
                  <a:pt x="120398" y="111834"/>
                  <a:pt x="120660" y="111834"/>
                </a:cubicBezTo>
                <a:close/>
                <a:moveTo>
                  <a:pt x="115831" y="111943"/>
                </a:moveTo>
                <a:cubicBezTo>
                  <a:pt x="116334" y="111943"/>
                  <a:pt x="116574" y="111331"/>
                  <a:pt x="116225" y="110982"/>
                </a:cubicBezTo>
                <a:cubicBezTo>
                  <a:pt x="115875" y="110632"/>
                  <a:pt x="115263" y="110894"/>
                  <a:pt x="115263" y="111375"/>
                </a:cubicBezTo>
                <a:cubicBezTo>
                  <a:pt x="115263" y="111703"/>
                  <a:pt x="115525" y="111943"/>
                  <a:pt x="115831" y="111943"/>
                </a:cubicBezTo>
                <a:close/>
                <a:moveTo>
                  <a:pt x="111002" y="112030"/>
                </a:moveTo>
                <a:cubicBezTo>
                  <a:pt x="111570" y="112030"/>
                  <a:pt x="111854" y="111331"/>
                  <a:pt x="111461" y="110938"/>
                </a:cubicBezTo>
                <a:cubicBezTo>
                  <a:pt x="111046" y="110523"/>
                  <a:pt x="110369" y="110807"/>
                  <a:pt x="110369" y="111397"/>
                </a:cubicBezTo>
                <a:cubicBezTo>
                  <a:pt x="110369" y="111746"/>
                  <a:pt x="110653" y="112030"/>
                  <a:pt x="111002" y="112030"/>
                </a:cubicBezTo>
                <a:close/>
                <a:moveTo>
                  <a:pt x="106173" y="112118"/>
                </a:moveTo>
                <a:cubicBezTo>
                  <a:pt x="106829" y="112096"/>
                  <a:pt x="107135" y="111331"/>
                  <a:pt x="106698" y="110872"/>
                </a:cubicBezTo>
                <a:cubicBezTo>
                  <a:pt x="106239" y="110413"/>
                  <a:pt x="105452" y="110741"/>
                  <a:pt x="105452" y="111397"/>
                </a:cubicBezTo>
                <a:cubicBezTo>
                  <a:pt x="105452" y="111790"/>
                  <a:pt x="105780" y="112118"/>
                  <a:pt x="106173" y="112118"/>
                </a:cubicBezTo>
                <a:close/>
                <a:moveTo>
                  <a:pt x="101344" y="112183"/>
                </a:moveTo>
                <a:cubicBezTo>
                  <a:pt x="102065" y="112183"/>
                  <a:pt x="102415" y="111309"/>
                  <a:pt x="101912" y="110807"/>
                </a:cubicBezTo>
                <a:cubicBezTo>
                  <a:pt x="101410" y="110304"/>
                  <a:pt x="100536" y="110676"/>
                  <a:pt x="100536" y="111397"/>
                </a:cubicBezTo>
                <a:cubicBezTo>
                  <a:pt x="100536" y="111834"/>
                  <a:pt x="100907" y="112183"/>
                  <a:pt x="101344" y="112183"/>
                </a:cubicBezTo>
                <a:close/>
                <a:moveTo>
                  <a:pt x="96515" y="112249"/>
                </a:moveTo>
                <a:cubicBezTo>
                  <a:pt x="97302" y="112249"/>
                  <a:pt x="97695" y="111309"/>
                  <a:pt x="97149" y="110763"/>
                </a:cubicBezTo>
                <a:cubicBezTo>
                  <a:pt x="96581" y="110217"/>
                  <a:pt x="95663" y="110610"/>
                  <a:pt x="95663" y="111397"/>
                </a:cubicBezTo>
                <a:cubicBezTo>
                  <a:pt x="95663" y="111856"/>
                  <a:pt x="96056" y="112249"/>
                  <a:pt x="96515" y="112249"/>
                </a:cubicBezTo>
                <a:close/>
                <a:moveTo>
                  <a:pt x="91708" y="112293"/>
                </a:moveTo>
                <a:cubicBezTo>
                  <a:pt x="92516" y="112293"/>
                  <a:pt x="92932" y="111309"/>
                  <a:pt x="92342" y="110741"/>
                </a:cubicBezTo>
                <a:cubicBezTo>
                  <a:pt x="91774" y="110173"/>
                  <a:pt x="90790" y="110566"/>
                  <a:pt x="90790" y="111397"/>
                </a:cubicBezTo>
                <a:cubicBezTo>
                  <a:pt x="90790" y="111877"/>
                  <a:pt x="91205" y="112293"/>
                  <a:pt x="91708" y="112293"/>
                </a:cubicBezTo>
                <a:close/>
                <a:moveTo>
                  <a:pt x="86879" y="112336"/>
                </a:moveTo>
                <a:cubicBezTo>
                  <a:pt x="87731" y="112336"/>
                  <a:pt x="88146" y="111309"/>
                  <a:pt x="87534" y="110719"/>
                </a:cubicBezTo>
                <a:cubicBezTo>
                  <a:pt x="86944" y="110108"/>
                  <a:pt x="85917" y="110545"/>
                  <a:pt x="85917" y="111375"/>
                </a:cubicBezTo>
                <a:cubicBezTo>
                  <a:pt x="85917" y="111921"/>
                  <a:pt x="86354" y="112336"/>
                  <a:pt x="86879" y="112336"/>
                </a:cubicBezTo>
                <a:close/>
                <a:moveTo>
                  <a:pt x="82050" y="112358"/>
                </a:moveTo>
                <a:cubicBezTo>
                  <a:pt x="82924" y="112358"/>
                  <a:pt x="83361" y="111309"/>
                  <a:pt x="82749" y="110697"/>
                </a:cubicBezTo>
                <a:cubicBezTo>
                  <a:pt x="82115" y="110086"/>
                  <a:pt x="81067" y="110523"/>
                  <a:pt x="81067" y="111397"/>
                </a:cubicBezTo>
                <a:cubicBezTo>
                  <a:pt x="81067" y="111921"/>
                  <a:pt x="81504" y="112358"/>
                  <a:pt x="82050" y="112358"/>
                </a:cubicBezTo>
                <a:close/>
                <a:moveTo>
                  <a:pt x="77221" y="112358"/>
                </a:moveTo>
                <a:cubicBezTo>
                  <a:pt x="78095" y="112358"/>
                  <a:pt x="78532" y="111309"/>
                  <a:pt x="77920" y="110697"/>
                </a:cubicBezTo>
                <a:cubicBezTo>
                  <a:pt x="77308" y="110086"/>
                  <a:pt x="76238" y="110523"/>
                  <a:pt x="76238" y="111397"/>
                </a:cubicBezTo>
                <a:cubicBezTo>
                  <a:pt x="76238" y="111921"/>
                  <a:pt x="76675" y="112358"/>
                  <a:pt x="77221" y="112358"/>
                </a:cubicBezTo>
                <a:close/>
                <a:moveTo>
                  <a:pt x="72392" y="112358"/>
                </a:moveTo>
                <a:cubicBezTo>
                  <a:pt x="73266" y="112358"/>
                  <a:pt x="73703" y="111309"/>
                  <a:pt x="73091" y="110697"/>
                </a:cubicBezTo>
                <a:cubicBezTo>
                  <a:pt x="72479" y="110086"/>
                  <a:pt x="71409" y="110523"/>
                  <a:pt x="71409" y="111397"/>
                </a:cubicBezTo>
                <a:cubicBezTo>
                  <a:pt x="71409" y="111921"/>
                  <a:pt x="71867" y="112358"/>
                  <a:pt x="72392" y="112358"/>
                </a:cubicBezTo>
                <a:close/>
                <a:moveTo>
                  <a:pt x="67563" y="112336"/>
                </a:moveTo>
                <a:cubicBezTo>
                  <a:pt x="68415" y="112336"/>
                  <a:pt x="68852" y="111309"/>
                  <a:pt x="68240" y="110719"/>
                </a:cubicBezTo>
                <a:cubicBezTo>
                  <a:pt x="67650" y="110108"/>
                  <a:pt x="66623" y="110545"/>
                  <a:pt x="66623" y="111375"/>
                </a:cubicBezTo>
                <a:cubicBezTo>
                  <a:pt x="66623" y="111921"/>
                  <a:pt x="67038" y="112336"/>
                  <a:pt x="67563" y="112336"/>
                </a:cubicBezTo>
                <a:close/>
                <a:moveTo>
                  <a:pt x="62734" y="112293"/>
                </a:moveTo>
                <a:cubicBezTo>
                  <a:pt x="63564" y="112293"/>
                  <a:pt x="63957" y="111309"/>
                  <a:pt x="63389" y="110741"/>
                </a:cubicBezTo>
                <a:cubicBezTo>
                  <a:pt x="62821" y="110173"/>
                  <a:pt x="61838" y="110566"/>
                  <a:pt x="61838" y="111397"/>
                </a:cubicBezTo>
                <a:cubicBezTo>
                  <a:pt x="61838" y="111877"/>
                  <a:pt x="62253" y="112293"/>
                  <a:pt x="62734" y="112293"/>
                </a:cubicBezTo>
                <a:close/>
                <a:moveTo>
                  <a:pt x="57927" y="112249"/>
                </a:moveTo>
                <a:cubicBezTo>
                  <a:pt x="58691" y="112249"/>
                  <a:pt x="59063" y="111309"/>
                  <a:pt x="58538" y="110785"/>
                </a:cubicBezTo>
                <a:cubicBezTo>
                  <a:pt x="57992" y="110239"/>
                  <a:pt x="57053" y="110610"/>
                  <a:pt x="57053" y="111397"/>
                </a:cubicBezTo>
                <a:cubicBezTo>
                  <a:pt x="57074" y="111856"/>
                  <a:pt x="57446" y="112249"/>
                  <a:pt x="57927" y="112249"/>
                </a:cubicBezTo>
                <a:close/>
                <a:moveTo>
                  <a:pt x="53098" y="112183"/>
                </a:moveTo>
                <a:cubicBezTo>
                  <a:pt x="53819" y="112183"/>
                  <a:pt x="54168" y="111309"/>
                  <a:pt x="53666" y="110807"/>
                </a:cubicBezTo>
                <a:cubicBezTo>
                  <a:pt x="53163" y="110304"/>
                  <a:pt x="52289" y="110676"/>
                  <a:pt x="52289" y="111397"/>
                </a:cubicBezTo>
                <a:cubicBezTo>
                  <a:pt x="52289" y="111834"/>
                  <a:pt x="52661" y="112183"/>
                  <a:pt x="53098" y="112183"/>
                </a:cubicBezTo>
                <a:close/>
                <a:moveTo>
                  <a:pt x="48268" y="112118"/>
                </a:moveTo>
                <a:cubicBezTo>
                  <a:pt x="48924" y="112096"/>
                  <a:pt x="49230" y="111331"/>
                  <a:pt x="48771" y="110872"/>
                </a:cubicBezTo>
                <a:cubicBezTo>
                  <a:pt x="48312" y="110413"/>
                  <a:pt x="47547" y="110741"/>
                  <a:pt x="47547" y="111397"/>
                </a:cubicBezTo>
                <a:cubicBezTo>
                  <a:pt x="47547" y="111790"/>
                  <a:pt x="47875" y="112118"/>
                  <a:pt x="48268" y="112118"/>
                </a:cubicBezTo>
                <a:close/>
                <a:moveTo>
                  <a:pt x="43439" y="112030"/>
                </a:moveTo>
                <a:cubicBezTo>
                  <a:pt x="44008" y="112030"/>
                  <a:pt x="44292" y="111331"/>
                  <a:pt x="43898" y="110938"/>
                </a:cubicBezTo>
                <a:cubicBezTo>
                  <a:pt x="43483" y="110523"/>
                  <a:pt x="42806" y="110807"/>
                  <a:pt x="42806" y="111397"/>
                </a:cubicBezTo>
                <a:cubicBezTo>
                  <a:pt x="42806" y="111746"/>
                  <a:pt x="43090" y="112030"/>
                  <a:pt x="43439" y="112030"/>
                </a:cubicBezTo>
                <a:close/>
                <a:moveTo>
                  <a:pt x="38610" y="111943"/>
                </a:moveTo>
                <a:cubicBezTo>
                  <a:pt x="39113" y="111943"/>
                  <a:pt x="39353" y="111353"/>
                  <a:pt x="39004" y="111003"/>
                </a:cubicBezTo>
                <a:cubicBezTo>
                  <a:pt x="38654" y="110654"/>
                  <a:pt x="38064" y="110894"/>
                  <a:pt x="38064" y="111397"/>
                </a:cubicBezTo>
                <a:cubicBezTo>
                  <a:pt x="38064" y="111681"/>
                  <a:pt x="38305" y="111943"/>
                  <a:pt x="38610" y="111943"/>
                </a:cubicBezTo>
                <a:close/>
                <a:moveTo>
                  <a:pt x="33781" y="111834"/>
                </a:moveTo>
                <a:cubicBezTo>
                  <a:pt x="34197" y="111834"/>
                  <a:pt x="34393" y="111353"/>
                  <a:pt x="34109" y="111069"/>
                </a:cubicBezTo>
                <a:cubicBezTo>
                  <a:pt x="33825" y="110763"/>
                  <a:pt x="33344" y="110982"/>
                  <a:pt x="33344" y="111397"/>
                </a:cubicBezTo>
                <a:cubicBezTo>
                  <a:pt x="33344" y="111637"/>
                  <a:pt x="33541" y="111834"/>
                  <a:pt x="33781" y="111834"/>
                </a:cubicBezTo>
                <a:close/>
                <a:moveTo>
                  <a:pt x="28974" y="111724"/>
                </a:moveTo>
                <a:cubicBezTo>
                  <a:pt x="29280" y="111724"/>
                  <a:pt x="29433" y="111353"/>
                  <a:pt x="29215" y="111135"/>
                </a:cubicBezTo>
                <a:cubicBezTo>
                  <a:pt x="28996" y="110916"/>
                  <a:pt x="28625" y="111069"/>
                  <a:pt x="28625" y="111397"/>
                </a:cubicBezTo>
                <a:cubicBezTo>
                  <a:pt x="28625" y="111572"/>
                  <a:pt x="28778" y="111724"/>
                  <a:pt x="28974" y="111724"/>
                </a:cubicBezTo>
                <a:close/>
                <a:moveTo>
                  <a:pt x="24145" y="111637"/>
                </a:moveTo>
                <a:cubicBezTo>
                  <a:pt x="24364" y="111637"/>
                  <a:pt x="24473" y="111375"/>
                  <a:pt x="24320" y="111222"/>
                </a:cubicBezTo>
                <a:cubicBezTo>
                  <a:pt x="24167" y="111047"/>
                  <a:pt x="23905" y="111178"/>
                  <a:pt x="23905" y="111397"/>
                </a:cubicBezTo>
                <a:cubicBezTo>
                  <a:pt x="23905" y="111528"/>
                  <a:pt x="24014" y="111637"/>
                  <a:pt x="24145" y="111637"/>
                </a:cubicBezTo>
                <a:close/>
                <a:moveTo>
                  <a:pt x="19316" y="111528"/>
                </a:moveTo>
                <a:cubicBezTo>
                  <a:pt x="19491" y="111528"/>
                  <a:pt x="19491" y="111244"/>
                  <a:pt x="19316" y="111244"/>
                </a:cubicBezTo>
                <a:cubicBezTo>
                  <a:pt x="19141" y="111244"/>
                  <a:pt x="19141" y="111528"/>
                  <a:pt x="19316" y="111528"/>
                </a:cubicBezTo>
                <a:close/>
                <a:moveTo>
                  <a:pt x="14487" y="111419"/>
                </a:moveTo>
                <a:cubicBezTo>
                  <a:pt x="14509" y="111419"/>
                  <a:pt x="14509" y="111397"/>
                  <a:pt x="14509" y="111397"/>
                </a:cubicBezTo>
                <a:cubicBezTo>
                  <a:pt x="14509" y="111375"/>
                  <a:pt x="14509" y="111353"/>
                  <a:pt x="14487" y="111353"/>
                </a:cubicBezTo>
                <a:cubicBezTo>
                  <a:pt x="14465" y="111353"/>
                  <a:pt x="14465" y="111375"/>
                  <a:pt x="14465" y="111397"/>
                </a:cubicBezTo>
                <a:cubicBezTo>
                  <a:pt x="14465" y="111397"/>
                  <a:pt x="14465" y="111419"/>
                  <a:pt x="14487" y="111419"/>
                </a:cubicBezTo>
                <a:close/>
                <a:moveTo>
                  <a:pt x="144784" y="106568"/>
                </a:moveTo>
                <a:lnTo>
                  <a:pt x="144784" y="106568"/>
                </a:lnTo>
                <a:cubicBezTo>
                  <a:pt x="144784" y="106546"/>
                  <a:pt x="144740" y="106546"/>
                  <a:pt x="144740" y="106568"/>
                </a:cubicBezTo>
                <a:lnTo>
                  <a:pt x="144762" y="106568"/>
                </a:lnTo>
                <a:close/>
                <a:moveTo>
                  <a:pt x="139955" y="106677"/>
                </a:moveTo>
                <a:cubicBezTo>
                  <a:pt x="140020" y="106655"/>
                  <a:pt x="140064" y="106611"/>
                  <a:pt x="140064" y="106568"/>
                </a:cubicBezTo>
                <a:cubicBezTo>
                  <a:pt x="140042" y="106437"/>
                  <a:pt x="139867" y="106437"/>
                  <a:pt x="139845" y="106568"/>
                </a:cubicBezTo>
                <a:cubicBezTo>
                  <a:pt x="139845" y="106611"/>
                  <a:pt x="139889" y="106677"/>
                  <a:pt x="139955" y="106677"/>
                </a:cubicBezTo>
                <a:close/>
                <a:moveTo>
                  <a:pt x="135126" y="106764"/>
                </a:moveTo>
                <a:cubicBezTo>
                  <a:pt x="135322" y="106764"/>
                  <a:pt x="135410" y="106546"/>
                  <a:pt x="135279" y="106393"/>
                </a:cubicBezTo>
                <a:cubicBezTo>
                  <a:pt x="135147" y="106262"/>
                  <a:pt x="134907" y="106371"/>
                  <a:pt x="134907" y="106568"/>
                </a:cubicBezTo>
                <a:cubicBezTo>
                  <a:pt x="134907" y="106677"/>
                  <a:pt x="135016" y="106764"/>
                  <a:pt x="135126" y="106764"/>
                </a:cubicBezTo>
                <a:close/>
                <a:moveTo>
                  <a:pt x="130297" y="106895"/>
                </a:moveTo>
                <a:cubicBezTo>
                  <a:pt x="130602" y="106895"/>
                  <a:pt x="130755" y="106524"/>
                  <a:pt x="130537" y="106327"/>
                </a:cubicBezTo>
                <a:cubicBezTo>
                  <a:pt x="130318" y="106109"/>
                  <a:pt x="129969" y="106262"/>
                  <a:pt x="129969" y="106568"/>
                </a:cubicBezTo>
                <a:cubicBezTo>
                  <a:pt x="129969" y="106742"/>
                  <a:pt x="130122" y="106895"/>
                  <a:pt x="130297" y="106895"/>
                </a:cubicBezTo>
                <a:close/>
                <a:moveTo>
                  <a:pt x="125467" y="107005"/>
                </a:moveTo>
                <a:cubicBezTo>
                  <a:pt x="125883" y="107005"/>
                  <a:pt x="126079" y="106524"/>
                  <a:pt x="125795" y="106240"/>
                </a:cubicBezTo>
                <a:cubicBezTo>
                  <a:pt x="125511" y="105956"/>
                  <a:pt x="125009" y="106153"/>
                  <a:pt x="125009" y="106568"/>
                </a:cubicBezTo>
                <a:cubicBezTo>
                  <a:pt x="125030" y="106808"/>
                  <a:pt x="125227" y="107005"/>
                  <a:pt x="125467" y="107005"/>
                </a:cubicBezTo>
                <a:close/>
                <a:moveTo>
                  <a:pt x="120638" y="107114"/>
                </a:moveTo>
                <a:cubicBezTo>
                  <a:pt x="121141" y="107114"/>
                  <a:pt x="121403" y="106524"/>
                  <a:pt x="121054" y="106153"/>
                </a:cubicBezTo>
                <a:cubicBezTo>
                  <a:pt x="120682" y="105803"/>
                  <a:pt x="120092" y="106065"/>
                  <a:pt x="120092" y="106568"/>
                </a:cubicBezTo>
                <a:cubicBezTo>
                  <a:pt x="120092" y="106874"/>
                  <a:pt x="120333" y="107114"/>
                  <a:pt x="120638" y="107114"/>
                </a:cubicBezTo>
                <a:close/>
                <a:moveTo>
                  <a:pt x="115831" y="107223"/>
                </a:moveTo>
                <a:cubicBezTo>
                  <a:pt x="116399" y="107223"/>
                  <a:pt x="116705" y="106502"/>
                  <a:pt x="116290" y="106087"/>
                </a:cubicBezTo>
                <a:cubicBezTo>
                  <a:pt x="115875" y="105694"/>
                  <a:pt x="115176" y="105978"/>
                  <a:pt x="115154" y="106568"/>
                </a:cubicBezTo>
                <a:cubicBezTo>
                  <a:pt x="115176" y="106917"/>
                  <a:pt x="115460" y="107223"/>
                  <a:pt x="115831" y="107223"/>
                </a:cubicBezTo>
                <a:close/>
                <a:moveTo>
                  <a:pt x="111002" y="107311"/>
                </a:moveTo>
                <a:cubicBezTo>
                  <a:pt x="111658" y="107311"/>
                  <a:pt x="112007" y="106502"/>
                  <a:pt x="111527" y="106021"/>
                </a:cubicBezTo>
                <a:cubicBezTo>
                  <a:pt x="111046" y="105563"/>
                  <a:pt x="110237" y="105890"/>
                  <a:pt x="110237" y="106568"/>
                </a:cubicBezTo>
                <a:cubicBezTo>
                  <a:pt x="110237" y="106983"/>
                  <a:pt x="110587" y="107311"/>
                  <a:pt x="111002" y="107311"/>
                </a:cubicBezTo>
                <a:close/>
                <a:moveTo>
                  <a:pt x="106173" y="107398"/>
                </a:moveTo>
                <a:cubicBezTo>
                  <a:pt x="106916" y="107398"/>
                  <a:pt x="107309" y="106480"/>
                  <a:pt x="106763" y="105956"/>
                </a:cubicBezTo>
                <a:cubicBezTo>
                  <a:pt x="106239" y="105431"/>
                  <a:pt x="105321" y="105803"/>
                  <a:pt x="105321" y="106568"/>
                </a:cubicBezTo>
                <a:cubicBezTo>
                  <a:pt x="105321" y="107027"/>
                  <a:pt x="105714" y="107398"/>
                  <a:pt x="106173" y="107398"/>
                </a:cubicBezTo>
                <a:close/>
                <a:moveTo>
                  <a:pt x="101344" y="107485"/>
                </a:moveTo>
                <a:cubicBezTo>
                  <a:pt x="102175" y="107485"/>
                  <a:pt x="102568" y="106480"/>
                  <a:pt x="102000" y="105912"/>
                </a:cubicBezTo>
                <a:cubicBezTo>
                  <a:pt x="101410" y="105322"/>
                  <a:pt x="100426" y="105737"/>
                  <a:pt x="100426" y="106568"/>
                </a:cubicBezTo>
                <a:cubicBezTo>
                  <a:pt x="100426" y="107070"/>
                  <a:pt x="100842" y="107485"/>
                  <a:pt x="101344" y="107485"/>
                </a:cubicBezTo>
                <a:close/>
                <a:moveTo>
                  <a:pt x="96515" y="107551"/>
                </a:moveTo>
                <a:cubicBezTo>
                  <a:pt x="97411" y="107551"/>
                  <a:pt x="97848" y="106480"/>
                  <a:pt x="97214" y="105847"/>
                </a:cubicBezTo>
                <a:cubicBezTo>
                  <a:pt x="96603" y="105235"/>
                  <a:pt x="95532" y="105672"/>
                  <a:pt x="95532" y="106568"/>
                </a:cubicBezTo>
                <a:cubicBezTo>
                  <a:pt x="95532" y="107114"/>
                  <a:pt x="95969" y="107551"/>
                  <a:pt x="96515" y="107551"/>
                </a:cubicBezTo>
                <a:close/>
                <a:moveTo>
                  <a:pt x="91686" y="107595"/>
                </a:moveTo>
                <a:cubicBezTo>
                  <a:pt x="92626" y="107595"/>
                  <a:pt x="93085" y="106480"/>
                  <a:pt x="92429" y="105825"/>
                </a:cubicBezTo>
                <a:cubicBezTo>
                  <a:pt x="91774" y="105169"/>
                  <a:pt x="90659" y="105628"/>
                  <a:pt x="90659" y="106568"/>
                </a:cubicBezTo>
                <a:cubicBezTo>
                  <a:pt x="90659" y="107136"/>
                  <a:pt x="91118" y="107595"/>
                  <a:pt x="91686" y="107595"/>
                </a:cubicBezTo>
                <a:close/>
                <a:moveTo>
                  <a:pt x="86857" y="107638"/>
                </a:moveTo>
                <a:cubicBezTo>
                  <a:pt x="87840" y="107638"/>
                  <a:pt x="88321" y="106458"/>
                  <a:pt x="87644" y="105781"/>
                </a:cubicBezTo>
                <a:cubicBezTo>
                  <a:pt x="86944" y="105082"/>
                  <a:pt x="85765" y="105584"/>
                  <a:pt x="85765" y="106546"/>
                </a:cubicBezTo>
                <a:cubicBezTo>
                  <a:pt x="85765" y="107158"/>
                  <a:pt x="86267" y="107638"/>
                  <a:pt x="86857" y="107638"/>
                </a:cubicBezTo>
                <a:close/>
                <a:moveTo>
                  <a:pt x="82050" y="107660"/>
                </a:moveTo>
                <a:cubicBezTo>
                  <a:pt x="83033" y="107660"/>
                  <a:pt x="83536" y="106480"/>
                  <a:pt x="82837" y="105781"/>
                </a:cubicBezTo>
                <a:cubicBezTo>
                  <a:pt x="82137" y="105060"/>
                  <a:pt x="80935" y="105563"/>
                  <a:pt x="80935" y="106568"/>
                </a:cubicBezTo>
                <a:cubicBezTo>
                  <a:pt x="80935" y="107179"/>
                  <a:pt x="81438" y="107660"/>
                  <a:pt x="82050" y="107660"/>
                </a:cubicBezTo>
                <a:close/>
                <a:moveTo>
                  <a:pt x="77221" y="107660"/>
                </a:moveTo>
                <a:cubicBezTo>
                  <a:pt x="78226" y="107660"/>
                  <a:pt x="78729" y="106458"/>
                  <a:pt x="78007" y="105737"/>
                </a:cubicBezTo>
                <a:cubicBezTo>
                  <a:pt x="77308" y="105038"/>
                  <a:pt x="76085" y="105541"/>
                  <a:pt x="76085" y="106546"/>
                </a:cubicBezTo>
                <a:cubicBezTo>
                  <a:pt x="76085" y="107158"/>
                  <a:pt x="76587" y="107660"/>
                  <a:pt x="77221" y="107660"/>
                </a:cubicBezTo>
                <a:close/>
                <a:moveTo>
                  <a:pt x="72392" y="107660"/>
                </a:moveTo>
                <a:cubicBezTo>
                  <a:pt x="73375" y="107660"/>
                  <a:pt x="73878" y="106480"/>
                  <a:pt x="73178" y="105759"/>
                </a:cubicBezTo>
                <a:cubicBezTo>
                  <a:pt x="72479" y="105060"/>
                  <a:pt x="71277" y="105563"/>
                  <a:pt x="71277" y="106568"/>
                </a:cubicBezTo>
                <a:cubicBezTo>
                  <a:pt x="71277" y="107179"/>
                  <a:pt x="71780" y="107660"/>
                  <a:pt x="72392" y="107660"/>
                </a:cubicBezTo>
                <a:close/>
                <a:moveTo>
                  <a:pt x="67563" y="107638"/>
                </a:moveTo>
                <a:cubicBezTo>
                  <a:pt x="68546" y="107638"/>
                  <a:pt x="69027" y="106458"/>
                  <a:pt x="68328" y="105781"/>
                </a:cubicBezTo>
                <a:cubicBezTo>
                  <a:pt x="67650" y="105082"/>
                  <a:pt x="66470" y="105584"/>
                  <a:pt x="66470" y="106546"/>
                </a:cubicBezTo>
                <a:cubicBezTo>
                  <a:pt x="66470" y="107158"/>
                  <a:pt x="66973" y="107638"/>
                  <a:pt x="67563" y="107638"/>
                </a:cubicBezTo>
                <a:close/>
                <a:moveTo>
                  <a:pt x="62734" y="107595"/>
                </a:moveTo>
                <a:cubicBezTo>
                  <a:pt x="63673" y="107595"/>
                  <a:pt x="64132" y="106480"/>
                  <a:pt x="63477" y="105825"/>
                </a:cubicBezTo>
                <a:cubicBezTo>
                  <a:pt x="62821" y="105169"/>
                  <a:pt x="61685" y="105628"/>
                  <a:pt x="61685" y="106568"/>
                </a:cubicBezTo>
                <a:cubicBezTo>
                  <a:pt x="61685" y="107136"/>
                  <a:pt x="62166" y="107595"/>
                  <a:pt x="62734" y="107595"/>
                </a:cubicBezTo>
                <a:close/>
                <a:moveTo>
                  <a:pt x="57905" y="107551"/>
                </a:moveTo>
                <a:cubicBezTo>
                  <a:pt x="58801" y="107551"/>
                  <a:pt x="59238" y="106480"/>
                  <a:pt x="58626" y="105847"/>
                </a:cubicBezTo>
                <a:cubicBezTo>
                  <a:pt x="57992" y="105235"/>
                  <a:pt x="56921" y="105672"/>
                  <a:pt x="56921" y="106568"/>
                </a:cubicBezTo>
                <a:cubicBezTo>
                  <a:pt x="56921" y="107114"/>
                  <a:pt x="57358" y="107551"/>
                  <a:pt x="57905" y="107551"/>
                </a:cubicBezTo>
                <a:close/>
                <a:moveTo>
                  <a:pt x="53098" y="107464"/>
                </a:moveTo>
                <a:cubicBezTo>
                  <a:pt x="53906" y="107464"/>
                  <a:pt x="54299" y="106480"/>
                  <a:pt x="53731" y="105912"/>
                </a:cubicBezTo>
                <a:cubicBezTo>
                  <a:pt x="53163" y="105344"/>
                  <a:pt x="52180" y="105737"/>
                  <a:pt x="52180" y="106568"/>
                </a:cubicBezTo>
                <a:cubicBezTo>
                  <a:pt x="52180" y="107070"/>
                  <a:pt x="52595" y="107464"/>
                  <a:pt x="53098" y="107464"/>
                </a:cubicBezTo>
                <a:close/>
                <a:moveTo>
                  <a:pt x="48268" y="107398"/>
                </a:moveTo>
                <a:cubicBezTo>
                  <a:pt x="49011" y="107398"/>
                  <a:pt x="49383" y="106480"/>
                  <a:pt x="48858" y="105956"/>
                </a:cubicBezTo>
                <a:cubicBezTo>
                  <a:pt x="48334" y="105431"/>
                  <a:pt x="47416" y="105803"/>
                  <a:pt x="47416" y="106568"/>
                </a:cubicBezTo>
                <a:cubicBezTo>
                  <a:pt x="47416" y="107027"/>
                  <a:pt x="47788" y="107398"/>
                  <a:pt x="48268" y="107398"/>
                </a:cubicBezTo>
                <a:close/>
                <a:moveTo>
                  <a:pt x="43439" y="107311"/>
                </a:moveTo>
                <a:cubicBezTo>
                  <a:pt x="44117" y="107311"/>
                  <a:pt x="44445" y="106502"/>
                  <a:pt x="43964" y="106021"/>
                </a:cubicBezTo>
                <a:cubicBezTo>
                  <a:pt x="43505" y="105541"/>
                  <a:pt x="42697" y="105890"/>
                  <a:pt x="42697" y="106568"/>
                </a:cubicBezTo>
                <a:cubicBezTo>
                  <a:pt x="42697" y="106983"/>
                  <a:pt x="43024" y="107311"/>
                  <a:pt x="43439" y="107311"/>
                </a:cubicBezTo>
                <a:close/>
                <a:moveTo>
                  <a:pt x="38610" y="107223"/>
                </a:moveTo>
                <a:cubicBezTo>
                  <a:pt x="39200" y="107223"/>
                  <a:pt x="39484" y="106502"/>
                  <a:pt x="39069" y="106087"/>
                </a:cubicBezTo>
                <a:cubicBezTo>
                  <a:pt x="38654" y="105694"/>
                  <a:pt x="37955" y="105978"/>
                  <a:pt x="37955" y="106568"/>
                </a:cubicBezTo>
                <a:cubicBezTo>
                  <a:pt x="37955" y="106917"/>
                  <a:pt x="38239" y="107223"/>
                  <a:pt x="38610" y="107223"/>
                </a:cubicBezTo>
                <a:close/>
                <a:moveTo>
                  <a:pt x="33781" y="107114"/>
                </a:moveTo>
                <a:cubicBezTo>
                  <a:pt x="34284" y="107114"/>
                  <a:pt x="34524" y="106524"/>
                  <a:pt x="34175" y="106174"/>
                </a:cubicBezTo>
                <a:cubicBezTo>
                  <a:pt x="33825" y="105825"/>
                  <a:pt x="33235" y="106065"/>
                  <a:pt x="33235" y="106568"/>
                </a:cubicBezTo>
                <a:cubicBezTo>
                  <a:pt x="33235" y="106874"/>
                  <a:pt x="33475" y="107114"/>
                  <a:pt x="33781" y="107114"/>
                </a:cubicBezTo>
                <a:close/>
                <a:moveTo>
                  <a:pt x="28952" y="107005"/>
                </a:moveTo>
                <a:cubicBezTo>
                  <a:pt x="29346" y="107005"/>
                  <a:pt x="29542" y="106524"/>
                  <a:pt x="29280" y="106240"/>
                </a:cubicBezTo>
                <a:cubicBezTo>
                  <a:pt x="28996" y="105956"/>
                  <a:pt x="28515" y="106174"/>
                  <a:pt x="28515" y="106568"/>
                </a:cubicBezTo>
                <a:cubicBezTo>
                  <a:pt x="28515" y="106808"/>
                  <a:pt x="28712" y="107005"/>
                  <a:pt x="28952" y="107005"/>
                </a:cubicBezTo>
                <a:close/>
                <a:moveTo>
                  <a:pt x="24123" y="106874"/>
                </a:moveTo>
                <a:cubicBezTo>
                  <a:pt x="24429" y="106874"/>
                  <a:pt x="24560" y="106524"/>
                  <a:pt x="24364" y="106327"/>
                </a:cubicBezTo>
                <a:cubicBezTo>
                  <a:pt x="24167" y="106131"/>
                  <a:pt x="23817" y="106262"/>
                  <a:pt x="23817" y="106568"/>
                </a:cubicBezTo>
                <a:cubicBezTo>
                  <a:pt x="23817" y="106742"/>
                  <a:pt x="23949" y="106874"/>
                  <a:pt x="24123" y="106874"/>
                </a:cubicBezTo>
                <a:close/>
                <a:moveTo>
                  <a:pt x="19316" y="106764"/>
                </a:moveTo>
                <a:cubicBezTo>
                  <a:pt x="19491" y="106764"/>
                  <a:pt x="19600" y="106546"/>
                  <a:pt x="19469" y="106415"/>
                </a:cubicBezTo>
                <a:cubicBezTo>
                  <a:pt x="19316" y="106262"/>
                  <a:pt x="19098" y="106371"/>
                  <a:pt x="19098" y="106568"/>
                </a:cubicBezTo>
                <a:cubicBezTo>
                  <a:pt x="19098" y="106677"/>
                  <a:pt x="19185" y="106764"/>
                  <a:pt x="19316" y="106764"/>
                </a:cubicBezTo>
                <a:close/>
                <a:moveTo>
                  <a:pt x="14487" y="106655"/>
                </a:moveTo>
                <a:cubicBezTo>
                  <a:pt x="14531" y="106655"/>
                  <a:pt x="14575" y="106611"/>
                  <a:pt x="14575" y="106568"/>
                </a:cubicBezTo>
                <a:cubicBezTo>
                  <a:pt x="14575" y="106502"/>
                  <a:pt x="14531" y="106458"/>
                  <a:pt x="14487" y="106458"/>
                </a:cubicBezTo>
                <a:cubicBezTo>
                  <a:pt x="14422" y="106458"/>
                  <a:pt x="14378" y="106502"/>
                  <a:pt x="14378" y="106568"/>
                </a:cubicBezTo>
                <a:cubicBezTo>
                  <a:pt x="14400" y="106611"/>
                  <a:pt x="14443" y="106655"/>
                  <a:pt x="14487" y="106655"/>
                </a:cubicBezTo>
                <a:close/>
                <a:moveTo>
                  <a:pt x="144762" y="101782"/>
                </a:moveTo>
                <a:cubicBezTo>
                  <a:pt x="144849" y="101782"/>
                  <a:pt x="144718" y="101651"/>
                  <a:pt x="144718" y="101739"/>
                </a:cubicBezTo>
                <a:cubicBezTo>
                  <a:pt x="144718" y="101760"/>
                  <a:pt x="144740" y="101782"/>
                  <a:pt x="144762" y="101782"/>
                </a:cubicBezTo>
                <a:close/>
                <a:moveTo>
                  <a:pt x="139955" y="101913"/>
                </a:moveTo>
                <a:cubicBezTo>
                  <a:pt x="140042" y="101913"/>
                  <a:pt x="140108" y="101826"/>
                  <a:pt x="140108" y="101739"/>
                </a:cubicBezTo>
                <a:cubicBezTo>
                  <a:pt x="140129" y="101586"/>
                  <a:pt x="139933" y="101498"/>
                  <a:pt x="139823" y="101608"/>
                </a:cubicBezTo>
                <a:cubicBezTo>
                  <a:pt x="139714" y="101717"/>
                  <a:pt x="139780" y="101913"/>
                  <a:pt x="139955" y="101913"/>
                </a:cubicBezTo>
                <a:close/>
                <a:moveTo>
                  <a:pt x="135126" y="102023"/>
                </a:moveTo>
                <a:cubicBezTo>
                  <a:pt x="135388" y="102023"/>
                  <a:pt x="135519" y="101717"/>
                  <a:pt x="135322" y="101520"/>
                </a:cubicBezTo>
                <a:cubicBezTo>
                  <a:pt x="135147" y="101345"/>
                  <a:pt x="134820" y="101476"/>
                  <a:pt x="134820" y="101739"/>
                </a:cubicBezTo>
                <a:cubicBezTo>
                  <a:pt x="134820" y="101892"/>
                  <a:pt x="134951" y="102023"/>
                  <a:pt x="135126" y="102023"/>
                </a:cubicBezTo>
                <a:close/>
                <a:moveTo>
                  <a:pt x="130297" y="102154"/>
                </a:moveTo>
                <a:cubicBezTo>
                  <a:pt x="130668" y="102154"/>
                  <a:pt x="130843" y="101695"/>
                  <a:pt x="130581" y="101433"/>
                </a:cubicBezTo>
                <a:cubicBezTo>
                  <a:pt x="130318" y="101171"/>
                  <a:pt x="129881" y="101367"/>
                  <a:pt x="129881" y="101739"/>
                </a:cubicBezTo>
                <a:cubicBezTo>
                  <a:pt x="129881" y="101957"/>
                  <a:pt x="130056" y="102154"/>
                  <a:pt x="130297" y="102154"/>
                </a:cubicBezTo>
                <a:close/>
                <a:moveTo>
                  <a:pt x="125467" y="102263"/>
                </a:moveTo>
                <a:cubicBezTo>
                  <a:pt x="125948" y="102263"/>
                  <a:pt x="126189" y="101673"/>
                  <a:pt x="125861" y="101345"/>
                </a:cubicBezTo>
                <a:cubicBezTo>
                  <a:pt x="125511" y="100996"/>
                  <a:pt x="124921" y="101236"/>
                  <a:pt x="124921" y="101717"/>
                </a:cubicBezTo>
                <a:cubicBezTo>
                  <a:pt x="124921" y="102023"/>
                  <a:pt x="125162" y="102263"/>
                  <a:pt x="125467" y="102263"/>
                </a:cubicBezTo>
                <a:close/>
                <a:moveTo>
                  <a:pt x="120638" y="102372"/>
                </a:moveTo>
                <a:cubicBezTo>
                  <a:pt x="121207" y="102372"/>
                  <a:pt x="121491" y="101673"/>
                  <a:pt x="121097" y="101280"/>
                </a:cubicBezTo>
                <a:cubicBezTo>
                  <a:pt x="120682" y="100865"/>
                  <a:pt x="120005" y="101171"/>
                  <a:pt x="120005" y="101739"/>
                </a:cubicBezTo>
                <a:cubicBezTo>
                  <a:pt x="120005" y="102088"/>
                  <a:pt x="120289" y="102372"/>
                  <a:pt x="120638" y="102372"/>
                </a:cubicBezTo>
                <a:close/>
                <a:moveTo>
                  <a:pt x="115809" y="102482"/>
                </a:moveTo>
                <a:cubicBezTo>
                  <a:pt x="116487" y="102482"/>
                  <a:pt x="116815" y="101673"/>
                  <a:pt x="116334" y="101192"/>
                </a:cubicBezTo>
                <a:cubicBezTo>
                  <a:pt x="115875" y="100733"/>
                  <a:pt x="115066" y="101061"/>
                  <a:pt x="115066" y="101739"/>
                </a:cubicBezTo>
                <a:cubicBezTo>
                  <a:pt x="115066" y="102154"/>
                  <a:pt x="115394" y="102482"/>
                  <a:pt x="115809" y="102482"/>
                </a:cubicBezTo>
                <a:close/>
                <a:moveTo>
                  <a:pt x="111002" y="102591"/>
                </a:moveTo>
                <a:cubicBezTo>
                  <a:pt x="111767" y="102591"/>
                  <a:pt x="112138" y="101673"/>
                  <a:pt x="111614" y="101127"/>
                </a:cubicBezTo>
                <a:cubicBezTo>
                  <a:pt x="111068" y="100581"/>
                  <a:pt x="110150" y="100974"/>
                  <a:pt x="110150" y="101739"/>
                </a:cubicBezTo>
                <a:cubicBezTo>
                  <a:pt x="110150" y="102219"/>
                  <a:pt x="110522" y="102591"/>
                  <a:pt x="111002" y="102591"/>
                </a:cubicBezTo>
                <a:close/>
                <a:moveTo>
                  <a:pt x="106173" y="102700"/>
                </a:moveTo>
                <a:cubicBezTo>
                  <a:pt x="107025" y="102700"/>
                  <a:pt x="107441" y="101673"/>
                  <a:pt x="106851" y="101061"/>
                </a:cubicBezTo>
                <a:cubicBezTo>
                  <a:pt x="106239" y="100471"/>
                  <a:pt x="105234" y="100886"/>
                  <a:pt x="105234" y="101739"/>
                </a:cubicBezTo>
                <a:cubicBezTo>
                  <a:pt x="105234" y="102263"/>
                  <a:pt x="105649" y="102700"/>
                  <a:pt x="106173" y="102700"/>
                </a:cubicBezTo>
                <a:close/>
                <a:moveTo>
                  <a:pt x="101344" y="102787"/>
                </a:moveTo>
                <a:cubicBezTo>
                  <a:pt x="102284" y="102787"/>
                  <a:pt x="102743" y="101651"/>
                  <a:pt x="102087" y="100996"/>
                </a:cubicBezTo>
                <a:cubicBezTo>
                  <a:pt x="101432" y="100340"/>
                  <a:pt x="100317" y="100799"/>
                  <a:pt x="100317" y="101739"/>
                </a:cubicBezTo>
                <a:cubicBezTo>
                  <a:pt x="100295" y="102307"/>
                  <a:pt x="100776" y="102787"/>
                  <a:pt x="101344" y="102787"/>
                </a:cubicBezTo>
                <a:close/>
                <a:moveTo>
                  <a:pt x="96537" y="102875"/>
                </a:moveTo>
                <a:cubicBezTo>
                  <a:pt x="97520" y="102875"/>
                  <a:pt x="98023" y="101651"/>
                  <a:pt x="97324" y="100952"/>
                </a:cubicBezTo>
                <a:cubicBezTo>
                  <a:pt x="96603" y="100253"/>
                  <a:pt x="95401" y="100755"/>
                  <a:pt x="95401" y="101739"/>
                </a:cubicBezTo>
                <a:cubicBezTo>
                  <a:pt x="95401" y="102372"/>
                  <a:pt x="95903" y="102875"/>
                  <a:pt x="96537" y="102875"/>
                </a:cubicBezTo>
                <a:close/>
                <a:moveTo>
                  <a:pt x="91708" y="102919"/>
                </a:moveTo>
                <a:cubicBezTo>
                  <a:pt x="92757" y="102919"/>
                  <a:pt x="93281" y="101651"/>
                  <a:pt x="92538" y="100908"/>
                </a:cubicBezTo>
                <a:cubicBezTo>
                  <a:pt x="91795" y="100165"/>
                  <a:pt x="90528" y="100690"/>
                  <a:pt x="90528" y="101739"/>
                </a:cubicBezTo>
                <a:cubicBezTo>
                  <a:pt x="90528" y="102394"/>
                  <a:pt x="91052" y="102919"/>
                  <a:pt x="91708" y="102919"/>
                </a:cubicBezTo>
                <a:close/>
                <a:moveTo>
                  <a:pt x="86879" y="102984"/>
                </a:moveTo>
                <a:cubicBezTo>
                  <a:pt x="87971" y="102984"/>
                  <a:pt x="88518" y="101651"/>
                  <a:pt x="87753" y="100865"/>
                </a:cubicBezTo>
                <a:cubicBezTo>
                  <a:pt x="86966" y="100100"/>
                  <a:pt x="85633" y="100646"/>
                  <a:pt x="85633" y="101739"/>
                </a:cubicBezTo>
                <a:cubicBezTo>
                  <a:pt x="85633" y="102416"/>
                  <a:pt x="86202" y="102984"/>
                  <a:pt x="86879" y="102984"/>
                </a:cubicBezTo>
                <a:close/>
                <a:moveTo>
                  <a:pt x="82050" y="103006"/>
                </a:moveTo>
                <a:cubicBezTo>
                  <a:pt x="83164" y="103006"/>
                  <a:pt x="83732" y="101651"/>
                  <a:pt x="82946" y="100865"/>
                </a:cubicBezTo>
                <a:cubicBezTo>
                  <a:pt x="82159" y="100056"/>
                  <a:pt x="80783" y="100624"/>
                  <a:pt x="80783" y="101739"/>
                </a:cubicBezTo>
                <a:cubicBezTo>
                  <a:pt x="80783" y="102438"/>
                  <a:pt x="81351" y="103006"/>
                  <a:pt x="82050" y="103006"/>
                </a:cubicBezTo>
                <a:close/>
                <a:moveTo>
                  <a:pt x="77221" y="103006"/>
                </a:moveTo>
                <a:cubicBezTo>
                  <a:pt x="78357" y="103006"/>
                  <a:pt x="78925" y="101629"/>
                  <a:pt x="78117" y="100843"/>
                </a:cubicBezTo>
                <a:cubicBezTo>
                  <a:pt x="77308" y="100034"/>
                  <a:pt x="75954" y="100602"/>
                  <a:pt x="75954" y="101739"/>
                </a:cubicBezTo>
                <a:cubicBezTo>
                  <a:pt x="75954" y="102438"/>
                  <a:pt x="76522" y="103006"/>
                  <a:pt x="77221" y="103006"/>
                </a:cubicBezTo>
                <a:close/>
                <a:moveTo>
                  <a:pt x="72392" y="103006"/>
                </a:moveTo>
                <a:cubicBezTo>
                  <a:pt x="73528" y="103006"/>
                  <a:pt x="74074" y="101651"/>
                  <a:pt x="73288" y="100865"/>
                </a:cubicBezTo>
                <a:cubicBezTo>
                  <a:pt x="72501" y="100056"/>
                  <a:pt x="71146" y="100624"/>
                  <a:pt x="71146" y="101739"/>
                </a:cubicBezTo>
                <a:cubicBezTo>
                  <a:pt x="71146" y="102438"/>
                  <a:pt x="71693" y="103006"/>
                  <a:pt x="72392" y="103006"/>
                </a:cubicBezTo>
                <a:close/>
                <a:moveTo>
                  <a:pt x="67563" y="102984"/>
                </a:moveTo>
                <a:cubicBezTo>
                  <a:pt x="68677" y="102984"/>
                  <a:pt x="69223" y="101651"/>
                  <a:pt x="68437" y="100865"/>
                </a:cubicBezTo>
                <a:cubicBezTo>
                  <a:pt x="67672" y="100100"/>
                  <a:pt x="66339" y="100646"/>
                  <a:pt x="66339" y="101739"/>
                </a:cubicBezTo>
                <a:cubicBezTo>
                  <a:pt x="66339" y="102416"/>
                  <a:pt x="66885" y="102984"/>
                  <a:pt x="67563" y="102984"/>
                </a:cubicBezTo>
                <a:close/>
                <a:moveTo>
                  <a:pt x="62734" y="102919"/>
                </a:moveTo>
                <a:cubicBezTo>
                  <a:pt x="63804" y="102919"/>
                  <a:pt x="64329" y="101651"/>
                  <a:pt x="63586" y="100908"/>
                </a:cubicBezTo>
                <a:cubicBezTo>
                  <a:pt x="62843" y="100165"/>
                  <a:pt x="61576" y="100690"/>
                  <a:pt x="61576" y="101739"/>
                </a:cubicBezTo>
                <a:cubicBezTo>
                  <a:pt x="61576" y="102394"/>
                  <a:pt x="62100" y="102919"/>
                  <a:pt x="62734" y="102919"/>
                </a:cubicBezTo>
                <a:close/>
                <a:moveTo>
                  <a:pt x="57927" y="102853"/>
                </a:moveTo>
                <a:cubicBezTo>
                  <a:pt x="58910" y="102853"/>
                  <a:pt x="59412" y="101651"/>
                  <a:pt x="58713" y="100952"/>
                </a:cubicBezTo>
                <a:cubicBezTo>
                  <a:pt x="58014" y="100253"/>
                  <a:pt x="56812" y="100755"/>
                  <a:pt x="56812" y="101739"/>
                </a:cubicBezTo>
                <a:cubicBezTo>
                  <a:pt x="56812" y="102350"/>
                  <a:pt x="57315" y="102853"/>
                  <a:pt x="57927" y="102853"/>
                </a:cubicBezTo>
                <a:close/>
                <a:moveTo>
                  <a:pt x="53098" y="102766"/>
                </a:moveTo>
                <a:cubicBezTo>
                  <a:pt x="54015" y="102766"/>
                  <a:pt x="54474" y="101673"/>
                  <a:pt x="53819" y="101018"/>
                </a:cubicBezTo>
                <a:cubicBezTo>
                  <a:pt x="53163" y="100362"/>
                  <a:pt x="52071" y="100821"/>
                  <a:pt x="52071" y="101739"/>
                </a:cubicBezTo>
                <a:cubicBezTo>
                  <a:pt x="52071" y="102307"/>
                  <a:pt x="52529" y="102766"/>
                  <a:pt x="53098" y="102766"/>
                </a:cubicBezTo>
                <a:close/>
                <a:moveTo>
                  <a:pt x="48268" y="102700"/>
                </a:moveTo>
                <a:cubicBezTo>
                  <a:pt x="49121" y="102700"/>
                  <a:pt x="49536" y="101673"/>
                  <a:pt x="48946" y="101061"/>
                </a:cubicBezTo>
                <a:cubicBezTo>
                  <a:pt x="48334" y="100471"/>
                  <a:pt x="47307" y="100886"/>
                  <a:pt x="47307" y="101739"/>
                </a:cubicBezTo>
                <a:cubicBezTo>
                  <a:pt x="47307" y="102263"/>
                  <a:pt x="47744" y="102700"/>
                  <a:pt x="48268" y="102700"/>
                </a:cubicBezTo>
                <a:close/>
                <a:moveTo>
                  <a:pt x="43439" y="102591"/>
                </a:moveTo>
                <a:cubicBezTo>
                  <a:pt x="44204" y="102591"/>
                  <a:pt x="44576" y="101673"/>
                  <a:pt x="44051" y="101149"/>
                </a:cubicBezTo>
                <a:cubicBezTo>
                  <a:pt x="43505" y="100602"/>
                  <a:pt x="42609" y="100996"/>
                  <a:pt x="42609" y="101739"/>
                </a:cubicBezTo>
                <a:cubicBezTo>
                  <a:pt x="42609" y="102219"/>
                  <a:pt x="42981" y="102591"/>
                  <a:pt x="43439" y="102591"/>
                </a:cubicBezTo>
                <a:close/>
                <a:moveTo>
                  <a:pt x="38610" y="102503"/>
                </a:moveTo>
                <a:cubicBezTo>
                  <a:pt x="39288" y="102503"/>
                  <a:pt x="39616" y="101695"/>
                  <a:pt x="39135" y="101214"/>
                </a:cubicBezTo>
                <a:cubicBezTo>
                  <a:pt x="38676" y="100733"/>
                  <a:pt x="37867" y="101083"/>
                  <a:pt x="37867" y="101739"/>
                </a:cubicBezTo>
                <a:cubicBezTo>
                  <a:pt x="37867" y="102154"/>
                  <a:pt x="38195" y="102482"/>
                  <a:pt x="38610" y="102503"/>
                </a:cubicBezTo>
                <a:close/>
                <a:moveTo>
                  <a:pt x="33781" y="102372"/>
                </a:moveTo>
                <a:cubicBezTo>
                  <a:pt x="34350" y="102372"/>
                  <a:pt x="34634" y="101695"/>
                  <a:pt x="34240" y="101302"/>
                </a:cubicBezTo>
                <a:cubicBezTo>
                  <a:pt x="33847" y="100908"/>
                  <a:pt x="33170" y="101192"/>
                  <a:pt x="33170" y="101739"/>
                </a:cubicBezTo>
                <a:cubicBezTo>
                  <a:pt x="33170" y="102088"/>
                  <a:pt x="33454" y="102372"/>
                  <a:pt x="33781" y="102372"/>
                </a:cubicBezTo>
                <a:close/>
                <a:moveTo>
                  <a:pt x="28974" y="102263"/>
                </a:moveTo>
                <a:cubicBezTo>
                  <a:pt x="29433" y="102263"/>
                  <a:pt x="29673" y="101695"/>
                  <a:pt x="29346" y="101367"/>
                </a:cubicBezTo>
                <a:cubicBezTo>
                  <a:pt x="28996" y="101039"/>
                  <a:pt x="28450" y="101280"/>
                  <a:pt x="28450" y="101739"/>
                </a:cubicBezTo>
                <a:cubicBezTo>
                  <a:pt x="28450" y="102023"/>
                  <a:pt x="28668" y="102263"/>
                  <a:pt x="28974" y="102263"/>
                </a:cubicBezTo>
                <a:close/>
                <a:moveTo>
                  <a:pt x="24145" y="102154"/>
                </a:moveTo>
                <a:cubicBezTo>
                  <a:pt x="24495" y="102154"/>
                  <a:pt x="24670" y="101717"/>
                  <a:pt x="24429" y="101455"/>
                </a:cubicBezTo>
                <a:cubicBezTo>
                  <a:pt x="24167" y="101214"/>
                  <a:pt x="23730" y="101389"/>
                  <a:pt x="23730" y="101739"/>
                </a:cubicBezTo>
                <a:cubicBezTo>
                  <a:pt x="23730" y="101957"/>
                  <a:pt x="23927" y="102154"/>
                  <a:pt x="24145" y="102154"/>
                </a:cubicBezTo>
                <a:close/>
                <a:moveTo>
                  <a:pt x="19316" y="102023"/>
                </a:moveTo>
                <a:cubicBezTo>
                  <a:pt x="19556" y="102023"/>
                  <a:pt x="19688" y="101739"/>
                  <a:pt x="19513" y="101564"/>
                </a:cubicBezTo>
                <a:cubicBezTo>
                  <a:pt x="19338" y="101389"/>
                  <a:pt x="19032" y="101498"/>
                  <a:pt x="19032" y="101760"/>
                </a:cubicBezTo>
                <a:cubicBezTo>
                  <a:pt x="19032" y="101913"/>
                  <a:pt x="19163" y="102023"/>
                  <a:pt x="19316" y="102023"/>
                </a:cubicBezTo>
                <a:close/>
                <a:moveTo>
                  <a:pt x="14487" y="101913"/>
                </a:moveTo>
                <a:cubicBezTo>
                  <a:pt x="14575" y="101913"/>
                  <a:pt x="14640" y="101826"/>
                  <a:pt x="14640" y="101739"/>
                </a:cubicBezTo>
                <a:cubicBezTo>
                  <a:pt x="14640" y="101651"/>
                  <a:pt x="14575" y="101586"/>
                  <a:pt x="14487" y="101586"/>
                </a:cubicBezTo>
                <a:cubicBezTo>
                  <a:pt x="14400" y="101586"/>
                  <a:pt x="14334" y="101651"/>
                  <a:pt x="14334" y="101739"/>
                </a:cubicBezTo>
                <a:cubicBezTo>
                  <a:pt x="14334" y="101826"/>
                  <a:pt x="14400" y="101913"/>
                  <a:pt x="14487" y="101913"/>
                </a:cubicBezTo>
                <a:close/>
                <a:moveTo>
                  <a:pt x="9658" y="101782"/>
                </a:moveTo>
                <a:cubicBezTo>
                  <a:pt x="9724" y="101782"/>
                  <a:pt x="9724" y="101695"/>
                  <a:pt x="9658" y="101695"/>
                </a:cubicBezTo>
                <a:cubicBezTo>
                  <a:pt x="9614" y="101695"/>
                  <a:pt x="9614" y="101782"/>
                  <a:pt x="9658" y="101782"/>
                </a:cubicBezTo>
                <a:close/>
                <a:moveTo>
                  <a:pt x="149613" y="96931"/>
                </a:moveTo>
                <a:cubicBezTo>
                  <a:pt x="149635" y="96931"/>
                  <a:pt x="149635" y="96888"/>
                  <a:pt x="149613" y="96888"/>
                </a:cubicBezTo>
                <a:cubicBezTo>
                  <a:pt x="149591" y="96888"/>
                  <a:pt x="149591" y="96931"/>
                  <a:pt x="149613" y="96931"/>
                </a:cubicBezTo>
                <a:close/>
                <a:moveTo>
                  <a:pt x="144784" y="97019"/>
                </a:moveTo>
                <a:cubicBezTo>
                  <a:pt x="144958" y="97019"/>
                  <a:pt x="144674" y="96735"/>
                  <a:pt x="144674" y="96910"/>
                </a:cubicBezTo>
                <a:cubicBezTo>
                  <a:pt x="144674" y="96975"/>
                  <a:pt x="144718" y="97019"/>
                  <a:pt x="144784" y="97019"/>
                </a:cubicBezTo>
                <a:close/>
                <a:moveTo>
                  <a:pt x="139955" y="97128"/>
                </a:moveTo>
                <a:cubicBezTo>
                  <a:pt x="140151" y="97128"/>
                  <a:pt x="140261" y="96888"/>
                  <a:pt x="140108" y="96735"/>
                </a:cubicBezTo>
                <a:cubicBezTo>
                  <a:pt x="139976" y="96604"/>
                  <a:pt x="139736" y="96713"/>
                  <a:pt x="139736" y="96910"/>
                </a:cubicBezTo>
                <a:cubicBezTo>
                  <a:pt x="139736" y="97041"/>
                  <a:pt x="139823" y="97128"/>
                  <a:pt x="139955" y="97128"/>
                </a:cubicBezTo>
                <a:close/>
                <a:moveTo>
                  <a:pt x="135126" y="97281"/>
                </a:moveTo>
                <a:cubicBezTo>
                  <a:pt x="135453" y="97259"/>
                  <a:pt x="135606" y="96888"/>
                  <a:pt x="135388" y="96647"/>
                </a:cubicBezTo>
                <a:cubicBezTo>
                  <a:pt x="135169" y="96429"/>
                  <a:pt x="134776" y="96582"/>
                  <a:pt x="134776" y="96910"/>
                </a:cubicBezTo>
                <a:cubicBezTo>
                  <a:pt x="134776" y="97106"/>
                  <a:pt x="134929" y="97281"/>
                  <a:pt x="135126" y="97281"/>
                </a:cubicBezTo>
                <a:close/>
                <a:moveTo>
                  <a:pt x="130297" y="97412"/>
                </a:moveTo>
                <a:cubicBezTo>
                  <a:pt x="130755" y="97390"/>
                  <a:pt x="130952" y="96866"/>
                  <a:pt x="130646" y="96560"/>
                </a:cubicBezTo>
                <a:cubicBezTo>
                  <a:pt x="130340" y="96254"/>
                  <a:pt x="129816" y="96473"/>
                  <a:pt x="129816" y="96910"/>
                </a:cubicBezTo>
                <a:cubicBezTo>
                  <a:pt x="129816" y="97172"/>
                  <a:pt x="130034" y="97412"/>
                  <a:pt x="130297" y="97412"/>
                </a:cubicBezTo>
                <a:close/>
                <a:moveTo>
                  <a:pt x="125489" y="97521"/>
                </a:moveTo>
                <a:cubicBezTo>
                  <a:pt x="126036" y="97521"/>
                  <a:pt x="126298" y="96866"/>
                  <a:pt x="125905" y="96473"/>
                </a:cubicBezTo>
                <a:cubicBezTo>
                  <a:pt x="125533" y="96079"/>
                  <a:pt x="124856" y="96363"/>
                  <a:pt x="124856" y="96910"/>
                </a:cubicBezTo>
                <a:cubicBezTo>
                  <a:pt x="124856" y="97237"/>
                  <a:pt x="125140" y="97521"/>
                  <a:pt x="125489" y="97521"/>
                </a:cubicBezTo>
                <a:close/>
                <a:moveTo>
                  <a:pt x="120660" y="97631"/>
                </a:moveTo>
                <a:cubicBezTo>
                  <a:pt x="121294" y="97631"/>
                  <a:pt x="121622" y="96844"/>
                  <a:pt x="121163" y="96385"/>
                </a:cubicBezTo>
                <a:cubicBezTo>
                  <a:pt x="120704" y="95948"/>
                  <a:pt x="119939" y="96254"/>
                  <a:pt x="119939" y="96910"/>
                </a:cubicBezTo>
                <a:cubicBezTo>
                  <a:pt x="119939" y="97303"/>
                  <a:pt x="120245" y="97631"/>
                  <a:pt x="120660" y="97631"/>
                </a:cubicBezTo>
                <a:close/>
                <a:moveTo>
                  <a:pt x="115831" y="97762"/>
                </a:moveTo>
                <a:cubicBezTo>
                  <a:pt x="116574" y="97740"/>
                  <a:pt x="116968" y="96844"/>
                  <a:pt x="116421" y="96320"/>
                </a:cubicBezTo>
                <a:cubicBezTo>
                  <a:pt x="115897" y="95773"/>
                  <a:pt x="114979" y="96145"/>
                  <a:pt x="114979" y="96910"/>
                </a:cubicBezTo>
                <a:cubicBezTo>
                  <a:pt x="114979" y="97368"/>
                  <a:pt x="115372" y="97762"/>
                  <a:pt x="115831" y="97762"/>
                </a:cubicBezTo>
                <a:close/>
                <a:moveTo>
                  <a:pt x="111002" y="97849"/>
                </a:moveTo>
                <a:cubicBezTo>
                  <a:pt x="111854" y="97849"/>
                  <a:pt x="112270" y="96844"/>
                  <a:pt x="111680" y="96232"/>
                </a:cubicBezTo>
                <a:cubicBezTo>
                  <a:pt x="111068" y="95642"/>
                  <a:pt x="110041" y="96057"/>
                  <a:pt x="110041" y="96910"/>
                </a:cubicBezTo>
                <a:cubicBezTo>
                  <a:pt x="110041" y="97434"/>
                  <a:pt x="110478" y="97849"/>
                  <a:pt x="111002" y="97849"/>
                </a:cubicBezTo>
                <a:close/>
                <a:moveTo>
                  <a:pt x="106173" y="97958"/>
                </a:moveTo>
                <a:cubicBezTo>
                  <a:pt x="107113" y="97958"/>
                  <a:pt x="107594" y="96822"/>
                  <a:pt x="106916" y="96167"/>
                </a:cubicBezTo>
                <a:cubicBezTo>
                  <a:pt x="106261" y="95489"/>
                  <a:pt x="105124" y="95970"/>
                  <a:pt x="105124" y="96910"/>
                </a:cubicBezTo>
                <a:cubicBezTo>
                  <a:pt x="105124" y="97500"/>
                  <a:pt x="105583" y="97958"/>
                  <a:pt x="106173" y="97958"/>
                </a:cubicBezTo>
                <a:close/>
                <a:moveTo>
                  <a:pt x="101344" y="98046"/>
                </a:moveTo>
                <a:cubicBezTo>
                  <a:pt x="102371" y="98046"/>
                  <a:pt x="102896" y="96822"/>
                  <a:pt x="102153" y="96101"/>
                </a:cubicBezTo>
                <a:cubicBezTo>
                  <a:pt x="101432" y="95380"/>
                  <a:pt x="100208" y="95883"/>
                  <a:pt x="100208" y="96910"/>
                </a:cubicBezTo>
                <a:cubicBezTo>
                  <a:pt x="100208" y="97543"/>
                  <a:pt x="100710" y="98046"/>
                  <a:pt x="101344" y="98046"/>
                </a:cubicBezTo>
                <a:close/>
                <a:moveTo>
                  <a:pt x="96515" y="98155"/>
                </a:moveTo>
                <a:cubicBezTo>
                  <a:pt x="97630" y="98155"/>
                  <a:pt x="98198" y="96800"/>
                  <a:pt x="97411" y="96036"/>
                </a:cubicBezTo>
                <a:cubicBezTo>
                  <a:pt x="96624" y="95249"/>
                  <a:pt x="95270" y="95795"/>
                  <a:pt x="95270" y="96910"/>
                </a:cubicBezTo>
                <a:cubicBezTo>
                  <a:pt x="95291" y="97587"/>
                  <a:pt x="95838" y="98155"/>
                  <a:pt x="96515" y="98155"/>
                </a:cubicBezTo>
                <a:close/>
                <a:moveTo>
                  <a:pt x="91708" y="98221"/>
                </a:moveTo>
                <a:cubicBezTo>
                  <a:pt x="92866" y="98221"/>
                  <a:pt x="93456" y="96800"/>
                  <a:pt x="92626" y="95970"/>
                </a:cubicBezTo>
                <a:cubicBezTo>
                  <a:pt x="91795" y="95162"/>
                  <a:pt x="90397" y="95730"/>
                  <a:pt x="90397" y="96910"/>
                </a:cubicBezTo>
                <a:cubicBezTo>
                  <a:pt x="90397" y="97631"/>
                  <a:pt x="90965" y="98221"/>
                  <a:pt x="91708" y="98221"/>
                </a:cubicBezTo>
                <a:close/>
                <a:moveTo>
                  <a:pt x="86879" y="98264"/>
                </a:moveTo>
                <a:cubicBezTo>
                  <a:pt x="88081" y="98264"/>
                  <a:pt x="88693" y="96800"/>
                  <a:pt x="87840" y="95948"/>
                </a:cubicBezTo>
                <a:cubicBezTo>
                  <a:pt x="86988" y="95074"/>
                  <a:pt x="85502" y="95686"/>
                  <a:pt x="85502" y="96910"/>
                </a:cubicBezTo>
                <a:cubicBezTo>
                  <a:pt x="85502" y="97653"/>
                  <a:pt x="86114" y="98264"/>
                  <a:pt x="86879" y="98264"/>
                </a:cubicBezTo>
                <a:close/>
                <a:moveTo>
                  <a:pt x="82050" y="98308"/>
                </a:moveTo>
                <a:cubicBezTo>
                  <a:pt x="83295" y="98308"/>
                  <a:pt x="83907" y="96800"/>
                  <a:pt x="83033" y="95926"/>
                </a:cubicBezTo>
                <a:cubicBezTo>
                  <a:pt x="82159" y="95052"/>
                  <a:pt x="80651" y="95664"/>
                  <a:pt x="80651" y="96910"/>
                </a:cubicBezTo>
                <a:cubicBezTo>
                  <a:pt x="80651" y="97674"/>
                  <a:pt x="81285" y="98308"/>
                  <a:pt x="82050" y="98308"/>
                </a:cubicBezTo>
                <a:close/>
                <a:moveTo>
                  <a:pt x="77221" y="98308"/>
                </a:moveTo>
                <a:cubicBezTo>
                  <a:pt x="78466" y="98308"/>
                  <a:pt x="79100" y="96778"/>
                  <a:pt x="78204" y="95904"/>
                </a:cubicBezTo>
                <a:cubicBezTo>
                  <a:pt x="77330" y="95009"/>
                  <a:pt x="75801" y="95664"/>
                  <a:pt x="75822" y="96910"/>
                </a:cubicBezTo>
                <a:cubicBezTo>
                  <a:pt x="75822" y="97696"/>
                  <a:pt x="76456" y="98308"/>
                  <a:pt x="77221" y="98308"/>
                </a:cubicBezTo>
                <a:close/>
                <a:moveTo>
                  <a:pt x="72392" y="98308"/>
                </a:moveTo>
                <a:cubicBezTo>
                  <a:pt x="73637" y="98308"/>
                  <a:pt x="74249" y="96800"/>
                  <a:pt x="73375" y="95926"/>
                </a:cubicBezTo>
                <a:cubicBezTo>
                  <a:pt x="72501" y="95052"/>
                  <a:pt x="70993" y="95664"/>
                  <a:pt x="70993" y="96910"/>
                </a:cubicBezTo>
                <a:cubicBezTo>
                  <a:pt x="70993" y="97674"/>
                  <a:pt x="71627" y="98308"/>
                  <a:pt x="72392" y="98308"/>
                </a:cubicBezTo>
                <a:close/>
                <a:moveTo>
                  <a:pt x="67563" y="98264"/>
                </a:moveTo>
                <a:cubicBezTo>
                  <a:pt x="68786" y="98264"/>
                  <a:pt x="69376" y="96800"/>
                  <a:pt x="68524" y="95948"/>
                </a:cubicBezTo>
                <a:cubicBezTo>
                  <a:pt x="67672" y="95096"/>
                  <a:pt x="66208" y="95708"/>
                  <a:pt x="66208" y="96910"/>
                </a:cubicBezTo>
                <a:cubicBezTo>
                  <a:pt x="66208" y="97653"/>
                  <a:pt x="66820" y="98264"/>
                  <a:pt x="67563" y="98264"/>
                </a:cubicBezTo>
                <a:close/>
                <a:moveTo>
                  <a:pt x="62756" y="98221"/>
                </a:moveTo>
                <a:cubicBezTo>
                  <a:pt x="63914" y="98221"/>
                  <a:pt x="64482" y="96822"/>
                  <a:pt x="63673" y="96014"/>
                </a:cubicBezTo>
                <a:cubicBezTo>
                  <a:pt x="62843" y="95183"/>
                  <a:pt x="61445" y="95773"/>
                  <a:pt x="61445" y="96931"/>
                </a:cubicBezTo>
                <a:cubicBezTo>
                  <a:pt x="61445" y="97631"/>
                  <a:pt x="62035" y="98221"/>
                  <a:pt x="62756" y="98221"/>
                </a:cubicBezTo>
                <a:close/>
                <a:moveTo>
                  <a:pt x="57927" y="98155"/>
                </a:moveTo>
                <a:cubicBezTo>
                  <a:pt x="59019" y="98155"/>
                  <a:pt x="59565" y="96822"/>
                  <a:pt x="58801" y="96057"/>
                </a:cubicBezTo>
                <a:cubicBezTo>
                  <a:pt x="58014" y="95271"/>
                  <a:pt x="56681" y="95817"/>
                  <a:pt x="56681" y="96931"/>
                </a:cubicBezTo>
                <a:cubicBezTo>
                  <a:pt x="56681" y="97609"/>
                  <a:pt x="57249" y="98155"/>
                  <a:pt x="57927" y="98155"/>
                </a:cubicBezTo>
                <a:close/>
                <a:moveTo>
                  <a:pt x="53098" y="98068"/>
                </a:moveTo>
                <a:cubicBezTo>
                  <a:pt x="54125" y="98068"/>
                  <a:pt x="54627" y="96822"/>
                  <a:pt x="53906" y="96101"/>
                </a:cubicBezTo>
                <a:cubicBezTo>
                  <a:pt x="53185" y="95380"/>
                  <a:pt x="51939" y="95904"/>
                  <a:pt x="51939" y="96931"/>
                </a:cubicBezTo>
                <a:cubicBezTo>
                  <a:pt x="51939" y="97565"/>
                  <a:pt x="52464" y="98068"/>
                  <a:pt x="53098" y="98068"/>
                </a:cubicBezTo>
                <a:close/>
                <a:moveTo>
                  <a:pt x="48268" y="97958"/>
                </a:moveTo>
                <a:cubicBezTo>
                  <a:pt x="49208" y="97958"/>
                  <a:pt x="49667" y="96822"/>
                  <a:pt x="49011" y="96167"/>
                </a:cubicBezTo>
                <a:cubicBezTo>
                  <a:pt x="48356" y="95511"/>
                  <a:pt x="47220" y="95970"/>
                  <a:pt x="47220" y="96910"/>
                </a:cubicBezTo>
                <a:cubicBezTo>
                  <a:pt x="47220" y="97478"/>
                  <a:pt x="47700" y="97958"/>
                  <a:pt x="48268" y="97958"/>
                </a:cubicBezTo>
                <a:close/>
                <a:moveTo>
                  <a:pt x="43439" y="97849"/>
                </a:moveTo>
                <a:cubicBezTo>
                  <a:pt x="44292" y="97871"/>
                  <a:pt x="44729" y="96844"/>
                  <a:pt x="44117" y="96232"/>
                </a:cubicBezTo>
                <a:cubicBezTo>
                  <a:pt x="43527" y="95620"/>
                  <a:pt x="42500" y="96057"/>
                  <a:pt x="42500" y="96910"/>
                </a:cubicBezTo>
                <a:cubicBezTo>
                  <a:pt x="42500" y="97434"/>
                  <a:pt x="42915" y="97871"/>
                  <a:pt x="43439" y="97871"/>
                </a:cubicBezTo>
                <a:close/>
                <a:moveTo>
                  <a:pt x="38610" y="97740"/>
                </a:moveTo>
                <a:cubicBezTo>
                  <a:pt x="39353" y="97740"/>
                  <a:pt x="39703" y="96844"/>
                  <a:pt x="39200" y="96341"/>
                </a:cubicBezTo>
                <a:cubicBezTo>
                  <a:pt x="38676" y="95817"/>
                  <a:pt x="37802" y="96189"/>
                  <a:pt x="37802" y="96910"/>
                </a:cubicBezTo>
                <a:cubicBezTo>
                  <a:pt x="37802" y="97368"/>
                  <a:pt x="38173" y="97740"/>
                  <a:pt x="38610" y="97740"/>
                </a:cubicBezTo>
                <a:close/>
                <a:moveTo>
                  <a:pt x="33781" y="97631"/>
                </a:moveTo>
                <a:cubicBezTo>
                  <a:pt x="34437" y="97631"/>
                  <a:pt x="34765" y="96844"/>
                  <a:pt x="34306" y="96385"/>
                </a:cubicBezTo>
                <a:cubicBezTo>
                  <a:pt x="33847" y="95926"/>
                  <a:pt x="33060" y="96254"/>
                  <a:pt x="33060" y="96910"/>
                </a:cubicBezTo>
                <a:cubicBezTo>
                  <a:pt x="33060" y="97303"/>
                  <a:pt x="33388" y="97631"/>
                  <a:pt x="33781" y="97631"/>
                </a:cubicBezTo>
                <a:close/>
                <a:moveTo>
                  <a:pt x="28974" y="97500"/>
                </a:moveTo>
                <a:cubicBezTo>
                  <a:pt x="29499" y="97500"/>
                  <a:pt x="29783" y="96866"/>
                  <a:pt x="29389" y="96473"/>
                </a:cubicBezTo>
                <a:cubicBezTo>
                  <a:pt x="29018" y="96101"/>
                  <a:pt x="28362" y="96363"/>
                  <a:pt x="28362" y="96910"/>
                </a:cubicBezTo>
                <a:cubicBezTo>
                  <a:pt x="28362" y="97237"/>
                  <a:pt x="28625" y="97500"/>
                  <a:pt x="28974" y="97500"/>
                </a:cubicBezTo>
                <a:close/>
                <a:moveTo>
                  <a:pt x="24145" y="97412"/>
                </a:moveTo>
                <a:cubicBezTo>
                  <a:pt x="24560" y="97412"/>
                  <a:pt x="24779" y="96888"/>
                  <a:pt x="24473" y="96582"/>
                </a:cubicBezTo>
                <a:cubicBezTo>
                  <a:pt x="24189" y="96276"/>
                  <a:pt x="23664" y="96494"/>
                  <a:pt x="23664" y="96910"/>
                </a:cubicBezTo>
                <a:cubicBezTo>
                  <a:pt x="23643" y="97194"/>
                  <a:pt x="23861" y="97412"/>
                  <a:pt x="24145" y="97412"/>
                </a:cubicBezTo>
                <a:close/>
                <a:moveTo>
                  <a:pt x="19316" y="97259"/>
                </a:moveTo>
                <a:cubicBezTo>
                  <a:pt x="19622" y="97259"/>
                  <a:pt x="19775" y="96888"/>
                  <a:pt x="19556" y="96669"/>
                </a:cubicBezTo>
                <a:cubicBezTo>
                  <a:pt x="19338" y="96451"/>
                  <a:pt x="18967" y="96604"/>
                  <a:pt x="18967" y="96931"/>
                </a:cubicBezTo>
                <a:cubicBezTo>
                  <a:pt x="18967" y="97106"/>
                  <a:pt x="19119" y="97259"/>
                  <a:pt x="19316" y="97259"/>
                </a:cubicBezTo>
                <a:close/>
                <a:moveTo>
                  <a:pt x="14487" y="97128"/>
                </a:moveTo>
                <a:cubicBezTo>
                  <a:pt x="14684" y="97128"/>
                  <a:pt x="14793" y="96888"/>
                  <a:pt x="14640" y="96735"/>
                </a:cubicBezTo>
                <a:cubicBezTo>
                  <a:pt x="14509" y="96604"/>
                  <a:pt x="14269" y="96713"/>
                  <a:pt x="14269" y="96910"/>
                </a:cubicBezTo>
                <a:cubicBezTo>
                  <a:pt x="14269" y="97019"/>
                  <a:pt x="14356" y="97128"/>
                  <a:pt x="14487" y="97128"/>
                </a:cubicBezTo>
                <a:close/>
                <a:moveTo>
                  <a:pt x="9658" y="96997"/>
                </a:moveTo>
                <a:cubicBezTo>
                  <a:pt x="9724" y="96997"/>
                  <a:pt x="9767" y="96953"/>
                  <a:pt x="9767" y="96910"/>
                </a:cubicBezTo>
                <a:cubicBezTo>
                  <a:pt x="9767" y="96844"/>
                  <a:pt x="9724" y="96800"/>
                  <a:pt x="9658" y="96822"/>
                </a:cubicBezTo>
                <a:cubicBezTo>
                  <a:pt x="9614" y="96822"/>
                  <a:pt x="9571" y="96844"/>
                  <a:pt x="9571" y="96910"/>
                </a:cubicBezTo>
                <a:cubicBezTo>
                  <a:pt x="9571" y="96953"/>
                  <a:pt x="9614" y="96997"/>
                  <a:pt x="9658" y="96997"/>
                </a:cubicBezTo>
                <a:close/>
                <a:moveTo>
                  <a:pt x="149613" y="92102"/>
                </a:moveTo>
                <a:cubicBezTo>
                  <a:pt x="149613" y="92102"/>
                  <a:pt x="149635" y="92102"/>
                  <a:pt x="149635" y="92081"/>
                </a:cubicBezTo>
                <a:cubicBezTo>
                  <a:pt x="149635" y="92059"/>
                  <a:pt x="149613" y="92059"/>
                  <a:pt x="149613" y="92059"/>
                </a:cubicBezTo>
                <a:cubicBezTo>
                  <a:pt x="149591" y="92059"/>
                  <a:pt x="149569" y="92059"/>
                  <a:pt x="149591" y="92081"/>
                </a:cubicBezTo>
                <a:cubicBezTo>
                  <a:pt x="149569" y="92102"/>
                  <a:pt x="149591" y="92102"/>
                  <a:pt x="149613" y="92102"/>
                </a:cubicBezTo>
                <a:close/>
                <a:moveTo>
                  <a:pt x="144784" y="92233"/>
                </a:moveTo>
                <a:cubicBezTo>
                  <a:pt x="144871" y="92233"/>
                  <a:pt x="144937" y="92168"/>
                  <a:pt x="144937" y="92081"/>
                </a:cubicBezTo>
                <a:cubicBezTo>
                  <a:pt x="144937" y="91862"/>
                  <a:pt x="144631" y="91862"/>
                  <a:pt x="144631" y="92081"/>
                </a:cubicBezTo>
                <a:cubicBezTo>
                  <a:pt x="144631" y="92168"/>
                  <a:pt x="144696" y="92233"/>
                  <a:pt x="144784" y="92233"/>
                </a:cubicBezTo>
                <a:close/>
                <a:moveTo>
                  <a:pt x="139955" y="92365"/>
                </a:moveTo>
                <a:cubicBezTo>
                  <a:pt x="140217" y="92365"/>
                  <a:pt x="140348" y="92059"/>
                  <a:pt x="140173" y="91862"/>
                </a:cubicBezTo>
                <a:cubicBezTo>
                  <a:pt x="139976" y="91687"/>
                  <a:pt x="139671" y="91818"/>
                  <a:pt x="139671" y="92081"/>
                </a:cubicBezTo>
                <a:cubicBezTo>
                  <a:pt x="139671" y="92233"/>
                  <a:pt x="139802" y="92365"/>
                  <a:pt x="139955" y="92365"/>
                </a:cubicBezTo>
                <a:close/>
                <a:moveTo>
                  <a:pt x="135126" y="92518"/>
                </a:moveTo>
                <a:cubicBezTo>
                  <a:pt x="135519" y="92496"/>
                  <a:pt x="135694" y="92037"/>
                  <a:pt x="135431" y="91775"/>
                </a:cubicBezTo>
                <a:cubicBezTo>
                  <a:pt x="135169" y="91512"/>
                  <a:pt x="134710" y="91687"/>
                  <a:pt x="134710" y="92081"/>
                </a:cubicBezTo>
                <a:cubicBezTo>
                  <a:pt x="134710" y="92321"/>
                  <a:pt x="134885" y="92496"/>
                  <a:pt x="135126" y="92518"/>
                </a:cubicBezTo>
                <a:close/>
                <a:moveTo>
                  <a:pt x="130297" y="92627"/>
                </a:moveTo>
                <a:cubicBezTo>
                  <a:pt x="130799" y="92627"/>
                  <a:pt x="131039" y="92037"/>
                  <a:pt x="130690" y="91687"/>
                </a:cubicBezTo>
                <a:cubicBezTo>
                  <a:pt x="130340" y="91359"/>
                  <a:pt x="129750" y="91600"/>
                  <a:pt x="129750" y="92081"/>
                </a:cubicBezTo>
                <a:cubicBezTo>
                  <a:pt x="129750" y="92386"/>
                  <a:pt x="130012" y="92627"/>
                  <a:pt x="130297" y="92627"/>
                </a:cubicBezTo>
                <a:close/>
                <a:moveTo>
                  <a:pt x="125489" y="92758"/>
                </a:moveTo>
                <a:cubicBezTo>
                  <a:pt x="126079" y="92758"/>
                  <a:pt x="126385" y="92015"/>
                  <a:pt x="125970" y="91600"/>
                </a:cubicBezTo>
                <a:cubicBezTo>
                  <a:pt x="125533" y="91163"/>
                  <a:pt x="124790" y="91469"/>
                  <a:pt x="124790" y="92081"/>
                </a:cubicBezTo>
                <a:cubicBezTo>
                  <a:pt x="124790" y="92452"/>
                  <a:pt x="125096" y="92758"/>
                  <a:pt x="125489" y="92758"/>
                </a:cubicBezTo>
                <a:close/>
                <a:moveTo>
                  <a:pt x="120660" y="92889"/>
                </a:moveTo>
                <a:cubicBezTo>
                  <a:pt x="121360" y="92889"/>
                  <a:pt x="121731" y="92037"/>
                  <a:pt x="121228" y="91512"/>
                </a:cubicBezTo>
                <a:cubicBezTo>
                  <a:pt x="120726" y="91010"/>
                  <a:pt x="119874" y="91359"/>
                  <a:pt x="119852" y="92059"/>
                </a:cubicBezTo>
                <a:cubicBezTo>
                  <a:pt x="119830" y="92518"/>
                  <a:pt x="120201" y="92889"/>
                  <a:pt x="120660" y="92889"/>
                </a:cubicBezTo>
                <a:close/>
                <a:moveTo>
                  <a:pt x="115831" y="92998"/>
                </a:moveTo>
                <a:cubicBezTo>
                  <a:pt x="116640" y="92998"/>
                  <a:pt x="117055" y="92015"/>
                  <a:pt x="116487" y="91425"/>
                </a:cubicBezTo>
                <a:cubicBezTo>
                  <a:pt x="115897" y="90835"/>
                  <a:pt x="114914" y="91250"/>
                  <a:pt x="114914" y="92081"/>
                </a:cubicBezTo>
                <a:cubicBezTo>
                  <a:pt x="114892" y="92583"/>
                  <a:pt x="115307" y="92998"/>
                  <a:pt x="115831" y="92998"/>
                </a:cubicBezTo>
                <a:close/>
                <a:moveTo>
                  <a:pt x="111002" y="93129"/>
                </a:moveTo>
                <a:cubicBezTo>
                  <a:pt x="111942" y="93129"/>
                  <a:pt x="112401" y="91993"/>
                  <a:pt x="111745" y="91338"/>
                </a:cubicBezTo>
                <a:cubicBezTo>
                  <a:pt x="111090" y="90682"/>
                  <a:pt x="109953" y="91141"/>
                  <a:pt x="109953" y="92081"/>
                </a:cubicBezTo>
                <a:cubicBezTo>
                  <a:pt x="109953" y="92649"/>
                  <a:pt x="110434" y="93129"/>
                  <a:pt x="111002" y="93129"/>
                </a:cubicBezTo>
                <a:close/>
                <a:moveTo>
                  <a:pt x="106173" y="93239"/>
                </a:moveTo>
                <a:cubicBezTo>
                  <a:pt x="107200" y="93239"/>
                  <a:pt x="107725" y="91993"/>
                  <a:pt x="106982" y="91272"/>
                </a:cubicBezTo>
                <a:cubicBezTo>
                  <a:pt x="106261" y="90529"/>
                  <a:pt x="105015" y="91054"/>
                  <a:pt x="105015" y="92081"/>
                </a:cubicBezTo>
                <a:cubicBezTo>
                  <a:pt x="105015" y="92714"/>
                  <a:pt x="105540" y="93239"/>
                  <a:pt x="106173" y="93239"/>
                </a:cubicBezTo>
                <a:close/>
                <a:moveTo>
                  <a:pt x="101344" y="93326"/>
                </a:moveTo>
                <a:cubicBezTo>
                  <a:pt x="102480" y="93326"/>
                  <a:pt x="103027" y="91971"/>
                  <a:pt x="102240" y="91185"/>
                </a:cubicBezTo>
                <a:cubicBezTo>
                  <a:pt x="101453" y="90398"/>
                  <a:pt x="100099" y="90966"/>
                  <a:pt x="100099" y="92081"/>
                </a:cubicBezTo>
                <a:cubicBezTo>
                  <a:pt x="100099" y="92780"/>
                  <a:pt x="100645" y="93326"/>
                  <a:pt x="101344" y="93326"/>
                </a:cubicBezTo>
                <a:close/>
                <a:moveTo>
                  <a:pt x="96515" y="93435"/>
                </a:moveTo>
                <a:cubicBezTo>
                  <a:pt x="97739" y="93435"/>
                  <a:pt x="98372" y="91971"/>
                  <a:pt x="97520" y="91097"/>
                </a:cubicBezTo>
                <a:cubicBezTo>
                  <a:pt x="96646" y="90245"/>
                  <a:pt x="95182" y="90835"/>
                  <a:pt x="95182" y="92059"/>
                </a:cubicBezTo>
                <a:cubicBezTo>
                  <a:pt x="95160" y="92823"/>
                  <a:pt x="95772" y="93435"/>
                  <a:pt x="96515" y="93435"/>
                </a:cubicBezTo>
                <a:close/>
                <a:moveTo>
                  <a:pt x="91708" y="93501"/>
                </a:moveTo>
                <a:cubicBezTo>
                  <a:pt x="92975" y="93501"/>
                  <a:pt x="93609" y="91971"/>
                  <a:pt x="92713" y="91075"/>
                </a:cubicBezTo>
                <a:cubicBezTo>
                  <a:pt x="91817" y="90158"/>
                  <a:pt x="90266" y="90813"/>
                  <a:pt x="90266" y="92081"/>
                </a:cubicBezTo>
                <a:cubicBezTo>
                  <a:pt x="90266" y="92867"/>
                  <a:pt x="90899" y="93501"/>
                  <a:pt x="91708" y="93501"/>
                </a:cubicBezTo>
                <a:close/>
                <a:moveTo>
                  <a:pt x="86879" y="93566"/>
                </a:moveTo>
                <a:cubicBezTo>
                  <a:pt x="88212" y="93566"/>
                  <a:pt x="88889" y="91971"/>
                  <a:pt x="87928" y="91010"/>
                </a:cubicBezTo>
                <a:cubicBezTo>
                  <a:pt x="86988" y="90070"/>
                  <a:pt x="85371" y="90748"/>
                  <a:pt x="85371" y="92081"/>
                </a:cubicBezTo>
                <a:cubicBezTo>
                  <a:pt x="85371" y="92911"/>
                  <a:pt x="86049" y="93566"/>
                  <a:pt x="86879" y="93566"/>
                </a:cubicBezTo>
                <a:close/>
                <a:moveTo>
                  <a:pt x="82050" y="93610"/>
                </a:moveTo>
                <a:cubicBezTo>
                  <a:pt x="83426" y="93610"/>
                  <a:pt x="84104" y="91949"/>
                  <a:pt x="83142" y="90988"/>
                </a:cubicBezTo>
                <a:cubicBezTo>
                  <a:pt x="82159" y="90027"/>
                  <a:pt x="80498" y="90704"/>
                  <a:pt x="80498" y="92081"/>
                </a:cubicBezTo>
                <a:cubicBezTo>
                  <a:pt x="80498" y="92933"/>
                  <a:pt x="81198" y="93610"/>
                  <a:pt x="82050" y="93610"/>
                </a:cubicBezTo>
                <a:close/>
                <a:moveTo>
                  <a:pt x="77221" y="93632"/>
                </a:moveTo>
                <a:cubicBezTo>
                  <a:pt x="78597" y="93632"/>
                  <a:pt x="79297" y="91949"/>
                  <a:pt x="78313" y="90988"/>
                </a:cubicBezTo>
                <a:cubicBezTo>
                  <a:pt x="77352" y="90005"/>
                  <a:pt x="75669" y="90682"/>
                  <a:pt x="75669" y="92081"/>
                </a:cubicBezTo>
                <a:cubicBezTo>
                  <a:pt x="75669" y="92933"/>
                  <a:pt x="76369" y="93632"/>
                  <a:pt x="77221" y="93632"/>
                </a:cubicBezTo>
                <a:close/>
                <a:moveTo>
                  <a:pt x="72392" y="93610"/>
                </a:moveTo>
                <a:cubicBezTo>
                  <a:pt x="73768" y="93610"/>
                  <a:pt x="74468" y="91949"/>
                  <a:pt x="73484" y="90988"/>
                </a:cubicBezTo>
                <a:cubicBezTo>
                  <a:pt x="72523" y="90027"/>
                  <a:pt x="70862" y="90704"/>
                  <a:pt x="70862" y="92081"/>
                </a:cubicBezTo>
                <a:cubicBezTo>
                  <a:pt x="70862" y="92933"/>
                  <a:pt x="71540" y="93610"/>
                  <a:pt x="72392" y="93610"/>
                </a:cubicBezTo>
                <a:close/>
                <a:moveTo>
                  <a:pt x="67563" y="93566"/>
                </a:moveTo>
                <a:cubicBezTo>
                  <a:pt x="68896" y="93566"/>
                  <a:pt x="69551" y="91971"/>
                  <a:pt x="68612" y="91032"/>
                </a:cubicBezTo>
                <a:cubicBezTo>
                  <a:pt x="67694" y="90092"/>
                  <a:pt x="66077" y="90748"/>
                  <a:pt x="66077" y="92081"/>
                </a:cubicBezTo>
                <a:cubicBezTo>
                  <a:pt x="66077" y="92889"/>
                  <a:pt x="66754" y="93566"/>
                  <a:pt x="67563" y="93566"/>
                </a:cubicBezTo>
                <a:close/>
                <a:moveTo>
                  <a:pt x="62734" y="93501"/>
                </a:moveTo>
                <a:cubicBezTo>
                  <a:pt x="64001" y="93501"/>
                  <a:pt x="64657" y="91971"/>
                  <a:pt x="63761" y="91075"/>
                </a:cubicBezTo>
                <a:cubicBezTo>
                  <a:pt x="62865" y="90180"/>
                  <a:pt x="61335" y="90813"/>
                  <a:pt x="61335" y="92081"/>
                </a:cubicBezTo>
                <a:cubicBezTo>
                  <a:pt x="61335" y="92867"/>
                  <a:pt x="61969" y="93501"/>
                  <a:pt x="62734" y="93501"/>
                </a:cubicBezTo>
                <a:close/>
                <a:moveTo>
                  <a:pt x="57927" y="93435"/>
                </a:moveTo>
                <a:cubicBezTo>
                  <a:pt x="59128" y="93435"/>
                  <a:pt x="59762" y="91971"/>
                  <a:pt x="58910" y="91097"/>
                </a:cubicBezTo>
                <a:cubicBezTo>
                  <a:pt x="58036" y="90245"/>
                  <a:pt x="56572" y="90835"/>
                  <a:pt x="56572" y="92059"/>
                </a:cubicBezTo>
                <a:cubicBezTo>
                  <a:pt x="56550" y="92823"/>
                  <a:pt x="57162" y="93435"/>
                  <a:pt x="57927" y="93435"/>
                </a:cubicBezTo>
                <a:close/>
                <a:moveTo>
                  <a:pt x="53098" y="93326"/>
                </a:moveTo>
                <a:cubicBezTo>
                  <a:pt x="54212" y="93326"/>
                  <a:pt x="54780" y="91971"/>
                  <a:pt x="53993" y="91185"/>
                </a:cubicBezTo>
                <a:cubicBezTo>
                  <a:pt x="53185" y="90398"/>
                  <a:pt x="51830" y="90966"/>
                  <a:pt x="51830" y="92081"/>
                </a:cubicBezTo>
                <a:cubicBezTo>
                  <a:pt x="51830" y="92780"/>
                  <a:pt x="52398" y="93348"/>
                  <a:pt x="53098" y="93326"/>
                </a:cubicBezTo>
                <a:close/>
                <a:moveTo>
                  <a:pt x="48268" y="93239"/>
                </a:moveTo>
                <a:cubicBezTo>
                  <a:pt x="49295" y="93239"/>
                  <a:pt x="49820" y="91993"/>
                  <a:pt x="49077" y="91272"/>
                </a:cubicBezTo>
                <a:cubicBezTo>
                  <a:pt x="48356" y="90529"/>
                  <a:pt x="47110" y="91054"/>
                  <a:pt x="47110" y="92081"/>
                </a:cubicBezTo>
                <a:cubicBezTo>
                  <a:pt x="47110" y="92714"/>
                  <a:pt x="47635" y="93239"/>
                  <a:pt x="48268" y="93239"/>
                </a:cubicBezTo>
                <a:close/>
                <a:moveTo>
                  <a:pt x="43439" y="93108"/>
                </a:moveTo>
                <a:cubicBezTo>
                  <a:pt x="44357" y="93108"/>
                  <a:pt x="44816" y="91993"/>
                  <a:pt x="44182" y="91359"/>
                </a:cubicBezTo>
                <a:cubicBezTo>
                  <a:pt x="43527" y="90704"/>
                  <a:pt x="42412" y="91163"/>
                  <a:pt x="42412" y="92081"/>
                </a:cubicBezTo>
                <a:cubicBezTo>
                  <a:pt x="42412" y="92649"/>
                  <a:pt x="42871" y="93108"/>
                  <a:pt x="43439" y="93108"/>
                </a:cubicBezTo>
                <a:close/>
                <a:moveTo>
                  <a:pt x="38610" y="92998"/>
                </a:moveTo>
                <a:cubicBezTo>
                  <a:pt x="39419" y="92998"/>
                  <a:pt x="39834" y="92015"/>
                  <a:pt x="39266" y="91425"/>
                </a:cubicBezTo>
                <a:cubicBezTo>
                  <a:pt x="38698" y="90857"/>
                  <a:pt x="37715" y="91272"/>
                  <a:pt x="37715" y="92081"/>
                </a:cubicBezTo>
                <a:cubicBezTo>
                  <a:pt x="37715" y="92583"/>
                  <a:pt x="38108" y="92998"/>
                  <a:pt x="38610" y="92998"/>
                </a:cubicBezTo>
                <a:close/>
                <a:moveTo>
                  <a:pt x="33781" y="92867"/>
                </a:moveTo>
                <a:cubicBezTo>
                  <a:pt x="34502" y="92867"/>
                  <a:pt x="34852" y="92015"/>
                  <a:pt x="34350" y="91534"/>
                </a:cubicBezTo>
                <a:cubicBezTo>
                  <a:pt x="33847" y="91032"/>
                  <a:pt x="32995" y="91381"/>
                  <a:pt x="32995" y="92081"/>
                </a:cubicBezTo>
                <a:cubicBezTo>
                  <a:pt x="32995" y="92518"/>
                  <a:pt x="33366" y="92867"/>
                  <a:pt x="33781" y="92867"/>
                </a:cubicBezTo>
                <a:close/>
                <a:moveTo>
                  <a:pt x="28974" y="92758"/>
                </a:moveTo>
                <a:cubicBezTo>
                  <a:pt x="29564" y="92758"/>
                  <a:pt x="29870" y="92037"/>
                  <a:pt x="29433" y="91622"/>
                </a:cubicBezTo>
                <a:cubicBezTo>
                  <a:pt x="29018" y="91206"/>
                  <a:pt x="28297" y="91491"/>
                  <a:pt x="28297" y="92102"/>
                </a:cubicBezTo>
                <a:cubicBezTo>
                  <a:pt x="28297" y="92452"/>
                  <a:pt x="28603" y="92758"/>
                  <a:pt x="28974" y="92758"/>
                </a:cubicBezTo>
                <a:close/>
                <a:moveTo>
                  <a:pt x="24145" y="92627"/>
                </a:moveTo>
                <a:cubicBezTo>
                  <a:pt x="24626" y="92627"/>
                  <a:pt x="24866" y="92037"/>
                  <a:pt x="24517" y="91687"/>
                </a:cubicBezTo>
                <a:cubicBezTo>
                  <a:pt x="24189" y="91359"/>
                  <a:pt x="23599" y="91600"/>
                  <a:pt x="23599" y="92081"/>
                </a:cubicBezTo>
                <a:cubicBezTo>
                  <a:pt x="23599" y="92386"/>
                  <a:pt x="23839" y="92627"/>
                  <a:pt x="24145" y="92627"/>
                </a:cubicBezTo>
                <a:close/>
                <a:moveTo>
                  <a:pt x="19316" y="92518"/>
                </a:moveTo>
                <a:cubicBezTo>
                  <a:pt x="19688" y="92518"/>
                  <a:pt x="19862" y="92059"/>
                  <a:pt x="19600" y="91796"/>
                </a:cubicBezTo>
                <a:cubicBezTo>
                  <a:pt x="19360" y="91534"/>
                  <a:pt x="18901" y="91731"/>
                  <a:pt x="18901" y="92102"/>
                </a:cubicBezTo>
                <a:cubicBezTo>
                  <a:pt x="18901" y="92321"/>
                  <a:pt x="19076" y="92518"/>
                  <a:pt x="19316" y="92518"/>
                </a:cubicBezTo>
                <a:close/>
                <a:moveTo>
                  <a:pt x="14487" y="92365"/>
                </a:moveTo>
                <a:cubicBezTo>
                  <a:pt x="14727" y="92365"/>
                  <a:pt x="14859" y="92081"/>
                  <a:pt x="14684" y="91906"/>
                </a:cubicBezTo>
                <a:cubicBezTo>
                  <a:pt x="14509" y="91731"/>
                  <a:pt x="14225" y="91862"/>
                  <a:pt x="14225" y="92102"/>
                </a:cubicBezTo>
                <a:cubicBezTo>
                  <a:pt x="14225" y="92255"/>
                  <a:pt x="14334" y="92365"/>
                  <a:pt x="14487" y="92365"/>
                </a:cubicBezTo>
                <a:close/>
                <a:moveTo>
                  <a:pt x="9658" y="92233"/>
                </a:moveTo>
                <a:cubicBezTo>
                  <a:pt x="9833" y="92255"/>
                  <a:pt x="9833" y="91928"/>
                  <a:pt x="9658" y="91949"/>
                </a:cubicBezTo>
                <a:cubicBezTo>
                  <a:pt x="9483" y="91971"/>
                  <a:pt x="9483" y="92212"/>
                  <a:pt x="9658" y="92233"/>
                </a:cubicBezTo>
                <a:close/>
                <a:moveTo>
                  <a:pt x="4829" y="92124"/>
                </a:moveTo>
                <a:cubicBezTo>
                  <a:pt x="4851" y="92124"/>
                  <a:pt x="4873" y="92102"/>
                  <a:pt x="4873" y="92081"/>
                </a:cubicBezTo>
                <a:cubicBezTo>
                  <a:pt x="4873" y="92081"/>
                  <a:pt x="4851" y="92059"/>
                  <a:pt x="4829" y="92059"/>
                </a:cubicBezTo>
                <a:cubicBezTo>
                  <a:pt x="4829" y="92059"/>
                  <a:pt x="4807" y="92081"/>
                  <a:pt x="4807" y="92081"/>
                </a:cubicBezTo>
                <a:cubicBezTo>
                  <a:pt x="4807" y="92102"/>
                  <a:pt x="4829" y="92124"/>
                  <a:pt x="4829" y="92124"/>
                </a:cubicBezTo>
                <a:close/>
                <a:moveTo>
                  <a:pt x="149591" y="87339"/>
                </a:moveTo>
                <a:cubicBezTo>
                  <a:pt x="149700" y="87339"/>
                  <a:pt x="149525" y="87164"/>
                  <a:pt x="149525" y="87273"/>
                </a:cubicBezTo>
                <a:cubicBezTo>
                  <a:pt x="149525" y="87295"/>
                  <a:pt x="149569" y="87339"/>
                  <a:pt x="149591" y="87339"/>
                </a:cubicBezTo>
                <a:close/>
                <a:moveTo>
                  <a:pt x="144784" y="87470"/>
                </a:moveTo>
                <a:cubicBezTo>
                  <a:pt x="144958" y="87470"/>
                  <a:pt x="145046" y="87251"/>
                  <a:pt x="144915" y="87120"/>
                </a:cubicBezTo>
                <a:cubicBezTo>
                  <a:pt x="144784" y="86989"/>
                  <a:pt x="144565" y="87077"/>
                  <a:pt x="144565" y="87273"/>
                </a:cubicBezTo>
                <a:cubicBezTo>
                  <a:pt x="144565" y="87383"/>
                  <a:pt x="144653" y="87470"/>
                  <a:pt x="144784" y="87470"/>
                </a:cubicBezTo>
                <a:close/>
                <a:moveTo>
                  <a:pt x="139955" y="87601"/>
                </a:moveTo>
                <a:cubicBezTo>
                  <a:pt x="140239" y="87601"/>
                  <a:pt x="140392" y="87230"/>
                  <a:pt x="140195" y="87033"/>
                </a:cubicBezTo>
                <a:cubicBezTo>
                  <a:pt x="139976" y="86814"/>
                  <a:pt x="139605" y="86967"/>
                  <a:pt x="139605" y="87273"/>
                </a:cubicBezTo>
                <a:cubicBezTo>
                  <a:pt x="139605" y="87448"/>
                  <a:pt x="139758" y="87601"/>
                  <a:pt x="139955" y="87601"/>
                </a:cubicBezTo>
                <a:close/>
                <a:moveTo>
                  <a:pt x="135126" y="87732"/>
                </a:moveTo>
                <a:cubicBezTo>
                  <a:pt x="135541" y="87732"/>
                  <a:pt x="135759" y="87230"/>
                  <a:pt x="135453" y="86924"/>
                </a:cubicBezTo>
                <a:cubicBezTo>
                  <a:pt x="135147" y="86640"/>
                  <a:pt x="134645" y="86858"/>
                  <a:pt x="134645" y="87273"/>
                </a:cubicBezTo>
                <a:cubicBezTo>
                  <a:pt x="134645" y="87536"/>
                  <a:pt x="134863" y="87732"/>
                  <a:pt x="135126" y="87732"/>
                </a:cubicBezTo>
                <a:close/>
                <a:moveTo>
                  <a:pt x="130297" y="87863"/>
                </a:moveTo>
                <a:cubicBezTo>
                  <a:pt x="130843" y="87863"/>
                  <a:pt x="131105" y="87208"/>
                  <a:pt x="130712" y="86836"/>
                </a:cubicBezTo>
                <a:cubicBezTo>
                  <a:pt x="130340" y="86465"/>
                  <a:pt x="129685" y="86727"/>
                  <a:pt x="129685" y="87273"/>
                </a:cubicBezTo>
                <a:cubicBezTo>
                  <a:pt x="129707" y="87601"/>
                  <a:pt x="129969" y="87863"/>
                  <a:pt x="130297" y="87863"/>
                </a:cubicBezTo>
                <a:close/>
                <a:moveTo>
                  <a:pt x="125467" y="87994"/>
                </a:moveTo>
                <a:cubicBezTo>
                  <a:pt x="126123" y="87994"/>
                  <a:pt x="126451" y="87208"/>
                  <a:pt x="125992" y="86749"/>
                </a:cubicBezTo>
                <a:cubicBezTo>
                  <a:pt x="125533" y="86268"/>
                  <a:pt x="124725" y="86618"/>
                  <a:pt x="124746" y="87273"/>
                </a:cubicBezTo>
                <a:cubicBezTo>
                  <a:pt x="124746" y="87667"/>
                  <a:pt x="125074" y="87994"/>
                  <a:pt x="125467" y="87994"/>
                </a:cubicBezTo>
                <a:close/>
                <a:moveTo>
                  <a:pt x="120638" y="88147"/>
                </a:moveTo>
                <a:cubicBezTo>
                  <a:pt x="121425" y="88147"/>
                  <a:pt x="121818" y="87208"/>
                  <a:pt x="121272" y="86640"/>
                </a:cubicBezTo>
                <a:cubicBezTo>
                  <a:pt x="120704" y="86093"/>
                  <a:pt x="119764" y="86487"/>
                  <a:pt x="119786" y="87273"/>
                </a:cubicBezTo>
                <a:cubicBezTo>
                  <a:pt x="119786" y="87754"/>
                  <a:pt x="120158" y="88126"/>
                  <a:pt x="120638" y="88147"/>
                </a:cubicBezTo>
                <a:close/>
                <a:moveTo>
                  <a:pt x="115831" y="88257"/>
                </a:moveTo>
                <a:cubicBezTo>
                  <a:pt x="116705" y="88257"/>
                  <a:pt x="117142" y="87186"/>
                  <a:pt x="116530" y="86552"/>
                </a:cubicBezTo>
                <a:cubicBezTo>
                  <a:pt x="115897" y="85940"/>
                  <a:pt x="114826" y="86377"/>
                  <a:pt x="114826" y="87273"/>
                </a:cubicBezTo>
                <a:cubicBezTo>
                  <a:pt x="114826" y="87820"/>
                  <a:pt x="115263" y="88257"/>
                  <a:pt x="115831" y="88257"/>
                </a:cubicBezTo>
                <a:close/>
                <a:moveTo>
                  <a:pt x="111002" y="88388"/>
                </a:moveTo>
                <a:cubicBezTo>
                  <a:pt x="112007" y="88388"/>
                  <a:pt x="112510" y="87186"/>
                  <a:pt x="111789" y="86465"/>
                </a:cubicBezTo>
                <a:cubicBezTo>
                  <a:pt x="111090" y="85766"/>
                  <a:pt x="109866" y="86268"/>
                  <a:pt x="109888" y="87273"/>
                </a:cubicBezTo>
                <a:cubicBezTo>
                  <a:pt x="109866" y="87885"/>
                  <a:pt x="110390" y="88388"/>
                  <a:pt x="111002" y="88388"/>
                </a:cubicBezTo>
                <a:close/>
                <a:moveTo>
                  <a:pt x="106173" y="88519"/>
                </a:moveTo>
                <a:cubicBezTo>
                  <a:pt x="107288" y="88519"/>
                  <a:pt x="107834" y="87164"/>
                  <a:pt x="107047" y="86377"/>
                </a:cubicBezTo>
                <a:cubicBezTo>
                  <a:pt x="106261" y="85591"/>
                  <a:pt x="104928" y="86159"/>
                  <a:pt x="104928" y="87273"/>
                </a:cubicBezTo>
                <a:cubicBezTo>
                  <a:pt x="104928" y="87951"/>
                  <a:pt x="105496" y="88519"/>
                  <a:pt x="106173" y="88519"/>
                </a:cubicBezTo>
                <a:close/>
                <a:moveTo>
                  <a:pt x="101344" y="88628"/>
                </a:moveTo>
                <a:cubicBezTo>
                  <a:pt x="102546" y="88628"/>
                  <a:pt x="103158" y="87164"/>
                  <a:pt x="102306" y="86312"/>
                </a:cubicBezTo>
                <a:cubicBezTo>
                  <a:pt x="101453" y="85460"/>
                  <a:pt x="99989" y="86072"/>
                  <a:pt x="99989" y="87273"/>
                </a:cubicBezTo>
                <a:cubicBezTo>
                  <a:pt x="99989" y="88016"/>
                  <a:pt x="100601" y="88628"/>
                  <a:pt x="101344" y="88628"/>
                </a:cubicBezTo>
                <a:close/>
                <a:moveTo>
                  <a:pt x="96537" y="88715"/>
                </a:moveTo>
                <a:cubicBezTo>
                  <a:pt x="97826" y="88715"/>
                  <a:pt x="98482" y="87142"/>
                  <a:pt x="97542" y="86224"/>
                </a:cubicBezTo>
                <a:cubicBezTo>
                  <a:pt x="96624" y="85307"/>
                  <a:pt x="95073" y="85962"/>
                  <a:pt x="95073" y="87273"/>
                </a:cubicBezTo>
                <a:cubicBezTo>
                  <a:pt x="95073" y="88082"/>
                  <a:pt x="95729" y="88737"/>
                  <a:pt x="96537" y="88715"/>
                </a:cubicBezTo>
                <a:close/>
                <a:moveTo>
                  <a:pt x="91708" y="88825"/>
                </a:moveTo>
                <a:cubicBezTo>
                  <a:pt x="93085" y="88825"/>
                  <a:pt x="93784" y="87142"/>
                  <a:pt x="92800" y="86159"/>
                </a:cubicBezTo>
                <a:cubicBezTo>
                  <a:pt x="91817" y="85198"/>
                  <a:pt x="90135" y="85875"/>
                  <a:pt x="90157" y="87273"/>
                </a:cubicBezTo>
                <a:cubicBezTo>
                  <a:pt x="90157" y="88126"/>
                  <a:pt x="90834" y="88825"/>
                  <a:pt x="91708" y="88825"/>
                </a:cubicBezTo>
                <a:close/>
                <a:moveTo>
                  <a:pt x="86879" y="88890"/>
                </a:moveTo>
                <a:cubicBezTo>
                  <a:pt x="88321" y="88890"/>
                  <a:pt x="89042" y="87142"/>
                  <a:pt x="88015" y="86115"/>
                </a:cubicBezTo>
                <a:cubicBezTo>
                  <a:pt x="86988" y="85110"/>
                  <a:pt x="85262" y="85831"/>
                  <a:pt x="85262" y="87273"/>
                </a:cubicBezTo>
                <a:cubicBezTo>
                  <a:pt x="85262" y="88169"/>
                  <a:pt x="85983" y="88890"/>
                  <a:pt x="86879" y="88890"/>
                </a:cubicBezTo>
                <a:close/>
                <a:moveTo>
                  <a:pt x="82050" y="88934"/>
                </a:moveTo>
                <a:cubicBezTo>
                  <a:pt x="83536" y="88934"/>
                  <a:pt x="84279" y="87142"/>
                  <a:pt x="83230" y="86093"/>
                </a:cubicBezTo>
                <a:cubicBezTo>
                  <a:pt x="82181" y="85023"/>
                  <a:pt x="80367" y="85787"/>
                  <a:pt x="80367" y="87273"/>
                </a:cubicBezTo>
                <a:cubicBezTo>
                  <a:pt x="80367" y="88191"/>
                  <a:pt x="81132" y="88934"/>
                  <a:pt x="82050" y="88934"/>
                </a:cubicBezTo>
                <a:close/>
                <a:moveTo>
                  <a:pt x="77221" y="88956"/>
                </a:moveTo>
                <a:cubicBezTo>
                  <a:pt x="78729" y="88956"/>
                  <a:pt x="79471" y="87142"/>
                  <a:pt x="78423" y="86072"/>
                </a:cubicBezTo>
                <a:cubicBezTo>
                  <a:pt x="77352" y="85001"/>
                  <a:pt x="75538" y="85766"/>
                  <a:pt x="75538" y="87273"/>
                </a:cubicBezTo>
                <a:cubicBezTo>
                  <a:pt x="75538" y="88191"/>
                  <a:pt x="76281" y="88956"/>
                  <a:pt x="77221" y="88956"/>
                </a:cubicBezTo>
                <a:close/>
                <a:moveTo>
                  <a:pt x="72392" y="88934"/>
                </a:moveTo>
                <a:cubicBezTo>
                  <a:pt x="73878" y="88934"/>
                  <a:pt x="74621" y="87142"/>
                  <a:pt x="73572" y="86072"/>
                </a:cubicBezTo>
                <a:cubicBezTo>
                  <a:pt x="72523" y="85023"/>
                  <a:pt x="70731" y="85766"/>
                  <a:pt x="70731" y="87273"/>
                </a:cubicBezTo>
                <a:cubicBezTo>
                  <a:pt x="70731" y="88191"/>
                  <a:pt x="71474" y="88934"/>
                  <a:pt x="72392" y="88934"/>
                </a:cubicBezTo>
                <a:close/>
                <a:moveTo>
                  <a:pt x="67563" y="88890"/>
                </a:moveTo>
                <a:cubicBezTo>
                  <a:pt x="69005" y="88890"/>
                  <a:pt x="69726" y="87142"/>
                  <a:pt x="68721" y="86115"/>
                </a:cubicBezTo>
                <a:cubicBezTo>
                  <a:pt x="67694" y="85110"/>
                  <a:pt x="65946" y="85831"/>
                  <a:pt x="65946" y="87273"/>
                </a:cubicBezTo>
                <a:cubicBezTo>
                  <a:pt x="65946" y="88169"/>
                  <a:pt x="66667" y="88890"/>
                  <a:pt x="67563" y="88890"/>
                </a:cubicBezTo>
                <a:close/>
                <a:moveTo>
                  <a:pt x="62734" y="88803"/>
                </a:moveTo>
                <a:cubicBezTo>
                  <a:pt x="64110" y="88803"/>
                  <a:pt x="64810" y="87142"/>
                  <a:pt x="63826" y="86181"/>
                </a:cubicBezTo>
                <a:cubicBezTo>
                  <a:pt x="62865" y="85198"/>
                  <a:pt x="61204" y="85897"/>
                  <a:pt x="61204" y="87273"/>
                </a:cubicBezTo>
                <a:cubicBezTo>
                  <a:pt x="61204" y="88104"/>
                  <a:pt x="61903" y="88803"/>
                  <a:pt x="62734" y="88803"/>
                </a:cubicBezTo>
                <a:close/>
                <a:moveTo>
                  <a:pt x="57927" y="88715"/>
                </a:moveTo>
                <a:cubicBezTo>
                  <a:pt x="59216" y="88715"/>
                  <a:pt x="59849" y="87164"/>
                  <a:pt x="58932" y="86246"/>
                </a:cubicBezTo>
                <a:cubicBezTo>
                  <a:pt x="58036" y="85329"/>
                  <a:pt x="56463" y="85984"/>
                  <a:pt x="56463" y="87273"/>
                </a:cubicBezTo>
                <a:cubicBezTo>
                  <a:pt x="56463" y="88060"/>
                  <a:pt x="57118" y="88715"/>
                  <a:pt x="57927" y="88715"/>
                </a:cubicBezTo>
                <a:close/>
                <a:moveTo>
                  <a:pt x="53098" y="88606"/>
                </a:moveTo>
                <a:cubicBezTo>
                  <a:pt x="54277" y="88606"/>
                  <a:pt x="54889" y="87164"/>
                  <a:pt x="54037" y="86312"/>
                </a:cubicBezTo>
                <a:cubicBezTo>
                  <a:pt x="53207" y="85482"/>
                  <a:pt x="51765" y="86072"/>
                  <a:pt x="51765" y="87273"/>
                </a:cubicBezTo>
                <a:cubicBezTo>
                  <a:pt x="51765" y="87994"/>
                  <a:pt x="52355" y="88606"/>
                  <a:pt x="53098" y="88606"/>
                </a:cubicBezTo>
                <a:close/>
                <a:moveTo>
                  <a:pt x="48268" y="88497"/>
                </a:moveTo>
                <a:cubicBezTo>
                  <a:pt x="49361" y="88497"/>
                  <a:pt x="49907" y="87164"/>
                  <a:pt x="49143" y="86399"/>
                </a:cubicBezTo>
                <a:cubicBezTo>
                  <a:pt x="48356" y="85613"/>
                  <a:pt x="47045" y="86159"/>
                  <a:pt x="47045" y="87273"/>
                </a:cubicBezTo>
                <a:cubicBezTo>
                  <a:pt x="47045" y="87951"/>
                  <a:pt x="47591" y="88497"/>
                  <a:pt x="48268" y="88497"/>
                </a:cubicBezTo>
                <a:close/>
                <a:moveTo>
                  <a:pt x="43439" y="88366"/>
                </a:moveTo>
                <a:cubicBezTo>
                  <a:pt x="44445" y="88366"/>
                  <a:pt x="44925" y="87186"/>
                  <a:pt x="44226" y="86487"/>
                </a:cubicBezTo>
                <a:cubicBezTo>
                  <a:pt x="43527" y="85766"/>
                  <a:pt x="42325" y="86268"/>
                  <a:pt x="42325" y="87273"/>
                </a:cubicBezTo>
                <a:cubicBezTo>
                  <a:pt x="42325" y="87885"/>
                  <a:pt x="42828" y="88366"/>
                  <a:pt x="43439" y="88366"/>
                </a:cubicBezTo>
                <a:close/>
                <a:moveTo>
                  <a:pt x="38610" y="88235"/>
                </a:moveTo>
                <a:cubicBezTo>
                  <a:pt x="39484" y="88235"/>
                  <a:pt x="39921" y="87186"/>
                  <a:pt x="39310" y="86574"/>
                </a:cubicBezTo>
                <a:cubicBezTo>
                  <a:pt x="38698" y="85962"/>
                  <a:pt x="37627" y="86399"/>
                  <a:pt x="37627" y="87273"/>
                </a:cubicBezTo>
                <a:cubicBezTo>
                  <a:pt x="37627" y="87798"/>
                  <a:pt x="38086" y="88235"/>
                  <a:pt x="38610" y="88235"/>
                </a:cubicBezTo>
                <a:close/>
                <a:moveTo>
                  <a:pt x="33803" y="88126"/>
                </a:moveTo>
                <a:cubicBezTo>
                  <a:pt x="34568" y="88126"/>
                  <a:pt x="34939" y="87186"/>
                  <a:pt x="34393" y="86662"/>
                </a:cubicBezTo>
                <a:cubicBezTo>
                  <a:pt x="33847" y="86115"/>
                  <a:pt x="32929" y="86487"/>
                  <a:pt x="32929" y="87273"/>
                </a:cubicBezTo>
                <a:cubicBezTo>
                  <a:pt x="32929" y="87732"/>
                  <a:pt x="33323" y="88126"/>
                  <a:pt x="33803" y="88126"/>
                </a:cubicBezTo>
                <a:close/>
                <a:moveTo>
                  <a:pt x="28974" y="87994"/>
                </a:moveTo>
                <a:cubicBezTo>
                  <a:pt x="29608" y="87973"/>
                  <a:pt x="29936" y="87208"/>
                  <a:pt x="29477" y="86749"/>
                </a:cubicBezTo>
                <a:cubicBezTo>
                  <a:pt x="29018" y="86290"/>
                  <a:pt x="28231" y="86618"/>
                  <a:pt x="28253" y="87273"/>
                </a:cubicBezTo>
                <a:cubicBezTo>
                  <a:pt x="28253" y="87667"/>
                  <a:pt x="28559" y="87994"/>
                  <a:pt x="28974" y="87994"/>
                </a:cubicBezTo>
                <a:close/>
                <a:moveTo>
                  <a:pt x="24145" y="87841"/>
                </a:moveTo>
                <a:cubicBezTo>
                  <a:pt x="24670" y="87841"/>
                  <a:pt x="24932" y="87208"/>
                  <a:pt x="24560" y="86836"/>
                </a:cubicBezTo>
                <a:cubicBezTo>
                  <a:pt x="24189" y="86465"/>
                  <a:pt x="23555" y="86727"/>
                  <a:pt x="23555" y="87251"/>
                </a:cubicBezTo>
                <a:cubicBezTo>
                  <a:pt x="23555" y="87579"/>
                  <a:pt x="23817" y="87841"/>
                  <a:pt x="24145" y="87841"/>
                </a:cubicBezTo>
                <a:close/>
                <a:moveTo>
                  <a:pt x="19316" y="87710"/>
                </a:moveTo>
                <a:cubicBezTo>
                  <a:pt x="19731" y="87710"/>
                  <a:pt x="19928" y="87230"/>
                  <a:pt x="19644" y="86924"/>
                </a:cubicBezTo>
                <a:cubicBezTo>
                  <a:pt x="19360" y="86640"/>
                  <a:pt x="18857" y="86858"/>
                  <a:pt x="18857" y="87251"/>
                </a:cubicBezTo>
                <a:cubicBezTo>
                  <a:pt x="18857" y="87514"/>
                  <a:pt x="19054" y="87710"/>
                  <a:pt x="19316" y="87710"/>
                </a:cubicBezTo>
                <a:close/>
                <a:moveTo>
                  <a:pt x="14487" y="87579"/>
                </a:moveTo>
                <a:cubicBezTo>
                  <a:pt x="14880" y="87536"/>
                  <a:pt x="14880" y="86967"/>
                  <a:pt x="14487" y="86924"/>
                </a:cubicBezTo>
                <a:cubicBezTo>
                  <a:pt x="14028" y="86880"/>
                  <a:pt x="14028" y="87623"/>
                  <a:pt x="14487" y="87579"/>
                </a:cubicBezTo>
                <a:close/>
                <a:moveTo>
                  <a:pt x="9658" y="87448"/>
                </a:moveTo>
                <a:cubicBezTo>
                  <a:pt x="9767" y="87448"/>
                  <a:pt x="9855" y="87361"/>
                  <a:pt x="9855" y="87251"/>
                </a:cubicBezTo>
                <a:cubicBezTo>
                  <a:pt x="9855" y="87011"/>
                  <a:pt x="9483" y="87011"/>
                  <a:pt x="9483" y="87251"/>
                </a:cubicBezTo>
                <a:cubicBezTo>
                  <a:pt x="9483" y="87361"/>
                  <a:pt x="9549" y="87426"/>
                  <a:pt x="9658" y="87448"/>
                </a:cubicBezTo>
                <a:close/>
                <a:moveTo>
                  <a:pt x="4829" y="87295"/>
                </a:moveTo>
                <a:cubicBezTo>
                  <a:pt x="4873" y="87295"/>
                  <a:pt x="4895" y="87273"/>
                  <a:pt x="4895" y="87251"/>
                </a:cubicBezTo>
                <a:cubicBezTo>
                  <a:pt x="4895" y="87186"/>
                  <a:pt x="4785" y="87186"/>
                  <a:pt x="4785" y="87251"/>
                </a:cubicBezTo>
                <a:cubicBezTo>
                  <a:pt x="4785" y="87273"/>
                  <a:pt x="4807" y="87295"/>
                  <a:pt x="4829" y="87295"/>
                </a:cubicBezTo>
                <a:close/>
                <a:moveTo>
                  <a:pt x="149591" y="82510"/>
                </a:moveTo>
                <a:cubicBezTo>
                  <a:pt x="149656" y="82510"/>
                  <a:pt x="149700" y="82466"/>
                  <a:pt x="149700" y="82422"/>
                </a:cubicBezTo>
                <a:cubicBezTo>
                  <a:pt x="149700" y="82379"/>
                  <a:pt x="149656" y="82335"/>
                  <a:pt x="149591" y="82335"/>
                </a:cubicBezTo>
                <a:cubicBezTo>
                  <a:pt x="149547" y="82335"/>
                  <a:pt x="149503" y="82379"/>
                  <a:pt x="149503" y="82422"/>
                </a:cubicBezTo>
                <a:cubicBezTo>
                  <a:pt x="149503" y="82466"/>
                  <a:pt x="149547" y="82510"/>
                  <a:pt x="149591" y="82510"/>
                </a:cubicBezTo>
                <a:close/>
                <a:moveTo>
                  <a:pt x="144784" y="82663"/>
                </a:moveTo>
                <a:cubicBezTo>
                  <a:pt x="144980" y="82663"/>
                  <a:pt x="145068" y="82401"/>
                  <a:pt x="144937" y="82269"/>
                </a:cubicBezTo>
                <a:cubicBezTo>
                  <a:pt x="144784" y="82117"/>
                  <a:pt x="144543" y="82226"/>
                  <a:pt x="144543" y="82422"/>
                </a:cubicBezTo>
                <a:cubicBezTo>
                  <a:pt x="144543" y="82554"/>
                  <a:pt x="144653" y="82663"/>
                  <a:pt x="144784" y="82663"/>
                </a:cubicBezTo>
                <a:close/>
                <a:moveTo>
                  <a:pt x="139955" y="82794"/>
                </a:moveTo>
                <a:cubicBezTo>
                  <a:pt x="140282" y="82794"/>
                  <a:pt x="140435" y="82401"/>
                  <a:pt x="140217" y="82160"/>
                </a:cubicBezTo>
                <a:cubicBezTo>
                  <a:pt x="139976" y="81920"/>
                  <a:pt x="139583" y="82095"/>
                  <a:pt x="139583" y="82422"/>
                </a:cubicBezTo>
                <a:cubicBezTo>
                  <a:pt x="139561" y="82641"/>
                  <a:pt x="139736" y="82794"/>
                  <a:pt x="139955" y="82794"/>
                </a:cubicBezTo>
                <a:close/>
                <a:moveTo>
                  <a:pt x="135126" y="82925"/>
                </a:moveTo>
                <a:cubicBezTo>
                  <a:pt x="135584" y="82925"/>
                  <a:pt x="135803" y="82379"/>
                  <a:pt x="135475" y="82073"/>
                </a:cubicBezTo>
                <a:cubicBezTo>
                  <a:pt x="135147" y="81745"/>
                  <a:pt x="134623" y="81964"/>
                  <a:pt x="134623" y="82422"/>
                </a:cubicBezTo>
                <a:cubicBezTo>
                  <a:pt x="134601" y="82707"/>
                  <a:pt x="134841" y="82925"/>
                  <a:pt x="135126" y="82925"/>
                </a:cubicBezTo>
                <a:close/>
                <a:moveTo>
                  <a:pt x="130297" y="83078"/>
                </a:moveTo>
                <a:cubicBezTo>
                  <a:pt x="130865" y="83078"/>
                  <a:pt x="131149" y="82379"/>
                  <a:pt x="130755" y="81964"/>
                </a:cubicBezTo>
                <a:cubicBezTo>
                  <a:pt x="130340" y="81570"/>
                  <a:pt x="129663" y="81854"/>
                  <a:pt x="129663" y="82422"/>
                </a:cubicBezTo>
                <a:cubicBezTo>
                  <a:pt x="129663" y="82772"/>
                  <a:pt x="129947" y="83078"/>
                  <a:pt x="130297" y="83078"/>
                </a:cubicBezTo>
                <a:close/>
                <a:moveTo>
                  <a:pt x="125489" y="83209"/>
                </a:moveTo>
                <a:cubicBezTo>
                  <a:pt x="126167" y="83209"/>
                  <a:pt x="126538" y="82379"/>
                  <a:pt x="126036" y="81876"/>
                </a:cubicBezTo>
                <a:cubicBezTo>
                  <a:pt x="125555" y="81374"/>
                  <a:pt x="124703" y="81745"/>
                  <a:pt x="124725" y="82444"/>
                </a:cubicBezTo>
                <a:cubicBezTo>
                  <a:pt x="124725" y="82859"/>
                  <a:pt x="125052" y="83187"/>
                  <a:pt x="125489" y="83209"/>
                </a:cubicBezTo>
                <a:close/>
                <a:moveTo>
                  <a:pt x="120660" y="83340"/>
                </a:moveTo>
                <a:cubicBezTo>
                  <a:pt x="121469" y="83340"/>
                  <a:pt x="121862" y="82357"/>
                  <a:pt x="121294" y="81789"/>
                </a:cubicBezTo>
                <a:cubicBezTo>
                  <a:pt x="120726" y="81199"/>
                  <a:pt x="119743" y="81614"/>
                  <a:pt x="119743" y="82422"/>
                </a:cubicBezTo>
                <a:cubicBezTo>
                  <a:pt x="119743" y="82925"/>
                  <a:pt x="120158" y="83340"/>
                  <a:pt x="120660" y="83340"/>
                </a:cubicBezTo>
                <a:close/>
                <a:moveTo>
                  <a:pt x="115831" y="83471"/>
                </a:moveTo>
                <a:cubicBezTo>
                  <a:pt x="116749" y="83471"/>
                  <a:pt x="117230" y="82335"/>
                  <a:pt x="116574" y="81680"/>
                </a:cubicBezTo>
                <a:cubicBezTo>
                  <a:pt x="115919" y="81024"/>
                  <a:pt x="114782" y="81505"/>
                  <a:pt x="114782" y="82422"/>
                </a:cubicBezTo>
                <a:cubicBezTo>
                  <a:pt x="114782" y="82991"/>
                  <a:pt x="115263" y="83471"/>
                  <a:pt x="115831" y="83471"/>
                </a:cubicBezTo>
                <a:close/>
                <a:moveTo>
                  <a:pt x="111002" y="83602"/>
                </a:moveTo>
                <a:cubicBezTo>
                  <a:pt x="112051" y="83602"/>
                  <a:pt x="112575" y="82335"/>
                  <a:pt x="111833" y="81592"/>
                </a:cubicBezTo>
                <a:cubicBezTo>
                  <a:pt x="111090" y="80849"/>
                  <a:pt x="109822" y="81374"/>
                  <a:pt x="109822" y="82422"/>
                </a:cubicBezTo>
                <a:cubicBezTo>
                  <a:pt x="109822" y="83078"/>
                  <a:pt x="110347" y="83602"/>
                  <a:pt x="111002" y="83602"/>
                </a:cubicBezTo>
                <a:close/>
                <a:moveTo>
                  <a:pt x="106173" y="83733"/>
                </a:moveTo>
                <a:cubicBezTo>
                  <a:pt x="107353" y="83733"/>
                  <a:pt x="107921" y="82313"/>
                  <a:pt x="107113" y="81505"/>
                </a:cubicBezTo>
                <a:cubicBezTo>
                  <a:pt x="106282" y="80674"/>
                  <a:pt x="104862" y="81264"/>
                  <a:pt x="104862" y="82422"/>
                </a:cubicBezTo>
                <a:cubicBezTo>
                  <a:pt x="104862" y="83144"/>
                  <a:pt x="105452" y="83733"/>
                  <a:pt x="106173" y="83733"/>
                </a:cubicBezTo>
                <a:close/>
                <a:moveTo>
                  <a:pt x="101344" y="83865"/>
                </a:moveTo>
                <a:cubicBezTo>
                  <a:pt x="102633" y="83865"/>
                  <a:pt x="103267" y="82313"/>
                  <a:pt x="102371" y="81417"/>
                </a:cubicBezTo>
                <a:cubicBezTo>
                  <a:pt x="101453" y="80521"/>
                  <a:pt x="99924" y="81155"/>
                  <a:pt x="99924" y="82422"/>
                </a:cubicBezTo>
                <a:cubicBezTo>
                  <a:pt x="99924" y="83209"/>
                  <a:pt x="100558" y="83865"/>
                  <a:pt x="101344" y="83865"/>
                </a:cubicBezTo>
                <a:close/>
                <a:moveTo>
                  <a:pt x="96515" y="83974"/>
                </a:moveTo>
                <a:cubicBezTo>
                  <a:pt x="97914" y="83974"/>
                  <a:pt x="98591" y="82313"/>
                  <a:pt x="97630" y="81330"/>
                </a:cubicBezTo>
                <a:cubicBezTo>
                  <a:pt x="96646" y="80347"/>
                  <a:pt x="94964" y="81046"/>
                  <a:pt x="94964" y="82422"/>
                </a:cubicBezTo>
                <a:cubicBezTo>
                  <a:pt x="94964" y="83275"/>
                  <a:pt x="95663" y="83974"/>
                  <a:pt x="96515" y="83974"/>
                </a:cubicBezTo>
                <a:close/>
                <a:moveTo>
                  <a:pt x="91708" y="84083"/>
                </a:moveTo>
                <a:cubicBezTo>
                  <a:pt x="93172" y="84083"/>
                  <a:pt x="93915" y="82291"/>
                  <a:pt x="92866" y="81242"/>
                </a:cubicBezTo>
                <a:cubicBezTo>
                  <a:pt x="91817" y="80194"/>
                  <a:pt x="90047" y="80937"/>
                  <a:pt x="90047" y="82422"/>
                </a:cubicBezTo>
                <a:cubicBezTo>
                  <a:pt x="90047" y="83340"/>
                  <a:pt x="90790" y="84083"/>
                  <a:pt x="91708" y="84083"/>
                </a:cubicBezTo>
                <a:close/>
                <a:moveTo>
                  <a:pt x="86879" y="84171"/>
                </a:moveTo>
                <a:cubicBezTo>
                  <a:pt x="88430" y="84171"/>
                  <a:pt x="89195" y="82291"/>
                  <a:pt x="88103" y="81199"/>
                </a:cubicBezTo>
                <a:cubicBezTo>
                  <a:pt x="87010" y="80106"/>
                  <a:pt x="85131" y="80871"/>
                  <a:pt x="85131" y="82422"/>
                </a:cubicBezTo>
                <a:cubicBezTo>
                  <a:pt x="85131" y="83384"/>
                  <a:pt x="85917" y="84171"/>
                  <a:pt x="86879" y="84171"/>
                </a:cubicBezTo>
                <a:close/>
                <a:moveTo>
                  <a:pt x="82050" y="84236"/>
                </a:moveTo>
                <a:cubicBezTo>
                  <a:pt x="83645" y="84236"/>
                  <a:pt x="84453" y="82291"/>
                  <a:pt x="83317" y="81155"/>
                </a:cubicBezTo>
                <a:cubicBezTo>
                  <a:pt x="82181" y="80019"/>
                  <a:pt x="80236" y="80827"/>
                  <a:pt x="80236" y="82422"/>
                </a:cubicBezTo>
                <a:cubicBezTo>
                  <a:pt x="80236" y="83428"/>
                  <a:pt x="81045" y="84236"/>
                  <a:pt x="82050" y="84236"/>
                </a:cubicBezTo>
                <a:close/>
                <a:moveTo>
                  <a:pt x="77221" y="84258"/>
                </a:moveTo>
                <a:cubicBezTo>
                  <a:pt x="78860" y="84258"/>
                  <a:pt x="79668" y="82291"/>
                  <a:pt x="78510" y="81133"/>
                </a:cubicBezTo>
                <a:cubicBezTo>
                  <a:pt x="77352" y="79975"/>
                  <a:pt x="75385" y="80784"/>
                  <a:pt x="75385" y="82422"/>
                </a:cubicBezTo>
                <a:cubicBezTo>
                  <a:pt x="75385" y="83428"/>
                  <a:pt x="76216" y="84258"/>
                  <a:pt x="77221" y="84258"/>
                </a:cubicBezTo>
                <a:close/>
                <a:moveTo>
                  <a:pt x="72392" y="84236"/>
                </a:moveTo>
                <a:cubicBezTo>
                  <a:pt x="74009" y="84236"/>
                  <a:pt x="74817" y="82291"/>
                  <a:pt x="73681" y="81155"/>
                </a:cubicBezTo>
                <a:cubicBezTo>
                  <a:pt x="72545" y="80019"/>
                  <a:pt x="70600" y="80827"/>
                  <a:pt x="70600" y="82422"/>
                </a:cubicBezTo>
                <a:cubicBezTo>
                  <a:pt x="70600" y="83428"/>
                  <a:pt x="71409" y="84236"/>
                  <a:pt x="72392" y="84236"/>
                </a:cubicBezTo>
                <a:close/>
                <a:moveTo>
                  <a:pt x="67563" y="84171"/>
                </a:moveTo>
                <a:cubicBezTo>
                  <a:pt x="69114" y="84171"/>
                  <a:pt x="69901" y="82291"/>
                  <a:pt x="68808" y="81199"/>
                </a:cubicBezTo>
                <a:cubicBezTo>
                  <a:pt x="67716" y="80106"/>
                  <a:pt x="65837" y="80871"/>
                  <a:pt x="65837" y="82422"/>
                </a:cubicBezTo>
                <a:cubicBezTo>
                  <a:pt x="65837" y="83384"/>
                  <a:pt x="66601" y="84171"/>
                  <a:pt x="67563" y="84171"/>
                </a:cubicBezTo>
                <a:close/>
                <a:moveTo>
                  <a:pt x="62734" y="84061"/>
                </a:moveTo>
                <a:cubicBezTo>
                  <a:pt x="64198" y="84061"/>
                  <a:pt x="64941" y="82313"/>
                  <a:pt x="63914" y="81264"/>
                </a:cubicBezTo>
                <a:cubicBezTo>
                  <a:pt x="62865" y="80237"/>
                  <a:pt x="61095" y="80980"/>
                  <a:pt x="61095" y="82422"/>
                </a:cubicBezTo>
                <a:cubicBezTo>
                  <a:pt x="61095" y="83340"/>
                  <a:pt x="61838" y="84061"/>
                  <a:pt x="62734" y="84061"/>
                </a:cubicBezTo>
                <a:close/>
                <a:moveTo>
                  <a:pt x="57927" y="83974"/>
                </a:moveTo>
                <a:cubicBezTo>
                  <a:pt x="59281" y="83974"/>
                  <a:pt x="59981" y="82313"/>
                  <a:pt x="59019" y="81330"/>
                </a:cubicBezTo>
                <a:cubicBezTo>
                  <a:pt x="58036" y="80368"/>
                  <a:pt x="56375" y="81046"/>
                  <a:pt x="56375" y="82422"/>
                </a:cubicBezTo>
                <a:cubicBezTo>
                  <a:pt x="56375" y="83275"/>
                  <a:pt x="57074" y="83974"/>
                  <a:pt x="57927" y="83974"/>
                </a:cubicBezTo>
                <a:close/>
                <a:moveTo>
                  <a:pt x="53098" y="83843"/>
                </a:moveTo>
                <a:cubicBezTo>
                  <a:pt x="54365" y="83843"/>
                  <a:pt x="54999" y="82313"/>
                  <a:pt x="54103" y="81417"/>
                </a:cubicBezTo>
                <a:cubicBezTo>
                  <a:pt x="53207" y="80521"/>
                  <a:pt x="51677" y="81155"/>
                  <a:pt x="51677" y="82422"/>
                </a:cubicBezTo>
                <a:cubicBezTo>
                  <a:pt x="51677" y="83209"/>
                  <a:pt x="52311" y="83843"/>
                  <a:pt x="53098" y="83843"/>
                </a:cubicBezTo>
                <a:close/>
                <a:moveTo>
                  <a:pt x="48268" y="83755"/>
                </a:moveTo>
                <a:cubicBezTo>
                  <a:pt x="49427" y="83755"/>
                  <a:pt x="49995" y="82357"/>
                  <a:pt x="49186" y="81527"/>
                </a:cubicBezTo>
                <a:cubicBezTo>
                  <a:pt x="48378" y="80718"/>
                  <a:pt x="46979" y="81286"/>
                  <a:pt x="46979" y="82444"/>
                </a:cubicBezTo>
                <a:cubicBezTo>
                  <a:pt x="46979" y="83165"/>
                  <a:pt x="47547" y="83755"/>
                  <a:pt x="48268" y="83755"/>
                </a:cubicBezTo>
                <a:close/>
                <a:moveTo>
                  <a:pt x="43439" y="83624"/>
                </a:moveTo>
                <a:cubicBezTo>
                  <a:pt x="44488" y="83624"/>
                  <a:pt x="45013" y="82357"/>
                  <a:pt x="44270" y="81614"/>
                </a:cubicBezTo>
                <a:cubicBezTo>
                  <a:pt x="43527" y="80871"/>
                  <a:pt x="42260" y="81395"/>
                  <a:pt x="42260" y="82444"/>
                </a:cubicBezTo>
                <a:cubicBezTo>
                  <a:pt x="42260" y="83100"/>
                  <a:pt x="42784" y="83624"/>
                  <a:pt x="43439" y="83624"/>
                </a:cubicBezTo>
                <a:close/>
                <a:moveTo>
                  <a:pt x="38610" y="83471"/>
                </a:moveTo>
                <a:cubicBezTo>
                  <a:pt x="39528" y="83471"/>
                  <a:pt x="39987" y="82357"/>
                  <a:pt x="39353" y="81723"/>
                </a:cubicBezTo>
                <a:cubicBezTo>
                  <a:pt x="38698" y="81068"/>
                  <a:pt x="37583" y="81527"/>
                  <a:pt x="37583" y="82444"/>
                </a:cubicBezTo>
                <a:cubicBezTo>
                  <a:pt x="37583" y="83012"/>
                  <a:pt x="38042" y="83471"/>
                  <a:pt x="38610" y="83471"/>
                </a:cubicBezTo>
                <a:close/>
                <a:moveTo>
                  <a:pt x="33803" y="83362"/>
                </a:moveTo>
                <a:cubicBezTo>
                  <a:pt x="34612" y="83362"/>
                  <a:pt x="35005" y="82379"/>
                  <a:pt x="34437" y="81811"/>
                </a:cubicBezTo>
                <a:cubicBezTo>
                  <a:pt x="33869" y="81221"/>
                  <a:pt x="32886" y="81636"/>
                  <a:pt x="32886" y="82444"/>
                </a:cubicBezTo>
                <a:cubicBezTo>
                  <a:pt x="32886" y="82947"/>
                  <a:pt x="33301" y="83362"/>
                  <a:pt x="33803" y="83362"/>
                </a:cubicBezTo>
                <a:close/>
                <a:moveTo>
                  <a:pt x="28974" y="83209"/>
                </a:moveTo>
                <a:cubicBezTo>
                  <a:pt x="29652" y="83209"/>
                  <a:pt x="30001" y="82357"/>
                  <a:pt x="29520" y="81876"/>
                </a:cubicBezTo>
                <a:cubicBezTo>
                  <a:pt x="29018" y="81395"/>
                  <a:pt x="28188" y="81723"/>
                  <a:pt x="28188" y="82422"/>
                </a:cubicBezTo>
                <a:cubicBezTo>
                  <a:pt x="28188" y="82859"/>
                  <a:pt x="28537" y="83209"/>
                  <a:pt x="28974" y="83209"/>
                </a:cubicBezTo>
                <a:close/>
                <a:moveTo>
                  <a:pt x="24145" y="83056"/>
                </a:moveTo>
                <a:cubicBezTo>
                  <a:pt x="24691" y="83056"/>
                  <a:pt x="24976" y="82379"/>
                  <a:pt x="24582" y="81985"/>
                </a:cubicBezTo>
                <a:cubicBezTo>
                  <a:pt x="24189" y="81592"/>
                  <a:pt x="23511" y="81876"/>
                  <a:pt x="23511" y="82422"/>
                </a:cubicBezTo>
                <a:cubicBezTo>
                  <a:pt x="23511" y="82772"/>
                  <a:pt x="23796" y="83056"/>
                  <a:pt x="24145" y="83056"/>
                </a:cubicBezTo>
                <a:close/>
                <a:moveTo>
                  <a:pt x="19316" y="82925"/>
                </a:moveTo>
                <a:cubicBezTo>
                  <a:pt x="19753" y="82925"/>
                  <a:pt x="19972" y="82401"/>
                  <a:pt x="19666" y="82095"/>
                </a:cubicBezTo>
                <a:cubicBezTo>
                  <a:pt x="19360" y="81767"/>
                  <a:pt x="18814" y="81985"/>
                  <a:pt x="18814" y="82444"/>
                </a:cubicBezTo>
                <a:cubicBezTo>
                  <a:pt x="18814" y="82707"/>
                  <a:pt x="19032" y="82925"/>
                  <a:pt x="19316" y="82925"/>
                </a:cubicBezTo>
                <a:close/>
                <a:moveTo>
                  <a:pt x="14487" y="82794"/>
                </a:moveTo>
                <a:cubicBezTo>
                  <a:pt x="14815" y="82794"/>
                  <a:pt x="14968" y="82401"/>
                  <a:pt x="14749" y="82182"/>
                </a:cubicBezTo>
                <a:cubicBezTo>
                  <a:pt x="14509" y="81942"/>
                  <a:pt x="14137" y="82117"/>
                  <a:pt x="14137" y="82444"/>
                </a:cubicBezTo>
                <a:cubicBezTo>
                  <a:pt x="14116" y="82641"/>
                  <a:pt x="14290" y="82794"/>
                  <a:pt x="14487" y="82794"/>
                </a:cubicBezTo>
                <a:close/>
                <a:moveTo>
                  <a:pt x="9658" y="82663"/>
                </a:moveTo>
                <a:cubicBezTo>
                  <a:pt x="9855" y="82663"/>
                  <a:pt x="9964" y="82422"/>
                  <a:pt x="9833" y="82269"/>
                </a:cubicBezTo>
                <a:cubicBezTo>
                  <a:pt x="9680" y="82117"/>
                  <a:pt x="9440" y="82226"/>
                  <a:pt x="9440" y="82422"/>
                </a:cubicBezTo>
                <a:cubicBezTo>
                  <a:pt x="9440" y="82554"/>
                  <a:pt x="9527" y="82663"/>
                  <a:pt x="9658" y="82663"/>
                </a:cubicBezTo>
                <a:close/>
                <a:moveTo>
                  <a:pt x="4829" y="82510"/>
                </a:moveTo>
                <a:cubicBezTo>
                  <a:pt x="4873" y="82510"/>
                  <a:pt x="4916" y="82466"/>
                  <a:pt x="4916" y="82422"/>
                </a:cubicBezTo>
                <a:cubicBezTo>
                  <a:pt x="4916" y="82379"/>
                  <a:pt x="4873" y="82357"/>
                  <a:pt x="4829" y="82335"/>
                </a:cubicBezTo>
                <a:cubicBezTo>
                  <a:pt x="4785" y="82357"/>
                  <a:pt x="4763" y="82379"/>
                  <a:pt x="4763" y="82422"/>
                </a:cubicBezTo>
                <a:cubicBezTo>
                  <a:pt x="4763" y="82466"/>
                  <a:pt x="4785" y="82510"/>
                  <a:pt x="4829" y="82510"/>
                </a:cubicBezTo>
                <a:close/>
                <a:moveTo>
                  <a:pt x="154442" y="77615"/>
                </a:moveTo>
                <a:cubicBezTo>
                  <a:pt x="154442" y="77615"/>
                  <a:pt x="154442" y="77593"/>
                  <a:pt x="154442" y="77593"/>
                </a:cubicBezTo>
                <a:close/>
                <a:moveTo>
                  <a:pt x="149613" y="77725"/>
                </a:moveTo>
                <a:cubicBezTo>
                  <a:pt x="149787" y="77725"/>
                  <a:pt x="149482" y="77419"/>
                  <a:pt x="149482" y="77593"/>
                </a:cubicBezTo>
                <a:cubicBezTo>
                  <a:pt x="149482" y="77659"/>
                  <a:pt x="149547" y="77725"/>
                  <a:pt x="149613" y="77725"/>
                </a:cubicBezTo>
                <a:close/>
                <a:moveTo>
                  <a:pt x="144784" y="77856"/>
                </a:moveTo>
                <a:cubicBezTo>
                  <a:pt x="145002" y="77856"/>
                  <a:pt x="145111" y="77572"/>
                  <a:pt x="144958" y="77419"/>
                </a:cubicBezTo>
                <a:cubicBezTo>
                  <a:pt x="144805" y="77266"/>
                  <a:pt x="144521" y="77375"/>
                  <a:pt x="144521" y="77593"/>
                </a:cubicBezTo>
                <a:cubicBezTo>
                  <a:pt x="144521" y="77746"/>
                  <a:pt x="144631" y="77856"/>
                  <a:pt x="144784" y="77856"/>
                </a:cubicBezTo>
                <a:close/>
                <a:moveTo>
                  <a:pt x="139955" y="78009"/>
                </a:moveTo>
                <a:cubicBezTo>
                  <a:pt x="140304" y="78009"/>
                  <a:pt x="140501" y="77572"/>
                  <a:pt x="140239" y="77309"/>
                </a:cubicBezTo>
                <a:cubicBezTo>
                  <a:pt x="139976" y="77069"/>
                  <a:pt x="139561" y="77244"/>
                  <a:pt x="139561" y="77593"/>
                </a:cubicBezTo>
                <a:cubicBezTo>
                  <a:pt x="139561" y="77834"/>
                  <a:pt x="139736" y="78009"/>
                  <a:pt x="139955" y="78009"/>
                </a:cubicBezTo>
                <a:close/>
                <a:moveTo>
                  <a:pt x="135126" y="78140"/>
                </a:moveTo>
                <a:cubicBezTo>
                  <a:pt x="135628" y="78140"/>
                  <a:pt x="135868" y="77550"/>
                  <a:pt x="135519" y="77200"/>
                </a:cubicBezTo>
                <a:cubicBezTo>
                  <a:pt x="135169" y="76850"/>
                  <a:pt x="134579" y="77113"/>
                  <a:pt x="134579" y="77593"/>
                </a:cubicBezTo>
                <a:cubicBezTo>
                  <a:pt x="134579" y="77899"/>
                  <a:pt x="134820" y="78140"/>
                  <a:pt x="135126" y="78140"/>
                </a:cubicBezTo>
                <a:close/>
                <a:moveTo>
                  <a:pt x="130297" y="78271"/>
                </a:moveTo>
                <a:cubicBezTo>
                  <a:pt x="130908" y="78271"/>
                  <a:pt x="131192" y="77550"/>
                  <a:pt x="130777" y="77135"/>
                </a:cubicBezTo>
                <a:cubicBezTo>
                  <a:pt x="130362" y="76698"/>
                  <a:pt x="129641" y="77003"/>
                  <a:pt x="129641" y="77593"/>
                </a:cubicBezTo>
                <a:cubicBezTo>
                  <a:pt x="129641" y="77965"/>
                  <a:pt x="129925" y="78271"/>
                  <a:pt x="130297" y="78271"/>
                </a:cubicBezTo>
                <a:close/>
                <a:moveTo>
                  <a:pt x="125489" y="78424"/>
                </a:moveTo>
                <a:cubicBezTo>
                  <a:pt x="126210" y="78424"/>
                  <a:pt x="126582" y="77528"/>
                  <a:pt x="126057" y="77025"/>
                </a:cubicBezTo>
                <a:cubicBezTo>
                  <a:pt x="125533" y="76501"/>
                  <a:pt x="124659" y="76872"/>
                  <a:pt x="124659" y="77593"/>
                </a:cubicBezTo>
                <a:cubicBezTo>
                  <a:pt x="124659" y="78052"/>
                  <a:pt x="125030" y="78424"/>
                  <a:pt x="125489" y="78424"/>
                </a:cubicBezTo>
                <a:close/>
                <a:moveTo>
                  <a:pt x="120660" y="78555"/>
                </a:moveTo>
                <a:cubicBezTo>
                  <a:pt x="121491" y="78555"/>
                  <a:pt x="121928" y="77528"/>
                  <a:pt x="121338" y="76938"/>
                </a:cubicBezTo>
                <a:cubicBezTo>
                  <a:pt x="120726" y="76326"/>
                  <a:pt x="119699" y="76763"/>
                  <a:pt x="119699" y="77593"/>
                </a:cubicBezTo>
                <a:cubicBezTo>
                  <a:pt x="119699" y="78118"/>
                  <a:pt x="120136" y="78555"/>
                  <a:pt x="120660" y="78555"/>
                </a:cubicBezTo>
                <a:close/>
                <a:moveTo>
                  <a:pt x="115831" y="78686"/>
                </a:moveTo>
                <a:cubicBezTo>
                  <a:pt x="116793" y="78686"/>
                  <a:pt x="117295" y="77506"/>
                  <a:pt x="116596" y="76829"/>
                </a:cubicBezTo>
                <a:cubicBezTo>
                  <a:pt x="115919" y="76129"/>
                  <a:pt x="114739" y="76610"/>
                  <a:pt x="114739" y="77593"/>
                </a:cubicBezTo>
                <a:cubicBezTo>
                  <a:pt x="114739" y="78205"/>
                  <a:pt x="115219" y="78686"/>
                  <a:pt x="115831" y="78686"/>
                </a:cubicBezTo>
                <a:close/>
                <a:moveTo>
                  <a:pt x="111002" y="78839"/>
                </a:moveTo>
                <a:cubicBezTo>
                  <a:pt x="112095" y="78839"/>
                  <a:pt x="112641" y="77506"/>
                  <a:pt x="111876" y="76719"/>
                </a:cubicBezTo>
                <a:cubicBezTo>
                  <a:pt x="111090" y="75955"/>
                  <a:pt x="109779" y="76501"/>
                  <a:pt x="109779" y="77593"/>
                </a:cubicBezTo>
                <a:cubicBezTo>
                  <a:pt x="109779" y="78271"/>
                  <a:pt x="110325" y="78839"/>
                  <a:pt x="111002" y="78839"/>
                </a:cubicBezTo>
                <a:close/>
                <a:moveTo>
                  <a:pt x="106173" y="78970"/>
                </a:moveTo>
                <a:cubicBezTo>
                  <a:pt x="107397" y="78970"/>
                  <a:pt x="108009" y="77484"/>
                  <a:pt x="107135" y="76632"/>
                </a:cubicBezTo>
                <a:cubicBezTo>
                  <a:pt x="106282" y="75780"/>
                  <a:pt x="104818" y="76392"/>
                  <a:pt x="104818" y="77593"/>
                </a:cubicBezTo>
                <a:cubicBezTo>
                  <a:pt x="104818" y="78358"/>
                  <a:pt x="105430" y="78970"/>
                  <a:pt x="106173" y="78970"/>
                </a:cubicBezTo>
                <a:close/>
                <a:moveTo>
                  <a:pt x="101344" y="79101"/>
                </a:moveTo>
                <a:cubicBezTo>
                  <a:pt x="102677" y="79101"/>
                  <a:pt x="103354" y="77484"/>
                  <a:pt x="102415" y="76545"/>
                </a:cubicBezTo>
                <a:cubicBezTo>
                  <a:pt x="101475" y="75583"/>
                  <a:pt x="99858" y="76260"/>
                  <a:pt x="99858" y="77593"/>
                </a:cubicBezTo>
                <a:cubicBezTo>
                  <a:pt x="99858" y="78424"/>
                  <a:pt x="100514" y="79101"/>
                  <a:pt x="101344" y="79101"/>
                </a:cubicBezTo>
                <a:close/>
                <a:moveTo>
                  <a:pt x="96537" y="79210"/>
                </a:moveTo>
                <a:cubicBezTo>
                  <a:pt x="97979" y="79210"/>
                  <a:pt x="98700" y="77484"/>
                  <a:pt x="97673" y="76457"/>
                </a:cubicBezTo>
                <a:cubicBezTo>
                  <a:pt x="96646" y="75430"/>
                  <a:pt x="94898" y="76151"/>
                  <a:pt x="94898" y="77593"/>
                </a:cubicBezTo>
                <a:cubicBezTo>
                  <a:pt x="94898" y="78489"/>
                  <a:pt x="95641" y="79210"/>
                  <a:pt x="96537" y="79210"/>
                </a:cubicBezTo>
                <a:close/>
                <a:moveTo>
                  <a:pt x="91708" y="79341"/>
                </a:moveTo>
                <a:cubicBezTo>
                  <a:pt x="93259" y="79341"/>
                  <a:pt x="94024" y="77462"/>
                  <a:pt x="92932" y="76370"/>
                </a:cubicBezTo>
                <a:cubicBezTo>
                  <a:pt x="91839" y="75277"/>
                  <a:pt x="89960" y="76042"/>
                  <a:pt x="89960" y="77593"/>
                </a:cubicBezTo>
                <a:cubicBezTo>
                  <a:pt x="89960" y="78555"/>
                  <a:pt x="90747" y="79341"/>
                  <a:pt x="91708" y="79341"/>
                </a:cubicBezTo>
                <a:close/>
                <a:moveTo>
                  <a:pt x="86879" y="79451"/>
                </a:moveTo>
                <a:cubicBezTo>
                  <a:pt x="88540" y="79451"/>
                  <a:pt x="89370" y="77462"/>
                  <a:pt x="88190" y="76282"/>
                </a:cubicBezTo>
                <a:cubicBezTo>
                  <a:pt x="87010" y="75102"/>
                  <a:pt x="85022" y="75933"/>
                  <a:pt x="85022" y="77593"/>
                </a:cubicBezTo>
                <a:cubicBezTo>
                  <a:pt x="85022" y="78620"/>
                  <a:pt x="85852" y="79451"/>
                  <a:pt x="86879" y="79451"/>
                </a:cubicBezTo>
                <a:close/>
                <a:moveTo>
                  <a:pt x="82050" y="79538"/>
                </a:moveTo>
                <a:cubicBezTo>
                  <a:pt x="83776" y="79538"/>
                  <a:pt x="84650" y="77440"/>
                  <a:pt x="83426" y="76217"/>
                </a:cubicBezTo>
                <a:cubicBezTo>
                  <a:pt x="82203" y="75015"/>
                  <a:pt x="80105" y="75867"/>
                  <a:pt x="80105" y="77593"/>
                </a:cubicBezTo>
                <a:cubicBezTo>
                  <a:pt x="80105" y="78664"/>
                  <a:pt x="80979" y="79538"/>
                  <a:pt x="82050" y="79538"/>
                </a:cubicBezTo>
                <a:close/>
                <a:moveTo>
                  <a:pt x="77221" y="79560"/>
                </a:moveTo>
                <a:cubicBezTo>
                  <a:pt x="78969" y="79560"/>
                  <a:pt x="79843" y="77440"/>
                  <a:pt x="78619" y="76217"/>
                </a:cubicBezTo>
                <a:cubicBezTo>
                  <a:pt x="77374" y="74971"/>
                  <a:pt x="75254" y="75845"/>
                  <a:pt x="75254" y="77593"/>
                </a:cubicBezTo>
                <a:cubicBezTo>
                  <a:pt x="75254" y="78686"/>
                  <a:pt x="76128" y="79560"/>
                  <a:pt x="77221" y="79560"/>
                </a:cubicBezTo>
                <a:close/>
                <a:moveTo>
                  <a:pt x="72392" y="79538"/>
                </a:moveTo>
                <a:cubicBezTo>
                  <a:pt x="74118" y="79538"/>
                  <a:pt x="74992" y="77440"/>
                  <a:pt x="73768" y="76217"/>
                </a:cubicBezTo>
                <a:cubicBezTo>
                  <a:pt x="72545" y="75015"/>
                  <a:pt x="70447" y="75867"/>
                  <a:pt x="70447" y="77593"/>
                </a:cubicBezTo>
                <a:cubicBezTo>
                  <a:pt x="70447" y="78664"/>
                  <a:pt x="71321" y="79538"/>
                  <a:pt x="72392" y="79538"/>
                </a:cubicBezTo>
                <a:close/>
                <a:moveTo>
                  <a:pt x="67563" y="79451"/>
                </a:moveTo>
                <a:cubicBezTo>
                  <a:pt x="69223" y="79451"/>
                  <a:pt x="70032" y="77462"/>
                  <a:pt x="68874" y="76304"/>
                </a:cubicBezTo>
                <a:cubicBezTo>
                  <a:pt x="67716" y="75124"/>
                  <a:pt x="65727" y="75955"/>
                  <a:pt x="65727" y="77593"/>
                </a:cubicBezTo>
                <a:cubicBezTo>
                  <a:pt x="65727" y="78620"/>
                  <a:pt x="66558" y="79451"/>
                  <a:pt x="67563" y="79451"/>
                </a:cubicBezTo>
                <a:close/>
                <a:moveTo>
                  <a:pt x="62734" y="79341"/>
                </a:moveTo>
                <a:cubicBezTo>
                  <a:pt x="64285" y="79341"/>
                  <a:pt x="65072" y="77462"/>
                  <a:pt x="63979" y="76370"/>
                </a:cubicBezTo>
                <a:cubicBezTo>
                  <a:pt x="62887" y="75277"/>
                  <a:pt x="61008" y="76042"/>
                  <a:pt x="61008" y="77593"/>
                </a:cubicBezTo>
                <a:cubicBezTo>
                  <a:pt x="61008" y="78555"/>
                  <a:pt x="61794" y="79341"/>
                  <a:pt x="62734" y="79341"/>
                </a:cubicBezTo>
                <a:close/>
                <a:moveTo>
                  <a:pt x="57927" y="79210"/>
                </a:moveTo>
                <a:cubicBezTo>
                  <a:pt x="59369" y="79210"/>
                  <a:pt x="60090" y="77484"/>
                  <a:pt x="59063" y="76457"/>
                </a:cubicBezTo>
                <a:cubicBezTo>
                  <a:pt x="58058" y="75430"/>
                  <a:pt x="56310" y="76151"/>
                  <a:pt x="56310" y="77593"/>
                </a:cubicBezTo>
                <a:cubicBezTo>
                  <a:pt x="56310" y="78489"/>
                  <a:pt x="57031" y="79210"/>
                  <a:pt x="57927" y="79210"/>
                </a:cubicBezTo>
                <a:close/>
                <a:moveTo>
                  <a:pt x="53098" y="79101"/>
                </a:moveTo>
                <a:cubicBezTo>
                  <a:pt x="54409" y="79101"/>
                  <a:pt x="55086" y="77506"/>
                  <a:pt x="54146" y="76566"/>
                </a:cubicBezTo>
                <a:cubicBezTo>
                  <a:pt x="53207" y="75627"/>
                  <a:pt x="51612" y="76304"/>
                  <a:pt x="51612" y="77615"/>
                </a:cubicBezTo>
                <a:cubicBezTo>
                  <a:pt x="51612" y="78446"/>
                  <a:pt x="52267" y="79101"/>
                  <a:pt x="53098" y="79101"/>
                </a:cubicBezTo>
                <a:close/>
                <a:moveTo>
                  <a:pt x="48268" y="78970"/>
                </a:moveTo>
                <a:cubicBezTo>
                  <a:pt x="49470" y="78948"/>
                  <a:pt x="50060" y="77506"/>
                  <a:pt x="49208" y="76654"/>
                </a:cubicBezTo>
                <a:cubicBezTo>
                  <a:pt x="48356" y="75823"/>
                  <a:pt x="46914" y="76413"/>
                  <a:pt x="46914" y="77615"/>
                </a:cubicBezTo>
                <a:cubicBezTo>
                  <a:pt x="46914" y="78358"/>
                  <a:pt x="47504" y="78970"/>
                  <a:pt x="48268" y="78970"/>
                </a:cubicBezTo>
                <a:close/>
                <a:moveTo>
                  <a:pt x="43439" y="78839"/>
                </a:moveTo>
                <a:cubicBezTo>
                  <a:pt x="44532" y="78839"/>
                  <a:pt x="45078" y="77528"/>
                  <a:pt x="44313" y="76763"/>
                </a:cubicBezTo>
                <a:cubicBezTo>
                  <a:pt x="43549" y="75976"/>
                  <a:pt x="42238" y="76523"/>
                  <a:pt x="42238" y="77615"/>
                </a:cubicBezTo>
                <a:cubicBezTo>
                  <a:pt x="42216" y="78293"/>
                  <a:pt x="42762" y="78839"/>
                  <a:pt x="43439" y="78839"/>
                </a:cubicBezTo>
                <a:close/>
                <a:moveTo>
                  <a:pt x="38610" y="78708"/>
                </a:moveTo>
                <a:cubicBezTo>
                  <a:pt x="39594" y="78708"/>
                  <a:pt x="40074" y="77528"/>
                  <a:pt x="39397" y="76829"/>
                </a:cubicBezTo>
                <a:cubicBezTo>
                  <a:pt x="38698" y="76151"/>
                  <a:pt x="37518" y="76632"/>
                  <a:pt x="37518" y="77615"/>
                </a:cubicBezTo>
                <a:cubicBezTo>
                  <a:pt x="37518" y="78205"/>
                  <a:pt x="38020" y="78708"/>
                  <a:pt x="38610" y="78708"/>
                </a:cubicBezTo>
                <a:close/>
                <a:moveTo>
                  <a:pt x="33803" y="78555"/>
                </a:moveTo>
                <a:cubicBezTo>
                  <a:pt x="34634" y="78555"/>
                  <a:pt x="35049" y="77550"/>
                  <a:pt x="34459" y="76960"/>
                </a:cubicBezTo>
                <a:cubicBezTo>
                  <a:pt x="33869" y="76370"/>
                  <a:pt x="32864" y="76785"/>
                  <a:pt x="32864" y="77615"/>
                </a:cubicBezTo>
                <a:cubicBezTo>
                  <a:pt x="32864" y="78140"/>
                  <a:pt x="33279" y="78555"/>
                  <a:pt x="33803" y="78555"/>
                </a:cubicBezTo>
                <a:close/>
                <a:moveTo>
                  <a:pt x="28974" y="78424"/>
                </a:moveTo>
                <a:cubicBezTo>
                  <a:pt x="29673" y="78424"/>
                  <a:pt x="30045" y="77550"/>
                  <a:pt x="29542" y="77047"/>
                </a:cubicBezTo>
                <a:cubicBezTo>
                  <a:pt x="29018" y="76545"/>
                  <a:pt x="28166" y="76916"/>
                  <a:pt x="28166" y="77615"/>
                </a:cubicBezTo>
                <a:cubicBezTo>
                  <a:pt x="28166" y="78074"/>
                  <a:pt x="28515" y="78424"/>
                  <a:pt x="28974" y="78424"/>
                </a:cubicBezTo>
                <a:close/>
                <a:moveTo>
                  <a:pt x="24145" y="78293"/>
                </a:moveTo>
                <a:cubicBezTo>
                  <a:pt x="24735" y="78293"/>
                  <a:pt x="25041" y="77572"/>
                  <a:pt x="24604" y="77135"/>
                </a:cubicBezTo>
                <a:cubicBezTo>
                  <a:pt x="24189" y="76719"/>
                  <a:pt x="23468" y="77025"/>
                  <a:pt x="23468" y="77615"/>
                </a:cubicBezTo>
                <a:cubicBezTo>
                  <a:pt x="23468" y="77987"/>
                  <a:pt x="23774" y="78293"/>
                  <a:pt x="24145" y="78293"/>
                </a:cubicBezTo>
                <a:close/>
                <a:moveTo>
                  <a:pt x="19316" y="78140"/>
                </a:moveTo>
                <a:cubicBezTo>
                  <a:pt x="19775" y="78140"/>
                  <a:pt x="20015" y="77572"/>
                  <a:pt x="19688" y="77244"/>
                </a:cubicBezTo>
                <a:cubicBezTo>
                  <a:pt x="19360" y="76916"/>
                  <a:pt x="18792" y="77156"/>
                  <a:pt x="18792" y="77615"/>
                </a:cubicBezTo>
                <a:cubicBezTo>
                  <a:pt x="18792" y="77899"/>
                  <a:pt x="19032" y="78140"/>
                  <a:pt x="19316" y="78140"/>
                </a:cubicBezTo>
                <a:close/>
                <a:moveTo>
                  <a:pt x="14487" y="78009"/>
                </a:moveTo>
                <a:cubicBezTo>
                  <a:pt x="14837" y="78009"/>
                  <a:pt x="14990" y="77593"/>
                  <a:pt x="14749" y="77353"/>
                </a:cubicBezTo>
                <a:cubicBezTo>
                  <a:pt x="14509" y="77113"/>
                  <a:pt x="14116" y="77266"/>
                  <a:pt x="14094" y="77615"/>
                </a:cubicBezTo>
                <a:cubicBezTo>
                  <a:pt x="14094" y="77834"/>
                  <a:pt x="14269" y="78009"/>
                  <a:pt x="14487" y="78009"/>
                </a:cubicBezTo>
                <a:close/>
                <a:moveTo>
                  <a:pt x="9658" y="77856"/>
                </a:moveTo>
                <a:cubicBezTo>
                  <a:pt x="9877" y="77856"/>
                  <a:pt x="9986" y="77615"/>
                  <a:pt x="9833" y="77462"/>
                </a:cubicBezTo>
                <a:cubicBezTo>
                  <a:pt x="9680" y="77309"/>
                  <a:pt x="9418" y="77419"/>
                  <a:pt x="9418" y="77615"/>
                </a:cubicBezTo>
                <a:cubicBezTo>
                  <a:pt x="9418" y="77746"/>
                  <a:pt x="9527" y="77856"/>
                  <a:pt x="9658" y="77856"/>
                </a:cubicBezTo>
                <a:close/>
                <a:moveTo>
                  <a:pt x="4829" y="77725"/>
                </a:moveTo>
                <a:cubicBezTo>
                  <a:pt x="4895" y="77725"/>
                  <a:pt x="4938" y="77681"/>
                  <a:pt x="4938" y="77615"/>
                </a:cubicBezTo>
                <a:cubicBezTo>
                  <a:pt x="4938" y="77484"/>
                  <a:pt x="4742" y="77484"/>
                  <a:pt x="4742" y="77615"/>
                </a:cubicBezTo>
                <a:cubicBezTo>
                  <a:pt x="4720" y="77681"/>
                  <a:pt x="4785" y="77725"/>
                  <a:pt x="4829" y="77725"/>
                </a:cubicBezTo>
                <a:close/>
                <a:moveTo>
                  <a:pt x="154442" y="72808"/>
                </a:moveTo>
                <a:lnTo>
                  <a:pt x="154442" y="72808"/>
                </a:lnTo>
                <a:cubicBezTo>
                  <a:pt x="154442" y="72808"/>
                  <a:pt x="154442" y="72808"/>
                  <a:pt x="154442" y="72808"/>
                </a:cubicBezTo>
                <a:close/>
                <a:moveTo>
                  <a:pt x="149613" y="72939"/>
                </a:moveTo>
                <a:cubicBezTo>
                  <a:pt x="149831" y="72939"/>
                  <a:pt x="149460" y="72590"/>
                  <a:pt x="149482" y="72808"/>
                </a:cubicBezTo>
                <a:cubicBezTo>
                  <a:pt x="149482" y="72874"/>
                  <a:pt x="149525" y="72939"/>
                  <a:pt x="149613" y="72939"/>
                </a:cubicBezTo>
                <a:close/>
                <a:moveTo>
                  <a:pt x="144784" y="73070"/>
                </a:moveTo>
                <a:cubicBezTo>
                  <a:pt x="144937" y="73070"/>
                  <a:pt x="145046" y="72939"/>
                  <a:pt x="145046" y="72786"/>
                </a:cubicBezTo>
                <a:cubicBezTo>
                  <a:pt x="145046" y="72437"/>
                  <a:pt x="144500" y="72437"/>
                  <a:pt x="144500" y="72786"/>
                </a:cubicBezTo>
                <a:cubicBezTo>
                  <a:pt x="144500" y="72939"/>
                  <a:pt x="144631" y="73070"/>
                  <a:pt x="144784" y="73070"/>
                </a:cubicBezTo>
                <a:close/>
                <a:moveTo>
                  <a:pt x="139955" y="73223"/>
                </a:moveTo>
                <a:cubicBezTo>
                  <a:pt x="140326" y="73223"/>
                  <a:pt x="140501" y="72764"/>
                  <a:pt x="140239" y="72502"/>
                </a:cubicBezTo>
                <a:cubicBezTo>
                  <a:pt x="139976" y="72240"/>
                  <a:pt x="139539" y="72437"/>
                  <a:pt x="139539" y="72808"/>
                </a:cubicBezTo>
                <a:cubicBezTo>
                  <a:pt x="139539" y="73027"/>
                  <a:pt x="139736" y="73223"/>
                  <a:pt x="139955" y="73223"/>
                </a:cubicBezTo>
                <a:close/>
                <a:moveTo>
                  <a:pt x="135126" y="73354"/>
                </a:moveTo>
                <a:cubicBezTo>
                  <a:pt x="135628" y="73354"/>
                  <a:pt x="135868" y="72764"/>
                  <a:pt x="135519" y="72415"/>
                </a:cubicBezTo>
                <a:cubicBezTo>
                  <a:pt x="135169" y="72065"/>
                  <a:pt x="134579" y="72305"/>
                  <a:pt x="134579" y="72808"/>
                </a:cubicBezTo>
                <a:cubicBezTo>
                  <a:pt x="134579" y="73114"/>
                  <a:pt x="134820" y="73354"/>
                  <a:pt x="135126" y="73354"/>
                </a:cubicBezTo>
                <a:close/>
                <a:moveTo>
                  <a:pt x="130297" y="73507"/>
                </a:moveTo>
                <a:cubicBezTo>
                  <a:pt x="130930" y="73485"/>
                  <a:pt x="131236" y="72742"/>
                  <a:pt x="130799" y="72305"/>
                </a:cubicBezTo>
                <a:cubicBezTo>
                  <a:pt x="130362" y="71868"/>
                  <a:pt x="129597" y="72174"/>
                  <a:pt x="129619" y="72808"/>
                </a:cubicBezTo>
                <a:cubicBezTo>
                  <a:pt x="129619" y="73180"/>
                  <a:pt x="129925" y="73507"/>
                  <a:pt x="130297" y="73507"/>
                </a:cubicBezTo>
                <a:close/>
                <a:moveTo>
                  <a:pt x="125489" y="73638"/>
                </a:moveTo>
                <a:cubicBezTo>
                  <a:pt x="126232" y="73638"/>
                  <a:pt x="126604" y="72721"/>
                  <a:pt x="126079" y="72196"/>
                </a:cubicBezTo>
                <a:cubicBezTo>
                  <a:pt x="125533" y="71672"/>
                  <a:pt x="124637" y="72043"/>
                  <a:pt x="124637" y="72808"/>
                </a:cubicBezTo>
                <a:cubicBezTo>
                  <a:pt x="124637" y="73267"/>
                  <a:pt x="125009" y="73638"/>
                  <a:pt x="125489" y="73638"/>
                </a:cubicBezTo>
                <a:close/>
                <a:moveTo>
                  <a:pt x="120660" y="73769"/>
                </a:moveTo>
                <a:cubicBezTo>
                  <a:pt x="121534" y="73769"/>
                  <a:pt x="121950" y="72721"/>
                  <a:pt x="121338" y="72109"/>
                </a:cubicBezTo>
                <a:cubicBezTo>
                  <a:pt x="120726" y="71497"/>
                  <a:pt x="119677" y="71934"/>
                  <a:pt x="119677" y="72808"/>
                </a:cubicBezTo>
                <a:cubicBezTo>
                  <a:pt x="119677" y="73332"/>
                  <a:pt x="120114" y="73769"/>
                  <a:pt x="120660" y="73769"/>
                </a:cubicBezTo>
                <a:close/>
                <a:moveTo>
                  <a:pt x="115831" y="73901"/>
                </a:moveTo>
                <a:cubicBezTo>
                  <a:pt x="116815" y="73901"/>
                  <a:pt x="117317" y="72721"/>
                  <a:pt x="116618" y="72000"/>
                </a:cubicBezTo>
                <a:cubicBezTo>
                  <a:pt x="115919" y="71300"/>
                  <a:pt x="114717" y="71803"/>
                  <a:pt x="114717" y="72808"/>
                </a:cubicBezTo>
                <a:cubicBezTo>
                  <a:pt x="114717" y="73420"/>
                  <a:pt x="115219" y="73901"/>
                  <a:pt x="115831" y="73901"/>
                </a:cubicBezTo>
                <a:close/>
                <a:moveTo>
                  <a:pt x="111002" y="74054"/>
                </a:moveTo>
                <a:cubicBezTo>
                  <a:pt x="112117" y="74054"/>
                  <a:pt x="112685" y="72699"/>
                  <a:pt x="111898" y="71912"/>
                </a:cubicBezTo>
                <a:cubicBezTo>
                  <a:pt x="111090" y="71104"/>
                  <a:pt x="109735" y="71672"/>
                  <a:pt x="109735" y="72808"/>
                </a:cubicBezTo>
                <a:cubicBezTo>
                  <a:pt x="109735" y="73485"/>
                  <a:pt x="110303" y="74054"/>
                  <a:pt x="111002" y="74054"/>
                </a:cubicBezTo>
                <a:close/>
                <a:moveTo>
                  <a:pt x="106173" y="74185"/>
                </a:moveTo>
                <a:cubicBezTo>
                  <a:pt x="107419" y="74185"/>
                  <a:pt x="108052" y="72699"/>
                  <a:pt x="107156" y="71803"/>
                </a:cubicBezTo>
                <a:cubicBezTo>
                  <a:pt x="106282" y="70929"/>
                  <a:pt x="104775" y="71563"/>
                  <a:pt x="104797" y="72808"/>
                </a:cubicBezTo>
                <a:cubicBezTo>
                  <a:pt x="104797" y="73573"/>
                  <a:pt x="105408" y="74185"/>
                  <a:pt x="106173" y="74185"/>
                </a:cubicBezTo>
                <a:close/>
                <a:moveTo>
                  <a:pt x="101344" y="74338"/>
                </a:moveTo>
                <a:cubicBezTo>
                  <a:pt x="102721" y="74338"/>
                  <a:pt x="103420" y="72677"/>
                  <a:pt x="102437" y="71716"/>
                </a:cubicBezTo>
                <a:cubicBezTo>
                  <a:pt x="101475" y="70732"/>
                  <a:pt x="99815" y="71431"/>
                  <a:pt x="99815" y="72808"/>
                </a:cubicBezTo>
                <a:cubicBezTo>
                  <a:pt x="99815" y="73660"/>
                  <a:pt x="100492" y="74338"/>
                  <a:pt x="101344" y="74338"/>
                </a:cubicBezTo>
                <a:close/>
                <a:moveTo>
                  <a:pt x="96537" y="74469"/>
                </a:moveTo>
                <a:cubicBezTo>
                  <a:pt x="98023" y="74469"/>
                  <a:pt x="98766" y="72655"/>
                  <a:pt x="97717" y="71606"/>
                </a:cubicBezTo>
                <a:cubicBezTo>
                  <a:pt x="96646" y="70557"/>
                  <a:pt x="94854" y="71300"/>
                  <a:pt x="94854" y="72786"/>
                </a:cubicBezTo>
                <a:cubicBezTo>
                  <a:pt x="94854" y="73704"/>
                  <a:pt x="95597" y="74469"/>
                  <a:pt x="96537" y="74469"/>
                </a:cubicBezTo>
                <a:close/>
                <a:moveTo>
                  <a:pt x="91708" y="74600"/>
                </a:moveTo>
                <a:cubicBezTo>
                  <a:pt x="93303" y="74600"/>
                  <a:pt x="94112" y="72655"/>
                  <a:pt x="92975" y="71497"/>
                </a:cubicBezTo>
                <a:cubicBezTo>
                  <a:pt x="91839" y="70361"/>
                  <a:pt x="89894" y="71169"/>
                  <a:pt x="89894" y="72786"/>
                </a:cubicBezTo>
                <a:cubicBezTo>
                  <a:pt x="89894" y="73791"/>
                  <a:pt x="90703" y="74600"/>
                  <a:pt x="91708" y="74600"/>
                </a:cubicBezTo>
                <a:close/>
                <a:moveTo>
                  <a:pt x="86879" y="74731"/>
                </a:moveTo>
                <a:cubicBezTo>
                  <a:pt x="88605" y="74731"/>
                  <a:pt x="89479" y="72633"/>
                  <a:pt x="88256" y="71410"/>
                </a:cubicBezTo>
                <a:cubicBezTo>
                  <a:pt x="87032" y="70186"/>
                  <a:pt x="84934" y="71060"/>
                  <a:pt x="84934" y="72786"/>
                </a:cubicBezTo>
                <a:cubicBezTo>
                  <a:pt x="84934" y="73857"/>
                  <a:pt x="85808" y="74731"/>
                  <a:pt x="86879" y="74731"/>
                </a:cubicBezTo>
                <a:close/>
                <a:moveTo>
                  <a:pt x="82050" y="74840"/>
                </a:moveTo>
                <a:cubicBezTo>
                  <a:pt x="83864" y="74840"/>
                  <a:pt x="84781" y="72633"/>
                  <a:pt x="83492" y="71344"/>
                </a:cubicBezTo>
                <a:cubicBezTo>
                  <a:pt x="82203" y="70055"/>
                  <a:pt x="79996" y="70973"/>
                  <a:pt x="79996" y="72786"/>
                </a:cubicBezTo>
                <a:cubicBezTo>
                  <a:pt x="79996" y="73922"/>
                  <a:pt x="80914" y="74840"/>
                  <a:pt x="82050" y="74840"/>
                </a:cubicBezTo>
                <a:close/>
                <a:moveTo>
                  <a:pt x="77221" y="74884"/>
                </a:moveTo>
                <a:cubicBezTo>
                  <a:pt x="79100" y="74884"/>
                  <a:pt x="80040" y="72633"/>
                  <a:pt x="78707" y="71300"/>
                </a:cubicBezTo>
                <a:cubicBezTo>
                  <a:pt x="77374" y="69967"/>
                  <a:pt x="75123" y="70907"/>
                  <a:pt x="75123" y="72786"/>
                </a:cubicBezTo>
                <a:cubicBezTo>
                  <a:pt x="75123" y="73944"/>
                  <a:pt x="76063" y="74884"/>
                  <a:pt x="77221" y="74884"/>
                </a:cubicBezTo>
                <a:close/>
                <a:moveTo>
                  <a:pt x="72392" y="74840"/>
                </a:moveTo>
                <a:cubicBezTo>
                  <a:pt x="74227" y="74840"/>
                  <a:pt x="75145" y="72633"/>
                  <a:pt x="73834" y="71344"/>
                </a:cubicBezTo>
                <a:cubicBezTo>
                  <a:pt x="72545" y="70055"/>
                  <a:pt x="70338" y="70973"/>
                  <a:pt x="70338" y="72786"/>
                </a:cubicBezTo>
                <a:cubicBezTo>
                  <a:pt x="70338" y="73922"/>
                  <a:pt x="71256" y="74840"/>
                  <a:pt x="72392" y="74840"/>
                </a:cubicBezTo>
                <a:close/>
                <a:moveTo>
                  <a:pt x="67563" y="74709"/>
                </a:moveTo>
                <a:cubicBezTo>
                  <a:pt x="69289" y="74709"/>
                  <a:pt x="70141" y="72633"/>
                  <a:pt x="68939" y="71431"/>
                </a:cubicBezTo>
                <a:cubicBezTo>
                  <a:pt x="67716" y="70208"/>
                  <a:pt x="65640" y="71060"/>
                  <a:pt x="65640" y="72786"/>
                </a:cubicBezTo>
                <a:cubicBezTo>
                  <a:pt x="65640" y="73857"/>
                  <a:pt x="66514" y="74709"/>
                  <a:pt x="67563" y="74709"/>
                </a:cubicBezTo>
                <a:close/>
                <a:moveTo>
                  <a:pt x="62734" y="74578"/>
                </a:moveTo>
                <a:cubicBezTo>
                  <a:pt x="64351" y="74578"/>
                  <a:pt x="65137" y="72655"/>
                  <a:pt x="64023" y="71519"/>
                </a:cubicBezTo>
                <a:cubicBezTo>
                  <a:pt x="62887" y="70383"/>
                  <a:pt x="60942" y="71191"/>
                  <a:pt x="60942" y="72786"/>
                </a:cubicBezTo>
                <a:cubicBezTo>
                  <a:pt x="60964" y="73769"/>
                  <a:pt x="61750" y="74578"/>
                  <a:pt x="62734" y="74578"/>
                </a:cubicBezTo>
                <a:close/>
                <a:moveTo>
                  <a:pt x="57927" y="74447"/>
                </a:moveTo>
                <a:cubicBezTo>
                  <a:pt x="59391" y="74447"/>
                  <a:pt x="60133" y="72655"/>
                  <a:pt x="59085" y="71606"/>
                </a:cubicBezTo>
                <a:cubicBezTo>
                  <a:pt x="58058" y="70557"/>
                  <a:pt x="56266" y="71300"/>
                  <a:pt x="56266" y="72786"/>
                </a:cubicBezTo>
                <a:cubicBezTo>
                  <a:pt x="56266" y="73704"/>
                  <a:pt x="57009" y="74447"/>
                  <a:pt x="57927" y="74447"/>
                </a:cubicBezTo>
                <a:close/>
                <a:moveTo>
                  <a:pt x="53098" y="74316"/>
                </a:moveTo>
                <a:cubicBezTo>
                  <a:pt x="54452" y="74316"/>
                  <a:pt x="55130" y="72677"/>
                  <a:pt x="54168" y="71716"/>
                </a:cubicBezTo>
                <a:cubicBezTo>
                  <a:pt x="53207" y="70754"/>
                  <a:pt x="51568" y="71431"/>
                  <a:pt x="51568" y="72786"/>
                </a:cubicBezTo>
                <a:cubicBezTo>
                  <a:pt x="51568" y="73638"/>
                  <a:pt x="52245" y="74316"/>
                  <a:pt x="53098" y="74316"/>
                </a:cubicBezTo>
                <a:close/>
                <a:moveTo>
                  <a:pt x="48268" y="74163"/>
                </a:moveTo>
                <a:cubicBezTo>
                  <a:pt x="49492" y="74163"/>
                  <a:pt x="50082" y="72677"/>
                  <a:pt x="49208" y="71825"/>
                </a:cubicBezTo>
                <a:cubicBezTo>
                  <a:pt x="48356" y="70973"/>
                  <a:pt x="46892" y="71584"/>
                  <a:pt x="46892" y="72808"/>
                </a:cubicBezTo>
                <a:cubicBezTo>
                  <a:pt x="46892" y="73551"/>
                  <a:pt x="47504" y="74163"/>
                  <a:pt x="48268" y="74163"/>
                </a:cubicBezTo>
                <a:close/>
                <a:moveTo>
                  <a:pt x="43439" y="74032"/>
                </a:moveTo>
                <a:cubicBezTo>
                  <a:pt x="44554" y="74032"/>
                  <a:pt x="45122" y="72699"/>
                  <a:pt x="44335" y="71912"/>
                </a:cubicBezTo>
                <a:cubicBezTo>
                  <a:pt x="43549" y="71126"/>
                  <a:pt x="42194" y="71672"/>
                  <a:pt x="42194" y="72786"/>
                </a:cubicBezTo>
                <a:cubicBezTo>
                  <a:pt x="42194" y="73485"/>
                  <a:pt x="42762" y="74032"/>
                  <a:pt x="43439" y="74032"/>
                </a:cubicBezTo>
                <a:close/>
                <a:moveTo>
                  <a:pt x="38610" y="73879"/>
                </a:moveTo>
                <a:cubicBezTo>
                  <a:pt x="39594" y="73879"/>
                  <a:pt x="40074" y="72699"/>
                  <a:pt x="39397" y="72021"/>
                </a:cubicBezTo>
                <a:cubicBezTo>
                  <a:pt x="38698" y="71322"/>
                  <a:pt x="37518" y="71825"/>
                  <a:pt x="37518" y="72786"/>
                </a:cubicBezTo>
                <a:cubicBezTo>
                  <a:pt x="37518" y="73398"/>
                  <a:pt x="38020" y="73879"/>
                  <a:pt x="38610" y="73879"/>
                </a:cubicBezTo>
                <a:close/>
                <a:moveTo>
                  <a:pt x="33781" y="73748"/>
                </a:moveTo>
                <a:cubicBezTo>
                  <a:pt x="34655" y="73748"/>
                  <a:pt x="35092" y="72721"/>
                  <a:pt x="34481" y="72109"/>
                </a:cubicBezTo>
                <a:cubicBezTo>
                  <a:pt x="33869" y="71497"/>
                  <a:pt x="32820" y="71934"/>
                  <a:pt x="32820" y="72786"/>
                </a:cubicBezTo>
                <a:cubicBezTo>
                  <a:pt x="32820" y="73311"/>
                  <a:pt x="33257" y="73748"/>
                  <a:pt x="33781" y="73748"/>
                </a:cubicBezTo>
                <a:close/>
                <a:moveTo>
                  <a:pt x="28974" y="73617"/>
                </a:moveTo>
                <a:cubicBezTo>
                  <a:pt x="29695" y="73617"/>
                  <a:pt x="30067" y="72742"/>
                  <a:pt x="29542" y="72218"/>
                </a:cubicBezTo>
                <a:cubicBezTo>
                  <a:pt x="29040" y="71694"/>
                  <a:pt x="28144" y="72065"/>
                  <a:pt x="28144" y="72786"/>
                </a:cubicBezTo>
                <a:cubicBezTo>
                  <a:pt x="28144" y="73245"/>
                  <a:pt x="28515" y="73617"/>
                  <a:pt x="28974" y="73617"/>
                </a:cubicBezTo>
                <a:close/>
                <a:moveTo>
                  <a:pt x="24145" y="73464"/>
                </a:moveTo>
                <a:cubicBezTo>
                  <a:pt x="24757" y="73464"/>
                  <a:pt x="25063" y="72742"/>
                  <a:pt x="24626" y="72305"/>
                </a:cubicBezTo>
                <a:cubicBezTo>
                  <a:pt x="24189" y="71868"/>
                  <a:pt x="23446" y="72174"/>
                  <a:pt x="23446" y="72786"/>
                </a:cubicBezTo>
                <a:cubicBezTo>
                  <a:pt x="23468" y="73158"/>
                  <a:pt x="23774" y="73464"/>
                  <a:pt x="24145" y="73464"/>
                </a:cubicBezTo>
                <a:close/>
                <a:moveTo>
                  <a:pt x="19316" y="73332"/>
                </a:moveTo>
                <a:cubicBezTo>
                  <a:pt x="19797" y="73332"/>
                  <a:pt x="20037" y="72742"/>
                  <a:pt x="19709" y="72393"/>
                </a:cubicBezTo>
                <a:cubicBezTo>
                  <a:pt x="19360" y="72065"/>
                  <a:pt x="18770" y="72305"/>
                  <a:pt x="18770" y="72786"/>
                </a:cubicBezTo>
                <a:cubicBezTo>
                  <a:pt x="18770" y="73092"/>
                  <a:pt x="19010" y="73332"/>
                  <a:pt x="19316" y="73332"/>
                </a:cubicBezTo>
                <a:close/>
                <a:moveTo>
                  <a:pt x="14487" y="73180"/>
                </a:moveTo>
                <a:cubicBezTo>
                  <a:pt x="14859" y="73201"/>
                  <a:pt x="15033" y="72764"/>
                  <a:pt x="14771" y="72502"/>
                </a:cubicBezTo>
                <a:cubicBezTo>
                  <a:pt x="14531" y="72240"/>
                  <a:pt x="14094" y="72437"/>
                  <a:pt x="14094" y="72786"/>
                </a:cubicBezTo>
                <a:cubicBezTo>
                  <a:pt x="14094" y="73005"/>
                  <a:pt x="14269" y="73180"/>
                  <a:pt x="14509" y="73180"/>
                </a:cubicBezTo>
                <a:close/>
                <a:moveTo>
                  <a:pt x="9658" y="73048"/>
                </a:moveTo>
                <a:cubicBezTo>
                  <a:pt x="9811" y="73048"/>
                  <a:pt x="9920" y="72939"/>
                  <a:pt x="9920" y="72786"/>
                </a:cubicBezTo>
                <a:cubicBezTo>
                  <a:pt x="9920" y="72458"/>
                  <a:pt x="9418" y="72458"/>
                  <a:pt x="9418" y="72786"/>
                </a:cubicBezTo>
                <a:cubicBezTo>
                  <a:pt x="9418" y="72917"/>
                  <a:pt x="9527" y="73048"/>
                  <a:pt x="9658" y="73048"/>
                </a:cubicBezTo>
                <a:close/>
                <a:moveTo>
                  <a:pt x="4829" y="72895"/>
                </a:moveTo>
                <a:cubicBezTo>
                  <a:pt x="4895" y="72917"/>
                  <a:pt x="4960" y="72852"/>
                  <a:pt x="4960" y="72786"/>
                </a:cubicBezTo>
                <a:cubicBezTo>
                  <a:pt x="4960" y="72633"/>
                  <a:pt x="4720" y="72633"/>
                  <a:pt x="4720" y="72786"/>
                </a:cubicBezTo>
                <a:cubicBezTo>
                  <a:pt x="4720" y="72852"/>
                  <a:pt x="4763" y="72917"/>
                  <a:pt x="4829" y="72895"/>
                </a:cubicBezTo>
                <a:close/>
                <a:moveTo>
                  <a:pt x="22" y="72808"/>
                </a:moveTo>
                <a:lnTo>
                  <a:pt x="22" y="72808"/>
                </a:lnTo>
                <a:cubicBezTo>
                  <a:pt x="22" y="72786"/>
                  <a:pt x="22" y="72786"/>
                  <a:pt x="22" y="72786"/>
                </a:cubicBezTo>
                <a:lnTo>
                  <a:pt x="0" y="72808"/>
                </a:lnTo>
                <a:close/>
                <a:moveTo>
                  <a:pt x="154442" y="67979"/>
                </a:moveTo>
                <a:cubicBezTo>
                  <a:pt x="154442" y="67979"/>
                  <a:pt x="154442" y="67979"/>
                  <a:pt x="154442" y="67957"/>
                </a:cubicBezTo>
                <a:cubicBezTo>
                  <a:pt x="154442" y="67957"/>
                  <a:pt x="154442" y="67957"/>
                  <a:pt x="154442" y="67957"/>
                </a:cubicBezTo>
                <a:lnTo>
                  <a:pt x="154442" y="67957"/>
                </a:lnTo>
                <a:cubicBezTo>
                  <a:pt x="154442" y="67957"/>
                  <a:pt x="154442" y="67979"/>
                  <a:pt x="154442" y="67979"/>
                </a:cubicBezTo>
                <a:close/>
                <a:moveTo>
                  <a:pt x="149613" y="68088"/>
                </a:moveTo>
                <a:cubicBezTo>
                  <a:pt x="149809" y="68088"/>
                  <a:pt x="149482" y="67760"/>
                  <a:pt x="149482" y="67957"/>
                </a:cubicBezTo>
                <a:cubicBezTo>
                  <a:pt x="149482" y="68045"/>
                  <a:pt x="149525" y="68088"/>
                  <a:pt x="149613" y="68088"/>
                </a:cubicBezTo>
                <a:close/>
                <a:moveTo>
                  <a:pt x="144784" y="68241"/>
                </a:moveTo>
                <a:cubicBezTo>
                  <a:pt x="145024" y="68241"/>
                  <a:pt x="145155" y="67957"/>
                  <a:pt x="144980" y="67782"/>
                </a:cubicBezTo>
                <a:cubicBezTo>
                  <a:pt x="144805" y="67608"/>
                  <a:pt x="144500" y="67717"/>
                  <a:pt x="144500" y="67979"/>
                </a:cubicBezTo>
                <a:cubicBezTo>
                  <a:pt x="144500" y="68132"/>
                  <a:pt x="144631" y="68241"/>
                  <a:pt x="144784" y="68241"/>
                </a:cubicBezTo>
                <a:close/>
                <a:moveTo>
                  <a:pt x="139955" y="68372"/>
                </a:moveTo>
                <a:cubicBezTo>
                  <a:pt x="140413" y="68307"/>
                  <a:pt x="140413" y="67629"/>
                  <a:pt x="139955" y="67564"/>
                </a:cubicBezTo>
                <a:cubicBezTo>
                  <a:pt x="139474" y="67476"/>
                  <a:pt x="139474" y="68460"/>
                  <a:pt x="139955" y="68372"/>
                </a:cubicBezTo>
                <a:close/>
                <a:moveTo>
                  <a:pt x="135126" y="68525"/>
                </a:moveTo>
                <a:cubicBezTo>
                  <a:pt x="135628" y="68525"/>
                  <a:pt x="135890" y="67913"/>
                  <a:pt x="135519" y="67564"/>
                </a:cubicBezTo>
                <a:cubicBezTo>
                  <a:pt x="135169" y="67214"/>
                  <a:pt x="134557" y="67455"/>
                  <a:pt x="134557" y="67957"/>
                </a:cubicBezTo>
                <a:cubicBezTo>
                  <a:pt x="134557" y="68263"/>
                  <a:pt x="134820" y="68525"/>
                  <a:pt x="135126" y="68525"/>
                </a:cubicBezTo>
                <a:close/>
                <a:moveTo>
                  <a:pt x="130297" y="68656"/>
                </a:moveTo>
                <a:cubicBezTo>
                  <a:pt x="130930" y="68656"/>
                  <a:pt x="131236" y="67913"/>
                  <a:pt x="130799" y="67476"/>
                </a:cubicBezTo>
                <a:cubicBezTo>
                  <a:pt x="130362" y="67039"/>
                  <a:pt x="129619" y="67345"/>
                  <a:pt x="129597" y="67957"/>
                </a:cubicBezTo>
                <a:cubicBezTo>
                  <a:pt x="129619" y="68350"/>
                  <a:pt x="129925" y="68656"/>
                  <a:pt x="130297" y="68656"/>
                </a:cubicBezTo>
                <a:close/>
                <a:moveTo>
                  <a:pt x="125467" y="68809"/>
                </a:moveTo>
                <a:cubicBezTo>
                  <a:pt x="126232" y="68809"/>
                  <a:pt x="126604" y="67892"/>
                  <a:pt x="126079" y="67367"/>
                </a:cubicBezTo>
                <a:cubicBezTo>
                  <a:pt x="125533" y="66821"/>
                  <a:pt x="124637" y="67214"/>
                  <a:pt x="124637" y="67957"/>
                </a:cubicBezTo>
                <a:cubicBezTo>
                  <a:pt x="124637" y="68438"/>
                  <a:pt x="125009" y="68809"/>
                  <a:pt x="125467" y="68809"/>
                </a:cubicBezTo>
                <a:close/>
                <a:moveTo>
                  <a:pt x="120660" y="68940"/>
                </a:moveTo>
                <a:cubicBezTo>
                  <a:pt x="121534" y="68940"/>
                  <a:pt x="121950" y="67892"/>
                  <a:pt x="121338" y="67258"/>
                </a:cubicBezTo>
                <a:cubicBezTo>
                  <a:pt x="120726" y="66646"/>
                  <a:pt x="119677" y="67083"/>
                  <a:pt x="119677" y="67957"/>
                </a:cubicBezTo>
                <a:cubicBezTo>
                  <a:pt x="119677" y="68503"/>
                  <a:pt x="120114" y="68940"/>
                  <a:pt x="120660" y="68940"/>
                </a:cubicBezTo>
                <a:close/>
                <a:moveTo>
                  <a:pt x="115831" y="69093"/>
                </a:moveTo>
                <a:cubicBezTo>
                  <a:pt x="116836" y="69093"/>
                  <a:pt x="117339" y="67870"/>
                  <a:pt x="116618" y="67171"/>
                </a:cubicBezTo>
                <a:cubicBezTo>
                  <a:pt x="115919" y="66449"/>
                  <a:pt x="114695" y="66952"/>
                  <a:pt x="114695" y="67957"/>
                </a:cubicBezTo>
                <a:cubicBezTo>
                  <a:pt x="114695" y="68591"/>
                  <a:pt x="115198" y="69093"/>
                  <a:pt x="115831" y="69093"/>
                </a:cubicBezTo>
                <a:close/>
                <a:moveTo>
                  <a:pt x="111002" y="69225"/>
                </a:moveTo>
                <a:cubicBezTo>
                  <a:pt x="112138" y="69225"/>
                  <a:pt x="112707" y="67870"/>
                  <a:pt x="111898" y="67061"/>
                </a:cubicBezTo>
                <a:cubicBezTo>
                  <a:pt x="111090" y="66253"/>
                  <a:pt x="109735" y="66821"/>
                  <a:pt x="109735" y="67957"/>
                </a:cubicBezTo>
                <a:cubicBezTo>
                  <a:pt x="109735" y="68656"/>
                  <a:pt x="110303" y="69225"/>
                  <a:pt x="111002" y="69225"/>
                </a:cubicBezTo>
                <a:close/>
                <a:moveTo>
                  <a:pt x="106173" y="69356"/>
                </a:moveTo>
                <a:cubicBezTo>
                  <a:pt x="107441" y="69377"/>
                  <a:pt x="108052" y="67848"/>
                  <a:pt x="107178" y="66974"/>
                </a:cubicBezTo>
                <a:cubicBezTo>
                  <a:pt x="106282" y="66078"/>
                  <a:pt x="104775" y="66712"/>
                  <a:pt x="104775" y="67957"/>
                </a:cubicBezTo>
                <a:cubicBezTo>
                  <a:pt x="104775" y="68744"/>
                  <a:pt x="105408" y="69356"/>
                  <a:pt x="106173" y="69356"/>
                </a:cubicBezTo>
                <a:close/>
                <a:moveTo>
                  <a:pt x="101344" y="69509"/>
                </a:moveTo>
                <a:cubicBezTo>
                  <a:pt x="102743" y="69509"/>
                  <a:pt x="103442" y="67848"/>
                  <a:pt x="102459" y="66865"/>
                </a:cubicBezTo>
                <a:cubicBezTo>
                  <a:pt x="101475" y="65881"/>
                  <a:pt x="99793" y="66581"/>
                  <a:pt x="99793" y="67957"/>
                </a:cubicBezTo>
                <a:cubicBezTo>
                  <a:pt x="99793" y="68809"/>
                  <a:pt x="100492" y="69509"/>
                  <a:pt x="101344" y="69509"/>
                </a:cubicBezTo>
                <a:close/>
                <a:moveTo>
                  <a:pt x="96515" y="69640"/>
                </a:moveTo>
                <a:cubicBezTo>
                  <a:pt x="98023" y="69640"/>
                  <a:pt x="98788" y="67826"/>
                  <a:pt x="97717" y="66755"/>
                </a:cubicBezTo>
                <a:cubicBezTo>
                  <a:pt x="96646" y="65707"/>
                  <a:pt x="94833" y="66449"/>
                  <a:pt x="94833" y="67957"/>
                </a:cubicBezTo>
                <a:cubicBezTo>
                  <a:pt x="94833" y="68897"/>
                  <a:pt x="95597" y="69640"/>
                  <a:pt x="96515" y="69640"/>
                </a:cubicBezTo>
                <a:close/>
                <a:moveTo>
                  <a:pt x="91708" y="69793"/>
                </a:moveTo>
                <a:cubicBezTo>
                  <a:pt x="93325" y="69793"/>
                  <a:pt x="94155" y="67826"/>
                  <a:pt x="92997" y="66668"/>
                </a:cubicBezTo>
                <a:cubicBezTo>
                  <a:pt x="91839" y="65510"/>
                  <a:pt x="89872" y="66318"/>
                  <a:pt x="89872" y="67957"/>
                </a:cubicBezTo>
                <a:cubicBezTo>
                  <a:pt x="89872" y="68984"/>
                  <a:pt x="90681" y="69793"/>
                  <a:pt x="91708" y="69793"/>
                </a:cubicBezTo>
                <a:close/>
                <a:moveTo>
                  <a:pt x="86879" y="69924"/>
                </a:moveTo>
                <a:cubicBezTo>
                  <a:pt x="88627" y="69924"/>
                  <a:pt x="89501" y="67804"/>
                  <a:pt x="88256" y="66581"/>
                </a:cubicBezTo>
                <a:cubicBezTo>
                  <a:pt x="87032" y="65335"/>
                  <a:pt x="84912" y="66209"/>
                  <a:pt x="84912" y="67957"/>
                </a:cubicBezTo>
                <a:cubicBezTo>
                  <a:pt x="84912" y="69050"/>
                  <a:pt x="85786" y="69924"/>
                  <a:pt x="86879" y="69924"/>
                </a:cubicBezTo>
                <a:close/>
                <a:moveTo>
                  <a:pt x="82050" y="70055"/>
                </a:moveTo>
                <a:cubicBezTo>
                  <a:pt x="83929" y="70055"/>
                  <a:pt x="84869" y="67804"/>
                  <a:pt x="83536" y="66471"/>
                </a:cubicBezTo>
                <a:cubicBezTo>
                  <a:pt x="82203" y="65138"/>
                  <a:pt x="79952" y="66078"/>
                  <a:pt x="79952" y="67957"/>
                </a:cubicBezTo>
                <a:cubicBezTo>
                  <a:pt x="79952" y="69115"/>
                  <a:pt x="80892" y="70055"/>
                  <a:pt x="82050" y="70055"/>
                </a:cubicBezTo>
                <a:close/>
                <a:moveTo>
                  <a:pt x="77221" y="70164"/>
                </a:moveTo>
                <a:cubicBezTo>
                  <a:pt x="79166" y="70164"/>
                  <a:pt x="80149" y="67804"/>
                  <a:pt x="78772" y="66428"/>
                </a:cubicBezTo>
                <a:cubicBezTo>
                  <a:pt x="77396" y="65051"/>
                  <a:pt x="75036" y="66034"/>
                  <a:pt x="75036" y="67979"/>
                </a:cubicBezTo>
                <a:cubicBezTo>
                  <a:pt x="75036" y="69181"/>
                  <a:pt x="76019" y="70164"/>
                  <a:pt x="77221" y="70164"/>
                </a:cubicBezTo>
                <a:close/>
                <a:moveTo>
                  <a:pt x="72392" y="70055"/>
                </a:moveTo>
                <a:cubicBezTo>
                  <a:pt x="74271" y="70055"/>
                  <a:pt x="75189" y="67804"/>
                  <a:pt x="73878" y="66493"/>
                </a:cubicBezTo>
                <a:cubicBezTo>
                  <a:pt x="72567" y="65160"/>
                  <a:pt x="70316" y="66100"/>
                  <a:pt x="70316" y="67957"/>
                </a:cubicBezTo>
                <a:cubicBezTo>
                  <a:pt x="70316" y="69115"/>
                  <a:pt x="71256" y="70055"/>
                  <a:pt x="72392" y="70055"/>
                </a:cubicBezTo>
                <a:close/>
                <a:moveTo>
                  <a:pt x="67563" y="69924"/>
                </a:moveTo>
                <a:cubicBezTo>
                  <a:pt x="69311" y="69924"/>
                  <a:pt x="70185" y="67804"/>
                  <a:pt x="68961" y="66581"/>
                </a:cubicBezTo>
                <a:cubicBezTo>
                  <a:pt x="67716" y="65335"/>
                  <a:pt x="65618" y="66209"/>
                  <a:pt x="65618" y="67957"/>
                </a:cubicBezTo>
                <a:cubicBezTo>
                  <a:pt x="65618" y="69050"/>
                  <a:pt x="66492" y="69924"/>
                  <a:pt x="67563" y="69924"/>
                </a:cubicBezTo>
                <a:close/>
                <a:moveTo>
                  <a:pt x="62734" y="69771"/>
                </a:moveTo>
                <a:cubicBezTo>
                  <a:pt x="64373" y="69793"/>
                  <a:pt x="65181" y="67826"/>
                  <a:pt x="64045" y="66668"/>
                </a:cubicBezTo>
                <a:cubicBezTo>
                  <a:pt x="62887" y="65532"/>
                  <a:pt x="60920" y="66340"/>
                  <a:pt x="60920" y="67957"/>
                </a:cubicBezTo>
                <a:cubicBezTo>
                  <a:pt x="60920" y="68962"/>
                  <a:pt x="61750" y="69771"/>
                  <a:pt x="62734" y="69771"/>
                </a:cubicBezTo>
                <a:close/>
                <a:moveTo>
                  <a:pt x="57927" y="69640"/>
                </a:moveTo>
                <a:cubicBezTo>
                  <a:pt x="59412" y="69640"/>
                  <a:pt x="60155" y="67826"/>
                  <a:pt x="59107" y="66777"/>
                </a:cubicBezTo>
                <a:cubicBezTo>
                  <a:pt x="58058" y="65728"/>
                  <a:pt x="56244" y="66471"/>
                  <a:pt x="56244" y="67957"/>
                </a:cubicBezTo>
                <a:cubicBezTo>
                  <a:pt x="56244" y="68875"/>
                  <a:pt x="56987" y="69640"/>
                  <a:pt x="57927" y="69640"/>
                </a:cubicBezTo>
                <a:close/>
                <a:moveTo>
                  <a:pt x="53098" y="69509"/>
                </a:moveTo>
                <a:cubicBezTo>
                  <a:pt x="54474" y="69509"/>
                  <a:pt x="55152" y="67848"/>
                  <a:pt x="54190" y="66865"/>
                </a:cubicBezTo>
                <a:cubicBezTo>
                  <a:pt x="53207" y="65903"/>
                  <a:pt x="51546" y="66581"/>
                  <a:pt x="51546" y="67957"/>
                </a:cubicBezTo>
                <a:cubicBezTo>
                  <a:pt x="51546" y="68809"/>
                  <a:pt x="52245" y="69509"/>
                  <a:pt x="53098" y="69509"/>
                </a:cubicBezTo>
                <a:close/>
                <a:moveTo>
                  <a:pt x="48268" y="69356"/>
                </a:moveTo>
                <a:cubicBezTo>
                  <a:pt x="49514" y="69356"/>
                  <a:pt x="50126" y="67848"/>
                  <a:pt x="49252" y="66974"/>
                </a:cubicBezTo>
                <a:cubicBezTo>
                  <a:pt x="48378" y="66100"/>
                  <a:pt x="46870" y="66712"/>
                  <a:pt x="46870" y="67957"/>
                </a:cubicBezTo>
                <a:cubicBezTo>
                  <a:pt x="46870" y="68722"/>
                  <a:pt x="47482" y="69356"/>
                  <a:pt x="48268" y="69356"/>
                </a:cubicBezTo>
                <a:close/>
                <a:moveTo>
                  <a:pt x="43439" y="69225"/>
                </a:moveTo>
                <a:cubicBezTo>
                  <a:pt x="44576" y="69225"/>
                  <a:pt x="45122" y="67870"/>
                  <a:pt x="44335" y="67061"/>
                </a:cubicBezTo>
                <a:cubicBezTo>
                  <a:pt x="43549" y="66275"/>
                  <a:pt x="42194" y="66843"/>
                  <a:pt x="42194" y="67957"/>
                </a:cubicBezTo>
                <a:cubicBezTo>
                  <a:pt x="42194" y="68656"/>
                  <a:pt x="42740" y="69225"/>
                  <a:pt x="43439" y="69225"/>
                </a:cubicBezTo>
                <a:close/>
                <a:moveTo>
                  <a:pt x="38610" y="69072"/>
                </a:moveTo>
                <a:cubicBezTo>
                  <a:pt x="39616" y="69072"/>
                  <a:pt x="40096" y="67870"/>
                  <a:pt x="39397" y="67171"/>
                </a:cubicBezTo>
                <a:cubicBezTo>
                  <a:pt x="38698" y="66471"/>
                  <a:pt x="37496" y="66974"/>
                  <a:pt x="37496" y="67957"/>
                </a:cubicBezTo>
                <a:cubicBezTo>
                  <a:pt x="37518" y="68569"/>
                  <a:pt x="37999" y="69072"/>
                  <a:pt x="38610" y="69072"/>
                </a:cubicBezTo>
                <a:close/>
                <a:moveTo>
                  <a:pt x="33781" y="68919"/>
                </a:moveTo>
                <a:cubicBezTo>
                  <a:pt x="34655" y="68919"/>
                  <a:pt x="35071" y="67892"/>
                  <a:pt x="34481" y="67280"/>
                </a:cubicBezTo>
                <a:cubicBezTo>
                  <a:pt x="33869" y="66668"/>
                  <a:pt x="32820" y="67105"/>
                  <a:pt x="32820" y="67957"/>
                </a:cubicBezTo>
                <a:cubicBezTo>
                  <a:pt x="32820" y="68503"/>
                  <a:pt x="33257" y="68919"/>
                  <a:pt x="33781" y="68919"/>
                </a:cubicBezTo>
                <a:close/>
                <a:moveTo>
                  <a:pt x="28974" y="68787"/>
                </a:moveTo>
                <a:cubicBezTo>
                  <a:pt x="29695" y="68787"/>
                  <a:pt x="30067" y="67913"/>
                  <a:pt x="29542" y="67389"/>
                </a:cubicBezTo>
                <a:cubicBezTo>
                  <a:pt x="29040" y="66865"/>
                  <a:pt x="28144" y="67236"/>
                  <a:pt x="28144" y="67979"/>
                </a:cubicBezTo>
                <a:cubicBezTo>
                  <a:pt x="28144" y="68416"/>
                  <a:pt x="28515" y="68787"/>
                  <a:pt x="28974" y="68787"/>
                </a:cubicBezTo>
                <a:close/>
                <a:moveTo>
                  <a:pt x="24145" y="68635"/>
                </a:moveTo>
                <a:cubicBezTo>
                  <a:pt x="24757" y="68635"/>
                  <a:pt x="25063" y="67913"/>
                  <a:pt x="24626" y="67476"/>
                </a:cubicBezTo>
                <a:cubicBezTo>
                  <a:pt x="24189" y="67039"/>
                  <a:pt x="23446" y="67345"/>
                  <a:pt x="23446" y="67957"/>
                </a:cubicBezTo>
                <a:cubicBezTo>
                  <a:pt x="23446" y="68350"/>
                  <a:pt x="23752" y="68635"/>
                  <a:pt x="24145" y="68635"/>
                </a:cubicBezTo>
                <a:close/>
                <a:moveTo>
                  <a:pt x="19316" y="68503"/>
                </a:moveTo>
                <a:cubicBezTo>
                  <a:pt x="19797" y="68503"/>
                  <a:pt x="20037" y="67913"/>
                  <a:pt x="19709" y="67586"/>
                </a:cubicBezTo>
                <a:cubicBezTo>
                  <a:pt x="19360" y="67236"/>
                  <a:pt x="18770" y="67476"/>
                  <a:pt x="18770" y="67957"/>
                </a:cubicBezTo>
                <a:cubicBezTo>
                  <a:pt x="18770" y="68263"/>
                  <a:pt x="19010" y="68503"/>
                  <a:pt x="19316" y="68503"/>
                </a:cubicBezTo>
                <a:close/>
                <a:moveTo>
                  <a:pt x="14487" y="68372"/>
                </a:moveTo>
                <a:cubicBezTo>
                  <a:pt x="14859" y="68372"/>
                  <a:pt x="15033" y="67935"/>
                  <a:pt x="14771" y="67673"/>
                </a:cubicBezTo>
                <a:cubicBezTo>
                  <a:pt x="14531" y="67433"/>
                  <a:pt x="14094" y="67608"/>
                  <a:pt x="14094" y="67957"/>
                </a:cubicBezTo>
                <a:cubicBezTo>
                  <a:pt x="14094" y="68176"/>
                  <a:pt x="14269" y="68372"/>
                  <a:pt x="14509" y="68372"/>
                </a:cubicBezTo>
                <a:close/>
                <a:moveTo>
                  <a:pt x="9658" y="68219"/>
                </a:moveTo>
                <a:cubicBezTo>
                  <a:pt x="9898" y="68219"/>
                  <a:pt x="10030" y="67935"/>
                  <a:pt x="9855" y="67760"/>
                </a:cubicBezTo>
                <a:cubicBezTo>
                  <a:pt x="9680" y="67586"/>
                  <a:pt x="9396" y="67717"/>
                  <a:pt x="9396" y="67957"/>
                </a:cubicBezTo>
                <a:cubicBezTo>
                  <a:pt x="9396" y="68110"/>
                  <a:pt x="9505" y="68219"/>
                  <a:pt x="9658" y="68219"/>
                </a:cubicBezTo>
                <a:close/>
                <a:moveTo>
                  <a:pt x="4829" y="68088"/>
                </a:moveTo>
                <a:cubicBezTo>
                  <a:pt x="4895" y="68088"/>
                  <a:pt x="4960" y="68023"/>
                  <a:pt x="4960" y="67957"/>
                </a:cubicBezTo>
                <a:cubicBezTo>
                  <a:pt x="4960" y="67804"/>
                  <a:pt x="4720" y="67804"/>
                  <a:pt x="4720" y="67957"/>
                </a:cubicBezTo>
                <a:cubicBezTo>
                  <a:pt x="4720" y="68023"/>
                  <a:pt x="4763" y="68088"/>
                  <a:pt x="4829" y="68088"/>
                </a:cubicBezTo>
                <a:close/>
                <a:moveTo>
                  <a:pt x="22" y="67979"/>
                </a:moveTo>
                <a:cubicBezTo>
                  <a:pt x="22" y="67979"/>
                  <a:pt x="22" y="67957"/>
                  <a:pt x="22" y="67957"/>
                </a:cubicBezTo>
                <a:cubicBezTo>
                  <a:pt x="22" y="67957"/>
                  <a:pt x="22" y="67957"/>
                  <a:pt x="22" y="67957"/>
                </a:cubicBezTo>
                <a:lnTo>
                  <a:pt x="0" y="67957"/>
                </a:lnTo>
                <a:cubicBezTo>
                  <a:pt x="0" y="67979"/>
                  <a:pt x="0" y="67979"/>
                  <a:pt x="22" y="67979"/>
                </a:cubicBezTo>
                <a:close/>
                <a:moveTo>
                  <a:pt x="154442" y="63150"/>
                </a:moveTo>
                <a:cubicBezTo>
                  <a:pt x="154442" y="63150"/>
                  <a:pt x="154442" y="63128"/>
                  <a:pt x="154442" y="63128"/>
                </a:cubicBezTo>
                <a:close/>
                <a:moveTo>
                  <a:pt x="149613" y="63259"/>
                </a:moveTo>
                <a:cubicBezTo>
                  <a:pt x="149809" y="63259"/>
                  <a:pt x="149482" y="62931"/>
                  <a:pt x="149482" y="63128"/>
                </a:cubicBezTo>
                <a:cubicBezTo>
                  <a:pt x="149482" y="63216"/>
                  <a:pt x="149525" y="63259"/>
                  <a:pt x="149613" y="63259"/>
                </a:cubicBezTo>
                <a:close/>
                <a:moveTo>
                  <a:pt x="144784" y="63412"/>
                </a:moveTo>
                <a:cubicBezTo>
                  <a:pt x="145024" y="63412"/>
                  <a:pt x="145155" y="63106"/>
                  <a:pt x="144980" y="62931"/>
                </a:cubicBezTo>
                <a:cubicBezTo>
                  <a:pt x="144805" y="62757"/>
                  <a:pt x="144500" y="62888"/>
                  <a:pt x="144500" y="63128"/>
                </a:cubicBezTo>
                <a:cubicBezTo>
                  <a:pt x="144500" y="63281"/>
                  <a:pt x="144631" y="63412"/>
                  <a:pt x="144784" y="63412"/>
                </a:cubicBezTo>
                <a:close/>
                <a:moveTo>
                  <a:pt x="139955" y="63543"/>
                </a:moveTo>
                <a:cubicBezTo>
                  <a:pt x="140326" y="63543"/>
                  <a:pt x="140501" y="63106"/>
                  <a:pt x="140239" y="62844"/>
                </a:cubicBezTo>
                <a:cubicBezTo>
                  <a:pt x="139976" y="62582"/>
                  <a:pt x="139539" y="62757"/>
                  <a:pt x="139539" y="63128"/>
                </a:cubicBezTo>
                <a:cubicBezTo>
                  <a:pt x="139539" y="63368"/>
                  <a:pt x="139736" y="63543"/>
                  <a:pt x="139955" y="63543"/>
                </a:cubicBezTo>
                <a:close/>
                <a:moveTo>
                  <a:pt x="135126" y="63674"/>
                </a:moveTo>
                <a:cubicBezTo>
                  <a:pt x="135628" y="63674"/>
                  <a:pt x="135868" y="63106"/>
                  <a:pt x="135519" y="62757"/>
                </a:cubicBezTo>
                <a:cubicBezTo>
                  <a:pt x="135169" y="62407"/>
                  <a:pt x="134579" y="62647"/>
                  <a:pt x="134579" y="63128"/>
                </a:cubicBezTo>
                <a:cubicBezTo>
                  <a:pt x="134579" y="63434"/>
                  <a:pt x="134820" y="63674"/>
                  <a:pt x="135126" y="63674"/>
                </a:cubicBezTo>
                <a:close/>
                <a:moveTo>
                  <a:pt x="130297" y="63827"/>
                </a:moveTo>
                <a:cubicBezTo>
                  <a:pt x="130930" y="63827"/>
                  <a:pt x="131236" y="63084"/>
                  <a:pt x="130799" y="62647"/>
                </a:cubicBezTo>
                <a:cubicBezTo>
                  <a:pt x="130362" y="62210"/>
                  <a:pt x="129597" y="62516"/>
                  <a:pt x="129597" y="63128"/>
                </a:cubicBezTo>
                <a:cubicBezTo>
                  <a:pt x="129619" y="63521"/>
                  <a:pt x="129925" y="63827"/>
                  <a:pt x="130297" y="63827"/>
                </a:cubicBezTo>
                <a:close/>
                <a:moveTo>
                  <a:pt x="125467" y="63958"/>
                </a:moveTo>
                <a:cubicBezTo>
                  <a:pt x="126210" y="63958"/>
                  <a:pt x="126582" y="63084"/>
                  <a:pt x="126057" y="62560"/>
                </a:cubicBezTo>
                <a:cubicBezTo>
                  <a:pt x="125533" y="62057"/>
                  <a:pt x="124659" y="62407"/>
                  <a:pt x="124659" y="63150"/>
                </a:cubicBezTo>
                <a:cubicBezTo>
                  <a:pt x="124659" y="63609"/>
                  <a:pt x="125030" y="63958"/>
                  <a:pt x="125467" y="63958"/>
                </a:cubicBezTo>
                <a:close/>
                <a:moveTo>
                  <a:pt x="120660" y="64111"/>
                </a:moveTo>
                <a:cubicBezTo>
                  <a:pt x="121512" y="64111"/>
                  <a:pt x="121950" y="63063"/>
                  <a:pt x="121338" y="62451"/>
                </a:cubicBezTo>
                <a:cubicBezTo>
                  <a:pt x="120726" y="61839"/>
                  <a:pt x="119677" y="62276"/>
                  <a:pt x="119677" y="63128"/>
                </a:cubicBezTo>
                <a:cubicBezTo>
                  <a:pt x="119677" y="63674"/>
                  <a:pt x="120114" y="64111"/>
                  <a:pt x="120660" y="64111"/>
                </a:cubicBezTo>
                <a:close/>
                <a:moveTo>
                  <a:pt x="115831" y="64243"/>
                </a:moveTo>
                <a:cubicBezTo>
                  <a:pt x="116815" y="64243"/>
                  <a:pt x="117317" y="63041"/>
                  <a:pt x="116618" y="62341"/>
                </a:cubicBezTo>
                <a:cubicBezTo>
                  <a:pt x="115919" y="61642"/>
                  <a:pt x="114717" y="62145"/>
                  <a:pt x="114717" y="63128"/>
                </a:cubicBezTo>
                <a:cubicBezTo>
                  <a:pt x="114717" y="63740"/>
                  <a:pt x="115219" y="64243"/>
                  <a:pt x="115831" y="64243"/>
                </a:cubicBezTo>
                <a:close/>
                <a:moveTo>
                  <a:pt x="111002" y="64395"/>
                </a:moveTo>
                <a:cubicBezTo>
                  <a:pt x="112117" y="64395"/>
                  <a:pt x="112685" y="63041"/>
                  <a:pt x="111898" y="62232"/>
                </a:cubicBezTo>
                <a:cubicBezTo>
                  <a:pt x="111090" y="61446"/>
                  <a:pt x="109735" y="62014"/>
                  <a:pt x="109735" y="63128"/>
                </a:cubicBezTo>
                <a:cubicBezTo>
                  <a:pt x="109735" y="63827"/>
                  <a:pt x="110303" y="64395"/>
                  <a:pt x="111002" y="64395"/>
                </a:cubicBezTo>
                <a:close/>
                <a:moveTo>
                  <a:pt x="106173" y="64527"/>
                </a:moveTo>
                <a:cubicBezTo>
                  <a:pt x="107419" y="64527"/>
                  <a:pt x="108031" y="63019"/>
                  <a:pt x="107156" y="62145"/>
                </a:cubicBezTo>
                <a:cubicBezTo>
                  <a:pt x="106282" y="61271"/>
                  <a:pt x="104775" y="61904"/>
                  <a:pt x="104775" y="63128"/>
                </a:cubicBezTo>
                <a:cubicBezTo>
                  <a:pt x="104797" y="63893"/>
                  <a:pt x="105408" y="64527"/>
                  <a:pt x="106173" y="64527"/>
                </a:cubicBezTo>
                <a:close/>
                <a:moveTo>
                  <a:pt x="101344" y="64680"/>
                </a:moveTo>
                <a:cubicBezTo>
                  <a:pt x="102721" y="64680"/>
                  <a:pt x="103398" y="63019"/>
                  <a:pt x="102437" y="62057"/>
                </a:cubicBezTo>
                <a:cubicBezTo>
                  <a:pt x="101475" y="61074"/>
                  <a:pt x="99815" y="61773"/>
                  <a:pt x="99815" y="63128"/>
                </a:cubicBezTo>
                <a:cubicBezTo>
                  <a:pt x="99815" y="63980"/>
                  <a:pt x="100492" y="64680"/>
                  <a:pt x="101344" y="64680"/>
                </a:cubicBezTo>
                <a:close/>
                <a:moveTo>
                  <a:pt x="96515" y="64811"/>
                </a:moveTo>
                <a:cubicBezTo>
                  <a:pt x="98023" y="64811"/>
                  <a:pt x="98766" y="62997"/>
                  <a:pt x="97695" y="61948"/>
                </a:cubicBezTo>
                <a:cubicBezTo>
                  <a:pt x="96646" y="60899"/>
                  <a:pt x="94854" y="61642"/>
                  <a:pt x="94854" y="63128"/>
                </a:cubicBezTo>
                <a:cubicBezTo>
                  <a:pt x="94854" y="64068"/>
                  <a:pt x="95597" y="64811"/>
                  <a:pt x="96515" y="64811"/>
                </a:cubicBezTo>
                <a:close/>
                <a:moveTo>
                  <a:pt x="91708" y="64942"/>
                </a:moveTo>
                <a:cubicBezTo>
                  <a:pt x="93303" y="64942"/>
                  <a:pt x="94112" y="62997"/>
                  <a:pt x="92975" y="61861"/>
                </a:cubicBezTo>
                <a:cubicBezTo>
                  <a:pt x="91839" y="60725"/>
                  <a:pt x="89894" y="61533"/>
                  <a:pt x="89894" y="63128"/>
                </a:cubicBezTo>
                <a:cubicBezTo>
                  <a:pt x="89894" y="64133"/>
                  <a:pt x="90703" y="64942"/>
                  <a:pt x="91708" y="64942"/>
                </a:cubicBezTo>
                <a:close/>
                <a:moveTo>
                  <a:pt x="86879" y="65073"/>
                </a:moveTo>
                <a:cubicBezTo>
                  <a:pt x="88605" y="65073"/>
                  <a:pt x="89457" y="62975"/>
                  <a:pt x="88234" y="61773"/>
                </a:cubicBezTo>
                <a:cubicBezTo>
                  <a:pt x="87010" y="60550"/>
                  <a:pt x="84934" y="61402"/>
                  <a:pt x="84934" y="63128"/>
                </a:cubicBezTo>
                <a:cubicBezTo>
                  <a:pt x="84934" y="64199"/>
                  <a:pt x="85808" y="65073"/>
                  <a:pt x="86879" y="65073"/>
                </a:cubicBezTo>
                <a:close/>
                <a:moveTo>
                  <a:pt x="82050" y="65182"/>
                </a:moveTo>
                <a:cubicBezTo>
                  <a:pt x="83864" y="65182"/>
                  <a:pt x="84781" y="62975"/>
                  <a:pt x="83492" y="61686"/>
                </a:cubicBezTo>
                <a:cubicBezTo>
                  <a:pt x="82203" y="60397"/>
                  <a:pt x="79996" y="61314"/>
                  <a:pt x="79996" y="63128"/>
                </a:cubicBezTo>
                <a:cubicBezTo>
                  <a:pt x="79996" y="64264"/>
                  <a:pt x="80914" y="65182"/>
                  <a:pt x="82050" y="65182"/>
                </a:cubicBezTo>
                <a:close/>
                <a:moveTo>
                  <a:pt x="77221" y="65226"/>
                </a:moveTo>
                <a:cubicBezTo>
                  <a:pt x="79078" y="65226"/>
                  <a:pt x="80018" y="62975"/>
                  <a:pt x="78707" y="61664"/>
                </a:cubicBezTo>
                <a:cubicBezTo>
                  <a:pt x="77374" y="60353"/>
                  <a:pt x="75123" y="61271"/>
                  <a:pt x="75123" y="63128"/>
                </a:cubicBezTo>
                <a:cubicBezTo>
                  <a:pt x="75145" y="64286"/>
                  <a:pt x="76063" y="65226"/>
                  <a:pt x="77221" y="65226"/>
                </a:cubicBezTo>
                <a:close/>
                <a:moveTo>
                  <a:pt x="72392" y="65182"/>
                </a:moveTo>
                <a:cubicBezTo>
                  <a:pt x="74205" y="65182"/>
                  <a:pt x="75123" y="62975"/>
                  <a:pt x="73834" y="61708"/>
                </a:cubicBezTo>
                <a:cubicBezTo>
                  <a:pt x="72545" y="60419"/>
                  <a:pt x="70360" y="61336"/>
                  <a:pt x="70360" y="63150"/>
                </a:cubicBezTo>
                <a:cubicBezTo>
                  <a:pt x="70360" y="64264"/>
                  <a:pt x="71277" y="65182"/>
                  <a:pt x="72392" y="65182"/>
                </a:cubicBezTo>
                <a:close/>
                <a:moveTo>
                  <a:pt x="67563" y="65073"/>
                </a:moveTo>
                <a:cubicBezTo>
                  <a:pt x="69289" y="65073"/>
                  <a:pt x="70141" y="62997"/>
                  <a:pt x="68939" y="61773"/>
                </a:cubicBezTo>
                <a:cubicBezTo>
                  <a:pt x="67716" y="60550"/>
                  <a:pt x="65640" y="61424"/>
                  <a:pt x="65640" y="63150"/>
                </a:cubicBezTo>
                <a:cubicBezTo>
                  <a:pt x="65640" y="64199"/>
                  <a:pt x="66514" y="65073"/>
                  <a:pt x="67563" y="65073"/>
                </a:cubicBezTo>
                <a:close/>
                <a:moveTo>
                  <a:pt x="62734" y="64942"/>
                </a:moveTo>
                <a:cubicBezTo>
                  <a:pt x="64351" y="64942"/>
                  <a:pt x="65137" y="62997"/>
                  <a:pt x="64023" y="61861"/>
                </a:cubicBezTo>
                <a:cubicBezTo>
                  <a:pt x="62887" y="60746"/>
                  <a:pt x="60942" y="61533"/>
                  <a:pt x="60942" y="63150"/>
                </a:cubicBezTo>
                <a:cubicBezTo>
                  <a:pt x="60942" y="64133"/>
                  <a:pt x="61750" y="64942"/>
                  <a:pt x="62734" y="64942"/>
                </a:cubicBezTo>
                <a:close/>
                <a:moveTo>
                  <a:pt x="57927" y="64811"/>
                </a:moveTo>
                <a:cubicBezTo>
                  <a:pt x="59391" y="64811"/>
                  <a:pt x="60133" y="63019"/>
                  <a:pt x="59107" y="61970"/>
                </a:cubicBezTo>
                <a:cubicBezTo>
                  <a:pt x="58058" y="60921"/>
                  <a:pt x="56266" y="61664"/>
                  <a:pt x="56266" y="63150"/>
                </a:cubicBezTo>
                <a:cubicBezTo>
                  <a:pt x="56266" y="64046"/>
                  <a:pt x="57009" y="64789"/>
                  <a:pt x="57927" y="64811"/>
                </a:cubicBezTo>
                <a:close/>
                <a:moveTo>
                  <a:pt x="53098" y="64658"/>
                </a:moveTo>
                <a:cubicBezTo>
                  <a:pt x="54452" y="64658"/>
                  <a:pt x="55130" y="63019"/>
                  <a:pt x="54168" y="62057"/>
                </a:cubicBezTo>
                <a:cubicBezTo>
                  <a:pt x="53207" y="61096"/>
                  <a:pt x="51568" y="61773"/>
                  <a:pt x="51568" y="63150"/>
                </a:cubicBezTo>
                <a:cubicBezTo>
                  <a:pt x="51568" y="63980"/>
                  <a:pt x="52245" y="64658"/>
                  <a:pt x="53098" y="64658"/>
                </a:cubicBezTo>
                <a:close/>
                <a:moveTo>
                  <a:pt x="48268" y="64527"/>
                </a:moveTo>
                <a:cubicBezTo>
                  <a:pt x="49492" y="64527"/>
                  <a:pt x="50104" y="63041"/>
                  <a:pt x="49252" y="62167"/>
                </a:cubicBezTo>
                <a:cubicBezTo>
                  <a:pt x="48378" y="61293"/>
                  <a:pt x="46892" y="61904"/>
                  <a:pt x="46892" y="63150"/>
                </a:cubicBezTo>
                <a:cubicBezTo>
                  <a:pt x="46892" y="63915"/>
                  <a:pt x="47504" y="64527"/>
                  <a:pt x="48268" y="64527"/>
                </a:cubicBezTo>
                <a:close/>
                <a:moveTo>
                  <a:pt x="43439" y="64374"/>
                </a:moveTo>
                <a:cubicBezTo>
                  <a:pt x="44554" y="64374"/>
                  <a:pt x="45122" y="63041"/>
                  <a:pt x="44335" y="62254"/>
                </a:cubicBezTo>
                <a:cubicBezTo>
                  <a:pt x="43549" y="61467"/>
                  <a:pt x="42194" y="62036"/>
                  <a:pt x="42194" y="63150"/>
                </a:cubicBezTo>
                <a:cubicBezTo>
                  <a:pt x="42194" y="63827"/>
                  <a:pt x="42762" y="64374"/>
                  <a:pt x="43439" y="64374"/>
                </a:cubicBezTo>
                <a:close/>
                <a:moveTo>
                  <a:pt x="38610" y="64243"/>
                </a:moveTo>
                <a:cubicBezTo>
                  <a:pt x="39594" y="64243"/>
                  <a:pt x="40074" y="63063"/>
                  <a:pt x="39397" y="62363"/>
                </a:cubicBezTo>
                <a:cubicBezTo>
                  <a:pt x="38698" y="61686"/>
                  <a:pt x="37518" y="62167"/>
                  <a:pt x="37518" y="63150"/>
                </a:cubicBezTo>
                <a:cubicBezTo>
                  <a:pt x="37518" y="63740"/>
                  <a:pt x="38020" y="64243"/>
                  <a:pt x="38610" y="64243"/>
                </a:cubicBezTo>
                <a:close/>
                <a:moveTo>
                  <a:pt x="33781" y="64111"/>
                </a:moveTo>
                <a:cubicBezTo>
                  <a:pt x="34655" y="64111"/>
                  <a:pt x="35071" y="63063"/>
                  <a:pt x="34481" y="62451"/>
                </a:cubicBezTo>
                <a:cubicBezTo>
                  <a:pt x="33869" y="61861"/>
                  <a:pt x="32820" y="62276"/>
                  <a:pt x="32820" y="63150"/>
                </a:cubicBezTo>
                <a:cubicBezTo>
                  <a:pt x="32820" y="63674"/>
                  <a:pt x="33257" y="64111"/>
                  <a:pt x="33781" y="64111"/>
                </a:cubicBezTo>
                <a:close/>
                <a:moveTo>
                  <a:pt x="28974" y="63980"/>
                </a:moveTo>
                <a:cubicBezTo>
                  <a:pt x="29695" y="63980"/>
                  <a:pt x="30067" y="63084"/>
                  <a:pt x="29542" y="62560"/>
                </a:cubicBezTo>
                <a:cubicBezTo>
                  <a:pt x="29040" y="62057"/>
                  <a:pt x="28144" y="62429"/>
                  <a:pt x="28144" y="63150"/>
                </a:cubicBezTo>
                <a:cubicBezTo>
                  <a:pt x="28144" y="63609"/>
                  <a:pt x="28515" y="63980"/>
                  <a:pt x="28974" y="63980"/>
                </a:cubicBezTo>
                <a:close/>
                <a:moveTo>
                  <a:pt x="24145" y="63805"/>
                </a:moveTo>
                <a:cubicBezTo>
                  <a:pt x="24757" y="63805"/>
                  <a:pt x="25063" y="63063"/>
                  <a:pt x="24626" y="62647"/>
                </a:cubicBezTo>
                <a:cubicBezTo>
                  <a:pt x="24189" y="62210"/>
                  <a:pt x="23468" y="62516"/>
                  <a:pt x="23468" y="63128"/>
                </a:cubicBezTo>
                <a:cubicBezTo>
                  <a:pt x="23468" y="63500"/>
                  <a:pt x="23752" y="63805"/>
                  <a:pt x="24145" y="63805"/>
                </a:cubicBezTo>
                <a:close/>
                <a:moveTo>
                  <a:pt x="19316" y="63653"/>
                </a:moveTo>
                <a:cubicBezTo>
                  <a:pt x="19797" y="63653"/>
                  <a:pt x="20037" y="63063"/>
                  <a:pt x="19709" y="62735"/>
                </a:cubicBezTo>
                <a:cubicBezTo>
                  <a:pt x="19360" y="62385"/>
                  <a:pt x="18770" y="62626"/>
                  <a:pt x="18770" y="63106"/>
                </a:cubicBezTo>
                <a:cubicBezTo>
                  <a:pt x="18770" y="63412"/>
                  <a:pt x="19010" y="63653"/>
                  <a:pt x="19316" y="63653"/>
                </a:cubicBezTo>
                <a:close/>
                <a:moveTo>
                  <a:pt x="14487" y="63543"/>
                </a:moveTo>
                <a:cubicBezTo>
                  <a:pt x="14859" y="63543"/>
                  <a:pt x="15033" y="63106"/>
                  <a:pt x="14771" y="62844"/>
                </a:cubicBezTo>
                <a:cubicBezTo>
                  <a:pt x="14531" y="62604"/>
                  <a:pt x="14094" y="62778"/>
                  <a:pt x="14094" y="63128"/>
                </a:cubicBezTo>
                <a:cubicBezTo>
                  <a:pt x="14094" y="63347"/>
                  <a:pt x="14269" y="63521"/>
                  <a:pt x="14487" y="63543"/>
                </a:cubicBezTo>
                <a:close/>
                <a:moveTo>
                  <a:pt x="9658" y="63390"/>
                </a:moveTo>
                <a:cubicBezTo>
                  <a:pt x="10008" y="63390"/>
                  <a:pt x="10008" y="62888"/>
                  <a:pt x="9658" y="62888"/>
                </a:cubicBezTo>
                <a:cubicBezTo>
                  <a:pt x="9330" y="62888"/>
                  <a:pt x="9330" y="63390"/>
                  <a:pt x="9658" y="63390"/>
                </a:cubicBezTo>
                <a:close/>
                <a:moveTo>
                  <a:pt x="4829" y="63259"/>
                </a:moveTo>
                <a:cubicBezTo>
                  <a:pt x="5026" y="63259"/>
                  <a:pt x="4720" y="62953"/>
                  <a:pt x="4720" y="63150"/>
                </a:cubicBezTo>
                <a:cubicBezTo>
                  <a:pt x="4720" y="63216"/>
                  <a:pt x="4763" y="63259"/>
                  <a:pt x="4829" y="63259"/>
                </a:cubicBezTo>
                <a:close/>
                <a:moveTo>
                  <a:pt x="22" y="63150"/>
                </a:moveTo>
                <a:lnTo>
                  <a:pt x="22" y="63128"/>
                </a:lnTo>
                <a:cubicBezTo>
                  <a:pt x="0" y="63128"/>
                  <a:pt x="0" y="63150"/>
                  <a:pt x="22" y="63150"/>
                </a:cubicBezTo>
                <a:close/>
                <a:moveTo>
                  <a:pt x="154442" y="58321"/>
                </a:moveTo>
                <a:cubicBezTo>
                  <a:pt x="154442" y="58321"/>
                  <a:pt x="154442" y="58321"/>
                  <a:pt x="154442" y="58321"/>
                </a:cubicBezTo>
                <a:cubicBezTo>
                  <a:pt x="154442" y="58299"/>
                  <a:pt x="154442" y="58299"/>
                  <a:pt x="154442" y="58299"/>
                </a:cubicBezTo>
                <a:cubicBezTo>
                  <a:pt x="154442" y="58299"/>
                  <a:pt x="154442" y="58321"/>
                  <a:pt x="154442" y="58321"/>
                </a:cubicBezTo>
                <a:close/>
                <a:moveTo>
                  <a:pt x="149613" y="58430"/>
                </a:moveTo>
                <a:cubicBezTo>
                  <a:pt x="149678" y="58430"/>
                  <a:pt x="149722" y="58386"/>
                  <a:pt x="149722" y="58321"/>
                </a:cubicBezTo>
                <a:cubicBezTo>
                  <a:pt x="149722" y="58146"/>
                  <a:pt x="149482" y="58146"/>
                  <a:pt x="149482" y="58321"/>
                </a:cubicBezTo>
                <a:cubicBezTo>
                  <a:pt x="149482" y="58386"/>
                  <a:pt x="149547" y="58430"/>
                  <a:pt x="149613" y="58430"/>
                </a:cubicBezTo>
                <a:close/>
                <a:moveTo>
                  <a:pt x="144784" y="58561"/>
                </a:moveTo>
                <a:cubicBezTo>
                  <a:pt x="145002" y="58561"/>
                  <a:pt x="145111" y="58299"/>
                  <a:pt x="144958" y="58146"/>
                </a:cubicBezTo>
                <a:cubicBezTo>
                  <a:pt x="144805" y="57971"/>
                  <a:pt x="144521" y="58081"/>
                  <a:pt x="144521" y="58321"/>
                </a:cubicBezTo>
                <a:cubicBezTo>
                  <a:pt x="144521" y="58452"/>
                  <a:pt x="144631" y="58561"/>
                  <a:pt x="144784" y="58561"/>
                </a:cubicBezTo>
                <a:close/>
                <a:moveTo>
                  <a:pt x="139955" y="58714"/>
                </a:moveTo>
                <a:cubicBezTo>
                  <a:pt x="140304" y="58714"/>
                  <a:pt x="140501" y="58277"/>
                  <a:pt x="140239" y="58037"/>
                </a:cubicBezTo>
                <a:cubicBezTo>
                  <a:pt x="139976" y="57775"/>
                  <a:pt x="139561" y="57949"/>
                  <a:pt x="139561" y="58321"/>
                </a:cubicBezTo>
                <a:cubicBezTo>
                  <a:pt x="139561" y="58539"/>
                  <a:pt x="139736" y="58714"/>
                  <a:pt x="139955" y="58714"/>
                </a:cubicBezTo>
                <a:close/>
                <a:moveTo>
                  <a:pt x="135126" y="58845"/>
                </a:moveTo>
                <a:cubicBezTo>
                  <a:pt x="135628" y="58845"/>
                  <a:pt x="135868" y="58255"/>
                  <a:pt x="135519" y="57928"/>
                </a:cubicBezTo>
                <a:cubicBezTo>
                  <a:pt x="135169" y="57578"/>
                  <a:pt x="134579" y="57818"/>
                  <a:pt x="134579" y="58299"/>
                </a:cubicBezTo>
                <a:cubicBezTo>
                  <a:pt x="134579" y="58605"/>
                  <a:pt x="134820" y="58867"/>
                  <a:pt x="135126" y="58845"/>
                </a:cubicBezTo>
                <a:close/>
                <a:moveTo>
                  <a:pt x="130297" y="58976"/>
                </a:moveTo>
                <a:cubicBezTo>
                  <a:pt x="130908" y="58976"/>
                  <a:pt x="131192" y="58255"/>
                  <a:pt x="130777" y="57840"/>
                </a:cubicBezTo>
                <a:cubicBezTo>
                  <a:pt x="130362" y="57425"/>
                  <a:pt x="129641" y="57709"/>
                  <a:pt x="129641" y="58321"/>
                </a:cubicBezTo>
                <a:cubicBezTo>
                  <a:pt x="129641" y="58692"/>
                  <a:pt x="129925" y="58976"/>
                  <a:pt x="130297" y="58976"/>
                </a:cubicBezTo>
                <a:close/>
                <a:moveTo>
                  <a:pt x="125489" y="59129"/>
                </a:moveTo>
                <a:cubicBezTo>
                  <a:pt x="126210" y="59129"/>
                  <a:pt x="126582" y="58255"/>
                  <a:pt x="126057" y="57731"/>
                </a:cubicBezTo>
                <a:cubicBezTo>
                  <a:pt x="125533" y="57207"/>
                  <a:pt x="124659" y="57578"/>
                  <a:pt x="124659" y="58321"/>
                </a:cubicBezTo>
                <a:cubicBezTo>
                  <a:pt x="124659" y="58758"/>
                  <a:pt x="125030" y="59129"/>
                  <a:pt x="125489" y="59129"/>
                </a:cubicBezTo>
                <a:close/>
                <a:moveTo>
                  <a:pt x="120660" y="59261"/>
                </a:moveTo>
                <a:cubicBezTo>
                  <a:pt x="121491" y="59261"/>
                  <a:pt x="121928" y="58234"/>
                  <a:pt x="121338" y="57644"/>
                </a:cubicBezTo>
                <a:cubicBezTo>
                  <a:pt x="120726" y="57054"/>
                  <a:pt x="119699" y="57469"/>
                  <a:pt x="119699" y="58321"/>
                </a:cubicBezTo>
                <a:cubicBezTo>
                  <a:pt x="119699" y="58845"/>
                  <a:pt x="120136" y="59261"/>
                  <a:pt x="120660" y="59261"/>
                </a:cubicBezTo>
                <a:close/>
                <a:moveTo>
                  <a:pt x="115831" y="59392"/>
                </a:moveTo>
                <a:cubicBezTo>
                  <a:pt x="116793" y="59392"/>
                  <a:pt x="117295" y="58234"/>
                  <a:pt x="116596" y="57534"/>
                </a:cubicBezTo>
                <a:cubicBezTo>
                  <a:pt x="115919" y="56857"/>
                  <a:pt x="114739" y="57338"/>
                  <a:pt x="114739" y="58299"/>
                </a:cubicBezTo>
                <a:cubicBezTo>
                  <a:pt x="114739" y="58911"/>
                  <a:pt x="115219" y="59392"/>
                  <a:pt x="115831" y="59392"/>
                </a:cubicBezTo>
                <a:close/>
                <a:moveTo>
                  <a:pt x="111002" y="59545"/>
                </a:moveTo>
                <a:cubicBezTo>
                  <a:pt x="112095" y="59545"/>
                  <a:pt x="112641" y="58212"/>
                  <a:pt x="111876" y="57447"/>
                </a:cubicBezTo>
                <a:cubicBezTo>
                  <a:pt x="111090" y="56660"/>
                  <a:pt x="109779" y="57228"/>
                  <a:pt x="109779" y="58321"/>
                </a:cubicBezTo>
                <a:cubicBezTo>
                  <a:pt x="109779" y="58998"/>
                  <a:pt x="110325" y="59545"/>
                  <a:pt x="111002" y="59545"/>
                </a:cubicBezTo>
                <a:close/>
                <a:moveTo>
                  <a:pt x="106173" y="59676"/>
                </a:moveTo>
                <a:cubicBezTo>
                  <a:pt x="107375" y="59676"/>
                  <a:pt x="107987" y="58212"/>
                  <a:pt x="107135" y="57359"/>
                </a:cubicBezTo>
                <a:cubicBezTo>
                  <a:pt x="106282" y="56507"/>
                  <a:pt x="104818" y="57119"/>
                  <a:pt x="104818" y="58321"/>
                </a:cubicBezTo>
                <a:cubicBezTo>
                  <a:pt x="104840" y="59064"/>
                  <a:pt x="105430" y="59654"/>
                  <a:pt x="106173" y="59676"/>
                </a:cubicBezTo>
                <a:close/>
                <a:moveTo>
                  <a:pt x="101344" y="59807"/>
                </a:moveTo>
                <a:cubicBezTo>
                  <a:pt x="102677" y="59807"/>
                  <a:pt x="103333" y="58212"/>
                  <a:pt x="102393" y="57272"/>
                </a:cubicBezTo>
                <a:cubicBezTo>
                  <a:pt x="101453" y="56332"/>
                  <a:pt x="99858" y="56988"/>
                  <a:pt x="99858" y="58321"/>
                </a:cubicBezTo>
                <a:cubicBezTo>
                  <a:pt x="99858" y="59129"/>
                  <a:pt x="100536" y="59807"/>
                  <a:pt x="101344" y="59807"/>
                </a:cubicBezTo>
                <a:close/>
                <a:moveTo>
                  <a:pt x="96537" y="59938"/>
                </a:moveTo>
                <a:cubicBezTo>
                  <a:pt x="97979" y="59938"/>
                  <a:pt x="98700" y="58190"/>
                  <a:pt x="97673" y="57163"/>
                </a:cubicBezTo>
                <a:cubicBezTo>
                  <a:pt x="96646" y="56158"/>
                  <a:pt x="94898" y="56879"/>
                  <a:pt x="94898" y="58321"/>
                </a:cubicBezTo>
                <a:cubicBezTo>
                  <a:pt x="94898" y="59217"/>
                  <a:pt x="95641" y="59938"/>
                  <a:pt x="96537" y="59938"/>
                </a:cubicBezTo>
                <a:close/>
                <a:moveTo>
                  <a:pt x="91708" y="60047"/>
                </a:moveTo>
                <a:cubicBezTo>
                  <a:pt x="93259" y="60047"/>
                  <a:pt x="94024" y="58190"/>
                  <a:pt x="92932" y="57075"/>
                </a:cubicBezTo>
                <a:cubicBezTo>
                  <a:pt x="91839" y="55983"/>
                  <a:pt x="89960" y="56770"/>
                  <a:pt x="89960" y="58321"/>
                </a:cubicBezTo>
                <a:cubicBezTo>
                  <a:pt x="89960" y="59282"/>
                  <a:pt x="90747" y="60047"/>
                  <a:pt x="91708" y="60047"/>
                </a:cubicBezTo>
                <a:close/>
                <a:moveTo>
                  <a:pt x="86879" y="60156"/>
                </a:moveTo>
                <a:cubicBezTo>
                  <a:pt x="88518" y="60156"/>
                  <a:pt x="89348" y="58168"/>
                  <a:pt x="88168" y="57010"/>
                </a:cubicBezTo>
                <a:cubicBezTo>
                  <a:pt x="87010" y="55852"/>
                  <a:pt x="85022" y="56660"/>
                  <a:pt x="85022" y="58321"/>
                </a:cubicBezTo>
                <a:cubicBezTo>
                  <a:pt x="85022" y="59326"/>
                  <a:pt x="85852" y="60156"/>
                  <a:pt x="86879" y="60156"/>
                </a:cubicBezTo>
                <a:close/>
                <a:moveTo>
                  <a:pt x="82050" y="60244"/>
                </a:moveTo>
                <a:cubicBezTo>
                  <a:pt x="83754" y="60244"/>
                  <a:pt x="84628" y="58168"/>
                  <a:pt x="83405" y="56944"/>
                </a:cubicBezTo>
                <a:cubicBezTo>
                  <a:pt x="82203" y="55743"/>
                  <a:pt x="80127" y="56595"/>
                  <a:pt x="80127" y="58321"/>
                </a:cubicBezTo>
                <a:cubicBezTo>
                  <a:pt x="80127" y="59370"/>
                  <a:pt x="80979" y="60244"/>
                  <a:pt x="82050" y="60244"/>
                </a:cubicBezTo>
                <a:close/>
                <a:moveTo>
                  <a:pt x="77221" y="60266"/>
                </a:moveTo>
                <a:cubicBezTo>
                  <a:pt x="78969" y="60266"/>
                  <a:pt x="79843" y="58168"/>
                  <a:pt x="78597" y="56944"/>
                </a:cubicBezTo>
                <a:cubicBezTo>
                  <a:pt x="77374" y="55699"/>
                  <a:pt x="75276" y="56573"/>
                  <a:pt x="75276" y="58321"/>
                </a:cubicBezTo>
                <a:cubicBezTo>
                  <a:pt x="75276" y="59392"/>
                  <a:pt x="76150" y="60266"/>
                  <a:pt x="77221" y="60266"/>
                </a:cubicBezTo>
                <a:close/>
                <a:moveTo>
                  <a:pt x="72392" y="60244"/>
                </a:moveTo>
                <a:cubicBezTo>
                  <a:pt x="74118" y="60244"/>
                  <a:pt x="74970" y="58168"/>
                  <a:pt x="73747" y="56944"/>
                </a:cubicBezTo>
                <a:cubicBezTo>
                  <a:pt x="72545" y="55743"/>
                  <a:pt x="70469" y="56595"/>
                  <a:pt x="70469" y="58321"/>
                </a:cubicBezTo>
                <a:cubicBezTo>
                  <a:pt x="70469" y="59392"/>
                  <a:pt x="71321" y="60244"/>
                  <a:pt x="72392" y="60244"/>
                </a:cubicBezTo>
                <a:close/>
                <a:moveTo>
                  <a:pt x="67563" y="60156"/>
                </a:moveTo>
                <a:cubicBezTo>
                  <a:pt x="69202" y="60156"/>
                  <a:pt x="70032" y="58168"/>
                  <a:pt x="68874" y="57010"/>
                </a:cubicBezTo>
                <a:cubicBezTo>
                  <a:pt x="67716" y="55874"/>
                  <a:pt x="65727" y="56682"/>
                  <a:pt x="65727" y="58321"/>
                </a:cubicBezTo>
                <a:cubicBezTo>
                  <a:pt x="65727" y="59326"/>
                  <a:pt x="66558" y="60156"/>
                  <a:pt x="67563" y="60156"/>
                </a:cubicBezTo>
                <a:close/>
                <a:moveTo>
                  <a:pt x="62734" y="60047"/>
                </a:moveTo>
                <a:cubicBezTo>
                  <a:pt x="64285" y="60047"/>
                  <a:pt x="65050" y="58190"/>
                  <a:pt x="63957" y="57097"/>
                </a:cubicBezTo>
                <a:cubicBezTo>
                  <a:pt x="62887" y="56005"/>
                  <a:pt x="61008" y="56770"/>
                  <a:pt x="61008" y="58321"/>
                </a:cubicBezTo>
                <a:cubicBezTo>
                  <a:pt x="61008" y="59261"/>
                  <a:pt x="61794" y="60047"/>
                  <a:pt x="62734" y="60047"/>
                </a:cubicBezTo>
                <a:close/>
                <a:moveTo>
                  <a:pt x="57927" y="59916"/>
                </a:moveTo>
                <a:cubicBezTo>
                  <a:pt x="59347" y="59916"/>
                  <a:pt x="60068" y="58190"/>
                  <a:pt x="59063" y="57185"/>
                </a:cubicBezTo>
                <a:cubicBezTo>
                  <a:pt x="58036" y="56158"/>
                  <a:pt x="56310" y="56879"/>
                  <a:pt x="56310" y="58321"/>
                </a:cubicBezTo>
                <a:cubicBezTo>
                  <a:pt x="56310" y="59195"/>
                  <a:pt x="57031" y="59916"/>
                  <a:pt x="57927" y="59916"/>
                </a:cubicBezTo>
                <a:close/>
                <a:moveTo>
                  <a:pt x="53098" y="59785"/>
                </a:moveTo>
                <a:cubicBezTo>
                  <a:pt x="54409" y="59785"/>
                  <a:pt x="55064" y="58212"/>
                  <a:pt x="54146" y="57272"/>
                </a:cubicBezTo>
                <a:cubicBezTo>
                  <a:pt x="53207" y="56354"/>
                  <a:pt x="51612" y="57010"/>
                  <a:pt x="51612" y="58321"/>
                </a:cubicBezTo>
                <a:cubicBezTo>
                  <a:pt x="51612" y="59129"/>
                  <a:pt x="52289" y="59785"/>
                  <a:pt x="53098" y="59785"/>
                </a:cubicBezTo>
                <a:close/>
                <a:moveTo>
                  <a:pt x="48268" y="59676"/>
                </a:moveTo>
                <a:cubicBezTo>
                  <a:pt x="49470" y="59654"/>
                  <a:pt x="50060" y="58190"/>
                  <a:pt x="49208" y="57359"/>
                </a:cubicBezTo>
                <a:cubicBezTo>
                  <a:pt x="48356" y="56507"/>
                  <a:pt x="46914" y="57119"/>
                  <a:pt x="46892" y="58321"/>
                </a:cubicBezTo>
                <a:cubicBezTo>
                  <a:pt x="46914" y="59064"/>
                  <a:pt x="47526" y="59676"/>
                  <a:pt x="48268" y="59676"/>
                </a:cubicBezTo>
                <a:close/>
                <a:moveTo>
                  <a:pt x="43439" y="59545"/>
                </a:moveTo>
                <a:cubicBezTo>
                  <a:pt x="44532" y="59545"/>
                  <a:pt x="45078" y="58234"/>
                  <a:pt x="44313" y="57447"/>
                </a:cubicBezTo>
                <a:cubicBezTo>
                  <a:pt x="43549" y="56682"/>
                  <a:pt x="42238" y="57228"/>
                  <a:pt x="42216" y="58321"/>
                </a:cubicBezTo>
                <a:cubicBezTo>
                  <a:pt x="42216" y="58976"/>
                  <a:pt x="42762" y="59523"/>
                  <a:pt x="43439" y="59545"/>
                </a:cubicBezTo>
                <a:close/>
                <a:moveTo>
                  <a:pt x="38610" y="59392"/>
                </a:moveTo>
                <a:cubicBezTo>
                  <a:pt x="39572" y="59392"/>
                  <a:pt x="40053" y="58234"/>
                  <a:pt x="39375" y="57556"/>
                </a:cubicBezTo>
                <a:cubicBezTo>
                  <a:pt x="38698" y="56879"/>
                  <a:pt x="37540" y="57359"/>
                  <a:pt x="37540" y="58321"/>
                </a:cubicBezTo>
                <a:cubicBezTo>
                  <a:pt x="37540" y="58911"/>
                  <a:pt x="38020" y="59392"/>
                  <a:pt x="38610" y="59392"/>
                </a:cubicBezTo>
                <a:close/>
                <a:moveTo>
                  <a:pt x="33781" y="59261"/>
                </a:moveTo>
                <a:cubicBezTo>
                  <a:pt x="34634" y="59261"/>
                  <a:pt x="35049" y="58234"/>
                  <a:pt x="34459" y="57644"/>
                </a:cubicBezTo>
                <a:cubicBezTo>
                  <a:pt x="33869" y="57054"/>
                  <a:pt x="32864" y="57491"/>
                  <a:pt x="32864" y="58321"/>
                </a:cubicBezTo>
                <a:cubicBezTo>
                  <a:pt x="32864" y="58823"/>
                  <a:pt x="33279" y="59261"/>
                  <a:pt x="33781" y="59261"/>
                </a:cubicBezTo>
                <a:close/>
                <a:moveTo>
                  <a:pt x="28974" y="59129"/>
                </a:moveTo>
                <a:cubicBezTo>
                  <a:pt x="29673" y="59129"/>
                  <a:pt x="30045" y="58255"/>
                  <a:pt x="29542" y="57753"/>
                </a:cubicBezTo>
                <a:cubicBezTo>
                  <a:pt x="29018" y="57250"/>
                  <a:pt x="28166" y="57600"/>
                  <a:pt x="28166" y="58321"/>
                </a:cubicBezTo>
                <a:cubicBezTo>
                  <a:pt x="28166" y="58758"/>
                  <a:pt x="28515" y="59129"/>
                  <a:pt x="28974" y="59129"/>
                </a:cubicBezTo>
                <a:close/>
                <a:moveTo>
                  <a:pt x="24145" y="58976"/>
                </a:moveTo>
                <a:cubicBezTo>
                  <a:pt x="24713" y="58976"/>
                  <a:pt x="25019" y="58255"/>
                  <a:pt x="24604" y="57862"/>
                </a:cubicBezTo>
                <a:cubicBezTo>
                  <a:pt x="24189" y="57447"/>
                  <a:pt x="23490" y="57731"/>
                  <a:pt x="23490" y="58321"/>
                </a:cubicBezTo>
                <a:cubicBezTo>
                  <a:pt x="23490" y="58671"/>
                  <a:pt x="23774" y="58976"/>
                  <a:pt x="24145" y="58976"/>
                </a:cubicBezTo>
                <a:close/>
                <a:moveTo>
                  <a:pt x="19316" y="58845"/>
                </a:moveTo>
                <a:cubicBezTo>
                  <a:pt x="19775" y="58845"/>
                  <a:pt x="20015" y="58277"/>
                  <a:pt x="19688" y="57949"/>
                </a:cubicBezTo>
                <a:cubicBezTo>
                  <a:pt x="19360" y="57622"/>
                  <a:pt x="18792" y="57840"/>
                  <a:pt x="18792" y="58321"/>
                </a:cubicBezTo>
                <a:cubicBezTo>
                  <a:pt x="18792" y="58605"/>
                  <a:pt x="19032" y="58845"/>
                  <a:pt x="19316" y="58845"/>
                </a:cubicBezTo>
                <a:close/>
                <a:moveTo>
                  <a:pt x="14487" y="58714"/>
                </a:moveTo>
                <a:cubicBezTo>
                  <a:pt x="14837" y="58692"/>
                  <a:pt x="14990" y="58277"/>
                  <a:pt x="14749" y="58037"/>
                </a:cubicBezTo>
                <a:cubicBezTo>
                  <a:pt x="14509" y="57796"/>
                  <a:pt x="14094" y="57971"/>
                  <a:pt x="14094" y="58299"/>
                </a:cubicBezTo>
                <a:cubicBezTo>
                  <a:pt x="14094" y="58518"/>
                  <a:pt x="14269" y="58692"/>
                  <a:pt x="14487" y="58692"/>
                </a:cubicBezTo>
                <a:close/>
                <a:moveTo>
                  <a:pt x="9658" y="58561"/>
                </a:moveTo>
                <a:cubicBezTo>
                  <a:pt x="9877" y="58561"/>
                  <a:pt x="9986" y="58299"/>
                  <a:pt x="9833" y="58146"/>
                </a:cubicBezTo>
                <a:cubicBezTo>
                  <a:pt x="9680" y="57993"/>
                  <a:pt x="9418" y="58102"/>
                  <a:pt x="9418" y="58321"/>
                </a:cubicBezTo>
                <a:cubicBezTo>
                  <a:pt x="9418" y="58452"/>
                  <a:pt x="9527" y="58561"/>
                  <a:pt x="9658" y="58561"/>
                </a:cubicBezTo>
                <a:close/>
                <a:moveTo>
                  <a:pt x="4829" y="58430"/>
                </a:moveTo>
                <a:cubicBezTo>
                  <a:pt x="4895" y="58430"/>
                  <a:pt x="4938" y="58365"/>
                  <a:pt x="4938" y="58321"/>
                </a:cubicBezTo>
                <a:cubicBezTo>
                  <a:pt x="4938" y="58168"/>
                  <a:pt x="4720" y="58168"/>
                  <a:pt x="4720" y="58321"/>
                </a:cubicBezTo>
                <a:cubicBezTo>
                  <a:pt x="4720" y="58365"/>
                  <a:pt x="4785" y="58430"/>
                  <a:pt x="4829" y="58430"/>
                </a:cubicBezTo>
                <a:close/>
                <a:moveTo>
                  <a:pt x="149591" y="53579"/>
                </a:moveTo>
                <a:cubicBezTo>
                  <a:pt x="149656" y="53579"/>
                  <a:pt x="149700" y="53536"/>
                  <a:pt x="149700" y="53492"/>
                </a:cubicBezTo>
                <a:cubicBezTo>
                  <a:pt x="149700" y="53448"/>
                  <a:pt x="149656" y="53404"/>
                  <a:pt x="149591" y="53404"/>
                </a:cubicBezTo>
                <a:cubicBezTo>
                  <a:pt x="149547" y="53404"/>
                  <a:pt x="149503" y="53448"/>
                  <a:pt x="149503" y="53492"/>
                </a:cubicBezTo>
                <a:cubicBezTo>
                  <a:pt x="149503" y="53536"/>
                  <a:pt x="149547" y="53579"/>
                  <a:pt x="149591" y="53579"/>
                </a:cubicBezTo>
                <a:close/>
                <a:moveTo>
                  <a:pt x="144784" y="53710"/>
                </a:moveTo>
                <a:cubicBezTo>
                  <a:pt x="144980" y="53710"/>
                  <a:pt x="145090" y="53470"/>
                  <a:pt x="144937" y="53317"/>
                </a:cubicBezTo>
                <a:cubicBezTo>
                  <a:pt x="144784" y="53186"/>
                  <a:pt x="144543" y="53295"/>
                  <a:pt x="144543" y="53492"/>
                </a:cubicBezTo>
                <a:cubicBezTo>
                  <a:pt x="144543" y="53623"/>
                  <a:pt x="144653" y="53710"/>
                  <a:pt x="144784" y="53710"/>
                </a:cubicBezTo>
                <a:close/>
                <a:moveTo>
                  <a:pt x="139955" y="53863"/>
                </a:moveTo>
                <a:cubicBezTo>
                  <a:pt x="140282" y="53863"/>
                  <a:pt x="140457" y="53448"/>
                  <a:pt x="140217" y="53230"/>
                </a:cubicBezTo>
                <a:cubicBezTo>
                  <a:pt x="139976" y="52989"/>
                  <a:pt x="139561" y="53164"/>
                  <a:pt x="139583" y="53492"/>
                </a:cubicBezTo>
                <a:cubicBezTo>
                  <a:pt x="139583" y="53689"/>
                  <a:pt x="139736" y="53863"/>
                  <a:pt x="139955" y="53863"/>
                </a:cubicBezTo>
                <a:close/>
                <a:moveTo>
                  <a:pt x="135126" y="53994"/>
                </a:moveTo>
                <a:cubicBezTo>
                  <a:pt x="135584" y="53994"/>
                  <a:pt x="135803" y="53448"/>
                  <a:pt x="135475" y="53120"/>
                </a:cubicBezTo>
                <a:cubicBezTo>
                  <a:pt x="135147" y="52814"/>
                  <a:pt x="134601" y="53033"/>
                  <a:pt x="134623" y="53492"/>
                </a:cubicBezTo>
                <a:cubicBezTo>
                  <a:pt x="134623" y="53776"/>
                  <a:pt x="134841" y="53994"/>
                  <a:pt x="135126" y="53994"/>
                </a:cubicBezTo>
                <a:close/>
                <a:moveTo>
                  <a:pt x="130297" y="54126"/>
                </a:moveTo>
                <a:cubicBezTo>
                  <a:pt x="130865" y="54126"/>
                  <a:pt x="131171" y="53448"/>
                  <a:pt x="130755" y="53033"/>
                </a:cubicBezTo>
                <a:cubicBezTo>
                  <a:pt x="130340" y="52618"/>
                  <a:pt x="129663" y="52924"/>
                  <a:pt x="129663" y="53492"/>
                </a:cubicBezTo>
                <a:cubicBezTo>
                  <a:pt x="129663" y="53841"/>
                  <a:pt x="129947" y="54126"/>
                  <a:pt x="130297" y="54126"/>
                </a:cubicBezTo>
                <a:close/>
                <a:moveTo>
                  <a:pt x="125489" y="54257"/>
                </a:moveTo>
                <a:cubicBezTo>
                  <a:pt x="126189" y="54257"/>
                  <a:pt x="126538" y="53404"/>
                  <a:pt x="126036" y="52924"/>
                </a:cubicBezTo>
                <a:cubicBezTo>
                  <a:pt x="125555" y="52421"/>
                  <a:pt x="124703" y="52793"/>
                  <a:pt x="124725" y="53492"/>
                </a:cubicBezTo>
                <a:cubicBezTo>
                  <a:pt x="124725" y="53907"/>
                  <a:pt x="125052" y="54235"/>
                  <a:pt x="125489" y="54257"/>
                </a:cubicBezTo>
                <a:close/>
                <a:moveTo>
                  <a:pt x="120660" y="54388"/>
                </a:moveTo>
                <a:cubicBezTo>
                  <a:pt x="121469" y="54388"/>
                  <a:pt x="121884" y="53404"/>
                  <a:pt x="121294" y="52814"/>
                </a:cubicBezTo>
                <a:cubicBezTo>
                  <a:pt x="120726" y="52246"/>
                  <a:pt x="119743" y="52662"/>
                  <a:pt x="119743" y="53470"/>
                </a:cubicBezTo>
                <a:cubicBezTo>
                  <a:pt x="119743" y="53973"/>
                  <a:pt x="120158" y="54388"/>
                  <a:pt x="120660" y="54388"/>
                </a:cubicBezTo>
                <a:close/>
                <a:moveTo>
                  <a:pt x="115831" y="54519"/>
                </a:moveTo>
                <a:cubicBezTo>
                  <a:pt x="116749" y="54519"/>
                  <a:pt x="117230" y="53383"/>
                  <a:pt x="116574" y="52727"/>
                </a:cubicBezTo>
                <a:cubicBezTo>
                  <a:pt x="115919" y="52072"/>
                  <a:pt x="114782" y="52552"/>
                  <a:pt x="114782" y="53470"/>
                </a:cubicBezTo>
                <a:cubicBezTo>
                  <a:pt x="114782" y="54038"/>
                  <a:pt x="115263" y="54519"/>
                  <a:pt x="115831" y="54519"/>
                </a:cubicBezTo>
                <a:close/>
                <a:moveTo>
                  <a:pt x="111002" y="54650"/>
                </a:moveTo>
                <a:cubicBezTo>
                  <a:pt x="112051" y="54650"/>
                  <a:pt x="112575" y="53383"/>
                  <a:pt x="111833" y="52640"/>
                </a:cubicBezTo>
                <a:cubicBezTo>
                  <a:pt x="111090" y="51897"/>
                  <a:pt x="109822" y="52421"/>
                  <a:pt x="109822" y="53470"/>
                </a:cubicBezTo>
                <a:cubicBezTo>
                  <a:pt x="109822" y="54126"/>
                  <a:pt x="110347" y="54650"/>
                  <a:pt x="111002" y="54650"/>
                </a:cubicBezTo>
                <a:close/>
                <a:moveTo>
                  <a:pt x="106173" y="54781"/>
                </a:moveTo>
                <a:cubicBezTo>
                  <a:pt x="107331" y="54781"/>
                  <a:pt x="107921" y="53361"/>
                  <a:pt x="107091" y="52552"/>
                </a:cubicBezTo>
                <a:cubicBezTo>
                  <a:pt x="106282" y="51722"/>
                  <a:pt x="104884" y="52312"/>
                  <a:pt x="104884" y="53470"/>
                </a:cubicBezTo>
                <a:cubicBezTo>
                  <a:pt x="104884" y="54191"/>
                  <a:pt x="105452" y="54781"/>
                  <a:pt x="106173" y="54781"/>
                </a:cubicBezTo>
                <a:close/>
                <a:moveTo>
                  <a:pt x="101344" y="54890"/>
                </a:moveTo>
                <a:cubicBezTo>
                  <a:pt x="102612" y="54890"/>
                  <a:pt x="103245" y="53361"/>
                  <a:pt x="102349" y="52465"/>
                </a:cubicBezTo>
                <a:cubicBezTo>
                  <a:pt x="101453" y="51569"/>
                  <a:pt x="99924" y="52203"/>
                  <a:pt x="99924" y="53470"/>
                </a:cubicBezTo>
                <a:cubicBezTo>
                  <a:pt x="99924" y="54257"/>
                  <a:pt x="100558" y="54890"/>
                  <a:pt x="101344" y="54890"/>
                </a:cubicBezTo>
                <a:close/>
                <a:moveTo>
                  <a:pt x="96515" y="55021"/>
                </a:moveTo>
                <a:cubicBezTo>
                  <a:pt x="97892" y="55000"/>
                  <a:pt x="98591" y="53339"/>
                  <a:pt x="97608" y="52377"/>
                </a:cubicBezTo>
                <a:cubicBezTo>
                  <a:pt x="96646" y="51416"/>
                  <a:pt x="94986" y="52093"/>
                  <a:pt x="94986" y="53470"/>
                </a:cubicBezTo>
                <a:cubicBezTo>
                  <a:pt x="94986" y="54322"/>
                  <a:pt x="95685" y="55021"/>
                  <a:pt x="96515" y="55021"/>
                </a:cubicBezTo>
                <a:close/>
                <a:moveTo>
                  <a:pt x="91708" y="55109"/>
                </a:moveTo>
                <a:cubicBezTo>
                  <a:pt x="93150" y="55109"/>
                  <a:pt x="93893" y="53361"/>
                  <a:pt x="92866" y="52312"/>
                </a:cubicBezTo>
                <a:cubicBezTo>
                  <a:pt x="91817" y="51285"/>
                  <a:pt x="90069" y="52028"/>
                  <a:pt x="90069" y="53470"/>
                </a:cubicBezTo>
                <a:cubicBezTo>
                  <a:pt x="90069" y="54388"/>
                  <a:pt x="90790" y="55109"/>
                  <a:pt x="91708" y="55109"/>
                </a:cubicBezTo>
                <a:close/>
                <a:moveTo>
                  <a:pt x="86879" y="55218"/>
                </a:moveTo>
                <a:cubicBezTo>
                  <a:pt x="88430" y="55218"/>
                  <a:pt x="89195" y="53339"/>
                  <a:pt x="88103" y="52246"/>
                </a:cubicBezTo>
                <a:cubicBezTo>
                  <a:pt x="87010" y="51154"/>
                  <a:pt x="85131" y="51919"/>
                  <a:pt x="85131" y="53470"/>
                </a:cubicBezTo>
                <a:cubicBezTo>
                  <a:pt x="85131" y="54431"/>
                  <a:pt x="85917" y="55218"/>
                  <a:pt x="86879" y="55218"/>
                </a:cubicBezTo>
                <a:close/>
                <a:moveTo>
                  <a:pt x="82050" y="55262"/>
                </a:moveTo>
                <a:cubicBezTo>
                  <a:pt x="83645" y="55262"/>
                  <a:pt x="84453" y="53339"/>
                  <a:pt x="83317" y="52203"/>
                </a:cubicBezTo>
                <a:cubicBezTo>
                  <a:pt x="82181" y="51066"/>
                  <a:pt x="80258" y="51875"/>
                  <a:pt x="80258" y="53470"/>
                </a:cubicBezTo>
                <a:cubicBezTo>
                  <a:pt x="80258" y="54453"/>
                  <a:pt x="81067" y="55262"/>
                  <a:pt x="82050" y="55262"/>
                </a:cubicBezTo>
                <a:close/>
                <a:moveTo>
                  <a:pt x="77221" y="55284"/>
                </a:moveTo>
                <a:cubicBezTo>
                  <a:pt x="78838" y="55284"/>
                  <a:pt x="79668" y="53339"/>
                  <a:pt x="78510" y="52181"/>
                </a:cubicBezTo>
                <a:cubicBezTo>
                  <a:pt x="77374" y="51023"/>
                  <a:pt x="75407" y="51853"/>
                  <a:pt x="75407" y="53470"/>
                </a:cubicBezTo>
                <a:cubicBezTo>
                  <a:pt x="75407" y="54475"/>
                  <a:pt x="76216" y="55284"/>
                  <a:pt x="77221" y="55284"/>
                </a:cubicBezTo>
                <a:close/>
                <a:moveTo>
                  <a:pt x="72392" y="55262"/>
                </a:moveTo>
                <a:cubicBezTo>
                  <a:pt x="73987" y="55262"/>
                  <a:pt x="74795" y="53339"/>
                  <a:pt x="73659" y="52203"/>
                </a:cubicBezTo>
                <a:cubicBezTo>
                  <a:pt x="72523" y="51066"/>
                  <a:pt x="70600" y="51875"/>
                  <a:pt x="70600" y="53470"/>
                </a:cubicBezTo>
                <a:cubicBezTo>
                  <a:pt x="70600" y="54453"/>
                  <a:pt x="71409" y="55262"/>
                  <a:pt x="72392" y="55262"/>
                </a:cubicBezTo>
                <a:close/>
                <a:moveTo>
                  <a:pt x="67563" y="55196"/>
                </a:moveTo>
                <a:cubicBezTo>
                  <a:pt x="69114" y="55196"/>
                  <a:pt x="69879" y="53339"/>
                  <a:pt x="68786" y="52246"/>
                </a:cubicBezTo>
                <a:cubicBezTo>
                  <a:pt x="67694" y="51154"/>
                  <a:pt x="65837" y="51940"/>
                  <a:pt x="65837" y="53470"/>
                </a:cubicBezTo>
                <a:cubicBezTo>
                  <a:pt x="65837" y="54431"/>
                  <a:pt x="66623" y="55196"/>
                  <a:pt x="67563" y="55196"/>
                </a:cubicBezTo>
                <a:close/>
                <a:moveTo>
                  <a:pt x="62734" y="55109"/>
                </a:moveTo>
                <a:cubicBezTo>
                  <a:pt x="64198" y="55109"/>
                  <a:pt x="64941" y="53339"/>
                  <a:pt x="63914" y="52312"/>
                </a:cubicBezTo>
                <a:cubicBezTo>
                  <a:pt x="62865" y="51263"/>
                  <a:pt x="61095" y="52006"/>
                  <a:pt x="61095" y="53470"/>
                </a:cubicBezTo>
                <a:cubicBezTo>
                  <a:pt x="61095" y="54366"/>
                  <a:pt x="61838" y="55109"/>
                  <a:pt x="62734" y="55109"/>
                </a:cubicBezTo>
                <a:close/>
                <a:moveTo>
                  <a:pt x="57927" y="55000"/>
                </a:moveTo>
                <a:cubicBezTo>
                  <a:pt x="59281" y="55021"/>
                  <a:pt x="59981" y="53361"/>
                  <a:pt x="59019" y="52377"/>
                </a:cubicBezTo>
                <a:cubicBezTo>
                  <a:pt x="58036" y="51416"/>
                  <a:pt x="56375" y="52093"/>
                  <a:pt x="56375" y="53470"/>
                </a:cubicBezTo>
                <a:cubicBezTo>
                  <a:pt x="56375" y="54322"/>
                  <a:pt x="57074" y="55000"/>
                  <a:pt x="57927" y="55000"/>
                </a:cubicBezTo>
                <a:close/>
                <a:moveTo>
                  <a:pt x="53098" y="54890"/>
                </a:moveTo>
                <a:cubicBezTo>
                  <a:pt x="54365" y="54890"/>
                  <a:pt x="54999" y="53361"/>
                  <a:pt x="54103" y="52465"/>
                </a:cubicBezTo>
                <a:cubicBezTo>
                  <a:pt x="53207" y="51569"/>
                  <a:pt x="51677" y="52203"/>
                  <a:pt x="51677" y="53470"/>
                </a:cubicBezTo>
                <a:cubicBezTo>
                  <a:pt x="51677" y="54257"/>
                  <a:pt x="52311" y="54890"/>
                  <a:pt x="53098" y="54890"/>
                </a:cubicBezTo>
                <a:close/>
                <a:moveTo>
                  <a:pt x="48268" y="54803"/>
                </a:moveTo>
                <a:cubicBezTo>
                  <a:pt x="49427" y="54803"/>
                  <a:pt x="50017" y="53404"/>
                  <a:pt x="49186" y="52574"/>
                </a:cubicBezTo>
                <a:cubicBezTo>
                  <a:pt x="48378" y="51766"/>
                  <a:pt x="46979" y="52334"/>
                  <a:pt x="46979" y="53492"/>
                </a:cubicBezTo>
                <a:cubicBezTo>
                  <a:pt x="46979" y="54213"/>
                  <a:pt x="47547" y="54803"/>
                  <a:pt x="48268" y="54803"/>
                </a:cubicBezTo>
                <a:close/>
                <a:moveTo>
                  <a:pt x="43439" y="54650"/>
                </a:moveTo>
                <a:cubicBezTo>
                  <a:pt x="44488" y="54650"/>
                  <a:pt x="44991" y="53404"/>
                  <a:pt x="44270" y="52662"/>
                </a:cubicBezTo>
                <a:cubicBezTo>
                  <a:pt x="43527" y="51940"/>
                  <a:pt x="42281" y="52465"/>
                  <a:pt x="42281" y="53492"/>
                </a:cubicBezTo>
                <a:cubicBezTo>
                  <a:pt x="42281" y="54147"/>
                  <a:pt x="42806" y="54650"/>
                  <a:pt x="43439" y="54650"/>
                </a:cubicBezTo>
                <a:close/>
                <a:moveTo>
                  <a:pt x="38610" y="54519"/>
                </a:moveTo>
                <a:cubicBezTo>
                  <a:pt x="39528" y="54519"/>
                  <a:pt x="39987" y="53404"/>
                  <a:pt x="39353" y="52771"/>
                </a:cubicBezTo>
                <a:cubicBezTo>
                  <a:pt x="38698" y="52115"/>
                  <a:pt x="37583" y="52574"/>
                  <a:pt x="37583" y="53492"/>
                </a:cubicBezTo>
                <a:cubicBezTo>
                  <a:pt x="37583" y="54060"/>
                  <a:pt x="38042" y="54519"/>
                  <a:pt x="38610" y="54519"/>
                </a:cubicBezTo>
                <a:close/>
                <a:moveTo>
                  <a:pt x="33803" y="54388"/>
                </a:moveTo>
                <a:cubicBezTo>
                  <a:pt x="34590" y="54388"/>
                  <a:pt x="35005" y="53426"/>
                  <a:pt x="34437" y="52858"/>
                </a:cubicBezTo>
                <a:cubicBezTo>
                  <a:pt x="33869" y="52290"/>
                  <a:pt x="32886" y="52683"/>
                  <a:pt x="32907" y="53492"/>
                </a:cubicBezTo>
                <a:cubicBezTo>
                  <a:pt x="32886" y="53994"/>
                  <a:pt x="33301" y="54388"/>
                  <a:pt x="33803" y="54388"/>
                </a:cubicBezTo>
                <a:close/>
                <a:moveTo>
                  <a:pt x="28974" y="54257"/>
                </a:moveTo>
                <a:cubicBezTo>
                  <a:pt x="29652" y="54257"/>
                  <a:pt x="30001" y="53426"/>
                  <a:pt x="29499" y="52946"/>
                </a:cubicBezTo>
                <a:cubicBezTo>
                  <a:pt x="29018" y="52465"/>
                  <a:pt x="28209" y="52814"/>
                  <a:pt x="28209" y="53492"/>
                </a:cubicBezTo>
                <a:cubicBezTo>
                  <a:pt x="28209" y="53907"/>
                  <a:pt x="28537" y="54257"/>
                  <a:pt x="28974" y="54257"/>
                </a:cubicBezTo>
                <a:close/>
                <a:moveTo>
                  <a:pt x="24145" y="54126"/>
                </a:moveTo>
                <a:cubicBezTo>
                  <a:pt x="24713" y="54126"/>
                  <a:pt x="24997" y="53426"/>
                  <a:pt x="24582" y="53033"/>
                </a:cubicBezTo>
                <a:cubicBezTo>
                  <a:pt x="24189" y="52640"/>
                  <a:pt x="23511" y="52924"/>
                  <a:pt x="23511" y="53492"/>
                </a:cubicBezTo>
                <a:cubicBezTo>
                  <a:pt x="23511" y="53841"/>
                  <a:pt x="23796" y="54126"/>
                  <a:pt x="24145" y="54126"/>
                </a:cubicBezTo>
                <a:close/>
                <a:moveTo>
                  <a:pt x="19316" y="53973"/>
                </a:moveTo>
                <a:cubicBezTo>
                  <a:pt x="19753" y="53973"/>
                  <a:pt x="19972" y="53448"/>
                  <a:pt x="19666" y="53120"/>
                </a:cubicBezTo>
                <a:cubicBezTo>
                  <a:pt x="19360" y="52814"/>
                  <a:pt x="18814" y="53033"/>
                  <a:pt x="18814" y="53492"/>
                </a:cubicBezTo>
                <a:cubicBezTo>
                  <a:pt x="18814" y="53754"/>
                  <a:pt x="19032" y="53973"/>
                  <a:pt x="19316" y="53973"/>
                </a:cubicBezTo>
                <a:close/>
                <a:moveTo>
                  <a:pt x="14487" y="53841"/>
                </a:moveTo>
                <a:cubicBezTo>
                  <a:pt x="14815" y="53841"/>
                  <a:pt x="14968" y="53448"/>
                  <a:pt x="14749" y="53230"/>
                </a:cubicBezTo>
                <a:cubicBezTo>
                  <a:pt x="14509" y="52989"/>
                  <a:pt x="14116" y="53164"/>
                  <a:pt x="14137" y="53492"/>
                </a:cubicBezTo>
                <a:cubicBezTo>
                  <a:pt x="14137" y="53689"/>
                  <a:pt x="14290" y="53841"/>
                  <a:pt x="14487" y="53841"/>
                </a:cubicBezTo>
                <a:close/>
                <a:moveTo>
                  <a:pt x="9658" y="53710"/>
                </a:moveTo>
                <a:cubicBezTo>
                  <a:pt x="9855" y="53710"/>
                  <a:pt x="9964" y="53470"/>
                  <a:pt x="9811" y="53339"/>
                </a:cubicBezTo>
                <a:cubicBezTo>
                  <a:pt x="9680" y="53186"/>
                  <a:pt x="9440" y="53295"/>
                  <a:pt x="9461" y="53492"/>
                </a:cubicBezTo>
                <a:cubicBezTo>
                  <a:pt x="9440" y="53601"/>
                  <a:pt x="9549" y="53710"/>
                  <a:pt x="9658" y="53710"/>
                </a:cubicBezTo>
                <a:close/>
                <a:moveTo>
                  <a:pt x="4829" y="53579"/>
                </a:moveTo>
                <a:cubicBezTo>
                  <a:pt x="4938" y="53579"/>
                  <a:pt x="4938" y="53383"/>
                  <a:pt x="4829" y="53404"/>
                </a:cubicBezTo>
                <a:cubicBezTo>
                  <a:pt x="4742" y="53426"/>
                  <a:pt x="4742" y="53557"/>
                  <a:pt x="4829" y="53579"/>
                </a:cubicBezTo>
                <a:close/>
                <a:moveTo>
                  <a:pt x="149591" y="48728"/>
                </a:moveTo>
                <a:cubicBezTo>
                  <a:pt x="149700" y="48728"/>
                  <a:pt x="149525" y="48554"/>
                  <a:pt x="149525" y="48663"/>
                </a:cubicBezTo>
                <a:cubicBezTo>
                  <a:pt x="149525" y="48707"/>
                  <a:pt x="149569" y="48728"/>
                  <a:pt x="149591" y="48728"/>
                </a:cubicBezTo>
                <a:close/>
                <a:moveTo>
                  <a:pt x="144784" y="48859"/>
                </a:moveTo>
                <a:cubicBezTo>
                  <a:pt x="144958" y="48859"/>
                  <a:pt x="145046" y="48641"/>
                  <a:pt x="144915" y="48510"/>
                </a:cubicBezTo>
                <a:cubicBezTo>
                  <a:pt x="144784" y="48401"/>
                  <a:pt x="144565" y="48488"/>
                  <a:pt x="144565" y="48663"/>
                </a:cubicBezTo>
                <a:cubicBezTo>
                  <a:pt x="144565" y="48772"/>
                  <a:pt x="144653" y="48859"/>
                  <a:pt x="144784" y="48859"/>
                </a:cubicBezTo>
                <a:close/>
                <a:moveTo>
                  <a:pt x="139955" y="48991"/>
                </a:moveTo>
                <a:cubicBezTo>
                  <a:pt x="140239" y="48991"/>
                  <a:pt x="140392" y="48641"/>
                  <a:pt x="140195" y="48422"/>
                </a:cubicBezTo>
                <a:cubicBezTo>
                  <a:pt x="139976" y="48204"/>
                  <a:pt x="139605" y="48357"/>
                  <a:pt x="139605" y="48663"/>
                </a:cubicBezTo>
                <a:cubicBezTo>
                  <a:pt x="139605" y="48838"/>
                  <a:pt x="139758" y="48991"/>
                  <a:pt x="139955" y="48991"/>
                </a:cubicBezTo>
                <a:close/>
                <a:moveTo>
                  <a:pt x="135126" y="49122"/>
                </a:moveTo>
                <a:cubicBezTo>
                  <a:pt x="135541" y="49122"/>
                  <a:pt x="135759" y="48619"/>
                  <a:pt x="135453" y="48335"/>
                </a:cubicBezTo>
                <a:cubicBezTo>
                  <a:pt x="135169" y="48029"/>
                  <a:pt x="134645" y="48248"/>
                  <a:pt x="134645" y="48663"/>
                </a:cubicBezTo>
                <a:cubicBezTo>
                  <a:pt x="134645" y="48925"/>
                  <a:pt x="134863" y="49122"/>
                  <a:pt x="135126" y="49122"/>
                </a:cubicBezTo>
                <a:close/>
                <a:moveTo>
                  <a:pt x="130297" y="49275"/>
                </a:moveTo>
                <a:cubicBezTo>
                  <a:pt x="130843" y="49253"/>
                  <a:pt x="131105" y="48619"/>
                  <a:pt x="130734" y="48226"/>
                </a:cubicBezTo>
                <a:cubicBezTo>
                  <a:pt x="130340" y="47854"/>
                  <a:pt x="129685" y="48117"/>
                  <a:pt x="129685" y="48663"/>
                </a:cubicBezTo>
                <a:cubicBezTo>
                  <a:pt x="129685" y="48991"/>
                  <a:pt x="129969" y="49275"/>
                  <a:pt x="130297" y="49275"/>
                </a:cubicBezTo>
                <a:close/>
                <a:moveTo>
                  <a:pt x="125467" y="49384"/>
                </a:moveTo>
                <a:cubicBezTo>
                  <a:pt x="126123" y="49384"/>
                  <a:pt x="126429" y="48597"/>
                  <a:pt x="125992" y="48138"/>
                </a:cubicBezTo>
                <a:cubicBezTo>
                  <a:pt x="125533" y="47701"/>
                  <a:pt x="124746" y="48007"/>
                  <a:pt x="124746" y="48663"/>
                </a:cubicBezTo>
                <a:cubicBezTo>
                  <a:pt x="124746" y="49056"/>
                  <a:pt x="125074" y="49384"/>
                  <a:pt x="125467" y="49384"/>
                </a:cubicBezTo>
                <a:close/>
                <a:moveTo>
                  <a:pt x="120638" y="49515"/>
                </a:moveTo>
                <a:cubicBezTo>
                  <a:pt x="121403" y="49515"/>
                  <a:pt x="121797" y="48597"/>
                  <a:pt x="121250" y="48051"/>
                </a:cubicBezTo>
                <a:cubicBezTo>
                  <a:pt x="120704" y="47505"/>
                  <a:pt x="119786" y="47898"/>
                  <a:pt x="119786" y="48663"/>
                </a:cubicBezTo>
                <a:cubicBezTo>
                  <a:pt x="119786" y="49144"/>
                  <a:pt x="120180" y="49515"/>
                  <a:pt x="120638" y="49515"/>
                </a:cubicBezTo>
                <a:close/>
                <a:moveTo>
                  <a:pt x="115831" y="49646"/>
                </a:moveTo>
                <a:cubicBezTo>
                  <a:pt x="116705" y="49646"/>
                  <a:pt x="117142" y="48575"/>
                  <a:pt x="116530" y="47964"/>
                </a:cubicBezTo>
                <a:cubicBezTo>
                  <a:pt x="115897" y="47330"/>
                  <a:pt x="114826" y="47767"/>
                  <a:pt x="114826" y="48663"/>
                </a:cubicBezTo>
                <a:cubicBezTo>
                  <a:pt x="114826" y="49209"/>
                  <a:pt x="115263" y="49646"/>
                  <a:pt x="115831" y="49646"/>
                </a:cubicBezTo>
                <a:close/>
                <a:moveTo>
                  <a:pt x="111002" y="49777"/>
                </a:moveTo>
                <a:cubicBezTo>
                  <a:pt x="111986" y="49777"/>
                  <a:pt x="112488" y="48575"/>
                  <a:pt x="111789" y="47876"/>
                </a:cubicBezTo>
                <a:cubicBezTo>
                  <a:pt x="111090" y="47177"/>
                  <a:pt x="109888" y="47680"/>
                  <a:pt x="109888" y="48663"/>
                </a:cubicBezTo>
                <a:cubicBezTo>
                  <a:pt x="109888" y="49275"/>
                  <a:pt x="110390" y="49777"/>
                  <a:pt x="111002" y="49777"/>
                </a:cubicBezTo>
                <a:close/>
                <a:moveTo>
                  <a:pt x="106173" y="49886"/>
                </a:moveTo>
                <a:cubicBezTo>
                  <a:pt x="107266" y="49886"/>
                  <a:pt x="107812" y="48575"/>
                  <a:pt x="107047" y="47789"/>
                </a:cubicBezTo>
                <a:cubicBezTo>
                  <a:pt x="106261" y="47024"/>
                  <a:pt x="104928" y="47570"/>
                  <a:pt x="104928" y="48663"/>
                </a:cubicBezTo>
                <a:cubicBezTo>
                  <a:pt x="104928" y="49340"/>
                  <a:pt x="105496" y="49886"/>
                  <a:pt x="106173" y="49886"/>
                </a:cubicBezTo>
                <a:close/>
                <a:moveTo>
                  <a:pt x="101344" y="50018"/>
                </a:moveTo>
                <a:cubicBezTo>
                  <a:pt x="102546" y="50018"/>
                  <a:pt x="103158" y="48554"/>
                  <a:pt x="102306" y="47701"/>
                </a:cubicBezTo>
                <a:cubicBezTo>
                  <a:pt x="101453" y="46849"/>
                  <a:pt x="99989" y="47461"/>
                  <a:pt x="99989" y="48663"/>
                </a:cubicBezTo>
                <a:cubicBezTo>
                  <a:pt x="99989" y="49406"/>
                  <a:pt x="100601" y="50018"/>
                  <a:pt x="101344" y="50018"/>
                </a:cubicBezTo>
                <a:close/>
                <a:moveTo>
                  <a:pt x="96515" y="50105"/>
                </a:moveTo>
                <a:cubicBezTo>
                  <a:pt x="97804" y="50105"/>
                  <a:pt x="98460" y="48554"/>
                  <a:pt x="97542" y="47636"/>
                </a:cubicBezTo>
                <a:cubicBezTo>
                  <a:pt x="96624" y="46718"/>
                  <a:pt x="95073" y="47374"/>
                  <a:pt x="95073" y="48663"/>
                </a:cubicBezTo>
                <a:cubicBezTo>
                  <a:pt x="95073" y="49449"/>
                  <a:pt x="95729" y="50105"/>
                  <a:pt x="96515" y="50105"/>
                </a:cubicBezTo>
                <a:close/>
                <a:moveTo>
                  <a:pt x="91686" y="50192"/>
                </a:moveTo>
                <a:cubicBezTo>
                  <a:pt x="93063" y="50192"/>
                  <a:pt x="93762" y="48532"/>
                  <a:pt x="92779" y="47570"/>
                </a:cubicBezTo>
                <a:cubicBezTo>
                  <a:pt x="91817" y="46609"/>
                  <a:pt x="90157" y="47286"/>
                  <a:pt x="90157" y="48663"/>
                </a:cubicBezTo>
                <a:cubicBezTo>
                  <a:pt x="90157" y="49515"/>
                  <a:pt x="90834" y="50192"/>
                  <a:pt x="91686" y="50192"/>
                </a:cubicBezTo>
                <a:close/>
                <a:moveTo>
                  <a:pt x="86857" y="50280"/>
                </a:moveTo>
                <a:cubicBezTo>
                  <a:pt x="88299" y="50280"/>
                  <a:pt x="89020" y="48532"/>
                  <a:pt x="88015" y="47505"/>
                </a:cubicBezTo>
                <a:cubicBezTo>
                  <a:pt x="86988" y="46500"/>
                  <a:pt x="85240" y="47221"/>
                  <a:pt x="85240" y="48663"/>
                </a:cubicBezTo>
                <a:cubicBezTo>
                  <a:pt x="85240" y="49559"/>
                  <a:pt x="85961" y="50280"/>
                  <a:pt x="86857" y="50280"/>
                </a:cubicBezTo>
                <a:close/>
                <a:moveTo>
                  <a:pt x="82028" y="50323"/>
                </a:moveTo>
                <a:cubicBezTo>
                  <a:pt x="83514" y="50323"/>
                  <a:pt x="84257" y="48532"/>
                  <a:pt x="83208" y="47483"/>
                </a:cubicBezTo>
                <a:cubicBezTo>
                  <a:pt x="82181" y="46434"/>
                  <a:pt x="80389" y="47177"/>
                  <a:pt x="80389" y="48663"/>
                </a:cubicBezTo>
                <a:cubicBezTo>
                  <a:pt x="80389" y="49581"/>
                  <a:pt x="81132" y="50323"/>
                  <a:pt x="82028" y="50323"/>
                </a:cubicBezTo>
                <a:close/>
                <a:moveTo>
                  <a:pt x="77221" y="50345"/>
                </a:moveTo>
                <a:cubicBezTo>
                  <a:pt x="78707" y="50345"/>
                  <a:pt x="79450" y="48532"/>
                  <a:pt x="78401" y="47483"/>
                </a:cubicBezTo>
                <a:cubicBezTo>
                  <a:pt x="77352" y="46412"/>
                  <a:pt x="75538" y="47177"/>
                  <a:pt x="75538" y="48663"/>
                </a:cubicBezTo>
                <a:cubicBezTo>
                  <a:pt x="75538" y="49581"/>
                  <a:pt x="76281" y="50323"/>
                  <a:pt x="77221" y="50345"/>
                </a:cubicBezTo>
                <a:close/>
                <a:moveTo>
                  <a:pt x="72392" y="50323"/>
                </a:moveTo>
                <a:cubicBezTo>
                  <a:pt x="73878" y="50323"/>
                  <a:pt x="74599" y="48532"/>
                  <a:pt x="73572" y="47483"/>
                </a:cubicBezTo>
                <a:cubicBezTo>
                  <a:pt x="72523" y="46434"/>
                  <a:pt x="70731" y="47177"/>
                  <a:pt x="70731" y="48663"/>
                </a:cubicBezTo>
                <a:cubicBezTo>
                  <a:pt x="70731" y="49581"/>
                  <a:pt x="71474" y="50323"/>
                  <a:pt x="72392" y="50323"/>
                </a:cubicBezTo>
                <a:close/>
                <a:moveTo>
                  <a:pt x="67563" y="50258"/>
                </a:moveTo>
                <a:cubicBezTo>
                  <a:pt x="68983" y="50258"/>
                  <a:pt x="69704" y="48532"/>
                  <a:pt x="68699" y="47527"/>
                </a:cubicBezTo>
                <a:cubicBezTo>
                  <a:pt x="67694" y="46521"/>
                  <a:pt x="65946" y="47221"/>
                  <a:pt x="65946" y="48663"/>
                </a:cubicBezTo>
                <a:cubicBezTo>
                  <a:pt x="65946" y="49537"/>
                  <a:pt x="66667" y="50258"/>
                  <a:pt x="67563" y="50258"/>
                </a:cubicBezTo>
                <a:close/>
                <a:moveTo>
                  <a:pt x="62734" y="50192"/>
                </a:moveTo>
                <a:cubicBezTo>
                  <a:pt x="64110" y="50192"/>
                  <a:pt x="64810" y="48554"/>
                  <a:pt x="63826" y="47570"/>
                </a:cubicBezTo>
                <a:cubicBezTo>
                  <a:pt x="62865" y="46609"/>
                  <a:pt x="61204" y="47286"/>
                  <a:pt x="61204" y="48663"/>
                </a:cubicBezTo>
                <a:cubicBezTo>
                  <a:pt x="61204" y="49515"/>
                  <a:pt x="61882" y="50192"/>
                  <a:pt x="62734" y="50192"/>
                </a:cubicBezTo>
                <a:close/>
                <a:moveTo>
                  <a:pt x="57905" y="50105"/>
                </a:moveTo>
                <a:cubicBezTo>
                  <a:pt x="59194" y="50105"/>
                  <a:pt x="59849" y="48554"/>
                  <a:pt x="58932" y="47636"/>
                </a:cubicBezTo>
                <a:cubicBezTo>
                  <a:pt x="58036" y="46718"/>
                  <a:pt x="56463" y="47374"/>
                  <a:pt x="56463" y="48663"/>
                </a:cubicBezTo>
                <a:cubicBezTo>
                  <a:pt x="56463" y="49449"/>
                  <a:pt x="57118" y="50105"/>
                  <a:pt x="57905" y="50105"/>
                </a:cubicBezTo>
                <a:close/>
                <a:moveTo>
                  <a:pt x="53076" y="49996"/>
                </a:moveTo>
                <a:cubicBezTo>
                  <a:pt x="54277" y="49996"/>
                  <a:pt x="54867" y="48554"/>
                  <a:pt x="54037" y="47723"/>
                </a:cubicBezTo>
                <a:cubicBezTo>
                  <a:pt x="53185" y="46871"/>
                  <a:pt x="51743" y="47461"/>
                  <a:pt x="51743" y="48663"/>
                </a:cubicBezTo>
                <a:cubicBezTo>
                  <a:pt x="51743" y="49406"/>
                  <a:pt x="52355" y="49996"/>
                  <a:pt x="53076" y="49996"/>
                </a:cubicBezTo>
                <a:close/>
                <a:moveTo>
                  <a:pt x="48268" y="49886"/>
                </a:moveTo>
                <a:cubicBezTo>
                  <a:pt x="49361" y="49886"/>
                  <a:pt x="49907" y="48575"/>
                  <a:pt x="49121" y="47789"/>
                </a:cubicBezTo>
                <a:cubicBezTo>
                  <a:pt x="48356" y="47024"/>
                  <a:pt x="47045" y="47570"/>
                  <a:pt x="47045" y="48663"/>
                </a:cubicBezTo>
                <a:cubicBezTo>
                  <a:pt x="47045" y="49340"/>
                  <a:pt x="47591" y="49886"/>
                  <a:pt x="48268" y="49886"/>
                </a:cubicBezTo>
                <a:close/>
                <a:moveTo>
                  <a:pt x="43439" y="49755"/>
                </a:moveTo>
                <a:cubicBezTo>
                  <a:pt x="44423" y="49755"/>
                  <a:pt x="44903" y="48575"/>
                  <a:pt x="44204" y="47898"/>
                </a:cubicBezTo>
                <a:cubicBezTo>
                  <a:pt x="43527" y="47199"/>
                  <a:pt x="42347" y="47701"/>
                  <a:pt x="42347" y="48663"/>
                </a:cubicBezTo>
                <a:cubicBezTo>
                  <a:pt x="42347" y="49275"/>
                  <a:pt x="42849" y="49755"/>
                  <a:pt x="43439" y="49755"/>
                </a:cubicBezTo>
                <a:close/>
                <a:moveTo>
                  <a:pt x="38610" y="49646"/>
                </a:moveTo>
                <a:cubicBezTo>
                  <a:pt x="39484" y="49646"/>
                  <a:pt x="39921" y="48597"/>
                  <a:pt x="39310" y="47964"/>
                </a:cubicBezTo>
                <a:cubicBezTo>
                  <a:pt x="38698" y="47352"/>
                  <a:pt x="37649" y="47789"/>
                  <a:pt x="37627" y="48663"/>
                </a:cubicBezTo>
                <a:cubicBezTo>
                  <a:pt x="37627" y="49209"/>
                  <a:pt x="38064" y="49646"/>
                  <a:pt x="38610" y="49646"/>
                </a:cubicBezTo>
                <a:close/>
                <a:moveTo>
                  <a:pt x="33781" y="49515"/>
                </a:moveTo>
                <a:cubicBezTo>
                  <a:pt x="34546" y="49515"/>
                  <a:pt x="34918" y="48597"/>
                  <a:pt x="34393" y="48073"/>
                </a:cubicBezTo>
                <a:cubicBezTo>
                  <a:pt x="33847" y="47527"/>
                  <a:pt x="32951" y="47898"/>
                  <a:pt x="32951" y="48663"/>
                </a:cubicBezTo>
                <a:cubicBezTo>
                  <a:pt x="32951" y="49122"/>
                  <a:pt x="33323" y="49515"/>
                  <a:pt x="33781" y="49515"/>
                </a:cubicBezTo>
                <a:close/>
                <a:moveTo>
                  <a:pt x="28974" y="49384"/>
                </a:moveTo>
                <a:cubicBezTo>
                  <a:pt x="29608" y="49384"/>
                  <a:pt x="29936" y="48597"/>
                  <a:pt x="29477" y="48138"/>
                </a:cubicBezTo>
                <a:cubicBezTo>
                  <a:pt x="29018" y="47701"/>
                  <a:pt x="28231" y="48007"/>
                  <a:pt x="28231" y="48663"/>
                </a:cubicBezTo>
                <a:cubicBezTo>
                  <a:pt x="28231" y="49056"/>
                  <a:pt x="28559" y="49384"/>
                  <a:pt x="28974" y="49384"/>
                </a:cubicBezTo>
                <a:close/>
                <a:moveTo>
                  <a:pt x="24145" y="49253"/>
                </a:moveTo>
                <a:cubicBezTo>
                  <a:pt x="24670" y="49253"/>
                  <a:pt x="24932" y="48619"/>
                  <a:pt x="24560" y="48248"/>
                </a:cubicBezTo>
                <a:cubicBezTo>
                  <a:pt x="24189" y="47876"/>
                  <a:pt x="23555" y="48138"/>
                  <a:pt x="23555" y="48663"/>
                </a:cubicBezTo>
                <a:cubicBezTo>
                  <a:pt x="23555" y="48991"/>
                  <a:pt x="23817" y="49253"/>
                  <a:pt x="24145" y="49253"/>
                </a:cubicBezTo>
                <a:close/>
                <a:moveTo>
                  <a:pt x="19316" y="49122"/>
                </a:moveTo>
                <a:cubicBezTo>
                  <a:pt x="19731" y="49122"/>
                  <a:pt x="19928" y="48619"/>
                  <a:pt x="19644" y="48335"/>
                </a:cubicBezTo>
                <a:cubicBezTo>
                  <a:pt x="19360" y="48051"/>
                  <a:pt x="18857" y="48248"/>
                  <a:pt x="18857" y="48663"/>
                </a:cubicBezTo>
                <a:cubicBezTo>
                  <a:pt x="18857" y="48903"/>
                  <a:pt x="19054" y="49122"/>
                  <a:pt x="19316" y="49122"/>
                </a:cubicBezTo>
                <a:close/>
                <a:moveTo>
                  <a:pt x="14487" y="48991"/>
                </a:moveTo>
                <a:cubicBezTo>
                  <a:pt x="14771" y="48991"/>
                  <a:pt x="14924" y="48641"/>
                  <a:pt x="14727" y="48444"/>
                </a:cubicBezTo>
                <a:cubicBezTo>
                  <a:pt x="14509" y="48226"/>
                  <a:pt x="14159" y="48379"/>
                  <a:pt x="14159" y="48663"/>
                </a:cubicBezTo>
                <a:cubicBezTo>
                  <a:pt x="14159" y="48838"/>
                  <a:pt x="14312" y="48991"/>
                  <a:pt x="14487" y="48991"/>
                </a:cubicBezTo>
                <a:close/>
                <a:moveTo>
                  <a:pt x="9658" y="48859"/>
                </a:moveTo>
                <a:cubicBezTo>
                  <a:pt x="9833" y="48859"/>
                  <a:pt x="9920" y="48641"/>
                  <a:pt x="9789" y="48532"/>
                </a:cubicBezTo>
                <a:cubicBezTo>
                  <a:pt x="9680" y="48401"/>
                  <a:pt x="9483" y="48488"/>
                  <a:pt x="9483" y="48663"/>
                </a:cubicBezTo>
                <a:cubicBezTo>
                  <a:pt x="9483" y="48772"/>
                  <a:pt x="9549" y="48838"/>
                  <a:pt x="9658" y="48859"/>
                </a:cubicBezTo>
                <a:close/>
                <a:moveTo>
                  <a:pt x="4829" y="48707"/>
                </a:moveTo>
                <a:cubicBezTo>
                  <a:pt x="4916" y="48707"/>
                  <a:pt x="4785" y="48575"/>
                  <a:pt x="4785" y="48663"/>
                </a:cubicBezTo>
                <a:cubicBezTo>
                  <a:pt x="4785" y="48685"/>
                  <a:pt x="4807" y="48707"/>
                  <a:pt x="4829" y="48707"/>
                </a:cubicBezTo>
                <a:close/>
                <a:moveTo>
                  <a:pt x="149591" y="43856"/>
                </a:moveTo>
                <a:cubicBezTo>
                  <a:pt x="149635" y="43856"/>
                  <a:pt x="149635" y="43812"/>
                  <a:pt x="149591" y="43812"/>
                </a:cubicBezTo>
                <a:cubicBezTo>
                  <a:pt x="149569" y="43812"/>
                  <a:pt x="149569" y="43856"/>
                  <a:pt x="149591" y="43856"/>
                </a:cubicBezTo>
                <a:close/>
                <a:moveTo>
                  <a:pt x="144784" y="43987"/>
                </a:moveTo>
                <a:cubicBezTo>
                  <a:pt x="144849" y="43987"/>
                  <a:pt x="144915" y="43921"/>
                  <a:pt x="144915" y="43834"/>
                </a:cubicBezTo>
                <a:cubicBezTo>
                  <a:pt x="144915" y="43637"/>
                  <a:pt x="144631" y="43637"/>
                  <a:pt x="144631" y="43834"/>
                </a:cubicBezTo>
                <a:cubicBezTo>
                  <a:pt x="144631" y="43921"/>
                  <a:pt x="144696" y="43987"/>
                  <a:pt x="144784" y="43987"/>
                </a:cubicBezTo>
                <a:close/>
                <a:moveTo>
                  <a:pt x="139955" y="44118"/>
                </a:moveTo>
                <a:cubicBezTo>
                  <a:pt x="140195" y="44118"/>
                  <a:pt x="140304" y="43834"/>
                  <a:pt x="140151" y="43659"/>
                </a:cubicBezTo>
                <a:cubicBezTo>
                  <a:pt x="139976" y="43484"/>
                  <a:pt x="139671" y="43593"/>
                  <a:pt x="139671" y="43856"/>
                </a:cubicBezTo>
                <a:cubicBezTo>
                  <a:pt x="139671" y="43987"/>
                  <a:pt x="139802" y="44118"/>
                  <a:pt x="139955" y="44118"/>
                </a:cubicBezTo>
                <a:close/>
                <a:moveTo>
                  <a:pt x="135126" y="44249"/>
                </a:moveTo>
                <a:cubicBezTo>
                  <a:pt x="135497" y="44249"/>
                  <a:pt x="135672" y="43812"/>
                  <a:pt x="135410" y="43550"/>
                </a:cubicBezTo>
                <a:cubicBezTo>
                  <a:pt x="135147" y="43288"/>
                  <a:pt x="134710" y="43462"/>
                  <a:pt x="134710" y="43834"/>
                </a:cubicBezTo>
                <a:cubicBezTo>
                  <a:pt x="134710" y="44074"/>
                  <a:pt x="134885" y="44249"/>
                  <a:pt x="135126" y="44249"/>
                </a:cubicBezTo>
                <a:close/>
                <a:moveTo>
                  <a:pt x="130297" y="44380"/>
                </a:moveTo>
                <a:cubicBezTo>
                  <a:pt x="130777" y="44380"/>
                  <a:pt x="131018" y="43790"/>
                  <a:pt x="130690" y="43462"/>
                </a:cubicBezTo>
                <a:cubicBezTo>
                  <a:pt x="130340" y="43113"/>
                  <a:pt x="129750" y="43353"/>
                  <a:pt x="129750" y="43834"/>
                </a:cubicBezTo>
                <a:cubicBezTo>
                  <a:pt x="129750" y="44140"/>
                  <a:pt x="129991" y="44380"/>
                  <a:pt x="130297" y="44380"/>
                </a:cubicBezTo>
                <a:close/>
                <a:moveTo>
                  <a:pt x="125467" y="44511"/>
                </a:moveTo>
                <a:cubicBezTo>
                  <a:pt x="126057" y="44511"/>
                  <a:pt x="126363" y="43790"/>
                  <a:pt x="125948" y="43353"/>
                </a:cubicBezTo>
                <a:cubicBezTo>
                  <a:pt x="125511" y="42938"/>
                  <a:pt x="124812" y="43244"/>
                  <a:pt x="124812" y="43834"/>
                </a:cubicBezTo>
                <a:cubicBezTo>
                  <a:pt x="124812" y="44205"/>
                  <a:pt x="125096" y="44511"/>
                  <a:pt x="125467" y="44511"/>
                </a:cubicBezTo>
                <a:close/>
                <a:moveTo>
                  <a:pt x="120638" y="44642"/>
                </a:moveTo>
                <a:cubicBezTo>
                  <a:pt x="121360" y="44642"/>
                  <a:pt x="121709" y="43768"/>
                  <a:pt x="121207" y="43266"/>
                </a:cubicBezTo>
                <a:cubicBezTo>
                  <a:pt x="120704" y="42763"/>
                  <a:pt x="119852" y="43113"/>
                  <a:pt x="119852" y="43834"/>
                </a:cubicBezTo>
                <a:cubicBezTo>
                  <a:pt x="119852" y="44271"/>
                  <a:pt x="120201" y="44642"/>
                  <a:pt x="120638" y="44642"/>
                </a:cubicBezTo>
                <a:close/>
                <a:moveTo>
                  <a:pt x="115831" y="44752"/>
                </a:moveTo>
                <a:cubicBezTo>
                  <a:pt x="116640" y="44752"/>
                  <a:pt x="117033" y="43768"/>
                  <a:pt x="116465" y="43200"/>
                </a:cubicBezTo>
                <a:cubicBezTo>
                  <a:pt x="115897" y="42610"/>
                  <a:pt x="114914" y="43025"/>
                  <a:pt x="114914" y="43834"/>
                </a:cubicBezTo>
                <a:cubicBezTo>
                  <a:pt x="114914" y="44336"/>
                  <a:pt x="115307" y="44752"/>
                  <a:pt x="115831" y="44752"/>
                </a:cubicBezTo>
                <a:close/>
                <a:moveTo>
                  <a:pt x="111002" y="44861"/>
                </a:moveTo>
                <a:cubicBezTo>
                  <a:pt x="111920" y="44861"/>
                  <a:pt x="112379" y="43746"/>
                  <a:pt x="111723" y="43113"/>
                </a:cubicBezTo>
                <a:cubicBezTo>
                  <a:pt x="111068" y="42457"/>
                  <a:pt x="109975" y="42916"/>
                  <a:pt x="109975" y="43834"/>
                </a:cubicBezTo>
                <a:cubicBezTo>
                  <a:pt x="109975" y="44402"/>
                  <a:pt x="110434" y="44861"/>
                  <a:pt x="111002" y="44861"/>
                </a:cubicBezTo>
                <a:close/>
                <a:moveTo>
                  <a:pt x="106173" y="44992"/>
                </a:moveTo>
                <a:cubicBezTo>
                  <a:pt x="107200" y="44992"/>
                  <a:pt x="107703" y="43746"/>
                  <a:pt x="106982" y="43025"/>
                </a:cubicBezTo>
                <a:cubicBezTo>
                  <a:pt x="106261" y="42304"/>
                  <a:pt x="105015" y="42807"/>
                  <a:pt x="105015" y="43834"/>
                </a:cubicBezTo>
                <a:cubicBezTo>
                  <a:pt x="105015" y="44467"/>
                  <a:pt x="105540" y="44992"/>
                  <a:pt x="106173" y="44992"/>
                </a:cubicBezTo>
                <a:close/>
                <a:moveTo>
                  <a:pt x="101344" y="45101"/>
                </a:moveTo>
                <a:cubicBezTo>
                  <a:pt x="102459" y="45101"/>
                  <a:pt x="103027" y="43746"/>
                  <a:pt x="102240" y="42938"/>
                </a:cubicBezTo>
                <a:cubicBezTo>
                  <a:pt x="101432" y="42151"/>
                  <a:pt x="100077" y="42719"/>
                  <a:pt x="100077" y="43834"/>
                </a:cubicBezTo>
                <a:cubicBezTo>
                  <a:pt x="100077" y="44533"/>
                  <a:pt x="100645" y="45101"/>
                  <a:pt x="101344" y="45101"/>
                </a:cubicBezTo>
                <a:close/>
                <a:moveTo>
                  <a:pt x="96515" y="45167"/>
                </a:moveTo>
                <a:cubicBezTo>
                  <a:pt x="97717" y="45167"/>
                  <a:pt x="98307" y="43725"/>
                  <a:pt x="97455" y="42894"/>
                </a:cubicBezTo>
                <a:cubicBezTo>
                  <a:pt x="96624" y="42042"/>
                  <a:pt x="95182" y="42654"/>
                  <a:pt x="95182" y="43834"/>
                </a:cubicBezTo>
                <a:cubicBezTo>
                  <a:pt x="95182" y="44577"/>
                  <a:pt x="95772" y="45167"/>
                  <a:pt x="96515" y="45167"/>
                </a:cubicBezTo>
                <a:close/>
                <a:moveTo>
                  <a:pt x="91686" y="45254"/>
                </a:moveTo>
                <a:cubicBezTo>
                  <a:pt x="92953" y="45254"/>
                  <a:pt x="93587" y="43725"/>
                  <a:pt x="92691" y="42829"/>
                </a:cubicBezTo>
                <a:cubicBezTo>
                  <a:pt x="91795" y="41933"/>
                  <a:pt x="90266" y="42566"/>
                  <a:pt x="90266" y="43834"/>
                </a:cubicBezTo>
                <a:cubicBezTo>
                  <a:pt x="90266" y="44620"/>
                  <a:pt x="90899" y="45254"/>
                  <a:pt x="91686" y="45254"/>
                </a:cubicBezTo>
                <a:close/>
                <a:moveTo>
                  <a:pt x="86857" y="45320"/>
                </a:moveTo>
                <a:cubicBezTo>
                  <a:pt x="88190" y="45320"/>
                  <a:pt x="88845" y="43725"/>
                  <a:pt x="87928" y="42785"/>
                </a:cubicBezTo>
                <a:cubicBezTo>
                  <a:pt x="86988" y="41845"/>
                  <a:pt x="85393" y="42523"/>
                  <a:pt x="85371" y="43834"/>
                </a:cubicBezTo>
                <a:cubicBezTo>
                  <a:pt x="85393" y="44664"/>
                  <a:pt x="86049" y="45320"/>
                  <a:pt x="86857" y="45320"/>
                </a:cubicBezTo>
                <a:close/>
                <a:moveTo>
                  <a:pt x="82028" y="45363"/>
                </a:moveTo>
                <a:cubicBezTo>
                  <a:pt x="83405" y="45363"/>
                  <a:pt x="84082" y="43725"/>
                  <a:pt x="83121" y="42763"/>
                </a:cubicBezTo>
                <a:cubicBezTo>
                  <a:pt x="82159" y="41802"/>
                  <a:pt x="80520" y="42479"/>
                  <a:pt x="80520" y="43834"/>
                </a:cubicBezTo>
                <a:cubicBezTo>
                  <a:pt x="80520" y="44686"/>
                  <a:pt x="81198" y="45363"/>
                  <a:pt x="82028" y="45363"/>
                </a:cubicBezTo>
                <a:close/>
                <a:moveTo>
                  <a:pt x="77221" y="45385"/>
                </a:moveTo>
                <a:cubicBezTo>
                  <a:pt x="78576" y="45385"/>
                  <a:pt x="79275" y="43725"/>
                  <a:pt x="78292" y="42741"/>
                </a:cubicBezTo>
                <a:cubicBezTo>
                  <a:pt x="77330" y="41780"/>
                  <a:pt x="75669" y="42457"/>
                  <a:pt x="75669" y="43834"/>
                </a:cubicBezTo>
                <a:cubicBezTo>
                  <a:pt x="75669" y="44686"/>
                  <a:pt x="76369" y="45385"/>
                  <a:pt x="77221" y="45385"/>
                </a:cubicBezTo>
                <a:close/>
                <a:moveTo>
                  <a:pt x="72392" y="45363"/>
                </a:moveTo>
                <a:cubicBezTo>
                  <a:pt x="73747" y="45363"/>
                  <a:pt x="74424" y="43725"/>
                  <a:pt x="73463" y="42763"/>
                </a:cubicBezTo>
                <a:cubicBezTo>
                  <a:pt x="72501" y="41802"/>
                  <a:pt x="70862" y="42479"/>
                  <a:pt x="70862" y="43834"/>
                </a:cubicBezTo>
                <a:cubicBezTo>
                  <a:pt x="70862" y="44686"/>
                  <a:pt x="71540" y="45363"/>
                  <a:pt x="72392" y="45363"/>
                </a:cubicBezTo>
                <a:close/>
                <a:moveTo>
                  <a:pt x="67563" y="45298"/>
                </a:moveTo>
                <a:cubicBezTo>
                  <a:pt x="68874" y="45298"/>
                  <a:pt x="69529" y="43725"/>
                  <a:pt x="68612" y="42785"/>
                </a:cubicBezTo>
                <a:cubicBezTo>
                  <a:pt x="67672" y="41867"/>
                  <a:pt x="66099" y="42523"/>
                  <a:pt x="66099" y="43834"/>
                </a:cubicBezTo>
                <a:cubicBezTo>
                  <a:pt x="66099" y="44642"/>
                  <a:pt x="66754" y="45298"/>
                  <a:pt x="67563" y="45298"/>
                </a:cubicBezTo>
                <a:close/>
                <a:moveTo>
                  <a:pt x="62734" y="45254"/>
                </a:moveTo>
                <a:cubicBezTo>
                  <a:pt x="64001" y="45254"/>
                  <a:pt x="64635" y="43725"/>
                  <a:pt x="63739" y="42829"/>
                </a:cubicBezTo>
                <a:cubicBezTo>
                  <a:pt x="62843" y="41933"/>
                  <a:pt x="61313" y="42566"/>
                  <a:pt x="61313" y="43834"/>
                </a:cubicBezTo>
                <a:cubicBezTo>
                  <a:pt x="61313" y="44620"/>
                  <a:pt x="61947" y="45254"/>
                  <a:pt x="62734" y="45254"/>
                </a:cubicBezTo>
                <a:close/>
                <a:moveTo>
                  <a:pt x="57905" y="45167"/>
                </a:moveTo>
                <a:cubicBezTo>
                  <a:pt x="59107" y="45167"/>
                  <a:pt x="59696" y="43725"/>
                  <a:pt x="58866" y="42894"/>
                </a:cubicBezTo>
                <a:cubicBezTo>
                  <a:pt x="58014" y="42042"/>
                  <a:pt x="56572" y="42654"/>
                  <a:pt x="56572" y="43834"/>
                </a:cubicBezTo>
                <a:cubicBezTo>
                  <a:pt x="56572" y="44577"/>
                  <a:pt x="57162" y="45167"/>
                  <a:pt x="57905" y="45167"/>
                </a:cubicBezTo>
                <a:close/>
                <a:moveTo>
                  <a:pt x="53076" y="45079"/>
                </a:moveTo>
                <a:cubicBezTo>
                  <a:pt x="54190" y="45079"/>
                  <a:pt x="54758" y="43746"/>
                  <a:pt x="53972" y="42960"/>
                </a:cubicBezTo>
                <a:cubicBezTo>
                  <a:pt x="53185" y="42173"/>
                  <a:pt x="51830" y="42719"/>
                  <a:pt x="51830" y="43834"/>
                </a:cubicBezTo>
                <a:cubicBezTo>
                  <a:pt x="51830" y="44533"/>
                  <a:pt x="52398" y="45079"/>
                  <a:pt x="53076" y="45079"/>
                </a:cubicBezTo>
                <a:close/>
                <a:moveTo>
                  <a:pt x="48268" y="44970"/>
                </a:moveTo>
                <a:cubicBezTo>
                  <a:pt x="49274" y="44970"/>
                  <a:pt x="49776" y="43746"/>
                  <a:pt x="49055" y="43025"/>
                </a:cubicBezTo>
                <a:cubicBezTo>
                  <a:pt x="48334" y="42326"/>
                  <a:pt x="47132" y="42829"/>
                  <a:pt x="47110" y="43834"/>
                </a:cubicBezTo>
                <a:cubicBezTo>
                  <a:pt x="47110" y="44467"/>
                  <a:pt x="47635" y="44970"/>
                  <a:pt x="48268" y="44970"/>
                </a:cubicBezTo>
                <a:close/>
                <a:moveTo>
                  <a:pt x="43439" y="44861"/>
                </a:moveTo>
                <a:cubicBezTo>
                  <a:pt x="44335" y="44861"/>
                  <a:pt x="44794" y="43768"/>
                  <a:pt x="44161" y="43113"/>
                </a:cubicBezTo>
                <a:cubicBezTo>
                  <a:pt x="43505" y="42479"/>
                  <a:pt x="42412" y="42938"/>
                  <a:pt x="42412" y="43834"/>
                </a:cubicBezTo>
                <a:cubicBezTo>
                  <a:pt x="42412" y="44402"/>
                  <a:pt x="42871" y="44861"/>
                  <a:pt x="43439" y="44861"/>
                </a:cubicBezTo>
                <a:close/>
                <a:moveTo>
                  <a:pt x="38610" y="44752"/>
                </a:moveTo>
                <a:cubicBezTo>
                  <a:pt x="39419" y="44752"/>
                  <a:pt x="39834" y="43768"/>
                  <a:pt x="39244" y="43200"/>
                </a:cubicBezTo>
                <a:cubicBezTo>
                  <a:pt x="38676" y="42610"/>
                  <a:pt x="37693" y="43025"/>
                  <a:pt x="37693" y="43834"/>
                </a:cubicBezTo>
                <a:cubicBezTo>
                  <a:pt x="37693" y="44336"/>
                  <a:pt x="38108" y="44752"/>
                  <a:pt x="38610" y="44752"/>
                </a:cubicBezTo>
                <a:close/>
                <a:moveTo>
                  <a:pt x="33781" y="44620"/>
                </a:moveTo>
                <a:cubicBezTo>
                  <a:pt x="34481" y="44620"/>
                  <a:pt x="34830" y="43768"/>
                  <a:pt x="34350" y="43288"/>
                </a:cubicBezTo>
                <a:cubicBezTo>
                  <a:pt x="33847" y="42785"/>
                  <a:pt x="32995" y="43135"/>
                  <a:pt x="32995" y="43834"/>
                </a:cubicBezTo>
                <a:cubicBezTo>
                  <a:pt x="32995" y="44271"/>
                  <a:pt x="33344" y="44620"/>
                  <a:pt x="33781" y="44620"/>
                </a:cubicBezTo>
                <a:close/>
                <a:moveTo>
                  <a:pt x="28952" y="44489"/>
                </a:moveTo>
                <a:cubicBezTo>
                  <a:pt x="29542" y="44489"/>
                  <a:pt x="29826" y="43790"/>
                  <a:pt x="29411" y="43375"/>
                </a:cubicBezTo>
                <a:cubicBezTo>
                  <a:pt x="29018" y="42960"/>
                  <a:pt x="28297" y="43244"/>
                  <a:pt x="28297" y="43834"/>
                </a:cubicBezTo>
                <a:cubicBezTo>
                  <a:pt x="28297" y="44205"/>
                  <a:pt x="28603" y="44489"/>
                  <a:pt x="28952" y="44489"/>
                </a:cubicBezTo>
                <a:close/>
                <a:moveTo>
                  <a:pt x="24123" y="44380"/>
                </a:moveTo>
                <a:cubicBezTo>
                  <a:pt x="24626" y="44380"/>
                  <a:pt x="24866" y="43790"/>
                  <a:pt x="24517" y="43440"/>
                </a:cubicBezTo>
                <a:cubicBezTo>
                  <a:pt x="24167" y="43091"/>
                  <a:pt x="23577" y="43331"/>
                  <a:pt x="23577" y="43834"/>
                </a:cubicBezTo>
                <a:cubicBezTo>
                  <a:pt x="23577" y="44118"/>
                  <a:pt x="23839" y="44380"/>
                  <a:pt x="24123" y="44380"/>
                </a:cubicBezTo>
                <a:close/>
                <a:moveTo>
                  <a:pt x="19294" y="44227"/>
                </a:moveTo>
                <a:cubicBezTo>
                  <a:pt x="19666" y="44227"/>
                  <a:pt x="19841" y="43812"/>
                  <a:pt x="19578" y="43550"/>
                </a:cubicBezTo>
                <a:cubicBezTo>
                  <a:pt x="19338" y="43309"/>
                  <a:pt x="18901" y="43484"/>
                  <a:pt x="18901" y="43834"/>
                </a:cubicBezTo>
                <a:cubicBezTo>
                  <a:pt x="18901" y="44052"/>
                  <a:pt x="19076" y="44227"/>
                  <a:pt x="19294" y="44227"/>
                </a:cubicBezTo>
                <a:close/>
                <a:moveTo>
                  <a:pt x="14487" y="44096"/>
                </a:moveTo>
                <a:cubicBezTo>
                  <a:pt x="14727" y="44096"/>
                  <a:pt x="14837" y="43812"/>
                  <a:pt x="14684" y="43637"/>
                </a:cubicBezTo>
                <a:cubicBezTo>
                  <a:pt x="14509" y="43462"/>
                  <a:pt x="14203" y="43593"/>
                  <a:pt x="14203" y="43834"/>
                </a:cubicBezTo>
                <a:cubicBezTo>
                  <a:pt x="14203" y="43987"/>
                  <a:pt x="14334" y="44096"/>
                  <a:pt x="14487" y="44096"/>
                </a:cubicBezTo>
                <a:close/>
                <a:moveTo>
                  <a:pt x="9658" y="43987"/>
                </a:moveTo>
                <a:cubicBezTo>
                  <a:pt x="9724" y="43987"/>
                  <a:pt x="9811" y="43921"/>
                  <a:pt x="9811" y="43834"/>
                </a:cubicBezTo>
                <a:cubicBezTo>
                  <a:pt x="9811" y="43615"/>
                  <a:pt x="9418" y="43987"/>
                  <a:pt x="9658" y="43987"/>
                </a:cubicBezTo>
                <a:close/>
                <a:moveTo>
                  <a:pt x="4829" y="43877"/>
                </a:moveTo>
                <a:cubicBezTo>
                  <a:pt x="4873" y="43877"/>
                  <a:pt x="4873" y="43812"/>
                  <a:pt x="4829" y="43812"/>
                </a:cubicBezTo>
                <a:cubicBezTo>
                  <a:pt x="4807" y="43812"/>
                  <a:pt x="4807" y="43877"/>
                  <a:pt x="4829" y="43877"/>
                </a:cubicBezTo>
                <a:close/>
                <a:moveTo>
                  <a:pt x="149591" y="39027"/>
                </a:moveTo>
                <a:cubicBezTo>
                  <a:pt x="149613" y="39027"/>
                  <a:pt x="149613" y="39005"/>
                  <a:pt x="149591" y="39005"/>
                </a:cubicBezTo>
                <a:cubicBezTo>
                  <a:pt x="149591" y="39005"/>
                  <a:pt x="149591" y="39027"/>
                  <a:pt x="149591" y="39027"/>
                </a:cubicBezTo>
                <a:close/>
                <a:moveTo>
                  <a:pt x="144784" y="39114"/>
                </a:moveTo>
                <a:cubicBezTo>
                  <a:pt x="144937" y="39114"/>
                  <a:pt x="144674" y="38852"/>
                  <a:pt x="144674" y="39027"/>
                </a:cubicBezTo>
                <a:cubicBezTo>
                  <a:pt x="144674" y="39070"/>
                  <a:pt x="144718" y="39114"/>
                  <a:pt x="144784" y="39114"/>
                </a:cubicBezTo>
                <a:close/>
                <a:moveTo>
                  <a:pt x="139955" y="39245"/>
                </a:moveTo>
                <a:cubicBezTo>
                  <a:pt x="140064" y="39245"/>
                  <a:pt x="140173" y="39136"/>
                  <a:pt x="140173" y="39005"/>
                </a:cubicBezTo>
                <a:cubicBezTo>
                  <a:pt x="140173" y="38721"/>
                  <a:pt x="139714" y="38721"/>
                  <a:pt x="139714" y="39005"/>
                </a:cubicBezTo>
                <a:cubicBezTo>
                  <a:pt x="139714" y="39136"/>
                  <a:pt x="139823" y="39245"/>
                  <a:pt x="139955" y="39245"/>
                </a:cubicBezTo>
                <a:close/>
                <a:moveTo>
                  <a:pt x="135126" y="39376"/>
                </a:moveTo>
                <a:cubicBezTo>
                  <a:pt x="135453" y="39376"/>
                  <a:pt x="135606" y="38983"/>
                  <a:pt x="135366" y="38764"/>
                </a:cubicBezTo>
                <a:cubicBezTo>
                  <a:pt x="135147" y="38524"/>
                  <a:pt x="134754" y="38699"/>
                  <a:pt x="134754" y="39005"/>
                </a:cubicBezTo>
                <a:cubicBezTo>
                  <a:pt x="134754" y="39223"/>
                  <a:pt x="134929" y="39376"/>
                  <a:pt x="135126" y="39376"/>
                </a:cubicBezTo>
                <a:close/>
                <a:moveTo>
                  <a:pt x="130297" y="39485"/>
                </a:moveTo>
                <a:cubicBezTo>
                  <a:pt x="130734" y="39485"/>
                  <a:pt x="130930" y="38983"/>
                  <a:pt x="130646" y="38677"/>
                </a:cubicBezTo>
                <a:cubicBezTo>
                  <a:pt x="130340" y="38371"/>
                  <a:pt x="129816" y="38590"/>
                  <a:pt x="129816" y="39005"/>
                </a:cubicBezTo>
                <a:cubicBezTo>
                  <a:pt x="129816" y="39289"/>
                  <a:pt x="130034" y="39485"/>
                  <a:pt x="130297" y="39485"/>
                </a:cubicBezTo>
                <a:close/>
                <a:moveTo>
                  <a:pt x="125467" y="39617"/>
                </a:moveTo>
                <a:cubicBezTo>
                  <a:pt x="126014" y="39617"/>
                  <a:pt x="126276" y="38961"/>
                  <a:pt x="125905" y="38590"/>
                </a:cubicBezTo>
                <a:cubicBezTo>
                  <a:pt x="125511" y="38218"/>
                  <a:pt x="124878" y="38480"/>
                  <a:pt x="124878" y="39005"/>
                </a:cubicBezTo>
                <a:cubicBezTo>
                  <a:pt x="124878" y="39354"/>
                  <a:pt x="125140" y="39617"/>
                  <a:pt x="125467" y="39617"/>
                </a:cubicBezTo>
                <a:close/>
                <a:moveTo>
                  <a:pt x="120638" y="39748"/>
                </a:moveTo>
                <a:cubicBezTo>
                  <a:pt x="121294" y="39748"/>
                  <a:pt x="121622" y="38961"/>
                  <a:pt x="121163" y="38502"/>
                </a:cubicBezTo>
                <a:cubicBezTo>
                  <a:pt x="120704" y="38043"/>
                  <a:pt x="119917" y="38371"/>
                  <a:pt x="119917" y="39005"/>
                </a:cubicBezTo>
                <a:cubicBezTo>
                  <a:pt x="119917" y="39420"/>
                  <a:pt x="120245" y="39748"/>
                  <a:pt x="120638" y="39748"/>
                </a:cubicBezTo>
                <a:close/>
                <a:moveTo>
                  <a:pt x="115831" y="39857"/>
                </a:moveTo>
                <a:cubicBezTo>
                  <a:pt x="116574" y="39857"/>
                  <a:pt x="116946" y="38961"/>
                  <a:pt x="116421" y="38415"/>
                </a:cubicBezTo>
                <a:cubicBezTo>
                  <a:pt x="115875" y="37890"/>
                  <a:pt x="114979" y="38262"/>
                  <a:pt x="114979" y="39005"/>
                </a:cubicBezTo>
                <a:cubicBezTo>
                  <a:pt x="114979" y="39485"/>
                  <a:pt x="115351" y="39857"/>
                  <a:pt x="115831" y="39857"/>
                </a:cubicBezTo>
                <a:close/>
                <a:moveTo>
                  <a:pt x="111002" y="39966"/>
                </a:moveTo>
                <a:cubicBezTo>
                  <a:pt x="111833" y="39966"/>
                  <a:pt x="112270" y="38939"/>
                  <a:pt x="111658" y="38349"/>
                </a:cubicBezTo>
                <a:cubicBezTo>
                  <a:pt x="111068" y="37737"/>
                  <a:pt x="110041" y="38174"/>
                  <a:pt x="110041" y="39005"/>
                </a:cubicBezTo>
                <a:cubicBezTo>
                  <a:pt x="110041" y="39551"/>
                  <a:pt x="110478" y="39966"/>
                  <a:pt x="111002" y="39966"/>
                </a:cubicBezTo>
                <a:close/>
                <a:moveTo>
                  <a:pt x="106173" y="40054"/>
                </a:moveTo>
                <a:cubicBezTo>
                  <a:pt x="107091" y="40054"/>
                  <a:pt x="107572" y="38939"/>
                  <a:pt x="106916" y="38284"/>
                </a:cubicBezTo>
                <a:cubicBezTo>
                  <a:pt x="106239" y="37628"/>
                  <a:pt x="105124" y="38087"/>
                  <a:pt x="105124" y="39005"/>
                </a:cubicBezTo>
                <a:cubicBezTo>
                  <a:pt x="105124" y="39595"/>
                  <a:pt x="105583" y="40054"/>
                  <a:pt x="106173" y="40054"/>
                </a:cubicBezTo>
                <a:close/>
                <a:moveTo>
                  <a:pt x="101344" y="40163"/>
                </a:moveTo>
                <a:cubicBezTo>
                  <a:pt x="102371" y="40163"/>
                  <a:pt x="102874" y="38917"/>
                  <a:pt x="102153" y="38196"/>
                </a:cubicBezTo>
                <a:cubicBezTo>
                  <a:pt x="101432" y="37475"/>
                  <a:pt x="100186" y="38000"/>
                  <a:pt x="100186" y="39005"/>
                </a:cubicBezTo>
                <a:cubicBezTo>
                  <a:pt x="100186" y="39660"/>
                  <a:pt x="100710" y="40163"/>
                  <a:pt x="101344" y="40163"/>
                </a:cubicBezTo>
                <a:close/>
                <a:moveTo>
                  <a:pt x="96515" y="40250"/>
                </a:moveTo>
                <a:cubicBezTo>
                  <a:pt x="97608" y="40250"/>
                  <a:pt x="98154" y="38917"/>
                  <a:pt x="97389" y="38153"/>
                </a:cubicBezTo>
                <a:cubicBezTo>
                  <a:pt x="96603" y="37366"/>
                  <a:pt x="95291" y="37912"/>
                  <a:pt x="95291" y="39005"/>
                </a:cubicBezTo>
                <a:cubicBezTo>
                  <a:pt x="95291" y="39704"/>
                  <a:pt x="95838" y="40250"/>
                  <a:pt x="96515" y="40250"/>
                </a:cubicBezTo>
                <a:close/>
                <a:moveTo>
                  <a:pt x="91686" y="40316"/>
                </a:moveTo>
                <a:cubicBezTo>
                  <a:pt x="92844" y="40316"/>
                  <a:pt x="93434" y="38917"/>
                  <a:pt x="92604" y="38087"/>
                </a:cubicBezTo>
                <a:cubicBezTo>
                  <a:pt x="91795" y="37279"/>
                  <a:pt x="90397" y="37847"/>
                  <a:pt x="90397" y="39005"/>
                </a:cubicBezTo>
                <a:cubicBezTo>
                  <a:pt x="90397" y="39726"/>
                  <a:pt x="90965" y="40316"/>
                  <a:pt x="91686" y="40316"/>
                </a:cubicBezTo>
                <a:close/>
                <a:moveTo>
                  <a:pt x="86857" y="40359"/>
                </a:moveTo>
                <a:cubicBezTo>
                  <a:pt x="88081" y="40359"/>
                  <a:pt x="88671" y="38917"/>
                  <a:pt x="87819" y="38065"/>
                </a:cubicBezTo>
                <a:cubicBezTo>
                  <a:pt x="86966" y="37213"/>
                  <a:pt x="85502" y="37803"/>
                  <a:pt x="85502" y="39005"/>
                </a:cubicBezTo>
                <a:cubicBezTo>
                  <a:pt x="85524" y="39770"/>
                  <a:pt x="86114" y="40359"/>
                  <a:pt x="86857" y="40359"/>
                </a:cubicBezTo>
                <a:close/>
                <a:moveTo>
                  <a:pt x="82028" y="40403"/>
                </a:moveTo>
                <a:cubicBezTo>
                  <a:pt x="83252" y="40403"/>
                  <a:pt x="83864" y="38939"/>
                  <a:pt x="83011" y="38065"/>
                </a:cubicBezTo>
                <a:cubicBezTo>
                  <a:pt x="82159" y="37213"/>
                  <a:pt x="80695" y="37803"/>
                  <a:pt x="80673" y="39005"/>
                </a:cubicBezTo>
                <a:cubicBezTo>
                  <a:pt x="80673" y="39770"/>
                  <a:pt x="81285" y="40403"/>
                  <a:pt x="82028" y="40403"/>
                </a:cubicBezTo>
                <a:close/>
                <a:moveTo>
                  <a:pt x="77221" y="40403"/>
                </a:moveTo>
                <a:cubicBezTo>
                  <a:pt x="78444" y="40403"/>
                  <a:pt x="79078" y="38895"/>
                  <a:pt x="78204" y="38021"/>
                </a:cubicBezTo>
                <a:cubicBezTo>
                  <a:pt x="77330" y="37147"/>
                  <a:pt x="75822" y="37759"/>
                  <a:pt x="75822" y="39005"/>
                </a:cubicBezTo>
                <a:cubicBezTo>
                  <a:pt x="75822" y="39770"/>
                  <a:pt x="76434" y="40403"/>
                  <a:pt x="77221" y="40403"/>
                </a:cubicBezTo>
                <a:close/>
                <a:moveTo>
                  <a:pt x="72392" y="40403"/>
                </a:moveTo>
                <a:cubicBezTo>
                  <a:pt x="73594" y="40403"/>
                  <a:pt x="74205" y="38939"/>
                  <a:pt x="73353" y="38065"/>
                </a:cubicBezTo>
                <a:cubicBezTo>
                  <a:pt x="72501" y="37213"/>
                  <a:pt x="71037" y="37803"/>
                  <a:pt x="71015" y="39005"/>
                </a:cubicBezTo>
                <a:cubicBezTo>
                  <a:pt x="71015" y="39770"/>
                  <a:pt x="71627" y="40403"/>
                  <a:pt x="72392" y="40403"/>
                </a:cubicBezTo>
                <a:close/>
                <a:moveTo>
                  <a:pt x="67563" y="40359"/>
                </a:moveTo>
                <a:cubicBezTo>
                  <a:pt x="68765" y="40359"/>
                  <a:pt x="69376" y="38917"/>
                  <a:pt x="68524" y="38065"/>
                </a:cubicBezTo>
                <a:cubicBezTo>
                  <a:pt x="67672" y="37213"/>
                  <a:pt x="66208" y="37803"/>
                  <a:pt x="66208" y="39005"/>
                </a:cubicBezTo>
                <a:cubicBezTo>
                  <a:pt x="66208" y="39770"/>
                  <a:pt x="66820" y="40359"/>
                  <a:pt x="67563" y="40359"/>
                </a:cubicBezTo>
                <a:close/>
                <a:moveTo>
                  <a:pt x="62756" y="40316"/>
                </a:moveTo>
                <a:cubicBezTo>
                  <a:pt x="63914" y="40316"/>
                  <a:pt x="64482" y="38917"/>
                  <a:pt x="63673" y="38109"/>
                </a:cubicBezTo>
                <a:cubicBezTo>
                  <a:pt x="62843" y="37279"/>
                  <a:pt x="61445" y="37868"/>
                  <a:pt x="61445" y="39027"/>
                </a:cubicBezTo>
                <a:cubicBezTo>
                  <a:pt x="61445" y="39726"/>
                  <a:pt x="62035" y="40316"/>
                  <a:pt x="62756" y="40316"/>
                </a:cubicBezTo>
                <a:close/>
                <a:moveTo>
                  <a:pt x="57927" y="40228"/>
                </a:moveTo>
                <a:cubicBezTo>
                  <a:pt x="58997" y="40228"/>
                  <a:pt x="59544" y="38917"/>
                  <a:pt x="58779" y="38153"/>
                </a:cubicBezTo>
                <a:cubicBezTo>
                  <a:pt x="58014" y="37388"/>
                  <a:pt x="56703" y="37934"/>
                  <a:pt x="56703" y="39027"/>
                </a:cubicBezTo>
                <a:cubicBezTo>
                  <a:pt x="56703" y="39682"/>
                  <a:pt x="57249" y="40228"/>
                  <a:pt x="57927" y="40228"/>
                </a:cubicBezTo>
                <a:close/>
                <a:moveTo>
                  <a:pt x="53098" y="40163"/>
                </a:moveTo>
                <a:cubicBezTo>
                  <a:pt x="54103" y="40163"/>
                  <a:pt x="54605" y="38939"/>
                  <a:pt x="53906" y="38218"/>
                </a:cubicBezTo>
                <a:cubicBezTo>
                  <a:pt x="53185" y="37497"/>
                  <a:pt x="51961" y="38000"/>
                  <a:pt x="51961" y="39027"/>
                </a:cubicBezTo>
                <a:cubicBezTo>
                  <a:pt x="51961" y="39638"/>
                  <a:pt x="52464" y="40163"/>
                  <a:pt x="53098" y="40163"/>
                </a:cubicBezTo>
                <a:close/>
                <a:moveTo>
                  <a:pt x="48268" y="40054"/>
                </a:moveTo>
                <a:cubicBezTo>
                  <a:pt x="49208" y="40054"/>
                  <a:pt x="49667" y="38917"/>
                  <a:pt x="49011" y="38262"/>
                </a:cubicBezTo>
                <a:cubicBezTo>
                  <a:pt x="48356" y="37606"/>
                  <a:pt x="47220" y="38065"/>
                  <a:pt x="47220" y="39005"/>
                </a:cubicBezTo>
                <a:cubicBezTo>
                  <a:pt x="47220" y="39573"/>
                  <a:pt x="47700" y="40054"/>
                  <a:pt x="48268" y="40054"/>
                </a:cubicBezTo>
                <a:close/>
                <a:moveTo>
                  <a:pt x="43439" y="39944"/>
                </a:moveTo>
                <a:cubicBezTo>
                  <a:pt x="44270" y="39944"/>
                  <a:pt x="44685" y="38939"/>
                  <a:pt x="44095" y="38349"/>
                </a:cubicBezTo>
                <a:cubicBezTo>
                  <a:pt x="43505" y="37759"/>
                  <a:pt x="42500" y="38174"/>
                  <a:pt x="42500" y="39005"/>
                </a:cubicBezTo>
                <a:cubicBezTo>
                  <a:pt x="42500" y="39529"/>
                  <a:pt x="42915" y="39944"/>
                  <a:pt x="43439" y="39944"/>
                </a:cubicBezTo>
                <a:close/>
                <a:moveTo>
                  <a:pt x="38610" y="39835"/>
                </a:moveTo>
                <a:cubicBezTo>
                  <a:pt x="39353" y="39835"/>
                  <a:pt x="39703" y="38939"/>
                  <a:pt x="39200" y="38437"/>
                </a:cubicBezTo>
                <a:cubicBezTo>
                  <a:pt x="38676" y="37912"/>
                  <a:pt x="37802" y="38284"/>
                  <a:pt x="37802" y="39005"/>
                </a:cubicBezTo>
                <a:cubicBezTo>
                  <a:pt x="37802" y="39464"/>
                  <a:pt x="38173" y="39835"/>
                  <a:pt x="38610" y="39835"/>
                </a:cubicBezTo>
                <a:close/>
                <a:moveTo>
                  <a:pt x="33781" y="39704"/>
                </a:moveTo>
                <a:cubicBezTo>
                  <a:pt x="34415" y="39704"/>
                  <a:pt x="34743" y="38939"/>
                  <a:pt x="34284" y="38502"/>
                </a:cubicBezTo>
                <a:cubicBezTo>
                  <a:pt x="33847" y="38043"/>
                  <a:pt x="33082" y="38371"/>
                  <a:pt x="33082" y="39005"/>
                </a:cubicBezTo>
                <a:cubicBezTo>
                  <a:pt x="33082" y="39398"/>
                  <a:pt x="33410" y="39704"/>
                  <a:pt x="33781" y="39704"/>
                </a:cubicBezTo>
                <a:close/>
                <a:moveTo>
                  <a:pt x="28974" y="39595"/>
                </a:moveTo>
                <a:cubicBezTo>
                  <a:pt x="29499" y="39595"/>
                  <a:pt x="29761" y="38961"/>
                  <a:pt x="29389" y="38590"/>
                </a:cubicBezTo>
                <a:cubicBezTo>
                  <a:pt x="29018" y="38218"/>
                  <a:pt x="28384" y="38480"/>
                  <a:pt x="28384" y="39005"/>
                </a:cubicBezTo>
                <a:cubicBezTo>
                  <a:pt x="28384" y="39332"/>
                  <a:pt x="28646" y="39595"/>
                  <a:pt x="28974" y="39595"/>
                </a:cubicBezTo>
                <a:close/>
                <a:moveTo>
                  <a:pt x="24145" y="39464"/>
                </a:moveTo>
                <a:cubicBezTo>
                  <a:pt x="24560" y="39464"/>
                  <a:pt x="24779" y="38961"/>
                  <a:pt x="24473" y="38677"/>
                </a:cubicBezTo>
                <a:cubicBezTo>
                  <a:pt x="24189" y="38371"/>
                  <a:pt x="23664" y="38590"/>
                  <a:pt x="23664" y="39005"/>
                </a:cubicBezTo>
                <a:cubicBezTo>
                  <a:pt x="23664" y="39267"/>
                  <a:pt x="23883" y="39464"/>
                  <a:pt x="24145" y="39464"/>
                </a:cubicBezTo>
                <a:close/>
                <a:moveTo>
                  <a:pt x="19316" y="39354"/>
                </a:moveTo>
                <a:cubicBezTo>
                  <a:pt x="19622" y="39354"/>
                  <a:pt x="19775" y="38983"/>
                  <a:pt x="19556" y="38764"/>
                </a:cubicBezTo>
                <a:cubicBezTo>
                  <a:pt x="19338" y="38546"/>
                  <a:pt x="18967" y="38699"/>
                  <a:pt x="18967" y="39005"/>
                </a:cubicBezTo>
                <a:cubicBezTo>
                  <a:pt x="18967" y="39201"/>
                  <a:pt x="19119" y="39354"/>
                  <a:pt x="19316" y="39354"/>
                </a:cubicBezTo>
                <a:close/>
                <a:moveTo>
                  <a:pt x="14487" y="39223"/>
                </a:moveTo>
                <a:cubicBezTo>
                  <a:pt x="14684" y="39223"/>
                  <a:pt x="14771" y="38983"/>
                  <a:pt x="14640" y="38852"/>
                </a:cubicBezTo>
                <a:cubicBezTo>
                  <a:pt x="14509" y="38721"/>
                  <a:pt x="14269" y="38808"/>
                  <a:pt x="14269" y="39005"/>
                </a:cubicBezTo>
                <a:cubicBezTo>
                  <a:pt x="14269" y="39136"/>
                  <a:pt x="14378" y="39223"/>
                  <a:pt x="14487" y="39223"/>
                </a:cubicBezTo>
                <a:close/>
                <a:moveTo>
                  <a:pt x="9658" y="39114"/>
                </a:moveTo>
                <a:cubicBezTo>
                  <a:pt x="9789" y="39114"/>
                  <a:pt x="9789" y="38917"/>
                  <a:pt x="9658" y="38917"/>
                </a:cubicBezTo>
                <a:cubicBezTo>
                  <a:pt x="9527" y="38917"/>
                  <a:pt x="9527" y="39114"/>
                  <a:pt x="9658" y="39114"/>
                </a:cubicBezTo>
                <a:close/>
                <a:moveTo>
                  <a:pt x="144784" y="34219"/>
                </a:moveTo>
                <a:cubicBezTo>
                  <a:pt x="144805" y="34219"/>
                  <a:pt x="144827" y="34198"/>
                  <a:pt x="144827" y="34198"/>
                </a:cubicBezTo>
                <a:cubicBezTo>
                  <a:pt x="144827" y="34132"/>
                  <a:pt x="144740" y="34132"/>
                  <a:pt x="144740" y="34198"/>
                </a:cubicBezTo>
                <a:cubicBezTo>
                  <a:pt x="144740" y="34198"/>
                  <a:pt x="144762" y="34219"/>
                  <a:pt x="144784" y="34219"/>
                </a:cubicBezTo>
                <a:close/>
                <a:moveTo>
                  <a:pt x="139955" y="34350"/>
                </a:moveTo>
                <a:cubicBezTo>
                  <a:pt x="140042" y="34350"/>
                  <a:pt x="140108" y="34285"/>
                  <a:pt x="140108" y="34176"/>
                </a:cubicBezTo>
                <a:cubicBezTo>
                  <a:pt x="140108" y="34088"/>
                  <a:pt x="140042" y="34023"/>
                  <a:pt x="139955" y="34023"/>
                </a:cubicBezTo>
                <a:cubicBezTo>
                  <a:pt x="139867" y="34023"/>
                  <a:pt x="139802" y="34088"/>
                  <a:pt x="139802" y="34176"/>
                </a:cubicBezTo>
                <a:cubicBezTo>
                  <a:pt x="139802" y="34285"/>
                  <a:pt x="139867" y="34350"/>
                  <a:pt x="139955" y="34350"/>
                </a:cubicBezTo>
                <a:close/>
                <a:moveTo>
                  <a:pt x="135126" y="34460"/>
                </a:moveTo>
                <a:cubicBezTo>
                  <a:pt x="135366" y="34460"/>
                  <a:pt x="135497" y="34176"/>
                  <a:pt x="135322" y="34001"/>
                </a:cubicBezTo>
                <a:cubicBezTo>
                  <a:pt x="135147" y="33826"/>
                  <a:pt x="134863" y="33957"/>
                  <a:pt x="134863" y="34198"/>
                </a:cubicBezTo>
                <a:cubicBezTo>
                  <a:pt x="134863" y="34350"/>
                  <a:pt x="134973" y="34460"/>
                  <a:pt x="135126" y="34460"/>
                </a:cubicBezTo>
                <a:close/>
                <a:moveTo>
                  <a:pt x="130297" y="34591"/>
                </a:moveTo>
                <a:cubicBezTo>
                  <a:pt x="130668" y="34591"/>
                  <a:pt x="130865" y="34154"/>
                  <a:pt x="130602" y="33892"/>
                </a:cubicBezTo>
                <a:cubicBezTo>
                  <a:pt x="130340" y="33629"/>
                  <a:pt x="129881" y="33826"/>
                  <a:pt x="129881" y="34198"/>
                </a:cubicBezTo>
                <a:cubicBezTo>
                  <a:pt x="129881" y="34416"/>
                  <a:pt x="130078" y="34591"/>
                  <a:pt x="130297" y="34591"/>
                </a:cubicBezTo>
                <a:close/>
                <a:moveTo>
                  <a:pt x="125489" y="34700"/>
                </a:moveTo>
                <a:cubicBezTo>
                  <a:pt x="125948" y="34700"/>
                  <a:pt x="126167" y="34132"/>
                  <a:pt x="125839" y="33804"/>
                </a:cubicBezTo>
                <a:cubicBezTo>
                  <a:pt x="125511" y="33476"/>
                  <a:pt x="124965" y="33717"/>
                  <a:pt x="124965" y="34176"/>
                </a:cubicBezTo>
                <a:cubicBezTo>
                  <a:pt x="124965" y="34482"/>
                  <a:pt x="125183" y="34700"/>
                  <a:pt x="125489" y="34700"/>
                </a:cubicBezTo>
                <a:close/>
                <a:moveTo>
                  <a:pt x="120660" y="34831"/>
                </a:moveTo>
                <a:cubicBezTo>
                  <a:pt x="121228" y="34831"/>
                  <a:pt x="121512" y="34132"/>
                  <a:pt x="121119" y="33739"/>
                </a:cubicBezTo>
                <a:cubicBezTo>
                  <a:pt x="120704" y="33323"/>
                  <a:pt x="120005" y="33608"/>
                  <a:pt x="120005" y="34176"/>
                </a:cubicBezTo>
                <a:cubicBezTo>
                  <a:pt x="120005" y="34547"/>
                  <a:pt x="120289" y="34831"/>
                  <a:pt x="120660" y="34831"/>
                </a:cubicBezTo>
                <a:close/>
                <a:moveTo>
                  <a:pt x="115831" y="34940"/>
                </a:moveTo>
                <a:cubicBezTo>
                  <a:pt x="116509" y="34940"/>
                  <a:pt x="116836" y="34132"/>
                  <a:pt x="116356" y="33651"/>
                </a:cubicBezTo>
                <a:cubicBezTo>
                  <a:pt x="115875" y="33171"/>
                  <a:pt x="115066" y="33520"/>
                  <a:pt x="115088" y="34176"/>
                </a:cubicBezTo>
                <a:cubicBezTo>
                  <a:pt x="115066" y="34591"/>
                  <a:pt x="115416" y="34940"/>
                  <a:pt x="115831" y="34940"/>
                </a:cubicBezTo>
                <a:close/>
                <a:moveTo>
                  <a:pt x="111002" y="35028"/>
                </a:moveTo>
                <a:cubicBezTo>
                  <a:pt x="111745" y="35028"/>
                  <a:pt x="112138" y="34110"/>
                  <a:pt x="111592" y="33586"/>
                </a:cubicBezTo>
                <a:cubicBezTo>
                  <a:pt x="111068" y="33061"/>
                  <a:pt x="110150" y="33433"/>
                  <a:pt x="110150" y="34176"/>
                </a:cubicBezTo>
                <a:cubicBezTo>
                  <a:pt x="110150" y="34656"/>
                  <a:pt x="110543" y="35028"/>
                  <a:pt x="111002" y="35028"/>
                </a:cubicBezTo>
                <a:close/>
                <a:moveTo>
                  <a:pt x="106173" y="35137"/>
                </a:moveTo>
                <a:cubicBezTo>
                  <a:pt x="107025" y="35137"/>
                  <a:pt x="107441" y="34110"/>
                  <a:pt x="106851" y="33520"/>
                </a:cubicBezTo>
                <a:cubicBezTo>
                  <a:pt x="106239" y="32908"/>
                  <a:pt x="105234" y="33345"/>
                  <a:pt x="105234" y="34176"/>
                </a:cubicBezTo>
                <a:cubicBezTo>
                  <a:pt x="105234" y="34722"/>
                  <a:pt x="105649" y="35137"/>
                  <a:pt x="106173" y="35137"/>
                </a:cubicBezTo>
                <a:close/>
                <a:moveTo>
                  <a:pt x="101344" y="35225"/>
                </a:moveTo>
                <a:cubicBezTo>
                  <a:pt x="102262" y="35225"/>
                  <a:pt x="102743" y="34110"/>
                  <a:pt x="102087" y="33455"/>
                </a:cubicBezTo>
                <a:cubicBezTo>
                  <a:pt x="101432" y="32799"/>
                  <a:pt x="100317" y="33258"/>
                  <a:pt x="100317" y="34176"/>
                </a:cubicBezTo>
                <a:cubicBezTo>
                  <a:pt x="100317" y="34766"/>
                  <a:pt x="100776" y="35225"/>
                  <a:pt x="101344" y="35225"/>
                </a:cubicBezTo>
                <a:close/>
                <a:moveTo>
                  <a:pt x="96515" y="35290"/>
                </a:moveTo>
                <a:cubicBezTo>
                  <a:pt x="97520" y="35290"/>
                  <a:pt x="98023" y="34088"/>
                  <a:pt x="97302" y="33389"/>
                </a:cubicBezTo>
                <a:cubicBezTo>
                  <a:pt x="96603" y="32690"/>
                  <a:pt x="95423" y="33192"/>
                  <a:pt x="95423" y="34176"/>
                </a:cubicBezTo>
                <a:cubicBezTo>
                  <a:pt x="95423" y="34809"/>
                  <a:pt x="95903" y="35290"/>
                  <a:pt x="96515" y="35290"/>
                </a:cubicBezTo>
                <a:close/>
                <a:moveTo>
                  <a:pt x="91708" y="35356"/>
                </a:moveTo>
                <a:cubicBezTo>
                  <a:pt x="92757" y="35356"/>
                  <a:pt x="93281" y="34088"/>
                  <a:pt x="92538" y="33345"/>
                </a:cubicBezTo>
                <a:cubicBezTo>
                  <a:pt x="91774" y="32602"/>
                  <a:pt x="90528" y="33127"/>
                  <a:pt x="90528" y="34176"/>
                </a:cubicBezTo>
                <a:cubicBezTo>
                  <a:pt x="90528" y="34831"/>
                  <a:pt x="91052" y="35356"/>
                  <a:pt x="91708" y="35356"/>
                </a:cubicBezTo>
                <a:close/>
                <a:moveTo>
                  <a:pt x="86879" y="35399"/>
                </a:moveTo>
                <a:cubicBezTo>
                  <a:pt x="87950" y="35399"/>
                  <a:pt x="88496" y="34088"/>
                  <a:pt x="87731" y="33323"/>
                </a:cubicBezTo>
                <a:cubicBezTo>
                  <a:pt x="86966" y="32559"/>
                  <a:pt x="85655" y="33105"/>
                  <a:pt x="85655" y="34176"/>
                </a:cubicBezTo>
                <a:cubicBezTo>
                  <a:pt x="85655" y="34853"/>
                  <a:pt x="86202" y="35399"/>
                  <a:pt x="86879" y="35399"/>
                </a:cubicBezTo>
                <a:close/>
                <a:moveTo>
                  <a:pt x="82050" y="35421"/>
                </a:moveTo>
                <a:cubicBezTo>
                  <a:pt x="83164" y="35421"/>
                  <a:pt x="83711" y="34088"/>
                  <a:pt x="82924" y="33302"/>
                </a:cubicBezTo>
                <a:cubicBezTo>
                  <a:pt x="82137" y="32515"/>
                  <a:pt x="80804" y="33083"/>
                  <a:pt x="80804" y="34176"/>
                </a:cubicBezTo>
                <a:cubicBezTo>
                  <a:pt x="80804" y="34875"/>
                  <a:pt x="81351" y="35421"/>
                  <a:pt x="82050" y="35421"/>
                </a:cubicBezTo>
                <a:close/>
                <a:moveTo>
                  <a:pt x="77221" y="35421"/>
                </a:moveTo>
                <a:cubicBezTo>
                  <a:pt x="78335" y="35421"/>
                  <a:pt x="78903" y="34066"/>
                  <a:pt x="78117" y="33280"/>
                </a:cubicBezTo>
                <a:cubicBezTo>
                  <a:pt x="77330" y="32493"/>
                  <a:pt x="75954" y="33039"/>
                  <a:pt x="75954" y="34176"/>
                </a:cubicBezTo>
                <a:cubicBezTo>
                  <a:pt x="75954" y="34875"/>
                  <a:pt x="76522" y="35421"/>
                  <a:pt x="77221" y="35421"/>
                </a:cubicBezTo>
                <a:close/>
                <a:moveTo>
                  <a:pt x="72392" y="35421"/>
                </a:moveTo>
                <a:cubicBezTo>
                  <a:pt x="73506" y="35421"/>
                  <a:pt x="74052" y="34088"/>
                  <a:pt x="73288" y="33302"/>
                </a:cubicBezTo>
                <a:cubicBezTo>
                  <a:pt x="72501" y="32515"/>
                  <a:pt x="71146" y="33083"/>
                  <a:pt x="71146" y="34176"/>
                </a:cubicBezTo>
                <a:cubicBezTo>
                  <a:pt x="71146" y="34875"/>
                  <a:pt x="71714" y="35421"/>
                  <a:pt x="72392" y="35421"/>
                </a:cubicBezTo>
                <a:close/>
                <a:moveTo>
                  <a:pt x="67563" y="35399"/>
                </a:moveTo>
                <a:cubicBezTo>
                  <a:pt x="68655" y="35399"/>
                  <a:pt x="69202" y="34088"/>
                  <a:pt x="68437" y="33323"/>
                </a:cubicBezTo>
                <a:cubicBezTo>
                  <a:pt x="67672" y="32559"/>
                  <a:pt x="66361" y="33105"/>
                  <a:pt x="66361" y="34176"/>
                </a:cubicBezTo>
                <a:cubicBezTo>
                  <a:pt x="66361" y="34853"/>
                  <a:pt x="66907" y="35399"/>
                  <a:pt x="67563" y="35399"/>
                </a:cubicBezTo>
                <a:close/>
                <a:moveTo>
                  <a:pt x="62734" y="35356"/>
                </a:moveTo>
                <a:cubicBezTo>
                  <a:pt x="63783" y="35356"/>
                  <a:pt x="64307" y="34088"/>
                  <a:pt x="63564" y="33367"/>
                </a:cubicBezTo>
                <a:cubicBezTo>
                  <a:pt x="62843" y="32624"/>
                  <a:pt x="61576" y="33149"/>
                  <a:pt x="61576" y="34176"/>
                </a:cubicBezTo>
                <a:cubicBezTo>
                  <a:pt x="61576" y="34831"/>
                  <a:pt x="62100" y="35356"/>
                  <a:pt x="62734" y="35356"/>
                </a:cubicBezTo>
                <a:close/>
                <a:moveTo>
                  <a:pt x="57927" y="35290"/>
                </a:moveTo>
                <a:cubicBezTo>
                  <a:pt x="58888" y="35290"/>
                  <a:pt x="59369" y="34110"/>
                  <a:pt x="58691" y="33411"/>
                </a:cubicBezTo>
                <a:cubicBezTo>
                  <a:pt x="57992" y="32734"/>
                  <a:pt x="56834" y="33214"/>
                  <a:pt x="56834" y="34198"/>
                </a:cubicBezTo>
                <a:cubicBezTo>
                  <a:pt x="56834" y="34788"/>
                  <a:pt x="57315" y="35290"/>
                  <a:pt x="57927" y="35290"/>
                </a:cubicBezTo>
                <a:close/>
                <a:moveTo>
                  <a:pt x="53098" y="35203"/>
                </a:moveTo>
                <a:cubicBezTo>
                  <a:pt x="53993" y="35203"/>
                  <a:pt x="54452" y="34110"/>
                  <a:pt x="53819" y="33455"/>
                </a:cubicBezTo>
                <a:cubicBezTo>
                  <a:pt x="53163" y="32821"/>
                  <a:pt x="52071" y="33280"/>
                  <a:pt x="52071" y="34176"/>
                </a:cubicBezTo>
                <a:cubicBezTo>
                  <a:pt x="52071" y="34744"/>
                  <a:pt x="52529" y="35203"/>
                  <a:pt x="53098" y="35203"/>
                </a:cubicBezTo>
                <a:close/>
                <a:moveTo>
                  <a:pt x="48268" y="35115"/>
                </a:moveTo>
                <a:cubicBezTo>
                  <a:pt x="49099" y="35115"/>
                  <a:pt x="49514" y="34110"/>
                  <a:pt x="48924" y="33520"/>
                </a:cubicBezTo>
                <a:cubicBezTo>
                  <a:pt x="48334" y="32930"/>
                  <a:pt x="47329" y="33345"/>
                  <a:pt x="47329" y="34176"/>
                </a:cubicBezTo>
                <a:cubicBezTo>
                  <a:pt x="47329" y="34700"/>
                  <a:pt x="47744" y="35115"/>
                  <a:pt x="48268" y="35115"/>
                </a:cubicBezTo>
                <a:close/>
                <a:moveTo>
                  <a:pt x="43439" y="35028"/>
                </a:moveTo>
                <a:cubicBezTo>
                  <a:pt x="44204" y="35028"/>
                  <a:pt x="44576" y="34110"/>
                  <a:pt x="44051" y="33586"/>
                </a:cubicBezTo>
                <a:cubicBezTo>
                  <a:pt x="43505" y="33061"/>
                  <a:pt x="42609" y="33433"/>
                  <a:pt x="42609" y="34176"/>
                </a:cubicBezTo>
                <a:cubicBezTo>
                  <a:pt x="42609" y="34656"/>
                  <a:pt x="42981" y="35028"/>
                  <a:pt x="43439" y="35028"/>
                </a:cubicBezTo>
                <a:close/>
                <a:moveTo>
                  <a:pt x="38610" y="34919"/>
                </a:moveTo>
                <a:cubicBezTo>
                  <a:pt x="39266" y="34919"/>
                  <a:pt x="39616" y="34132"/>
                  <a:pt x="39135" y="33673"/>
                </a:cubicBezTo>
                <a:cubicBezTo>
                  <a:pt x="38676" y="33192"/>
                  <a:pt x="37889" y="33520"/>
                  <a:pt x="37889" y="34176"/>
                </a:cubicBezTo>
                <a:cubicBezTo>
                  <a:pt x="37889" y="34591"/>
                  <a:pt x="38217" y="34919"/>
                  <a:pt x="38610" y="34919"/>
                </a:cubicBezTo>
                <a:close/>
                <a:moveTo>
                  <a:pt x="33781" y="34809"/>
                </a:moveTo>
                <a:cubicBezTo>
                  <a:pt x="34350" y="34809"/>
                  <a:pt x="34634" y="34132"/>
                  <a:pt x="34240" y="33739"/>
                </a:cubicBezTo>
                <a:cubicBezTo>
                  <a:pt x="33847" y="33345"/>
                  <a:pt x="33170" y="33629"/>
                  <a:pt x="33170" y="34176"/>
                </a:cubicBezTo>
                <a:cubicBezTo>
                  <a:pt x="33170" y="34525"/>
                  <a:pt x="33454" y="34809"/>
                  <a:pt x="33781" y="34809"/>
                </a:cubicBezTo>
                <a:close/>
                <a:moveTo>
                  <a:pt x="28974" y="34700"/>
                </a:moveTo>
                <a:cubicBezTo>
                  <a:pt x="29433" y="34700"/>
                  <a:pt x="29673" y="34132"/>
                  <a:pt x="29324" y="33804"/>
                </a:cubicBezTo>
                <a:cubicBezTo>
                  <a:pt x="28996" y="33476"/>
                  <a:pt x="28450" y="33717"/>
                  <a:pt x="28450" y="34176"/>
                </a:cubicBezTo>
                <a:cubicBezTo>
                  <a:pt x="28450" y="34482"/>
                  <a:pt x="28668" y="34700"/>
                  <a:pt x="28974" y="34700"/>
                </a:cubicBezTo>
                <a:close/>
                <a:moveTo>
                  <a:pt x="24145" y="34591"/>
                </a:moveTo>
                <a:cubicBezTo>
                  <a:pt x="24495" y="34591"/>
                  <a:pt x="24670" y="34154"/>
                  <a:pt x="24429" y="33892"/>
                </a:cubicBezTo>
                <a:cubicBezTo>
                  <a:pt x="24167" y="33651"/>
                  <a:pt x="23730" y="33826"/>
                  <a:pt x="23730" y="34176"/>
                </a:cubicBezTo>
                <a:cubicBezTo>
                  <a:pt x="23730" y="34394"/>
                  <a:pt x="23927" y="34591"/>
                  <a:pt x="24145" y="34591"/>
                </a:cubicBezTo>
                <a:close/>
                <a:moveTo>
                  <a:pt x="19316" y="34460"/>
                </a:moveTo>
                <a:cubicBezTo>
                  <a:pt x="19556" y="34460"/>
                  <a:pt x="19688" y="34176"/>
                  <a:pt x="19513" y="34001"/>
                </a:cubicBezTo>
                <a:cubicBezTo>
                  <a:pt x="19338" y="33826"/>
                  <a:pt x="19032" y="33935"/>
                  <a:pt x="19032" y="34198"/>
                </a:cubicBezTo>
                <a:cubicBezTo>
                  <a:pt x="19032" y="34329"/>
                  <a:pt x="19163" y="34460"/>
                  <a:pt x="19316" y="34460"/>
                </a:cubicBezTo>
                <a:close/>
                <a:moveTo>
                  <a:pt x="14487" y="34350"/>
                </a:moveTo>
                <a:cubicBezTo>
                  <a:pt x="14575" y="34350"/>
                  <a:pt x="14640" y="34263"/>
                  <a:pt x="14640" y="34176"/>
                </a:cubicBezTo>
                <a:cubicBezTo>
                  <a:pt x="14640" y="34088"/>
                  <a:pt x="14575" y="34023"/>
                  <a:pt x="14487" y="34023"/>
                </a:cubicBezTo>
                <a:cubicBezTo>
                  <a:pt x="14400" y="34023"/>
                  <a:pt x="14334" y="34088"/>
                  <a:pt x="14334" y="34176"/>
                </a:cubicBezTo>
                <a:cubicBezTo>
                  <a:pt x="14334" y="34263"/>
                  <a:pt x="14400" y="34350"/>
                  <a:pt x="14487" y="34350"/>
                </a:cubicBezTo>
                <a:close/>
                <a:moveTo>
                  <a:pt x="9658" y="34219"/>
                </a:moveTo>
                <a:cubicBezTo>
                  <a:pt x="9680" y="34219"/>
                  <a:pt x="9702" y="34198"/>
                  <a:pt x="9702" y="34176"/>
                </a:cubicBezTo>
                <a:cubicBezTo>
                  <a:pt x="9702" y="34154"/>
                  <a:pt x="9680" y="34132"/>
                  <a:pt x="9658" y="34132"/>
                </a:cubicBezTo>
                <a:cubicBezTo>
                  <a:pt x="9636" y="34132"/>
                  <a:pt x="9614" y="34154"/>
                  <a:pt x="9614" y="34176"/>
                </a:cubicBezTo>
                <a:cubicBezTo>
                  <a:pt x="9614" y="34198"/>
                  <a:pt x="9636" y="34219"/>
                  <a:pt x="9658" y="34219"/>
                </a:cubicBezTo>
                <a:close/>
                <a:moveTo>
                  <a:pt x="144784" y="29368"/>
                </a:moveTo>
                <a:cubicBezTo>
                  <a:pt x="144784" y="29347"/>
                  <a:pt x="144762" y="29347"/>
                  <a:pt x="144762" y="29368"/>
                </a:cubicBezTo>
                <a:lnTo>
                  <a:pt x="144762" y="29368"/>
                </a:lnTo>
                <a:close/>
                <a:moveTo>
                  <a:pt x="139955" y="29456"/>
                </a:moveTo>
                <a:cubicBezTo>
                  <a:pt x="140086" y="29456"/>
                  <a:pt x="140086" y="29259"/>
                  <a:pt x="139955" y="29259"/>
                </a:cubicBezTo>
                <a:cubicBezTo>
                  <a:pt x="139823" y="29259"/>
                  <a:pt x="139823" y="29456"/>
                  <a:pt x="139955" y="29456"/>
                </a:cubicBezTo>
                <a:close/>
                <a:moveTo>
                  <a:pt x="135126" y="29565"/>
                </a:moveTo>
                <a:cubicBezTo>
                  <a:pt x="135257" y="29565"/>
                  <a:pt x="135344" y="29478"/>
                  <a:pt x="135344" y="29347"/>
                </a:cubicBezTo>
                <a:cubicBezTo>
                  <a:pt x="135344" y="29172"/>
                  <a:pt x="135104" y="29063"/>
                  <a:pt x="134973" y="29194"/>
                </a:cubicBezTo>
                <a:cubicBezTo>
                  <a:pt x="134841" y="29347"/>
                  <a:pt x="134929" y="29565"/>
                  <a:pt x="135126" y="29565"/>
                </a:cubicBezTo>
                <a:close/>
                <a:moveTo>
                  <a:pt x="130297" y="29674"/>
                </a:moveTo>
                <a:cubicBezTo>
                  <a:pt x="130602" y="29674"/>
                  <a:pt x="130734" y="29325"/>
                  <a:pt x="130537" y="29128"/>
                </a:cubicBezTo>
                <a:cubicBezTo>
                  <a:pt x="130318" y="28931"/>
                  <a:pt x="129991" y="29063"/>
                  <a:pt x="129991" y="29347"/>
                </a:cubicBezTo>
                <a:cubicBezTo>
                  <a:pt x="129991" y="29521"/>
                  <a:pt x="130122" y="29674"/>
                  <a:pt x="130297" y="29674"/>
                </a:cubicBezTo>
                <a:close/>
                <a:moveTo>
                  <a:pt x="125489" y="29806"/>
                </a:moveTo>
                <a:cubicBezTo>
                  <a:pt x="125883" y="29784"/>
                  <a:pt x="126079" y="29325"/>
                  <a:pt x="125795" y="29041"/>
                </a:cubicBezTo>
                <a:cubicBezTo>
                  <a:pt x="125511" y="28757"/>
                  <a:pt x="125030" y="28953"/>
                  <a:pt x="125030" y="29347"/>
                </a:cubicBezTo>
                <a:cubicBezTo>
                  <a:pt x="125030" y="29609"/>
                  <a:pt x="125227" y="29806"/>
                  <a:pt x="125489" y="29806"/>
                </a:cubicBezTo>
                <a:close/>
                <a:moveTo>
                  <a:pt x="120660" y="29915"/>
                </a:moveTo>
                <a:cubicBezTo>
                  <a:pt x="121141" y="29915"/>
                  <a:pt x="121381" y="29325"/>
                  <a:pt x="121032" y="28975"/>
                </a:cubicBezTo>
                <a:cubicBezTo>
                  <a:pt x="120704" y="28626"/>
                  <a:pt x="120114" y="28866"/>
                  <a:pt x="120114" y="29368"/>
                </a:cubicBezTo>
                <a:cubicBezTo>
                  <a:pt x="120114" y="29653"/>
                  <a:pt x="120354" y="29915"/>
                  <a:pt x="120660" y="29915"/>
                </a:cubicBezTo>
                <a:close/>
                <a:moveTo>
                  <a:pt x="115831" y="30002"/>
                </a:moveTo>
                <a:cubicBezTo>
                  <a:pt x="116421" y="30002"/>
                  <a:pt x="116705" y="29303"/>
                  <a:pt x="116290" y="28888"/>
                </a:cubicBezTo>
                <a:cubicBezTo>
                  <a:pt x="115875" y="28473"/>
                  <a:pt x="115176" y="28779"/>
                  <a:pt x="115176" y="29347"/>
                </a:cubicBezTo>
                <a:cubicBezTo>
                  <a:pt x="115176" y="29718"/>
                  <a:pt x="115460" y="30002"/>
                  <a:pt x="115831" y="30002"/>
                </a:cubicBezTo>
                <a:close/>
                <a:moveTo>
                  <a:pt x="111002" y="30111"/>
                </a:moveTo>
                <a:cubicBezTo>
                  <a:pt x="111680" y="30111"/>
                  <a:pt x="112007" y="29303"/>
                  <a:pt x="111527" y="28822"/>
                </a:cubicBezTo>
                <a:cubicBezTo>
                  <a:pt x="111068" y="28341"/>
                  <a:pt x="110259" y="28691"/>
                  <a:pt x="110259" y="29347"/>
                </a:cubicBezTo>
                <a:cubicBezTo>
                  <a:pt x="110259" y="29762"/>
                  <a:pt x="110587" y="30111"/>
                  <a:pt x="111002" y="30111"/>
                </a:cubicBezTo>
                <a:close/>
                <a:moveTo>
                  <a:pt x="106173" y="30177"/>
                </a:moveTo>
                <a:cubicBezTo>
                  <a:pt x="106916" y="30177"/>
                  <a:pt x="107266" y="29303"/>
                  <a:pt x="106763" y="28779"/>
                </a:cubicBezTo>
                <a:cubicBezTo>
                  <a:pt x="106239" y="28276"/>
                  <a:pt x="105365" y="28626"/>
                  <a:pt x="105365" y="29368"/>
                </a:cubicBezTo>
                <a:cubicBezTo>
                  <a:pt x="105365" y="29806"/>
                  <a:pt x="105714" y="30177"/>
                  <a:pt x="106173" y="30177"/>
                </a:cubicBezTo>
                <a:close/>
                <a:moveTo>
                  <a:pt x="101344" y="30264"/>
                </a:moveTo>
                <a:cubicBezTo>
                  <a:pt x="102153" y="30264"/>
                  <a:pt x="102568" y="29281"/>
                  <a:pt x="102000" y="28713"/>
                </a:cubicBezTo>
                <a:cubicBezTo>
                  <a:pt x="101410" y="28145"/>
                  <a:pt x="100448" y="28538"/>
                  <a:pt x="100448" y="29347"/>
                </a:cubicBezTo>
                <a:cubicBezTo>
                  <a:pt x="100448" y="29849"/>
                  <a:pt x="100842" y="30264"/>
                  <a:pt x="101344" y="30264"/>
                </a:cubicBezTo>
                <a:close/>
                <a:moveTo>
                  <a:pt x="96515" y="30330"/>
                </a:moveTo>
                <a:cubicBezTo>
                  <a:pt x="97389" y="30330"/>
                  <a:pt x="97826" y="29281"/>
                  <a:pt x="97214" y="28669"/>
                </a:cubicBezTo>
                <a:cubicBezTo>
                  <a:pt x="96603" y="28036"/>
                  <a:pt x="95554" y="28473"/>
                  <a:pt x="95554" y="29347"/>
                </a:cubicBezTo>
                <a:cubicBezTo>
                  <a:pt x="95554" y="29893"/>
                  <a:pt x="95991" y="30330"/>
                  <a:pt x="96515" y="30330"/>
                </a:cubicBezTo>
                <a:close/>
                <a:moveTo>
                  <a:pt x="91708" y="30395"/>
                </a:moveTo>
                <a:cubicBezTo>
                  <a:pt x="92626" y="30374"/>
                  <a:pt x="93085" y="29281"/>
                  <a:pt x="92429" y="28626"/>
                </a:cubicBezTo>
                <a:cubicBezTo>
                  <a:pt x="91774" y="27970"/>
                  <a:pt x="90659" y="28429"/>
                  <a:pt x="90659" y="29347"/>
                </a:cubicBezTo>
                <a:cubicBezTo>
                  <a:pt x="90659" y="29915"/>
                  <a:pt x="91140" y="30395"/>
                  <a:pt x="91708" y="30395"/>
                </a:cubicBezTo>
                <a:close/>
                <a:moveTo>
                  <a:pt x="86879" y="30439"/>
                </a:moveTo>
                <a:cubicBezTo>
                  <a:pt x="87840" y="30439"/>
                  <a:pt x="88343" y="29259"/>
                  <a:pt x="87644" y="28582"/>
                </a:cubicBezTo>
                <a:cubicBezTo>
                  <a:pt x="86966" y="27883"/>
                  <a:pt x="85786" y="28363"/>
                  <a:pt x="85786" y="29347"/>
                </a:cubicBezTo>
                <a:cubicBezTo>
                  <a:pt x="85786" y="29958"/>
                  <a:pt x="86267" y="30439"/>
                  <a:pt x="86879" y="30439"/>
                </a:cubicBezTo>
                <a:close/>
                <a:moveTo>
                  <a:pt x="82050" y="30439"/>
                </a:moveTo>
                <a:cubicBezTo>
                  <a:pt x="83011" y="30439"/>
                  <a:pt x="83514" y="29259"/>
                  <a:pt x="82815" y="28582"/>
                </a:cubicBezTo>
                <a:cubicBezTo>
                  <a:pt x="82137" y="27883"/>
                  <a:pt x="80957" y="28363"/>
                  <a:pt x="80957" y="29347"/>
                </a:cubicBezTo>
                <a:cubicBezTo>
                  <a:pt x="80957" y="29958"/>
                  <a:pt x="81438" y="30439"/>
                  <a:pt x="82050" y="30439"/>
                </a:cubicBezTo>
                <a:close/>
                <a:moveTo>
                  <a:pt x="77221" y="30439"/>
                </a:moveTo>
                <a:cubicBezTo>
                  <a:pt x="78204" y="30439"/>
                  <a:pt x="78707" y="29237"/>
                  <a:pt x="78007" y="28538"/>
                </a:cubicBezTo>
                <a:cubicBezTo>
                  <a:pt x="77308" y="27839"/>
                  <a:pt x="76106" y="28341"/>
                  <a:pt x="76106" y="29325"/>
                </a:cubicBezTo>
                <a:cubicBezTo>
                  <a:pt x="76106" y="29937"/>
                  <a:pt x="76609" y="30439"/>
                  <a:pt x="77221" y="30439"/>
                </a:cubicBezTo>
                <a:close/>
                <a:moveTo>
                  <a:pt x="72392" y="30439"/>
                </a:moveTo>
                <a:cubicBezTo>
                  <a:pt x="73375" y="30439"/>
                  <a:pt x="73856" y="29259"/>
                  <a:pt x="73178" y="28582"/>
                </a:cubicBezTo>
                <a:cubicBezTo>
                  <a:pt x="72479" y="27883"/>
                  <a:pt x="71299" y="28363"/>
                  <a:pt x="71299" y="29347"/>
                </a:cubicBezTo>
                <a:cubicBezTo>
                  <a:pt x="71299" y="29958"/>
                  <a:pt x="71802" y="30439"/>
                  <a:pt x="72392" y="30439"/>
                </a:cubicBezTo>
                <a:close/>
                <a:moveTo>
                  <a:pt x="67563" y="30417"/>
                </a:moveTo>
                <a:cubicBezTo>
                  <a:pt x="68524" y="30417"/>
                  <a:pt x="69005" y="29259"/>
                  <a:pt x="68328" y="28582"/>
                </a:cubicBezTo>
                <a:cubicBezTo>
                  <a:pt x="67650" y="27904"/>
                  <a:pt x="66492" y="28385"/>
                  <a:pt x="66492" y="29347"/>
                </a:cubicBezTo>
                <a:cubicBezTo>
                  <a:pt x="66492" y="29937"/>
                  <a:pt x="66973" y="30417"/>
                  <a:pt x="67563" y="30417"/>
                </a:cubicBezTo>
                <a:close/>
                <a:moveTo>
                  <a:pt x="62734" y="30374"/>
                </a:moveTo>
                <a:cubicBezTo>
                  <a:pt x="63673" y="30374"/>
                  <a:pt x="64132" y="29259"/>
                  <a:pt x="63477" y="28604"/>
                </a:cubicBezTo>
                <a:cubicBezTo>
                  <a:pt x="62821" y="27948"/>
                  <a:pt x="61707" y="28429"/>
                  <a:pt x="61707" y="29347"/>
                </a:cubicBezTo>
                <a:cubicBezTo>
                  <a:pt x="61707" y="29915"/>
                  <a:pt x="62166" y="30374"/>
                  <a:pt x="62734" y="30374"/>
                </a:cubicBezTo>
                <a:close/>
                <a:moveTo>
                  <a:pt x="57927" y="30308"/>
                </a:moveTo>
                <a:cubicBezTo>
                  <a:pt x="58801" y="30308"/>
                  <a:pt x="59238" y="29259"/>
                  <a:pt x="58604" y="28647"/>
                </a:cubicBezTo>
                <a:cubicBezTo>
                  <a:pt x="57992" y="28036"/>
                  <a:pt x="56943" y="28473"/>
                  <a:pt x="56943" y="29347"/>
                </a:cubicBezTo>
                <a:cubicBezTo>
                  <a:pt x="56943" y="29871"/>
                  <a:pt x="57380" y="30308"/>
                  <a:pt x="57927" y="30308"/>
                </a:cubicBezTo>
                <a:close/>
                <a:moveTo>
                  <a:pt x="53098" y="30243"/>
                </a:moveTo>
                <a:cubicBezTo>
                  <a:pt x="53906" y="30243"/>
                  <a:pt x="54299" y="29259"/>
                  <a:pt x="53731" y="28691"/>
                </a:cubicBezTo>
                <a:cubicBezTo>
                  <a:pt x="53163" y="28123"/>
                  <a:pt x="52180" y="28538"/>
                  <a:pt x="52180" y="29347"/>
                </a:cubicBezTo>
                <a:cubicBezTo>
                  <a:pt x="52180" y="29849"/>
                  <a:pt x="52595" y="30243"/>
                  <a:pt x="53098" y="30243"/>
                </a:cubicBezTo>
                <a:close/>
                <a:moveTo>
                  <a:pt x="48268" y="30177"/>
                </a:moveTo>
                <a:cubicBezTo>
                  <a:pt x="48990" y="30177"/>
                  <a:pt x="49361" y="29281"/>
                  <a:pt x="48858" y="28779"/>
                </a:cubicBezTo>
                <a:cubicBezTo>
                  <a:pt x="48334" y="28254"/>
                  <a:pt x="47438" y="28626"/>
                  <a:pt x="47438" y="29347"/>
                </a:cubicBezTo>
                <a:cubicBezTo>
                  <a:pt x="47438" y="29806"/>
                  <a:pt x="47810" y="30177"/>
                  <a:pt x="48268" y="30177"/>
                </a:cubicBezTo>
                <a:close/>
                <a:moveTo>
                  <a:pt x="43439" y="30068"/>
                </a:moveTo>
                <a:cubicBezTo>
                  <a:pt x="44095" y="30068"/>
                  <a:pt x="44423" y="29281"/>
                  <a:pt x="43964" y="28822"/>
                </a:cubicBezTo>
                <a:cubicBezTo>
                  <a:pt x="43505" y="28341"/>
                  <a:pt x="42697" y="28691"/>
                  <a:pt x="42697" y="29347"/>
                </a:cubicBezTo>
                <a:cubicBezTo>
                  <a:pt x="42697" y="29740"/>
                  <a:pt x="43046" y="30068"/>
                  <a:pt x="43439" y="30068"/>
                </a:cubicBezTo>
                <a:close/>
                <a:moveTo>
                  <a:pt x="38610" y="29980"/>
                </a:moveTo>
                <a:cubicBezTo>
                  <a:pt x="39200" y="29980"/>
                  <a:pt x="39484" y="29281"/>
                  <a:pt x="39069" y="28888"/>
                </a:cubicBezTo>
                <a:cubicBezTo>
                  <a:pt x="38676" y="28473"/>
                  <a:pt x="37977" y="28757"/>
                  <a:pt x="37977" y="29347"/>
                </a:cubicBezTo>
                <a:cubicBezTo>
                  <a:pt x="37977" y="29696"/>
                  <a:pt x="38261" y="29980"/>
                  <a:pt x="38610" y="29980"/>
                </a:cubicBezTo>
                <a:close/>
                <a:moveTo>
                  <a:pt x="33781" y="29871"/>
                </a:moveTo>
                <a:cubicBezTo>
                  <a:pt x="34284" y="29871"/>
                  <a:pt x="34524" y="29281"/>
                  <a:pt x="34175" y="28953"/>
                </a:cubicBezTo>
                <a:cubicBezTo>
                  <a:pt x="33825" y="28604"/>
                  <a:pt x="33235" y="28844"/>
                  <a:pt x="33235" y="29325"/>
                </a:cubicBezTo>
                <a:cubicBezTo>
                  <a:pt x="33235" y="29631"/>
                  <a:pt x="33497" y="29871"/>
                  <a:pt x="33781" y="29871"/>
                </a:cubicBezTo>
                <a:close/>
                <a:moveTo>
                  <a:pt x="28974" y="29762"/>
                </a:moveTo>
                <a:cubicBezTo>
                  <a:pt x="29346" y="29762"/>
                  <a:pt x="29542" y="29303"/>
                  <a:pt x="29280" y="29041"/>
                </a:cubicBezTo>
                <a:cubicBezTo>
                  <a:pt x="28996" y="28779"/>
                  <a:pt x="28537" y="28953"/>
                  <a:pt x="28537" y="29347"/>
                </a:cubicBezTo>
                <a:cubicBezTo>
                  <a:pt x="28537" y="29587"/>
                  <a:pt x="28734" y="29762"/>
                  <a:pt x="28974" y="29762"/>
                </a:cubicBezTo>
                <a:close/>
                <a:moveTo>
                  <a:pt x="24145" y="29674"/>
                </a:moveTo>
                <a:cubicBezTo>
                  <a:pt x="24429" y="29674"/>
                  <a:pt x="24560" y="29325"/>
                  <a:pt x="24364" y="29106"/>
                </a:cubicBezTo>
                <a:cubicBezTo>
                  <a:pt x="24167" y="28910"/>
                  <a:pt x="23817" y="29063"/>
                  <a:pt x="23817" y="29347"/>
                </a:cubicBezTo>
                <a:cubicBezTo>
                  <a:pt x="23817" y="29521"/>
                  <a:pt x="23970" y="29674"/>
                  <a:pt x="24145" y="29674"/>
                </a:cubicBezTo>
                <a:close/>
                <a:moveTo>
                  <a:pt x="19316" y="29543"/>
                </a:moveTo>
                <a:cubicBezTo>
                  <a:pt x="19491" y="29543"/>
                  <a:pt x="19578" y="29325"/>
                  <a:pt x="19469" y="29194"/>
                </a:cubicBezTo>
                <a:cubicBezTo>
                  <a:pt x="19338" y="29063"/>
                  <a:pt x="19119" y="29172"/>
                  <a:pt x="19119" y="29347"/>
                </a:cubicBezTo>
                <a:cubicBezTo>
                  <a:pt x="19119" y="29456"/>
                  <a:pt x="19207" y="29543"/>
                  <a:pt x="19316" y="29543"/>
                </a:cubicBezTo>
                <a:close/>
                <a:moveTo>
                  <a:pt x="14487" y="29434"/>
                </a:moveTo>
                <a:cubicBezTo>
                  <a:pt x="14531" y="29434"/>
                  <a:pt x="14575" y="29390"/>
                  <a:pt x="14575" y="29347"/>
                </a:cubicBezTo>
                <a:cubicBezTo>
                  <a:pt x="14575" y="29303"/>
                  <a:pt x="14531" y="29259"/>
                  <a:pt x="14487" y="29259"/>
                </a:cubicBezTo>
                <a:cubicBezTo>
                  <a:pt x="14443" y="29259"/>
                  <a:pt x="14400" y="29303"/>
                  <a:pt x="14400" y="29347"/>
                </a:cubicBezTo>
                <a:cubicBezTo>
                  <a:pt x="14400" y="29390"/>
                  <a:pt x="14443" y="29434"/>
                  <a:pt x="14487" y="29434"/>
                </a:cubicBezTo>
                <a:close/>
                <a:moveTo>
                  <a:pt x="139955" y="24539"/>
                </a:moveTo>
                <a:cubicBezTo>
                  <a:pt x="139976" y="24539"/>
                  <a:pt x="139976" y="24539"/>
                  <a:pt x="139976" y="24518"/>
                </a:cubicBezTo>
                <a:cubicBezTo>
                  <a:pt x="139976" y="24496"/>
                  <a:pt x="139976" y="24496"/>
                  <a:pt x="139955" y="24496"/>
                </a:cubicBezTo>
                <a:cubicBezTo>
                  <a:pt x="139933" y="24496"/>
                  <a:pt x="139933" y="24496"/>
                  <a:pt x="139933" y="24518"/>
                </a:cubicBezTo>
                <a:cubicBezTo>
                  <a:pt x="139933" y="24539"/>
                  <a:pt x="139933" y="24539"/>
                  <a:pt x="139955" y="24539"/>
                </a:cubicBezTo>
                <a:close/>
                <a:moveTo>
                  <a:pt x="135126" y="24649"/>
                </a:moveTo>
                <a:cubicBezTo>
                  <a:pt x="135344" y="24649"/>
                  <a:pt x="134994" y="24321"/>
                  <a:pt x="134994" y="24518"/>
                </a:cubicBezTo>
                <a:cubicBezTo>
                  <a:pt x="134994" y="24605"/>
                  <a:pt x="135060" y="24649"/>
                  <a:pt x="135126" y="24649"/>
                </a:cubicBezTo>
                <a:close/>
                <a:moveTo>
                  <a:pt x="130297" y="24758"/>
                </a:moveTo>
                <a:cubicBezTo>
                  <a:pt x="130624" y="24758"/>
                  <a:pt x="130624" y="24277"/>
                  <a:pt x="130297" y="24277"/>
                </a:cubicBezTo>
                <a:cubicBezTo>
                  <a:pt x="129991" y="24277"/>
                  <a:pt x="129991" y="24758"/>
                  <a:pt x="130297" y="24758"/>
                </a:cubicBezTo>
                <a:close/>
                <a:moveTo>
                  <a:pt x="125489" y="24867"/>
                </a:moveTo>
                <a:cubicBezTo>
                  <a:pt x="125795" y="24867"/>
                  <a:pt x="125948" y="24496"/>
                  <a:pt x="125730" y="24277"/>
                </a:cubicBezTo>
                <a:cubicBezTo>
                  <a:pt x="125511" y="24059"/>
                  <a:pt x="125140" y="24212"/>
                  <a:pt x="125140" y="24518"/>
                </a:cubicBezTo>
                <a:cubicBezTo>
                  <a:pt x="125140" y="24714"/>
                  <a:pt x="125293" y="24867"/>
                  <a:pt x="125489" y="24867"/>
                </a:cubicBezTo>
                <a:close/>
                <a:moveTo>
                  <a:pt x="120660" y="24976"/>
                </a:moveTo>
                <a:cubicBezTo>
                  <a:pt x="121054" y="24976"/>
                  <a:pt x="121250" y="24474"/>
                  <a:pt x="120966" y="24190"/>
                </a:cubicBezTo>
                <a:cubicBezTo>
                  <a:pt x="120682" y="23906"/>
                  <a:pt x="120201" y="24124"/>
                  <a:pt x="120201" y="24518"/>
                </a:cubicBezTo>
                <a:cubicBezTo>
                  <a:pt x="120201" y="24780"/>
                  <a:pt x="120398" y="24976"/>
                  <a:pt x="120660" y="24976"/>
                </a:cubicBezTo>
                <a:close/>
                <a:moveTo>
                  <a:pt x="115831" y="25064"/>
                </a:moveTo>
                <a:cubicBezTo>
                  <a:pt x="116312" y="25064"/>
                  <a:pt x="116552" y="24474"/>
                  <a:pt x="116225" y="24146"/>
                </a:cubicBezTo>
                <a:cubicBezTo>
                  <a:pt x="115875" y="23797"/>
                  <a:pt x="115285" y="24037"/>
                  <a:pt x="115285" y="24518"/>
                </a:cubicBezTo>
                <a:cubicBezTo>
                  <a:pt x="115285" y="24824"/>
                  <a:pt x="115525" y="25064"/>
                  <a:pt x="115831" y="25064"/>
                </a:cubicBezTo>
                <a:close/>
                <a:moveTo>
                  <a:pt x="111002" y="25151"/>
                </a:moveTo>
                <a:cubicBezTo>
                  <a:pt x="111570" y="25151"/>
                  <a:pt x="111833" y="24474"/>
                  <a:pt x="111439" y="24081"/>
                </a:cubicBezTo>
                <a:cubicBezTo>
                  <a:pt x="111046" y="23687"/>
                  <a:pt x="110369" y="23971"/>
                  <a:pt x="110369" y="24518"/>
                </a:cubicBezTo>
                <a:cubicBezTo>
                  <a:pt x="110369" y="24867"/>
                  <a:pt x="110653" y="25151"/>
                  <a:pt x="111002" y="25151"/>
                </a:cubicBezTo>
                <a:close/>
                <a:moveTo>
                  <a:pt x="106173" y="25239"/>
                </a:moveTo>
                <a:cubicBezTo>
                  <a:pt x="106807" y="25239"/>
                  <a:pt x="107135" y="24452"/>
                  <a:pt x="106676" y="24015"/>
                </a:cubicBezTo>
                <a:cubicBezTo>
                  <a:pt x="106217" y="23556"/>
                  <a:pt x="105452" y="23884"/>
                  <a:pt x="105452" y="24518"/>
                </a:cubicBezTo>
                <a:cubicBezTo>
                  <a:pt x="105452" y="24911"/>
                  <a:pt x="105780" y="25239"/>
                  <a:pt x="106173" y="25239"/>
                </a:cubicBezTo>
                <a:close/>
                <a:moveTo>
                  <a:pt x="101344" y="25304"/>
                </a:moveTo>
                <a:cubicBezTo>
                  <a:pt x="102043" y="25304"/>
                  <a:pt x="102415" y="24452"/>
                  <a:pt x="101912" y="23971"/>
                </a:cubicBezTo>
                <a:cubicBezTo>
                  <a:pt x="101410" y="23469"/>
                  <a:pt x="100558" y="23818"/>
                  <a:pt x="100558" y="24518"/>
                </a:cubicBezTo>
                <a:cubicBezTo>
                  <a:pt x="100558" y="24955"/>
                  <a:pt x="100907" y="25304"/>
                  <a:pt x="101344" y="25304"/>
                </a:cubicBezTo>
                <a:close/>
                <a:moveTo>
                  <a:pt x="96515" y="25370"/>
                </a:moveTo>
                <a:cubicBezTo>
                  <a:pt x="97280" y="25370"/>
                  <a:pt x="97673" y="24452"/>
                  <a:pt x="97127" y="23906"/>
                </a:cubicBezTo>
                <a:cubicBezTo>
                  <a:pt x="96603" y="23381"/>
                  <a:pt x="95663" y="23753"/>
                  <a:pt x="95663" y="24518"/>
                </a:cubicBezTo>
                <a:cubicBezTo>
                  <a:pt x="95663" y="24998"/>
                  <a:pt x="96056" y="25370"/>
                  <a:pt x="96515" y="25370"/>
                </a:cubicBezTo>
                <a:close/>
                <a:moveTo>
                  <a:pt x="91708" y="25435"/>
                </a:moveTo>
                <a:cubicBezTo>
                  <a:pt x="92516" y="25435"/>
                  <a:pt x="92910" y="24452"/>
                  <a:pt x="92342" y="23884"/>
                </a:cubicBezTo>
                <a:cubicBezTo>
                  <a:pt x="91774" y="23294"/>
                  <a:pt x="90790" y="23709"/>
                  <a:pt x="90790" y="24518"/>
                </a:cubicBezTo>
                <a:cubicBezTo>
                  <a:pt x="90790" y="25020"/>
                  <a:pt x="91205" y="25435"/>
                  <a:pt x="91708" y="25435"/>
                </a:cubicBezTo>
                <a:close/>
                <a:moveTo>
                  <a:pt x="86879" y="25457"/>
                </a:moveTo>
                <a:cubicBezTo>
                  <a:pt x="87709" y="25457"/>
                  <a:pt x="88124" y="24452"/>
                  <a:pt x="87534" y="23862"/>
                </a:cubicBezTo>
                <a:cubicBezTo>
                  <a:pt x="86944" y="23272"/>
                  <a:pt x="85939" y="23687"/>
                  <a:pt x="85939" y="24518"/>
                </a:cubicBezTo>
                <a:cubicBezTo>
                  <a:pt x="85939" y="25042"/>
                  <a:pt x="86354" y="25457"/>
                  <a:pt x="86879" y="25457"/>
                </a:cubicBezTo>
                <a:close/>
                <a:moveTo>
                  <a:pt x="82050" y="25479"/>
                </a:moveTo>
                <a:cubicBezTo>
                  <a:pt x="82902" y="25479"/>
                  <a:pt x="83339" y="24452"/>
                  <a:pt x="82727" y="23840"/>
                </a:cubicBezTo>
                <a:cubicBezTo>
                  <a:pt x="82115" y="23228"/>
                  <a:pt x="81088" y="23665"/>
                  <a:pt x="81088" y="24518"/>
                </a:cubicBezTo>
                <a:cubicBezTo>
                  <a:pt x="81088" y="25042"/>
                  <a:pt x="81525" y="25479"/>
                  <a:pt x="82050" y="25479"/>
                </a:cubicBezTo>
                <a:close/>
                <a:moveTo>
                  <a:pt x="77221" y="25479"/>
                </a:moveTo>
                <a:cubicBezTo>
                  <a:pt x="78073" y="25479"/>
                  <a:pt x="78510" y="24452"/>
                  <a:pt x="77898" y="23840"/>
                </a:cubicBezTo>
                <a:cubicBezTo>
                  <a:pt x="77308" y="23228"/>
                  <a:pt x="76259" y="23665"/>
                  <a:pt x="76259" y="24518"/>
                </a:cubicBezTo>
                <a:cubicBezTo>
                  <a:pt x="76259" y="25042"/>
                  <a:pt x="76696" y="25479"/>
                  <a:pt x="77221" y="25479"/>
                </a:cubicBezTo>
                <a:close/>
                <a:moveTo>
                  <a:pt x="72392" y="25479"/>
                </a:moveTo>
                <a:cubicBezTo>
                  <a:pt x="73266" y="25479"/>
                  <a:pt x="73681" y="24452"/>
                  <a:pt x="73069" y="23840"/>
                </a:cubicBezTo>
                <a:cubicBezTo>
                  <a:pt x="72479" y="23228"/>
                  <a:pt x="71430" y="23665"/>
                  <a:pt x="71430" y="24518"/>
                </a:cubicBezTo>
                <a:cubicBezTo>
                  <a:pt x="71430" y="25042"/>
                  <a:pt x="71867" y="25479"/>
                  <a:pt x="72392" y="25479"/>
                </a:cubicBezTo>
                <a:close/>
                <a:moveTo>
                  <a:pt x="67563" y="25457"/>
                </a:moveTo>
                <a:cubicBezTo>
                  <a:pt x="68415" y="25457"/>
                  <a:pt x="68830" y="24452"/>
                  <a:pt x="68240" y="23862"/>
                </a:cubicBezTo>
                <a:cubicBezTo>
                  <a:pt x="67650" y="23272"/>
                  <a:pt x="66623" y="23687"/>
                  <a:pt x="66623" y="24518"/>
                </a:cubicBezTo>
                <a:cubicBezTo>
                  <a:pt x="66645" y="25042"/>
                  <a:pt x="67060" y="25457"/>
                  <a:pt x="67563" y="25457"/>
                </a:cubicBezTo>
                <a:close/>
                <a:moveTo>
                  <a:pt x="62734" y="25413"/>
                </a:moveTo>
                <a:cubicBezTo>
                  <a:pt x="63542" y="25413"/>
                  <a:pt x="63957" y="24452"/>
                  <a:pt x="63389" y="23884"/>
                </a:cubicBezTo>
                <a:cubicBezTo>
                  <a:pt x="62821" y="23316"/>
                  <a:pt x="61838" y="23709"/>
                  <a:pt x="61838" y="24518"/>
                </a:cubicBezTo>
                <a:cubicBezTo>
                  <a:pt x="61838" y="25020"/>
                  <a:pt x="62253" y="25413"/>
                  <a:pt x="62734" y="25413"/>
                </a:cubicBezTo>
                <a:close/>
                <a:moveTo>
                  <a:pt x="57927" y="25370"/>
                </a:moveTo>
                <a:cubicBezTo>
                  <a:pt x="58669" y="25370"/>
                  <a:pt x="59041" y="24452"/>
                  <a:pt x="58517" y="23928"/>
                </a:cubicBezTo>
                <a:cubicBezTo>
                  <a:pt x="57992" y="23381"/>
                  <a:pt x="57074" y="23775"/>
                  <a:pt x="57074" y="24518"/>
                </a:cubicBezTo>
                <a:cubicBezTo>
                  <a:pt x="57074" y="24976"/>
                  <a:pt x="57446" y="25370"/>
                  <a:pt x="57927" y="25370"/>
                </a:cubicBezTo>
                <a:close/>
                <a:moveTo>
                  <a:pt x="53098" y="25304"/>
                </a:moveTo>
                <a:cubicBezTo>
                  <a:pt x="53797" y="25304"/>
                  <a:pt x="54146" y="24452"/>
                  <a:pt x="53644" y="23971"/>
                </a:cubicBezTo>
                <a:cubicBezTo>
                  <a:pt x="53163" y="23469"/>
                  <a:pt x="52311" y="23818"/>
                  <a:pt x="52311" y="24518"/>
                </a:cubicBezTo>
                <a:cubicBezTo>
                  <a:pt x="52311" y="24955"/>
                  <a:pt x="52661" y="25304"/>
                  <a:pt x="53098" y="25304"/>
                </a:cubicBezTo>
                <a:close/>
                <a:moveTo>
                  <a:pt x="48268" y="25239"/>
                </a:moveTo>
                <a:cubicBezTo>
                  <a:pt x="48902" y="25239"/>
                  <a:pt x="49208" y="24474"/>
                  <a:pt x="48771" y="24015"/>
                </a:cubicBezTo>
                <a:cubicBezTo>
                  <a:pt x="48334" y="23578"/>
                  <a:pt x="47547" y="23884"/>
                  <a:pt x="47547" y="24518"/>
                </a:cubicBezTo>
                <a:cubicBezTo>
                  <a:pt x="47547" y="24911"/>
                  <a:pt x="47875" y="25239"/>
                  <a:pt x="48268" y="25239"/>
                </a:cubicBezTo>
                <a:close/>
                <a:moveTo>
                  <a:pt x="43439" y="25151"/>
                </a:moveTo>
                <a:cubicBezTo>
                  <a:pt x="44008" y="25151"/>
                  <a:pt x="44292" y="24474"/>
                  <a:pt x="43876" y="24081"/>
                </a:cubicBezTo>
                <a:cubicBezTo>
                  <a:pt x="43483" y="23687"/>
                  <a:pt x="42806" y="23971"/>
                  <a:pt x="42806" y="24518"/>
                </a:cubicBezTo>
                <a:cubicBezTo>
                  <a:pt x="42806" y="24867"/>
                  <a:pt x="43090" y="25151"/>
                  <a:pt x="43439" y="25151"/>
                </a:cubicBezTo>
                <a:close/>
                <a:moveTo>
                  <a:pt x="38610" y="25064"/>
                </a:moveTo>
                <a:cubicBezTo>
                  <a:pt x="39113" y="25064"/>
                  <a:pt x="39353" y="24474"/>
                  <a:pt x="39026" y="24124"/>
                </a:cubicBezTo>
                <a:cubicBezTo>
                  <a:pt x="38676" y="23775"/>
                  <a:pt x="38086" y="24015"/>
                  <a:pt x="38086" y="24518"/>
                </a:cubicBezTo>
                <a:cubicBezTo>
                  <a:pt x="38086" y="24802"/>
                  <a:pt x="38326" y="25042"/>
                  <a:pt x="38610" y="25064"/>
                </a:cubicBezTo>
                <a:close/>
                <a:moveTo>
                  <a:pt x="33781" y="24955"/>
                </a:moveTo>
                <a:cubicBezTo>
                  <a:pt x="34197" y="24955"/>
                  <a:pt x="34393" y="24496"/>
                  <a:pt x="34109" y="24212"/>
                </a:cubicBezTo>
                <a:cubicBezTo>
                  <a:pt x="33825" y="23928"/>
                  <a:pt x="33344" y="24124"/>
                  <a:pt x="33344" y="24518"/>
                </a:cubicBezTo>
                <a:cubicBezTo>
                  <a:pt x="33344" y="24758"/>
                  <a:pt x="33541" y="24955"/>
                  <a:pt x="33781" y="24955"/>
                </a:cubicBezTo>
                <a:close/>
                <a:moveTo>
                  <a:pt x="28974" y="24845"/>
                </a:moveTo>
                <a:cubicBezTo>
                  <a:pt x="29368" y="24824"/>
                  <a:pt x="29368" y="24212"/>
                  <a:pt x="28974" y="24190"/>
                </a:cubicBezTo>
                <a:cubicBezTo>
                  <a:pt x="28472" y="24146"/>
                  <a:pt x="28472" y="24889"/>
                  <a:pt x="28974" y="24845"/>
                </a:cubicBezTo>
                <a:close/>
                <a:moveTo>
                  <a:pt x="24145" y="24758"/>
                </a:moveTo>
                <a:cubicBezTo>
                  <a:pt x="24254" y="24758"/>
                  <a:pt x="24364" y="24649"/>
                  <a:pt x="24364" y="24518"/>
                </a:cubicBezTo>
                <a:cubicBezTo>
                  <a:pt x="24364" y="24212"/>
                  <a:pt x="23905" y="24212"/>
                  <a:pt x="23905" y="24518"/>
                </a:cubicBezTo>
                <a:cubicBezTo>
                  <a:pt x="23905" y="24649"/>
                  <a:pt x="24014" y="24758"/>
                  <a:pt x="24145" y="24758"/>
                </a:cubicBezTo>
                <a:close/>
                <a:moveTo>
                  <a:pt x="19316" y="24649"/>
                </a:moveTo>
                <a:cubicBezTo>
                  <a:pt x="19469" y="24649"/>
                  <a:pt x="19469" y="24408"/>
                  <a:pt x="19316" y="24408"/>
                </a:cubicBezTo>
                <a:cubicBezTo>
                  <a:pt x="19163" y="24408"/>
                  <a:pt x="19163" y="24649"/>
                  <a:pt x="19316" y="24649"/>
                </a:cubicBezTo>
                <a:close/>
                <a:moveTo>
                  <a:pt x="14487" y="24561"/>
                </a:moveTo>
                <a:cubicBezTo>
                  <a:pt x="14509" y="24539"/>
                  <a:pt x="14509" y="24539"/>
                  <a:pt x="14509" y="24518"/>
                </a:cubicBezTo>
                <a:cubicBezTo>
                  <a:pt x="14509" y="24518"/>
                  <a:pt x="14509" y="24496"/>
                  <a:pt x="14487" y="24496"/>
                </a:cubicBezTo>
                <a:cubicBezTo>
                  <a:pt x="14465" y="24496"/>
                  <a:pt x="14465" y="24518"/>
                  <a:pt x="14465" y="24518"/>
                </a:cubicBezTo>
                <a:cubicBezTo>
                  <a:pt x="14465" y="24539"/>
                  <a:pt x="14465" y="24561"/>
                  <a:pt x="14487" y="24561"/>
                </a:cubicBezTo>
                <a:close/>
                <a:moveTo>
                  <a:pt x="135126" y="19754"/>
                </a:moveTo>
                <a:cubicBezTo>
                  <a:pt x="135169" y="19754"/>
                  <a:pt x="135191" y="19732"/>
                  <a:pt x="135191" y="19689"/>
                </a:cubicBezTo>
                <a:cubicBezTo>
                  <a:pt x="135191" y="19667"/>
                  <a:pt x="135169" y="19645"/>
                  <a:pt x="135126" y="19645"/>
                </a:cubicBezTo>
                <a:cubicBezTo>
                  <a:pt x="135104" y="19645"/>
                  <a:pt x="135082" y="19667"/>
                  <a:pt x="135082" y="19689"/>
                </a:cubicBezTo>
                <a:cubicBezTo>
                  <a:pt x="135082" y="19732"/>
                  <a:pt x="135104" y="19754"/>
                  <a:pt x="135126" y="19754"/>
                </a:cubicBezTo>
                <a:close/>
                <a:moveTo>
                  <a:pt x="130297" y="19842"/>
                </a:moveTo>
                <a:cubicBezTo>
                  <a:pt x="130384" y="19842"/>
                  <a:pt x="130449" y="19776"/>
                  <a:pt x="130449" y="19689"/>
                </a:cubicBezTo>
                <a:cubicBezTo>
                  <a:pt x="130449" y="19623"/>
                  <a:pt x="130384" y="19557"/>
                  <a:pt x="130297" y="19557"/>
                </a:cubicBezTo>
                <a:cubicBezTo>
                  <a:pt x="130231" y="19557"/>
                  <a:pt x="130165" y="19623"/>
                  <a:pt x="130165" y="19689"/>
                </a:cubicBezTo>
                <a:cubicBezTo>
                  <a:pt x="130165" y="19776"/>
                  <a:pt x="130231" y="19842"/>
                  <a:pt x="130297" y="19842"/>
                </a:cubicBezTo>
                <a:close/>
                <a:moveTo>
                  <a:pt x="125489" y="19951"/>
                </a:moveTo>
                <a:cubicBezTo>
                  <a:pt x="125708" y="19951"/>
                  <a:pt x="125817" y="19667"/>
                  <a:pt x="125664" y="19514"/>
                </a:cubicBezTo>
                <a:cubicBezTo>
                  <a:pt x="125489" y="19361"/>
                  <a:pt x="125227" y="19470"/>
                  <a:pt x="125227" y="19689"/>
                </a:cubicBezTo>
                <a:cubicBezTo>
                  <a:pt x="125227" y="19842"/>
                  <a:pt x="125336" y="19951"/>
                  <a:pt x="125489" y="19951"/>
                </a:cubicBezTo>
                <a:close/>
                <a:moveTo>
                  <a:pt x="120660" y="20038"/>
                </a:moveTo>
                <a:cubicBezTo>
                  <a:pt x="120966" y="20038"/>
                  <a:pt x="121119" y="19667"/>
                  <a:pt x="120901" y="19448"/>
                </a:cubicBezTo>
                <a:cubicBezTo>
                  <a:pt x="120682" y="19230"/>
                  <a:pt x="120311" y="19383"/>
                  <a:pt x="120311" y="19689"/>
                </a:cubicBezTo>
                <a:cubicBezTo>
                  <a:pt x="120311" y="19885"/>
                  <a:pt x="120464" y="20038"/>
                  <a:pt x="120660" y="20038"/>
                </a:cubicBezTo>
                <a:close/>
                <a:moveTo>
                  <a:pt x="115831" y="20147"/>
                </a:moveTo>
                <a:cubicBezTo>
                  <a:pt x="116225" y="20147"/>
                  <a:pt x="116421" y="19667"/>
                  <a:pt x="116137" y="19383"/>
                </a:cubicBezTo>
                <a:cubicBezTo>
                  <a:pt x="115853" y="19099"/>
                  <a:pt x="115394" y="19295"/>
                  <a:pt x="115394" y="19689"/>
                </a:cubicBezTo>
                <a:cubicBezTo>
                  <a:pt x="115394" y="19951"/>
                  <a:pt x="115591" y="20147"/>
                  <a:pt x="115831" y="20147"/>
                </a:cubicBezTo>
                <a:close/>
                <a:moveTo>
                  <a:pt x="111002" y="20213"/>
                </a:moveTo>
                <a:cubicBezTo>
                  <a:pt x="111461" y="20213"/>
                  <a:pt x="111701" y="19645"/>
                  <a:pt x="111374" y="19317"/>
                </a:cubicBezTo>
                <a:cubicBezTo>
                  <a:pt x="111046" y="18989"/>
                  <a:pt x="110478" y="19230"/>
                  <a:pt x="110478" y="19689"/>
                </a:cubicBezTo>
                <a:cubicBezTo>
                  <a:pt x="110478" y="19994"/>
                  <a:pt x="110718" y="20213"/>
                  <a:pt x="111002" y="20213"/>
                </a:cubicBezTo>
                <a:close/>
                <a:moveTo>
                  <a:pt x="106173" y="20300"/>
                </a:moveTo>
                <a:cubicBezTo>
                  <a:pt x="106719" y="20300"/>
                  <a:pt x="106982" y="19645"/>
                  <a:pt x="106610" y="19273"/>
                </a:cubicBezTo>
                <a:cubicBezTo>
                  <a:pt x="106217" y="18880"/>
                  <a:pt x="105583" y="19164"/>
                  <a:pt x="105583" y="19689"/>
                </a:cubicBezTo>
                <a:cubicBezTo>
                  <a:pt x="105583" y="20038"/>
                  <a:pt x="105845" y="20300"/>
                  <a:pt x="106173" y="20300"/>
                </a:cubicBezTo>
                <a:close/>
                <a:moveTo>
                  <a:pt x="101344" y="20366"/>
                </a:moveTo>
                <a:cubicBezTo>
                  <a:pt x="101956" y="20366"/>
                  <a:pt x="102240" y="19645"/>
                  <a:pt x="101825" y="19230"/>
                </a:cubicBezTo>
                <a:cubicBezTo>
                  <a:pt x="101410" y="18793"/>
                  <a:pt x="100689" y="19099"/>
                  <a:pt x="100689" y="19689"/>
                </a:cubicBezTo>
                <a:cubicBezTo>
                  <a:pt x="100689" y="20060"/>
                  <a:pt x="100973" y="20366"/>
                  <a:pt x="101344" y="20366"/>
                </a:cubicBezTo>
                <a:close/>
                <a:moveTo>
                  <a:pt x="96515" y="20431"/>
                </a:moveTo>
                <a:cubicBezTo>
                  <a:pt x="97171" y="20431"/>
                  <a:pt x="97498" y="19645"/>
                  <a:pt x="97040" y="19186"/>
                </a:cubicBezTo>
                <a:cubicBezTo>
                  <a:pt x="96581" y="18727"/>
                  <a:pt x="95794" y="19055"/>
                  <a:pt x="95794" y="19689"/>
                </a:cubicBezTo>
                <a:cubicBezTo>
                  <a:pt x="95794" y="20104"/>
                  <a:pt x="96122" y="20431"/>
                  <a:pt x="96515" y="20431"/>
                </a:cubicBezTo>
                <a:close/>
                <a:moveTo>
                  <a:pt x="91708" y="20475"/>
                </a:moveTo>
                <a:cubicBezTo>
                  <a:pt x="92385" y="20475"/>
                  <a:pt x="92735" y="19645"/>
                  <a:pt x="92254" y="19142"/>
                </a:cubicBezTo>
                <a:cubicBezTo>
                  <a:pt x="91752" y="18662"/>
                  <a:pt x="90921" y="19011"/>
                  <a:pt x="90921" y="19689"/>
                </a:cubicBezTo>
                <a:cubicBezTo>
                  <a:pt x="90921" y="20126"/>
                  <a:pt x="91271" y="20475"/>
                  <a:pt x="91708" y="20475"/>
                </a:cubicBezTo>
                <a:close/>
                <a:moveTo>
                  <a:pt x="86879" y="20497"/>
                </a:moveTo>
                <a:cubicBezTo>
                  <a:pt x="87578" y="20497"/>
                  <a:pt x="87950" y="19645"/>
                  <a:pt x="87447" y="19120"/>
                </a:cubicBezTo>
                <a:cubicBezTo>
                  <a:pt x="86944" y="18618"/>
                  <a:pt x="86070" y="18989"/>
                  <a:pt x="86070" y="19689"/>
                </a:cubicBezTo>
                <a:cubicBezTo>
                  <a:pt x="86070" y="20147"/>
                  <a:pt x="86420" y="20497"/>
                  <a:pt x="86879" y="20497"/>
                </a:cubicBezTo>
                <a:close/>
                <a:moveTo>
                  <a:pt x="82050" y="20519"/>
                </a:moveTo>
                <a:cubicBezTo>
                  <a:pt x="82771" y="20519"/>
                  <a:pt x="83142" y="19645"/>
                  <a:pt x="82618" y="19120"/>
                </a:cubicBezTo>
                <a:cubicBezTo>
                  <a:pt x="82115" y="18618"/>
                  <a:pt x="81220" y="18967"/>
                  <a:pt x="81220" y="19710"/>
                </a:cubicBezTo>
                <a:cubicBezTo>
                  <a:pt x="81220" y="20169"/>
                  <a:pt x="81591" y="20519"/>
                  <a:pt x="82050" y="20519"/>
                </a:cubicBezTo>
                <a:close/>
                <a:moveTo>
                  <a:pt x="77221" y="20519"/>
                </a:moveTo>
                <a:cubicBezTo>
                  <a:pt x="77942" y="20519"/>
                  <a:pt x="78313" y="19645"/>
                  <a:pt x="77811" y="19120"/>
                </a:cubicBezTo>
                <a:cubicBezTo>
                  <a:pt x="77286" y="18618"/>
                  <a:pt x="76391" y="18967"/>
                  <a:pt x="76391" y="19710"/>
                </a:cubicBezTo>
                <a:cubicBezTo>
                  <a:pt x="76391" y="20169"/>
                  <a:pt x="76762" y="20519"/>
                  <a:pt x="77221" y="20519"/>
                </a:cubicBezTo>
                <a:close/>
                <a:moveTo>
                  <a:pt x="72392" y="20519"/>
                </a:moveTo>
                <a:cubicBezTo>
                  <a:pt x="73135" y="20519"/>
                  <a:pt x="73484" y="19645"/>
                  <a:pt x="72982" y="19120"/>
                </a:cubicBezTo>
                <a:cubicBezTo>
                  <a:pt x="72457" y="18618"/>
                  <a:pt x="71583" y="18967"/>
                  <a:pt x="71583" y="19710"/>
                </a:cubicBezTo>
                <a:cubicBezTo>
                  <a:pt x="71583" y="20169"/>
                  <a:pt x="71955" y="20519"/>
                  <a:pt x="72392" y="20519"/>
                </a:cubicBezTo>
                <a:close/>
                <a:moveTo>
                  <a:pt x="67563" y="20497"/>
                </a:moveTo>
                <a:cubicBezTo>
                  <a:pt x="68284" y="20497"/>
                  <a:pt x="68655" y="19645"/>
                  <a:pt x="68131" y="19120"/>
                </a:cubicBezTo>
                <a:cubicBezTo>
                  <a:pt x="67628" y="18618"/>
                  <a:pt x="66776" y="18989"/>
                  <a:pt x="66776" y="19689"/>
                </a:cubicBezTo>
                <a:cubicBezTo>
                  <a:pt x="66776" y="20147"/>
                  <a:pt x="67126" y="20497"/>
                  <a:pt x="67563" y="20497"/>
                </a:cubicBezTo>
                <a:close/>
                <a:moveTo>
                  <a:pt x="62734" y="20453"/>
                </a:moveTo>
                <a:cubicBezTo>
                  <a:pt x="63433" y="20453"/>
                  <a:pt x="63761" y="19645"/>
                  <a:pt x="63280" y="19164"/>
                </a:cubicBezTo>
                <a:cubicBezTo>
                  <a:pt x="62799" y="18683"/>
                  <a:pt x="61991" y="19011"/>
                  <a:pt x="61991" y="19689"/>
                </a:cubicBezTo>
                <a:cubicBezTo>
                  <a:pt x="61991" y="20126"/>
                  <a:pt x="62319" y="20453"/>
                  <a:pt x="62734" y="20453"/>
                </a:cubicBezTo>
                <a:close/>
                <a:moveTo>
                  <a:pt x="57927" y="20431"/>
                </a:moveTo>
                <a:cubicBezTo>
                  <a:pt x="58560" y="20431"/>
                  <a:pt x="58888" y="19645"/>
                  <a:pt x="58429" y="19186"/>
                </a:cubicBezTo>
                <a:cubicBezTo>
                  <a:pt x="57970" y="18727"/>
                  <a:pt x="57205" y="19055"/>
                  <a:pt x="57205" y="19689"/>
                </a:cubicBezTo>
                <a:cubicBezTo>
                  <a:pt x="57205" y="20104"/>
                  <a:pt x="57511" y="20410"/>
                  <a:pt x="57927" y="20431"/>
                </a:cubicBezTo>
                <a:close/>
                <a:moveTo>
                  <a:pt x="53098" y="20344"/>
                </a:moveTo>
                <a:cubicBezTo>
                  <a:pt x="53687" y="20344"/>
                  <a:pt x="53972" y="19645"/>
                  <a:pt x="53556" y="19230"/>
                </a:cubicBezTo>
                <a:cubicBezTo>
                  <a:pt x="53141" y="18815"/>
                  <a:pt x="52442" y="19120"/>
                  <a:pt x="52442" y="19689"/>
                </a:cubicBezTo>
                <a:cubicBezTo>
                  <a:pt x="52442" y="20060"/>
                  <a:pt x="52726" y="20344"/>
                  <a:pt x="53098" y="20344"/>
                </a:cubicBezTo>
                <a:close/>
                <a:moveTo>
                  <a:pt x="48268" y="20279"/>
                </a:moveTo>
                <a:cubicBezTo>
                  <a:pt x="48793" y="20279"/>
                  <a:pt x="49055" y="19645"/>
                  <a:pt x="48684" y="19273"/>
                </a:cubicBezTo>
                <a:cubicBezTo>
                  <a:pt x="48312" y="18902"/>
                  <a:pt x="47679" y="19164"/>
                  <a:pt x="47679" y="19689"/>
                </a:cubicBezTo>
                <a:cubicBezTo>
                  <a:pt x="47679" y="20016"/>
                  <a:pt x="47941" y="20279"/>
                  <a:pt x="48268" y="20279"/>
                </a:cubicBezTo>
                <a:close/>
                <a:moveTo>
                  <a:pt x="43439" y="20213"/>
                </a:moveTo>
                <a:cubicBezTo>
                  <a:pt x="43898" y="20213"/>
                  <a:pt x="44139" y="19667"/>
                  <a:pt x="43811" y="19317"/>
                </a:cubicBezTo>
                <a:cubicBezTo>
                  <a:pt x="43483" y="18989"/>
                  <a:pt x="42915" y="19230"/>
                  <a:pt x="42915" y="19689"/>
                </a:cubicBezTo>
                <a:cubicBezTo>
                  <a:pt x="42915" y="19994"/>
                  <a:pt x="43155" y="20213"/>
                  <a:pt x="43439" y="20213"/>
                </a:cubicBezTo>
                <a:close/>
                <a:moveTo>
                  <a:pt x="38610" y="20126"/>
                </a:moveTo>
                <a:cubicBezTo>
                  <a:pt x="39004" y="20126"/>
                  <a:pt x="39200" y="19667"/>
                  <a:pt x="38916" y="19404"/>
                </a:cubicBezTo>
                <a:cubicBezTo>
                  <a:pt x="38654" y="19120"/>
                  <a:pt x="38195" y="19317"/>
                  <a:pt x="38195" y="19689"/>
                </a:cubicBezTo>
                <a:cubicBezTo>
                  <a:pt x="38195" y="19929"/>
                  <a:pt x="38370" y="20126"/>
                  <a:pt x="38610" y="20126"/>
                </a:cubicBezTo>
                <a:close/>
                <a:moveTo>
                  <a:pt x="33781" y="20038"/>
                </a:moveTo>
                <a:cubicBezTo>
                  <a:pt x="34087" y="20038"/>
                  <a:pt x="34240" y="19667"/>
                  <a:pt x="34022" y="19470"/>
                </a:cubicBezTo>
                <a:cubicBezTo>
                  <a:pt x="33825" y="19252"/>
                  <a:pt x="33454" y="19404"/>
                  <a:pt x="33454" y="19689"/>
                </a:cubicBezTo>
                <a:cubicBezTo>
                  <a:pt x="33454" y="19885"/>
                  <a:pt x="33607" y="20038"/>
                  <a:pt x="33781" y="20038"/>
                </a:cubicBezTo>
                <a:close/>
                <a:moveTo>
                  <a:pt x="28974" y="19929"/>
                </a:moveTo>
                <a:cubicBezTo>
                  <a:pt x="29171" y="19929"/>
                  <a:pt x="29280" y="19689"/>
                  <a:pt x="29127" y="19536"/>
                </a:cubicBezTo>
                <a:cubicBezTo>
                  <a:pt x="28974" y="19383"/>
                  <a:pt x="28734" y="19492"/>
                  <a:pt x="28734" y="19689"/>
                </a:cubicBezTo>
                <a:cubicBezTo>
                  <a:pt x="28734" y="19820"/>
                  <a:pt x="28843" y="19929"/>
                  <a:pt x="28974" y="19929"/>
                </a:cubicBezTo>
                <a:close/>
                <a:moveTo>
                  <a:pt x="24145" y="19842"/>
                </a:moveTo>
                <a:cubicBezTo>
                  <a:pt x="24211" y="19842"/>
                  <a:pt x="24276" y="19776"/>
                  <a:pt x="24276" y="19689"/>
                </a:cubicBezTo>
                <a:cubicBezTo>
                  <a:pt x="24276" y="19492"/>
                  <a:pt x="23992" y="19492"/>
                  <a:pt x="23992" y="19689"/>
                </a:cubicBezTo>
                <a:cubicBezTo>
                  <a:pt x="23992" y="19776"/>
                  <a:pt x="24058" y="19842"/>
                  <a:pt x="24145" y="19842"/>
                </a:cubicBezTo>
                <a:close/>
                <a:moveTo>
                  <a:pt x="19316" y="19732"/>
                </a:moveTo>
                <a:cubicBezTo>
                  <a:pt x="19338" y="19732"/>
                  <a:pt x="19360" y="19710"/>
                  <a:pt x="19360" y="19689"/>
                </a:cubicBezTo>
                <a:cubicBezTo>
                  <a:pt x="19360" y="19667"/>
                  <a:pt x="19338" y="19667"/>
                  <a:pt x="19316" y="19667"/>
                </a:cubicBezTo>
                <a:cubicBezTo>
                  <a:pt x="19294" y="19667"/>
                  <a:pt x="19272" y="19667"/>
                  <a:pt x="19272" y="19689"/>
                </a:cubicBezTo>
                <a:cubicBezTo>
                  <a:pt x="19272" y="19710"/>
                  <a:pt x="19294" y="19732"/>
                  <a:pt x="19316" y="19732"/>
                </a:cubicBezTo>
                <a:close/>
                <a:moveTo>
                  <a:pt x="130297" y="14925"/>
                </a:moveTo>
                <a:cubicBezTo>
                  <a:pt x="130340" y="14925"/>
                  <a:pt x="130362" y="14903"/>
                  <a:pt x="130362" y="14881"/>
                </a:cubicBezTo>
                <a:cubicBezTo>
                  <a:pt x="130362" y="14838"/>
                  <a:pt x="130340" y="14816"/>
                  <a:pt x="130297" y="14816"/>
                </a:cubicBezTo>
                <a:cubicBezTo>
                  <a:pt x="130231" y="14794"/>
                  <a:pt x="130231" y="14947"/>
                  <a:pt x="130297" y="14925"/>
                </a:cubicBezTo>
                <a:close/>
                <a:moveTo>
                  <a:pt x="125467" y="15012"/>
                </a:moveTo>
                <a:cubicBezTo>
                  <a:pt x="125555" y="15012"/>
                  <a:pt x="125620" y="14947"/>
                  <a:pt x="125620" y="14881"/>
                </a:cubicBezTo>
                <a:cubicBezTo>
                  <a:pt x="125620" y="14794"/>
                  <a:pt x="125555" y="14728"/>
                  <a:pt x="125467" y="14728"/>
                </a:cubicBezTo>
                <a:cubicBezTo>
                  <a:pt x="125402" y="14728"/>
                  <a:pt x="125336" y="14794"/>
                  <a:pt x="125336" y="14881"/>
                </a:cubicBezTo>
                <a:cubicBezTo>
                  <a:pt x="125336" y="14947"/>
                  <a:pt x="125402" y="15012"/>
                  <a:pt x="125467" y="15012"/>
                </a:cubicBezTo>
                <a:close/>
                <a:moveTo>
                  <a:pt x="120660" y="15122"/>
                </a:moveTo>
                <a:cubicBezTo>
                  <a:pt x="120879" y="15122"/>
                  <a:pt x="120988" y="14859"/>
                  <a:pt x="120835" y="14707"/>
                </a:cubicBezTo>
                <a:cubicBezTo>
                  <a:pt x="120682" y="14554"/>
                  <a:pt x="120420" y="14663"/>
                  <a:pt x="120420" y="14881"/>
                </a:cubicBezTo>
                <a:cubicBezTo>
                  <a:pt x="120420" y="15012"/>
                  <a:pt x="120529" y="15122"/>
                  <a:pt x="120660" y="15122"/>
                </a:cubicBezTo>
                <a:close/>
                <a:moveTo>
                  <a:pt x="115831" y="15187"/>
                </a:moveTo>
                <a:cubicBezTo>
                  <a:pt x="116115" y="15187"/>
                  <a:pt x="116268" y="14838"/>
                  <a:pt x="116050" y="14641"/>
                </a:cubicBezTo>
                <a:cubicBezTo>
                  <a:pt x="115853" y="14444"/>
                  <a:pt x="115504" y="14575"/>
                  <a:pt x="115504" y="14881"/>
                </a:cubicBezTo>
                <a:cubicBezTo>
                  <a:pt x="115504" y="15056"/>
                  <a:pt x="115656" y="15187"/>
                  <a:pt x="115831" y="15187"/>
                </a:cubicBezTo>
                <a:close/>
                <a:moveTo>
                  <a:pt x="111002" y="15275"/>
                </a:moveTo>
                <a:cubicBezTo>
                  <a:pt x="111352" y="15275"/>
                  <a:pt x="111549" y="14838"/>
                  <a:pt x="111286" y="14597"/>
                </a:cubicBezTo>
                <a:cubicBezTo>
                  <a:pt x="111024" y="14335"/>
                  <a:pt x="110609" y="14510"/>
                  <a:pt x="110609" y="14881"/>
                </a:cubicBezTo>
                <a:cubicBezTo>
                  <a:pt x="110609" y="15100"/>
                  <a:pt x="110784" y="15275"/>
                  <a:pt x="111002" y="15275"/>
                </a:cubicBezTo>
                <a:close/>
                <a:moveTo>
                  <a:pt x="106173" y="15362"/>
                </a:moveTo>
                <a:cubicBezTo>
                  <a:pt x="106610" y="15362"/>
                  <a:pt x="106829" y="14838"/>
                  <a:pt x="106523" y="14532"/>
                </a:cubicBezTo>
                <a:cubicBezTo>
                  <a:pt x="106217" y="14226"/>
                  <a:pt x="105692" y="14444"/>
                  <a:pt x="105692" y="14881"/>
                </a:cubicBezTo>
                <a:cubicBezTo>
                  <a:pt x="105692" y="15144"/>
                  <a:pt x="105911" y="15362"/>
                  <a:pt x="106173" y="15362"/>
                </a:cubicBezTo>
                <a:close/>
                <a:moveTo>
                  <a:pt x="101344" y="15406"/>
                </a:moveTo>
                <a:cubicBezTo>
                  <a:pt x="101847" y="15406"/>
                  <a:pt x="102087" y="14816"/>
                  <a:pt x="101737" y="14466"/>
                </a:cubicBezTo>
                <a:cubicBezTo>
                  <a:pt x="101388" y="14138"/>
                  <a:pt x="100798" y="14379"/>
                  <a:pt x="100798" y="14859"/>
                </a:cubicBezTo>
                <a:cubicBezTo>
                  <a:pt x="100798" y="15165"/>
                  <a:pt x="101038" y="15406"/>
                  <a:pt x="101344" y="15406"/>
                </a:cubicBezTo>
                <a:close/>
                <a:moveTo>
                  <a:pt x="96537" y="15471"/>
                </a:moveTo>
                <a:cubicBezTo>
                  <a:pt x="97061" y="15471"/>
                  <a:pt x="97324" y="14838"/>
                  <a:pt x="96952" y="14466"/>
                </a:cubicBezTo>
                <a:cubicBezTo>
                  <a:pt x="96581" y="14095"/>
                  <a:pt x="95947" y="14357"/>
                  <a:pt x="95947" y="14881"/>
                </a:cubicBezTo>
                <a:cubicBezTo>
                  <a:pt x="95925" y="15209"/>
                  <a:pt x="96209" y="15471"/>
                  <a:pt x="96537" y="15471"/>
                </a:cubicBezTo>
                <a:close/>
                <a:moveTo>
                  <a:pt x="91708" y="15515"/>
                </a:moveTo>
                <a:cubicBezTo>
                  <a:pt x="92254" y="15493"/>
                  <a:pt x="92538" y="14838"/>
                  <a:pt x="92145" y="14422"/>
                </a:cubicBezTo>
                <a:cubicBezTo>
                  <a:pt x="91752" y="14029"/>
                  <a:pt x="91074" y="14313"/>
                  <a:pt x="91074" y="14881"/>
                </a:cubicBezTo>
                <a:cubicBezTo>
                  <a:pt x="91074" y="15231"/>
                  <a:pt x="91358" y="15515"/>
                  <a:pt x="91708" y="15515"/>
                </a:cubicBezTo>
                <a:close/>
                <a:moveTo>
                  <a:pt x="86879" y="15537"/>
                </a:moveTo>
                <a:cubicBezTo>
                  <a:pt x="87469" y="15537"/>
                  <a:pt x="87775" y="14816"/>
                  <a:pt x="87360" y="14401"/>
                </a:cubicBezTo>
                <a:cubicBezTo>
                  <a:pt x="86923" y="13964"/>
                  <a:pt x="86202" y="14270"/>
                  <a:pt x="86202" y="14881"/>
                </a:cubicBezTo>
                <a:cubicBezTo>
                  <a:pt x="86202" y="15253"/>
                  <a:pt x="86507" y="15537"/>
                  <a:pt x="86879" y="15537"/>
                </a:cubicBezTo>
                <a:close/>
                <a:moveTo>
                  <a:pt x="82050" y="15537"/>
                </a:moveTo>
                <a:cubicBezTo>
                  <a:pt x="82662" y="15537"/>
                  <a:pt x="82968" y="14816"/>
                  <a:pt x="82531" y="14379"/>
                </a:cubicBezTo>
                <a:cubicBezTo>
                  <a:pt x="82094" y="13942"/>
                  <a:pt x="81373" y="14248"/>
                  <a:pt x="81373" y="14859"/>
                </a:cubicBezTo>
                <a:cubicBezTo>
                  <a:pt x="81373" y="15231"/>
                  <a:pt x="81678" y="15537"/>
                  <a:pt x="82050" y="15537"/>
                </a:cubicBezTo>
                <a:close/>
                <a:moveTo>
                  <a:pt x="77221" y="15537"/>
                </a:moveTo>
                <a:cubicBezTo>
                  <a:pt x="77833" y="15537"/>
                  <a:pt x="78139" y="14816"/>
                  <a:pt x="77702" y="14379"/>
                </a:cubicBezTo>
                <a:cubicBezTo>
                  <a:pt x="77286" y="13942"/>
                  <a:pt x="76543" y="14248"/>
                  <a:pt x="76543" y="14859"/>
                </a:cubicBezTo>
                <a:cubicBezTo>
                  <a:pt x="76543" y="15231"/>
                  <a:pt x="76849" y="15537"/>
                  <a:pt x="77221" y="15537"/>
                </a:cubicBezTo>
                <a:close/>
                <a:moveTo>
                  <a:pt x="72392" y="15537"/>
                </a:moveTo>
                <a:cubicBezTo>
                  <a:pt x="73004" y="15537"/>
                  <a:pt x="73310" y="14816"/>
                  <a:pt x="72873" y="14379"/>
                </a:cubicBezTo>
                <a:cubicBezTo>
                  <a:pt x="72457" y="13942"/>
                  <a:pt x="71714" y="14248"/>
                  <a:pt x="71714" y="14859"/>
                </a:cubicBezTo>
                <a:cubicBezTo>
                  <a:pt x="71714" y="15231"/>
                  <a:pt x="72020" y="15537"/>
                  <a:pt x="72392" y="15537"/>
                </a:cubicBezTo>
                <a:close/>
                <a:moveTo>
                  <a:pt x="67563" y="15515"/>
                </a:moveTo>
                <a:cubicBezTo>
                  <a:pt x="68153" y="15515"/>
                  <a:pt x="68437" y="14816"/>
                  <a:pt x="68044" y="14401"/>
                </a:cubicBezTo>
                <a:cubicBezTo>
                  <a:pt x="67628" y="13985"/>
                  <a:pt x="66907" y="14270"/>
                  <a:pt x="66907" y="14859"/>
                </a:cubicBezTo>
                <a:cubicBezTo>
                  <a:pt x="66907" y="15231"/>
                  <a:pt x="67213" y="15515"/>
                  <a:pt x="67563" y="15515"/>
                </a:cubicBezTo>
                <a:close/>
                <a:moveTo>
                  <a:pt x="62734" y="15493"/>
                </a:moveTo>
                <a:cubicBezTo>
                  <a:pt x="63302" y="15493"/>
                  <a:pt x="63586" y="14816"/>
                  <a:pt x="63193" y="14422"/>
                </a:cubicBezTo>
                <a:cubicBezTo>
                  <a:pt x="62799" y="14029"/>
                  <a:pt x="62122" y="14291"/>
                  <a:pt x="62122" y="14859"/>
                </a:cubicBezTo>
                <a:cubicBezTo>
                  <a:pt x="62122" y="15209"/>
                  <a:pt x="62406" y="15493"/>
                  <a:pt x="62734" y="15493"/>
                </a:cubicBezTo>
                <a:close/>
                <a:moveTo>
                  <a:pt x="57927" y="15471"/>
                </a:moveTo>
                <a:cubicBezTo>
                  <a:pt x="58451" y="15471"/>
                  <a:pt x="58713" y="14838"/>
                  <a:pt x="58342" y="14466"/>
                </a:cubicBezTo>
                <a:cubicBezTo>
                  <a:pt x="57970" y="14095"/>
                  <a:pt x="57337" y="14357"/>
                  <a:pt x="57337" y="14881"/>
                </a:cubicBezTo>
                <a:cubicBezTo>
                  <a:pt x="57337" y="15209"/>
                  <a:pt x="57599" y="15471"/>
                  <a:pt x="57927" y="15471"/>
                </a:cubicBezTo>
                <a:close/>
                <a:moveTo>
                  <a:pt x="53098" y="15406"/>
                </a:moveTo>
                <a:cubicBezTo>
                  <a:pt x="53578" y="15406"/>
                  <a:pt x="53819" y="14816"/>
                  <a:pt x="53491" y="14488"/>
                </a:cubicBezTo>
                <a:cubicBezTo>
                  <a:pt x="53141" y="14138"/>
                  <a:pt x="52551" y="14379"/>
                  <a:pt x="52551" y="14859"/>
                </a:cubicBezTo>
                <a:cubicBezTo>
                  <a:pt x="52551" y="15165"/>
                  <a:pt x="52792" y="15406"/>
                  <a:pt x="53098" y="15406"/>
                </a:cubicBezTo>
                <a:close/>
                <a:moveTo>
                  <a:pt x="48268" y="15340"/>
                </a:moveTo>
                <a:cubicBezTo>
                  <a:pt x="48684" y="15340"/>
                  <a:pt x="48902" y="14838"/>
                  <a:pt x="48596" y="14532"/>
                </a:cubicBezTo>
                <a:cubicBezTo>
                  <a:pt x="48312" y="14248"/>
                  <a:pt x="47810" y="14444"/>
                  <a:pt x="47810" y="14881"/>
                </a:cubicBezTo>
                <a:cubicBezTo>
                  <a:pt x="47788" y="15144"/>
                  <a:pt x="48006" y="15340"/>
                  <a:pt x="48268" y="15340"/>
                </a:cubicBezTo>
                <a:close/>
                <a:moveTo>
                  <a:pt x="43439" y="15275"/>
                </a:moveTo>
                <a:cubicBezTo>
                  <a:pt x="43789" y="15275"/>
                  <a:pt x="43986" y="14838"/>
                  <a:pt x="43724" y="14597"/>
                </a:cubicBezTo>
                <a:cubicBezTo>
                  <a:pt x="43483" y="14335"/>
                  <a:pt x="43046" y="14510"/>
                  <a:pt x="43046" y="14881"/>
                </a:cubicBezTo>
                <a:cubicBezTo>
                  <a:pt x="43046" y="15100"/>
                  <a:pt x="43221" y="15275"/>
                  <a:pt x="43439" y="15275"/>
                </a:cubicBezTo>
                <a:close/>
                <a:moveTo>
                  <a:pt x="38610" y="15187"/>
                </a:moveTo>
                <a:cubicBezTo>
                  <a:pt x="38894" y="15187"/>
                  <a:pt x="39047" y="14838"/>
                  <a:pt x="38851" y="14641"/>
                </a:cubicBezTo>
                <a:cubicBezTo>
                  <a:pt x="38654" y="14444"/>
                  <a:pt x="38305" y="14575"/>
                  <a:pt x="38305" y="14859"/>
                </a:cubicBezTo>
                <a:cubicBezTo>
                  <a:pt x="38305" y="15034"/>
                  <a:pt x="38436" y="15187"/>
                  <a:pt x="38610" y="15187"/>
                </a:cubicBezTo>
                <a:close/>
                <a:moveTo>
                  <a:pt x="33803" y="15100"/>
                </a:moveTo>
                <a:cubicBezTo>
                  <a:pt x="33912" y="15100"/>
                  <a:pt x="34022" y="14991"/>
                  <a:pt x="34022" y="14859"/>
                </a:cubicBezTo>
                <a:cubicBezTo>
                  <a:pt x="34000" y="14597"/>
                  <a:pt x="33585" y="14597"/>
                  <a:pt x="33563" y="14859"/>
                </a:cubicBezTo>
                <a:cubicBezTo>
                  <a:pt x="33563" y="14991"/>
                  <a:pt x="33672" y="15100"/>
                  <a:pt x="33803" y="15100"/>
                </a:cubicBezTo>
                <a:close/>
                <a:moveTo>
                  <a:pt x="28974" y="15012"/>
                </a:moveTo>
                <a:cubicBezTo>
                  <a:pt x="29040" y="15012"/>
                  <a:pt x="29105" y="14947"/>
                  <a:pt x="29105" y="14859"/>
                </a:cubicBezTo>
                <a:cubicBezTo>
                  <a:pt x="29105" y="14663"/>
                  <a:pt x="28821" y="14663"/>
                  <a:pt x="28821" y="14859"/>
                </a:cubicBezTo>
                <a:cubicBezTo>
                  <a:pt x="28821" y="14947"/>
                  <a:pt x="28887" y="15012"/>
                  <a:pt x="28974" y="15012"/>
                </a:cubicBezTo>
                <a:close/>
                <a:moveTo>
                  <a:pt x="24145" y="14925"/>
                </a:moveTo>
                <a:cubicBezTo>
                  <a:pt x="24211" y="14947"/>
                  <a:pt x="24211" y="14794"/>
                  <a:pt x="24145" y="14816"/>
                </a:cubicBezTo>
                <a:cubicBezTo>
                  <a:pt x="24080" y="14794"/>
                  <a:pt x="24080" y="14947"/>
                  <a:pt x="24145" y="14925"/>
                </a:cubicBezTo>
                <a:close/>
                <a:moveTo>
                  <a:pt x="125467" y="10074"/>
                </a:moveTo>
                <a:cubicBezTo>
                  <a:pt x="125489" y="10074"/>
                  <a:pt x="125511" y="10074"/>
                  <a:pt x="125511" y="10052"/>
                </a:cubicBezTo>
                <a:cubicBezTo>
                  <a:pt x="125511" y="10030"/>
                  <a:pt x="125489" y="10009"/>
                  <a:pt x="125467" y="10009"/>
                </a:cubicBezTo>
                <a:cubicBezTo>
                  <a:pt x="125446" y="10009"/>
                  <a:pt x="125424" y="10030"/>
                  <a:pt x="125446" y="10052"/>
                </a:cubicBezTo>
                <a:cubicBezTo>
                  <a:pt x="125446" y="10074"/>
                  <a:pt x="125446" y="10074"/>
                  <a:pt x="125467" y="10074"/>
                </a:cubicBezTo>
                <a:close/>
                <a:moveTo>
                  <a:pt x="120638" y="10183"/>
                </a:moveTo>
                <a:cubicBezTo>
                  <a:pt x="120857" y="10183"/>
                  <a:pt x="120507" y="9834"/>
                  <a:pt x="120507" y="10052"/>
                </a:cubicBezTo>
                <a:cubicBezTo>
                  <a:pt x="120507" y="10118"/>
                  <a:pt x="120573" y="10183"/>
                  <a:pt x="120638" y="10183"/>
                </a:cubicBezTo>
                <a:close/>
                <a:moveTo>
                  <a:pt x="115831" y="10271"/>
                </a:moveTo>
                <a:cubicBezTo>
                  <a:pt x="115941" y="10271"/>
                  <a:pt x="116050" y="10183"/>
                  <a:pt x="116050" y="10052"/>
                </a:cubicBezTo>
                <a:cubicBezTo>
                  <a:pt x="116050" y="9877"/>
                  <a:pt x="115809" y="9768"/>
                  <a:pt x="115678" y="9899"/>
                </a:cubicBezTo>
                <a:cubicBezTo>
                  <a:pt x="115547" y="10052"/>
                  <a:pt x="115635" y="10271"/>
                  <a:pt x="115831" y="10271"/>
                </a:cubicBezTo>
                <a:close/>
                <a:moveTo>
                  <a:pt x="111002" y="10336"/>
                </a:moveTo>
                <a:cubicBezTo>
                  <a:pt x="111243" y="10336"/>
                  <a:pt x="111374" y="10052"/>
                  <a:pt x="111199" y="9877"/>
                </a:cubicBezTo>
                <a:cubicBezTo>
                  <a:pt x="111024" y="9703"/>
                  <a:pt x="110740" y="9812"/>
                  <a:pt x="110740" y="10074"/>
                </a:cubicBezTo>
                <a:cubicBezTo>
                  <a:pt x="110740" y="10227"/>
                  <a:pt x="110849" y="10336"/>
                  <a:pt x="111002" y="10336"/>
                </a:cubicBezTo>
                <a:close/>
                <a:moveTo>
                  <a:pt x="106173" y="10402"/>
                </a:moveTo>
                <a:cubicBezTo>
                  <a:pt x="106479" y="10402"/>
                  <a:pt x="106654" y="10030"/>
                  <a:pt x="106435" y="9812"/>
                </a:cubicBezTo>
                <a:cubicBezTo>
                  <a:pt x="106195" y="9593"/>
                  <a:pt x="105824" y="9746"/>
                  <a:pt x="105824" y="10052"/>
                </a:cubicBezTo>
                <a:cubicBezTo>
                  <a:pt x="105824" y="10249"/>
                  <a:pt x="105977" y="10402"/>
                  <a:pt x="106173" y="10402"/>
                </a:cubicBezTo>
                <a:close/>
                <a:moveTo>
                  <a:pt x="101344" y="10467"/>
                </a:moveTo>
                <a:cubicBezTo>
                  <a:pt x="101716" y="10489"/>
                  <a:pt x="101912" y="10052"/>
                  <a:pt x="101672" y="9768"/>
                </a:cubicBezTo>
                <a:cubicBezTo>
                  <a:pt x="101410" y="9506"/>
                  <a:pt x="100951" y="9681"/>
                  <a:pt x="100951" y="10052"/>
                </a:cubicBezTo>
                <a:cubicBezTo>
                  <a:pt x="100951" y="10271"/>
                  <a:pt x="101126" y="10467"/>
                  <a:pt x="101366" y="10467"/>
                </a:cubicBezTo>
                <a:close/>
                <a:moveTo>
                  <a:pt x="96537" y="10511"/>
                </a:moveTo>
                <a:cubicBezTo>
                  <a:pt x="96930" y="10511"/>
                  <a:pt x="97127" y="10030"/>
                  <a:pt x="96843" y="9725"/>
                </a:cubicBezTo>
                <a:cubicBezTo>
                  <a:pt x="96559" y="9440"/>
                  <a:pt x="96078" y="9659"/>
                  <a:pt x="96078" y="10052"/>
                </a:cubicBezTo>
                <a:cubicBezTo>
                  <a:pt x="96078" y="10315"/>
                  <a:pt x="96275" y="10511"/>
                  <a:pt x="96537" y="10511"/>
                </a:cubicBezTo>
                <a:close/>
                <a:moveTo>
                  <a:pt x="91708" y="10555"/>
                </a:moveTo>
                <a:cubicBezTo>
                  <a:pt x="92145" y="10555"/>
                  <a:pt x="92363" y="10009"/>
                  <a:pt x="92036" y="9703"/>
                </a:cubicBezTo>
                <a:cubicBezTo>
                  <a:pt x="91730" y="9397"/>
                  <a:pt x="91205" y="9615"/>
                  <a:pt x="91205" y="10052"/>
                </a:cubicBezTo>
                <a:cubicBezTo>
                  <a:pt x="91205" y="10336"/>
                  <a:pt x="91424" y="10555"/>
                  <a:pt x="91708" y="10555"/>
                </a:cubicBezTo>
                <a:close/>
                <a:moveTo>
                  <a:pt x="86879" y="10577"/>
                </a:moveTo>
                <a:cubicBezTo>
                  <a:pt x="87338" y="10577"/>
                  <a:pt x="87578" y="10009"/>
                  <a:pt x="87250" y="9681"/>
                </a:cubicBezTo>
                <a:cubicBezTo>
                  <a:pt x="86923" y="9353"/>
                  <a:pt x="86354" y="9593"/>
                  <a:pt x="86354" y="10052"/>
                </a:cubicBezTo>
                <a:cubicBezTo>
                  <a:pt x="86354" y="10336"/>
                  <a:pt x="86595" y="10577"/>
                  <a:pt x="86879" y="10577"/>
                </a:cubicBezTo>
                <a:close/>
                <a:moveTo>
                  <a:pt x="82050" y="10599"/>
                </a:moveTo>
                <a:cubicBezTo>
                  <a:pt x="82531" y="10599"/>
                  <a:pt x="82771" y="10009"/>
                  <a:pt x="82443" y="9659"/>
                </a:cubicBezTo>
                <a:cubicBezTo>
                  <a:pt x="82094" y="9331"/>
                  <a:pt x="81504" y="9572"/>
                  <a:pt x="81504" y="10052"/>
                </a:cubicBezTo>
                <a:cubicBezTo>
                  <a:pt x="81504" y="10358"/>
                  <a:pt x="81744" y="10599"/>
                  <a:pt x="82050" y="10599"/>
                </a:cubicBezTo>
                <a:close/>
                <a:moveTo>
                  <a:pt x="77221" y="10599"/>
                </a:moveTo>
                <a:cubicBezTo>
                  <a:pt x="77702" y="10599"/>
                  <a:pt x="77942" y="10009"/>
                  <a:pt x="77614" y="9659"/>
                </a:cubicBezTo>
                <a:cubicBezTo>
                  <a:pt x="77265" y="9331"/>
                  <a:pt x="76675" y="9572"/>
                  <a:pt x="76675" y="10052"/>
                </a:cubicBezTo>
                <a:cubicBezTo>
                  <a:pt x="76675" y="10358"/>
                  <a:pt x="76915" y="10599"/>
                  <a:pt x="77221" y="10599"/>
                </a:cubicBezTo>
                <a:close/>
                <a:moveTo>
                  <a:pt x="72392" y="10599"/>
                </a:moveTo>
                <a:cubicBezTo>
                  <a:pt x="72894" y="10599"/>
                  <a:pt x="73135" y="10009"/>
                  <a:pt x="72785" y="9659"/>
                </a:cubicBezTo>
                <a:cubicBezTo>
                  <a:pt x="72436" y="9331"/>
                  <a:pt x="71846" y="9572"/>
                  <a:pt x="71846" y="10052"/>
                </a:cubicBezTo>
                <a:cubicBezTo>
                  <a:pt x="71846" y="10358"/>
                  <a:pt x="72086" y="10599"/>
                  <a:pt x="72392" y="10599"/>
                </a:cubicBezTo>
                <a:close/>
                <a:moveTo>
                  <a:pt x="67563" y="10577"/>
                </a:moveTo>
                <a:cubicBezTo>
                  <a:pt x="68044" y="10577"/>
                  <a:pt x="68262" y="10030"/>
                  <a:pt x="67934" y="9703"/>
                </a:cubicBezTo>
                <a:cubicBezTo>
                  <a:pt x="67606" y="9375"/>
                  <a:pt x="67038" y="9593"/>
                  <a:pt x="67038" y="10074"/>
                </a:cubicBezTo>
                <a:cubicBezTo>
                  <a:pt x="67060" y="10358"/>
                  <a:pt x="67279" y="10577"/>
                  <a:pt x="67563" y="10577"/>
                </a:cubicBezTo>
                <a:close/>
                <a:moveTo>
                  <a:pt x="62756" y="10555"/>
                </a:moveTo>
                <a:cubicBezTo>
                  <a:pt x="63193" y="10555"/>
                  <a:pt x="63411" y="10009"/>
                  <a:pt x="63083" y="9703"/>
                </a:cubicBezTo>
                <a:cubicBezTo>
                  <a:pt x="62777" y="9397"/>
                  <a:pt x="62253" y="9615"/>
                  <a:pt x="62253" y="10052"/>
                </a:cubicBezTo>
                <a:cubicBezTo>
                  <a:pt x="62253" y="10315"/>
                  <a:pt x="62472" y="10555"/>
                  <a:pt x="62756" y="10555"/>
                </a:cubicBezTo>
                <a:close/>
                <a:moveTo>
                  <a:pt x="57927" y="10511"/>
                </a:moveTo>
                <a:cubicBezTo>
                  <a:pt x="58320" y="10511"/>
                  <a:pt x="58538" y="10009"/>
                  <a:pt x="58254" y="9725"/>
                </a:cubicBezTo>
                <a:cubicBezTo>
                  <a:pt x="57948" y="9440"/>
                  <a:pt x="57468" y="9637"/>
                  <a:pt x="57468" y="10052"/>
                </a:cubicBezTo>
                <a:cubicBezTo>
                  <a:pt x="57468" y="10293"/>
                  <a:pt x="57664" y="10511"/>
                  <a:pt x="57927" y="10511"/>
                </a:cubicBezTo>
                <a:close/>
                <a:moveTo>
                  <a:pt x="53098" y="10446"/>
                </a:moveTo>
                <a:cubicBezTo>
                  <a:pt x="53578" y="10402"/>
                  <a:pt x="53578" y="9681"/>
                  <a:pt x="53098" y="9659"/>
                </a:cubicBezTo>
                <a:cubicBezTo>
                  <a:pt x="52508" y="9593"/>
                  <a:pt x="52508" y="10489"/>
                  <a:pt x="53098" y="10446"/>
                </a:cubicBezTo>
                <a:close/>
                <a:moveTo>
                  <a:pt x="48268" y="10402"/>
                </a:moveTo>
                <a:cubicBezTo>
                  <a:pt x="48574" y="10402"/>
                  <a:pt x="48749" y="10030"/>
                  <a:pt x="48509" y="9812"/>
                </a:cubicBezTo>
                <a:cubicBezTo>
                  <a:pt x="48290" y="9572"/>
                  <a:pt x="47919" y="9746"/>
                  <a:pt x="47919" y="10052"/>
                </a:cubicBezTo>
                <a:cubicBezTo>
                  <a:pt x="47919" y="10249"/>
                  <a:pt x="48072" y="10402"/>
                  <a:pt x="48268" y="10402"/>
                </a:cubicBezTo>
                <a:close/>
                <a:moveTo>
                  <a:pt x="43439" y="10336"/>
                </a:moveTo>
                <a:cubicBezTo>
                  <a:pt x="43680" y="10336"/>
                  <a:pt x="43811" y="10030"/>
                  <a:pt x="43636" y="9856"/>
                </a:cubicBezTo>
                <a:cubicBezTo>
                  <a:pt x="43461" y="9703"/>
                  <a:pt x="43177" y="9812"/>
                  <a:pt x="43177" y="10052"/>
                </a:cubicBezTo>
                <a:cubicBezTo>
                  <a:pt x="43177" y="10205"/>
                  <a:pt x="43287" y="10336"/>
                  <a:pt x="43439" y="10336"/>
                </a:cubicBezTo>
                <a:close/>
                <a:moveTo>
                  <a:pt x="38610" y="10249"/>
                </a:moveTo>
                <a:cubicBezTo>
                  <a:pt x="38807" y="10249"/>
                  <a:pt x="38894" y="10030"/>
                  <a:pt x="38763" y="9899"/>
                </a:cubicBezTo>
                <a:cubicBezTo>
                  <a:pt x="38632" y="9768"/>
                  <a:pt x="38414" y="9877"/>
                  <a:pt x="38414" y="10052"/>
                </a:cubicBezTo>
                <a:cubicBezTo>
                  <a:pt x="38414" y="10162"/>
                  <a:pt x="38501" y="10249"/>
                  <a:pt x="38610" y="10249"/>
                </a:cubicBezTo>
                <a:close/>
                <a:moveTo>
                  <a:pt x="33781" y="10162"/>
                </a:moveTo>
                <a:cubicBezTo>
                  <a:pt x="33869" y="10162"/>
                  <a:pt x="33912" y="10118"/>
                  <a:pt x="33912" y="10052"/>
                </a:cubicBezTo>
                <a:cubicBezTo>
                  <a:pt x="33891" y="9921"/>
                  <a:pt x="33694" y="9921"/>
                  <a:pt x="33672" y="10052"/>
                </a:cubicBezTo>
                <a:cubicBezTo>
                  <a:pt x="33672" y="10118"/>
                  <a:pt x="33716" y="10183"/>
                  <a:pt x="33781" y="10162"/>
                </a:cubicBezTo>
                <a:close/>
                <a:moveTo>
                  <a:pt x="28974" y="10096"/>
                </a:moveTo>
                <a:cubicBezTo>
                  <a:pt x="28996" y="10096"/>
                  <a:pt x="28996" y="10074"/>
                  <a:pt x="28996" y="10052"/>
                </a:cubicBezTo>
                <a:cubicBezTo>
                  <a:pt x="28996" y="10009"/>
                  <a:pt x="28931" y="10009"/>
                  <a:pt x="28931" y="10052"/>
                </a:cubicBezTo>
                <a:cubicBezTo>
                  <a:pt x="28931" y="10074"/>
                  <a:pt x="28952" y="10096"/>
                  <a:pt x="28974" y="10096"/>
                </a:cubicBezTo>
                <a:close/>
                <a:moveTo>
                  <a:pt x="120660" y="5245"/>
                </a:moveTo>
                <a:cubicBezTo>
                  <a:pt x="120660" y="5245"/>
                  <a:pt x="120682" y="5245"/>
                  <a:pt x="120682" y="5223"/>
                </a:cubicBezTo>
                <a:cubicBezTo>
                  <a:pt x="120682" y="5201"/>
                  <a:pt x="120660" y="5201"/>
                  <a:pt x="120660" y="5201"/>
                </a:cubicBezTo>
                <a:cubicBezTo>
                  <a:pt x="120638" y="5201"/>
                  <a:pt x="120638" y="5201"/>
                  <a:pt x="120638" y="5223"/>
                </a:cubicBezTo>
                <a:cubicBezTo>
                  <a:pt x="120617" y="5245"/>
                  <a:pt x="120638" y="5245"/>
                  <a:pt x="120660" y="5245"/>
                </a:cubicBezTo>
                <a:close/>
                <a:moveTo>
                  <a:pt x="115831" y="5311"/>
                </a:moveTo>
                <a:cubicBezTo>
                  <a:pt x="115962" y="5311"/>
                  <a:pt x="115962" y="5136"/>
                  <a:pt x="115831" y="5136"/>
                </a:cubicBezTo>
                <a:cubicBezTo>
                  <a:pt x="115700" y="5136"/>
                  <a:pt x="115700" y="5311"/>
                  <a:pt x="115831" y="5311"/>
                </a:cubicBezTo>
                <a:close/>
                <a:moveTo>
                  <a:pt x="111002" y="5398"/>
                </a:moveTo>
                <a:cubicBezTo>
                  <a:pt x="111090" y="5398"/>
                  <a:pt x="111155" y="5311"/>
                  <a:pt x="111155" y="5223"/>
                </a:cubicBezTo>
                <a:cubicBezTo>
                  <a:pt x="111155" y="5136"/>
                  <a:pt x="111090" y="5070"/>
                  <a:pt x="111002" y="5070"/>
                </a:cubicBezTo>
                <a:cubicBezTo>
                  <a:pt x="110915" y="5070"/>
                  <a:pt x="110849" y="5136"/>
                  <a:pt x="110849" y="5223"/>
                </a:cubicBezTo>
                <a:cubicBezTo>
                  <a:pt x="110849" y="5311"/>
                  <a:pt x="110915" y="5398"/>
                  <a:pt x="111002" y="5398"/>
                </a:cubicBezTo>
                <a:close/>
                <a:moveTo>
                  <a:pt x="106173" y="5442"/>
                </a:moveTo>
                <a:cubicBezTo>
                  <a:pt x="106304" y="5464"/>
                  <a:pt x="106392" y="5354"/>
                  <a:pt x="106392" y="5223"/>
                </a:cubicBezTo>
                <a:cubicBezTo>
                  <a:pt x="106392" y="4917"/>
                  <a:pt x="105955" y="4917"/>
                  <a:pt x="105955" y="5223"/>
                </a:cubicBezTo>
                <a:cubicBezTo>
                  <a:pt x="105955" y="5354"/>
                  <a:pt x="106042" y="5464"/>
                  <a:pt x="106173" y="5442"/>
                </a:cubicBezTo>
                <a:close/>
                <a:moveTo>
                  <a:pt x="101344" y="5507"/>
                </a:moveTo>
                <a:cubicBezTo>
                  <a:pt x="101585" y="5507"/>
                  <a:pt x="101716" y="5223"/>
                  <a:pt x="101541" y="5048"/>
                </a:cubicBezTo>
                <a:cubicBezTo>
                  <a:pt x="101366" y="4874"/>
                  <a:pt x="101082" y="4983"/>
                  <a:pt x="101082" y="5245"/>
                </a:cubicBezTo>
                <a:cubicBezTo>
                  <a:pt x="101082" y="5376"/>
                  <a:pt x="101191" y="5507"/>
                  <a:pt x="101344" y="5507"/>
                </a:cubicBezTo>
                <a:close/>
                <a:moveTo>
                  <a:pt x="96515" y="5551"/>
                </a:moveTo>
                <a:cubicBezTo>
                  <a:pt x="96821" y="5551"/>
                  <a:pt x="96952" y="5201"/>
                  <a:pt x="96755" y="5005"/>
                </a:cubicBezTo>
                <a:cubicBezTo>
                  <a:pt x="96559" y="4786"/>
                  <a:pt x="96209" y="4939"/>
                  <a:pt x="96209" y="5223"/>
                </a:cubicBezTo>
                <a:cubicBezTo>
                  <a:pt x="96209" y="5398"/>
                  <a:pt x="96340" y="5551"/>
                  <a:pt x="96515" y="5551"/>
                </a:cubicBezTo>
                <a:close/>
                <a:moveTo>
                  <a:pt x="91708" y="5595"/>
                </a:moveTo>
                <a:cubicBezTo>
                  <a:pt x="92014" y="5595"/>
                  <a:pt x="92189" y="5201"/>
                  <a:pt x="91948" y="4961"/>
                </a:cubicBezTo>
                <a:cubicBezTo>
                  <a:pt x="91730" y="4743"/>
                  <a:pt x="91336" y="4895"/>
                  <a:pt x="91336" y="5223"/>
                </a:cubicBezTo>
                <a:cubicBezTo>
                  <a:pt x="91336" y="5420"/>
                  <a:pt x="91489" y="5595"/>
                  <a:pt x="91708" y="5595"/>
                </a:cubicBezTo>
                <a:close/>
                <a:moveTo>
                  <a:pt x="86879" y="5617"/>
                </a:moveTo>
                <a:cubicBezTo>
                  <a:pt x="87207" y="5595"/>
                  <a:pt x="87381" y="5180"/>
                  <a:pt x="87141" y="4939"/>
                </a:cubicBezTo>
                <a:cubicBezTo>
                  <a:pt x="86879" y="4699"/>
                  <a:pt x="86486" y="4874"/>
                  <a:pt x="86486" y="5223"/>
                </a:cubicBezTo>
                <a:cubicBezTo>
                  <a:pt x="86486" y="5442"/>
                  <a:pt x="86639" y="5617"/>
                  <a:pt x="86857" y="5617"/>
                </a:cubicBezTo>
                <a:close/>
                <a:moveTo>
                  <a:pt x="82050" y="5617"/>
                </a:moveTo>
                <a:cubicBezTo>
                  <a:pt x="82399" y="5617"/>
                  <a:pt x="82574" y="5180"/>
                  <a:pt x="82334" y="4939"/>
                </a:cubicBezTo>
                <a:cubicBezTo>
                  <a:pt x="82072" y="4677"/>
                  <a:pt x="81635" y="4852"/>
                  <a:pt x="81635" y="5223"/>
                </a:cubicBezTo>
                <a:cubicBezTo>
                  <a:pt x="81635" y="5442"/>
                  <a:pt x="81810" y="5638"/>
                  <a:pt x="82050" y="5638"/>
                </a:cubicBezTo>
                <a:close/>
                <a:moveTo>
                  <a:pt x="77221" y="5617"/>
                </a:moveTo>
                <a:cubicBezTo>
                  <a:pt x="77570" y="5617"/>
                  <a:pt x="77767" y="5180"/>
                  <a:pt x="77505" y="4939"/>
                </a:cubicBezTo>
                <a:cubicBezTo>
                  <a:pt x="77243" y="4677"/>
                  <a:pt x="76828" y="4852"/>
                  <a:pt x="76828" y="5223"/>
                </a:cubicBezTo>
                <a:cubicBezTo>
                  <a:pt x="76806" y="5442"/>
                  <a:pt x="77002" y="5638"/>
                  <a:pt x="77221" y="5638"/>
                </a:cubicBezTo>
                <a:close/>
                <a:moveTo>
                  <a:pt x="72392" y="5617"/>
                </a:moveTo>
                <a:cubicBezTo>
                  <a:pt x="72763" y="5617"/>
                  <a:pt x="72938" y="5180"/>
                  <a:pt x="72676" y="4917"/>
                </a:cubicBezTo>
                <a:cubicBezTo>
                  <a:pt x="72414" y="4677"/>
                  <a:pt x="71977" y="4874"/>
                  <a:pt x="71999" y="5223"/>
                </a:cubicBezTo>
                <a:cubicBezTo>
                  <a:pt x="71999" y="5442"/>
                  <a:pt x="72173" y="5638"/>
                  <a:pt x="72392" y="5638"/>
                </a:cubicBezTo>
                <a:close/>
                <a:moveTo>
                  <a:pt x="67563" y="5617"/>
                </a:moveTo>
                <a:cubicBezTo>
                  <a:pt x="67912" y="5617"/>
                  <a:pt x="68087" y="5201"/>
                  <a:pt x="67847" y="4961"/>
                </a:cubicBezTo>
                <a:cubicBezTo>
                  <a:pt x="67606" y="4699"/>
                  <a:pt x="67191" y="4874"/>
                  <a:pt x="67191" y="5223"/>
                </a:cubicBezTo>
                <a:cubicBezTo>
                  <a:pt x="67191" y="5442"/>
                  <a:pt x="67366" y="5617"/>
                  <a:pt x="67563" y="5617"/>
                </a:cubicBezTo>
                <a:close/>
                <a:moveTo>
                  <a:pt x="62734" y="5595"/>
                </a:moveTo>
                <a:cubicBezTo>
                  <a:pt x="63062" y="5595"/>
                  <a:pt x="63236" y="5201"/>
                  <a:pt x="62996" y="4961"/>
                </a:cubicBezTo>
                <a:cubicBezTo>
                  <a:pt x="62777" y="4743"/>
                  <a:pt x="62384" y="4895"/>
                  <a:pt x="62384" y="5223"/>
                </a:cubicBezTo>
                <a:cubicBezTo>
                  <a:pt x="62384" y="5420"/>
                  <a:pt x="62537" y="5595"/>
                  <a:pt x="62734" y="5595"/>
                </a:cubicBezTo>
                <a:close/>
                <a:moveTo>
                  <a:pt x="57927" y="5551"/>
                </a:moveTo>
                <a:cubicBezTo>
                  <a:pt x="58211" y="5551"/>
                  <a:pt x="58342" y="5201"/>
                  <a:pt x="58145" y="5005"/>
                </a:cubicBezTo>
                <a:cubicBezTo>
                  <a:pt x="57948" y="4786"/>
                  <a:pt x="57599" y="4939"/>
                  <a:pt x="57599" y="5223"/>
                </a:cubicBezTo>
                <a:cubicBezTo>
                  <a:pt x="57599" y="5398"/>
                  <a:pt x="57752" y="5551"/>
                  <a:pt x="57927" y="5551"/>
                </a:cubicBezTo>
                <a:close/>
                <a:moveTo>
                  <a:pt x="53098" y="5485"/>
                </a:moveTo>
                <a:cubicBezTo>
                  <a:pt x="53338" y="5485"/>
                  <a:pt x="53469" y="5201"/>
                  <a:pt x="53294" y="5027"/>
                </a:cubicBezTo>
                <a:cubicBezTo>
                  <a:pt x="53119" y="4852"/>
                  <a:pt x="52813" y="4983"/>
                  <a:pt x="52813" y="5223"/>
                </a:cubicBezTo>
                <a:cubicBezTo>
                  <a:pt x="52813" y="5376"/>
                  <a:pt x="52945" y="5485"/>
                  <a:pt x="53098" y="5485"/>
                </a:cubicBezTo>
                <a:close/>
                <a:moveTo>
                  <a:pt x="48268" y="5442"/>
                </a:moveTo>
                <a:cubicBezTo>
                  <a:pt x="48378" y="5442"/>
                  <a:pt x="48487" y="5354"/>
                  <a:pt x="48487" y="5223"/>
                </a:cubicBezTo>
                <a:cubicBezTo>
                  <a:pt x="48487" y="4939"/>
                  <a:pt x="48050" y="4939"/>
                  <a:pt x="48050" y="5223"/>
                </a:cubicBezTo>
                <a:cubicBezTo>
                  <a:pt x="48050" y="5354"/>
                  <a:pt x="48159" y="5442"/>
                  <a:pt x="48268" y="5442"/>
                </a:cubicBezTo>
                <a:close/>
                <a:moveTo>
                  <a:pt x="43439" y="5398"/>
                </a:moveTo>
                <a:cubicBezTo>
                  <a:pt x="43527" y="5398"/>
                  <a:pt x="43614" y="5311"/>
                  <a:pt x="43592" y="5223"/>
                </a:cubicBezTo>
                <a:cubicBezTo>
                  <a:pt x="43636" y="5048"/>
                  <a:pt x="43265" y="5048"/>
                  <a:pt x="43287" y="5223"/>
                </a:cubicBezTo>
                <a:cubicBezTo>
                  <a:pt x="43287" y="5311"/>
                  <a:pt x="43352" y="5398"/>
                  <a:pt x="43439" y="5398"/>
                </a:cubicBezTo>
                <a:close/>
                <a:moveTo>
                  <a:pt x="38610" y="5311"/>
                </a:moveTo>
                <a:cubicBezTo>
                  <a:pt x="38742" y="5311"/>
                  <a:pt x="38545" y="5092"/>
                  <a:pt x="38545" y="5223"/>
                </a:cubicBezTo>
                <a:cubicBezTo>
                  <a:pt x="38545" y="5267"/>
                  <a:pt x="38567" y="5311"/>
                  <a:pt x="38610" y="5311"/>
                </a:cubicBezTo>
                <a:close/>
                <a:moveTo>
                  <a:pt x="33781" y="5245"/>
                </a:moveTo>
                <a:cubicBezTo>
                  <a:pt x="33803" y="5245"/>
                  <a:pt x="33825" y="5245"/>
                  <a:pt x="33825" y="5223"/>
                </a:cubicBezTo>
                <a:cubicBezTo>
                  <a:pt x="33825" y="5201"/>
                  <a:pt x="33803" y="5201"/>
                  <a:pt x="33781" y="5201"/>
                </a:cubicBezTo>
                <a:cubicBezTo>
                  <a:pt x="33781" y="5201"/>
                  <a:pt x="33760" y="5201"/>
                  <a:pt x="33760" y="5223"/>
                </a:cubicBezTo>
                <a:cubicBezTo>
                  <a:pt x="33760" y="5245"/>
                  <a:pt x="33781" y="5245"/>
                  <a:pt x="33781" y="5245"/>
                </a:cubicBezTo>
                <a:close/>
                <a:moveTo>
                  <a:pt x="111002" y="438"/>
                </a:moveTo>
                <a:cubicBezTo>
                  <a:pt x="111024" y="438"/>
                  <a:pt x="111046" y="416"/>
                  <a:pt x="111046" y="394"/>
                </a:cubicBezTo>
                <a:cubicBezTo>
                  <a:pt x="111046" y="351"/>
                  <a:pt x="110959" y="351"/>
                  <a:pt x="110959" y="394"/>
                </a:cubicBezTo>
                <a:cubicBezTo>
                  <a:pt x="110959" y="416"/>
                  <a:pt x="110980" y="438"/>
                  <a:pt x="111002" y="438"/>
                </a:cubicBezTo>
                <a:close/>
                <a:moveTo>
                  <a:pt x="106173" y="503"/>
                </a:moveTo>
                <a:cubicBezTo>
                  <a:pt x="106217" y="503"/>
                  <a:pt x="106261" y="460"/>
                  <a:pt x="106261" y="394"/>
                </a:cubicBezTo>
                <a:cubicBezTo>
                  <a:pt x="106261" y="285"/>
                  <a:pt x="106086" y="285"/>
                  <a:pt x="106086" y="394"/>
                </a:cubicBezTo>
                <a:cubicBezTo>
                  <a:pt x="106086" y="460"/>
                  <a:pt x="106130" y="503"/>
                  <a:pt x="106173" y="503"/>
                </a:cubicBezTo>
                <a:close/>
                <a:moveTo>
                  <a:pt x="101344" y="547"/>
                </a:moveTo>
                <a:cubicBezTo>
                  <a:pt x="101541" y="547"/>
                  <a:pt x="101541" y="263"/>
                  <a:pt x="101344" y="263"/>
                </a:cubicBezTo>
                <a:cubicBezTo>
                  <a:pt x="101148" y="241"/>
                  <a:pt x="101148" y="547"/>
                  <a:pt x="101344" y="547"/>
                </a:cubicBezTo>
                <a:close/>
                <a:moveTo>
                  <a:pt x="96537" y="591"/>
                </a:moveTo>
                <a:cubicBezTo>
                  <a:pt x="96690" y="591"/>
                  <a:pt x="96777" y="394"/>
                  <a:pt x="96668" y="263"/>
                </a:cubicBezTo>
                <a:cubicBezTo>
                  <a:pt x="96537" y="154"/>
                  <a:pt x="96340" y="241"/>
                  <a:pt x="96340" y="394"/>
                </a:cubicBezTo>
                <a:cubicBezTo>
                  <a:pt x="96340" y="503"/>
                  <a:pt x="96428" y="591"/>
                  <a:pt x="96537" y="591"/>
                </a:cubicBezTo>
                <a:close/>
                <a:moveTo>
                  <a:pt x="91708" y="635"/>
                </a:moveTo>
                <a:cubicBezTo>
                  <a:pt x="91992" y="635"/>
                  <a:pt x="91992" y="176"/>
                  <a:pt x="91708" y="176"/>
                </a:cubicBezTo>
                <a:cubicBezTo>
                  <a:pt x="91402" y="176"/>
                  <a:pt x="91402" y="635"/>
                  <a:pt x="91708" y="635"/>
                </a:cubicBezTo>
                <a:close/>
                <a:moveTo>
                  <a:pt x="86879" y="635"/>
                </a:moveTo>
                <a:cubicBezTo>
                  <a:pt x="87097" y="635"/>
                  <a:pt x="87185" y="372"/>
                  <a:pt x="87032" y="219"/>
                </a:cubicBezTo>
                <a:cubicBezTo>
                  <a:pt x="86879" y="66"/>
                  <a:pt x="86639" y="176"/>
                  <a:pt x="86639" y="394"/>
                </a:cubicBezTo>
                <a:cubicBezTo>
                  <a:pt x="86639" y="525"/>
                  <a:pt x="86748" y="635"/>
                  <a:pt x="86879" y="635"/>
                </a:cubicBezTo>
                <a:close/>
                <a:moveTo>
                  <a:pt x="82050" y="635"/>
                </a:moveTo>
                <a:cubicBezTo>
                  <a:pt x="82181" y="635"/>
                  <a:pt x="82312" y="525"/>
                  <a:pt x="82312" y="394"/>
                </a:cubicBezTo>
                <a:cubicBezTo>
                  <a:pt x="82334" y="1"/>
                  <a:pt x="81744" y="1"/>
                  <a:pt x="81788" y="394"/>
                </a:cubicBezTo>
                <a:cubicBezTo>
                  <a:pt x="81788" y="525"/>
                  <a:pt x="81919" y="635"/>
                  <a:pt x="82050" y="635"/>
                </a:cubicBezTo>
                <a:close/>
                <a:moveTo>
                  <a:pt x="77221" y="635"/>
                </a:moveTo>
                <a:cubicBezTo>
                  <a:pt x="77592" y="635"/>
                  <a:pt x="77592" y="88"/>
                  <a:pt x="77221" y="88"/>
                </a:cubicBezTo>
                <a:cubicBezTo>
                  <a:pt x="76849" y="88"/>
                  <a:pt x="76849" y="635"/>
                  <a:pt x="77221" y="635"/>
                </a:cubicBezTo>
                <a:close/>
                <a:moveTo>
                  <a:pt x="72392" y="635"/>
                </a:moveTo>
                <a:cubicBezTo>
                  <a:pt x="72545" y="635"/>
                  <a:pt x="72654" y="525"/>
                  <a:pt x="72654" y="394"/>
                </a:cubicBezTo>
                <a:cubicBezTo>
                  <a:pt x="72654" y="154"/>
                  <a:pt x="72370" y="45"/>
                  <a:pt x="72217" y="198"/>
                </a:cubicBezTo>
                <a:cubicBezTo>
                  <a:pt x="72042" y="372"/>
                  <a:pt x="72173" y="635"/>
                  <a:pt x="72392" y="635"/>
                </a:cubicBezTo>
                <a:close/>
                <a:moveTo>
                  <a:pt x="67563" y="635"/>
                </a:moveTo>
                <a:cubicBezTo>
                  <a:pt x="67891" y="635"/>
                  <a:pt x="67891" y="154"/>
                  <a:pt x="67563" y="154"/>
                </a:cubicBezTo>
                <a:cubicBezTo>
                  <a:pt x="67257" y="154"/>
                  <a:pt x="67257" y="635"/>
                  <a:pt x="67563" y="635"/>
                </a:cubicBezTo>
                <a:close/>
                <a:moveTo>
                  <a:pt x="62734" y="591"/>
                </a:moveTo>
                <a:cubicBezTo>
                  <a:pt x="62930" y="591"/>
                  <a:pt x="63040" y="372"/>
                  <a:pt x="62887" y="241"/>
                </a:cubicBezTo>
                <a:cubicBezTo>
                  <a:pt x="62756" y="110"/>
                  <a:pt x="62537" y="198"/>
                  <a:pt x="62537" y="394"/>
                </a:cubicBezTo>
                <a:cubicBezTo>
                  <a:pt x="62537" y="503"/>
                  <a:pt x="62624" y="591"/>
                  <a:pt x="62734" y="591"/>
                </a:cubicBezTo>
                <a:close/>
                <a:moveTo>
                  <a:pt x="57927" y="569"/>
                </a:moveTo>
                <a:cubicBezTo>
                  <a:pt x="58080" y="569"/>
                  <a:pt x="58167" y="372"/>
                  <a:pt x="58058" y="263"/>
                </a:cubicBezTo>
                <a:cubicBezTo>
                  <a:pt x="57927" y="132"/>
                  <a:pt x="57730" y="219"/>
                  <a:pt x="57730" y="394"/>
                </a:cubicBezTo>
                <a:cubicBezTo>
                  <a:pt x="57730" y="482"/>
                  <a:pt x="57817" y="569"/>
                  <a:pt x="57927" y="569"/>
                </a:cubicBezTo>
                <a:close/>
                <a:moveTo>
                  <a:pt x="53098" y="525"/>
                </a:moveTo>
                <a:cubicBezTo>
                  <a:pt x="53338" y="525"/>
                  <a:pt x="52945" y="154"/>
                  <a:pt x="52945" y="394"/>
                </a:cubicBezTo>
                <a:cubicBezTo>
                  <a:pt x="52945" y="460"/>
                  <a:pt x="53010" y="525"/>
                  <a:pt x="53098" y="525"/>
                </a:cubicBezTo>
                <a:close/>
                <a:moveTo>
                  <a:pt x="48268" y="482"/>
                </a:moveTo>
                <a:cubicBezTo>
                  <a:pt x="48312" y="482"/>
                  <a:pt x="48356" y="438"/>
                  <a:pt x="48356" y="394"/>
                </a:cubicBezTo>
                <a:cubicBezTo>
                  <a:pt x="48356" y="329"/>
                  <a:pt x="48312" y="285"/>
                  <a:pt x="48268" y="285"/>
                </a:cubicBezTo>
                <a:cubicBezTo>
                  <a:pt x="48225" y="285"/>
                  <a:pt x="48181" y="329"/>
                  <a:pt x="48181" y="394"/>
                </a:cubicBezTo>
                <a:cubicBezTo>
                  <a:pt x="48181" y="438"/>
                  <a:pt x="48225" y="482"/>
                  <a:pt x="48268" y="482"/>
                </a:cubicBezTo>
                <a:close/>
                <a:moveTo>
                  <a:pt x="43439" y="438"/>
                </a:moveTo>
                <a:cubicBezTo>
                  <a:pt x="43461" y="438"/>
                  <a:pt x="43483" y="416"/>
                  <a:pt x="43483" y="394"/>
                </a:cubicBezTo>
                <a:cubicBezTo>
                  <a:pt x="43483" y="372"/>
                  <a:pt x="43461" y="351"/>
                  <a:pt x="43439" y="351"/>
                </a:cubicBezTo>
                <a:cubicBezTo>
                  <a:pt x="43418" y="351"/>
                  <a:pt x="43396" y="372"/>
                  <a:pt x="43396" y="394"/>
                </a:cubicBezTo>
                <a:cubicBezTo>
                  <a:pt x="43396" y="416"/>
                  <a:pt x="43418" y="438"/>
                  <a:pt x="43439" y="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57"/>
          <p:cNvSpPr/>
          <p:nvPr/>
        </p:nvSpPr>
        <p:spPr>
          <a:xfrm>
            <a:off x="447750" y="225450"/>
            <a:ext cx="8248500" cy="46926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57"/>
          <p:cNvSpPr/>
          <p:nvPr/>
        </p:nvSpPr>
        <p:spPr>
          <a:xfrm>
            <a:off x="453134" y="225450"/>
            <a:ext cx="8238000" cy="385200"/>
          </a:xfrm>
          <a:prstGeom prst="round2SameRect">
            <a:avLst>
              <a:gd name="adj1" fmla="val 34096"/>
              <a:gd name="adj2" fmla="val 0"/>
            </a:avLst>
          </a:prstGeom>
          <a:solidFill>
            <a:srgbClr val="E94F2D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7" name="Google Shape;177;p57"/>
          <p:cNvGrpSpPr/>
          <p:nvPr/>
        </p:nvGrpSpPr>
        <p:grpSpPr>
          <a:xfrm>
            <a:off x="600646" y="346247"/>
            <a:ext cx="750477" cy="143376"/>
            <a:chOff x="7841645" y="1419444"/>
            <a:chExt cx="734897" cy="140400"/>
          </a:xfrm>
        </p:grpSpPr>
        <p:sp>
          <p:nvSpPr>
            <p:cNvPr id="178" name="Google Shape;178;p57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7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57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" name="Google Shape;181;p57"/>
          <p:cNvSpPr txBox="1">
            <a:spLocks noGrp="1"/>
          </p:cNvSpPr>
          <p:nvPr>
            <p:ph type="ctrTitle"/>
          </p:nvPr>
        </p:nvSpPr>
        <p:spPr>
          <a:xfrm>
            <a:off x="1418700" y="800500"/>
            <a:ext cx="6306600" cy="8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6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2" name="Google Shape;182;p57"/>
          <p:cNvSpPr txBox="1">
            <a:spLocks noGrp="1"/>
          </p:cNvSpPr>
          <p:nvPr>
            <p:ph type="subTitle" idx="1"/>
          </p:nvPr>
        </p:nvSpPr>
        <p:spPr>
          <a:xfrm>
            <a:off x="2607450" y="1773250"/>
            <a:ext cx="39291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57"/>
          <p:cNvSpPr txBox="1"/>
          <p:nvPr/>
        </p:nvSpPr>
        <p:spPr>
          <a:xfrm>
            <a:off x="2161175" y="3657350"/>
            <a:ext cx="48219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 This presentation template was created by </a:t>
            </a:r>
            <a:r>
              <a:rPr lang="en" sz="1100" b="1" i="0" u="none" strike="noStrike" cap="none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including icons by </a:t>
            </a:r>
            <a:r>
              <a:rPr lang="en" sz="1100" b="1" i="0" u="none" strike="noStrike" cap="none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infographics &amp; images by </a:t>
            </a:r>
            <a:r>
              <a:rPr lang="en" sz="1100" b="1" i="0" u="none" strike="noStrike" cap="none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11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2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8"/>
          <p:cNvSpPr/>
          <p:nvPr/>
        </p:nvSpPr>
        <p:spPr>
          <a:xfrm>
            <a:off x="-960025" y="1683074"/>
            <a:ext cx="7651829" cy="6727369"/>
          </a:xfrm>
          <a:custGeom>
            <a:avLst/>
            <a:gdLst/>
            <a:ahLst/>
            <a:cxnLst/>
            <a:rect l="l" t="t" r="r" b="b"/>
            <a:pathLst>
              <a:path w="154442" h="135783" extrusionOk="0">
                <a:moveTo>
                  <a:pt x="115831" y="135542"/>
                </a:moveTo>
                <a:lnTo>
                  <a:pt x="115831" y="135520"/>
                </a:lnTo>
                <a:lnTo>
                  <a:pt x="115831" y="135520"/>
                </a:lnTo>
                <a:cubicBezTo>
                  <a:pt x="115831" y="135520"/>
                  <a:pt x="115809" y="135520"/>
                  <a:pt x="115809" y="135520"/>
                </a:cubicBezTo>
                <a:close/>
                <a:moveTo>
                  <a:pt x="111002" y="135564"/>
                </a:moveTo>
                <a:cubicBezTo>
                  <a:pt x="111090" y="135564"/>
                  <a:pt x="110959" y="135433"/>
                  <a:pt x="110959" y="135520"/>
                </a:cubicBezTo>
                <a:cubicBezTo>
                  <a:pt x="110959" y="135542"/>
                  <a:pt x="110980" y="135564"/>
                  <a:pt x="111002" y="135564"/>
                </a:cubicBezTo>
                <a:close/>
                <a:moveTo>
                  <a:pt x="106173" y="135629"/>
                </a:moveTo>
                <a:cubicBezTo>
                  <a:pt x="106239" y="135629"/>
                  <a:pt x="106282" y="135586"/>
                  <a:pt x="106282" y="135520"/>
                </a:cubicBezTo>
                <a:cubicBezTo>
                  <a:pt x="106282" y="135367"/>
                  <a:pt x="106064" y="135367"/>
                  <a:pt x="106064" y="135520"/>
                </a:cubicBezTo>
                <a:cubicBezTo>
                  <a:pt x="106064" y="135586"/>
                  <a:pt x="106108" y="135629"/>
                  <a:pt x="106173" y="135629"/>
                </a:cubicBezTo>
                <a:close/>
                <a:moveTo>
                  <a:pt x="101344" y="135673"/>
                </a:moveTo>
                <a:cubicBezTo>
                  <a:pt x="101432" y="135673"/>
                  <a:pt x="101519" y="135608"/>
                  <a:pt x="101519" y="135520"/>
                </a:cubicBezTo>
                <a:cubicBezTo>
                  <a:pt x="101519" y="135433"/>
                  <a:pt x="101432" y="135367"/>
                  <a:pt x="101344" y="135367"/>
                </a:cubicBezTo>
                <a:cubicBezTo>
                  <a:pt x="101257" y="135367"/>
                  <a:pt x="101191" y="135433"/>
                  <a:pt x="101191" y="135520"/>
                </a:cubicBezTo>
                <a:cubicBezTo>
                  <a:pt x="101191" y="135608"/>
                  <a:pt x="101257" y="135673"/>
                  <a:pt x="101344" y="135673"/>
                </a:cubicBezTo>
                <a:close/>
                <a:moveTo>
                  <a:pt x="96537" y="135717"/>
                </a:moveTo>
                <a:cubicBezTo>
                  <a:pt x="96646" y="135717"/>
                  <a:pt x="96734" y="135629"/>
                  <a:pt x="96734" y="135520"/>
                </a:cubicBezTo>
                <a:cubicBezTo>
                  <a:pt x="96690" y="135280"/>
                  <a:pt x="96362" y="135280"/>
                  <a:pt x="96318" y="135520"/>
                </a:cubicBezTo>
                <a:cubicBezTo>
                  <a:pt x="96318" y="135629"/>
                  <a:pt x="96406" y="135717"/>
                  <a:pt x="96537" y="135717"/>
                </a:cubicBezTo>
                <a:close/>
                <a:moveTo>
                  <a:pt x="91708" y="135739"/>
                </a:moveTo>
                <a:cubicBezTo>
                  <a:pt x="91992" y="135739"/>
                  <a:pt x="91992" y="135280"/>
                  <a:pt x="91708" y="135302"/>
                </a:cubicBezTo>
                <a:cubicBezTo>
                  <a:pt x="91402" y="135302"/>
                  <a:pt x="91402" y="135739"/>
                  <a:pt x="91708" y="135739"/>
                </a:cubicBezTo>
                <a:close/>
                <a:moveTo>
                  <a:pt x="86879" y="135782"/>
                </a:moveTo>
                <a:cubicBezTo>
                  <a:pt x="87097" y="135782"/>
                  <a:pt x="87207" y="135498"/>
                  <a:pt x="87054" y="135345"/>
                </a:cubicBezTo>
                <a:cubicBezTo>
                  <a:pt x="86901" y="135170"/>
                  <a:pt x="86617" y="135302"/>
                  <a:pt x="86617" y="135520"/>
                </a:cubicBezTo>
                <a:cubicBezTo>
                  <a:pt x="86617" y="135651"/>
                  <a:pt x="86726" y="135782"/>
                  <a:pt x="86879" y="135782"/>
                </a:cubicBezTo>
                <a:close/>
                <a:moveTo>
                  <a:pt x="82050" y="135782"/>
                </a:moveTo>
                <a:cubicBezTo>
                  <a:pt x="82290" y="135782"/>
                  <a:pt x="82421" y="135476"/>
                  <a:pt x="82247" y="135302"/>
                </a:cubicBezTo>
                <a:cubicBezTo>
                  <a:pt x="82072" y="135127"/>
                  <a:pt x="81766" y="135258"/>
                  <a:pt x="81766" y="135498"/>
                </a:cubicBezTo>
                <a:cubicBezTo>
                  <a:pt x="81766" y="135651"/>
                  <a:pt x="81897" y="135782"/>
                  <a:pt x="82050" y="135782"/>
                </a:cubicBezTo>
                <a:close/>
                <a:moveTo>
                  <a:pt x="77221" y="135782"/>
                </a:moveTo>
                <a:cubicBezTo>
                  <a:pt x="77461" y="135782"/>
                  <a:pt x="77592" y="135498"/>
                  <a:pt x="77418" y="135323"/>
                </a:cubicBezTo>
                <a:cubicBezTo>
                  <a:pt x="77243" y="135149"/>
                  <a:pt x="76937" y="135258"/>
                  <a:pt x="76937" y="135520"/>
                </a:cubicBezTo>
                <a:cubicBezTo>
                  <a:pt x="76937" y="135673"/>
                  <a:pt x="77068" y="135782"/>
                  <a:pt x="77221" y="135782"/>
                </a:cubicBezTo>
                <a:close/>
                <a:moveTo>
                  <a:pt x="72392" y="135782"/>
                </a:moveTo>
                <a:cubicBezTo>
                  <a:pt x="72632" y="135782"/>
                  <a:pt x="72763" y="135476"/>
                  <a:pt x="72588" y="135302"/>
                </a:cubicBezTo>
                <a:cubicBezTo>
                  <a:pt x="72414" y="135127"/>
                  <a:pt x="72130" y="135258"/>
                  <a:pt x="72130" y="135498"/>
                </a:cubicBezTo>
                <a:cubicBezTo>
                  <a:pt x="72130" y="135651"/>
                  <a:pt x="72239" y="135782"/>
                  <a:pt x="72392" y="135782"/>
                </a:cubicBezTo>
                <a:close/>
                <a:moveTo>
                  <a:pt x="67563" y="135782"/>
                </a:moveTo>
                <a:cubicBezTo>
                  <a:pt x="67803" y="135782"/>
                  <a:pt x="67912" y="135498"/>
                  <a:pt x="67759" y="135345"/>
                </a:cubicBezTo>
                <a:cubicBezTo>
                  <a:pt x="67585" y="135170"/>
                  <a:pt x="67322" y="135302"/>
                  <a:pt x="67322" y="135520"/>
                </a:cubicBezTo>
                <a:cubicBezTo>
                  <a:pt x="67322" y="135651"/>
                  <a:pt x="67432" y="135782"/>
                  <a:pt x="67563" y="135782"/>
                </a:cubicBezTo>
                <a:close/>
                <a:moveTo>
                  <a:pt x="62734" y="135739"/>
                </a:moveTo>
                <a:cubicBezTo>
                  <a:pt x="62952" y="135739"/>
                  <a:pt x="63040" y="135498"/>
                  <a:pt x="62909" y="135367"/>
                </a:cubicBezTo>
                <a:cubicBezTo>
                  <a:pt x="62756" y="135214"/>
                  <a:pt x="62515" y="135323"/>
                  <a:pt x="62515" y="135520"/>
                </a:cubicBezTo>
                <a:cubicBezTo>
                  <a:pt x="62515" y="135651"/>
                  <a:pt x="62624" y="135739"/>
                  <a:pt x="62734" y="135739"/>
                </a:cubicBezTo>
                <a:close/>
                <a:moveTo>
                  <a:pt x="57927" y="135717"/>
                </a:moveTo>
                <a:cubicBezTo>
                  <a:pt x="58036" y="135717"/>
                  <a:pt x="58123" y="135629"/>
                  <a:pt x="58123" y="135520"/>
                </a:cubicBezTo>
                <a:cubicBezTo>
                  <a:pt x="58101" y="135280"/>
                  <a:pt x="57752" y="135280"/>
                  <a:pt x="57708" y="135520"/>
                </a:cubicBezTo>
                <a:cubicBezTo>
                  <a:pt x="57708" y="135629"/>
                  <a:pt x="57817" y="135717"/>
                  <a:pt x="57927" y="135717"/>
                </a:cubicBezTo>
                <a:close/>
                <a:moveTo>
                  <a:pt x="53098" y="135673"/>
                </a:moveTo>
                <a:cubicBezTo>
                  <a:pt x="53294" y="135673"/>
                  <a:pt x="53294" y="135367"/>
                  <a:pt x="53098" y="135367"/>
                </a:cubicBezTo>
                <a:cubicBezTo>
                  <a:pt x="52901" y="135367"/>
                  <a:pt x="52901" y="135673"/>
                  <a:pt x="53098" y="135673"/>
                </a:cubicBezTo>
                <a:close/>
                <a:moveTo>
                  <a:pt x="48268" y="135629"/>
                </a:moveTo>
                <a:cubicBezTo>
                  <a:pt x="48334" y="135629"/>
                  <a:pt x="48378" y="135586"/>
                  <a:pt x="48378" y="135520"/>
                </a:cubicBezTo>
                <a:cubicBezTo>
                  <a:pt x="48378" y="135455"/>
                  <a:pt x="48334" y="135411"/>
                  <a:pt x="48268" y="135411"/>
                </a:cubicBezTo>
                <a:cubicBezTo>
                  <a:pt x="48203" y="135411"/>
                  <a:pt x="48159" y="135455"/>
                  <a:pt x="48159" y="135520"/>
                </a:cubicBezTo>
                <a:cubicBezTo>
                  <a:pt x="48159" y="135586"/>
                  <a:pt x="48203" y="135629"/>
                  <a:pt x="48268" y="135629"/>
                </a:cubicBezTo>
                <a:close/>
                <a:moveTo>
                  <a:pt x="43439" y="135564"/>
                </a:moveTo>
                <a:cubicBezTo>
                  <a:pt x="43461" y="135564"/>
                  <a:pt x="43483" y="135542"/>
                  <a:pt x="43483" y="135520"/>
                </a:cubicBezTo>
                <a:cubicBezTo>
                  <a:pt x="43483" y="135498"/>
                  <a:pt x="43461" y="135476"/>
                  <a:pt x="43439" y="135476"/>
                </a:cubicBezTo>
                <a:cubicBezTo>
                  <a:pt x="43418" y="135476"/>
                  <a:pt x="43396" y="135498"/>
                  <a:pt x="43396" y="135520"/>
                </a:cubicBezTo>
                <a:cubicBezTo>
                  <a:pt x="43396" y="135542"/>
                  <a:pt x="43418" y="135564"/>
                  <a:pt x="43439" y="135564"/>
                </a:cubicBezTo>
                <a:close/>
                <a:moveTo>
                  <a:pt x="38610" y="135542"/>
                </a:moveTo>
                <a:lnTo>
                  <a:pt x="38632" y="135520"/>
                </a:lnTo>
                <a:cubicBezTo>
                  <a:pt x="38632" y="135520"/>
                  <a:pt x="38610" y="135520"/>
                  <a:pt x="38610" y="135520"/>
                </a:cubicBezTo>
                <a:cubicBezTo>
                  <a:pt x="38610" y="135520"/>
                  <a:pt x="38610" y="135520"/>
                  <a:pt x="38610" y="135520"/>
                </a:cubicBezTo>
                <a:cubicBezTo>
                  <a:pt x="38610" y="135520"/>
                  <a:pt x="38610" y="135542"/>
                  <a:pt x="38610" y="135542"/>
                </a:cubicBezTo>
                <a:close/>
                <a:moveTo>
                  <a:pt x="120660" y="130735"/>
                </a:moveTo>
                <a:cubicBezTo>
                  <a:pt x="120660" y="130735"/>
                  <a:pt x="120682" y="130713"/>
                  <a:pt x="120682" y="130713"/>
                </a:cubicBezTo>
                <a:cubicBezTo>
                  <a:pt x="120682" y="130691"/>
                  <a:pt x="120660" y="130669"/>
                  <a:pt x="120660" y="130669"/>
                </a:cubicBezTo>
                <a:cubicBezTo>
                  <a:pt x="120638" y="130669"/>
                  <a:pt x="120638" y="130691"/>
                  <a:pt x="120638" y="130713"/>
                </a:cubicBezTo>
                <a:cubicBezTo>
                  <a:pt x="120617" y="130713"/>
                  <a:pt x="120638" y="130735"/>
                  <a:pt x="120660" y="130735"/>
                </a:cubicBezTo>
                <a:close/>
                <a:moveTo>
                  <a:pt x="115831" y="130800"/>
                </a:moveTo>
                <a:cubicBezTo>
                  <a:pt x="115941" y="130778"/>
                  <a:pt x="115941" y="130604"/>
                  <a:pt x="115831" y="130604"/>
                </a:cubicBezTo>
                <a:cubicBezTo>
                  <a:pt x="115700" y="130582"/>
                  <a:pt x="115700" y="130822"/>
                  <a:pt x="115831" y="130800"/>
                </a:cubicBezTo>
                <a:close/>
                <a:moveTo>
                  <a:pt x="111002" y="130866"/>
                </a:moveTo>
                <a:cubicBezTo>
                  <a:pt x="111286" y="130866"/>
                  <a:pt x="110827" y="130429"/>
                  <a:pt x="110827" y="130713"/>
                </a:cubicBezTo>
                <a:cubicBezTo>
                  <a:pt x="110827" y="130800"/>
                  <a:pt x="110915" y="130866"/>
                  <a:pt x="111002" y="130866"/>
                </a:cubicBezTo>
                <a:close/>
                <a:moveTo>
                  <a:pt x="106173" y="130931"/>
                </a:moveTo>
                <a:cubicBezTo>
                  <a:pt x="106392" y="130931"/>
                  <a:pt x="106479" y="130691"/>
                  <a:pt x="106348" y="130538"/>
                </a:cubicBezTo>
                <a:cubicBezTo>
                  <a:pt x="106195" y="130385"/>
                  <a:pt x="105955" y="130494"/>
                  <a:pt x="105955" y="130713"/>
                </a:cubicBezTo>
                <a:cubicBezTo>
                  <a:pt x="105955" y="130822"/>
                  <a:pt x="106042" y="130931"/>
                  <a:pt x="106173" y="130931"/>
                </a:cubicBezTo>
                <a:close/>
                <a:moveTo>
                  <a:pt x="101344" y="130997"/>
                </a:moveTo>
                <a:cubicBezTo>
                  <a:pt x="101606" y="130997"/>
                  <a:pt x="101737" y="130669"/>
                  <a:pt x="101563" y="130494"/>
                </a:cubicBezTo>
                <a:cubicBezTo>
                  <a:pt x="101366" y="130298"/>
                  <a:pt x="101060" y="130429"/>
                  <a:pt x="101060" y="130713"/>
                </a:cubicBezTo>
                <a:cubicBezTo>
                  <a:pt x="101060" y="130866"/>
                  <a:pt x="101191" y="130997"/>
                  <a:pt x="101344" y="130997"/>
                </a:cubicBezTo>
                <a:close/>
                <a:moveTo>
                  <a:pt x="96515" y="131041"/>
                </a:moveTo>
                <a:cubicBezTo>
                  <a:pt x="96821" y="131041"/>
                  <a:pt x="96974" y="130669"/>
                  <a:pt x="96755" y="130451"/>
                </a:cubicBezTo>
                <a:cubicBezTo>
                  <a:pt x="96559" y="130254"/>
                  <a:pt x="96187" y="130407"/>
                  <a:pt x="96187" y="130713"/>
                </a:cubicBezTo>
                <a:cubicBezTo>
                  <a:pt x="96187" y="130888"/>
                  <a:pt x="96340" y="131041"/>
                  <a:pt x="96515" y="131041"/>
                </a:cubicBezTo>
                <a:close/>
                <a:moveTo>
                  <a:pt x="91708" y="131084"/>
                </a:moveTo>
                <a:cubicBezTo>
                  <a:pt x="92036" y="131084"/>
                  <a:pt x="92211" y="130669"/>
                  <a:pt x="91970" y="130429"/>
                </a:cubicBezTo>
                <a:cubicBezTo>
                  <a:pt x="91730" y="130188"/>
                  <a:pt x="91315" y="130363"/>
                  <a:pt x="91315" y="130713"/>
                </a:cubicBezTo>
                <a:cubicBezTo>
                  <a:pt x="91315" y="130910"/>
                  <a:pt x="91489" y="131084"/>
                  <a:pt x="91708" y="131084"/>
                </a:cubicBezTo>
                <a:close/>
                <a:moveTo>
                  <a:pt x="86879" y="131106"/>
                </a:moveTo>
                <a:cubicBezTo>
                  <a:pt x="87229" y="131106"/>
                  <a:pt x="87403" y="130669"/>
                  <a:pt x="87163" y="130407"/>
                </a:cubicBezTo>
                <a:cubicBezTo>
                  <a:pt x="86901" y="130167"/>
                  <a:pt x="86464" y="130341"/>
                  <a:pt x="86464" y="130713"/>
                </a:cubicBezTo>
                <a:cubicBezTo>
                  <a:pt x="86464" y="130931"/>
                  <a:pt x="86660" y="131106"/>
                  <a:pt x="86879" y="131106"/>
                </a:cubicBezTo>
                <a:close/>
                <a:moveTo>
                  <a:pt x="82050" y="131106"/>
                </a:moveTo>
                <a:cubicBezTo>
                  <a:pt x="82421" y="131106"/>
                  <a:pt x="82596" y="130647"/>
                  <a:pt x="82334" y="130385"/>
                </a:cubicBezTo>
                <a:cubicBezTo>
                  <a:pt x="82072" y="130123"/>
                  <a:pt x="81635" y="130320"/>
                  <a:pt x="81635" y="130691"/>
                </a:cubicBezTo>
                <a:cubicBezTo>
                  <a:pt x="81635" y="130910"/>
                  <a:pt x="81810" y="131106"/>
                  <a:pt x="82050" y="131106"/>
                </a:cubicBezTo>
                <a:close/>
                <a:moveTo>
                  <a:pt x="77221" y="131106"/>
                </a:moveTo>
                <a:cubicBezTo>
                  <a:pt x="77592" y="131106"/>
                  <a:pt x="77789" y="130647"/>
                  <a:pt x="77527" y="130385"/>
                </a:cubicBezTo>
                <a:cubicBezTo>
                  <a:pt x="77265" y="130123"/>
                  <a:pt x="76806" y="130320"/>
                  <a:pt x="76806" y="130691"/>
                </a:cubicBezTo>
                <a:cubicBezTo>
                  <a:pt x="76806" y="130910"/>
                  <a:pt x="77002" y="131106"/>
                  <a:pt x="77221" y="131106"/>
                </a:cubicBezTo>
                <a:close/>
                <a:moveTo>
                  <a:pt x="72392" y="131106"/>
                </a:moveTo>
                <a:cubicBezTo>
                  <a:pt x="72763" y="131106"/>
                  <a:pt x="72960" y="130647"/>
                  <a:pt x="72698" y="130385"/>
                </a:cubicBezTo>
                <a:cubicBezTo>
                  <a:pt x="72436" y="130123"/>
                  <a:pt x="71977" y="130320"/>
                  <a:pt x="71977" y="130691"/>
                </a:cubicBezTo>
                <a:cubicBezTo>
                  <a:pt x="71977" y="130910"/>
                  <a:pt x="72173" y="131106"/>
                  <a:pt x="72392" y="131106"/>
                </a:cubicBezTo>
                <a:close/>
                <a:moveTo>
                  <a:pt x="67563" y="131106"/>
                </a:moveTo>
                <a:cubicBezTo>
                  <a:pt x="67934" y="131106"/>
                  <a:pt x="68109" y="130669"/>
                  <a:pt x="67847" y="130407"/>
                </a:cubicBezTo>
                <a:cubicBezTo>
                  <a:pt x="67606" y="130167"/>
                  <a:pt x="67169" y="130341"/>
                  <a:pt x="67169" y="130713"/>
                </a:cubicBezTo>
                <a:cubicBezTo>
                  <a:pt x="67169" y="130931"/>
                  <a:pt x="67344" y="131106"/>
                  <a:pt x="67563" y="131106"/>
                </a:cubicBezTo>
                <a:close/>
                <a:moveTo>
                  <a:pt x="62734" y="131084"/>
                </a:moveTo>
                <a:cubicBezTo>
                  <a:pt x="63083" y="131084"/>
                  <a:pt x="63258" y="130669"/>
                  <a:pt x="63018" y="130429"/>
                </a:cubicBezTo>
                <a:cubicBezTo>
                  <a:pt x="62777" y="130188"/>
                  <a:pt x="62362" y="130363"/>
                  <a:pt x="62362" y="130713"/>
                </a:cubicBezTo>
                <a:cubicBezTo>
                  <a:pt x="62362" y="130910"/>
                  <a:pt x="62537" y="131084"/>
                  <a:pt x="62734" y="131084"/>
                </a:cubicBezTo>
                <a:close/>
                <a:moveTo>
                  <a:pt x="57927" y="131041"/>
                </a:moveTo>
                <a:cubicBezTo>
                  <a:pt x="58211" y="131041"/>
                  <a:pt x="58364" y="130669"/>
                  <a:pt x="58167" y="130473"/>
                </a:cubicBezTo>
                <a:cubicBezTo>
                  <a:pt x="57948" y="130254"/>
                  <a:pt x="57577" y="130407"/>
                  <a:pt x="57577" y="130713"/>
                </a:cubicBezTo>
                <a:cubicBezTo>
                  <a:pt x="57577" y="130888"/>
                  <a:pt x="57730" y="131041"/>
                  <a:pt x="57927" y="131041"/>
                </a:cubicBezTo>
                <a:close/>
                <a:moveTo>
                  <a:pt x="53098" y="130975"/>
                </a:moveTo>
                <a:cubicBezTo>
                  <a:pt x="53338" y="130975"/>
                  <a:pt x="53469" y="130691"/>
                  <a:pt x="53294" y="130516"/>
                </a:cubicBezTo>
                <a:cubicBezTo>
                  <a:pt x="53119" y="130341"/>
                  <a:pt x="52813" y="130473"/>
                  <a:pt x="52813" y="130713"/>
                </a:cubicBezTo>
                <a:cubicBezTo>
                  <a:pt x="52813" y="130866"/>
                  <a:pt x="52945" y="130975"/>
                  <a:pt x="53098" y="130975"/>
                </a:cubicBezTo>
                <a:close/>
                <a:moveTo>
                  <a:pt x="48268" y="130931"/>
                </a:moveTo>
                <a:cubicBezTo>
                  <a:pt x="48465" y="130931"/>
                  <a:pt x="48574" y="130691"/>
                  <a:pt x="48443" y="130538"/>
                </a:cubicBezTo>
                <a:cubicBezTo>
                  <a:pt x="48290" y="130385"/>
                  <a:pt x="48050" y="130494"/>
                  <a:pt x="48050" y="130691"/>
                </a:cubicBezTo>
                <a:cubicBezTo>
                  <a:pt x="48050" y="130822"/>
                  <a:pt x="48137" y="130931"/>
                  <a:pt x="48268" y="130931"/>
                </a:cubicBezTo>
                <a:close/>
                <a:moveTo>
                  <a:pt x="43439" y="130866"/>
                </a:moveTo>
                <a:cubicBezTo>
                  <a:pt x="43702" y="130866"/>
                  <a:pt x="43287" y="130451"/>
                  <a:pt x="43287" y="130691"/>
                </a:cubicBezTo>
                <a:cubicBezTo>
                  <a:pt x="43287" y="130800"/>
                  <a:pt x="43352" y="130866"/>
                  <a:pt x="43439" y="130866"/>
                </a:cubicBezTo>
                <a:close/>
                <a:moveTo>
                  <a:pt x="38610" y="130800"/>
                </a:moveTo>
                <a:cubicBezTo>
                  <a:pt x="38676" y="130800"/>
                  <a:pt x="38720" y="130757"/>
                  <a:pt x="38720" y="130691"/>
                </a:cubicBezTo>
                <a:cubicBezTo>
                  <a:pt x="38720" y="130560"/>
                  <a:pt x="38457" y="130800"/>
                  <a:pt x="38610" y="130800"/>
                </a:cubicBezTo>
                <a:close/>
                <a:moveTo>
                  <a:pt x="33803" y="130735"/>
                </a:moveTo>
                <a:cubicBezTo>
                  <a:pt x="33803" y="130735"/>
                  <a:pt x="33825" y="130713"/>
                  <a:pt x="33825" y="130713"/>
                </a:cubicBezTo>
                <a:cubicBezTo>
                  <a:pt x="33825" y="130669"/>
                  <a:pt x="33760" y="130669"/>
                  <a:pt x="33760" y="130713"/>
                </a:cubicBezTo>
                <a:cubicBezTo>
                  <a:pt x="33760" y="130713"/>
                  <a:pt x="33781" y="130735"/>
                  <a:pt x="33803" y="130735"/>
                </a:cubicBezTo>
                <a:close/>
                <a:moveTo>
                  <a:pt x="125489" y="125928"/>
                </a:moveTo>
                <a:cubicBezTo>
                  <a:pt x="125555" y="125928"/>
                  <a:pt x="125424" y="125775"/>
                  <a:pt x="125424" y="125862"/>
                </a:cubicBezTo>
                <a:cubicBezTo>
                  <a:pt x="125424" y="125906"/>
                  <a:pt x="125446" y="125928"/>
                  <a:pt x="125489" y="125928"/>
                </a:cubicBezTo>
                <a:close/>
                <a:moveTo>
                  <a:pt x="120660" y="125993"/>
                </a:moveTo>
                <a:cubicBezTo>
                  <a:pt x="120857" y="125993"/>
                  <a:pt x="120529" y="125665"/>
                  <a:pt x="120529" y="125862"/>
                </a:cubicBezTo>
                <a:cubicBezTo>
                  <a:pt x="120529" y="125949"/>
                  <a:pt x="120573" y="125993"/>
                  <a:pt x="120660" y="125993"/>
                </a:cubicBezTo>
                <a:close/>
                <a:moveTo>
                  <a:pt x="115831" y="126081"/>
                </a:moveTo>
                <a:cubicBezTo>
                  <a:pt x="116028" y="126081"/>
                  <a:pt x="116115" y="125840"/>
                  <a:pt x="115984" y="125709"/>
                </a:cubicBezTo>
                <a:cubicBezTo>
                  <a:pt x="115831" y="125578"/>
                  <a:pt x="115613" y="125687"/>
                  <a:pt x="115613" y="125862"/>
                </a:cubicBezTo>
                <a:cubicBezTo>
                  <a:pt x="115613" y="125993"/>
                  <a:pt x="115700" y="126081"/>
                  <a:pt x="115831" y="126081"/>
                </a:cubicBezTo>
                <a:close/>
                <a:moveTo>
                  <a:pt x="111002" y="126168"/>
                </a:moveTo>
                <a:cubicBezTo>
                  <a:pt x="111264" y="126168"/>
                  <a:pt x="111396" y="125840"/>
                  <a:pt x="111221" y="125665"/>
                </a:cubicBezTo>
                <a:cubicBezTo>
                  <a:pt x="111024" y="125469"/>
                  <a:pt x="110696" y="125600"/>
                  <a:pt x="110718" y="125862"/>
                </a:cubicBezTo>
                <a:cubicBezTo>
                  <a:pt x="110718" y="126037"/>
                  <a:pt x="110849" y="126168"/>
                  <a:pt x="111002" y="126168"/>
                </a:cubicBezTo>
                <a:close/>
                <a:moveTo>
                  <a:pt x="106173" y="126233"/>
                </a:moveTo>
                <a:cubicBezTo>
                  <a:pt x="106501" y="126233"/>
                  <a:pt x="106676" y="125840"/>
                  <a:pt x="106435" y="125600"/>
                </a:cubicBezTo>
                <a:cubicBezTo>
                  <a:pt x="106195" y="125381"/>
                  <a:pt x="105824" y="125534"/>
                  <a:pt x="105824" y="125862"/>
                </a:cubicBezTo>
                <a:cubicBezTo>
                  <a:pt x="105824" y="126059"/>
                  <a:pt x="105977" y="126233"/>
                  <a:pt x="106173" y="126233"/>
                </a:cubicBezTo>
                <a:close/>
                <a:moveTo>
                  <a:pt x="101344" y="126299"/>
                </a:moveTo>
                <a:cubicBezTo>
                  <a:pt x="101737" y="126299"/>
                  <a:pt x="101934" y="125840"/>
                  <a:pt x="101650" y="125556"/>
                </a:cubicBezTo>
                <a:cubicBezTo>
                  <a:pt x="101388" y="125294"/>
                  <a:pt x="100929" y="125491"/>
                  <a:pt x="100929" y="125862"/>
                </a:cubicBezTo>
                <a:cubicBezTo>
                  <a:pt x="100929" y="126102"/>
                  <a:pt x="101104" y="126299"/>
                  <a:pt x="101344" y="126299"/>
                </a:cubicBezTo>
                <a:close/>
                <a:moveTo>
                  <a:pt x="96515" y="126343"/>
                </a:moveTo>
                <a:cubicBezTo>
                  <a:pt x="96952" y="126343"/>
                  <a:pt x="97149" y="125818"/>
                  <a:pt x="96865" y="125534"/>
                </a:cubicBezTo>
                <a:cubicBezTo>
                  <a:pt x="96559" y="125228"/>
                  <a:pt x="96056" y="125447"/>
                  <a:pt x="96056" y="125862"/>
                </a:cubicBezTo>
                <a:cubicBezTo>
                  <a:pt x="96056" y="126124"/>
                  <a:pt x="96275" y="126343"/>
                  <a:pt x="96515" y="126343"/>
                </a:cubicBezTo>
                <a:close/>
                <a:moveTo>
                  <a:pt x="91708" y="126365"/>
                </a:moveTo>
                <a:cubicBezTo>
                  <a:pt x="92145" y="126365"/>
                  <a:pt x="92385" y="125818"/>
                  <a:pt x="92058" y="125512"/>
                </a:cubicBezTo>
                <a:cubicBezTo>
                  <a:pt x="91730" y="125185"/>
                  <a:pt x="91184" y="125425"/>
                  <a:pt x="91184" y="125862"/>
                </a:cubicBezTo>
                <a:cubicBezTo>
                  <a:pt x="91184" y="126146"/>
                  <a:pt x="91424" y="126386"/>
                  <a:pt x="91708" y="126365"/>
                </a:cubicBezTo>
                <a:close/>
                <a:moveTo>
                  <a:pt x="86879" y="126408"/>
                </a:moveTo>
                <a:cubicBezTo>
                  <a:pt x="87360" y="126408"/>
                  <a:pt x="87600" y="125818"/>
                  <a:pt x="87250" y="125469"/>
                </a:cubicBezTo>
                <a:cubicBezTo>
                  <a:pt x="86923" y="125119"/>
                  <a:pt x="86333" y="125359"/>
                  <a:pt x="86333" y="125862"/>
                </a:cubicBezTo>
                <a:cubicBezTo>
                  <a:pt x="86333" y="126168"/>
                  <a:pt x="86573" y="126408"/>
                  <a:pt x="86879" y="126408"/>
                </a:cubicBezTo>
                <a:close/>
                <a:moveTo>
                  <a:pt x="82050" y="126408"/>
                </a:moveTo>
                <a:cubicBezTo>
                  <a:pt x="82531" y="126408"/>
                  <a:pt x="82771" y="125818"/>
                  <a:pt x="82443" y="125491"/>
                </a:cubicBezTo>
                <a:cubicBezTo>
                  <a:pt x="82094" y="125141"/>
                  <a:pt x="81504" y="125381"/>
                  <a:pt x="81504" y="125862"/>
                </a:cubicBezTo>
                <a:cubicBezTo>
                  <a:pt x="81504" y="126168"/>
                  <a:pt x="81744" y="126408"/>
                  <a:pt x="82050" y="126408"/>
                </a:cubicBezTo>
                <a:close/>
                <a:moveTo>
                  <a:pt x="77221" y="126408"/>
                </a:moveTo>
                <a:cubicBezTo>
                  <a:pt x="77723" y="126408"/>
                  <a:pt x="77986" y="125796"/>
                  <a:pt x="77614" y="125447"/>
                </a:cubicBezTo>
                <a:cubicBezTo>
                  <a:pt x="77265" y="125097"/>
                  <a:pt x="76653" y="125359"/>
                  <a:pt x="76653" y="125862"/>
                </a:cubicBezTo>
                <a:cubicBezTo>
                  <a:pt x="76653" y="126168"/>
                  <a:pt x="76915" y="126430"/>
                  <a:pt x="77221" y="126408"/>
                </a:cubicBezTo>
                <a:close/>
                <a:moveTo>
                  <a:pt x="72392" y="126408"/>
                </a:moveTo>
                <a:cubicBezTo>
                  <a:pt x="72894" y="126408"/>
                  <a:pt x="73135" y="125818"/>
                  <a:pt x="72785" y="125491"/>
                </a:cubicBezTo>
                <a:cubicBezTo>
                  <a:pt x="72436" y="125141"/>
                  <a:pt x="71846" y="125381"/>
                  <a:pt x="71846" y="125862"/>
                </a:cubicBezTo>
                <a:cubicBezTo>
                  <a:pt x="71846" y="126168"/>
                  <a:pt x="72086" y="126408"/>
                  <a:pt x="72392" y="126408"/>
                </a:cubicBezTo>
                <a:close/>
                <a:moveTo>
                  <a:pt x="67563" y="126408"/>
                </a:moveTo>
                <a:cubicBezTo>
                  <a:pt x="68065" y="126408"/>
                  <a:pt x="68306" y="125818"/>
                  <a:pt x="67956" y="125469"/>
                </a:cubicBezTo>
                <a:cubicBezTo>
                  <a:pt x="67606" y="125119"/>
                  <a:pt x="67017" y="125359"/>
                  <a:pt x="67017" y="125862"/>
                </a:cubicBezTo>
                <a:cubicBezTo>
                  <a:pt x="67017" y="126168"/>
                  <a:pt x="67279" y="126408"/>
                  <a:pt x="67563" y="126408"/>
                </a:cubicBezTo>
                <a:close/>
                <a:moveTo>
                  <a:pt x="62734" y="126365"/>
                </a:moveTo>
                <a:cubicBezTo>
                  <a:pt x="63193" y="126365"/>
                  <a:pt x="63433" y="125818"/>
                  <a:pt x="63105" y="125512"/>
                </a:cubicBezTo>
                <a:cubicBezTo>
                  <a:pt x="62777" y="125185"/>
                  <a:pt x="62231" y="125425"/>
                  <a:pt x="62231" y="125862"/>
                </a:cubicBezTo>
                <a:cubicBezTo>
                  <a:pt x="62231" y="126146"/>
                  <a:pt x="62472" y="126365"/>
                  <a:pt x="62734" y="126365"/>
                </a:cubicBezTo>
                <a:close/>
                <a:moveTo>
                  <a:pt x="57927" y="126343"/>
                </a:moveTo>
                <a:cubicBezTo>
                  <a:pt x="58342" y="126343"/>
                  <a:pt x="58560" y="125840"/>
                  <a:pt x="58254" y="125534"/>
                </a:cubicBezTo>
                <a:cubicBezTo>
                  <a:pt x="57948" y="125228"/>
                  <a:pt x="57446" y="125447"/>
                  <a:pt x="57446" y="125862"/>
                </a:cubicBezTo>
                <a:cubicBezTo>
                  <a:pt x="57446" y="126124"/>
                  <a:pt x="57664" y="126343"/>
                  <a:pt x="57927" y="126343"/>
                </a:cubicBezTo>
                <a:close/>
                <a:moveTo>
                  <a:pt x="53098" y="126277"/>
                </a:moveTo>
                <a:cubicBezTo>
                  <a:pt x="53469" y="126277"/>
                  <a:pt x="53644" y="125840"/>
                  <a:pt x="53382" y="125578"/>
                </a:cubicBezTo>
                <a:cubicBezTo>
                  <a:pt x="53119" y="125316"/>
                  <a:pt x="52682" y="125491"/>
                  <a:pt x="52682" y="125862"/>
                </a:cubicBezTo>
                <a:cubicBezTo>
                  <a:pt x="52682" y="126102"/>
                  <a:pt x="52857" y="126277"/>
                  <a:pt x="53098" y="126277"/>
                </a:cubicBezTo>
                <a:close/>
                <a:moveTo>
                  <a:pt x="48268" y="126233"/>
                </a:moveTo>
                <a:cubicBezTo>
                  <a:pt x="48596" y="126233"/>
                  <a:pt x="48749" y="125840"/>
                  <a:pt x="48531" y="125600"/>
                </a:cubicBezTo>
                <a:cubicBezTo>
                  <a:pt x="48290" y="125381"/>
                  <a:pt x="47897" y="125534"/>
                  <a:pt x="47897" y="125862"/>
                </a:cubicBezTo>
                <a:cubicBezTo>
                  <a:pt x="47897" y="126059"/>
                  <a:pt x="48072" y="126233"/>
                  <a:pt x="48268" y="126233"/>
                </a:cubicBezTo>
                <a:close/>
                <a:moveTo>
                  <a:pt x="43439" y="126146"/>
                </a:moveTo>
                <a:cubicBezTo>
                  <a:pt x="43680" y="126146"/>
                  <a:pt x="43811" y="125862"/>
                  <a:pt x="43636" y="125687"/>
                </a:cubicBezTo>
                <a:cubicBezTo>
                  <a:pt x="43461" y="125512"/>
                  <a:pt x="43177" y="125622"/>
                  <a:pt x="43177" y="125884"/>
                </a:cubicBezTo>
                <a:cubicBezTo>
                  <a:pt x="43177" y="126037"/>
                  <a:pt x="43287" y="126146"/>
                  <a:pt x="43439" y="126146"/>
                </a:cubicBezTo>
                <a:close/>
                <a:moveTo>
                  <a:pt x="38610" y="126081"/>
                </a:moveTo>
                <a:cubicBezTo>
                  <a:pt x="38894" y="126081"/>
                  <a:pt x="38894" y="125665"/>
                  <a:pt x="38610" y="125665"/>
                </a:cubicBezTo>
                <a:cubicBezTo>
                  <a:pt x="38326" y="125665"/>
                  <a:pt x="38326" y="126081"/>
                  <a:pt x="38610" y="126081"/>
                </a:cubicBezTo>
                <a:close/>
                <a:moveTo>
                  <a:pt x="33803" y="126015"/>
                </a:moveTo>
                <a:cubicBezTo>
                  <a:pt x="34000" y="126015"/>
                  <a:pt x="33650" y="125665"/>
                  <a:pt x="33650" y="125862"/>
                </a:cubicBezTo>
                <a:cubicBezTo>
                  <a:pt x="33650" y="125949"/>
                  <a:pt x="33716" y="126015"/>
                  <a:pt x="33803" y="126015"/>
                </a:cubicBezTo>
                <a:close/>
                <a:moveTo>
                  <a:pt x="28974" y="125928"/>
                </a:moveTo>
                <a:cubicBezTo>
                  <a:pt x="29062" y="125928"/>
                  <a:pt x="28909" y="125775"/>
                  <a:pt x="28909" y="125862"/>
                </a:cubicBezTo>
                <a:cubicBezTo>
                  <a:pt x="28909" y="125906"/>
                  <a:pt x="28931" y="125928"/>
                  <a:pt x="28974" y="125928"/>
                </a:cubicBezTo>
                <a:close/>
                <a:moveTo>
                  <a:pt x="130297" y="121099"/>
                </a:moveTo>
                <a:cubicBezTo>
                  <a:pt x="130362" y="121099"/>
                  <a:pt x="130362" y="120989"/>
                  <a:pt x="130297" y="120989"/>
                </a:cubicBezTo>
                <a:cubicBezTo>
                  <a:pt x="130231" y="120989"/>
                  <a:pt x="130231" y="121099"/>
                  <a:pt x="130297" y="121099"/>
                </a:cubicBezTo>
                <a:close/>
                <a:moveTo>
                  <a:pt x="125467" y="121208"/>
                </a:moveTo>
                <a:cubicBezTo>
                  <a:pt x="125555" y="121208"/>
                  <a:pt x="125642" y="121142"/>
                  <a:pt x="125642" y="121055"/>
                </a:cubicBezTo>
                <a:cubicBezTo>
                  <a:pt x="125642" y="120946"/>
                  <a:pt x="125555" y="120880"/>
                  <a:pt x="125467" y="120880"/>
                </a:cubicBezTo>
                <a:cubicBezTo>
                  <a:pt x="125380" y="120880"/>
                  <a:pt x="125315" y="120946"/>
                  <a:pt x="125315" y="121055"/>
                </a:cubicBezTo>
                <a:cubicBezTo>
                  <a:pt x="125315" y="121142"/>
                  <a:pt x="125380" y="121208"/>
                  <a:pt x="125467" y="121208"/>
                </a:cubicBezTo>
                <a:close/>
                <a:moveTo>
                  <a:pt x="120638" y="121295"/>
                </a:moveTo>
                <a:cubicBezTo>
                  <a:pt x="120879" y="121295"/>
                  <a:pt x="120988" y="121033"/>
                  <a:pt x="120835" y="120858"/>
                </a:cubicBezTo>
                <a:cubicBezTo>
                  <a:pt x="120660" y="120705"/>
                  <a:pt x="120398" y="120814"/>
                  <a:pt x="120398" y="121055"/>
                </a:cubicBezTo>
                <a:cubicBezTo>
                  <a:pt x="120398" y="121186"/>
                  <a:pt x="120507" y="121295"/>
                  <a:pt x="120638" y="121295"/>
                </a:cubicBezTo>
                <a:close/>
                <a:moveTo>
                  <a:pt x="115831" y="121383"/>
                </a:moveTo>
                <a:cubicBezTo>
                  <a:pt x="116115" y="121383"/>
                  <a:pt x="116268" y="121011"/>
                  <a:pt x="116050" y="120793"/>
                </a:cubicBezTo>
                <a:cubicBezTo>
                  <a:pt x="115853" y="120596"/>
                  <a:pt x="115482" y="120749"/>
                  <a:pt x="115482" y="121055"/>
                </a:cubicBezTo>
                <a:cubicBezTo>
                  <a:pt x="115482" y="121230"/>
                  <a:pt x="115635" y="121383"/>
                  <a:pt x="115831" y="121383"/>
                </a:cubicBezTo>
                <a:close/>
                <a:moveTo>
                  <a:pt x="111002" y="121470"/>
                </a:moveTo>
                <a:cubicBezTo>
                  <a:pt x="111374" y="121470"/>
                  <a:pt x="111549" y="121011"/>
                  <a:pt x="111286" y="120749"/>
                </a:cubicBezTo>
                <a:cubicBezTo>
                  <a:pt x="111024" y="120487"/>
                  <a:pt x="110587" y="120683"/>
                  <a:pt x="110587" y="121055"/>
                </a:cubicBezTo>
                <a:cubicBezTo>
                  <a:pt x="110587" y="121273"/>
                  <a:pt x="110762" y="121470"/>
                  <a:pt x="111002" y="121470"/>
                </a:cubicBezTo>
                <a:close/>
                <a:moveTo>
                  <a:pt x="106173" y="121536"/>
                </a:moveTo>
                <a:cubicBezTo>
                  <a:pt x="106610" y="121536"/>
                  <a:pt x="106829" y="121011"/>
                  <a:pt x="106523" y="120683"/>
                </a:cubicBezTo>
                <a:cubicBezTo>
                  <a:pt x="106217" y="120377"/>
                  <a:pt x="105671" y="120596"/>
                  <a:pt x="105671" y="121055"/>
                </a:cubicBezTo>
                <a:cubicBezTo>
                  <a:pt x="105671" y="121317"/>
                  <a:pt x="105889" y="121536"/>
                  <a:pt x="106173" y="121536"/>
                </a:cubicBezTo>
                <a:close/>
                <a:moveTo>
                  <a:pt x="101344" y="121601"/>
                </a:moveTo>
                <a:cubicBezTo>
                  <a:pt x="101825" y="121601"/>
                  <a:pt x="102065" y="121011"/>
                  <a:pt x="101737" y="120661"/>
                </a:cubicBezTo>
                <a:cubicBezTo>
                  <a:pt x="101388" y="120312"/>
                  <a:pt x="100798" y="120552"/>
                  <a:pt x="100798" y="121055"/>
                </a:cubicBezTo>
                <a:cubicBezTo>
                  <a:pt x="100798" y="121339"/>
                  <a:pt x="101038" y="121601"/>
                  <a:pt x="101344" y="121601"/>
                </a:cubicBezTo>
                <a:close/>
                <a:moveTo>
                  <a:pt x="96515" y="121645"/>
                </a:moveTo>
                <a:cubicBezTo>
                  <a:pt x="97061" y="121645"/>
                  <a:pt x="97324" y="120989"/>
                  <a:pt x="96952" y="120618"/>
                </a:cubicBezTo>
                <a:cubicBezTo>
                  <a:pt x="96559" y="120246"/>
                  <a:pt x="95925" y="120509"/>
                  <a:pt x="95925" y="121055"/>
                </a:cubicBezTo>
                <a:cubicBezTo>
                  <a:pt x="95925" y="121383"/>
                  <a:pt x="96187" y="121645"/>
                  <a:pt x="96515" y="121645"/>
                </a:cubicBezTo>
                <a:close/>
                <a:moveTo>
                  <a:pt x="91686" y="121688"/>
                </a:moveTo>
                <a:cubicBezTo>
                  <a:pt x="92276" y="121688"/>
                  <a:pt x="92560" y="120989"/>
                  <a:pt x="92145" y="120596"/>
                </a:cubicBezTo>
                <a:cubicBezTo>
                  <a:pt x="91752" y="120181"/>
                  <a:pt x="91052" y="120465"/>
                  <a:pt x="91052" y="121055"/>
                </a:cubicBezTo>
                <a:cubicBezTo>
                  <a:pt x="91052" y="121404"/>
                  <a:pt x="91336" y="121688"/>
                  <a:pt x="91686" y="121688"/>
                </a:cubicBezTo>
                <a:close/>
                <a:moveTo>
                  <a:pt x="86857" y="121710"/>
                </a:moveTo>
                <a:cubicBezTo>
                  <a:pt x="87469" y="121710"/>
                  <a:pt x="87753" y="120989"/>
                  <a:pt x="87338" y="120574"/>
                </a:cubicBezTo>
                <a:cubicBezTo>
                  <a:pt x="86923" y="120159"/>
                  <a:pt x="86202" y="120443"/>
                  <a:pt x="86202" y="121055"/>
                </a:cubicBezTo>
                <a:cubicBezTo>
                  <a:pt x="86202" y="121404"/>
                  <a:pt x="86507" y="121710"/>
                  <a:pt x="86857" y="121710"/>
                </a:cubicBezTo>
                <a:close/>
                <a:moveTo>
                  <a:pt x="82050" y="121732"/>
                </a:moveTo>
                <a:cubicBezTo>
                  <a:pt x="82662" y="121732"/>
                  <a:pt x="82968" y="120989"/>
                  <a:pt x="82531" y="120552"/>
                </a:cubicBezTo>
                <a:cubicBezTo>
                  <a:pt x="82094" y="120115"/>
                  <a:pt x="81351" y="120421"/>
                  <a:pt x="81351" y="121055"/>
                </a:cubicBezTo>
                <a:cubicBezTo>
                  <a:pt x="81351" y="121426"/>
                  <a:pt x="81657" y="121732"/>
                  <a:pt x="82050" y="121732"/>
                </a:cubicBezTo>
                <a:close/>
                <a:moveTo>
                  <a:pt x="77221" y="121732"/>
                </a:moveTo>
                <a:cubicBezTo>
                  <a:pt x="77833" y="121732"/>
                  <a:pt x="78160" y="120989"/>
                  <a:pt x="77702" y="120552"/>
                </a:cubicBezTo>
                <a:cubicBezTo>
                  <a:pt x="77265" y="120115"/>
                  <a:pt x="76522" y="120421"/>
                  <a:pt x="76522" y="121055"/>
                </a:cubicBezTo>
                <a:cubicBezTo>
                  <a:pt x="76522" y="121426"/>
                  <a:pt x="76828" y="121732"/>
                  <a:pt x="77221" y="121732"/>
                </a:cubicBezTo>
                <a:close/>
                <a:moveTo>
                  <a:pt x="72392" y="121732"/>
                </a:moveTo>
                <a:cubicBezTo>
                  <a:pt x="73004" y="121732"/>
                  <a:pt x="73331" y="120989"/>
                  <a:pt x="72894" y="120552"/>
                </a:cubicBezTo>
                <a:cubicBezTo>
                  <a:pt x="72436" y="120115"/>
                  <a:pt x="71693" y="120421"/>
                  <a:pt x="71693" y="121055"/>
                </a:cubicBezTo>
                <a:cubicBezTo>
                  <a:pt x="71693" y="121426"/>
                  <a:pt x="71999" y="121732"/>
                  <a:pt x="72392" y="121732"/>
                </a:cubicBezTo>
                <a:close/>
                <a:moveTo>
                  <a:pt x="67563" y="121710"/>
                </a:moveTo>
                <a:cubicBezTo>
                  <a:pt x="68153" y="121710"/>
                  <a:pt x="68459" y="120989"/>
                  <a:pt x="68044" y="120574"/>
                </a:cubicBezTo>
                <a:cubicBezTo>
                  <a:pt x="67606" y="120159"/>
                  <a:pt x="66885" y="120443"/>
                  <a:pt x="66885" y="121055"/>
                </a:cubicBezTo>
                <a:cubicBezTo>
                  <a:pt x="66885" y="121404"/>
                  <a:pt x="67191" y="121710"/>
                  <a:pt x="67563" y="121710"/>
                </a:cubicBezTo>
                <a:close/>
                <a:moveTo>
                  <a:pt x="62734" y="121688"/>
                </a:moveTo>
                <a:cubicBezTo>
                  <a:pt x="63302" y="121688"/>
                  <a:pt x="63608" y="120989"/>
                  <a:pt x="63193" y="120596"/>
                </a:cubicBezTo>
                <a:cubicBezTo>
                  <a:pt x="62799" y="120181"/>
                  <a:pt x="62100" y="120465"/>
                  <a:pt x="62100" y="121055"/>
                </a:cubicBezTo>
                <a:cubicBezTo>
                  <a:pt x="62100" y="121404"/>
                  <a:pt x="62384" y="121688"/>
                  <a:pt x="62734" y="121688"/>
                </a:cubicBezTo>
                <a:close/>
                <a:moveTo>
                  <a:pt x="57905" y="121645"/>
                </a:moveTo>
                <a:cubicBezTo>
                  <a:pt x="58451" y="121645"/>
                  <a:pt x="58713" y="120989"/>
                  <a:pt x="58342" y="120618"/>
                </a:cubicBezTo>
                <a:cubicBezTo>
                  <a:pt x="57970" y="120246"/>
                  <a:pt x="57315" y="120509"/>
                  <a:pt x="57315" y="121055"/>
                </a:cubicBezTo>
                <a:cubicBezTo>
                  <a:pt x="57315" y="121383"/>
                  <a:pt x="57577" y="121645"/>
                  <a:pt x="57905" y="121645"/>
                </a:cubicBezTo>
                <a:close/>
                <a:moveTo>
                  <a:pt x="53098" y="121601"/>
                </a:moveTo>
                <a:cubicBezTo>
                  <a:pt x="53578" y="121601"/>
                  <a:pt x="53819" y="121011"/>
                  <a:pt x="53469" y="120661"/>
                </a:cubicBezTo>
                <a:cubicBezTo>
                  <a:pt x="53141" y="120312"/>
                  <a:pt x="52551" y="120552"/>
                  <a:pt x="52551" y="121055"/>
                </a:cubicBezTo>
                <a:cubicBezTo>
                  <a:pt x="52551" y="121339"/>
                  <a:pt x="52792" y="121601"/>
                  <a:pt x="53098" y="121601"/>
                </a:cubicBezTo>
                <a:close/>
                <a:moveTo>
                  <a:pt x="48268" y="121536"/>
                </a:moveTo>
                <a:cubicBezTo>
                  <a:pt x="48706" y="121536"/>
                  <a:pt x="48902" y="121011"/>
                  <a:pt x="48618" y="120705"/>
                </a:cubicBezTo>
                <a:cubicBezTo>
                  <a:pt x="48312" y="120399"/>
                  <a:pt x="47788" y="120618"/>
                  <a:pt x="47788" y="121055"/>
                </a:cubicBezTo>
                <a:cubicBezTo>
                  <a:pt x="47788" y="121317"/>
                  <a:pt x="48006" y="121536"/>
                  <a:pt x="48268" y="121536"/>
                </a:cubicBezTo>
                <a:close/>
                <a:moveTo>
                  <a:pt x="43439" y="121470"/>
                </a:moveTo>
                <a:cubicBezTo>
                  <a:pt x="43811" y="121470"/>
                  <a:pt x="43986" y="121011"/>
                  <a:pt x="43724" y="120749"/>
                </a:cubicBezTo>
                <a:cubicBezTo>
                  <a:pt x="43461" y="120487"/>
                  <a:pt x="43024" y="120683"/>
                  <a:pt x="43024" y="121055"/>
                </a:cubicBezTo>
                <a:cubicBezTo>
                  <a:pt x="43024" y="121273"/>
                  <a:pt x="43199" y="121470"/>
                  <a:pt x="43439" y="121470"/>
                </a:cubicBezTo>
                <a:close/>
                <a:moveTo>
                  <a:pt x="38610" y="121361"/>
                </a:moveTo>
                <a:cubicBezTo>
                  <a:pt x="38894" y="121361"/>
                  <a:pt x="39047" y="121011"/>
                  <a:pt x="38851" y="120814"/>
                </a:cubicBezTo>
                <a:cubicBezTo>
                  <a:pt x="38632" y="120618"/>
                  <a:pt x="38283" y="120749"/>
                  <a:pt x="38283" y="121055"/>
                </a:cubicBezTo>
                <a:cubicBezTo>
                  <a:pt x="38283" y="121230"/>
                  <a:pt x="38436" y="121361"/>
                  <a:pt x="38610" y="121361"/>
                </a:cubicBezTo>
                <a:close/>
                <a:moveTo>
                  <a:pt x="33781" y="121295"/>
                </a:moveTo>
                <a:cubicBezTo>
                  <a:pt x="34000" y="121295"/>
                  <a:pt x="34109" y="121033"/>
                  <a:pt x="33956" y="120880"/>
                </a:cubicBezTo>
                <a:cubicBezTo>
                  <a:pt x="33803" y="120727"/>
                  <a:pt x="33541" y="120836"/>
                  <a:pt x="33541" y="121055"/>
                </a:cubicBezTo>
                <a:cubicBezTo>
                  <a:pt x="33541" y="121186"/>
                  <a:pt x="33650" y="121295"/>
                  <a:pt x="33781" y="121295"/>
                </a:cubicBezTo>
                <a:close/>
                <a:moveTo>
                  <a:pt x="28952" y="121186"/>
                </a:moveTo>
                <a:cubicBezTo>
                  <a:pt x="29193" y="121186"/>
                  <a:pt x="28821" y="120814"/>
                  <a:pt x="28821" y="121055"/>
                </a:cubicBezTo>
                <a:cubicBezTo>
                  <a:pt x="28821" y="121120"/>
                  <a:pt x="28887" y="121186"/>
                  <a:pt x="28952" y="121186"/>
                </a:cubicBezTo>
                <a:close/>
                <a:moveTo>
                  <a:pt x="24123" y="121099"/>
                </a:moveTo>
                <a:cubicBezTo>
                  <a:pt x="24211" y="121099"/>
                  <a:pt x="24211" y="120989"/>
                  <a:pt x="24123" y="120989"/>
                </a:cubicBezTo>
                <a:cubicBezTo>
                  <a:pt x="24058" y="120989"/>
                  <a:pt x="24058" y="121099"/>
                  <a:pt x="24123" y="121099"/>
                </a:cubicBezTo>
                <a:close/>
                <a:moveTo>
                  <a:pt x="135126" y="116269"/>
                </a:moveTo>
                <a:cubicBezTo>
                  <a:pt x="135147" y="116269"/>
                  <a:pt x="135169" y="116248"/>
                  <a:pt x="135169" y="116226"/>
                </a:cubicBezTo>
                <a:cubicBezTo>
                  <a:pt x="135169" y="116182"/>
                  <a:pt x="135147" y="116160"/>
                  <a:pt x="135126" y="116160"/>
                </a:cubicBezTo>
                <a:cubicBezTo>
                  <a:pt x="135104" y="116160"/>
                  <a:pt x="135060" y="116182"/>
                  <a:pt x="135060" y="116226"/>
                </a:cubicBezTo>
                <a:cubicBezTo>
                  <a:pt x="135060" y="116248"/>
                  <a:pt x="135104" y="116269"/>
                  <a:pt x="135126" y="116269"/>
                </a:cubicBezTo>
                <a:close/>
                <a:moveTo>
                  <a:pt x="130297" y="116379"/>
                </a:moveTo>
                <a:cubicBezTo>
                  <a:pt x="130384" y="116379"/>
                  <a:pt x="130449" y="116313"/>
                  <a:pt x="130449" y="116226"/>
                </a:cubicBezTo>
                <a:cubicBezTo>
                  <a:pt x="130449" y="115964"/>
                  <a:pt x="130056" y="116379"/>
                  <a:pt x="130297" y="116379"/>
                </a:cubicBezTo>
                <a:close/>
                <a:moveTo>
                  <a:pt x="125467" y="116466"/>
                </a:moveTo>
                <a:cubicBezTo>
                  <a:pt x="125708" y="116466"/>
                  <a:pt x="125817" y="116204"/>
                  <a:pt x="125642" y="116029"/>
                </a:cubicBezTo>
                <a:cubicBezTo>
                  <a:pt x="125489" y="115876"/>
                  <a:pt x="125227" y="115985"/>
                  <a:pt x="125227" y="116226"/>
                </a:cubicBezTo>
                <a:cubicBezTo>
                  <a:pt x="125227" y="116357"/>
                  <a:pt x="125336" y="116466"/>
                  <a:pt x="125467" y="116466"/>
                </a:cubicBezTo>
                <a:close/>
                <a:moveTo>
                  <a:pt x="120638" y="116575"/>
                </a:moveTo>
                <a:cubicBezTo>
                  <a:pt x="121163" y="116619"/>
                  <a:pt x="121163" y="115811"/>
                  <a:pt x="120638" y="115854"/>
                </a:cubicBezTo>
                <a:cubicBezTo>
                  <a:pt x="120201" y="115898"/>
                  <a:pt x="120201" y="116532"/>
                  <a:pt x="120638" y="116575"/>
                </a:cubicBezTo>
                <a:close/>
                <a:moveTo>
                  <a:pt x="115831" y="116685"/>
                </a:moveTo>
                <a:cubicBezTo>
                  <a:pt x="116225" y="116685"/>
                  <a:pt x="116443" y="116182"/>
                  <a:pt x="116137" y="115898"/>
                </a:cubicBezTo>
                <a:cubicBezTo>
                  <a:pt x="115853" y="115614"/>
                  <a:pt x="115372" y="115811"/>
                  <a:pt x="115372" y="116226"/>
                </a:cubicBezTo>
                <a:cubicBezTo>
                  <a:pt x="115372" y="116466"/>
                  <a:pt x="115569" y="116685"/>
                  <a:pt x="115831" y="116685"/>
                </a:cubicBezTo>
                <a:close/>
                <a:moveTo>
                  <a:pt x="111002" y="116750"/>
                </a:moveTo>
                <a:cubicBezTo>
                  <a:pt x="111483" y="116750"/>
                  <a:pt x="111723" y="116160"/>
                  <a:pt x="111374" y="115811"/>
                </a:cubicBezTo>
                <a:cubicBezTo>
                  <a:pt x="111046" y="115483"/>
                  <a:pt x="110456" y="115723"/>
                  <a:pt x="110456" y="116204"/>
                </a:cubicBezTo>
                <a:cubicBezTo>
                  <a:pt x="110434" y="116510"/>
                  <a:pt x="110696" y="116750"/>
                  <a:pt x="111002" y="116750"/>
                </a:cubicBezTo>
                <a:close/>
                <a:moveTo>
                  <a:pt x="106173" y="116838"/>
                </a:moveTo>
                <a:cubicBezTo>
                  <a:pt x="106719" y="116838"/>
                  <a:pt x="106982" y="116160"/>
                  <a:pt x="106610" y="115789"/>
                </a:cubicBezTo>
                <a:cubicBezTo>
                  <a:pt x="106217" y="115395"/>
                  <a:pt x="105561" y="115679"/>
                  <a:pt x="105561" y="116226"/>
                </a:cubicBezTo>
                <a:cubicBezTo>
                  <a:pt x="105561" y="116554"/>
                  <a:pt x="105824" y="116838"/>
                  <a:pt x="106173" y="116838"/>
                </a:cubicBezTo>
                <a:close/>
                <a:moveTo>
                  <a:pt x="101344" y="116903"/>
                </a:moveTo>
                <a:cubicBezTo>
                  <a:pt x="101956" y="116903"/>
                  <a:pt x="102262" y="116160"/>
                  <a:pt x="101825" y="115745"/>
                </a:cubicBezTo>
                <a:cubicBezTo>
                  <a:pt x="101388" y="115308"/>
                  <a:pt x="100667" y="115614"/>
                  <a:pt x="100667" y="116226"/>
                </a:cubicBezTo>
                <a:cubicBezTo>
                  <a:pt x="100667" y="116597"/>
                  <a:pt x="100973" y="116903"/>
                  <a:pt x="101344" y="116903"/>
                </a:cubicBezTo>
                <a:close/>
                <a:moveTo>
                  <a:pt x="96515" y="116947"/>
                </a:moveTo>
                <a:cubicBezTo>
                  <a:pt x="97171" y="116947"/>
                  <a:pt x="97498" y="116160"/>
                  <a:pt x="97040" y="115701"/>
                </a:cubicBezTo>
                <a:cubicBezTo>
                  <a:pt x="96581" y="115242"/>
                  <a:pt x="95772" y="115570"/>
                  <a:pt x="95772" y="116226"/>
                </a:cubicBezTo>
                <a:cubicBezTo>
                  <a:pt x="95772" y="116619"/>
                  <a:pt x="96122" y="116947"/>
                  <a:pt x="96515" y="116947"/>
                </a:cubicBezTo>
                <a:close/>
                <a:moveTo>
                  <a:pt x="91686" y="116991"/>
                </a:moveTo>
                <a:cubicBezTo>
                  <a:pt x="92385" y="116991"/>
                  <a:pt x="92735" y="116160"/>
                  <a:pt x="92232" y="115679"/>
                </a:cubicBezTo>
                <a:cubicBezTo>
                  <a:pt x="91752" y="115177"/>
                  <a:pt x="90921" y="115527"/>
                  <a:pt x="90921" y="116226"/>
                </a:cubicBezTo>
                <a:cubicBezTo>
                  <a:pt x="90921" y="116641"/>
                  <a:pt x="91271" y="116991"/>
                  <a:pt x="91686" y="116991"/>
                </a:cubicBezTo>
                <a:close/>
                <a:moveTo>
                  <a:pt x="86857" y="117034"/>
                </a:moveTo>
                <a:cubicBezTo>
                  <a:pt x="87600" y="117034"/>
                  <a:pt x="87971" y="116160"/>
                  <a:pt x="87447" y="115636"/>
                </a:cubicBezTo>
                <a:cubicBezTo>
                  <a:pt x="86923" y="115111"/>
                  <a:pt x="86049" y="115483"/>
                  <a:pt x="86049" y="116226"/>
                </a:cubicBezTo>
                <a:cubicBezTo>
                  <a:pt x="86049" y="116663"/>
                  <a:pt x="86420" y="117034"/>
                  <a:pt x="86857" y="117034"/>
                </a:cubicBezTo>
                <a:close/>
                <a:moveTo>
                  <a:pt x="82050" y="117056"/>
                </a:moveTo>
                <a:cubicBezTo>
                  <a:pt x="82793" y="117056"/>
                  <a:pt x="83164" y="116160"/>
                  <a:pt x="82640" y="115614"/>
                </a:cubicBezTo>
                <a:cubicBezTo>
                  <a:pt x="82115" y="115090"/>
                  <a:pt x="81198" y="115461"/>
                  <a:pt x="81198" y="116226"/>
                </a:cubicBezTo>
                <a:cubicBezTo>
                  <a:pt x="81198" y="116685"/>
                  <a:pt x="81569" y="117056"/>
                  <a:pt x="82050" y="117056"/>
                </a:cubicBezTo>
                <a:close/>
                <a:moveTo>
                  <a:pt x="77221" y="117056"/>
                </a:moveTo>
                <a:cubicBezTo>
                  <a:pt x="77964" y="117056"/>
                  <a:pt x="78357" y="116160"/>
                  <a:pt x="77811" y="115614"/>
                </a:cubicBezTo>
                <a:cubicBezTo>
                  <a:pt x="77286" y="115090"/>
                  <a:pt x="76369" y="115461"/>
                  <a:pt x="76369" y="116226"/>
                </a:cubicBezTo>
                <a:cubicBezTo>
                  <a:pt x="76369" y="116685"/>
                  <a:pt x="76740" y="117056"/>
                  <a:pt x="77221" y="117056"/>
                </a:cubicBezTo>
                <a:close/>
                <a:moveTo>
                  <a:pt x="72392" y="117056"/>
                </a:moveTo>
                <a:cubicBezTo>
                  <a:pt x="73113" y="117056"/>
                  <a:pt x="73484" y="116182"/>
                  <a:pt x="72982" y="115658"/>
                </a:cubicBezTo>
                <a:cubicBezTo>
                  <a:pt x="72457" y="115155"/>
                  <a:pt x="71561" y="115505"/>
                  <a:pt x="71561" y="116248"/>
                </a:cubicBezTo>
                <a:cubicBezTo>
                  <a:pt x="71561" y="116685"/>
                  <a:pt x="71933" y="117056"/>
                  <a:pt x="72392" y="117056"/>
                </a:cubicBezTo>
                <a:close/>
                <a:moveTo>
                  <a:pt x="67563" y="117056"/>
                </a:moveTo>
                <a:cubicBezTo>
                  <a:pt x="68306" y="117056"/>
                  <a:pt x="68655" y="116160"/>
                  <a:pt x="68153" y="115658"/>
                </a:cubicBezTo>
                <a:cubicBezTo>
                  <a:pt x="67628" y="115133"/>
                  <a:pt x="66754" y="115505"/>
                  <a:pt x="66754" y="116226"/>
                </a:cubicBezTo>
                <a:cubicBezTo>
                  <a:pt x="66754" y="116685"/>
                  <a:pt x="67104" y="117056"/>
                  <a:pt x="67563" y="117056"/>
                </a:cubicBezTo>
                <a:close/>
                <a:moveTo>
                  <a:pt x="62734" y="117012"/>
                </a:moveTo>
                <a:cubicBezTo>
                  <a:pt x="63433" y="117012"/>
                  <a:pt x="63783" y="116182"/>
                  <a:pt x="63280" y="115679"/>
                </a:cubicBezTo>
                <a:cubicBezTo>
                  <a:pt x="62799" y="115199"/>
                  <a:pt x="61969" y="115548"/>
                  <a:pt x="61969" y="116226"/>
                </a:cubicBezTo>
                <a:cubicBezTo>
                  <a:pt x="61969" y="116663"/>
                  <a:pt x="62319" y="117012"/>
                  <a:pt x="62734" y="117012"/>
                </a:cubicBezTo>
                <a:close/>
                <a:moveTo>
                  <a:pt x="57905" y="116947"/>
                </a:moveTo>
                <a:cubicBezTo>
                  <a:pt x="58560" y="116947"/>
                  <a:pt x="58888" y="116182"/>
                  <a:pt x="58429" y="115723"/>
                </a:cubicBezTo>
                <a:cubicBezTo>
                  <a:pt x="57970" y="115264"/>
                  <a:pt x="57184" y="115592"/>
                  <a:pt x="57184" y="116226"/>
                </a:cubicBezTo>
                <a:cubicBezTo>
                  <a:pt x="57184" y="116619"/>
                  <a:pt x="57511" y="116947"/>
                  <a:pt x="57905" y="116947"/>
                </a:cubicBezTo>
                <a:close/>
                <a:moveTo>
                  <a:pt x="53098" y="116903"/>
                </a:moveTo>
                <a:cubicBezTo>
                  <a:pt x="53687" y="116903"/>
                  <a:pt x="53993" y="116182"/>
                  <a:pt x="53556" y="115767"/>
                </a:cubicBezTo>
                <a:cubicBezTo>
                  <a:pt x="53141" y="115330"/>
                  <a:pt x="52420" y="115636"/>
                  <a:pt x="52420" y="116226"/>
                </a:cubicBezTo>
                <a:cubicBezTo>
                  <a:pt x="52420" y="116597"/>
                  <a:pt x="52726" y="116903"/>
                  <a:pt x="53098" y="116903"/>
                </a:cubicBezTo>
                <a:close/>
                <a:moveTo>
                  <a:pt x="48268" y="116838"/>
                </a:moveTo>
                <a:cubicBezTo>
                  <a:pt x="48793" y="116838"/>
                  <a:pt x="49055" y="116182"/>
                  <a:pt x="48684" y="115811"/>
                </a:cubicBezTo>
                <a:cubicBezTo>
                  <a:pt x="48312" y="115417"/>
                  <a:pt x="47657" y="115701"/>
                  <a:pt x="47657" y="116226"/>
                </a:cubicBezTo>
                <a:cubicBezTo>
                  <a:pt x="47657" y="116554"/>
                  <a:pt x="47941" y="116838"/>
                  <a:pt x="48268" y="116838"/>
                </a:cubicBezTo>
                <a:close/>
                <a:moveTo>
                  <a:pt x="43439" y="116750"/>
                </a:moveTo>
                <a:cubicBezTo>
                  <a:pt x="43898" y="116750"/>
                  <a:pt x="44139" y="116182"/>
                  <a:pt x="43811" y="115854"/>
                </a:cubicBezTo>
                <a:cubicBezTo>
                  <a:pt x="43483" y="115527"/>
                  <a:pt x="42915" y="115767"/>
                  <a:pt x="42915" y="116226"/>
                </a:cubicBezTo>
                <a:cubicBezTo>
                  <a:pt x="42915" y="116510"/>
                  <a:pt x="43155" y="116750"/>
                  <a:pt x="43439" y="116750"/>
                </a:cubicBezTo>
                <a:close/>
                <a:moveTo>
                  <a:pt x="38610" y="116685"/>
                </a:moveTo>
                <a:cubicBezTo>
                  <a:pt x="39004" y="116685"/>
                  <a:pt x="39200" y="116204"/>
                  <a:pt x="38916" y="115920"/>
                </a:cubicBezTo>
                <a:cubicBezTo>
                  <a:pt x="38654" y="115636"/>
                  <a:pt x="38173" y="115832"/>
                  <a:pt x="38173" y="116226"/>
                </a:cubicBezTo>
                <a:cubicBezTo>
                  <a:pt x="38173" y="116466"/>
                  <a:pt x="38370" y="116685"/>
                  <a:pt x="38610" y="116685"/>
                </a:cubicBezTo>
                <a:close/>
                <a:moveTo>
                  <a:pt x="33781" y="116575"/>
                </a:moveTo>
                <a:cubicBezTo>
                  <a:pt x="34109" y="116575"/>
                  <a:pt x="34262" y="116204"/>
                  <a:pt x="34044" y="115985"/>
                </a:cubicBezTo>
                <a:cubicBezTo>
                  <a:pt x="33803" y="115767"/>
                  <a:pt x="33432" y="115920"/>
                  <a:pt x="33432" y="116226"/>
                </a:cubicBezTo>
                <a:cubicBezTo>
                  <a:pt x="33432" y="116422"/>
                  <a:pt x="33585" y="116575"/>
                  <a:pt x="33781" y="116575"/>
                </a:cubicBezTo>
                <a:close/>
                <a:moveTo>
                  <a:pt x="28952" y="116488"/>
                </a:moveTo>
                <a:cubicBezTo>
                  <a:pt x="29193" y="116488"/>
                  <a:pt x="29302" y="116204"/>
                  <a:pt x="29149" y="116051"/>
                </a:cubicBezTo>
                <a:cubicBezTo>
                  <a:pt x="28974" y="115898"/>
                  <a:pt x="28712" y="116007"/>
                  <a:pt x="28712" y="116226"/>
                </a:cubicBezTo>
                <a:cubicBezTo>
                  <a:pt x="28712" y="116379"/>
                  <a:pt x="28821" y="116488"/>
                  <a:pt x="28952" y="116488"/>
                </a:cubicBezTo>
                <a:close/>
                <a:moveTo>
                  <a:pt x="24123" y="116379"/>
                </a:moveTo>
                <a:cubicBezTo>
                  <a:pt x="24364" y="116379"/>
                  <a:pt x="23992" y="116007"/>
                  <a:pt x="23992" y="116226"/>
                </a:cubicBezTo>
                <a:cubicBezTo>
                  <a:pt x="23992" y="116313"/>
                  <a:pt x="24058" y="116379"/>
                  <a:pt x="24123" y="116379"/>
                </a:cubicBezTo>
                <a:close/>
                <a:moveTo>
                  <a:pt x="19316" y="116248"/>
                </a:moveTo>
                <a:cubicBezTo>
                  <a:pt x="19338" y="116248"/>
                  <a:pt x="19360" y="116226"/>
                  <a:pt x="19360" y="116204"/>
                </a:cubicBezTo>
                <a:cubicBezTo>
                  <a:pt x="19360" y="116182"/>
                  <a:pt x="19338" y="116160"/>
                  <a:pt x="19316" y="116182"/>
                </a:cubicBezTo>
                <a:cubicBezTo>
                  <a:pt x="19294" y="116182"/>
                  <a:pt x="19272" y="116182"/>
                  <a:pt x="19272" y="116204"/>
                </a:cubicBezTo>
                <a:cubicBezTo>
                  <a:pt x="19272" y="116226"/>
                  <a:pt x="19294" y="116248"/>
                  <a:pt x="19316" y="116248"/>
                </a:cubicBezTo>
                <a:close/>
                <a:moveTo>
                  <a:pt x="139955" y="111419"/>
                </a:moveTo>
                <a:cubicBezTo>
                  <a:pt x="139976" y="111419"/>
                  <a:pt x="139976" y="111397"/>
                  <a:pt x="139976" y="111397"/>
                </a:cubicBezTo>
                <a:cubicBezTo>
                  <a:pt x="139976" y="111375"/>
                  <a:pt x="139976" y="111353"/>
                  <a:pt x="139955" y="111353"/>
                </a:cubicBezTo>
                <a:cubicBezTo>
                  <a:pt x="139933" y="111353"/>
                  <a:pt x="139933" y="111375"/>
                  <a:pt x="139933" y="111397"/>
                </a:cubicBezTo>
                <a:cubicBezTo>
                  <a:pt x="139933" y="111397"/>
                  <a:pt x="139933" y="111419"/>
                  <a:pt x="139955" y="111419"/>
                </a:cubicBezTo>
                <a:close/>
                <a:moveTo>
                  <a:pt x="135126" y="111528"/>
                </a:moveTo>
                <a:cubicBezTo>
                  <a:pt x="135322" y="111528"/>
                  <a:pt x="135322" y="111244"/>
                  <a:pt x="135126" y="111244"/>
                </a:cubicBezTo>
                <a:cubicBezTo>
                  <a:pt x="134951" y="111244"/>
                  <a:pt x="134951" y="111528"/>
                  <a:pt x="135126" y="111528"/>
                </a:cubicBezTo>
                <a:close/>
                <a:moveTo>
                  <a:pt x="130297" y="111637"/>
                </a:moveTo>
                <a:cubicBezTo>
                  <a:pt x="130646" y="111637"/>
                  <a:pt x="130646" y="111135"/>
                  <a:pt x="130297" y="111135"/>
                </a:cubicBezTo>
                <a:cubicBezTo>
                  <a:pt x="129969" y="111135"/>
                  <a:pt x="129969" y="111637"/>
                  <a:pt x="130297" y="111637"/>
                </a:cubicBezTo>
                <a:close/>
                <a:moveTo>
                  <a:pt x="125467" y="111746"/>
                </a:moveTo>
                <a:cubicBezTo>
                  <a:pt x="125795" y="111746"/>
                  <a:pt x="125970" y="111353"/>
                  <a:pt x="125730" y="111135"/>
                </a:cubicBezTo>
                <a:cubicBezTo>
                  <a:pt x="125511" y="110894"/>
                  <a:pt x="125118" y="111069"/>
                  <a:pt x="125118" y="111375"/>
                </a:cubicBezTo>
                <a:cubicBezTo>
                  <a:pt x="125118" y="111593"/>
                  <a:pt x="125271" y="111746"/>
                  <a:pt x="125467" y="111746"/>
                </a:cubicBezTo>
                <a:close/>
                <a:moveTo>
                  <a:pt x="120660" y="111834"/>
                </a:moveTo>
                <a:cubicBezTo>
                  <a:pt x="121054" y="111834"/>
                  <a:pt x="121272" y="111353"/>
                  <a:pt x="120966" y="111069"/>
                </a:cubicBezTo>
                <a:cubicBezTo>
                  <a:pt x="120682" y="110763"/>
                  <a:pt x="120201" y="110982"/>
                  <a:pt x="120201" y="111375"/>
                </a:cubicBezTo>
                <a:cubicBezTo>
                  <a:pt x="120201" y="111637"/>
                  <a:pt x="120398" y="111834"/>
                  <a:pt x="120660" y="111834"/>
                </a:cubicBezTo>
                <a:close/>
                <a:moveTo>
                  <a:pt x="115831" y="111943"/>
                </a:moveTo>
                <a:cubicBezTo>
                  <a:pt x="116334" y="111943"/>
                  <a:pt x="116574" y="111331"/>
                  <a:pt x="116225" y="110982"/>
                </a:cubicBezTo>
                <a:cubicBezTo>
                  <a:pt x="115875" y="110632"/>
                  <a:pt x="115263" y="110894"/>
                  <a:pt x="115263" y="111375"/>
                </a:cubicBezTo>
                <a:cubicBezTo>
                  <a:pt x="115263" y="111703"/>
                  <a:pt x="115525" y="111943"/>
                  <a:pt x="115831" y="111943"/>
                </a:cubicBezTo>
                <a:close/>
                <a:moveTo>
                  <a:pt x="111002" y="112030"/>
                </a:moveTo>
                <a:cubicBezTo>
                  <a:pt x="111570" y="112030"/>
                  <a:pt x="111854" y="111331"/>
                  <a:pt x="111461" y="110938"/>
                </a:cubicBezTo>
                <a:cubicBezTo>
                  <a:pt x="111046" y="110523"/>
                  <a:pt x="110369" y="110807"/>
                  <a:pt x="110369" y="111397"/>
                </a:cubicBezTo>
                <a:cubicBezTo>
                  <a:pt x="110369" y="111746"/>
                  <a:pt x="110653" y="112030"/>
                  <a:pt x="111002" y="112030"/>
                </a:cubicBezTo>
                <a:close/>
                <a:moveTo>
                  <a:pt x="106173" y="112118"/>
                </a:moveTo>
                <a:cubicBezTo>
                  <a:pt x="106829" y="112096"/>
                  <a:pt x="107135" y="111331"/>
                  <a:pt x="106698" y="110872"/>
                </a:cubicBezTo>
                <a:cubicBezTo>
                  <a:pt x="106239" y="110413"/>
                  <a:pt x="105452" y="110741"/>
                  <a:pt x="105452" y="111397"/>
                </a:cubicBezTo>
                <a:cubicBezTo>
                  <a:pt x="105452" y="111790"/>
                  <a:pt x="105780" y="112118"/>
                  <a:pt x="106173" y="112118"/>
                </a:cubicBezTo>
                <a:close/>
                <a:moveTo>
                  <a:pt x="101344" y="112183"/>
                </a:moveTo>
                <a:cubicBezTo>
                  <a:pt x="102065" y="112183"/>
                  <a:pt x="102415" y="111309"/>
                  <a:pt x="101912" y="110807"/>
                </a:cubicBezTo>
                <a:cubicBezTo>
                  <a:pt x="101410" y="110304"/>
                  <a:pt x="100536" y="110676"/>
                  <a:pt x="100536" y="111397"/>
                </a:cubicBezTo>
                <a:cubicBezTo>
                  <a:pt x="100536" y="111834"/>
                  <a:pt x="100907" y="112183"/>
                  <a:pt x="101344" y="112183"/>
                </a:cubicBezTo>
                <a:close/>
                <a:moveTo>
                  <a:pt x="96515" y="112249"/>
                </a:moveTo>
                <a:cubicBezTo>
                  <a:pt x="97302" y="112249"/>
                  <a:pt x="97695" y="111309"/>
                  <a:pt x="97149" y="110763"/>
                </a:cubicBezTo>
                <a:cubicBezTo>
                  <a:pt x="96581" y="110217"/>
                  <a:pt x="95663" y="110610"/>
                  <a:pt x="95663" y="111397"/>
                </a:cubicBezTo>
                <a:cubicBezTo>
                  <a:pt x="95663" y="111856"/>
                  <a:pt x="96056" y="112249"/>
                  <a:pt x="96515" y="112249"/>
                </a:cubicBezTo>
                <a:close/>
                <a:moveTo>
                  <a:pt x="91708" y="112293"/>
                </a:moveTo>
                <a:cubicBezTo>
                  <a:pt x="92516" y="112293"/>
                  <a:pt x="92932" y="111309"/>
                  <a:pt x="92342" y="110741"/>
                </a:cubicBezTo>
                <a:cubicBezTo>
                  <a:pt x="91774" y="110173"/>
                  <a:pt x="90790" y="110566"/>
                  <a:pt x="90790" y="111397"/>
                </a:cubicBezTo>
                <a:cubicBezTo>
                  <a:pt x="90790" y="111877"/>
                  <a:pt x="91205" y="112293"/>
                  <a:pt x="91708" y="112293"/>
                </a:cubicBezTo>
                <a:close/>
                <a:moveTo>
                  <a:pt x="86879" y="112336"/>
                </a:moveTo>
                <a:cubicBezTo>
                  <a:pt x="87731" y="112336"/>
                  <a:pt x="88146" y="111309"/>
                  <a:pt x="87534" y="110719"/>
                </a:cubicBezTo>
                <a:cubicBezTo>
                  <a:pt x="86944" y="110108"/>
                  <a:pt x="85917" y="110545"/>
                  <a:pt x="85917" y="111375"/>
                </a:cubicBezTo>
                <a:cubicBezTo>
                  <a:pt x="85917" y="111921"/>
                  <a:pt x="86354" y="112336"/>
                  <a:pt x="86879" y="112336"/>
                </a:cubicBezTo>
                <a:close/>
                <a:moveTo>
                  <a:pt x="82050" y="112358"/>
                </a:moveTo>
                <a:cubicBezTo>
                  <a:pt x="82924" y="112358"/>
                  <a:pt x="83361" y="111309"/>
                  <a:pt x="82749" y="110697"/>
                </a:cubicBezTo>
                <a:cubicBezTo>
                  <a:pt x="82115" y="110086"/>
                  <a:pt x="81067" y="110523"/>
                  <a:pt x="81067" y="111397"/>
                </a:cubicBezTo>
                <a:cubicBezTo>
                  <a:pt x="81067" y="111921"/>
                  <a:pt x="81504" y="112358"/>
                  <a:pt x="82050" y="112358"/>
                </a:cubicBezTo>
                <a:close/>
                <a:moveTo>
                  <a:pt x="77221" y="112358"/>
                </a:moveTo>
                <a:cubicBezTo>
                  <a:pt x="78095" y="112358"/>
                  <a:pt x="78532" y="111309"/>
                  <a:pt x="77920" y="110697"/>
                </a:cubicBezTo>
                <a:cubicBezTo>
                  <a:pt x="77308" y="110086"/>
                  <a:pt x="76238" y="110523"/>
                  <a:pt x="76238" y="111397"/>
                </a:cubicBezTo>
                <a:cubicBezTo>
                  <a:pt x="76238" y="111921"/>
                  <a:pt x="76675" y="112358"/>
                  <a:pt x="77221" y="112358"/>
                </a:cubicBezTo>
                <a:close/>
                <a:moveTo>
                  <a:pt x="72392" y="112358"/>
                </a:moveTo>
                <a:cubicBezTo>
                  <a:pt x="73266" y="112358"/>
                  <a:pt x="73703" y="111309"/>
                  <a:pt x="73091" y="110697"/>
                </a:cubicBezTo>
                <a:cubicBezTo>
                  <a:pt x="72479" y="110086"/>
                  <a:pt x="71409" y="110523"/>
                  <a:pt x="71409" y="111397"/>
                </a:cubicBezTo>
                <a:cubicBezTo>
                  <a:pt x="71409" y="111921"/>
                  <a:pt x="71867" y="112358"/>
                  <a:pt x="72392" y="112358"/>
                </a:cubicBezTo>
                <a:close/>
                <a:moveTo>
                  <a:pt x="67563" y="112336"/>
                </a:moveTo>
                <a:cubicBezTo>
                  <a:pt x="68415" y="112336"/>
                  <a:pt x="68852" y="111309"/>
                  <a:pt x="68240" y="110719"/>
                </a:cubicBezTo>
                <a:cubicBezTo>
                  <a:pt x="67650" y="110108"/>
                  <a:pt x="66623" y="110545"/>
                  <a:pt x="66623" y="111375"/>
                </a:cubicBezTo>
                <a:cubicBezTo>
                  <a:pt x="66623" y="111921"/>
                  <a:pt x="67038" y="112336"/>
                  <a:pt x="67563" y="112336"/>
                </a:cubicBezTo>
                <a:close/>
                <a:moveTo>
                  <a:pt x="62734" y="112293"/>
                </a:moveTo>
                <a:cubicBezTo>
                  <a:pt x="63564" y="112293"/>
                  <a:pt x="63957" y="111309"/>
                  <a:pt x="63389" y="110741"/>
                </a:cubicBezTo>
                <a:cubicBezTo>
                  <a:pt x="62821" y="110173"/>
                  <a:pt x="61838" y="110566"/>
                  <a:pt x="61838" y="111397"/>
                </a:cubicBezTo>
                <a:cubicBezTo>
                  <a:pt x="61838" y="111877"/>
                  <a:pt x="62253" y="112293"/>
                  <a:pt x="62734" y="112293"/>
                </a:cubicBezTo>
                <a:close/>
                <a:moveTo>
                  <a:pt x="57927" y="112249"/>
                </a:moveTo>
                <a:cubicBezTo>
                  <a:pt x="58691" y="112249"/>
                  <a:pt x="59063" y="111309"/>
                  <a:pt x="58538" y="110785"/>
                </a:cubicBezTo>
                <a:cubicBezTo>
                  <a:pt x="57992" y="110239"/>
                  <a:pt x="57053" y="110610"/>
                  <a:pt x="57053" y="111397"/>
                </a:cubicBezTo>
                <a:cubicBezTo>
                  <a:pt x="57074" y="111856"/>
                  <a:pt x="57446" y="112249"/>
                  <a:pt x="57927" y="112249"/>
                </a:cubicBezTo>
                <a:close/>
                <a:moveTo>
                  <a:pt x="53098" y="112183"/>
                </a:moveTo>
                <a:cubicBezTo>
                  <a:pt x="53819" y="112183"/>
                  <a:pt x="54168" y="111309"/>
                  <a:pt x="53666" y="110807"/>
                </a:cubicBezTo>
                <a:cubicBezTo>
                  <a:pt x="53163" y="110304"/>
                  <a:pt x="52289" y="110676"/>
                  <a:pt x="52289" y="111397"/>
                </a:cubicBezTo>
                <a:cubicBezTo>
                  <a:pt x="52289" y="111834"/>
                  <a:pt x="52661" y="112183"/>
                  <a:pt x="53098" y="112183"/>
                </a:cubicBezTo>
                <a:close/>
                <a:moveTo>
                  <a:pt x="48268" y="112118"/>
                </a:moveTo>
                <a:cubicBezTo>
                  <a:pt x="48924" y="112096"/>
                  <a:pt x="49230" y="111331"/>
                  <a:pt x="48771" y="110872"/>
                </a:cubicBezTo>
                <a:cubicBezTo>
                  <a:pt x="48312" y="110413"/>
                  <a:pt x="47547" y="110741"/>
                  <a:pt x="47547" y="111397"/>
                </a:cubicBezTo>
                <a:cubicBezTo>
                  <a:pt x="47547" y="111790"/>
                  <a:pt x="47875" y="112118"/>
                  <a:pt x="48268" y="112118"/>
                </a:cubicBezTo>
                <a:close/>
                <a:moveTo>
                  <a:pt x="43439" y="112030"/>
                </a:moveTo>
                <a:cubicBezTo>
                  <a:pt x="44008" y="112030"/>
                  <a:pt x="44292" y="111331"/>
                  <a:pt x="43898" y="110938"/>
                </a:cubicBezTo>
                <a:cubicBezTo>
                  <a:pt x="43483" y="110523"/>
                  <a:pt x="42806" y="110807"/>
                  <a:pt x="42806" y="111397"/>
                </a:cubicBezTo>
                <a:cubicBezTo>
                  <a:pt x="42806" y="111746"/>
                  <a:pt x="43090" y="112030"/>
                  <a:pt x="43439" y="112030"/>
                </a:cubicBezTo>
                <a:close/>
                <a:moveTo>
                  <a:pt x="38610" y="111943"/>
                </a:moveTo>
                <a:cubicBezTo>
                  <a:pt x="39113" y="111943"/>
                  <a:pt x="39353" y="111353"/>
                  <a:pt x="39004" y="111003"/>
                </a:cubicBezTo>
                <a:cubicBezTo>
                  <a:pt x="38654" y="110654"/>
                  <a:pt x="38064" y="110894"/>
                  <a:pt x="38064" y="111397"/>
                </a:cubicBezTo>
                <a:cubicBezTo>
                  <a:pt x="38064" y="111681"/>
                  <a:pt x="38305" y="111943"/>
                  <a:pt x="38610" y="111943"/>
                </a:cubicBezTo>
                <a:close/>
                <a:moveTo>
                  <a:pt x="33781" y="111834"/>
                </a:moveTo>
                <a:cubicBezTo>
                  <a:pt x="34197" y="111834"/>
                  <a:pt x="34393" y="111353"/>
                  <a:pt x="34109" y="111069"/>
                </a:cubicBezTo>
                <a:cubicBezTo>
                  <a:pt x="33825" y="110763"/>
                  <a:pt x="33344" y="110982"/>
                  <a:pt x="33344" y="111397"/>
                </a:cubicBezTo>
                <a:cubicBezTo>
                  <a:pt x="33344" y="111637"/>
                  <a:pt x="33541" y="111834"/>
                  <a:pt x="33781" y="111834"/>
                </a:cubicBezTo>
                <a:close/>
                <a:moveTo>
                  <a:pt x="28974" y="111724"/>
                </a:moveTo>
                <a:cubicBezTo>
                  <a:pt x="29280" y="111724"/>
                  <a:pt x="29433" y="111353"/>
                  <a:pt x="29215" y="111135"/>
                </a:cubicBezTo>
                <a:cubicBezTo>
                  <a:pt x="28996" y="110916"/>
                  <a:pt x="28625" y="111069"/>
                  <a:pt x="28625" y="111397"/>
                </a:cubicBezTo>
                <a:cubicBezTo>
                  <a:pt x="28625" y="111572"/>
                  <a:pt x="28778" y="111724"/>
                  <a:pt x="28974" y="111724"/>
                </a:cubicBezTo>
                <a:close/>
                <a:moveTo>
                  <a:pt x="24145" y="111637"/>
                </a:moveTo>
                <a:cubicBezTo>
                  <a:pt x="24364" y="111637"/>
                  <a:pt x="24473" y="111375"/>
                  <a:pt x="24320" y="111222"/>
                </a:cubicBezTo>
                <a:cubicBezTo>
                  <a:pt x="24167" y="111047"/>
                  <a:pt x="23905" y="111178"/>
                  <a:pt x="23905" y="111397"/>
                </a:cubicBezTo>
                <a:cubicBezTo>
                  <a:pt x="23905" y="111528"/>
                  <a:pt x="24014" y="111637"/>
                  <a:pt x="24145" y="111637"/>
                </a:cubicBezTo>
                <a:close/>
                <a:moveTo>
                  <a:pt x="19316" y="111528"/>
                </a:moveTo>
                <a:cubicBezTo>
                  <a:pt x="19491" y="111528"/>
                  <a:pt x="19491" y="111244"/>
                  <a:pt x="19316" y="111244"/>
                </a:cubicBezTo>
                <a:cubicBezTo>
                  <a:pt x="19141" y="111244"/>
                  <a:pt x="19141" y="111528"/>
                  <a:pt x="19316" y="111528"/>
                </a:cubicBezTo>
                <a:close/>
                <a:moveTo>
                  <a:pt x="14487" y="111419"/>
                </a:moveTo>
                <a:cubicBezTo>
                  <a:pt x="14509" y="111419"/>
                  <a:pt x="14509" y="111397"/>
                  <a:pt x="14509" y="111397"/>
                </a:cubicBezTo>
                <a:cubicBezTo>
                  <a:pt x="14509" y="111375"/>
                  <a:pt x="14509" y="111353"/>
                  <a:pt x="14487" y="111353"/>
                </a:cubicBezTo>
                <a:cubicBezTo>
                  <a:pt x="14465" y="111353"/>
                  <a:pt x="14465" y="111375"/>
                  <a:pt x="14465" y="111397"/>
                </a:cubicBezTo>
                <a:cubicBezTo>
                  <a:pt x="14465" y="111397"/>
                  <a:pt x="14465" y="111419"/>
                  <a:pt x="14487" y="111419"/>
                </a:cubicBezTo>
                <a:close/>
                <a:moveTo>
                  <a:pt x="144784" y="106568"/>
                </a:moveTo>
                <a:lnTo>
                  <a:pt x="144784" y="106568"/>
                </a:lnTo>
                <a:cubicBezTo>
                  <a:pt x="144784" y="106546"/>
                  <a:pt x="144740" y="106546"/>
                  <a:pt x="144740" y="106568"/>
                </a:cubicBezTo>
                <a:lnTo>
                  <a:pt x="144762" y="106568"/>
                </a:lnTo>
                <a:close/>
                <a:moveTo>
                  <a:pt x="139955" y="106677"/>
                </a:moveTo>
                <a:cubicBezTo>
                  <a:pt x="140020" y="106655"/>
                  <a:pt x="140064" y="106611"/>
                  <a:pt x="140064" y="106568"/>
                </a:cubicBezTo>
                <a:cubicBezTo>
                  <a:pt x="140042" y="106437"/>
                  <a:pt x="139867" y="106437"/>
                  <a:pt x="139845" y="106568"/>
                </a:cubicBezTo>
                <a:cubicBezTo>
                  <a:pt x="139845" y="106611"/>
                  <a:pt x="139889" y="106677"/>
                  <a:pt x="139955" y="106677"/>
                </a:cubicBezTo>
                <a:close/>
                <a:moveTo>
                  <a:pt x="135126" y="106764"/>
                </a:moveTo>
                <a:cubicBezTo>
                  <a:pt x="135322" y="106764"/>
                  <a:pt x="135410" y="106546"/>
                  <a:pt x="135279" y="106393"/>
                </a:cubicBezTo>
                <a:cubicBezTo>
                  <a:pt x="135147" y="106262"/>
                  <a:pt x="134907" y="106371"/>
                  <a:pt x="134907" y="106568"/>
                </a:cubicBezTo>
                <a:cubicBezTo>
                  <a:pt x="134907" y="106677"/>
                  <a:pt x="135016" y="106764"/>
                  <a:pt x="135126" y="106764"/>
                </a:cubicBezTo>
                <a:close/>
                <a:moveTo>
                  <a:pt x="130297" y="106895"/>
                </a:moveTo>
                <a:cubicBezTo>
                  <a:pt x="130602" y="106895"/>
                  <a:pt x="130755" y="106524"/>
                  <a:pt x="130537" y="106327"/>
                </a:cubicBezTo>
                <a:cubicBezTo>
                  <a:pt x="130318" y="106109"/>
                  <a:pt x="129969" y="106262"/>
                  <a:pt x="129969" y="106568"/>
                </a:cubicBezTo>
                <a:cubicBezTo>
                  <a:pt x="129969" y="106742"/>
                  <a:pt x="130122" y="106895"/>
                  <a:pt x="130297" y="106895"/>
                </a:cubicBezTo>
                <a:close/>
                <a:moveTo>
                  <a:pt x="125467" y="107005"/>
                </a:moveTo>
                <a:cubicBezTo>
                  <a:pt x="125883" y="107005"/>
                  <a:pt x="126079" y="106524"/>
                  <a:pt x="125795" y="106240"/>
                </a:cubicBezTo>
                <a:cubicBezTo>
                  <a:pt x="125511" y="105956"/>
                  <a:pt x="125009" y="106153"/>
                  <a:pt x="125009" y="106568"/>
                </a:cubicBezTo>
                <a:cubicBezTo>
                  <a:pt x="125030" y="106808"/>
                  <a:pt x="125227" y="107005"/>
                  <a:pt x="125467" y="107005"/>
                </a:cubicBezTo>
                <a:close/>
                <a:moveTo>
                  <a:pt x="120638" y="107114"/>
                </a:moveTo>
                <a:cubicBezTo>
                  <a:pt x="121141" y="107114"/>
                  <a:pt x="121403" y="106524"/>
                  <a:pt x="121054" y="106153"/>
                </a:cubicBezTo>
                <a:cubicBezTo>
                  <a:pt x="120682" y="105803"/>
                  <a:pt x="120092" y="106065"/>
                  <a:pt x="120092" y="106568"/>
                </a:cubicBezTo>
                <a:cubicBezTo>
                  <a:pt x="120092" y="106874"/>
                  <a:pt x="120333" y="107114"/>
                  <a:pt x="120638" y="107114"/>
                </a:cubicBezTo>
                <a:close/>
                <a:moveTo>
                  <a:pt x="115831" y="107223"/>
                </a:moveTo>
                <a:cubicBezTo>
                  <a:pt x="116399" y="107223"/>
                  <a:pt x="116705" y="106502"/>
                  <a:pt x="116290" y="106087"/>
                </a:cubicBezTo>
                <a:cubicBezTo>
                  <a:pt x="115875" y="105694"/>
                  <a:pt x="115176" y="105978"/>
                  <a:pt x="115154" y="106568"/>
                </a:cubicBezTo>
                <a:cubicBezTo>
                  <a:pt x="115176" y="106917"/>
                  <a:pt x="115460" y="107223"/>
                  <a:pt x="115831" y="107223"/>
                </a:cubicBezTo>
                <a:close/>
                <a:moveTo>
                  <a:pt x="111002" y="107311"/>
                </a:moveTo>
                <a:cubicBezTo>
                  <a:pt x="111658" y="107311"/>
                  <a:pt x="112007" y="106502"/>
                  <a:pt x="111527" y="106021"/>
                </a:cubicBezTo>
                <a:cubicBezTo>
                  <a:pt x="111046" y="105563"/>
                  <a:pt x="110237" y="105890"/>
                  <a:pt x="110237" y="106568"/>
                </a:cubicBezTo>
                <a:cubicBezTo>
                  <a:pt x="110237" y="106983"/>
                  <a:pt x="110587" y="107311"/>
                  <a:pt x="111002" y="107311"/>
                </a:cubicBezTo>
                <a:close/>
                <a:moveTo>
                  <a:pt x="106173" y="107398"/>
                </a:moveTo>
                <a:cubicBezTo>
                  <a:pt x="106916" y="107398"/>
                  <a:pt x="107309" y="106480"/>
                  <a:pt x="106763" y="105956"/>
                </a:cubicBezTo>
                <a:cubicBezTo>
                  <a:pt x="106239" y="105431"/>
                  <a:pt x="105321" y="105803"/>
                  <a:pt x="105321" y="106568"/>
                </a:cubicBezTo>
                <a:cubicBezTo>
                  <a:pt x="105321" y="107027"/>
                  <a:pt x="105714" y="107398"/>
                  <a:pt x="106173" y="107398"/>
                </a:cubicBezTo>
                <a:close/>
                <a:moveTo>
                  <a:pt x="101344" y="107485"/>
                </a:moveTo>
                <a:cubicBezTo>
                  <a:pt x="102175" y="107485"/>
                  <a:pt x="102568" y="106480"/>
                  <a:pt x="102000" y="105912"/>
                </a:cubicBezTo>
                <a:cubicBezTo>
                  <a:pt x="101410" y="105322"/>
                  <a:pt x="100426" y="105737"/>
                  <a:pt x="100426" y="106568"/>
                </a:cubicBezTo>
                <a:cubicBezTo>
                  <a:pt x="100426" y="107070"/>
                  <a:pt x="100842" y="107485"/>
                  <a:pt x="101344" y="107485"/>
                </a:cubicBezTo>
                <a:close/>
                <a:moveTo>
                  <a:pt x="96515" y="107551"/>
                </a:moveTo>
                <a:cubicBezTo>
                  <a:pt x="97411" y="107551"/>
                  <a:pt x="97848" y="106480"/>
                  <a:pt x="97214" y="105847"/>
                </a:cubicBezTo>
                <a:cubicBezTo>
                  <a:pt x="96603" y="105235"/>
                  <a:pt x="95532" y="105672"/>
                  <a:pt x="95532" y="106568"/>
                </a:cubicBezTo>
                <a:cubicBezTo>
                  <a:pt x="95532" y="107114"/>
                  <a:pt x="95969" y="107551"/>
                  <a:pt x="96515" y="107551"/>
                </a:cubicBezTo>
                <a:close/>
                <a:moveTo>
                  <a:pt x="91686" y="107595"/>
                </a:moveTo>
                <a:cubicBezTo>
                  <a:pt x="92626" y="107595"/>
                  <a:pt x="93085" y="106480"/>
                  <a:pt x="92429" y="105825"/>
                </a:cubicBezTo>
                <a:cubicBezTo>
                  <a:pt x="91774" y="105169"/>
                  <a:pt x="90659" y="105628"/>
                  <a:pt x="90659" y="106568"/>
                </a:cubicBezTo>
                <a:cubicBezTo>
                  <a:pt x="90659" y="107136"/>
                  <a:pt x="91118" y="107595"/>
                  <a:pt x="91686" y="107595"/>
                </a:cubicBezTo>
                <a:close/>
                <a:moveTo>
                  <a:pt x="86857" y="107638"/>
                </a:moveTo>
                <a:cubicBezTo>
                  <a:pt x="87840" y="107638"/>
                  <a:pt x="88321" y="106458"/>
                  <a:pt x="87644" y="105781"/>
                </a:cubicBezTo>
                <a:cubicBezTo>
                  <a:pt x="86944" y="105082"/>
                  <a:pt x="85765" y="105584"/>
                  <a:pt x="85765" y="106546"/>
                </a:cubicBezTo>
                <a:cubicBezTo>
                  <a:pt x="85765" y="107158"/>
                  <a:pt x="86267" y="107638"/>
                  <a:pt x="86857" y="107638"/>
                </a:cubicBezTo>
                <a:close/>
                <a:moveTo>
                  <a:pt x="82050" y="107660"/>
                </a:moveTo>
                <a:cubicBezTo>
                  <a:pt x="83033" y="107660"/>
                  <a:pt x="83536" y="106480"/>
                  <a:pt x="82837" y="105781"/>
                </a:cubicBezTo>
                <a:cubicBezTo>
                  <a:pt x="82137" y="105060"/>
                  <a:pt x="80935" y="105563"/>
                  <a:pt x="80935" y="106568"/>
                </a:cubicBezTo>
                <a:cubicBezTo>
                  <a:pt x="80935" y="107179"/>
                  <a:pt x="81438" y="107660"/>
                  <a:pt x="82050" y="107660"/>
                </a:cubicBezTo>
                <a:close/>
                <a:moveTo>
                  <a:pt x="77221" y="107660"/>
                </a:moveTo>
                <a:cubicBezTo>
                  <a:pt x="78226" y="107660"/>
                  <a:pt x="78729" y="106458"/>
                  <a:pt x="78007" y="105737"/>
                </a:cubicBezTo>
                <a:cubicBezTo>
                  <a:pt x="77308" y="105038"/>
                  <a:pt x="76085" y="105541"/>
                  <a:pt x="76085" y="106546"/>
                </a:cubicBezTo>
                <a:cubicBezTo>
                  <a:pt x="76085" y="107158"/>
                  <a:pt x="76587" y="107660"/>
                  <a:pt x="77221" y="107660"/>
                </a:cubicBezTo>
                <a:close/>
                <a:moveTo>
                  <a:pt x="72392" y="107660"/>
                </a:moveTo>
                <a:cubicBezTo>
                  <a:pt x="73375" y="107660"/>
                  <a:pt x="73878" y="106480"/>
                  <a:pt x="73178" y="105759"/>
                </a:cubicBezTo>
                <a:cubicBezTo>
                  <a:pt x="72479" y="105060"/>
                  <a:pt x="71277" y="105563"/>
                  <a:pt x="71277" y="106568"/>
                </a:cubicBezTo>
                <a:cubicBezTo>
                  <a:pt x="71277" y="107179"/>
                  <a:pt x="71780" y="107660"/>
                  <a:pt x="72392" y="107660"/>
                </a:cubicBezTo>
                <a:close/>
                <a:moveTo>
                  <a:pt x="67563" y="107638"/>
                </a:moveTo>
                <a:cubicBezTo>
                  <a:pt x="68546" y="107638"/>
                  <a:pt x="69027" y="106458"/>
                  <a:pt x="68328" y="105781"/>
                </a:cubicBezTo>
                <a:cubicBezTo>
                  <a:pt x="67650" y="105082"/>
                  <a:pt x="66470" y="105584"/>
                  <a:pt x="66470" y="106546"/>
                </a:cubicBezTo>
                <a:cubicBezTo>
                  <a:pt x="66470" y="107158"/>
                  <a:pt x="66973" y="107638"/>
                  <a:pt x="67563" y="107638"/>
                </a:cubicBezTo>
                <a:close/>
                <a:moveTo>
                  <a:pt x="62734" y="107595"/>
                </a:moveTo>
                <a:cubicBezTo>
                  <a:pt x="63673" y="107595"/>
                  <a:pt x="64132" y="106480"/>
                  <a:pt x="63477" y="105825"/>
                </a:cubicBezTo>
                <a:cubicBezTo>
                  <a:pt x="62821" y="105169"/>
                  <a:pt x="61685" y="105628"/>
                  <a:pt x="61685" y="106568"/>
                </a:cubicBezTo>
                <a:cubicBezTo>
                  <a:pt x="61685" y="107136"/>
                  <a:pt x="62166" y="107595"/>
                  <a:pt x="62734" y="107595"/>
                </a:cubicBezTo>
                <a:close/>
                <a:moveTo>
                  <a:pt x="57905" y="107551"/>
                </a:moveTo>
                <a:cubicBezTo>
                  <a:pt x="58801" y="107551"/>
                  <a:pt x="59238" y="106480"/>
                  <a:pt x="58626" y="105847"/>
                </a:cubicBezTo>
                <a:cubicBezTo>
                  <a:pt x="57992" y="105235"/>
                  <a:pt x="56921" y="105672"/>
                  <a:pt x="56921" y="106568"/>
                </a:cubicBezTo>
                <a:cubicBezTo>
                  <a:pt x="56921" y="107114"/>
                  <a:pt x="57358" y="107551"/>
                  <a:pt x="57905" y="107551"/>
                </a:cubicBezTo>
                <a:close/>
                <a:moveTo>
                  <a:pt x="53098" y="107464"/>
                </a:moveTo>
                <a:cubicBezTo>
                  <a:pt x="53906" y="107464"/>
                  <a:pt x="54299" y="106480"/>
                  <a:pt x="53731" y="105912"/>
                </a:cubicBezTo>
                <a:cubicBezTo>
                  <a:pt x="53163" y="105344"/>
                  <a:pt x="52180" y="105737"/>
                  <a:pt x="52180" y="106568"/>
                </a:cubicBezTo>
                <a:cubicBezTo>
                  <a:pt x="52180" y="107070"/>
                  <a:pt x="52595" y="107464"/>
                  <a:pt x="53098" y="107464"/>
                </a:cubicBezTo>
                <a:close/>
                <a:moveTo>
                  <a:pt x="48268" y="107398"/>
                </a:moveTo>
                <a:cubicBezTo>
                  <a:pt x="49011" y="107398"/>
                  <a:pt x="49383" y="106480"/>
                  <a:pt x="48858" y="105956"/>
                </a:cubicBezTo>
                <a:cubicBezTo>
                  <a:pt x="48334" y="105431"/>
                  <a:pt x="47416" y="105803"/>
                  <a:pt x="47416" y="106568"/>
                </a:cubicBezTo>
                <a:cubicBezTo>
                  <a:pt x="47416" y="107027"/>
                  <a:pt x="47788" y="107398"/>
                  <a:pt x="48268" y="107398"/>
                </a:cubicBezTo>
                <a:close/>
                <a:moveTo>
                  <a:pt x="43439" y="107311"/>
                </a:moveTo>
                <a:cubicBezTo>
                  <a:pt x="44117" y="107311"/>
                  <a:pt x="44445" y="106502"/>
                  <a:pt x="43964" y="106021"/>
                </a:cubicBezTo>
                <a:cubicBezTo>
                  <a:pt x="43505" y="105541"/>
                  <a:pt x="42697" y="105890"/>
                  <a:pt x="42697" y="106568"/>
                </a:cubicBezTo>
                <a:cubicBezTo>
                  <a:pt x="42697" y="106983"/>
                  <a:pt x="43024" y="107311"/>
                  <a:pt x="43439" y="107311"/>
                </a:cubicBezTo>
                <a:close/>
                <a:moveTo>
                  <a:pt x="38610" y="107223"/>
                </a:moveTo>
                <a:cubicBezTo>
                  <a:pt x="39200" y="107223"/>
                  <a:pt x="39484" y="106502"/>
                  <a:pt x="39069" y="106087"/>
                </a:cubicBezTo>
                <a:cubicBezTo>
                  <a:pt x="38654" y="105694"/>
                  <a:pt x="37955" y="105978"/>
                  <a:pt x="37955" y="106568"/>
                </a:cubicBezTo>
                <a:cubicBezTo>
                  <a:pt x="37955" y="106917"/>
                  <a:pt x="38239" y="107223"/>
                  <a:pt x="38610" y="107223"/>
                </a:cubicBezTo>
                <a:close/>
                <a:moveTo>
                  <a:pt x="33781" y="107114"/>
                </a:moveTo>
                <a:cubicBezTo>
                  <a:pt x="34284" y="107114"/>
                  <a:pt x="34524" y="106524"/>
                  <a:pt x="34175" y="106174"/>
                </a:cubicBezTo>
                <a:cubicBezTo>
                  <a:pt x="33825" y="105825"/>
                  <a:pt x="33235" y="106065"/>
                  <a:pt x="33235" y="106568"/>
                </a:cubicBezTo>
                <a:cubicBezTo>
                  <a:pt x="33235" y="106874"/>
                  <a:pt x="33475" y="107114"/>
                  <a:pt x="33781" y="107114"/>
                </a:cubicBezTo>
                <a:close/>
                <a:moveTo>
                  <a:pt x="28952" y="107005"/>
                </a:moveTo>
                <a:cubicBezTo>
                  <a:pt x="29346" y="107005"/>
                  <a:pt x="29542" y="106524"/>
                  <a:pt x="29280" y="106240"/>
                </a:cubicBezTo>
                <a:cubicBezTo>
                  <a:pt x="28996" y="105956"/>
                  <a:pt x="28515" y="106174"/>
                  <a:pt x="28515" y="106568"/>
                </a:cubicBezTo>
                <a:cubicBezTo>
                  <a:pt x="28515" y="106808"/>
                  <a:pt x="28712" y="107005"/>
                  <a:pt x="28952" y="107005"/>
                </a:cubicBezTo>
                <a:close/>
                <a:moveTo>
                  <a:pt x="24123" y="106874"/>
                </a:moveTo>
                <a:cubicBezTo>
                  <a:pt x="24429" y="106874"/>
                  <a:pt x="24560" y="106524"/>
                  <a:pt x="24364" y="106327"/>
                </a:cubicBezTo>
                <a:cubicBezTo>
                  <a:pt x="24167" y="106131"/>
                  <a:pt x="23817" y="106262"/>
                  <a:pt x="23817" y="106568"/>
                </a:cubicBezTo>
                <a:cubicBezTo>
                  <a:pt x="23817" y="106742"/>
                  <a:pt x="23949" y="106874"/>
                  <a:pt x="24123" y="106874"/>
                </a:cubicBezTo>
                <a:close/>
                <a:moveTo>
                  <a:pt x="19316" y="106764"/>
                </a:moveTo>
                <a:cubicBezTo>
                  <a:pt x="19491" y="106764"/>
                  <a:pt x="19600" y="106546"/>
                  <a:pt x="19469" y="106415"/>
                </a:cubicBezTo>
                <a:cubicBezTo>
                  <a:pt x="19316" y="106262"/>
                  <a:pt x="19098" y="106371"/>
                  <a:pt x="19098" y="106568"/>
                </a:cubicBezTo>
                <a:cubicBezTo>
                  <a:pt x="19098" y="106677"/>
                  <a:pt x="19185" y="106764"/>
                  <a:pt x="19316" y="106764"/>
                </a:cubicBezTo>
                <a:close/>
                <a:moveTo>
                  <a:pt x="14487" y="106655"/>
                </a:moveTo>
                <a:cubicBezTo>
                  <a:pt x="14531" y="106655"/>
                  <a:pt x="14575" y="106611"/>
                  <a:pt x="14575" y="106568"/>
                </a:cubicBezTo>
                <a:cubicBezTo>
                  <a:pt x="14575" y="106502"/>
                  <a:pt x="14531" y="106458"/>
                  <a:pt x="14487" y="106458"/>
                </a:cubicBezTo>
                <a:cubicBezTo>
                  <a:pt x="14422" y="106458"/>
                  <a:pt x="14378" y="106502"/>
                  <a:pt x="14378" y="106568"/>
                </a:cubicBezTo>
                <a:cubicBezTo>
                  <a:pt x="14400" y="106611"/>
                  <a:pt x="14443" y="106655"/>
                  <a:pt x="14487" y="106655"/>
                </a:cubicBezTo>
                <a:close/>
                <a:moveTo>
                  <a:pt x="144762" y="101782"/>
                </a:moveTo>
                <a:cubicBezTo>
                  <a:pt x="144849" y="101782"/>
                  <a:pt x="144718" y="101651"/>
                  <a:pt x="144718" y="101739"/>
                </a:cubicBezTo>
                <a:cubicBezTo>
                  <a:pt x="144718" y="101760"/>
                  <a:pt x="144740" y="101782"/>
                  <a:pt x="144762" y="101782"/>
                </a:cubicBezTo>
                <a:close/>
                <a:moveTo>
                  <a:pt x="139955" y="101913"/>
                </a:moveTo>
                <a:cubicBezTo>
                  <a:pt x="140042" y="101913"/>
                  <a:pt x="140108" y="101826"/>
                  <a:pt x="140108" y="101739"/>
                </a:cubicBezTo>
                <a:cubicBezTo>
                  <a:pt x="140129" y="101586"/>
                  <a:pt x="139933" y="101498"/>
                  <a:pt x="139823" y="101608"/>
                </a:cubicBezTo>
                <a:cubicBezTo>
                  <a:pt x="139714" y="101717"/>
                  <a:pt x="139780" y="101913"/>
                  <a:pt x="139955" y="101913"/>
                </a:cubicBezTo>
                <a:close/>
                <a:moveTo>
                  <a:pt x="135126" y="102023"/>
                </a:moveTo>
                <a:cubicBezTo>
                  <a:pt x="135388" y="102023"/>
                  <a:pt x="135519" y="101717"/>
                  <a:pt x="135322" y="101520"/>
                </a:cubicBezTo>
                <a:cubicBezTo>
                  <a:pt x="135147" y="101345"/>
                  <a:pt x="134820" y="101476"/>
                  <a:pt x="134820" y="101739"/>
                </a:cubicBezTo>
                <a:cubicBezTo>
                  <a:pt x="134820" y="101892"/>
                  <a:pt x="134951" y="102023"/>
                  <a:pt x="135126" y="102023"/>
                </a:cubicBezTo>
                <a:close/>
                <a:moveTo>
                  <a:pt x="130297" y="102154"/>
                </a:moveTo>
                <a:cubicBezTo>
                  <a:pt x="130668" y="102154"/>
                  <a:pt x="130843" y="101695"/>
                  <a:pt x="130581" y="101433"/>
                </a:cubicBezTo>
                <a:cubicBezTo>
                  <a:pt x="130318" y="101171"/>
                  <a:pt x="129881" y="101367"/>
                  <a:pt x="129881" y="101739"/>
                </a:cubicBezTo>
                <a:cubicBezTo>
                  <a:pt x="129881" y="101957"/>
                  <a:pt x="130056" y="102154"/>
                  <a:pt x="130297" y="102154"/>
                </a:cubicBezTo>
                <a:close/>
                <a:moveTo>
                  <a:pt x="125467" y="102263"/>
                </a:moveTo>
                <a:cubicBezTo>
                  <a:pt x="125948" y="102263"/>
                  <a:pt x="126189" y="101673"/>
                  <a:pt x="125861" y="101345"/>
                </a:cubicBezTo>
                <a:cubicBezTo>
                  <a:pt x="125511" y="100996"/>
                  <a:pt x="124921" y="101236"/>
                  <a:pt x="124921" y="101717"/>
                </a:cubicBezTo>
                <a:cubicBezTo>
                  <a:pt x="124921" y="102023"/>
                  <a:pt x="125162" y="102263"/>
                  <a:pt x="125467" y="102263"/>
                </a:cubicBezTo>
                <a:close/>
                <a:moveTo>
                  <a:pt x="120638" y="102372"/>
                </a:moveTo>
                <a:cubicBezTo>
                  <a:pt x="121207" y="102372"/>
                  <a:pt x="121491" y="101673"/>
                  <a:pt x="121097" y="101280"/>
                </a:cubicBezTo>
                <a:cubicBezTo>
                  <a:pt x="120682" y="100865"/>
                  <a:pt x="120005" y="101171"/>
                  <a:pt x="120005" y="101739"/>
                </a:cubicBezTo>
                <a:cubicBezTo>
                  <a:pt x="120005" y="102088"/>
                  <a:pt x="120289" y="102372"/>
                  <a:pt x="120638" y="102372"/>
                </a:cubicBezTo>
                <a:close/>
                <a:moveTo>
                  <a:pt x="115809" y="102482"/>
                </a:moveTo>
                <a:cubicBezTo>
                  <a:pt x="116487" y="102482"/>
                  <a:pt x="116815" y="101673"/>
                  <a:pt x="116334" y="101192"/>
                </a:cubicBezTo>
                <a:cubicBezTo>
                  <a:pt x="115875" y="100733"/>
                  <a:pt x="115066" y="101061"/>
                  <a:pt x="115066" y="101739"/>
                </a:cubicBezTo>
                <a:cubicBezTo>
                  <a:pt x="115066" y="102154"/>
                  <a:pt x="115394" y="102482"/>
                  <a:pt x="115809" y="102482"/>
                </a:cubicBezTo>
                <a:close/>
                <a:moveTo>
                  <a:pt x="111002" y="102591"/>
                </a:moveTo>
                <a:cubicBezTo>
                  <a:pt x="111767" y="102591"/>
                  <a:pt x="112138" y="101673"/>
                  <a:pt x="111614" y="101127"/>
                </a:cubicBezTo>
                <a:cubicBezTo>
                  <a:pt x="111068" y="100581"/>
                  <a:pt x="110150" y="100974"/>
                  <a:pt x="110150" y="101739"/>
                </a:cubicBezTo>
                <a:cubicBezTo>
                  <a:pt x="110150" y="102219"/>
                  <a:pt x="110522" y="102591"/>
                  <a:pt x="111002" y="102591"/>
                </a:cubicBezTo>
                <a:close/>
                <a:moveTo>
                  <a:pt x="106173" y="102700"/>
                </a:moveTo>
                <a:cubicBezTo>
                  <a:pt x="107025" y="102700"/>
                  <a:pt x="107441" y="101673"/>
                  <a:pt x="106851" y="101061"/>
                </a:cubicBezTo>
                <a:cubicBezTo>
                  <a:pt x="106239" y="100471"/>
                  <a:pt x="105234" y="100886"/>
                  <a:pt x="105234" y="101739"/>
                </a:cubicBezTo>
                <a:cubicBezTo>
                  <a:pt x="105234" y="102263"/>
                  <a:pt x="105649" y="102700"/>
                  <a:pt x="106173" y="102700"/>
                </a:cubicBezTo>
                <a:close/>
                <a:moveTo>
                  <a:pt x="101344" y="102787"/>
                </a:moveTo>
                <a:cubicBezTo>
                  <a:pt x="102284" y="102787"/>
                  <a:pt x="102743" y="101651"/>
                  <a:pt x="102087" y="100996"/>
                </a:cubicBezTo>
                <a:cubicBezTo>
                  <a:pt x="101432" y="100340"/>
                  <a:pt x="100317" y="100799"/>
                  <a:pt x="100317" y="101739"/>
                </a:cubicBezTo>
                <a:cubicBezTo>
                  <a:pt x="100295" y="102307"/>
                  <a:pt x="100776" y="102787"/>
                  <a:pt x="101344" y="102787"/>
                </a:cubicBezTo>
                <a:close/>
                <a:moveTo>
                  <a:pt x="96537" y="102875"/>
                </a:moveTo>
                <a:cubicBezTo>
                  <a:pt x="97520" y="102875"/>
                  <a:pt x="98023" y="101651"/>
                  <a:pt x="97324" y="100952"/>
                </a:cubicBezTo>
                <a:cubicBezTo>
                  <a:pt x="96603" y="100253"/>
                  <a:pt x="95401" y="100755"/>
                  <a:pt x="95401" y="101739"/>
                </a:cubicBezTo>
                <a:cubicBezTo>
                  <a:pt x="95401" y="102372"/>
                  <a:pt x="95903" y="102875"/>
                  <a:pt x="96537" y="102875"/>
                </a:cubicBezTo>
                <a:close/>
                <a:moveTo>
                  <a:pt x="91708" y="102919"/>
                </a:moveTo>
                <a:cubicBezTo>
                  <a:pt x="92757" y="102919"/>
                  <a:pt x="93281" y="101651"/>
                  <a:pt x="92538" y="100908"/>
                </a:cubicBezTo>
                <a:cubicBezTo>
                  <a:pt x="91795" y="100165"/>
                  <a:pt x="90528" y="100690"/>
                  <a:pt x="90528" y="101739"/>
                </a:cubicBezTo>
                <a:cubicBezTo>
                  <a:pt x="90528" y="102394"/>
                  <a:pt x="91052" y="102919"/>
                  <a:pt x="91708" y="102919"/>
                </a:cubicBezTo>
                <a:close/>
                <a:moveTo>
                  <a:pt x="86879" y="102984"/>
                </a:moveTo>
                <a:cubicBezTo>
                  <a:pt x="87971" y="102984"/>
                  <a:pt x="88518" y="101651"/>
                  <a:pt x="87753" y="100865"/>
                </a:cubicBezTo>
                <a:cubicBezTo>
                  <a:pt x="86966" y="100100"/>
                  <a:pt x="85633" y="100646"/>
                  <a:pt x="85633" y="101739"/>
                </a:cubicBezTo>
                <a:cubicBezTo>
                  <a:pt x="85633" y="102416"/>
                  <a:pt x="86202" y="102984"/>
                  <a:pt x="86879" y="102984"/>
                </a:cubicBezTo>
                <a:close/>
                <a:moveTo>
                  <a:pt x="82050" y="103006"/>
                </a:moveTo>
                <a:cubicBezTo>
                  <a:pt x="83164" y="103006"/>
                  <a:pt x="83732" y="101651"/>
                  <a:pt x="82946" y="100865"/>
                </a:cubicBezTo>
                <a:cubicBezTo>
                  <a:pt x="82159" y="100056"/>
                  <a:pt x="80783" y="100624"/>
                  <a:pt x="80783" y="101739"/>
                </a:cubicBezTo>
                <a:cubicBezTo>
                  <a:pt x="80783" y="102438"/>
                  <a:pt x="81351" y="103006"/>
                  <a:pt x="82050" y="103006"/>
                </a:cubicBezTo>
                <a:close/>
                <a:moveTo>
                  <a:pt x="77221" y="103006"/>
                </a:moveTo>
                <a:cubicBezTo>
                  <a:pt x="78357" y="103006"/>
                  <a:pt x="78925" y="101629"/>
                  <a:pt x="78117" y="100843"/>
                </a:cubicBezTo>
                <a:cubicBezTo>
                  <a:pt x="77308" y="100034"/>
                  <a:pt x="75954" y="100602"/>
                  <a:pt x="75954" y="101739"/>
                </a:cubicBezTo>
                <a:cubicBezTo>
                  <a:pt x="75954" y="102438"/>
                  <a:pt x="76522" y="103006"/>
                  <a:pt x="77221" y="103006"/>
                </a:cubicBezTo>
                <a:close/>
                <a:moveTo>
                  <a:pt x="72392" y="103006"/>
                </a:moveTo>
                <a:cubicBezTo>
                  <a:pt x="73528" y="103006"/>
                  <a:pt x="74074" y="101651"/>
                  <a:pt x="73288" y="100865"/>
                </a:cubicBezTo>
                <a:cubicBezTo>
                  <a:pt x="72501" y="100056"/>
                  <a:pt x="71146" y="100624"/>
                  <a:pt x="71146" y="101739"/>
                </a:cubicBezTo>
                <a:cubicBezTo>
                  <a:pt x="71146" y="102438"/>
                  <a:pt x="71693" y="103006"/>
                  <a:pt x="72392" y="103006"/>
                </a:cubicBezTo>
                <a:close/>
                <a:moveTo>
                  <a:pt x="67563" y="102984"/>
                </a:moveTo>
                <a:cubicBezTo>
                  <a:pt x="68677" y="102984"/>
                  <a:pt x="69223" y="101651"/>
                  <a:pt x="68437" y="100865"/>
                </a:cubicBezTo>
                <a:cubicBezTo>
                  <a:pt x="67672" y="100100"/>
                  <a:pt x="66339" y="100646"/>
                  <a:pt x="66339" y="101739"/>
                </a:cubicBezTo>
                <a:cubicBezTo>
                  <a:pt x="66339" y="102416"/>
                  <a:pt x="66885" y="102984"/>
                  <a:pt x="67563" y="102984"/>
                </a:cubicBezTo>
                <a:close/>
                <a:moveTo>
                  <a:pt x="62734" y="102919"/>
                </a:moveTo>
                <a:cubicBezTo>
                  <a:pt x="63804" y="102919"/>
                  <a:pt x="64329" y="101651"/>
                  <a:pt x="63586" y="100908"/>
                </a:cubicBezTo>
                <a:cubicBezTo>
                  <a:pt x="62843" y="100165"/>
                  <a:pt x="61576" y="100690"/>
                  <a:pt x="61576" y="101739"/>
                </a:cubicBezTo>
                <a:cubicBezTo>
                  <a:pt x="61576" y="102394"/>
                  <a:pt x="62100" y="102919"/>
                  <a:pt x="62734" y="102919"/>
                </a:cubicBezTo>
                <a:close/>
                <a:moveTo>
                  <a:pt x="57927" y="102853"/>
                </a:moveTo>
                <a:cubicBezTo>
                  <a:pt x="58910" y="102853"/>
                  <a:pt x="59412" y="101651"/>
                  <a:pt x="58713" y="100952"/>
                </a:cubicBezTo>
                <a:cubicBezTo>
                  <a:pt x="58014" y="100253"/>
                  <a:pt x="56812" y="100755"/>
                  <a:pt x="56812" y="101739"/>
                </a:cubicBezTo>
                <a:cubicBezTo>
                  <a:pt x="56812" y="102350"/>
                  <a:pt x="57315" y="102853"/>
                  <a:pt x="57927" y="102853"/>
                </a:cubicBezTo>
                <a:close/>
                <a:moveTo>
                  <a:pt x="53098" y="102766"/>
                </a:moveTo>
                <a:cubicBezTo>
                  <a:pt x="54015" y="102766"/>
                  <a:pt x="54474" y="101673"/>
                  <a:pt x="53819" y="101018"/>
                </a:cubicBezTo>
                <a:cubicBezTo>
                  <a:pt x="53163" y="100362"/>
                  <a:pt x="52071" y="100821"/>
                  <a:pt x="52071" y="101739"/>
                </a:cubicBezTo>
                <a:cubicBezTo>
                  <a:pt x="52071" y="102307"/>
                  <a:pt x="52529" y="102766"/>
                  <a:pt x="53098" y="102766"/>
                </a:cubicBezTo>
                <a:close/>
                <a:moveTo>
                  <a:pt x="48268" y="102700"/>
                </a:moveTo>
                <a:cubicBezTo>
                  <a:pt x="49121" y="102700"/>
                  <a:pt x="49536" y="101673"/>
                  <a:pt x="48946" y="101061"/>
                </a:cubicBezTo>
                <a:cubicBezTo>
                  <a:pt x="48334" y="100471"/>
                  <a:pt x="47307" y="100886"/>
                  <a:pt x="47307" y="101739"/>
                </a:cubicBezTo>
                <a:cubicBezTo>
                  <a:pt x="47307" y="102263"/>
                  <a:pt x="47744" y="102700"/>
                  <a:pt x="48268" y="102700"/>
                </a:cubicBezTo>
                <a:close/>
                <a:moveTo>
                  <a:pt x="43439" y="102591"/>
                </a:moveTo>
                <a:cubicBezTo>
                  <a:pt x="44204" y="102591"/>
                  <a:pt x="44576" y="101673"/>
                  <a:pt x="44051" y="101149"/>
                </a:cubicBezTo>
                <a:cubicBezTo>
                  <a:pt x="43505" y="100602"/>
                  <a:pt x="42609" y="100996"/>
                  <a:pt x="42609" y="101739"/>
                </a:cubicBezTo>
                <a:cubicBezTo>
                  <a:pt x="42609" y="102219"/>
                  <a:pt x="42981" y="102591"/>
                  <a:pt x="43439" y="102591"/>
                </a:cubicBezTo>
                <a:close/>
                <a:moveTo>
                  <a:pt x="38610" y="102503"/>
                </a:moveTo>
                <a:cubicBezTo>
                  <a:pt x="39288" y="102503"/>
                  <a:pt x="39616" y="101695"/>
                  <a:pt x="39135" y="101214"/>
                </a:cubicBezTo>
                <a:cubicBezTo>
                  <a:pt x="38676" y="100733"/>
                  <a:pt x="37867" y="101083"/>
                  <a:pt x="37867" y="101739"/>
                </a:cubicBezTo>
                <a:cubicBezTo>
                  <a:pt x="37867" y="102154"/>
                  <a:pt x="38195" y="102482"/>
                  <a:pt x="38610" y="102503"/>
                </a:cubicBezTo>
                <a:close/>
                <a:moveTo>
                  <a:pt x="33781" y="102372"/>
                </a:moveTo>
                <a:cubicBezTo>
                  <a:pt x="34350" y="102372"/>
                  <a:pt x="34634" y="101695"/>
                  <a:pt x="34240" y="101302"/>
                </a:cubicBezTo>
                <a:cubicBezTo>
                  <a:pt x="33847" y="100908"/>
                  <a:pt x="33170" y="101192"/>
                  <a:pt x="33170" y="101739"/>
                </a:cubicBezTo>
                <a:cubicBezTo>
                  <a:pt x="33170" y="102088"/>
                  <a:pt x="33454" y="102372"/>
                  <a:pt x="33781" y="102372"/>
                </a:cubicBezTo>
                <a:close/>
                <a:moveTo>
                  <a:pt x="28974" y="102263"/>
                </a:moveTo>
                <a:cubicBezTo>
                  <a:pt x="29433" y="102263"/>
                  <a:pt x="29673" y="101695"/>
                  <a:pt x="29346" y="101367"/>
                </a:cubicBezTo>
                <a:cubicBezTo>
                  <a:pt x="28996" y="101039"/>
                  <a:pt x="28450" y="101280"/>
                  <a:pt x="28450" y="101739"/>
                </a:cubicBezTo>
                <a:cubicBezTo>
                  <a:pt x="28450" y="102023"/>
                  <a:pt x="28668" y="102263"/>
                  <a:pt x="28974" y="102263"/>
                </a:cubicBezTo>
                <a:close/>
                <a:moveTo>
                  <a:pt x="24145" y="102154"/>
                </a:moveTo>
                <a:cubicBezTo>
                  <a:pt x="24495" y="102154"/>
                  <a:pt x="24670" y="101717"/>
                  <a:pt x="24429" y="101455"/>
                </a:cubicBezTo>
                <a:cubicBezTo>
                  <a:pt x="24167" y="101214"/>
                  <a:pt x="23730" y="101389"/>
                  <a:pt x="23730" y="101739"/>
                </a:cubicBezTo>
                <a:cubicBezTo>
                  <a:pt x="23730" y="101957"/>
                  <a:pt x="23927" y="102154"/>
                  <a:pt x="24145" y="102154"/>
                </a:cubicBezTo>
                <a:close/>
                <a:moveTo>
                  <a:pt x="19316" y="102023"/>
                </a:moveTo>
                <a:cubicBezTo>
                  <a:pt x="19556" y="102023"/>
                  <a:pt x="19688" y="101739"/>
                  <a:pt x="19513" y="101564"/>
                </a:cubicBezTo>
                <a:cubicBezTo>
                  <a:pt x="19338" y="101389"/>
                  <a:pt x="19032" y="101498"/>
                  <a:pt x="19032" y="101760"/>
                </a:cubicBezTo>
                <a:cubicBezTo>
                  <a:pt x="19032" y="101913"/>
                  <a:pt x="19163" y="102023"/>
                  <a:pt x="19316" y="102023"/>
                </a:cubicBezTo>
                <a:close/>
                <a:moveTo>
                  <a:pt x="14487" y="101913"/>
                </a:moveTo>
                <a:cubicBezTo>
                  <a:pt x="14575" y="101913"/>
                  <a:pt x="14640" y="101826"/>
                  <a:pt x="14640" y="101739"/>
                </a:cubicBezTo>
                <a:cubicBezTo>
                  <a:pt x="14640" y="101651"/>
                  <a:pt x="14575" y="101586"/>
                  <a:pt x="14487" y="101586"/>
                </a:cubicBezTo>
                <a:cubicBezTo>
                  <a:pt x="14400" y="101586"/>
                  <a:pt x="14334" y="101651"/>
                  <a:pt x="14334" y="101739"/>
                </a:cubicBezTo>
                <a:cubicBezTo>
                  <a:pt x="14334" y="101826"/>
                  <a:pt x="14400" y="101913"/>
                  <a:pt x="14487" y="101913"/>
                </a:cubicBezTo>
                <a:close/>
                <a:moveTo>
                  <a:pt x="9658" y="101782"/>
                </a:moveTo>
                <a:cubicBezTo>
                  <a:pt x="9724" y="101782"/>
                  <a:pt x="9724" y="101695"/>
                  <a:pt x="9658" y="101695"/>
                </a:cubicBezTo>
                <a:cubicBezTo>
                  <a:pt x="9614" y="101695"/>
                  <a:pt x="9614" y="101782"/>
                  <a:pt x="9658" y="101782"/>
                </a:cubicBezTo>
                <a:close/>
                <a:moveTo>
                  <a:pt x="149613" y="96931"/>
                </a:moveTo>
                <a:cubicBezTo>
                  <a:pt x="149635" y="96931"/>
                  <a:pt x="149635" y="96888"/>
                  <a:pt x="149613" y="96888"/>
                </a:cubicBezTo>
                <a:cubicBezTo>
                  <a:pt x="149591" y="96888"/>
                  <a:pt x="149591" y="96931"/>
                  <a:pt x="149613" y="96931"/>
                </a:cubicBezTo>
                <a:close/>
                <a:moveTo>
                  <a:pt x="144784" y="97019"/>
                </a:moveTo>
                <a:cubicBezTo>
                  <a:pt x="144958" y="97019"/>
                  <a:pt x="144674" y="96735"/>
                  <a:pt x="144674" y="96910"/>
                </a:cubicBezTo>
                <a:cubicBezTo>
                  <a:pt x="144674" y="96975"/>
                  <a:pt x="144718" y="97019"/>
                  <a:pt x="144784" y="97019"/>
                </a:cubicBezTo>
                <a:close/>
                <a:moveTo>
                  <a:pt x="139955" y="97128"/>
                </a:moveTo>
                <a:cubicBezTo>
                  <a:pt x="140151" y="97128"/>
                  <a:pt x="140261" y="96888"/>
                  <a:pt x="140108" y="96735"/>
                </a:cubicBezTo>
                <a:cubicBezTo>
                  <a:pt x="139976" y="96604"/>
                  <a:pt x="139736" y="96713"/>
                  <a:pt x="139736" y="96910"/>
                </a:cubicBezTo>
                <a:cubicBezTo>
                  <a:pt x="139736" y="97041"/>
                  <a:pt x="139823" y="97128"/>
                  <a:pt x="139955" y="97128"/>
                </a:cubicBezTo>
                <a:close/>
                <a:moveTo>
                  <a:pt x="135126" y="97281"/>
                </a:moveTo>
                <a:cubicBezTo>
                  <a:pt x="135453" y="97259"/>
                  <a:pt x="135606" y="96888"/>
                  <a:pt x="135388" y="96647"/>
                </a:cubicBezTo>
                <a:cubicBezTo>
                  <a:pt x="135169" y="96429"/>
                  <a:pt x="134776" y="96582"/>
                  <a:pt x="134776" y="96910"/>
                </a:cubicBezTo>
                <a:cubicBezTo>
                  <a:pt x="134776" y="97106"/>
                  <a:pt x="134929" y="97281"/>
                  <a:pt x="135126" y="97281"/>
                </a:cubicBezTo>
                <a:close/>
                <a:moveTo>
                  <a:pt x="130297" y="97412"/>
                </a:moveTo>
                <a:cubicBezTo>
                  <a:pt x="130755" y="97390"/>
                  <a:pt x="130952" y="96866"/>
                  <a:pt x="130646" y="96560"/>
                </a:cubicBezTo>
                <a:cubicBezTo>
                  <a:pt x="130340" y="96254"/>
                  <a:pt x="129816" y="96473"/>
                  <a:pt x="129816" y="96910"/>
                </a:cubicBezTo>
                <a:cubicBezTo>
                  <a:pt x="129816" y="97172"/>
                  <a:pt x="130034" y="97412"/>
                  <a:pt x="130297" y="97412"/>
                </a:cubicBezTo>
                <a:close/>
                <a:moveTo>
                  <a:pt x="125489" y="97521"/>
                </a:moveTo>
                <a:cubicBezTo>
                  <a:pt x="126036" y="97521"/>
                  <a:pt x="126298" y="96866"/>
                  <a:pt x="125905" y="96473"/>
                </a:cubicBezTo>
                <a:cubicBezTo>
                  <a:pt x="125533" y="96079"/>
                  <a:pt x="124856" y="96363"/>
                  <a:pt x="124856" y="96910"/>
                </a:cubicBezTo>
                <a:cubicBezTo>
                  <a:pt x="124856" y="97237"/>
                  <a:pt x="125140" y="97521"/>
                  <a:pt x="125489" y="97521"/>
                </a:cubicBezTo>
                <a:close/>
                <a:moveTo>
                  <a:pt x="120660" y="97631"/>
                </a:moveTo>
                <a:cubicBezTo>
                  <a:pt x="121294" y="97631"/>
                  <a:pt x="121622" y="96844"/>
                  <a:pt x="121163" y="96385"/>
                </a:cubicBezTo>
                <a:cubicBezTo>
                  <a:pt x="120704" y="95948"/>
                  <a:pt x="119939" y="96254"/>
                  <a:pt x="119939" y="96910"/>
                </a:cubicBezTo>
                <a:cubicBezTo>
                  <a:pt x="119939" y="97303"/>
                  <a:pt x="120245" y="97631"/>
                  <a:pt x="120660" y="97631"/>
                </a:cubicBezTo>
                <a:close/>
                <a:moveTo>
                  <a:pt x="115831" y="97762"/>
                </a:moveTo>
                <a:cubicBezTo>
                  <a:pt x="116574" y="97740"/>
                  <a:pt x="116968" y="96844"/>
                  <a:pt x="116421" y="96320"/>
                </a:cubicBezTo>
                <a:cubicBezTo>
                  <a:pt x="115897" y="95773"/>
                  <a:pt x="114979" y="96145"/>
                  <a:pt x="114979" y="96910"/>
                </a:cubicBezTo>
                <a:cubicBezTo>
                  <a:pt x="114979" y="97368"/>
                  <a:pt x="115372" y="97762"/>
                  <a:pt x="115831" y="97762"/>
                </a:cubicBezTo>
                <a:close/>
                <a:moveTo>
                  <a:pt x="111002" y="97849"/>
                </a:moveTo>
                <a:cubicBezTo>
                  <a:pt x="111854" y="97849"/>
                  <a:pt x="112270" y="96844"/>
                  <a:pt x="111680" y="96232"/>
                </a:cubicBezTo>
                <a:cubicBezTo>
                  <a:pt x="111068" y="95642"/>
                  <a:pt x="110041" y="96057"/>
                  <a:pt x="110041" y="96910"/>
                </a:cubicBezTo>
                <a:cubicBezTo>
                  <a:pt x="110041" y="97434"/>
                  <a:pt x="110478" y="97849"/>
                  <a:pt x="111002" y="97849"/>
                </a:cubicBezTo>
                <a:close/>
                <a:moveTo>
                  <a:pt x="106173" y="97958"/>
                </a:moveTo>
                <a:cubicBezTo>
                  <a:pt x="107113" y="97958"/>
                  <a:pt x="107594" y="96822"/>
                  <a:pt x="106916" y="96167"/>
                </a:cubicBezTo>
                <a:cubicBezTo>
                  <a:pt x="106261" y="95489"/>
                  <a:pt x="105124" y="95970"/>
                  <a:pt x="105124" y="96910"/>
                </a:cubicBezTo>
                <a:cubicBezTo>
                  <a:pt x="105124" y="97500"/>
                  <a:pt x="105583" y="97958"/>
                  <a:pt x="106173" y="97958"/>
                </a:cubicBezTo>
                <a:close/>
                <a:moveTo>
                  <a:pt x="101344" y="98046"/>
                </a:moveTo>
                <a:cubicBezTo>
                  <a:pt x="102371" y="98046"/>
                  <a:pt x="102896" y="96822"/>
                  <a:pt x="102153" y="96101"/>
                </a:cubicBezTo>
                <a:cubicBezTo>
                  <a:pt x="101432" y="95380"/>
                  <a:pt x="100208" y="95883"/>
                  <a:pt x="100208" y="96910"/>
                </a:cubicBezTo>
                <a:cubicBezTo>
                  <a:pt x="100208" y="97543"/>
                  <a:pt x="100710" y="98046"/>
                  <a:pt x="101344" y="98046"/>
                </a:cubicBezTo>
                <a:close/>
                <a:moveTo>
                  <a:pt x="96515" y="98155"/>
                </a:moveTo>
                <a:cubicBezTo>
                  <a:pt x="97630" y="98155"/>
                  <a:pt x="98198" y="96800"/>
                  <a:pt x="97411" y="96036"/>
                </a:cubicBezTo>
                <a:cubicBezTo>
                  <a:pt x="96624" y="95249"/>
                  <a:pt x="95270" y="95795"/>
                  <a:pt x="95270" y="96910"/>
                </a:cubicBezTo>
                <a:cubicBezTo>
                  <a:pt x="95291" y="97587"/>
                  <a:pt x="95838" y="98155"/>
                  <a:pt x="96515" y="98155"/>
                </a:cubicBezTo>
                <a:close/>
                <a:moveTo>
                  <a:pt x="91708" y="98221"/>
                </a:moveTo>
                <a:cubicBezTo>
                  <a:pt x="92866" y="98221"/>
                  <a:pt x="93456" y="96800"/>
                  <a:pt x="92626" y="95970"/>
                </a:cubicBezTo>
                <a:cubicBezTo>
                  <a:pt x="91795" y="95162"/>
                  <a:pt x="90397" y="95730"/>
                  <a:pt x="90397" y="96910"/>
                </a:cubicBezTo>
                <a:cubicBezTo>
                  <a:pt x="90397" y="97631"/>
                  <a:pt x="90965" y="98221"/>
                  <a:pt x="91708" y="98221"/>
                </a:cubicBezTo>
                <a:close/>
                <a:moveTo>
                  <a:pt x="86879" y="98264"/>
                </a:moveTo>
                <a:cubicBezTo>
                  <a:pt x="88081" y="98264"/>
                  <a:pt x="88693" y="96800"/>
                  <a:pt x="87840" y="95948"/>
                </a:cubicBezTo>
                <a:cubicBezTo>
                  <a:pt x="86988" y="95074"/>
                  <a:pt x="85502" y="95686"/>
                  <a:pt x="85502" y="96910"/>
                </a:cubicBezTo>
                <a:cubicBezTo>
                  <a:pt x="85502" y="97653"/>
                  <a:pt x="86114" y="98264"/>
                  <a:pt x="86879" y="98264"/>
                </a:cubicBezTo>
                <a:close/>
                <a:moveTo>
                  <a:pt x="82050" y="98308"/>
                </a:moveTo>
                <a:cubicBezTo>
                  <a:pt x="83295" y="98308"/>
                  <a:pt x="83907" y="96800"/>
                  <a:pt x="83033" y="95926"/>
                </a:cubicBezTo>
                <a:cubicBezTo>
                  <a:pt x="82159" y="95052"/>
                  <a:pt x="80651" y="95664"/>
                  <a:pt x="80651" y="96910"/>
                </a:cubicBezTo>
                <a:cubicBezTo>
                  <a:pt x="80651" y="97674"/>
                  <a:pt x="81285" y="98308"/>
                  <a:pt x="82050" y="98308"/>
                </a:cubicBezTo>
                <a:close/>
                <a:moveTo>
                  <a:pt x="77221" y="98308"/>
                </a:moveTo>
                <a:cubicBezTo>
                  <a:pt x="78466" y="98308"/>
                  <a:pt x="79100" y="96778"/>
                  <a:pt x="78204" y="95904"/>
                </a:cubicBezTo>
                <a:cubicBezTo>
                  <a:pt x="77330" y="95009"/>
                  <a:pt x="75801" y="95664"/>
                  <a:pt x="75822" y="96910"/>
                </a:cubicBezTo>
                <a:cubicBezTo>
                  <a:pt x="75822" y="97696"/>
                  <a:pt x="76456" y="98308"/>
                  <a:pt x="77221" y="98308"/>
                </a:cubicBezTo>
                <a:close/>
                <a:moveTo>
                  <a:pt x="72392" y="98308"/>
                </a:moveTo>
                <a:cubicBezTo>
                  <a:pt x="73637" y="98308"/>
                  <a:pt x="74249" y="96800"/>
                  <a:pt x="73375" y="95926"/>
                </a:cubicBezTo>
                <a:cubicBezTo>
                  <a:pt x="72501" y="95052"/>
                  <a:pt x="70993" y="95664"/>
                  <a:pt x="70993" y="96910"/>
                </a:cubicBezTo>
                <a:cubicBezTo>
                  <a:pt x="70993" y="97674"/>
                  <a:pt x="71627" y="98308"/>
                  <a:pt x="72392" y="98308"/>
                </a:cubicBezTo>
                <a:close/>
                <a:moveTo>
                  <a:pt x="67563" y="98264"/>
                </a:moveTo>
                <a:cubicBezTo>
                  <a:pt x="68786" y="98264"/>
                  <a:pt x="69376" y="96800"/>
                  <a:pt x="68524" y="95948"/>
                </a:cubicBezTo>
                <a:cubicBezTo>
                  <a:pt x="67672" y="95096"/>
                  <a:pt x="66208" y="95708"/>
                  <a:pt x="66208" y="96910"/>
                </a:cubicBezTo>
                <a:cubicBezTo>
                  <a:pt x="66208" y="97653"/>
                  <a:pt x="66820" y="98264"/>
                  <a:pt x="67563" y="98264"/>
                </a:cubicBezTo>
                <a:close/>
                <a:moveTo>
                  <a:pt x="62756" y="98221"/>
                </a:moveTo>
                <a:cubicBezTo>
                  <a:pt x="63914" y="98221"/>
                  <a:pt x="64482" y="96822"/>
                  <a:pt x="63673" y="96014"/>
                </a:cubicBezTo>
                <a:cubicBezTo>
                  <a:pt x="62843" y="95183"/>
                  <a:pt x="61445" y="95773"/>
                  <a:pt x="61445" y="96931"/>
                </a:cubicBezTo>
                <a:cubicBezTo>
                  <a:pt x="61445" y="97631"/>
                  <a:pt x="62035" y="98221"/>
                  <a:pt x="62756" y="98221"/>
                </a:cubicBezTo>
                <a:close/>
                <a:moveTo>
                  <a:pt x="57927" y="98155"/>
                </a:moveTo>
                <a:cubicBezTo>
                  <a:pt x="59019" y="98155"/>
                  <a:pt x="59565" y="96822"/>
                  <a:pt x="58801" y="96057"/>
                </a:cubicBezTo>
                <a:cubicBezTo>
                  <a:pt x="58014" y="95271"/>
                  <a:pt x="56681" y="95817"/>
                  <a:pt x="56681" y="96931"/>
                </a:cubicBezTo>
                <a:cubicBezTo>
                  <a:pt x="56681" y="97609"/>
                  <a:pt x="57249" y="98155"/>
                  <a:pt x="57927" y="98155"/>
                </a:cubicBezTo>
                <a:close/>
                <a:moveTo>
                  <a:pt x="53098" y="98068"/>
                </a:moveTo>
                <a:cubicBezTo>
                  <a:pt x="54125" y="98068"/>
                  <a:pt x="54627" y="96822"/>
                  <a:pt x="53906" y="96101"/>
                </a:cubicBezTo>
                <a:cubicBezTo>
                  <a:pt x="53185" y="95380"/>
                  <a:pt x="51939" y="95904"/>
                  <a:pt x="51939" y="96931"/>
                </a:cubicBezTo>
                <a:cubicBezTo>
                  <a:pt x="51939" y="97565"/>
                  <a:pt x="52464" y="98068"/>
                  <a:pt x="53098" y="98068"/>
                </a:cubicBezTo>
                <a:close/>
                <a:moveTo>
                  <a:pt x="48268" y="97958"/>
                </a:moveTo>
                <a:cubicBezTo>
                  <a:pt x="49208" y="97958"/>
                  <a:pt x="49667" y="96822"/>
                  <a:pt x="49011" y="96167"/>
                </a:cubicBezTo>
                <a:cubicBezTo>
                  <a:pt x="48356" y="95511"/>
                  <a:pt x="47220" y="95970"/>
                  <a:pt x="47220" y="96910"/>
                </a:cubicBezTo>
                <a:cubicBezTo>
                  <a:pt x="47220" y="97478"/>
                  <a:pt x="47700" y="97958"/>
                  <a:pt x="48268" y="97958"/>
                </a:cubicBezTo>
                <a:close/>
                <a:moveTo>
                  <a:pt x="43439" y="97849"/>
                </a:moveTo>
                <a:cubicBezTo>
                  <a:pt x="44292" y="97871"/>
                  <a:pt x="44729" y="96844"/>
                  <a:pt x="44117" y="96232"/>
                </a:cubicBezTo>
                <a:cubicBezTo>
                  <a:pt x="43527" y="95620"/>
                  <a:pt x="42500" y="96057"/>
                  <a:pt x="42500" y="96910"/>
                </a:cubicBezTo>
                <a:cubicBezTo>
                  <a:pt x="42500" y="97434"/>
                  <a:pt x="42915" y="97871"/>
                  <a:pt x="43439" y="97871"/>
                </a:cubicBezTo>
                <a:close/>
                <a:moveTo>
                  <a:pt x="38610" y="97740"/>
                </a:moveTo>
                <a:cubicBezTo>
                  <a:pt x="39353" y="97740"/>
                  <a:pt x="39703" y="96844"/>
                  <a:pt x="39200" y="96341"/>
                </a:cubicBezTo>
                <a:cubicBezTo>
                  <a:pt x="38676" y="95817"/>
                  <a:pt x="37802" y="96189"/>
                  <a:pt x="37802" y="96910"/>
                </a:cubicBezTo>
                <a:cubicBezTo>
                  <a:pt x="37802" y="97368"/>
                  <a:pt x="38173" y="97740"/>
                  <a:pt x="38610" y="97740"/>
                </a:cubicBezTo>
                <a:close/>
                <a:moveTo>
                  <a:pt x="33781" y="97631"/>
                </a:moveTo>
                <a:cubicBezTo>
                  <a:pt x="34437" y="97631"/>
                  <a:pt x="34765" y="96844"/>
                  <a:pt x="34306" y="96385"/>
                </a:cubicBezTo>
                <a:cubicBezTo>
                  <a:pt x="33847" y="95926"/>
                  <a:pt x="33060" y="96254"/>
                  <a:pt x="33060" y="96910"/>
                </a:cubicBezTo>
                <a:cubicBezTo>
                  <a:pt x="33060" y="97303"/>
                  <a:pt x="33388" y="97631"/>
                  <a:pt x="33781" y="97631"/>
                </a:cubicBezTo>
                <a:close/>
                <a:moveTo>
                  <a:pt x="28974" y="97500"/>
                </a:moveTo>
                <a:cubicBezTo>
                  <a:pt x="29499" y="97500"/>
                  <a:pt x="29783" y="96866"/>
                  <a:pt x="29389" y="96473"/>
                </a:cubicBezTo>
                <a:cubicBezTo>
                  <a:pt x="29018" y="96101"/>
                  <a:pt x="28362" y="96363"/>
                  <a:pt x="28362" y="96910"/>
                </a:cubicBezTo>
                <a:cubicBezTo>
                  <a:pt x="28362" y="97237"/>
                  <a:pt x="28625" y="97500"/>
                  <a:pt x="28974" y="97500"/>
                </a:cubicBezTo>
                <a:close/>
                <a:moveTo>
                  <a:pt x="24145" y="97412"/>
                </a:moveTo>
                <a:cubicBezTo>
                  <a:pt x="24560" y="97412"/>
                  <a:pt x="24779" y="96888"/>
                  <a:pt x="24473" y="96582"/>
                </a:cubicBezTo>
                <a:cubicBezTo>
                  <a:pt x="24189" y="96276"/>
                  <a:pt x="23664" y="96494"/>
                  <a:pt x="23664" y="96910"/>
                </a:cubicBezTo>
                <a:cubicBezTo>
                  <a:pt x="23643" y="97194"/>
                  <a:pt x="23861" y="97412"/>
                  <a:pt x="24145" y="97412"/>
                </a:cubicBezTo>
                <a:close/>
                <a:moveTo>
                  <a:pt x="19316" y="97259"/>
                </a:moveTo>
                <a:cubicBezTo>
                  <a:pt x="19622" y="97259"/>
                  <a:pt x="19775" y="96888"/>
                  <a:pt x="19556" y="96669"/>
                </a:cubicBezTo>
                <a:cubicBezTo>
                  <a:pt x="19338" y="96451"/>
                  <a:pt x="18967" y="96604"/>
                  <a:pt x="18967" y="96931"/>
                </a:cubicBezTo>
                <a:cubicBezTo>
                  <a:pt x="18967" y="97106"/>
                  <a:pt x="19119" y="97259"/>
                  <a:pt x="19316" y="97259"/>
                </a:cubicBezTo>
                <a:close/>
                <a:moveTo>
                  <a:pt x="14487" y="97128"/>
                </a:moveTo>
                <a:cubicBezTo>
                  <a:pt x="14684" y="97128"/>
                  <a:pt x="14793" y="96888"/>
                  <a:pt x="14640" y="96735"/>
                </a:cubicBezTo>
                <a:cubicBezTo>
                  <a:pt x="14509" y="96604"/>
                  <a:pt x="14269" y="96713"/>
                  <a:pt x="14269" y="96910"/>
                </a:cubicBezTo>
                <a:cubicBezTo>
                  <a:pt x="14269" y="97019"/>
                  <a:pt x="14356" y="97128"/>
                  <a:pt x="14487" y="97128"/>
                </a:cubicBezTo>
                <a:close/>
                <a:moveTo>
                  <a:pt x="9658" y="96997"/>
                </a:moveTo>
                <a:cubicBezTo>
                  <a:pt x="9724" y="96997"/>
                  <a:pt x="9767" y="96953"/>
                  <a:pt x="9767" y="96910"/>
                </a:cubicBezTo>
                <a:cubicBezTo>
                  <a:pt x="9767" y="96844"/>
                  <a:pt x="9724" y="96800"/>
                  <a:pt x="9658" y="96822"/>
                </a:cubicBezTo>
                <a:cubicBezTo>
                  <a:pt x="9614" y="96822"/>
                  <a:pt x="9571" y="96844"/>
                  <a:pt x="9571" y="96910"/>
                </a:cubicBezTo>
                <a:cubicBezTo>
                  <a:pt x="9571" y="96953"/>
                  <a:pt x="9614" y="96997"/>
                  <a:pt x="9658" y="96997"/>
                </a:cubicBezTo>
                <a:close/>
                <a:moveTo>
                  <a:pt x="149613" y="92102"/>
                </a:moveTo>
                <a:cubicBezTo>
                  <a:pt x="149613" y="92102"/>
                  <a:pt x="149635" y="92102"/>
                  <a:pt x="149635" y="92081"/>
                </a:cubicBezTo>
                <a:cubicBezTo>
                  <a:pt x="149635" y="92059"/>
                  <a:pt x="149613" y="92059"/>
                  <a:pt x="149613" y="92059"/>
                </a:cubicBezTo>
                <a:cubicBezTo>
                  <a:pt x="149591" y="92059"/>
                  <a:pt x="149569" y="92059"/>
                  <a:pt x="149591" y="92081"/>
                </a:cubicBezTo>
                <a:cubicBezTo>
                  <a:pt x="149569" y="92102"/>
                  <a:pt x="149591" y="92102"/>
                  <a:pt x="149613" y="92102"/>
                </a:cubicBezTo>
                <a:close/>
                <a:moveTo>
                  <a:pt x="144784" y="92233"/>
                </a:moveTo>
                <a:cubicBezTo>
                  <a:pt x="144871" y="92233"/>
                  <a:pt x="144937" y="92168"/>
                  <a:pt x="144937" y="92081"/>
                </a:cubicBezTo>
                <a:cubicBezTo>
                  <a:pt x="144937" y="91862"/>
                  <a:pt x="144631" y="91862"/>
                  <a:pt x="144631" y="92081"/>
                </a:cubicBezTo>
                <a:cubicBezTo>
                  <a:pt x="144631" y="92168"/>
                  <a:pt x="144696" y="92233"/>
                  <a:pt x="144784" y="92233"/>
                </a:cubicBezTo>
                <a:close/>
                <a:moveTo>
                  <a:pt x="139955" y="92365"/>
                </a:moveTo>
                <a:cubicBezTo>
                  <a:pt x="140217" y="92365"/>
                  <a:pt x="140348" y="92059"/>
                  <a:pt x="140173" y="91862"/>
                </a:cubicBezTo>
                <a:cubicBezTo>
                  <a:pt x="139976" y="91687"/>
                  <a:pt x="139671" y="91818"/>
                  <a:pt x="139671" y="92081"/>
                </a:cubicBezTo>
                <a:cubicBezTo>
                  <a:pt x="139671" y="92233"/>
                  <a:pt x="139802" y="92365"/>
                  <a:pt x="139955" y="92365"/>
                </a:cubicBezTo>
                <a:close/>
                <a:moveTo>
                  <a:pt x="135126" y="92518"/>
                </a:moveTo>
                <a:cubicBezTo>
                  <a:pt x="135519" y="92496"/>
                  <a:pt x="135694" y="92037"/>
                  <a:pt x="135431" y="91775"/>
                </a:cubicBezTo>
                <a:cubicBezTo>
                  <a:pt x="135169" y="91512"/>
                  <a:pt x="134710" y="91687"/>
                  <a:pt x="134710" y="92081"/>
                </a:cubicBezTo>
                <a:cubicBezTo>
                  <a:pt x="134710" y="92321"/>
                  <a:pt x="134885" y="92496"/>
                  <a:pt x="135126" y="92518"/>
                </a:cubicBezTo>
                <a:close/>
                <a:moveTo>
                  <a:pt x="130297" y="92627"/>
                </a:moveTo>
                <a:cubicBezTo>
                  <a:pt x="130799" y="92627"/>
                  <a:pt x="131039" y="92037"/>
                  <a:pt x="130690" y="91687"/>
                </a:cubicBezTo>
                <a:cubicBezTo>
                  <a:pt x="130340" y="91359"/>
                  <a:pt x="129750" y="91600"/>
                  <a:pt x="129750" y="92081"/>
                </a:cubicBezTo>
                <a:cubicBezTo>
                  <a:pt x="129750" y="92386"/>
                  <a:pt x="130012" y="92627"/>
                  <a:pt x="130297" y="92627"/>
                </a:cubicBezTo>
                <a:close/>
                <a:moveTo>
                  <a:pt x="125489" y="92758"/>
                </a:moveTo>
                <a:cubicBezTo>
                  <a:pt x="126079" y="92758"/>
                  <a:pt x="126385" y="92015"/>
                  <a:pt x="125970" y="91600"/>
                </a:cubicBezTo>
                <a:cubicBezTo>
                  <a:pt x="125533" y="91163"/>
                  <a:pt x="124790" y="91469"/>
                  <a:pt x="124790" y="92081"/>
                </a:cubicBezTo>
                <a:cubicBezTo>
                  <a:pt x="124790" y="92452"/>
                  <a:pt x="125096" y="92758"/>
                  <a:pt x="125489" y="92758"/>
                </a:cubicBezTo>
                <a:close/>
                <a:moveTo>
                  <a:pt x="120660" y="92889"/>
                </a:moveTo>
                <a:cubicBezTo>
                  <a:pt x="121360" y="92889"/>
                  <a:pt x="121731" y="92037"/>
                  <a:pt x="121228" y="91512"/>
                </a:cubicBezTo>
                <a:cubicBezTo>
                  <a:pt x="120726" y="91010"/>
                  <a:pt x="119874" y="91359"/>
                  <a:pt x="119852" y="92059"/>
                </a:cubicBezTo>
                <a:cubicBezTo>
                  <a:pt x="119830" y="92518"/>
                  <a:pt x="120201" y="92889"/>
                  <a:pt x="120660" y="92889"/>
                </a:cubicBezTo>
                <a:close/>
                <a:moveTo>
                  <a:pt x="115831" y="92998"/>
                </a:moveTo>
                <a:cubicBezTo>
                  <a:pt x="116640" y="92998"/>
                  <a:pt x="117055" y="92015"/>
                  <a:pt x="116487" y="91425"/>
                </a:cubicBezTo>
                <a:cubicBezTo>
                  <a:pt x="115897" y="90835"/>
                  <a:pt x="114914" y="91250"/>
                  <a:pt x="114914" y="92081"/>
                </a:cubicBezTo>
                <a:cubicBezTo>
                  <a:pt x="114892" y="92583"/>
                  <a:pt x="115307" y="92998"/>
                  <a:pt x="115831" y="92998"/>
                </a:cubicBezTo>
                <a:close/>
                <a:moveTo>
                  <a:pt x="111002" y="93129"/>
                </a:moveTo>
                <a:cubicBezTo>
                  <a:pt x="111942" y="93129"/>
                  <a:pt x="112401" y="91993"/>
                  <a:pt x="111745" y="91338"/>
                </a:cubicBezTo>
                <a:cubicBezTo>
                  <a:pt x="111090" y="90682"/>
                  <a:pt x="109953" y="91141"/>
                  <a:pt x="109953" y="92081"/>
                </a:cubicBezTo>
                <a:cubicBezTo>
                  <a:pt x="109953" y="92649"/>
                  <a:pt x="110434" y="93129"/>
                  <a:pt x="111002" y="93129"/>
                </a:cubicBezTo>
                <a:close/>
                <a:moveTo>
                  <a:pt x="106173" y="93239"/>
                </a:moveTo>
                <a:cubicBezTo>
                  <a:pt x="107200" y="93239"/>
                  <a:pt x="107725" y="91993"/>
                  <a:pt x="106982" y="91272"/>
                </a:cubicBezTo>
                <a:cubicBezTo>
                  <a:pt x="106261" y="90529"/>
                  <a:pt x="105015" y="91054"/>
                  <a:pt x="105015" y="92081"/>
                </a:cubicBezTo>
                <a:cubicBezTo>
                  <a:pt x="105015" y="92714"/>
                  <a:pt x="105540" y="93239"/>
                  <a:pt x="106173" y="93239"/>
                </a:cubicBezTo>
                <a:close/>
                <a:moveTo>
                  <a:pt x="101344" y="93326"/>
                </a:moveTo>
                <a:cubicBezTo>
                  <a:pt x="102480" y="93326"/>
                  <a:pt x="103027" y="91971"/>
                  <a:pt x="102240" y="91185"/>
                </a:cubicBezTo>
                <a:cubicBezTo>
                  <a:pt x="101453" y="90398"/>
                  <a:pt x="100099" y="90966"/>
                  <a:pt x="100099" y="92081"/>
                </a:cubicBezTo>
                <a:cubicBezTo>
                  <a:pt x="100099" y="92780"/>
                  <a:pt x="100645" y="93326"/>
                  <a:pt x="101344" y="93326"/>
                </a:cubicBezTo>
                <a:close/>
                <a:moveTo>
                  <a:pt x="96515" y="93435"/>
                </a:moveTo>
                <a:cubicBezTo>
                  <a:pt x="97739" y="93435"/>
                  <a:pt x="98372" y="91971"/>
                  <a:pt x="97520" y="91097"/>
                </a:cubicBezTo>
                <a:cubicBezTo>
                  <a:pt x="96646" y="90245"/>
                  <a:pt x="95182" y="90835"/>
                  <a:pt x="95182" y="92059"/>
                </a:cubicBezTo>
                <a:cubicBezTo>
                  <a:pt x="95160" y="92823"/>
                  <a:pt x="95772" y="93435"/>
                  <a:pt x="96515" y="93435"/>
                </a:cubicBezTo>
                <a:close/>
                <a:moveTo>
                  <a:pt x="91708" y="93501"/>
                </a:moveTo>
                <a:cubicBezTo>
                  <a:pt x="92975" y="93501"/>
                  <a:pt x="93609" y="91971"/>
                  <a:pt x="92713" y="91075"/>
                </a:cubicBezTo>
                <a:cubicBezTo>
                  <a:pt x="91817" y="90158"/>
                  <a:pt x="90266" y="90813"/>
                  <a:pt x="90266" y="92081"/>
                </a:cubicBezTo>
                <a:cubicBezTo>
                  <a:pt x="90266" y="92867"/>
                  <a:pt x="90899" y="93501"/>
                  <a:pt x="91708" y="93501"/>
                </a:cubicBezTo>
                <a:close/>
                <a:moveTo>
                  <a:pt x="86879" y="93566"/>
                </a:moveTo>
                <a:cubicBezTo>
                  <a:pt x="88212" y="93566"/>
                  <a:pt x="88889" y="91971"/>
                  <a:pt x="87928" y="91010"/>
                </a:cubicBezTo>
                <a:cubicBezTo>
                  <a:pt x="86988" y="90070"/>
                  <a:pt x="85371" y="90748"/>
                  <a:pt x="85371" y="92081"/>
                </a:cubicBezTo>
                <a:cubicBezTo>
                  <a:pt x="85371" y="92911"/>
                  <a:pt x="86049" y="93566"/>
                  <a:pt x="86879" y="93566"/>
                </a:cubicBezTo>
                <a:close/>
                <a:moveTo>
                  <a:pt x="82050" y="93610"/>
                </a:moveTo>
                <a:cubicBezTo>
                  <a:pt x="83426" y="93610"/>
                  <a:pt x="84104" y="91949"/>
                  <a:pt x="83142" y="90988"/>
                </a:cubicBezTo>
                <a:cubicBezTo>
                  <a:pt x="82159" y="90027"/>
                  <a:pt x="80498" y="90704"/>
                  <a:pt x="80498" y="92081"/>
                </a:cubicBezTo>
                <a:cubicBezTo>
                  <a:pt x="80498" y="92933"/>
                  <a:pt x="81198" y="93610"/>
                  <a:pt x="82050" y="93610"/>
                </a:cubicBezTo>
                <a:close/>
                <a:moveTo>
                  <a:pt x="77221" y="93632"/>
                </a:moveTo>
                <a:cubicBezTo>
                  <a:pt x="78597" y="93632"/>
                  <a:pt x="79297" y="91949"/>
                  <a:pt x="78313" y="90988"/>
                </a:cubicBezTo>
                <a:cubicBezTo>
                  <a:pt x="77352" y="90005"/>
                  <a:pt x="75669" y="90682"/>
                  <a:pt x="75669" y="92081"/>
                </a:cubicBezTo>
                <a:cubicBezTo>
                  <a:pt x="75669" y="92933"/>
                  <a:pt x="76369" y="93632"/>
                  <a:pt x="77221" y="93632"/>
                </a:cubicBezTo>
                <a:close/>
                <a:moveTo>
                  <a:pt x="72392" y="93610"/>
                </a:moveTo>
                <a:cubicBezTo>
                  <a:pt x="73768" y="93610"/>
                  <a:pt x="74468" y="91949"/>
                  <a:pt x="73484" y="90988"/>
                </a:cubicBezTo>
                <a:cubicBezTo>
                  <a:pt x="72523" y="90027"/>
                  <a:pt x="70862" y="90704"/>
                  <a:pt x="70862" y="92081"/>
                </a:cubicBezTo>
                <a:cubicBezTo>
                  <a:pt x="70862" y="92933"/>
                  <a:pt x="71540" y="93610"/>
                  <a:pt x="72392" y="93610"/>
                </a:cubicBezTo>
                <a:close/>
                <a:moveTo>
                  <a:pt x="67563" y="93566"/>
                </a:moveTo>
                <a:cubicBezTo>
                  <a:pt x="68896" y="93566"/>
                  <a:pt x="69551" y="91971"/>
                  <a:pt x="68612" y="91032"/>
                </a:cubicBezTo>
                <a:cubicBezTo>
                  <a:pt x="67694" y="90092"/>
                  <a:pt x="66077" y="90748"/>
                  <a:pt x="66077" y="92081"/>
                </a:cubicBezTo>
                <a:cubicBezTo>
                  <a:pt x="66077" y="92889"/>
                  <a:pt x="66754" y="93566"/>
                  <a:pt x="67563" y="93566"/>
                </a:cubicBezTo>
                <a:close/>
                <a:moveTo>
                  <a:pt x="62734" y="93501"/>
                </a:moveTo>
                <a:cubicBezTo>
                  <a:pt x="64001" y="93501"/>
                  <a:pt x="64657" y="91971"/>
                  <a:pt x="63761" y="91075"/>
                </a:cubicBezTo>
                <a:cubicBezTo>
                  <a:pt x="62865" y="90180"/>
                  <a:pt x="61335" y="90813"/>
                  <a:pt x="61335" y="92081"/>
                </a:cubicBezTo>
                <a:cubicBezTo>
                  <a:pt x="61335" y="92867"/>
                  <a:pt x="61969" y="93501"/>
                  <a:pt x="62734" y="93501"/>
                </a:cubicBezTo>
                <a:close/>
                <a:moveTo>
                  <a:pt x="57927" y="93435"/>
                </a:moveTo>
                <a:cubicBezTo>
                  <a:pt x="59128" y="93435"/>
                  <a:pt x="59762" y="91971"/>
                  <a:pt x="58910" y="91097"/>
                </a:cubicBezTo>
                <a:cubicBezTo>
                  <a:pt x="58036" y="90245"/>
                  <a:pt x="56572" y="90835"/>
                  <a:pt x="56572" y="92059"/>
                </a:cubicBezTo>
                <a:cubicBezTo>
                  <a:pt x="56550" y="92823"/>
                  <a:pt x="57162" y="93435"/>
                  <a:pt x="57927" y="93435"/>
                </a:cubicBezTo>
                <a:close/>
                <a:moveTo>
                  <a:pt x="53098" y="93326"/>
                </a:moveTo>
                <a:cubicBezTo>
                  <a:pt x="54212" y="93326"/>
                  <a:pt x="54780" y="91971"/>
                  <a:pt x="53993" y="91185"/>
                </a:cubicBezTo>
                <a:cubicBezTo>
                  <a:pt x="53185" y="90398"/>
                  <a:pt x="51830" y="90966"/>
                  <a:pt x="51830" y="92081"/>
                </a:cubicBezTo>
                <a:cubicBezTo>
                  <a:pt x="51830" y="92780"/>
                  <a:pt x="52398" y="93348"/>
                  <a:pt x="53098" y="93326"/>
                </a:cubicBezTo>
                <a:close/>
                <a:moveTo>
                  <a:pt x="48268" y="93239"/>
                </a:moveTo>
                <a:cubicBezTo>
                  <a:pt x="49295" y="93239"/>
                  <a:pt x="49820" y="91993"/>
                  <a:pt x="49077" y="91272"/>
                </a:cubicBezTo>
                <a:cubicBezTo>
                  <a:pt x="48356" y="90529"/>
                  <a:pt x="47110" y="91054"/>
                  <a:pt x="47110" y="92081"/>
                </a:cubicBezTo>
                <a:cubicBezTo>
                  <a:pt x="47110" y="92714"/>
                  <a:pt x="47635" y="93239"/>
                  <a:pt x="48268" y="93239"/>
                </a:cubicBezTo>
                <a:close/>
                <a:moveTo>
                  <a:pt x="43439" y="93108"/>
                </a:moveTo>
                <a:cubicBezTo>
                  <a:pt x="44357" y="93108"/>
                  <a:pt x="44816" y="91993"/>
                  <a:pt x="44182" y="91359"/>
                </a:cubicBezTo>
                <a:cubicBezTo>
                  <a:pt x="43527" y="90704"/>
                  <a:pt x="42412" y="91163"/>
                  <a:pt x="42412" y="92081"/>
                </a:cubicBezTo>
                <a:cubicBezTo>
                  <a:pt x="42412" y="92649"/>
                  <a:pt x="42871" y="93108"/>
                  <a:pt x="43439" y="93108"/>
                </a:cubicBezTo>
                <a:close/>
                <a:moveTo>
                  <a:pt x="38610" y="92998"/>
                </a:moveTo>
                <a:cubicBezTo>
                  <a:pt x="39419" y="92998"/>
                  <a:pt x="39834" y="92015"/>
                  <a:pt x="39266" y="91425"/>
                </a:cubicBezTo>
                <a:cubicBezTo>
                  <a:pt x="38698" y="90857"/>
                  <a:pt x="37715" y="91272"/>
                  <a:pt x="37715" y="92081"/>
                </a:cubicBezTo>
                <a:cubicBezTo>
                  <a:pt x="37715" y="92583"/>
                  <a:pt x="38108" y="92998"/>
                  <a:pt x="38610" y="92998"/>
                </a:cubicBezTo>
                <a:close/>
                <a:moveTo>
                  <a:pt x="33781" y="92867"/>
                </a:moveTo>
                <a:cubicBezTo>
                  <a:pt x="34502" y="92867"/>
                  <a:pt x="34852" y="92015"/>
                  <a:pt x="34350" y="91534"/>
                </a:cubicBezTo>
                <a:cubicBezTo>
                  <a:pt x="33847" y="91032"/>
                  <a:pt x="32995" y="91381"/>
                  <a:pt x="32995" y="92081"/>
                </a:cubicBezTo>
                <a:cubicBezTo>
                  <a:pt x="32995" y="92518"/>
                  <a:pt x="33366" y="92867"/>
                  <a:pt x="33781" y="92867"/>
                </a:cubicBezTo>
                <a:close/>
                <a:moveTo>
                  <a:pt x="28974" y="92758"/>
                </a:moveTo>
                <a:cubicBezTo>
                  <a:pt x="29564" y="92758"/>
                  <a:pt x="29870" y="92037"/>
                  <a:pt x="29433" y="91622"/>
                </a:cubicBezTo>
                <a:cubicBezTo>
                  <a:pt x="29018" y="91206"/>
                  <a:pt x="28297" y="91491"/>
                  <a:pt x="28297" y="92102"/>
                </a:cubicBezTo>
                <a:cubicBezTo>
                  <a:pt x="28297" y="92452"/>
                  <a:pt x="28603" y="92758"/>
                  <a:pt x="28974" y="92758"/>
                </a:cubicBezTo>
                <a:close/>
                <a:moveTo>
                  <a:pt x="24145" y="92627"/>
                </a:moveTo>
                <a:cubicBezTo>
                  <a:pt x="24626" y="92627"/>
                  <a:pt x="24866" y="92037"/>
                  <a:pt x="24517" y="91687"/>
                </a:cubicBezTo>
                <a:cubicBezTo>
                  <a:pt x="24189" y="91359"/>
                  <a:pt x="23599" y="91600"/>
                  <a:pt x="23599" y="92081"/>
                </a:cubicBezTo>
                <a:cubicBezTo>
                  <a:pt x="23599" y="92386"/>
                  <a:pt x="23839" y="92627"/>
                  <a:pt x="24145" y="92627"/>
                </a:cubicBezTo>
                <a:close/>
                <a:moveTo>
                  <a:pt x="19316" y="92518"/>
                </a:moveTo>
                <a:cubicBezTo>
                  <a:pt x="19688" y="92518"/>
                  <a:pt x="19862" y="92059"/>
                  <a:pt x="19600" y="91796"/>
                </a:cubicBezTo>
                <a:cubicBezTo>
                  <a:pt x="19360" y="91534"/>
                  <a:pt x="18901" y="91731"/>
                  <a:pt x="18901" y="92102"/>
                </a:cubicBezTo>
                <a:cubicBezTo>
                  <a:pt x="18901" y="92321"/>
                  <a:pt x="19076" y="92518"/>
                  <a:pt x="19316" y="92518"/>
                </a:cubicBezTo>
                <a:close/>
                <a:moveTo>
                  <a:pt x="14487" y="92365"/>
                </a:moveTo>
                <a:cubicBezTo>
                  <a:pt x="14727" y="92365"/>
                  <a:pt x="14859" y="92081"/>
                  <a:pt x="14684" y="91906"/>
                </a:cubicBezTo>
                <a:cubicBezTo>
                  <a:pt x="14509" y="91731"/>
                  <a:pt x="14225" y="91862"/>
                  <a:pt x="14225" y="92102"/>
                </a:cubicBezTo>
                <a:cubicBezTo>
                  <a:pt x="14225" y="92255"/>
                  <a:pt x="14334" y="92365"/>
                  <a:pt x="14487" y="92365"/>
                </a:cubicBezTo>
                <a:close/>
                <a:moveTo>
                  <a:pt x="9658" y="92233"/>
                </a:moveTo>
                <a:cubicBezTo>
                  <a:pt x="9833" y="92255"/>
                  <a:pt x="9833" y="91928"/>
                  <a:pt x="9658" y="91949"/>
                </a:cubicBezTo>
                <a:cubicBezTo>
                  <a:pt x="9483" y="91971"/>
                  <a:pt x="9483" y="92212"/>
                  <a:pt x="9658" y="92233"/>
                </a:cubicBezTo>
                <a:close/>
                <a:moveTo>
                  <a:pt x="4829" y="92124"/>
                </a:moveTo>
                <a:cubicBezTo>
                  <a:pt x="4851" y="92124"/>
                  <a:pt x="4873" y="92102"/>
                  <a:pt x="4873" y="92081"/>
                </a:cubicBezTo>
                <a:cubicBezTo>
                  <a:pt x="4873" y="92081"/>
                  <a:pt x="4851" y="92059"/>
                  <a:pt x="4829" y="92059"/>
                </a:cubicBezTo>
                <a:cubicBezTo>
                  <a:pt x="4829" y="92059"/>
                  <a:pt x="4807" y="92081"/>
                  <a:pt x="4807" y="92081"/>
                </a:cubicBezTo>
                <a:cubicBezTo>
                  <a:pt x="4807" y="92102"/>
                  <a:pt x="4829" y="92124"/>
                  <a:pt x="4829" y="92124"/>
                </a:cubicBezTo>
                <a:close/>
                <a:moveTo>
                  <a:pt x="149591" y="87339"/>
                </a:moveTo>
                <a:cubicBezTo>
                  <a:pt x="149700" y="87339"/>
                  <a:pt x="149525" y="87164"/>
                  <a:pt x="149525" y="87273"/>
                </a:cubicBezTo>
                <a:cubicBezTo>
                  <a:pt x="149525" y="87295"/>
                  <a:pt x="149569" y="87339"/>
                  <a:pt x="149591" y="87339"/>
                </a:cubicBezTo>
                <a:close/>
                <a:moveTo>
                  <a:pt x="144784" y="87470"/>
                </a:moveTo>
                <a:cubicBezTo>
                  <a:pt x="144958" y="87470"/>
                  <a:pt x="145046" y="87251"/>
                  <a:pt x="144915" y="87120"/>
                </a:cubicBezTo>
                <a:cubicBezTo>
                  <a:pt x="144784" y="86989"/>
                  <a:pt x="144565" y="87077"/>
                  <a:pt x="144565" y="87273"/>
                </a:cubicBezTo>
                <a:cubicBezTo>
                  <a:pt x="144565" y="87383"/>
                  <a:pt x="144653" y="87470"/>
                  <a:pt x="144784" y="87470"/>
                </a:cubicBezTo>
                <a:close/>
                <a:moveTo>
                  <a:pt x="139955" y="87601"/>
                </a:moveTo>
                <a:cubicBezTo>
                  <a:pt x="140239" y="87601"/>
                  <a:pt x="140392" y="87230"/>
                  <a:pt x="140195" y="87033"/>
                </a:cubicBezTo>
                <a:cubicBezTo>
                  <a:pt x="139976" y="86814"/>
                  <a:pt x="139605" y="86967"/>
                  <a:pt x="139605" y="87273"/>
                </a:cubicBezTo>
                <a:cubicBezTo>
                  <a:pt x="139605" y="87448"/>
                  <a:pt x="139758" y="87601"/>
                  <a:pt x="139955" y="87601"/>
                </a:cubicBezTo>
                <a:close/>
                <a:moveTo>
                  <a:pt x="135126" y="87732"/>
                </a:moveTo>
                <a:cubicBezTo>
                  <a:pt x="135541" y="87732"/>
                  <a:pt x="135759" y="87230"/>
                  <a:pt x="135453" y="86924"/>
                </a:cubicBezTo>
                <a:cubicBezTo>
                  <a:pt x="135147" y="86640"/>
                  <a:pt x="134645" y="86858"/>
                  <a:pt x="134645" y="87273"/>
                </a:cubicBezTo>
                <a:cubicBezTo>
                  <a:pt x="134645" y="87536"/>
                  <a:pt x="134863" y="87732"/>
                  <a:pt x="135126" y="87732"/>
                </a:cubicBezTo>
                <a:close/>
                <a:moveTo>
                  <a:pt x="130297" y="87863"/>
                </a:moveTo>
                <a:cubicBezTo>
                  <a:pt x="130843" y="87863"/>
                  <a:pt x="131105" y="87208"/>
                  <a:pt x="130712" y="86836"/>
                </a:cubicBezTo>
                <a:cubicBezTo>
                  <a:pt x="130340" y="86465"/>
                  <a:pt x="129685" y="86727"/>
                  <a:pt x="129685" y="87273"/>
                </a:cubicBezTo>
                <a:cubicBezTo>
                  <a:pt x="129707" y="87601"/>
                  <a:pt x="129969" y="87863"/>
                  <a:pt x="130297" y="87863"/>
                </a:cubicBezTo>
                <a:close/>
                <a:moveTo>
                  <a:pt x="125467" y="87994"/>
                </a:moveTo>
                <a:cubicBezTo>
                  <a:pt x="126123" y="87994"/>
                  <a:pt x="126451" y="87208"/>
                  <a:pt x="125992" y="86749"/>
                </a:cubicBezTo>
                <a:cubicBezTo>
                  <a:pt x="125533" y="86268"/>
                  <a:pt x="124725" y="86618"/>
                  <a:pt x="124746" y="87273"/>
                </a:cubicBezTo>
                <a:cubicBezTo>
                  <a:pt x="124746" y="87667"/>
                  <a:pt x="125074" y="87994"/>
                  <a:pt x="125467" y="87994"/>
                </a:cubicBezTo>
                <a:close/>
                <a:moveTo>
                  <a:pt x="120638" y="88147"/>
                </a:moveTo>
                <a:cubicBezTo>
                  <a:pt x="121425" y="88147"/>
                  <a:pt x="121818" y="87208"/>
                  <a:pt x="121272" y="86640"/>
                </a:cubicBezTo>
                <a:cubicBezTo>
                  <a:pt x="120704" y="86093"/>
                  <a:pt x="119764" y="86487"/>
                  <a:pt x="119786" y="87273"/>
                </a:cubicBezTo>
                <a:cubicBezTo>
                  <a:pt x="119786" y="87754"/>
                  <a:pt x="120158" y="88126"/>
                  <a:pt x="120638" y="88147"/>
                </a:cubicBezTo>
                <a:close/>
                <a:moveTo>
                  <a:pt x="115831" y="88257"/>
                </a:moveTo>
                <a:cubicBezTo>
                  <a:pt x="116705" y="88257"/>
                  <a:pt x="117142" y="87186"/>
                  <a:pt x="116530" y="86552"/>
                </a:cubicBezTo>
                <a:cubicBezTo>
                  <a:pt x="115897" y="85940"/>
                  <a:pt x="114826" y="86377"/>
                  <a:pt x="114826" y="87273"/>
                </a:cubicBezTo>
                <a:cubicBezTo>
                  <a:pt x="114826" y="87820"/>
                  <a:pt x="115263" y="88257"/>
                  <a:pt x="115831" y="88257"/>
                </a:cubicBezTo>
                <a:close/>
                <a:moveTo>
                  <a:pt x="111002" y="88388"/>
                </a:moveTo>
                <a:cubicBezTo>
                  <a:pt x="112007" y="88388"/>
                  <a:pt x="112510" y="87186"/>
                  <a:pt x="111789" y="86465"/>
                </a:cubicBezTo>
                <a:cubicBezTo>
                  <a:pt x="111090" y="85766"/>
                  <a:pt x="109866" y="86268"/>
                  <a:pt x="109888" y="87273"/>
                </a:cubicBezTo>
                <a:cubicBezTo>
                  <a:pt x="109866" y="87885"/>
                  <a:pt x="110390" y="88388"/>
                  <a:pt x="111002" y="88388"/>
                </a:cubicBezTo>
                <a:close/>
                <a:moveTo>
                  <a:pt x="106173" y="88519"/>
                </a:moveTo>
                <a:cubicBezTo>
                  <a:pt x="107288" y="88519"/>
                  <a:pt x="107834" y="87164"/>
                  <a:pt x="107047" y="86377"/>
                </a:cubicBezTo>
                <a:cubicBezTo>
                  <a:pt x="106261" y="85591"/>
                  <a:pt x="104928" y="86159"/>
                  <a:pt x="104928" y="87273"/>
                </a:cubicBezTo>
                <a:cubicBezTo>
                  <a:pt x="104928" y="87951"/>
                  <a:pt x="105496" y="88519"/>
                  <a:pt x="106173" y="88519"/>
                </a:cubicBezTo>
                <a:close/>
                <a:moveTo>
                  <a:pt x="101344" y="88628"/>
                </a:moveTo>
                <a:cubicBezTo>
                  <a:pt x="102546" y="88628"/>
                  <a:pt x="103158" y="87164"/>
                  <a:pt x="102306" y="86312"/>
                </a:cubicBezTo>
                <a:cubicBezTo>
                  <a:pt x="101453" y="85460"/>
                  <a:pt x="99989" y="86072"/>
                  <a:pt x="99989" y="87273"/>
                </a:cubicBezTo>
                <a:cubicBezTo>
                  <a:pt x="99989" y="88016"/>
                  <a:pt x="100601" y="88628"/>
                  <a:pt x="101344" y="88628"/>
                </a:cubicBezTo>
                <a:close/>
                <a:moveTo>
                  <a:pt x="96537" y="88715"/>
                </a:moveTo>
                <a:cubicBezTo>
                  <a:pt x="97826" y="88715"/>
                  <a:pt x="98482" y="87142"/>
                  <a:pt x="97542" y="86224"/>
                </a:cubicBezTo>
                <a:cubicBezTo>
                  <a:pt x="96624" y="85307"/>
                  <a:pt x="95073" y="85962"/>
                  <a:pt x="95073" y="87273"/>
                </a:cubicBezTo>
                <a:cubicBezTo>
                  <a:pt x="95073" y="88082"/>
                  <a:pt x="95729" y="88737"/>
                  <a:pt x="96537" y="88715"/>
                </a:cubicBezTo>
                <a:close/>
                <a:moveTo>
                  <a:pt x="91708" y="88825"/>
                </a:moveTo>
                <a:cubicBezTo>
                  <a:pt x="93085" y="88825"/>
                  <a:pt x="93784" y="87142"/>
                  <a:pt x="92800" y="86159"/>
                </a:cubicBezTo>
                <a:cubicBezTo>
                  <a:pt x="91817" y="85198"/>
                  <a:pt x="90135" y="85875"/>
                  <a:pt x="90157" y="87273"/>
                </a:cubicBezTo>
                <a:cubicBezTo>
                  <a:pt x="90157" y="88126"/>
                  <a:pt x="90834" y="88825"/>
                  <a:pt x="91708" y="88825"/>
                </a:cubicBezTo>
                <a:close/>
                <a:moveTo>
                  <a:pt x="86879" y="88890"/>
                </a:moveTo>
                <a:cubicBezTo>
                  <a:pt x="88321" y="88890"/>
                  <a:pt x="89042" y="87142"/>
                  <a:pt x="88015" y="86115"/>
                </a:cubicBezTo>
                <a:cubicBezTo>
                  <a:pt x="86988" y="85110"/>
                  <a:pt x="85262" y="85831"/>
                  <a:pt x="85262" y="87273"/>
                </a:cubicBezTo>
                <a:cubicBezTo>
                  <a:pt x="85262" y="88169"/>
                  <a:pt x="85983" y="88890"/>
                  <a:pt x="86879" y="88890"/>
                </a:cubicBezTo>
                <a:close/>
                <a:moveTo>
                  <a:pt x="82050" y="88934"/>
                </a:moveTo>
                <a:cubicBezTo>
                  <a:pt x="83536" y="88934"/>
                  <a:pt x="84279" y="87142"/>
                  <a:pt x="83230" y="86093"/>
                </a:cubicBezTo>
                <a:cubicBezTo>
                  <a:pt x="82181" y="85023"/>
                  <a:pt x="80367" y="85787"/>
                  <a:pt x="80367" y="87273"/>
                </a:cubicBezTo>
                <a:cubicBezTo>
                  <a:pt x="80367" y="88191"/>
                  <a:pt x="81132" y="88934"/>
                  <a:pt x="82050" y="88934"/>
                </a:cubicBezTo>
                <a:close/>
                <a:moveTo>
                  <a:pt x="77221" y="88956"/>
                </a:moveTo>
                <a:cubicBezTo>
                  <a:pt x="78729" y="88956"/>
                  <a:pt x="79471" y="87142"/>
                  <a:pt x="78423" y="86072"/>
                </a:cubicBezTo>
                <a:cubicBezTo>
                  <a:pt x="77352" y="85001"/>
                  <a:pt x="75538" y="85766"/>
                  <a:pt x="75538" y="87273"/>
                </a:cubicBezTo>
                <a:cubicBezTo>
                  <a:pt x="75538" y="88191"/>
                  <a:pt x="76281" y="88956"/>
                  <a:pt x="77221" y="88956"/>
                </a:cubicBezTo>
                <a:close/>
                <a:moveTo>
                  <a:pt x="72392" y="88934"/>
                </a:moveTo>
                <a:cubicBezTo>
                  <a:pt x="73878" y="88934"/>
                  <a:pt x="74621" y="87142"/>
                  <a:pt x="73572" y="86072"/>
                </a:cubicBezTo>
                <a:cubicBezTo>
                  <a:pt x="72523" y="85023"/>
                  <a:pt x="70731" y="85766"/>
                  <a:pt x="70731" y="87273"/>
                </a:cubicBezTo>
                <a:cubicBezTo>
                  <a:pt x="70731" y="88191"/>
                  <a:pt x="71474" y="88934"/>
                  <a:pt x="72392" y="88934"/>
                </a:cubicBezTo>
                <a:close/>
                <a:moveTo>
                  <a:pt x="67563" y="88890"/>
                </a:moveTo>
                <a:cubicBezTo>
                  <a:pt x="69005" y="88890"/>
                  <a:pt x="69726" y="87142"/>
                  <a:pt x="68721" y="86115"/>
                </a:cubicBezTo>
                <a:cubicBezTo>
                  <a:pt x="67694" y="85110"/>
                  <a:pt x="65946" y="85831"/>
                  <a:pt x="65946" y="87273"/>
                </a:cubicBezTo>
                <a:cubicBezTo>
                  <a:pt x="65946" y="88169"/>
                  <a:pt x="66667" y="88890"/>
                  <a:pt x="67563" y="88890"/>
                </a:cubicBezTo>
                <a:close/>
                <a:moveTo>
                  <a:pt x="62734" y="88803"/>
                </a:moveTo>
                <a:cubicBezTo>
                  <a:pt x="64110" y="88803"/>
                  <a:pt x="64810" y="87142"/>
                  <a:pt x="63826" y="86181"/>
                </a:cubicBezTo>
                <a:cubicBezTo>
                  <a:pt x="62865" y="85198"/>
                  <a:pt x="61204" y="85897"/>
                  <a:pt x="61204" y="87273"/>
                </a:cubicBezTo>
                <a:cubicBezTo>
                  <a:pt x="61204" y="88104"/>
                  <a:pt x="61903" y="88803"/>
                  <a:pt x="62734" y="88803"/>
                </a:cubicBezTo>
                <a:close/>
                <a:moveTo>
                  <a:pt x="57927" y="88715"/>
                </a:moveTo>
                <a:cubicBezTo>
                  <a:pt x="59216" y="88715"/>
                  <a:pt x="59849" y="87164"/>
                  <a:pt x="58932" y="86246"/>
                </a:cubicBezTo>
                <a:cubicBezTo>
                  <a:pt x="58036" y="85329"/>
                  <a:pt x="56463" y="85984"/>
                  <a:pt x="56463" y="87273"/>
                </a:cubicBezTo>
                <a:cubicBezTo>
                  <a:pt x="56463" y="88060"/>
                  <a:pt x="57118" y="88715"/>
                  <a:pt x="57927" y="88715"/>
                </a:cubicBezTo>
                <a:close/>
                <a:moveTo>
                  <a:pt x="53098" y="88606"/>
                </a:moveTo>
                <a:cubicBezTo>
                  <a:pt x="54277" y="88606"/>
                  <a:pt x="54889" y="87164"/>
                  <a:pt x="54037" y="86312"/>
                </a:cubicBezTo>
                <a:cubicBezTo>
                  <a:pt x="53207" y="85482"/>
                  <a:pt x="51765" y="86072"/>
                  <a:pt x="51765" y="87273"/>
                </a:cubicBezTo>
                <a:cubicBezTo>
                  <a:pt x="51765" y="87994"/>
                  <a:pt x="52355" y="88606"/>
                  <a:pt x="53098" y="88606"/>
                </a:cubicBezTo>
                <a:close/>
                <a:moveTo>
                  <a:pt x="48268" y="88497"/>
                </a:moveTo>
                <a:cubicBezTo>
                  <a:pt x="49361" y="88497"/>
                  <a:pt x="49907" y="87164"/>
                  <a:pt x="49143" y="86399"/>
                </a:cubicBezTo>
                <a:cubicBezTo>
                  <a:pt x="48356" y="85613"/>
                  <a:pt x="47045" y="86159"/>
                  <a:pt x="47045" y="87273"/>
                </a:cubicBezTo>
                <a:cubicBezTo>
                  <a:pt x="47045" y="87951"/>
                  <a:pt x="47591" y="88497"/>
                  <a:pt x="48268" y="88497"/>
                </a:cubicBezTo>
                <a:close/>
                <a:moveTo>
                  <a:pt x="43439" y="88366"/>
                </a:moveTo>
                <a:cubicBezTo>
                  <a:pt x="44445" y="88366"/>
                  <a:pt x="44925" y="87186"/>
                  <a:pt x="44226" y="86487"/>
                </a:cubicBezTo>
                <a:cubicBezTo>
                  <a:pt x="43527" y="85766"/>
                  <a:pt x="42325" y="86268"/>
                  <a:pt x="42325" y="87273"/>
                </a:cubicBezTo>
                <a:cubicBezTo>
                  <a:pt x="42325" y="87885"/>
                  <a:pt x="42828" y="88366"/>
                  <a:pt x="43439" y="88366"/>
                </a:cubicBezTo>
                <a:close/>
                <a:moveTo>
                  <a:pt x="38610" y="88235"/>
                </a:moveTo>
                <a:cubicBezTo>
                  <a:pt x="39484" y="88235"/>
                  <a:pt x="39921" y="87186"/>
                  <a:pt x="39310" y="86574"/>
                </a:cubicBezTo>
                <a:cubicBezTo>
                  <a:pt x="38698" y="85962"/>
                  <a:pt x="37627" y="86399"/>
                  <a:pt x="37627" y="87273"/>
                </a:cubicBezTo>
                <a:cubicBezTo>
                  <a:pt x="37627" y="87798"/>
                  <a:pt x="38086" y="88235"/>
                  <a:pt x="38610" y="88235"/>
                </a:cubicBezTo>
                <a:close/>
                <a:moveTo>
                  <a:pt x="33803" y="88126"/>
                </a:moveTo>
                <a:cubicBezTo>
                  <a:pt x="34568" y="88126"/>
                  <a:pt x="34939" y="87186"/>
                  <a:pt x="34393" y="86662"/>
                </a:cubicBezTo>
                <a:cubicBezTo>
                  <a:pt x="33847" y="86115"/>
                  <a:pt x="32929" y="86487"/>
                  <a:pt x="32929" y="87273"/>
                </a:cubicBezTo>
                <a:cubicBezTo>
                  <a:pt x="32929" y="87732"/>
                  <a:pt x="33323" y="88126"/>
                  <a:pt x="33803" y="88126"/>
                </a:cubicBezTo>
                <a:close/>
                <a:moveTo>
                  <a:pt x="28974" y="87994"/>
                </a:moveTo>
                <a:cubicBezTo>
                  <a:pt x="29608" y="87973"/>
                  <a:pt x="29936" y="87208"/>
                  <a:pt x="29477" y="86749"/>
                </a:cubicBezTo>
                <a:cubicBezTo>
                  <a:pt x="29018" y="86290"/>
                  <a:pt x="28231" y="86618"/>
                  <a:pt x="28253" y="87273"/>
                </a:cubicBezTo>
                <a:cubicBezTo>
                  <a:pt x="28253" y="87667"/>
                  <a:pt x="28559" y="87994"/>
                  <a:pt x="28974" y="87994"/>
                </a:cubicBezTo>
                <a:close/>
                <a:moveTo>
                  <a:pt x="24145" y="87841"/>
                </a:moveTo>
                <a:cubicBezTo>
                  <a:pt x="24670" y="87841"/>
                  <a:pt x="24932" y="87208"/>
                  <a:pt x="24560" y="86836"/>
                </a:cubicBezTo>
                <a:cubicBezTo>
                  <a:pt x="24189" y="86465"/>
                  <a:pt x="23555" y="86727"/>
                  <a:pt x="23555" y="87251"/>
                </a:cubicBezTo>
                <a:cubicBezTo>
                  <a:pt x="23555" y="87579"/>
                  <a:pt x="23817" y="87841"/>
                  <a:pt x="24145" y="87841"/>
                </a:cubicBezTo>
                <a:close/>
                <a:moveTo>
                  <a:pt x="19316" y="87710"/>
                </a:moveTo>
                <a:cubicBezTo>
                  <a:pt x="19731" y="87710"/>
                  <a:pt x="19928" y="87230"/>
                  <a:pt x="19644" y="86924"/>
                </a:cubicBezTo>
                <a:cubicBezTo>
                  <a:pt x="19360" y="86640"/>
                  <a:pt x="18857" y="86858"/>
                  <a:pt x="18857" y="87251"/>
                </a:cubicBezTo>
                <a:cubicBezTo>
                  <a:pt x="18857" y="87514"/>
                  <a:pt x="19054" y="87710"/>
                  <a:pt x="19316" y="87710"/>
                </a:cubicBezTo>
                <a:close/>
                <a:moveTo>
                  <a:pt x="14487" y="87579"/>
                </a:moveTo>
                <a:cubicBezTo>
                  <a:pt x="14880" y="87536"/>
                  <a:pt x="14880" y="86967"/>
                  <a:pt x="14487" y="86924"/>
                </a:cubicBezTo>
                <a:cubicBezTo>
                  <a:pt x="14028" y="86880"/>
                  <a:pt x="14028" y="87623"/>
                  <a:pt x="14487" y="87579"/>
                </a:cubicBezTo>
                <a:close/>
                <a:moveTo>
                  <a:pt x="9658" y="87448"/>
                </a:moveTo>
                <a:cubicBezTo>
                  <a:pt x="9767" y="87448"/>
                  <a:pt x="9855" y="87361"/>
                  <a:pt x="9855" y="87251"/>
                </a:cubicBezTo>
                <a:cubicBezTo>
                  <a:pt x="9855" y="87011"/>
                  <a:pt x="9483" y="87011"/>
                  <a:pt x="9483" y="87251"/>
                </a:cubicBezTo>
                <a:cubicBezTo>
                  <a:pt x="9483" y="87361"/>
                  <a:pt x="9549" y="87426"/>
                  <a:pt x="9658" y="87448"/>
                </a:cubicBezTo>
                <a:close/>
                <a:moveTo>
                  <a:pt x="4829" y="87295"/>
                </a:moveTo>
                <a:cubicBezTo>
                  <a:pt x="4873" y="87295"/>
                  <a:pt x="4895" y="87273"/>
                  <a:pt x="4895" y="87251"/>
                </a:cubicBezTo>
                <a:cubicBezTo>
                  <a:pt x="4895" y="87186"/>
                  <a:pt x="4785" y="87186"/>
                  <a:pt x="4785" y="87251"/>
                </a:cubicBezTo>
                <a:cubicBezTo>
                  <a:pt x="4785" y="87273"/>
                  <a:pt x="4807" y="87295"/>
                  <a:pt x="4829" y="87295"/>
                </a:cubicBezTo>
                <a:close/>
                <a:moveTo>
                  <a:pt x="149591" y="82510"/>
                </a:moveTo>
                <a:cubicBezTo>
                  <a:pt x="149656" y="82510"/>
                  <a:pt x="149700" y="82466"/>
                  <a:pt x="149700" y="82422"/>
                </a:cubicBezTo>
                <a:cubicBezTo>
                  <a:pt x="149700" y="82379"/>
                  <a:pt x="149656" y="82335"/>
                  <a:pt x="149591" y="82335"/>
                </a:cubicBezTo>
                <a:cubicBezTo>
                  <a:pt x="149547" y="82335"/>
                  <a:pt x="149503" y="82379"/>
                  <a:pt x="149503" y="82422"/>
                </a:cubicBezTo>
                <a:cubicBezTo>
                  <a:pt x="149503" y="82466"/>
                  <a:pt x="149547" y="82510"/>
                  <a:pt x="149591" y="82510"/>
                </a:cubicBezTo>
                <a:close/>
                <a:moveTo>
                  <a:pt x="144784" y="82663"/>
                </a:moveTo>
                <a:cubicBezTo>
                  <a:pt x="144980" y="82663"/>
                  <a:pt x="145068" y="82401"/>
                  <a:pt x="144937" y="82269"/>
                </a:cubicBezTo>
                <a:cubicBezTo>
                  <a:pt x="144784" y="82117"/>
                  <a:pt x="144543" y="82226"/>
                  <a:pt x="144543" y="82422"/>
                </a:cubicBezTo>
                <a:cubicBezTo>
                  <a:pt x="144543" y="82554"/>
                  <a:pt x="144653" y="82663"/>
                  <a:pt x="144784" y="82663"/>
                </a:cubicBezTo>
                <a:close/>
                <a:moveTo>
                  <a:pt x="139955" y="82794"/>
                </a:moveTo>
                <a:cubicBezTo>
                  <a:pt x="140282" y="82794"/>
                  <a:pt x="140435" y="82401"/>
                  <a:pt x="140217" y="82160"/>
                </a:cubicBezTo>
                <a:cubicBezTo>
                  <a:pt x="139976" y="81920"/>
                  <a:pt x="139583" y="82095"/>
                  <a:pt x="139583" y="82422"/>
                </a:cubicBezTo>
                <a:cubicBezTo>
                  <a:pt x="139561" y="82641"/>
                  <a:pt x="139736" y="82794"/>
                  <a:pt x="139955" y="82794"/>
                </a:cubicBezTo>
                <a:close/>
                <a:moveTo>
                  <a:pt x="135126" y="82925"/>
                </a:moveTo>
                <a:cubicBezTo>
                  <a:pt x="135584" y="82925"/>
                  <a:pt x="135803" y="82379"/>
                  <a:pt x="135475" y="82073"/>
                </a:cubicBezTo>
                <a:cubicBezTo>
                  <a:pt x="135147" y="81745"/>
                  <a:pt x="134623" y="81964"/>
                  <a:pt x="134623" y="82422"/>
                </a:cubicBezTo>
                <a:cubicBezTo>
                  <a:pt x="134601" y="82707"/>
                  <a:pt x="134841" y="82925"/>
                  <a:pt x="135126" y="82925"/>
                </a:cubicBezTo>
                <a:close/>
                <a:moveTo>
                  <a:pt x="130297" y="83078"/>
                </a:moveTo>
                <a:cubicBezTo>
                  <a:pt x="130865" y="83078"/>
                  <a:pt x="131149" y="82379"/>
                  <a:pt x="130755" y="81964"/>
                </a:cubicBezTo>
                <a:cubicBezTo>
                  <a:pt x="130340" y="81570"/>
                  <a:pt x="129663" y="81854"/>
                  <a:pt x="129663" y="82422"/>
                </a:cubicBezTo>
                <a:cubicBezTo>
                  <a:pt x="129663" y="82772"/>
                  <a:pt x="129947" y="83078"/>
                  <a:pt x="130297" y="83078"/>
                </a:cubicBezTo>
                <a:close/>
                <a:moveTo>
                  <a:pt x="125489" y="83209"/>
                </a:moveTo>
                <a:cubicBezTo>
                  <a:pt x="126167" y="83209"/>
                  <a:pt x="126538" y="82379"/>
                  <a:pt x="126036" y="81876"/>
                </a:cubicBezTo>
                <a:cubicBezTo>
                  <a:pt x="125555" y="81374"/>
                  <a:pt x="124703" y="81745"/>
                  <a:pt x="124725" y="82444"/>
                </a:cubicBezTo>
                <a:cubicBezTo>
                  <a:pt x="124725" y="82859"/>
                  <a:pt x="125052" y="83187"/>
                  <a:pt x="125489" y="83209"/>
                </a:cubicBezTo>
                <a:close/>
                <a:moveTo>
                  <a:pt x="120660" y="83340"/>
                </a:moveTo>
                <a:cubicBezTo>
                  <a:pt x="121469" y="83340"/>
                  <a:pt x="121862" y="82357"/>
                  <a:pt x="121294" y="81789"/>
                </a:cubicBezTo>
                <a:cubicBezTo>
                  <a:pt x="120726" y="81199"/>
                  <a:pt x="119743" y="81614"/>
                  <a:pt x="119743" y="82422"/>
                </a:cubicBezTo>
                <a:cubicBezTo>
                  <a:pt x="119743" y="82925"/>
                  <a:pt x="120158" y="83340"/>
                  <a:pt x="120660" y="83340"/>
                </a:cubicBezTo>
                <a:close/>
                <a:moveTo>
                  <a:pt x="115831" y="83471"/>
                </a:moveTo>
                <a:cubicBezTo>
                  <a:pt x="116749" y="83471"/>
                  <a:pt x="117230" y="82335"/>
                  <a:pt x="116574" y="81680"/>
                </a:cubicBezTo>
                <a:cubicBezTo>
                  <a:pt x="115919" y="81024"/>
                  <a:pt x="114782" y="81505"/>
                  <a:pt x="114782" y="82422"/>
                </a:cubicBezTo>
                <a:cubicBezTo>
                  <a:pt x="114782" y="82991"/>
                  <a:pt x="115263" y="83471"/>
                  <a:pt x="115831" y="83471"/>
                </a:cubicBezTo>
                <a:close/>
                <a:moveTo>
                  <a:pt x="111002" y="83602"/>
                </a:moveTo>
                <a:cubicBezTo>
                  <a:pt x="112051" y="83602"/>
                  <a:pt x="112575" y="82335"/>
                  <a:pt x="111833" y="81592"/>
                </a:cubicBezTo>
                <a:cubicBezTo>
                  <a:pt x="111090" y="80849"/>
                  <a:pt x="109822" y="81374"/>
                  <a:pt x="109822" y="82422"/>
                </a:cubicBezTo>
                <a:cubicBezTo>
                  <a:pt x="109822" y="83078"/>
                  <a:pt x="110347" y="83602"/>
                  <a:pt x="111002" y="83602"/>
                </a:cubicBezTo>
                <a:close/>
                <a:moveTo>
                  <a:pt x="106173" y="83733"/>
                </a:moveTo>
                <a:cubicBezTo>
                  <a:pt x="107353" y="83733"/>
                  <a:pt x="107921" y="82313"/>
                  <a:pt x="107113" y="81505"/>
                </a:cubicBezTo>
                <a:cubicBezTo>
                  <a:pt x="106282" y="80674"/>
                  <a:pt x="104862" y="81264"/>
                  <a:pt x="104862" y="82422"/>
                </a:cubicBezTo>
                <a:cubicBezTo>
                  <a:pt x="104862" y="83144"/>
                  <a:pt x="105452" y="83733"/>
                  <a:pt x="106173" y="83733"/>
                </a:cubicBezTo>
                <a:close/>
                <a:moveTo>
                  <a:pt x="101344" y="83865"/>
                </a:moveTo>
                <a:cubicBezTo>
                  <a:pt x="102633" y="83865"/>
                  <a:pt x="103267" y="82313"/>
                  <a:pt x="102371" y="81417"/>
                </a:cubicBezTo>
                <a:cubicBezTo>
                  <a:pt x="101453" y="80521"/>
                  <a:pt x="99924" y="81155"/>
                  <a:pt x="99924" y="82422"/>
                </a:cubicBezTo>
                <a:cubicBezTo>
                  <a:pt x="99924" y="83209"/>
                  <a:pt x="100558" y="83865"/>
                  <a:pt x="101344" y="83865"/>
                </a:cubicBezTo>
                <a:close/>
                <a:moveTo>
                  <a:pt x="96515" y="83974"/>
                </a:moveTo>
                <a:cubicBezTo>
                  <a:pt x="97914" y="83974"/>
                  <a:pt x="98591" y="82313"/>
                  <a:pt x="97630" y="81330"/>
                </a:cubicBezTo>
                <a:cubicBezTo>
                  <a:pt x="96646" y="80347"/>
                  <a:pt x="94964" y="81046"/>
                  <a:pt x="94964" y="82422"/>
                </a:cubicBezTo>
                <a:cubicBezTo>
                  <a:pt x="94964" y="83275"/>
                  <a:pt x="95663" y="83974"/>
                  <a:pt x="96515" y="83974"/>
                </a:cubicBezTo>
                <a:close/>
                <a:moveTo>
                  <a:pt x="91708" y="84083"/>
                </a:moveTo>
                <a:cubicBezTo>
                  <a:pt x="93172" y="84083"/>
                  <a:pt x="93915" y="82291"/>
                  <a:pt x="92866" y="81242"/>
                </a:cubicBezTo>
                <a:cubicBezTo>
                  <a:pt x="91817" y="80194"/>
                  <a:pt x="90047" y="80937"/>
                  <a:pt x="90047" y="82422"/>
                </a:cubicBezTo>
                <a:cubicBezTo>
                  <a:pt x="90047" y="83340"/>
                  <a:pt x="90790" y="84083"/>
                  <a:pt x="91708" y="84083"/>
                </a:cubicBezTo>
                <a:close/>
                <a:moveTo>
                  <a:pt x="86879" y="84171"/>
                </a:moveTo>
                <a:cubicBezTo>
                  <a:pt x="88430" y="84171"/>
                  <a:pt x="89195" y="82291"/>
                  <a:pt x="88103" y="81199"/>
                </a:cubicBezTo>
                <a:cubicBezTo>
                  <a:pt x="87010" y="80106"/>
                  <a:pt x="85131" y="80871"/>
                  <a:pt x="85131" y="82422"/>
                </a:cubicBezTo>
                <a:cubicBezTo>
                  <a:pt x="85131" y="83384"/>
                  <a:pt x="85917" y="84171"/>
                  <a:pt x="86879" y="84171"/>
                </a:cubicBezTo>
                <a:close/>
                <a:moveTo>
                  <a:pt x="82050" y="84236"/>
                </a:moveTo>
                <a:cubicBezTo>
                  <a:pt x="83645" y="84236"/>
                  <a:pt x="84453" y="82291"/>
                  <a:pt x="83317" y="81155"/>
                </a:cubicBezTo>
                <a:cubicBezTo>
                  <a:pt x="82181" y="80019"/>
                  <a:pt x="80236" y="80827"/>
                  <a:pt x="80236" y="82422"/>
                </a:cubicBezTo>
                <a:cubicBezTo>
                  <a:pt x="80236" y="83428"/>
                  <a:pt x="81045" y="84236"/>
                  <a:pt x="82050" y="84236"/>
                </a:cubicBezTo>
                <a:close/>
                <a:moveTo>
                  <a:pt x="77221" y="84258"/>
                </a:moveTo>
                <a:cubicBezTo>
                  <a:pt x="78860" y="84258"/>
                  <a:pt x="79668" y="82291"/>
                  <a:pt x="78510" y="81133"/>
                </a:cubicBezTo>
                <a:cubicBezTo>
                  <a:pt x="77352" y="79975"/>
                  <a:pt x="75385" y="80784"/>
                  <a:pt x="75385" y="82422"/>
                </a:cubicBezTo>
                <a:cubicBezTo>
                  <a:pt x="75385" y="83428"/>
                  <a:pt x="76216" y="84258"/>
                  <a:pt x="77221" y="84258"/>
                </a:cubicBezTo>
                <a:close/>
                <a:moveTo>
                  <a:pt x="72392" y="84236"/>
                </a:moveTo>
                <a:cubicBezTo>
                  <a:pt x="74009" y="84236"/>
                  <a:pt x="74817" y="82291"/>
                  <a:pt x="73681" y="81155"/>
                </a:cubicBezTo>
                <a:cubicBezTo>
                  <a:pt x="72545" y="80019"/>
                  <a:pt x="70600" y="80827"/>
                  <a:pt x="70600" y="82422"/>
                </a:cubicBezTo>
                <a:cubicBezTo>
                  <a:pt x="70600" y="83428"/>
                  <a:pt x="71409" y="84236"/>
                  <a:pt x="72392" y="84236"/>
                </a:cubicBezTo>
                <a:close/>
                <a:moveTo>
                  <a:pt x="67563" y="84171"/>
                </a:moveTo>
                <a:cubicBezTo>
                  <a:pt x="69114" y="84171"/>
                  <a:pt x="69901" y="82291"/>
                  <a:pt x="68808" y="81199"/>
                </a:cubicBezTo>
                <a:cubicBezTo>
                  <a:pt x="67716" y="80106"/>
                  <a:pt x="65837" y="80871"/>
                  <a:pt x="65837" y="82422"/>
                </a:cubicBezTo>
                <a:cubicBezTo>
                  <a:pt x="65837" y="83384"/>
                  <a:pt x="66601" y="84171"/>
                  <a:pt x="67563" y="84171"/>
                </a:cubicBezTo>
                <a:close/>
                <a:moveTo>
                  <a:pt x="62734" y="84061"/>
                </a:moveTo>
                <a:cubicBezTo>
                  <a:pt x="64198" y="84061"/>
                  <a:pt x="64941" y="82313"/>
                  <a:pt x="63914" y="81264"/>
                </a:cubicBezTo>
                <a:cubicBezTo>
                  <a:pt x="62865" y="80237"/>
                  <a:pt x="61095" y="80980"/>
                  <a:pt x="61095" y="82422"/>
                </a:cubicBezTo>
                <a:cubicBezTo>
                  <a:pt x="61095" y="83340"/>
                  <a:pt x="61838" y="84061"/>
                  <a:pt x="62734" y="84061"/>
                </a:cubicBezTo>
                <a:close/>
                <a:moveTo>
                  <a:pt x="57927" y="83974"/>
                </a:moveTo>
                <a:cubicBezTo>
                  <a:pt x="59281" y="83974"/>
                  <a:pt x="59981" y="82313"/>
                  <a:pt x="59019" y="81330"/>
                </a:cubicBezTo>
                <a:cubicBezTo>
                  <a:pt x="58036" y="80368"/>
                  <a:pt x="56375" y="81046"/>
                  <a:pt x="56375" y="82422"/>
                </a:cubicBezTo>
                <a:cubicBezTo>
                  <a:pt x="56375" y="83275"/>
                  <a:pt x="57074" y="83974"/>
                  <a:pt x="57927" y="83974"/>
                </a:cubicBezTo>
                <a:close/>
                <a:moveTo>
                  <a:pt x="53098" y="83843"/>
                </a:moveTo>
                <a:cubicBezTo>
                  <a:pt x="54365" y="83843"/>
                  <a:pt x="54999" y="82313"/>
                  <a:pt x="54103" y="81417"/>
                </a:cubicBezTo>
                <a:cubicBezTo>
                  <a:pt x="53207" y="80521"/>
                  <a:pt x="51677" y="81155"/>
                  <a:pt x="51677" y="82422"/>
                </a:cubicBezTo>
                <a:cubicBezTo>
                  <a:pt x="51677" y="83209"/>
                  <a:pt x="52311" y="83843"/>
                  <a:pt x="53098" y="83843"/>
                </a:cubicBezTo>
                <a:close/>
                <a:moveTo>
                  <a:pt x="48268" y="83755"/>
                </a:moveTo>
                <a:cubicBezTo>
                  <a:pt x="49427" y="83755"/>
                  <a:pt x="49995" y="82357"/>
                  <a:pt x="49186" y="81527"/>
                </a:cubicBezTo>
                <a:cubicBezTo>
                  <a:pt x="48378" y="80718"/>
                  <a:pt x="46979" y="81286"/>
                  <a:pt x="46979" y="82444"/>
                </a:cubicBezTo>
                <a:cubicBezTo>
                  <a:pt x="46979" y="83165"/>
                  <a:pt x="47547" y="83755"/>
                  <a:pt x="48268" y="83755"/>
                </a:cubicBezTo>
                <a:close/>
                <a:moveTo>
                  <a:pt x="43439" y="83624"/>
                </a:moveTo>
                <a:cubicBezTo>
                  <a:pt x="44488" y="83624"/>
                  <a:pt x="45013" y="82357"/>
                  <a:pt x="44270" y="81614"/>
                </a:cubicBezTo>
                <a:cubicBezTo>
                  <a:pt x="43527" y="80871"/>
                  <a:pt x="42260" y="81395"/>
                  <a:pt x="42260" y="82444"/>
                </a:cubicBezTo>
                <a:cubicBezTo>
                  <a:pt x="42260" y="83100"/>
                  <a:pt x="42784" y="83624"/>
                  <a:pt x="43439" y="83624"/>
                </a:cubicBezTo>
                <a:close/>
                <a:moveTo>
                  <a:pt x="38610" y="83471"/>
                </a:moveTo>
                <a:cubicBezTo>
                  <a:pt x="39528" y="83471"/>
                  <a:pt x="39987" y="82357"/>
                  <a:pt x="39353" y="81723"/>
                </a:cubicBezTo>
                <a:cubicBezTo>
                  <a:pt x="38698" y="81068"/>
                  <a:pt x="37583" y="81527"/>
                  <a:pt x="37583" y="82444"/>
                </a:cubicBezTo>
                <a:cubicBezTo>
                  <a:pt x="37583" y="83012"/>
                  <a:pt x="38042" y="83471"/>
                  <a:pt x="38610" y="83471"/>
                </a:cubicBezTo>
                <a:close/>
                <a:moveTo>
                  <a:pt x="33803" y="83362"/>
                </a:moveTo>
                <a:cubicBezTo>
                  <a:pt x="34612" y="83362"/>
                  <a:pt x="35005" y="82379"/>
                  <a:pt x="34437" y="81811"/>
                </a:cubicBezTo>
                <a:cubicBezTo>
                  <a:pt x="33869" y="81221"/>
                  <a:pt x="32886" y="81636"/>
                  <a:pt x="32886" y="82444"/>
                </a:cubicBezTo>
                <a:cubicBezTo>
                  <a:pt x="32886" y="82947"/>
                  <a:pt x="33301" y="83362"/>
                  <a:pt x="33803" y="83362"/>
                </a:cubicBezTo>
                <a:close/>
                <a:moveTo>
                  <a:pt x="28974" y="83209"/>
                </a:moveTo>
                <a:cubicBezTo>
                  <a:pt x="29652" y="83209"/>
                  <a:pt x="30001" y="82357"/>
                  <a:pt x="29520" y="81876"/>
                </a:cubicBezTo>
                <a:cubicBezTo>
                  <a:pt x="29018" y="81395"/>
                  <a:pt x="28188" y="81723"/>
                  <a:pt x="28188" y="82422"/>
                </a:cubicBezTo>
                <a:cubicBezTo>
                  <a:pt x="28188" y="82859"/>
                  <a:pt x="28537" y="83209"/>
                  <a:pt x="28974" y="83209"/>
                </a:cubicBezTo>
                <a:close/>
                <a:moveTo>
                  <a:pt x="24145" y="83056"/>
                </a:moveTo>
                <a:cubicBezTo>
                  <a:pt x="24691" y="83056"/>
                  <a:pt x="24976" y="82379"/>
                  <a:pt x="24582" y="81985"/>
                </a:cubicBezTo>
                <a:cubicBezTo>
                  <a:pt x="24189" y="81592"/>
                  <a:pt x="23511" y="81876"/>
                  <a:pt x="23511" y="82422"/>
                </a:cubicBezTo>
                <a:cubicBezTo>
                  <a:pt x="23511" y="82772"/>
                  <a:pt x="23796" y="83056"/>
                  <a:pt x="24145" y="83056"/>
                </a:cubicBezTo>
                <a:close/>
                <a:moveTo>
                  <a:pt x="19316" y="82925"/>
                </a:moveTo>
                <a:cubicBezTo>
                  <a:pt x="19753" y="82925"/>
                  <a:pt x="19972" y="82401"/>
                  <a:pt x="19666" y="82095"/>
                </a:cubicBezTo>
                <a:cubicBezTo>
                  <a:pt x="19360" y="81767"/>
                  <a:pt x="18814" y="81985"/>
                  <a:pt x="18814" y="82444"/>
                </a:cubicBezTo>
                <a:cubicBezTo>
                  <a:pt x="18814" y="82707"/>
                  <a:pt x="19032" y="82925"/>
                  <a:pt x="19316" y="82925"/>
                </a:cubicBezTo>
                <a:close/>
                <a:moveTo>
                  <a:pt x="14487" y="82794"/>
                </a:moveTo>
                <a:cubicBezTo>
                  <a:pt x="14815" y="82794"/>
                  <a:pt x="14968" y="82401"/>
                  <a:pt x="14749" y="82182"/>
                </a:cubicBezTo>
                <a:cubicBezTo>
                  <a:pt x="14509" y="81942"/>
                  <a:pt x="14137" y="82117"/>
                  <a:pt x="14137" y="82444"/>
                </a:cubicBezTo>
                <a:cubicBezTo>
                  <a:pt x="14116" y="82641"/>
                  <a:pt x="14290" y="82794"/>
                  <a:pt x="14487" y="82794"/>
                </a:cubicBezTo>
                <a:close/>
                <a:moveTo>
                  <a:pt x="9658" y="82663"/>
                </a:moveTo>
                <a:cubicBezTo>
                  <a:pt x="9855" y="82663"/>
                  <a:pt x="9964" y="82422"/>
                  <a:pt x="9833" y="82269"/>
                </a:cubicBezTo>
                <a:cubicBezTo>
                  <a:pt x="9680" y="82117"/>
                  <a:pt x="9440" y="82226"/>
                  <a:pt x="9440" y="82422"/>
                </a:cubicBezTo>
                <a:cubicBezTo>
                  <a:pt x="9440" y="82554"/>
                  <a:pt x="9527" y="82663"/>
                  <a:pt x="9658" y="82663"/>
                </a:cubicBezTo>
                <a:close/>
                <a:moveTo>
                  <a:pt x="4829" y="82510"/>
                </a:moveTo>
                <a:cubicBezTo>
                  <a:pt x="4873" y="82510"/>
                  <a:pt x="4916" y="82466"/>
                  <a:pt x="4916" y="82422"/>
                </a:cubicBezTo>
                <a:cubicBezTo>
                  <a:pt x="4916" y="82379"/>
                  <a:pt x="4873" y="82357"/>
                  <a:pt x="4829" y="82335"/>
                </a:cubicBezTo>
                <a:cubicBezTo>
                  <a:pt x="4785" y="82357"/>
                  <a:pt x="4763" y="82379"/>
                  <a:pt x="4763" y="82422"/>
                </a:cubicBezTo>
                <a:cubicBezTo>
                  <a:pt x="4763" y="82466"/>
                  <a:pt x="4785" y="82510"/>
                  <a:pt x="4829" y="82510"/>
                </a:cubicBezTo>
                <a:close/>
                <a:moveTo>
                  <a:pt x="154442" y="77615"/>
                </a:moveTo>
                <a:cubicBezTo>
                  <a:pt x="154442" y="77615"/>
                  <a:pt x="154442" y="77593"/>
                  <a:pt x="154442" y="77593"/>
                </a:cubicBezTo>
                <a:close/>
                <a:moveTo>
                  <a:pt x="149613" y="77725"/>
                </a:moveTo>
                <a:cubicBezTo>
                  <a:pt x="149787" y="77725"/>
                  <a:pt x="149482" y="77419"/>
                  <a:pt x="149482" y="77593"/>
                </a:cubicBezTo>
                <a:cubicBezTo>
                  <a:pt x="149482" y="77659"/>
                  <a:pt x="149547" y="77725"/>
                  <a:pt x="149613" y="77725"/>
                </a:cubicBezTo>
                <a:close/>
                <a:moveTo>
                  <a:pt x="144784" y="77856"/>
                </a:moveTo>
                <a:cubicBezTo>
                  <a:pt x="145002" y="77856"/>
                  <a:pt x="145111" y="77572"/>
                  <a:pt x="144958" y="77419"/>
                </a:cubicBezTo>
                <a:cubicBezTo>
                  <a:pt x="144805" y="77266"/>
                  <a:pt x="144521" y="77375"/>
                  <a:pt x="144521" y="77593"/>
                </a:cubicBezTo>
                <a:cubicBezTo>
                  <a:pt x="144521" y="77746"/>
                  <a:pt x="144631" y="77856"/>
                  <a:pt x="144784" y="77856"/>
                </a:cubicBezTo>
                <a:close/>
                <a:moveTo>
                  <a:pt x="139955" y="78009"/>
                </a:moveTo>
                <a:cubicBezTo>
                  <a:pt x="140304" y="78009"/>
                  <a:pt x="140501" y="77572"/>
                  <a:pt x="140239" y="77309"/>
                </a:cubicBezTo>
                <a:cubicBezTo>
                  <a:pt x="139976" y="77069"/>
                  <a:pt x="139561" y="77244"/>
                  <a:pt x="139561" y="77593"/>
                </a:cubicBezTo>
                <a:cubicBezTo>
                  <a:pt x="139561" y="77834"/>
                  <a:pt x="139736" y="78009"/>
                  <a:pt x="139955" y="78009"/>
                </a:cubicBezTo>
                <a:close/>
                <a:moveTo>
                  <a:pt x="135126" y="78140"/>
                </a:moveTo>
                <a:cubicBezTo>
                  <a:pt x="135628" y="78140"/>
                  <a:pt x="135868" y="77550"/>
                  <a:pt x="135519" y="77200"/>
                </a:cubicBezTo>
                <a:cubicBezTo>
                  <a:pt x="135169" y="76850"/>
                  <a:pt x="134579" y="77113"/>
                  <a:pt x="134579" y="77593"/>
                </a:cubicBezTo>
                <a:cubicBezTo>
                  <a:pt x="134579" y="77899"/>
                  <a:pt x="134820" y="78140"/>
                  <a:pt x="135126" y="78140"/>
                </a:cubicBezTo>
                <a:close/>
                <a:moveTo>
                  <a:pt x="130297" y="78271"/>
                </a:moveTo>
                <a:cubicBezTo>
                  <a:pt x="130908" y="78271"/>
                  <a:pt x="131192" y="77550"/>
                  <a:pt x="130777" y="77135"/>
                </a:cubicBezTo>
                <a:cubicBezTo>
                  <a:pt x="130362" y="76698"/>
                  <a:pt x="129641" y="77003"/>
                  <a:pt x="129641" y="77593"/>
                </a:cubicBezTo>
                <a:cubicBezTo>
                  <a:pt x="129641" y="77965"/>
                  <a:pt x="129925" y="78271"/>
                  <a:pt x="130297" y="78271"/>
                </a:cubicBezTo>
                <a:close/>
                <a:moveTo>
                  <a:pt x="125489" y="78424"/>
                </a:moveTo>
                <a:cubicBezTo>
                  <a:pt x="126210" y="78424"/>
                  <a:pt x="126582" y="77528"/>
                  <a:pt x="126057" y="77025"/>
                </a:cubicBezTo>
                <a:cubicBezTo>
                  <a:pt x="125533" y="76501"/>
                  <a:pt x="124659" y="76872"/>
                  <a:pt x="124659" y="77593"/>
                </a:cubicBezTo>
                <a:cubicBezTo>
                  <a:pt x="124659" y="78052"/>
                  <a:pt x="125030" y="78424"/>
                  <a:pt x="125489" y="78424"/>
                </a:cubicBezTo>
                <a:close/>
                <a:moveTo>
                  <a:pt x="120660" y="78555"/>
                </a:moveTo>
                <a:cubicBezTo>
                  <a:pt x="121491" y="78555"/>
                  <a:pt x="121928" y="77528"/>
                  <a:pt x="121338" y="76938"/>
                </a:cubicBezTo>
                <a:cubicBezTo>
                  <a:pt x="120726" y="76326"/>
                  <a:pt x="119699" y="76763"/>
                  <a:pt x="119699" y="77593"/>
                </a:cubicBezTo>
                <a:cubicBezTo>
                  <a:pt x="119699" y="78118"/>
                  <a:pt x="120136" y="78555"/>
                  <a:pt x="120660" y="78555"/>
                </a:cubicBezTo>
                <a:close/>
                <a:moveTo>
                  <a:pt x="115831" y="78686"/>
                </a:moveTo>
                <a:cubicBezTo>
                  <a:pt x="116793" y="78686"/>
                  <a:pt x="117295" y="77506"/>
                  <a:pt x="116596" y="76829"/>
                </a:cubicBezTo>
                <a:cubicBezTo>
                  <a:pt x="115919" y="76129"/>
                  <a:pt x="114739" y="76610"/>
                  <a:pt x="114739" y="77593"/>
                </a:cubicBezTo>
                <a:cubicBezTo>
                  <a:pt x="114739" y="78205"/>
                  <a:pt x="115219" y="78686"/>
                  <a:pt x="115831" y="78686"/>
                </a:cubicBezTo>
                <a:close/>
                <a:moveTo>
                  <a:pt x="111002" y="78839"/>
                </a:moveTo>
                <a:cubicBezTo>
                  <a:pt x="112095" y="78839"/>
                  <a:pt x="112641" y="77506"/>
                  <a:pt x="111876" y="76719"/>
                </a:cubicBezTo>
                <a:cubicBezTo>
                  <a:pt x="111090" y="75955"/>
                  <a:pt x="109779" y="76501"/>
                  <a:pt x="109779" y="77593"/>
                </a:cubicBezTo>
                <a:cubicBezTo>
                  <a:pt x="109779" y="78271"/>
                  <a:pt x="110325" y="78839"/>
                  <a:pt x="111002" y="78839"/>
                </a:cubicBezTo>
                <a:close/>
                <a:moveTo>
                  <a:pt x="106173" y="78970"/>
                </a:moveTo>
                <a:cubicBezTo>
                  <a:pt x="107397" y="78970"/>
                  <a:pt x="108009" y="77484"/>
                  <a:pt x="107135" y="76632"/>
                </a:cubicBezTo>
                <a:cubicBezTo>
                  <a:pt x="106282" y="75780"/>
                  <a:pt x="104818" y="76392"/>
                  <a:pt x="104818" y="77593"/>
                </a:cubicBezTo>
                <a:cubicBezTo>
                  <a:pt x="104818" y="78358"/>
                  <a:pt x="105430" y="78970"/>
                  <a:pt x="106173" y="78970"/>
                </a:cubicBezTo>
                <a:close/>
                <a:moveTo>
                  <a:pt x="101344" y="79101"/>
                </a:moveTo>
                <a:cubicBezTo>
                  <a:pt x="102677" y="79101"/>
                  <a:pt x="103354" y="77484"/>
                  <a:pt x="102415" y="76545"/>
                </a:cubicBezTo>
                <a:cubicBezTo>
                  <a:pt x="101475" y="75583"/>
                  <a:pt x="99858" y="76260"/>
                  <a:pt x="99858" y="77593"/>
                </a:cubicBezTo>
                <a:cubicBezTo>
                  <a:pt x="99858" y="78424"/>
                  <a:pt x="100514" y="79101"/>
                  <a:pt x="101344" y="79101"/>
                </a:cubicBezTo>
                <a:close/>
                <a:moveTo>
                  <a:pt x="96537" y="79210"/>
                </a:moveTo>
                <a:cubicBezTo>
                  <a:pt x="97979" y="79210"/>
                  <a:pt x="98700" y="77484"/>
                  <a:pt x="97673" y="76457"/>
                </a:cubicBezTo>
                <a:cubicBezTo>
                  <a:pt x="96646" y="75430"/>
                  <a:pt x="94898" y="76151"/>
                  <a:pt x="94898" y="77593"/>
                </a:cubicBezTo>
                <a:cubicBezTo>
                  <a:pt x="94898" y="78489"/>
                  <a:pt x="95641" y="79210"/>
                  <a:pt x="96537" y="79210"/>
                </a:cubicBezTo>
                <a:close/>
                <a:moveTo>
                  <a:pt x="91708" y="79341"/>
                </a:moveTo>
                <a:cubicBezTo>
                  <a:pt x="93259" y="79341"/>
                  <a:pt x="94024" y="77462"/>
                  <a:pt x="92932" y="76370"/>
                </a:cubicBezTo>
                <a:cubicBezTo>
                  <a:pt x="91839" y="75277"/>
                  <a:pt x="89960" y="76042"/>
                  <a:pt x="89960" y="77593"/>
                </a:cubicBezTo>
                <a:cubicBezTo>
                  <a:pt x="89960" y="78555"/>
                  <a:pt x="90747" y="79341"/>
                  <a:pt x="91708" y="79341"/>
                </a:cubicBezTo>
                <a:close/>
                <a:moveTo>
                  <a:pt x="86879" y="79451"/>
                </a:moveTo>
                <a:cubicBezTo>
                  <a:pt x="88540" y="79451"/>
                  <a:pt x="89370" y="77462"/>
                  <a:pt x="88190" y="76282"/>
                </a:cubicBezTo>
                <a:cubicBezTo>
                  <a:pt x="87010" y="75102"/>
                  <a:pt x="85022" y="75933"/>
                  <a:pt x="85022" y="77593"/>
                </a:cubicBezTo>
                <a:cubicBezTo>
                  <a:pt x="85022" y="78620"/>
                  <a:pt x="85852" y="79451"/>
                  <a:pt x="86879" y="79451"/>
                </a:cubicBezTo>
                <a:close/>
                <a:moveTo>
                  <a:pt x="82050" y="79538"/>
                </a:moveTo>
                <a:cubicBezTo>
                  <a:pt x="83776" y="79538"/>
                  <a:pt x="84650" y="77440"/>
                  <a:pt x="83426" y="76217"/>
                </a:cubicBezTo>
                <a:cubicBezTo>
                  <a:pt x="82203" y="75015"/>
                  <a:pt x="80105" y="75867"/>
                  <a:pt x="80105" y="77593"/>
                </a:cubicBezTo>
                <a:cubicBezTo>
                  <a:pt x="80105" y="78664"/>
                  <a:pt x="80979" y="79538"/>
                  <a:pt x="82050" y="79538"/>
                </a:cubicBezTo>
                <a:close/>
                <a:moveTo>
                  <a:pt x="77221" y="79560"/>
                </a:moveTo>
                <a:cubicBezTo>
                  <a:pt x="78969" y="79560"/>
                  <a:pt x="79843" y="77440"/>
                  <a:pt x="78619" y="76217"/>
                </a:cubicBezTo>
                <a:cubicBezTo>
                  <a:pt x="77374" y="74971"/>
                  <a:pt x="75254" y="75845"/>
                  <a:pt x="75254" y="77593"/>
                </a:cubicBezTo>
                <a:cubicBezTo>
                  <a:pt x="75254" y="78686"/>
                  <a:pt x="76128" y="79560"/>
                  <a:pt x="77221" y="79560"/>
                </a:cubicBezTo>
                <a:close/>
                <a:moveTo>
                  <a:pt x="72392" y="79538"/>
                </a:moveTo>
                <a:cubicBezTo>
                  <a:pt x="74118" y="79538"/>
                  <a:pt x="74992" y="77440"/>
                  <a:pt x="73768" y="76217"/>
                </a:cubicBezTo>
                <a:cubicBezTo>
                  <a:pt x="72545" y="75015"/>
                  <a:pt x="70447" y="75867"/>
                  <a:pt x="70447" y="77593"/>
                </a:cubicBezTo>
                <a:cubicBezTo>
                  <a:pt x="70447" y="78664"/>
                  <a:pt x="71321" y="79538"/>
                  <a:pt x="72392" y="79538"/>
                </a:cubicBezTo>
                <a:close/>
                <a:moveTo>
                  <a:pt x="67563" y="79451"/>
                </a:moveTo>
                <a:cubicBezTo>
                  <a:pt x="69223" y="79451"/>
                  <a:pt x="70032" y="77462"/>
                  <a:pt x="68874" y="76304"/>
                </a:cubicBezTo>
                <a:cubicBezTo>
                  <a:pt x="67716" y="75124"/>
                  <a:pt x="65727" y="75955"/>
                  <a:pt x="65727" y="77593"/>
                </a:cubicBezTo>
                <a:cubicBezTo>
                  <a:pt x="65727" y="78620"/>
                  <a:pt x="66558" y="79451"/>
                  <a:pt x="67563" y="79451"/>
                </a:cubicBezTo>
                <a:close/>
                <a:moveTo>
                  <a:pt x="62734" y="79341"/>
                </a:moveTo>
                <a:cubicBezTo>
                  <a:pt x="64285" y="79341"/>
                  <a:pt x="65072" y="77462"/>
                  <a:pt x="63979" y="76370"/>
                </a:cubicBezTo>
                <a:cubicBezTo>
                  <a:pt x="62887" y="75277"/>
                  <a:pt x="61008" y="76042"/>
                  <a:pt x="61008" y="77593"/>
                </a:cubicBezTo>
                <a:cubicBezTo>
                  <a:pt x="61008" y="78555"/>
                  <a:pt x="61794" y="79341"/>
                  <a:pt x="62734" y="79341"/>
                </a:cubicBezTo>
                <a:close/>
                <a:moveTo>
                  <a:pt x="57927" y="79210"/>
                </a:moveTo>
                <a:cubicBezTo>
                  <a:pt x="59369" y="79210"/>
                  <a:pt x="60090" y="77484"/>
                  <a:pt x="59063" y="76457"/>
                </a:cubicBezTo>
                <a:cubicBezTo>
                  <a:pt x="58058" y="75430"/>
                  <a:pt x="56310" y="76151"/>
                  <a:pt x="56310" y="77593"/>
                </a:cubicBezTo>
                <a:cubicBezTo>
                  <a:pt x="56310" y="78489"/>
                  <a:pt x="57031" y="79210"/>
                  <a:pt x="57927" y="79210"/>
                </a:cubicBezTo>
                <a:close/>
                <a:moveTo>
                  <a:pt x="53098" y="79101"/>
                </a:moveTo>
                <a:cubicBezTo>
                  <a:pt x="54409" y="79101"/>
                  <a:pt x="55086" y="77506"/>
                  <a:pt x="54146" y="76566"/>
                </a:cubicBezTo>
                <a:cubicBezTo>
                  <a:pt x="53207" y="75627"/>
                  <a:pt x="51612" y="76304"/>
                  <a:pt x="51612" y="77615"/>
                </a:cubicBezTo>
                <a:cubicBezTo>
                  <a:pt x="51612" y="78446"/>
                  <a:pt x="52267" y="79101"/>
                  <a:pt x="53098" y="79101"/>
                </a:cubicBezTo>
                <a:close/>
                <a:moveTo>
                  <a:pt x="48268" y="78970"/>
                </a:moveTo>
                <a:cubicBezTo>
                  <a:pt x="49470" y="78948"/>
                  <a:pt x="50060" y="77506"/>
                  <a:pt x="49208" y="76654"/>
                </a:cubicBezTo>
                <a:cubicBezTo>
                  <a:pt x="48356" y="75823"/>
                  <a:pt x="46914" y="76413"/>
                  <a:pt x="46914" y="77615"/>
                </a:cubicBezTo>
                <a:cubicBezTo>
                  <a:pt x="46914" y="78358"/>
                  <a:pt x="47504" y="78970"/>
                  <a:pt x="48268" y="78970"/>
                </a:cubicBezTo>
                <a:close/>
                <a:moveTo>
                  <a:pt x="43439" y="78839"/>
                </a:moveTo>
                <a:cubicBezTo>
                  <a:pt x="44532" y="78839"/>
                  <a:pt x="45078" y="77528"/>
                  <a:pt x="44313" y="76763"/>
                </a:cubicBezTo>
                <a:cubicBezTo>
                  <a:pt x="43549" y="75976"/>
                  <a:pt x="42238" y="76523"/>
                  <a:pt x="42238" y="77615"/>
                </a:cubicBezTo>
                <a:cubicBezTo>
                  <a:pt x="42216" y="78293"/>
                  <a:pt x="42762" y="78839"/>
                  <a:pt x="43439" y="78839"/>
                </a:cubicBezTo>
                <a:close/>
                <a:moveTo>
                  <a:pt x="38610" y="78708"/>
                </a:moveTo>
                <a:cubicBezTo>
                  <a:pt x="39594" y="78708"/>
                  <a:pt x="40074" y="77528"/>
                  <a:pt x="39397" y="76829"/>
                </a:cubicBezTo>
                <a:cubicBezTo>
                  <a:pt x="38698" y="76151"/>
                  <a:pt x="37518" y="76632"/>
                  <a:pt x="37518" y="77615"/>
                </a:cubicBezTo>
                <a:cubicBezTo>
                  <a:pt x="37518" y="78205"/>
                  <a:pt x="38020" y="78708"/>
                  <a:pt x="38610" y="78708"/>
                </a:cubicBezTo>
                <a:close/>
                <a:moveTo>
                  <a:pt x="33803" y="78555"/>
                </a:moveTo>
                <a:cubicBezTo>
                  <a:pt x="34634" y="78555"/>
                  <a:pt x="35049" y="77550"/>
                  <a:pt x="34459" y="76960"/>
                </a:cubicBezTo>
                <a:cubicBezTo>
                  <a:pt x="33869" y="76370"/>
                  <a:pt x="32864" y="76785"/>
                  <a:pt x="32864" y="77615"/>
                </a:cubicBezTo>
                <a:cubicBezTo>
                  <a:pt x="32864" y="78140"/>
                  <a:pt x="33279" y="78555"/>
                  <a:pt x="33803" y="78555"/>
                </a:cubicBezTo>
                <a:close/>
                <a:moveTo>
                  <a:pt x="28974" y="78424"/>
                </a:moveTo>
                <a:cubicBezTo>
                  <a:pt x="29673" y="78424"/>
                  <a:pt x="30045" y="77550"/>
                  <a:pt x="29542" y="77047"/>
                </a:cubicBezTo>
                <a:cubicBezTo>
                  <a:pt x="29018" y="76545"/>
                  <a:pt x="28166" y="76916"/>
                  <a:pt x="28166" y="77615"/>
                </a:cubicBezTo>
                <a:cubicBezTo>
                  <a:pt x="28166" y="78074"/>
                  <a:pt x="28515" y="78424"/>
                  <a:pt x="28974" y="78424"/>
                </a:cubicBezTo>
                <a:close/>
                <a:moveTo>
                  <a:pt x="24145" y="78293"/>
                </a:moveTo>
                <a:cubicBezTo>
                  <a:pt x="24735" y="78293"/>
                  <a:pt x="25041" y="77572"/>
                  <a:pt x="24604" y="77135"/>
                </a:cubicBezTo>
                <a:cubicBezTo>
                  <a:pt x="24189" y="76719"/>
                  <a:pt x="23468" y="77025"/>
                  <a:pt x="23468" y="77615"/>
                </a:cubicBezTo>
                <a:cubicBezTo>
                  <a:pt x="23468" y="77987"/>
                  <a:pt x="23774" y="78293"/>
                  <a:pt x="24145" y="78293"/>
                </a:cubicBezTo>
                <a:close/>
                <a:moveTo>
                  <a:pt x="19316" y="78140"/>
                </a:moveTo>
                <a:cubicBezTo>
                  <a:pt x="19775" y="78140"/>
                  <a:pt x="20015" y="77572"/>
                  <a:pt x="19688" y="77244"/>
                </a:cubicBezTo>
                <a:cubicBezTo>
                  <a:pt x="19360" y="76916"/>
                  <a:pt x="18792" y="77156"/>
                  <a:pt x="18792" y="77615"/>
                </a:cubicBezTo>
                <a:cubicBezTo>
                  <a:pt x="18792" y="77899"/>
                  <a:pt x="19032" y="78140"/>
                  <a:pt x="19316" y="78140"/>
                </a:cubicBezTo>
                <a:close/>
                <a:moveTo>
                  <a:pt x="14487" y="78009"/>
                </a:moveTo>
                <a:cubicBezTo>
                  <a:pt x="14837" y="78009"/>
                  <a:pt x="14990" y="77593"/>
                  <a:pt x="14749" y="77353"/>
                </a:cubicBezTo>
                <a:cubicBezTo>
                  <a:pt x="14509" y="77113"/>
                  <a:pt x="14116" y="77266"/>
                  <a:pt x="14094" y="77615"/>
                </a:cubicBezTo>
                <a:cubicBezTo>
                  <a:pt x="14094" y="77834"/>
                  <a:pt x="14269" y="78009"/>
                  <a:pt x="14487" y="78009"/>
                </a:cubicBezTo>
                <a:close/>
                <a:moveTo>
                  <a:pt x="9658" y="77856"/>
                </a:moveTo>
                <a:cubicBezTo>
                  <a:pt x="9877" y="77856"/>
                  <a:pt x="9986" y="77615"/>
                  <a:pt x="9833" y="77462"/>
                </a:cubicBezTo>
                <a:cubicBezTo>
                  <a:pt x="9680" y="77309"/>
                  <a:pt x="9418" y="77419"/>
                  <a:pt x="9418" y="77615"/>
                </a:cubicBezTo>
                <a:cubicBezTo>
                  <a:pt x="9418" y="77746"/>
                  <a:pt x="9527" y="77856"/>
                  <a:pt x="9658" y="77856"/>
                </a:cubicBezTo>
                <a:close/>
                <a:moveTo>
                  <a:pt x="4829" y="77725"/>
                </a:moveTo>
                <a:cubicBezTo>
                  <a:pt x="4895" y="77725"/>
                  <a:pt x="4938" y="77681"/>
                  <a:pt x="4938" y="77615"/>
                </a:cubicBezTo>
                <a:cubicBezTo>
                  <a:pt x="4938" y="77484"/>
                  <a:pt x="4742" y="77484"/>
                  <a:pt x="4742" y="77615"/>
                </a:cubicBezTo>
                <a:cubicBezTo>
                  <a:pt x="4720" y="77681"/>
                  <a:pt x="4785" y="77725"/>
                  <a:pt x="4829" y="77725"/>
                </a:cubicBezTo>
                <a:close/>
                <a:moveTo>
                  <a:pt x="154442" y="72808"/>
                </a:moveTo>
                <a:lnTo>
                  <a:pt x="154442" y="72808"/>
                </a:lnTo>
                <a:cubicBezTo>
                  <a:pt x="154442" y="72808"/>
                  <a:pt x="154442" y="72808"/>
                  <a:pt x="154442" y="72808"/>
                </a:cubicBezTo>
                <a:close/>
                <a:moveTo>
                  <a:pt x="149613" y="72939"/>
                </a:moveTo>
                <a:cubicBezTo>
                  <a:pt x="149831" y="72939"/>
                  <a:pt x="149460" y="72590"/>
                  <a:pt x="149482" y="72808"/>
                </a:cubicBezTo>
                <a:cubicBezTo>
                  <a:pt x="149482" y="72874"/>
                  <a:pt x="149525" y="72939"/>
                  <a:pt x="149613" y="72939"/>
                </a:cubicBezTo>
                <a:close/>
                <a:moveTo>
                  <a:pt x="144784" y="73070"/>
                </a:moveTo>
                <a:cubicBezTo>
                  <a:pt x="144937" y="73070"/>
                  <a:pt x="145046" y="72939"/>
                  <a:pt x="145046" y="72786"/>
                </a:cubicBezTo>
                <a:cubicBezTo>
                  <a:pt x="145046" y="72437"/>
                  <a:pt x="144500" y="72437"/>
                  <a:pt x="144500" y="72786"/>
                </a:cubicBezTo>
                <a:cubicBezTo>
                  <a:pt x="144500" y="72939"/>
                  <a:pt x="144631" y="73070"/>
                  <a:pt x="144784" y="73070"/>
                </a:cubicBezTo>
                <a:close/>
                <a:moveTo>
                  <a:pt x="139955" y="73223"/>
                </a:moveTo>
                <a:cubicBezTo>
                  <a:pt x="140326" y="73223"/>
                  <a:pt x="140501" y="72764"/>
                  <a:pt x="140239" y="72502"/>
                </a:cubicBezTo>
                <a:cubicBezTo>
                  <a:pt x="139976" y="72240"/>
                  <a:pt x="139539" y="72437"/>
                  <a:pt x="139539" y="72808"/>
                </a:cubicBezTo>
                <a:cubicBezTo>
                  <a:pt x="139539" y="73027"/>
                  <a:pt x="139736" y="73223"/>
                  <a:pt x="139955" y="73223"/>
                </a:cubicBezTo>
                <a:close/>
                <a:moveTo>
                  <a:pt x="135126" y="73354"/>
                </a:moveTo>
                <a:cubicBezTo>
                  <a:pt x="135628" y="73354"/>
                  <a:pt x="135868" y="72764"/>
                  <a:pt x="135519" y="72415"/>
                </a:cubicBezTo>
                <a:cubicBezTo>
                  <a:pt x="135169" y="72065"/>
                  <a:pt x="134579" y="72305"/>
                  <a:pt x="134579" y="72808"/>
                </a:cubicBezTo>
                <a:cubicBezTo>
                  <a:pt x="134579" y="73114"/>
                  <a:pt x="134820" y="73354"/>
                  <a:pt x="135126" y="73354"/>
                </a:cubicBezTo>
                <a:close/>
                <a:moveTo>
                  <a:pt x="130297" y="73507"/>
                </a:moveTo>
                <a:cubicBezTo>
                  <a:pt x="130930" y="73485"/>
                  <a:pt x="131236" y="72742"/>
                  <a:pt x="130799" y="72305"/>
                </a:cubicBezTo>
                <a:cubicBezTo>
                  <a:pt x="130362" y="71868"/>
                  <a:pt x="129597" y="72174"/>
                  <a:pt x="129619" y="72808"/>
                </a:cubicBezTo>
                <a:cubicBezTo>
                  <a:pt x="129619" y="73180"/>
                  <a:pt x="129925" y="73507"/>
                  <a:pt x="130297" y="73507"/>
                </a:cubicBezTo>
                <a:close/>
                <a:moveTo>
                  <a:pt x="125489" y="73638"/>
                </a:moveTo>
                <a:cubicBezTo>
                  <a:pt x="126232" y="73638"/>
                  <a:pt x="126604" y="72721"/>
                  <a:pt x="126079" y="72196"/>
                </a:cubicBezTo>
                <a:cubicBezTo>
                  <a:pt x="125533" y="71672"/>
                  <a:pt x="124637" y="72043"/>
                  <a:pt x="124637" y="72808"/>
                </a:cubicBezTo>
                <a:cubicBezTo>
                  <a:pt x="124637" y="73267"/>
                  <a:pt x="125009" y="73638"/>
                  <a:pt x="125489" y="73638"/>
                </a:cubicBezTo>
                <a:close/>
                <a:moveTo>
                  <a:pt x="120660" y="73769"/>
                </a:moveTo>
                <a:cubicBezTo>
                  <a:pt x="121534" y="73769"/>
                  <a:pt x="121950" y="72721"/>
                  <a:pt x="121338" y="72109"/>
                </a:cubicBezTo>
                <a:cubicBezTo>
                  <a:pt x="120726" y="71497"/>
                  <a:pt x="119677" y="71934"/>
                  <a:pt x="119677" y="72808"/>
                </a:cubicBezTo>
                <a:cubicBezTo>
                  <a:pt x="119677" y="73332"/>
                  <a:pt x="120114" y="73769"/>
                  <a:pt x="120660" y="73769"/>
                </a:cubicBezTo>
                <a:close/>
                <a:moveTo>
                  <a:pt x="115831" y="73901"/>
                </a:moveTo>
                <a:cubicBezTo>
                  <a:pt x="116815" y="73901"/>
                  <a:pt x="117317" y="72721"/>
                  <a:pt x="116618" y="72000"/>
                </a:cubicBezTo>
                <a:cubicBezTo>
                  <a:pt x="115919" y="71300"/>
                  <a:pt x="114717" y="71803"/>
                  <a:pt x="114717" y="72808"/>
                </a:cubicBezTo>
                <a:cubicBezTo>
                  <a:pt x="114717" y="73420"/>
                  <a:pt x="115219" y="73901"/>
                  <a:pt x="115831" y="73901"/>
                </a:cubicBezTo>
                <a:close/>
                <a:moveTo>
                  <a:pt x="111002" y="74054"/>
                </a:moveTo>
                <a:cubicBezTo>
                  <a:pt x="112117" y="74054"/>
                  <a:pt x="112685" y="72699"/>
                  <a:pt x="111898" y="71912"/>
                </a:cubicBezTo>
                <a:cubicBezTo>
                  <a:pt x="111090" y="71104"/>
                  <a:pt x="109735" y="71672"/>
                  <a:pt x="109735" y="72808"/>
                </a:cubicBezTo>
                <a:cubicBezTo>
                  <a:pt x="109735" y="73485"/>
                  <a:pt x="110303" y="74054"/>
                  <a:pt x="111002" y="74054"/>
                </a:cubicBezTo>
                <a:close/>
                <a:moveTo>
                  <a:pt x="106173" y="74185"/>
                </a:moveTo>
                <a:cubicBezTo>
                  <a:pt x="107419" y="74185"/>
                  <a:pt x="108052" y="72699"/>
                  <a:pt x="107156" y="71803"/>
                </a:cubicBezTo>
                <a:cubicBezTo>
                  <a:pt x="106282" y="70929"/>
                  <a:pt x="104775" y="71563"/>
                  <a:pt x="104797" y="72808"/>
                </a:cubicBezTo>
                <a:cubicBezTo>
                  <a:pt x="104797" y="73573"/>
                  <a:pt x="105408" y="74185"/>
                  <a:pt x="106173" y="74185"/>
                </a:cubicBezTo>
                <a:close/>
                <a:moveTo>
                  <a:pt x="101344" y="74338"/>
                </a:moveTo>
                <a:cubicBezTo>
                  <a:pt x="102721" y="74338"/>
                  <a:pt x="103420" y="72677"/>
                  <a:pt x="102437" y="71716"/>
                </a:cubicBezTo>
                <a:cubicBezTo>
                  <a:pt x="101475" y="70732"/>
                  <a:pt x="99815" y="71431"/>
                  <a:pt x="99815" y="72808"/>
                </a:cubicBezTo>
                <a:cubicBezTo>
                  <a:pt x="99815" y="73660"/>
                  <a:pt x="100492" y="74338"/>
                  <a:pt x="101344" y="74338"/>
                </a:cubicBezTo>
                <a:close/>
                <a:moveTo>
                  <a:pt x="96537" y="74469"/>
                </a:moveTo>
                <a:cubicBezTo>
                  <a:pt x="98023" y="74469"/>
                  <a:pt x="98766" y="72655"/>
                  <a:pt x="97717" y="71606"/>
                </a:cubicBezTo>
                <a:cubicBezTo>
                  <a:pt x="96646" y="70557"/>
                  <a:pt x="94854" y="71300"/>
                  <a:pt x="94854" y="72786"/>
                </a:cubicBezTo>
                <a:cubicBezTo>
                  <a:pt x="94854" y="73704"/>
                  <a:pt x="95597" y="74469"/>
                  <a:pt x="96537" y="74469"/>
                </a:cubicBezTo>
                <a:close/>
                <a:moveTo>
                  <a:pt x="91708" y="74600"/>
                </a:moveTo>
                <a:cubicBezTo>
                  <a:pt x="93303" y="74600"/>
                  <a:pt x="94112" y="72655"/>
                  <a:pt x="92975" y="71497"/>
                </a:cubicBezTo>
                <a:cubicBezTo>
                  <a:pt x="91839" y="70361"/>
                  <a:pt x="89894" y="71169"/>
                  <a:pt x="89894" y="72786"/>
                </a:cubicBezTo>
                <a:cubicBezTo>
                  <a:pt x="89894" y="73791"/>
                  <a:pt x="90703" y="74600"/>
                  <a:pt x="91708" y="74600"/>
                </a:cubicBezTo>
                <a:close/>
                <a:moveTo>
                  <a:pt x="86879" y="74731"/>
                </a:moveTo>
                <a:cubicBezTo>
                  <a:pt x="88605" y="74731"/>
                  <a:pt x="89479" y="72633"/>
                  <a:pt x="88256" y="71410"/>
                </a:cubicBezTo>
                <a:cubicBezTo>
                  <a:pt x="87032" y="70186"/>
                  <a:pt x="84934" y="71060"/>
                  <a:pt x="84934" y="72786"/>
                </a:cubicBezTo>
                <a:cubicBezTo>
                  <a:pt x="84934" y="73857"/>
                  <a:pt x="85808" y="74731"/>
                  <a:pt x="86879" y="74731"/>
                </a:cubicBezTo>
                <a:close/>
                <a:moveTo>
                  <a:pt x="82050" y="74840"/>
                </a:moveTo>
                <a:cubicBezTo>
                  <a:pt x="83864" y="74840"/>
                  <a:pt x="84781" y="72633"/>
                  <a:pt x="83492" y="71344"/>
                </a:cubicBezTo>
                <a:cubicBezTo>
                  <a:pt x="82203" y="70055"/>
                  <a:pt x="79996" y="70973"/>
                  <a:pt x="79996" y="72786"/>
                </a:cubicBezTo>
                <a:cubicBezTo>
                  <a:pt x="79996" y="73922"/>
                  <a:pt x="80914" y="74840"/>
                  <a:pt x="82050" y="74840"/>
                </a:cubicBezTo>
                <a:close/>
                <a:moveTo>
                  <a:pt x="77221" y="74884"/>
                </a:moveTo>
                <a:cubicBezTo>
                  <a:pt x="79100" y="74884"/>
                  <a:pt x="80040" y="72633"/>
                  <a:pt x="78707" y="71300"/>
                </a:cubicBezTo>
                <a:cubicBezTo>
                  <a:pt x="77374" y="69967"/>
                  <a:pt x="75123" y="70907"/>
                  <a:pt x="75123" y="72786"/>
                </a:cubicBezTo>
                <a:cubicBezTo>
                  <a:pt x="75123" y="73944"/>
                  <a:pt x="76063" y="74884"/>
                  <a:pt x="77221" y="74884"/>
                </a:cubicBezTo>
                <a:close/>
                <a:moveTo>
                  <a:pt x="72392" y="74840"/>
                </a:moveTo>
                <a:cubicBezTo>
                  <a:pt x="74227" y="74840"/>
                  <a:pt x="75145" y="72633"/>
                  <a:pt x="73834" y="71344"/>
                </a:cubicBezTo>
                <a:cubicBezTo>
                  <a:pt x="72545" y="70055"/>
                  <a:pt x="70338" y="70973"/>
                  <a:pt x="70338" y="72786"/>
                </a:cubicBezTo>
                <a:cubicBezTo>
                  <a:pt x="70338" y="73922"/>
                  <a:pt x="71256" y="74840"/>
                  <a:pt x="72392" y="74840"/>
                </a:cubicBezTo>
                <a:close/>
                <a:moveTo>
                  <a:pt x="67563" y="74709"/>
                </a:moveTo>
                <a:cubicBezTo>
                  <a:pt x="69289" y="74709"/>
                  <a:pt x="70141" y="72633"/>
                  <a:pt x="68939" y="71431"/>
                </a:cubicBezTo>
                <a:cubicBezTo>
                  <a:pt x="67716" y="70208"/>
                  <a:pt x="65640" y="71060"/>
                  <a:pt x="65640" y="72786"/>
                </a:cubicBezTo>
                <a:cubicBezTo>
                  <a:pt x="65640" y="73857"/>
                  <a:pt x="66514" y="74709"/>
                  <a:pt x="67563" y="74709"/>
                </a:cubicBezTo>
                <a:close/>
                <a:moveTo>
                  <a:pt x="62734" y="74578"/>
                </a:moveTo>
                <a:cubicBezTo>
                  <a:pt x="64351" y="74578"/>
                  <a:pt x="65137" y="72655"/>
                  <a:pt x="64023" y="71519"/>
                </a:cubicBezTo>
                <a:cubicBezTo>
                  <a:pt x="62887" y="70383"/>
                  <a:pt x="60942" y="71191"/>
                  <a:pt x="60942" y="72786"/>
                </a:cubicBezTo>
                <a:cubicBezTo>
                  <a:pt x="60964" y="73769"/>
                  <a:pt x="61750" y="74578"/>
                  <a:pt x="62734" y="74578"/>
                </a:cubicBezTo>
                <a:close/>
                <a:moveTo>
                  <a:pt x="57927" y="74447"/>
                </a:moveTo>
                <a:cubicBezTo>
                  <a:pt x="59391" y="74447"/>
                  <a:pt x="60133" y="72655"/>
                  <a:pt x="59085" y="71606"/>
                </a:cubicBezTo>
                <a:cubicBezTo>
                  <a:pt x="58058" y="70557"/>
                  <a:pt x="56266" y="71300"/>
                  <a:pt x="56266" y="72786"/>
                </a:cubicBezTo>
                <a:cubicBezTo>
                  <a:pt x="56266" y="73704"/>
                  <a:pt x="57009" y="74447"/>
                  <a:pt x="57927" y="74447"/>
                </a:cubicBezTo>
                <a:close/>
                <a:moveTo>
                  <a:pt x="53098" y="74316"/>
                </a:moveTo>
                <a:cubicBezTo>
                  <a:pt x="54452" y="74316"/>
                  <a:pt x="55130" y="72677"/>
                  <a:pt x="54168" y="71716"/>
                </a:cubicBezTo>
                <a:cubicBezTo>
                  <a:pt x="53207" y="70754"/>
                  <a:pt x="51568" y="71431"/>
                  <a:pt x="51568" y="72786"/>
                </a:cubicBezTo>
                <a:cubicBezTo>
                  <a:pt x="51568" y="73638"/>
                  <a:pt x="52245" y="74316"/>
                  <a:pt x="53098" y="74316"/>
                </a:cubicBezTo>
                <a:close/>
                <a:moveTo>
                  <a:pt x="48268" y="74163"/>
                </a:moveTo>
                <a:cubicBezTo>
                  <a:pt x="49492" y="74163"/>
                  <a:pt x="50082" y="72677"/>
                  <a:pt x="49208" y="71825"/>
                </a:cubicBezTo>
                <a:cubicBezTo>
                  <a:pt x="48356" y="70973"/>
                  <a:pt x="46892" y="71584"/>
                  <a:pt x="46892" y="72808"/>
                </a:cubicBezTo>
                <a:cubicBezTo>
                  <a:pt x="46892" y="73551"/>
                  <a:pt x="47504" y="74163"/>
                  <a:pt x="48268" y="74163"/>
                </a:cubicBezTo>
                <a:close/>
                <a:moveTo>
                  <a:pt x="43439" y="74032"/>
                </a:moveTo>
                <a:cubicBezTo>
                  <a:pt x="44554" y="74032"/>
                  <a:pt x="45122" y="72699"/>
                  <a:pt x="44335" y="71912"/>
                </a:cubicBezTo>
                <a:cubicBezTo>
                  <a:pt x="43549" y="71126"/>
                  <a:pt x="42194" y="71672"/>
                  <a:pt x="42194" y="72786"/>
                </a:cubicBezTo>
                <a:cubicBezTo>
                  <a:pt x="42194" y="73485"/>
                  <a:pt x="42762" y="74032"/>
                  <a:pt x="43439" y="74032"/>
                </a:cubicBezTo>
                <a:close/>
                <a:moveTo>
                  <a:pt x="38610" y="73879"/>
                </a:moveTo>
                <a:cubicBezTo>
                  <a:pt x="39594" y="73879"/>
                  <a:pt x="40074" y="72699"/>
                  <a:pt x="39397" y="72021"/>
                </a:cubicBezTo>
                <a:cubicBezTo>
                  <a:pt x="38698" y="71322"/>
                  <a:pt x="37518" y="71825"/>
                  <a:pt x="37518" y="72786"/>
                </a:cubicBezTo>
                <a:cubicBezTo>
                  <a:pt x="37518" y="73398"/>
                  <a:pt x="38020" y="73879"/>
                  <a:pt x="38610" y="73879"/>
                </a:cubicBezTo>
                <a:close/>
                <a:moveTo>
                  <a:pt x="33781" y="73748"/>
                </a:moveTo>
                <a:cubicBezTo>
                  <a:pt x="34655" y="73748"/>
                  <a:pt x="35092" y="72721"/>
                  <a:pt x="34481" y="72109"/>
                </a:cubicBezTo>
                <a:cubicBezTo>
                  <a:pt x="33869" y="71497"/>
                  <a:pt x="32820" y="71934"/>
                  <a:pt x="32820" y="72786"/>
                </a:cubicBezTo>
                <a:cubicBezTo>
                  <a:pt x="32820" y="73311"/>
                  <a:pt x="33257" y="73748"/>
                  <a:pt x="33781" y="73748"/>
                </a:cubicBezTo>
                <a:close/>
                <a:moveTo>
                  <a:pt x="28974" y="73617"/>
                </a:moveTo>
                <a:cubicBezTo>
                  <a:pt x="29695" y="73617"/>
                  <a:pt x="30067" y="72742"/>
                  <a:pt x="29542" y="72218"/>
                </a:cubicBezTo>
                <a:cubicBezTo>
                  <a:pt x="29040" y="71694"/>
                  <a:pt x="28144" y="72065"/>
                  <a:pt x="28144" y="72786"/>
                </a:cubicBezTo>
                <a:cubicBezTo>
                  <a:pt x="28144" y="73245"/>
                  <a:pt x="28515" y="73617"/>
                  <a:pt x="28974" y="73617"/>
                </a:cubicBezTo>
                <a:close/>
                <a:moveTo>
                  <a:pt x="24145" y="73464"/>
                </a:moveTo>
                <a:cubicBezTo>
                  <a:pt x="24757" y="73464"/>
                  <a:pt x="25063" y="72742"/>
                  <a:pt x="24626" y="72305"/>
                </a:cubicBezTo>
                <a:cubicBezTo>
                  <a:pt x="24189" y="71868"/>
                  <a:pt x="23446" y="72174"/>
                  <a:pt x="23446" y="72786"/>
                </a:cubicBezTo>
                <a:cubicBezTo>
                  <a:pt x="23468" y="73158"/>
                  <a:pt x="23774" y="73464"/>
                  <a:pt x="24145" y="73464"/>
                </a:cubicBezTo>
                <a:close/>
                <a:moveTo>
                  <a:pt x="19316" y="73332"/>
                </a:moveTo>
                <a:cubicBezTo>
                  <a:pt x="19797" y="73332"/>
                  <a:pt x="20037" y="72742"/>
                  <a:pt x="19709" y="72393"/>
                </a:cubicBezTo>
                <a:cubicBezTo>
                  <a:pt x="19360" y="72065"/>
                  <a:pt x="18770" y="72305"/>
                  <a:pt x="18770" y="72786"/>
                </a:cubicBezTo>
                <a:cubicBezTo>
                  <a:pt x="18770" y="73092"/>
                  <a:pt x="19010" y="73332"/>
                  <a:pt x="19316" y="73332"/>
                </a:cubicBezTo>
                <a:close/>
                <a:moveTo>
                  <a:pt x="14487" y="73180"/>
                </a:moveTo>
                <a:cubicBezTo>
                  <a:pt x="14859" y="73201"/>
                  <a:pt x="15033" y="72764"/>
                  <a:pt x="14771" y="72502"/>
                </a:cubicBezTo>
                <a:cubicBezTo>
                  <a:pt x="14531" y="72240"/>
                  <a:pt x="14094" y="72437"/>
                  <a:pt x="14094" y="72786"/>
                </a:cubicBezTo>
                <a:cubicBezTo>
                  <a:pt x="14094" y="73005"/>
                  <a:pt x="14269" y="73180"/>
                  <a:pt x="14509" y="73180"/>
                </a:cubicBezTo>
                <a:close/>
                <a:moveTo>
                  <a:pt x="9658" y="73048"/>
                </a:moveTo>
                <a:cubicBezTo>
                  <a:pt x="9811" y="73048"/>
                  <a:pt x="9920" y="72939"/>
                  <a:pt x="9920" y="72786"/>
                </a:cubicBezTo>
                <a:cubicBezTo>
                  <a:pt x="9920" y="72458"/>
                  <a:pt x="9418" y="72458"/>
                  <a:pt x="9418" y="72786"/>
                </a:cubicBezTo>
                <a:cubicBezTo>
                  <a:pt x="9418" y="72917"/>
                  <a:pt x="9527" y="73048"/>
                  <a:pt x="9658" y="73048"/>
                </a:cubicBezTo>
                <a:close/>
                <a:moveTo>
                  <a:pt x="4829" y="72895"/>
                </a:moveTo>
                <a:cubicBezTo>
                  <a:pt x="4895" y="72917"/>
                  <a:pt x="4960" y="72852"/>
                  <a:pt x="4960" y="72786"/>
                </a:cubicBezTo>
                <a:cubicBezTo>
                  <a:pt x="4960" y="72633"/>
                  <a:pt x="4720" y="72633"/>
                  <a:pt x="4720" y="72786"/>
                </a:cubicBezTo>
                <a:cubicBezTo>
                  <a:pt x="4720" y="72852"/>
                  <a:pt x="4763" y="72917"/>
                  <a:pt x="4829" y="72895"/>
                </a:cubicBezTo>
                <a:close/>
                <a:moveTo>
                  <a:pt x="22" y="72808"/>
                </a:moveTo>
                <a:lnTo>
                  <a:pt x="22" y="72808"/>
                </a:lnTo>
                <a:cubicBezTo>
                  <a:pt x="22" y="72786"/>
                  <a:pt x="22" y="72786"/>
                  <a:pt x="22" y="72786"/>
                </a:cubicBezTo>
                <a:lnTo>
                  <a:pt x="0" y="72808"/>
                </a:lnTo>
                <a:close/>
                <a:moveTo>
                  <a:pt x="154442" y="67979"/>
                </a:moveTo>
                <a:cubicBezTo>
                  <a:pt x="154442" y="67979"/>
                  <a:pt x="154442" y="67979"/>
                  <a:pt x="154442" y="67957"/>
                </a:cubicBezTo>
                <a:cubicBezTo>
                  <a:pt x="154442" y="67957"/>
                  <a:pt x="154442" y="67957"/>
                  <a:pt x="154442" y="67957"/>
                </a:cubicBezTo>
                <a:lnTo>
                  <a:pt x="154442" y="67957"/>
                </a:lnTo>
                <a:cubicBezTo>
                  <a:pt x="154442" y="67957"/>
                  <a:pt x="154442" y="67979"/>
                  <a:pt x="154442" y="67979"/>
                </a:cubicBezTo>
                <a:close/>
                <a:moveTo>
                  <a:pt x="149613" y="68088"/>
                </a:moveTo>
                <a:cubicBezTo>
                  <a:pt x="149809" y="68088"/>
                  <a:pt x="149482" y="67760"/>
                  <a:pt x="149482" y="67957"/>
                </a:cubicBezTo>
                <a:cubicBezTo>
                  <a:pt x="149482" y="68045"/>
                  <a:pt x="149525" y="68088"/>
                  <a:pt x="149613" y="68088"/>
                </a:cubicBezTo>
                <a:close/>
                <a:moveTo>
                  <a:pt x="144784" y="68241"/>
                </a:moveTo>
                <a:cubicBezTo>
                  <a:pt x="145024" y="68241"/>
                  <a:pt x="145155" y="67957"/>
                  <a:pt x="144980" y="67782"/>
                </a:cubicBezTo>
                <a:cubicBezTo>
                  <a:pt x="144805" y="67608"/>
                  <a:pt x="144500" y="67717"/>
                  <a:pt x="144500" y="67979"/>
                </a:cubicBezTo>
                <a:cubicBezTo>
                  <a:pt x="144500" y="68132"/>
                  <a:pt x="144631" y="68241"/>
                  <a:pt x="144784" y="68241"/>
                </a:cubicBezTo>
                <a:close/>
                <a:moveTo>
                  <a:pt x="139955" y="68372"/>
                </a:moveTo>
                <a:cubicBezTo>
                  <a:pt x="140413" y="68307"/>
                  <a:pt x="140413" y="67629"/>
                  <a:pt x="139955" y="67564"/>
                </a:cubicBezTo>
                <a:cubicBezTo>
                  <a:pt x="139474" y="67476"/>
                  <a:pt x="139474" y="68460"/>
                  <a:pt x="139955" y="68372"/>
                </a:cubicBezTo>
                <a:close/>
                <a:moveTo>
                  <a:pt x="135126" y="68525"/>
                </a:moveTo>
                <a:cubicBezTo>
                  <a:pt x="135628" y="68525"/>
                  <a:pt x="135890" y="67913"/>
                  <a:pt x="135519" y="67564"/>
                </a:cubicBezTo>
                <a:cubicBezTo>
                  <a:pt x="135169" y="67214"/>
                  <a:pt x="134557" y="67455"/>
                  <a:pt x="134557" y="67957"/>
                </a:cubicBezTo>
                <a:cubicBezTo>
                  <a:pt x="134557" y="68263"/>
                  <a:pt x="134820" y="68525"/>
                  <a:pt x="135126" y="68525"/>
                </a:cubicBezTo>
                <a:close/>
                <a:moveTo>
                  <a:pt x="130297" y="68656"/>
                </a:moveTo>
                <a:cubicBezTo>
                  <a:pt x="130930" y="68656"/>
                  <a:pt x="131236" y="67913"/>
                  <a:pt x="130799" y="67476"/>
                </a:cubicBezTo>
                <a:cubicBezTo>
                  <a:pt x="130362" y="67039"/>
                  <a:pt x="129619" y="67345"/>
                  <a:pt x="129597" y="67957"/>
                </a:cubicBezTo>
                <a:cubicBezTo>
                  <a:pt x="129619" y="68350"/>
                  <a:pt x="129925" y="68656"/>
                  <a:pt x="130297" y="68656"/>
                </a:cubicBezTo>
                <a:close/>
                <a:moveTo>
                  <a:pt x="125467" y="68809"/>
                </a:moveTo>
                <a:cubicBezTo>
                  <a:pt x="126232" y="68809"/>
                  <a:pt x="126604" y="67892"/>
                  <a:pt x="126079" y="67367"/>
                </a:cubicBezTo>
                <a:cubicBezTo>
                  <a:pt x="125533" y="66821"/>
                  <a:pt x="124637" y="67214"/>
                  <a:pt x="124637" y="67957"/>
                </a:cubicBezTo>
                <a:cubicBezTo>
                  <a:pt x="124637" y="68438"/>
                  <a:pt x="125009" y="68809"/>
                  <a:pt x="125467" y="68809"/>
                </a:cubicBezTo>
                <a:close/>
                <a:moveTo>
                  <a:pt x="120660" y="68940"/>
                </a:moveTo>
                <a:cubicBezTo>
                  <a:pt x="121534" y="68940"/>
                  <a:pt x="121950" y="67892"/>
                  <a:pt x="121338" y="67258"/>
                </a:cubicBezTo>
                <a:cubicBezTo>
                  <a:pt x="120726" y="66646"/>
                  <a:pt x="119677" y="67083"/>
                  <a:pt x="119677" y="67957"/>
                </a:cubicBezTo>
                <a:cubicBezTo>
                  <a:pt x="119677" y="68503"/>
                  <a:pt x="120114" y="68940"/>
                  <a:pt x="120660" y="68940"/>
                </a:cubicBezTo>
                <a:close/>
                <a:moveTo>
                  <a:pt x="115831" y="69093"/>
                </a:moveTo>
                <a:cubicBezTo>
                  <a:pt x="116836" y="69093"/>
                  <a:pt x="117339" y="67870"/>
                  <a:pt x="116618" y="67171"/>
                </a:cubicBezTo>
                <a:cubicBezTo>
                  <a:pt x="115919" y="66449"/>
                  <a:pt x="114695" y="66952"/>
                  <a:pt x="114695" y="67957"/>
                </a:cubicBezTo>
                <a:cubicBezTo>
                  <a:pt x="114695" y="68591"/>
                  <a:pt x="115198" y="69093"/>
                  <a:pt x="115831" y="69093"/>
                </a:cubicBezTo>
                <a:close/>
                <a:moveTo>
                  <a:pt x="111002" y="69225"/>
                </a:moveTo>
                <a:cubicBezTo>
                  <a:pt x="112138" y="69225"/>
                  <a:pt x="112707" y="67870"/>
                  <a:pt x="111898" y="67061"/>
                </a:cubicBezTo>
                <a:cubicBezTo>
                  <a:pt x="111090" y="66253"/>
                  <a:pt x="109735" y="66821"/>
                  <a:pt x="109735" y="67957"/>
                </a:cubicBezTo>
                <a:cubicBezTo>
                  <a:pt x="109735" y="68656"/>
                  <a:pt x="110303" y="69225"/>
                  <a:pt x="111002" y="69225"/>
                </a:cubicBezTo>
                <a:close/>
                <a:moveTo>
                  <a:pt x="106173" y="69356"/>
                </a:moveTo>
                <a:cubicBezTo>
                  <a:pt x="107441" y="69377"/>
                  <a:pt x="108052" y="67848"/>
                  <a:pt x="107178" y="66974"/>
                </a:cubicBezTo>
                <a:cubicBezTo>
                  <a:pt x="106282" y="66078"/>
                  <a:pt x="104775" y="66712"/>
                  <a:pt x="104775" y="67957"/>
                </a:cubicBezTo>
                <a:cubicBezTo>
                  <a:pt x="104775" y="68744"/>
                  <a:pt x="105408" y="69356"/>
                  <a:pt x="106173" y="69356"/>
                </a:cubicBezTo>
                <a:close/>
                <a:moveTo>
                  <a:pt x="101344" y="69509"/>
                </a:moveTo>
                <a:cubicBezTo>
                  <a:pt x="102743" y="69509"/>
                  <a:pt x="103442" y="67848"/>
                  <a:pt x="102459" y="66865"/>
                </a:cubicBezTo>
                <a:cubicBezTo>
                  <a:pt x="101475" y="65881"/>
                  <a:pt x="99793" y="66581"/>
                  <a:pt x="99793" y="67957"/>
                </a:cubicBezTo>
                <a:cubicBezTo>
                  <a:pt x="99793" y="68809"/>
                  <a:pt x="100492" y="69509"/>
                  <a:pt x="101344" y="69509"/>
                </a:cubicBezTo>
                <a:close/>
                <a:moveTo>
                  <a:pt x="96515" y="69640"/>
                </a:moveTo>
                <a:cubicBezTo>
                  <a:pt x="98023" y="69640"/>
                  <a:pt x="98788" y="67826"/>
                  <a:pt x="97717" y="66755"/>
                </a:cubicBezTo>
                <a:cubicBezTo>
                  <a:pt x="96646" y="65707"/>
                  <a:pt x="94833" y="66449"/>
                  <a:pt x="94833" y="67957"/>
                </a:cubicBezTo>
                <a:cubicBezTo>
                  <a:pt x="94833" y="68897"/>
                  <a:pt x="95597" y="69640"/>
                  <a:pt x="96515" y="69640"/>
                </a:cubicBezTo>
                <a:close/>
                <a:moveTo>
                  <a:pt x="91708" y="69793"/>
                </a:moveTo>
                <a:cubicBezTo>
                  <a:pt x="93325" y="69793"/>
                  <a:pt x="94155" y="67826"/>
                  <a:pt x="92997" y="66668"/>
                </a:cubicBezTo>
                <a:cubicBezTo>
                  <a:pt x="91839" y="65510"/>
                  <a:pt x="89872" y="66318"/>
                  <a:pt x="89872" y="67957"/>
                </a:cubicBezTo>
                <a:cubicBezTo>
                  <a:pt x="89872" y="68984"/>
                  <a:pt x="90681" y="69793"/>
                  <a:pt x="91708" y="69793"/>
                </a:cubicBezTo>
                <a:close/>
                <a:moveTo>
                  <a:pt x="86879" y="69924"/>
                </a:moveTo>
                <a:cubicBezTo>
                  <a:pt x="88627" y="69924"/>
                  <a:pt x="89501" y="67804"/>
                  <a:pt x="88256" y="66581"/>
                </a:cubicBezTo>
                <a:cubicBezTo>
                  <a:pt x="87032" y="65335"/>
                  <a:pt x="84912" y="66209"/>
                  <a:pt x="84912" y="67957"/>
                </a:cubicBezTo>
                <a:cubicBezTo>
                  <a:pt x="84912" y="69050"/>
                  <a:pt x="85786" y="69924"/>
                  <a:pt x="86879" y="69924"/>
                </a:cubicBezTo>
                <a:close/>
                <a:moveTo>
                  <a:pt x="82050" y="70055"/>
                </a:moveTo>
                <a:cubicBezTo>
                  <a:pt x="83929" y="70055"/>
                  <a:pt x="84869" y="67804"/>
                  <a:pt x="83536" y="66471"/>
                </a:cubicBezTo>
                <a:cubicBezTo>
                  <a:pt x="82203" y="65138"/>
                  <a:pt x="79952" y="66078"/>
                  <a:pt x="79952" y="67957"/>
                </a:cubicBezTo>
                <a:cubicBezTo>
                  <a:pt x="79952" y="69115"/>
                  <a:pt x="80892" y="70055"/>
                  <a:pt x="82050" y="70055"/>
                </a:cubicBezTo>
                <a:close/>
                <a:moveTo>
                  <a:pt x="77221" y="70164"/>
                </a:moveTo>
                <a:cubicBezTo>
                  <a:pt x="79166" y="70164"/>
                  <a:pt x="80149" y="67804"/>
                  <a:pt x="78772" y="66428"/>
                </a:cubicBezTo>
                <a:cubicBezTo>
                  <a:pt x="77396" y="65051"/>
                  <a:pt x="75036" y="66034"/>
                  <a:pt x="75036" y="67979"/>
                </a:cubicBezTo>
                <a:cubicBezTo>
                  <a:pt x="75036" y="69181"/>
                  <a:pt x="76019" y="70164"/>
                  <a:pt x="77221" y="70164"/>
                </a:cubicBezTo>
                <a:close/>
                <a:moveTo>
                  <a:pt x="72392" y="70055"/>
                </a:moveTo>
                <a:cubicBezTo>
                  <a:pt x="74271" y="70055"/>
                  <a:pt x="75189" y="67804"/>
                  <a:pt x="73878" y="66493"/>
                </a:cubicBezTo>
                <a:cubicBezTo>
                  <a:pt x="72567" y="65160"/>
                  <a:pt x="70316" y="66100"/>
                  <a:pt x="70316" y="67957"/>
                </a:cubicBezTo>
                <a:cubicBezTo>
                  <a:pt x="70316" y="69115"/>
                  <a:pt x="71256" y="70055"/>
                  <a:pt x="72392" y="70055"/>
                </a:cubicBezTo>
                <a:close/>
                <a:moveTo>
                  <a:pt x="67563" y="69924"/>
                </a:moveTo>
                <a:cubicBezTo>
                  <a:pt x="69311" y="69924"/>
                  <a:pt x="70185" y="67804"/>
                  <a:pt x="68961" y="66581"/>
                </a:cubicBezTo>
                <a:cubicBezTo>
                  <a:pt x="67716" y="65335"/>
                  <a:pt x="65618" y="66209"/>
                  <a:pt x="65618" y="67957"/>
                </a:cubicBezTo>
                <a:cubicBezTo>
                  <a:pt x="65618" y="69050"/>
                  <a:pt x="66492" y="69924"/>
                  <a:pt x="67563" y="69924"/>
                </a:cubicBezTo>
                <a:close/>
                <a:moveTo>
                  <a:pt x="62734" y="69771"/>
                </a:moveTo>
                <a:cubicBezTo>
                  <a:pt x="64373" y="69793"/>
                  <a:pt x="65181" y="67826"/>
                  <a:pt x="64045" y="66668"/>
                </a:cubicBezTo>
                <a:cubicBezTo>
                  <a:pt x="62887" y="65532"/>
                  <a:pt x="60920" y="66340"/>
                  <a:pt x="60920" y="67957"/>
                </a:cubicBezTo>
                <a:cubicBezTo>
                  <a:pt x="60920" y="68962"/>
                  <a:pt x="61750" y="69771"/>
                  <a:pt x="62734" y="69771"/>
                </a:cubicBezTo>
                <a:close/>
                <a:moveTo>
                  <a:pt x="57927" y="69640"/>
                </a:moveTo>
                <a:cubicBezTo>
                  <a:pt x="59412" y="69640"/>
                  <a:pt x="60155" y="67826"/>
                  <a:pt x="59107" y="66777"/>
                </a:cubicBezTo>
                <a:cubicBezTo>
                  <a:pt x="58058" y="65728"/>
                  <a:pt x="56244" y="66471"/>
                  <a:pt x="56244" y="67957"/>
                </a:cubicBezTo>
                <a:cubicBezTo>
                  <a:pt x="56244" y="68875"/>
                  <a:pt x="56987" y="69640"/>
                  <a:pt x="57927" y="69640"/>
                </a:cubicBezTo>
                <a:close/>
                <a:moveTo>
                  <a:pt x="53098" y="69509"/>
                </a:moveTo>
                <a:cubicBezTo>
                  <a:pt x="54474" y="69509"/>
                  <a:pt x="55152" y="67848"/>
                  <a:pt x="54190" y="66865"/>
                </a:cubicBezTo>
                <a:cubicBezTo>
                  <a:pt x="53207" y="65903"/>
                  <a:pt x="51546" y="66581"/>
                  <a:pt x="51546" y="67957"/>
                </a:cubicBezTo>
                <a:cubicBezTo>
                  <a:pt x="51546" y="68809"/>
                  <a:pt x="52245" y="69509"/>
                  <a:pt x="53098" y="69509"/>
                </a:cubicBezTo>
                <a:close/>
                <a:moveTo>
                  <a:pt x="48268" y="69356"/>
                </a:moveTo>
                <a:cubicBezTo>
                  <a:pt x="49514" y="69356"/>
                  <a:pt x="50126" y="67848"/>
                  <a:pt x="49252" y="66974"/>
                </a:cubicBezTo>
                <a:cubicBezTo>
                  <a:pt x="48378" y="66100"/>
                  <a:pt x="46870" y="66712"/>
                  <a:pt x="46870" y="67957"/>
                </a:cubicBezTo>
                <a:cubicBezTo>
                  <a:pt x="46870" y="68722"/>
                  <a:pt x="47482" y="69356"/>
                  <a:pt x="48268" y="69356"/>
                </a:cubicBezTo>
                <a:close/>
                <a:moveTo>
                  <a:pt x="43439" y="69225"/>
                </a:moveTo>
                <a:cubicBezTo>
                  <a:pt x="44576" y="69225"/>
                  <a:pt x="45122" y="67870"/>
                  <a:pt x="44335" y="67061"/>
                </a:cubicBezTo>
                <a:cubicBezTo>
                  <a:pt x="43549" y="66275"/>
                  <a:pt x="42194" y="66843"/>
                  <a:pt x="42194" y="67957"/>
                </a:cubicBezTo>
                <a:cubicBezTo>
                  <a:pt x="42194" y="68656"/>
                  <a:pt x="42740" y="69225"/>
                  <a:pt x="43439" y="69225"/>
                </a:cubicBezTo>
                <a:close/>
                <a:moveTo>
                  <a:pt x="38610" y="69072"/>
                </a:moveTo>
                <a:cubicBezTo>
                  <a:pt x="39616" y="69072"/>
                  <a:pt x="40096" y="67870"/>
                  <a:pt x="39397" y="67171"/>
                </a:cubicBezTo>
                <a:cubicBezTo>
                  <a:pt x="38698" y="66471"/>
                  <a:pt x="37496" y="66974"/>
                  <a:pt x="37496" y="67957"/>
                </a:cubicBezTo>
                <a:cubicBezTo>
                  <a:pt x="37518" y="68569"/>
                  <a:pt x="37999" y="69072"/>
                  <a:pt x="38610" y="69072"/>
                </a:cubicBezTo>
                <a:close/>
                <a:moveTo>
                  <a:pt x="33781" y="68919"/>
                </a:moveTo>
                <a:cubicBezTo>
                  <a:pt x="34655" y="68919"/>
                  <a:pt x="35071" y="67892"/>
                  <a:pt x="34481" y="67280"/>
                </a:cubicBezTo>
                <a:cubicBezTo>
                  <a:pt x="33869" y="66668"/>
                  <a:pt x="32820" y="67105"/>
                  <a:pt x="32820" y="67957"/>
                </a:cubicBezTo>
                <a:cubicBezTo>
                  <a:pt x="32820" y="68503"/>
                  <a:pt x="33257" y="68919"/>
                  <a:pt x="33781" y="68919"/>
                </a:cubicBezTo>
                <a:close/>
                <a:moveTo>
                  <a:pt x="28974" y="68787"/>
                </a:moveTo>
                <a:cubicBezTo>
                  <a:pt x="29695" y="68787"/>
                  <a:pt x="30067" y="67913"/>
                  <a:pt x="29542" y="67389"/>
                </a:cubicBezTo>
                <a:cubicBezTo>
                  <a:pt x="29040" y="66865"/>
                  <a:pt x="28144" y="67236"/>
                  <a:pt x="28144" y="67979"/>
                </a:cubicBezTo>
                <a:cubicBezTo>
                  <a:pt x="28144" y="68416"/>
                  <a:pt x="28515" y="68787"/>
                  <a:pt x="28974" y="68787"/>
                </a:cubicBezTo>
                <a:close/>
                <a:moveTo>
                  <a:pt x="24145" y="68635"/>
                </a:moveTo>
                <a:cubicBezTo>
                  <a:pt x="24757" y="68635"/>
                  <a:pt x="25063" y="67913"/>
                  <a:pt x="24626" y="67476"/>
                </a:cubicBezTo>
                <a:cubicBezTo>
                  <a:pt x="24189" y="67039"/>
                  <a:pt x="23446" y="67345"/>
                  <a:pt x="23446" y="67957"/>
                </a:cubicBezTo>
                <a:cubicBezTo>
                  <a:pt x="23446" y="68350"/>
                  <a:pt x="23752" y="68635"/>
                  <a:pt x="24145" y="68635"/>
                </a:cubicBezTo>
                <a:close/>
                <a:moveTo>
                  <a:pt x="19316" y="68503"/>
                </a:moveTo>
                <a:cubicBezTo>
                  <a:pt x="19797" y="68503"/>
                  <a:pt x="20037" y="67913"/>
                  <a:pt x="19709" y="67586"/>
                </a:cubicBezTo>
                <a:cubicBezTo>
                  <a:pt x="19360" y="67236"/>
                  <a:pt x="18770" y="67476"/>
                  <a:pt x="18770" y="67957"/>
                </a:cubicBezTo>
                <a:cubicBezTo>
                  <a:pt x="18770" y="68263"/>
                  <a:pt x="19010" y="68503"/>
                  <a:pt x="19316" y="68503"/>
                </a:cubicBezTo>
                <a:close/>
                <a:moveTo>
                  <a:pt x="14487" y="68372"/>
                </a:moveTo>
                <a:cubicBezTo>
                  <a:pt x="14859" y="68372"/>
                  <a:pt x="15033" y="67935"/>
                  <a:pt x="14771" y="67673"/>
                </a:cubicBezTo>
                <a:cubicBezTo>
                  <a:pt x="14531" y="67433"/>
                  <a:pt x="14094" y="67608"/>
                  <a:pt x="14094" y="67957"/>
                </a:cubicBezTo>
                <a:cubicBezTo>
                  <a:pt x="14094" y="68176"/>
                  <a:pt x="14269" y="68372"/>
                  <a:pt x="14509" y="68372"/>
                </a:cubicBezTo>
                <a:close/>
                <a:moveTo>
                  <a:pt x="9658" y="68219"/>
                </a:moveTo>
                <a:cubicBezTo>
                  <a:pt x="9898" y="68219"/>
                  <a:pt x="10030" y="67935"/>
                  <a:pt x="9855" y="67760"/>
                </a:cubicBezTo>
                <a:cubicBezTo>
                  <a:pt x="9680" y="67586"/>
                  <a:pt x="9396" y="67717"/>
                  <a:pt x="9396" y="67957"/>
                </a:cubicBezTo>
                <a:cubicBezTo>
                  <a:pt x="9396" y="68110"/>
                  <a:pt x="9505" y="68219"/>
                  <a:pt x="9658" y="68219"/>
                </a:cubicBezTo>
                <a:close/>
                <a:moveTo>
                  <a:pt x="4829" y="68088"/>
                </a:moveTo>
                <a:cubicBezTo>
                  <a:pt x="4895" y="68088"/>
                  <a:pt x="4960" y="68023"/>
                  <a:pt x="4960" y="67957"/>
                </a:cubicBezTo>
                <a:cubicBezTo>
                  <a:pt x="4960" y="67804"/>
                  <a:pt x="4720" y="67804"/>
                  <a:pt x="4720" y="67957"/>
                </a:cubicBezTo>
                <a:cubicBezTo>
                  <a:pt x="4720" y="68023"/>
                  <a:pt x="4763" y="68088"/>
                  <a:pt x="4829" y="68088"/>
                </a:cubicBezTo>
                <a:close/>
                <a:moveTo>
                  <a:pt x="22" y="67979"/>
                </a:moveTo>
                <a:cubicBezTo>
                  <a:pt x="22" y="67979"/>
                  <a:pt x="22" y="67957"/>
                  <a:pt x="22" y="67957"/>
                </a:cubicBezTo>
                <a:cubicBezTo>
                  <a:pt x="22" y="67957"/>
                  <a:pt x="22" y="67957"/>
                  <a:pt x="22" y="67957"/>
                </a:cubicBezTo>
                <a:lnTo>
                  <a:pt x="0" y="67957"/>
                </a:lnTo>
                <a:cubicBezTo>
                  <a:pt x="0" y="67979"/>
                  <a:pt x="0" y="67979"/>
                  <a:pt x="22" y="67979"/>
                </a:cubicBezTo>
                <a:close/>
                <a:moveTo>
                  <a:pt x="154442" y="63150"/>
                </a:moveTo>
                <a:cubicBezTo>
                  <a:pt x="154442" y="63150"/>
                  <a:pt x="154442" y="63128"/>
                  <a:pt x="154442" y="63128"/>
                </a:cubicBezTo>
                <a:close/>
                <a:moveTo>
                  <a:pt x="149613" y="63259"/>
                </a:moveTo>
                <a:cubicBezTo>
                  <a:pt x="149809" y="63259"/>
                  <a:pt x="149482" y="62931"/>
                  <a:pt x="149482" y="63128"/>
                </a:cubicBezTo>
                <a:cubicBezTo>
                  <a:pt x="149482" y="63216"/>
                  <a:pt x="149525" y="63259"/>
                  <a:pt x="149613" y="63259"/>
                </a:cubicBezTo>
                <a:close/>
                <a:moveTo>
                  <a:pt x="144784" y="63412"/>
                </a:moveTo>
                <a:cubicBezTo>
                  <a:pt x="145024" y="63412"/>
                  <a:pt x="145155" y="63106"/>
                  <a:pt x="144980" y="62931"/>
                </a:cubicBezTo>
                <a:cubicBezTo>
                  <a:pt x="144805" y="62757"/>
                  <a:pt x="144500" y="62888"/>
                  <a:pt x="144500" y="63128"/>
                </a:cubicBezTo>
                <a:cubicBezTo>
                  <a:pt x="144500" y="63281"/>
                  <a:pt x="144631" y="63412"/>
                  <a:pt x="144784" y="63412"/>
                </a:cubicBezTo>
                <a:close/>
                <a:moveTo>
                  <a:pt x="139955" y="63543"/>
                </a:moveTo>
                <a:cubicBezTo>
                  <a:pt x="140326" y="63543"/>
                  <a:pt x="140501" y="63106"/>
                  <a:pt x="140239" y="62844"/>
                </a:cubicBezTo>
                <a:cubicBezTo>
                  <a:pt x="139976" y="62582"/>
                  <a:pt x="139539" y="62757"/>
                  <a:pt x="139539" y="63128"/>
                </a:cubicBezTo>
                <a:cubicBezTo>
                  <a:pt x="139539" y="63368"/>
                  <a:pt x="139736" y="63543"/>
                  <a:pt x="139955" y="63543"/>
                </a:cubicBezTo>
                <a:close/>
                <a:moveTo>
                  <a:pt x="135126" y="63674"/>
                </a:moveTo>
                <a:cubicBezTo>
                  <a:pt x="135628" y="63674"/>
                  <a:pt x="135868" y="63106"/>
                  <a:pt x="135519" y="62757"/>
                </a:cubicBezTo>
                <a:cubicBezTo>
                  <a:pt x="135169" y="62407"/>
                  <a:pt x="134579" y="62647"/>
                  <a:pt x="134579" y="63128"/>
                </a:cubicBezTo>
                <a:cubicBezTo>
                  <a:pt x="134579" y="63434"/>
                  <a:pt x="134820" y="63674"/>
                  <a:pt x="135126" y="63674"/>
                </a:cubicBezTo>
                <a:close/>
                <a:moveTo>
                  <a:pt x="130297" y="63827"/>
                </a:moveTo>
                <a:cubicBezTo>
                  <a:pt x="130930" y="63827"/>
                  <a:pt x="131236" y="63084"/>
                  <a:pt x="130799" y="62647"/>
                </a:cubicBezTo>
                <a:cubicBezTo>
                  <a:pt x="130362" y="62210"/>
                  <a:pt x="129597" y="62516"/>
                  <a:pt x="129597" y="63128"/>
                </a:cubicBezTo>
                <a:cubicBezTo>
                  <a:pt x="129619" y="63521"/>
                  <a:pt x="129925" y="63827"/>
                  <a:pt x="130297" y="63827"/>
                </a:cubicBezTo>
                <a:close/>
                <a:moveTo>
                  <a:pt x="125467" y="63958"/>
                </a:moveTo>
                <a:cubicBezTo>
                  <a:pt x="126210" y="63958"/>
                  <a:pt x="126582" y="63084"/>
                  <a:pt x="126057" y="62560"/>
                </a:cubicBezTo>
                <a:cubicBezTo>
                  <a:pt x="125533" y="62057"/>
                  <a:pt x="124659" y="62407"/>
                  <a:pt x="124659" y="63150"/>
                </a:cubicBezTo>
                <a:cubicBezTo>
                  <a:pt x="124659" y="63609"/>
                  <a:pt x="125030" y="63958"/>
                  <a:pt x="125467" y="63958"/>
                </a:cubicBezTo>
                <a:close/>
                <a:moveTo>
                  <a:pt x="120660" y="64111"/>
                </a:moveTo>
                <a:cubicBezTo>
                  <a:pt x="121512" y="64111"/>
                  <a:pt x="121950" y="63063"/>
                  <a:pt x="121338" y="62451"/>
                </a:cubicBezTo>
                <a:cubicBezTo>
                  <a:pt x="120726" y="61839"/>
                  <a:pt x="119677" y="62276"/>
                  <a:pt x="119677" y="63128"/>
                </a:cubicBezTo>
                <a:cubicBezTo>
                  <a:pt x="119677" y="63674"/>
                  <a:pt x="120114" y="64111"/>
                  <a:pt x="120660" y="64111"/>
                </a:cubicBezTo>
                <a:close/>
                <a:moveTo>
                  <a:pt x="115831" y="64243"/>
                </a:moveTo>
                <a:cubicBezTo>
                  <a:pt x="116815" y="64243"/>
                  <a:pt x="117317" y="63041"/>
                  <a:pt x="116618" y="62341"/>
                </a:cubicBezTo>
                <a:cubicBezTo>
                  <a:pt x="115919" y="61642"/>
                  <a:pt x="114717" y="62145"/>
                  <a:pt x="114717" y="63128"/>
                </a:cubicBezTo>
                <a:cubicBezTo>
                  <a:pt x="114717" y="63740"/>
                  <a:pt x="115219" y="64243"/>
                  <a:pt x="115831" y="64243"/>
                </a:cubicBezTo>
                <a:close/>
                <a:moveTo>
                  <a:pt x="111002" y="64395"/>
                </a:moveTo>
                <a:cubicBezTo>
                  <a:pt x="112117" y="64395"/>
                  <a:pt x="112685" y="63041"/>
                  <a:pt x="111898" y="62232"/>
                </a:cubicBezTo>
                <a:cubicBezTo>
                  <a:pt x="111090" y="61446"/>
                  <a:pt x="109735" y="62014"/>
                  <a:pt x="109735" y="63128"/>
                </a:cubicBezTo>
                <a:cubicBezTo>
                  <a:pt x="109735" y="63827"/>
                  <a:pt x="110303" y="64395"/>
                  <a:pt x="111002" y="64395"/>
                </a:cubicBezTo>
                <a:close/>
                <a:moveTo>
                  <a:pt x="106173" y="64527"/>
                </a:moveTo>
                <a:cubicBezTo>
                  <a:pt x="107419" y="64527"/>
                  <a:pt x="108031" y="63019"/>
                  <a:pt x="107156" y="62145"/>
                </a:cubicBezTo>
                <a:cubicBezTo>
                  <a:pt x="106282" y="61271"/>
                  <a:pt x="104775" y="61904"/>
                  <a:pt x="104775" y="63128"/>
                </a:cubicBezTo>
                <a:cubicBezTo>
                  <a:pt x="104797" y="63893"/>
                  <a:pt x="105408" y="64527"/>
                  <a:pt x="106173" y="64527"/>
                </a:cubicBezTo>
                <a:close/>
                <a:moveTo>
                  <a:pt x="101344" y="64680"/>
                </a:moveTo>
                <a:cubicBezTo>
                  <a:pt x="102721" y="64680"/>
                  <a:pt x="103398" y="63019"/>
                  <a:pt x="102437" y="62057"/>
                </a:cubicBezTo>
                <a:cubicBezTo>
                  <a:pt x="101475" y="61074"/>
                  <a:pt x="99815" y="61773"/>
                  <a:pt x="99815" y="63128"/>
                </a:cubicBezTo>
                <a:cubicBezTo>
                  <a:pt x="99815" y="63980"/>
                  <a:pt x="100492" y="64680"/>
                  <a:pt x="101344" y="64680"/>
                </a:cubicBezTo>
                <a:close/>
                <a:moveTo>
                  <a:pt x="96515" y="64811"/>
                </a:moveTo>
                <a:cubicBezTo>
                  <a:pt x="98023" y="64811"/>
                  <a:pt x="98766" y="62997"/>
                  <a:pt x="97695" y="61948"/>
                </a:cubicBezTo>
                <a:cubicBezTo>
                  <a:pt x="96646" y="60899"/>
                  <a:pt x="94854" y="61642"/>
                  <a:pt x="94854" y="63128"/>
                </a:cubicBezTo>
                <a:cubicBezTo>
                  <a:pt x="94854" y="64068"/>
                  <a:pt x="95597" y="64811"/>
                  <a:pt x="96515" y="64811"/>
                </a:cubicBezTo>
                <a:close/>
                <a:moveTo>
                  <a:pt x="91708" y="64942"/>
                </a:moveTo>
                <a:cubicBezTo>
                  <a:pt x="93303" y="64942"/>
                  <a:pt x="94112" y="62997"/>
                  <a:pt x="92975" y="61861"/>
                </a:cubicBezTo>
                <a:cubicBezTo>
                  <a:pt x="91839" y="60725"/>
                  <a:pt x="89894" y="61533"/>
                  <a:pt x="89894" y="63128"/>
                </a:cubicBezTo>
                <a:cubicBezTo>
                  <a:pt x="89894" y="64133"/>
                  <a:pt x="90703" y="64942"/>
                  <a:pt x="91708" y="64942"/>
                </a:cubicBezTo>
                <a:close/>
                <a:moveTo>
                  <a:pt x="86879" y="65073"/>
                </a:moveTo>
                <a:cubicBezTo>
                  <a:pt x="88605" y="65073"/>
                  <a:pt x="89457" y="62975"/>
                  <a:pt x="88234" y="61773"/>
                </a:cubicBezTo>
                <a:cubicBezTo>
                  <a:pt x="87010" y="60550"/>
                  <a:pt x="84934" y="61402"/>
                  <a:pt x="84934" y="63128"/>
                </a:cubicBezTo>
                <a:cubicBezTo>
                  <a:pt x="84934" y="64199"/>
                  <a:pt x="85808" y="65073"/>
                  <a:pt x="86879" y="65073"/>
                </a:cubicBezTo>
                <a:close/>
                <a:moveTo>
                  <a:pt x="82050" y="65182"/>
                </a:moveTo>
                <a:cubicBezTo>
                  <a:pt x="83864" y="65182"/>
                  <a:pt x="84781" y="62975"/>
                  <a:pt x="83492" y="61686"/>
                </a:cubicBezTo>
                <a:cubicBezTo>
                  <a:pt x="82203" y="60397"/>
                  <a:pt x="79996" y="61314"/>
                  <a:pt x="79996" y="63128"/>
                </a:cubicBezTo>
                <a:cubicBezTo>
                  <a:pt x="79996" y="64264"/>
                  <a:pt x="80914" y="65182"/>
                  <a:pt x="82050" y="65182"/>
                </a:cubicBezTo>
                <a:close/>
                <a:moveTo>
                  <a:pt x="77221" y="65226"/>
                </a:moveTo>
                <a:cubicBezTo>
                  <a:pt x="79078" y="65226"/>
                  <a:pt x="80018" y="62975"/>
                  <a:pt x="78707" y="61664"/>
                </a:cubicBezTo>
                <a:cubicBezTo>
                  <a:pt x="77374" y="60353"/>
                  <a:pt x="75123" y="61271"/>
                  <a:pt x="75123" y="63128"/>
                </a:cubicBezTo>
                <a:cubicBezTo>
                  <a:pt x="75145" y="64286"/>
                  <a:pt x="76063" y="65226"/>
                  <a:pt x="77221" y="65226"/>
                </a:cubicBezTo>
                <a:close/>
                <a:moveTo>
                  <a:pt x="72392" y="65182"/>
                </a:moveTo>
                <a:cubicBezTo>
                  <a:pt x="74205" y="65182"/>
                  <a:pt x="75123" y="62975"/>
                  <a:pt x="73834" y="61708"/>
                </a:cubicBezTo>
                <a:cubicBezTo>
                  <a:pt x="72545" y="60419"/>
                  <a:pt x="70360" y="61336"/>
                  <a:pt x="70360" y="63150"/>
                </a:cubicBezTo>
                <a:cubicBezTo>
                  <a:pt x="70360" y="64264"/>
                  <a:pt x="71277" y="65182"/>
                  <a:pt x="72392" y="65182"/>
                </a:cubicBezTo>
                <a:close/>
                <a:moveTo>
                  <a:pt x="67563" y="65073"/>
                </a:moveTo>
                <a:cubicBezTo>
                  <a:pt x="69289" y="65073"/>
                  <a:pt x="70141" y="62997"/>
                  <a:pt x="68939" y="61773"/>
                </a:cubicBezTo>
                <a:cubicBezTo>
                  <a:pt x="67716" y="60550"/>
                  <a:pt x="65640" y="61424"/>
                  <a:pt x="65640" y="63150"/>
                </a:cubicBezTo>
                <a:cubicBezTo>
                  <a:pt x="65640" y="64199"/>
                  <a:pt x="66514" y="65073"/>
                  <a:pt x="67563" y="65073"/>
                </a:cubicBezTo>
                <a:close/>
                <a:moveTo>
                  <a:pt x="62734" y="64942"/>
                </a:moveTo>
                <a:cubicBezTo>
                  <a:pt x="64351" y="64942"/>
                  <a:pt x="65137" y="62997"/>
                  <a:pt x="64023" y="61861"/>
                </a:cubicBezTo>
                <a:cubicBezTo>
                  <a:pt x="62887" y="60746"/>
                  <a:pt x="60942" y="61533"/>
                  <a:pt x="60942" y="63150"/>
                </a:cubicBezTo>
                <a:cubicBezTo>
                  <a:pt x="60942" y="64133"/>
                  <a:pt x="61750" y="64942"/>
                  <a:pt x="62734" y="64942"/>
                </a:cubicBezTo>
                <a:close/>
                <a:moveTo>
                  <a:pt x="57927" y="64811"/>
                </a:moveTo>
                <a:cubicBezTo>
                  <a:pt x="59391" y="64811"/>
                  <a:pt x="60133" y="63019"/>
                  <a:pt x="59107" y="61970"/>
                </a:cubicBezTo>
                <a:cubicBezTo>
                  <a:pt x="58058" y="60921"/>
                  <a:pt x="56266" y="61664"/>
                  <a:pt x="56266" y="63150"/>
                </a:cubicBezTo>
                <a:cubicBezTo>
                  <a:pt x="56266" y="64046"/>
                  <a:pt x="57009" y="64789"/>
                  <a:pt x="57927" y="64811"/>
                </a:cubicBezTo>
                <a:close/>
                <a:moveTo>
                  <a:pt x="53098" y="64658"/>
                </a:moveTo>
                <a:cubicBezTo>
                  <a:pt x="54452" y="64658"/>
                  <a:pt x="55130" y="63019"/>
                  <a:pt x="54168" y="62057"/>
                </a:cubicBezTo>
                <a:cubicBezTo>
                  <a:pt x="53207" y="61096"/>
                  <a:pt x="51568" y="61773"/>
                  <a:pt x="51568" y="63150"/>
                </a:cubicBezTo>
                <a:cubicBezTo>
                  <a:pt x="51568" y="63980"/>
                  <a:pt x="52245" y="64658"/>
                  <a:pt x="53098" y="64658"/>
                </a:cubicBezTo>
                <a:close/>
                <a:moveTo>
                  <a:pt x="48268" y="64527"/>
                </a:moveTo>
                <a:cubicBezTo>
                  <a:pt x="49492" y="64527"/>
                  <a:pt x="50104" y="63041"/>
                  <a:pt x="49252" y="62167"/>
                </a:cubicBezTo>
                <a:cubicBezTo>
                  <a:pt x="48378" y="61293"/>
                  <a:pt x="46892" y="61904"/>
                  <a:pt x="46892" y="63150"/>
                </a:cubicBezTo>
                <a:cubicBezTo>
                  <a:pt x="46892" y="63915"/>
                  <a:pt x="47504" y="64527"/>
                  <a:pt x="48268" y="64527"/>
                </a:cubicBezTo>
                <a:close/>
                <a:moveTo>
                  <a:pt x="43439" y="64374"/>
                </a:moveTo>
                <a:cubicBezTo>
                  <a:pt x="44554" y="64374"/>
                  <a:pt x="45122" y="63041"/>
                  <a:pt x="44335" y="62254"/>
                </a:cubicBezTo>
                <a:cubicBezTo>
                  <a:pt x="43549" y="61467"/>
                  <a:pt x="42194" y="62036"/>
                  <a:pt x="42194" y="63150"/>
                </a:cubicBezTo>
                <a:cubicBezTo>
                  <a:pt x="42194" y="63827"/>
                  <a:pt x="42762" y="64374"/>
                  <a:pt x="43439" y="64374"/>
                </a:cubicBezTo>
                <a:close/>
                <a:moveTo>
                  <a:pt x="38610" y="64243"/>
                </a:moveTo>
                <a:cubicBezTo>
                  <a:pt x="39594" y="64243"/>
                  <a:pt x="40074" y="63063"/>
                  <a:pt x="39397" y="62363"/>
                </a:cubicBezTo>
                <a:cubicBezTo>
                  <a:pt x="38698" y="61686"/>
                  <a:pt x="37518" y="62167"/>
                  <a:pt x="37518" y="63150"/>
                </a:cubicBezTo>
                <a:cubicBezTo>
                  <a:pt x="37518" y="63740"/>
                  <a:pt x="38020" y="64243"/>
                  <a:pt x="38610" y="64243"/>
                </a:cubicBezTo>
                <a:close/>
                <a:moveTo>
                  <a:pt x="33781" y="64111"/>
                </a:moveTo>
                <a:cubicBezTo>
                  <a:pt x="34655" y="64111"/>
                  <a:pt x="35071" y="63063"/>
                  <a:pt x="34481" y="62451"/>
                </a:cubicBezTo>
                <a:cubicBezTo>
                  <a:pt x="33869" y="61861"/>
                  <a:pt x="32820" y="62276"/>
                  <a:pt x="32820" y="63150"/>
                </a:cubicBezTo>
                <a:cubicBezTo>
                  <a:pt x="32820" y="63674"/>
                  <a:pt x="33257" y="64111"/>
                  <a:pt x="33781" y="64111"/>
                </a:cubicBezTo>
                <a:close/>
                <a:moveTo>
                  <a:pt x="28974" y="63980"/>
                </a:moveTo>
                <a:cubicBezTo>
                  <a:pt x="29695" y="63980"/>
                  <a:pt x="30067" y="63084"/>
                  <a:pt x="29542" y="62560"/>
                </a:cubicBezTo>
                <a:cubicBezTo>
                  <a:pt x="29040" y="62057"/>
                  <a:pt x="28144" y="62429"/>
                  <a:pt x="28144" y="63150"/>
                </a:cubicBezTo>
                <a:cubicBezTo>
                  <a:pt x="28144" y="63609"/>
                  <a:pt x="28515" y="63980"/>
                  <a:pt x="28974" y="63980"/>
                </a:cubicBezTo>
                <a:close/>
                <a:moveTo>
                  <a:pt x="24145" y="63805"/>
                </a:moveTo>
                <a:cubicBezTo>
                  <a:pt x="24757" y="63805"/>
                  <a:pt x="25063" y="63063"/>
                  <a:pt x="24626" y="62647"/>
                </a:cubicBezTo>
                <a:cubicBezTo>
                  <a:pt x="24189" y="62210"/>
                  <a:pt x="23468" y="62516"/>
                  <a:pt x="23468" y="63128"/>
                </a:cubicBezTo>
                <a:cubicBezTo>
                  <a:pt x="23468" y="63500"/>
                  <a:pt x="23752" y="63805"/>
                  <a:pt x="24145" y="63805"/>
                </a:cubicBezTo>
                <a:close/>
                <a:moveTo>
                  <a:pt x="19316" y="63653"/>
                </a:moveTo>
                <a:cubicBezTo>
                  <a:pt x="19797" y="63653"/>
                  <a:pt x="20037" y="63063"/>
                  <a:pt x="19709" y="62735"/>
                </a:cubicBezTo>
                <a:cubicBezTo>
                  <a:pt x="19360" y="62385"/>
                  <a:pt x="18770" y="62626"/>
                  <a:pt x="18770" y="63106"/>
                </a:cubicBezTo>
                <a:cubicBezTo>
                  <a:pt x="18770" y="63412"/>
                  <a:pt x="19010" y="63653"/>
                  <a:pt x="19316" y="63653"/>
                </a:cubicBezTo>
                <a:close/>
                <a:moveTo>
                  <a:pt x="14487" y="63543"/>
                </a:moveTo>
                <a:cubicBezTo>
                  <a:pt x="14859" y="63543"/>
                  <a:pt x="15033" y="63106"/>
                  <a:pt x="14771" y="62844"/>
                </a:cubicBezTo>
                <a:cubicBezTo>
                  <a:pt x="14531" y="62604"/>
                  <a:pt x="14094" y="62778"/>
                  <a:pt x="14094" y="63128"/>
                </a:cubicBezTo>
                <a:cubicBezTo>
                  <a:pt x="14094" y="63347"/>
                  <a:pt x="14269" y="63521"/>
                  <a:pt x="14487" y="63543"/>
                </a:cubicBezTo>
                <a:close/>
                <a:moveTo>
                  <a:pt x="9658" y="63390"/>
                </a:moveTo>
                <a:cubicBezTo>
                  <a:pt x="10008" y="63390"/>
                  <a:pt x="10008" y="62888"/>
                  <a:pt x="9658" y="62888"/>
                </a:cubicBezTo>
                <a:cubicBezTo>
                  <a:pt x="9330" y="62888"/>
                  <a:pt x="9330" y="63390"/>
                  <a:pt x="9658" y="63390"/>
                </a:cubicBezTo>
                <a:close/>
                <a:moveTo>
                  <a:pt x="4829" y="63259"/>
                </a:moveTo>
                <a:cubicBezTo>
                  <a:pt x="5026" y="63259"/>
                  <a:pt x="4720" y="62953"/>
                  <a:pt x="4720" y="63150"/>
                </a:cubicBezTo>
                <a:cubicBezTo>
                  <a:pt x="4720" y="63216"/>
                  <a:pt x="4763" y="63259"/>
                  <a:pt x="4829" y="63259"/>
                </a:cubicBezTo>
                <a:close/>
                <a:moveTo>
                  <a:pt x="22" y="63150"/>
                </a:moveTo>
                <a:lnTo>
                  <a:pt x="22" y="63128"/>
                </a:lnTo>
                <a:cubicBezTo>
                  <a:pt x="0" y="63128"/>
                  <a:pt x="0" y="63150"/>
                  <a:pt x="22" y="63150"/>
                </a:cubicBezTo>
                <a:close/>
                <a:moveTo>
                  <a:pt x="154442" y="58321"/>
                </a:moveTo>
                <a:cubicBezTo>
                  <a:pt x="154442" y="58321"/>
                  <a:pt x="154442" y="58321"/>
                  <a:pt x="154442" y="58321"/>
                </a:cubicBezTo>
                <a:cubicBezTo>
                  <a:pt x="154442" y="58299"/>
                  <a:pt x="154442" y="58299"/>
                  <a:pt x="154442" y="58299"/>
                </a:cubicBezTo>
                <a:cubicBezTo>
                  <a:pt x="154442" y="58299"/>
                  <a:pt x="154442" y="58321"/>
                  <a:pt x="154442" y="58321"/>
                </a:cubicBezTo>
                <a:close/>
                <a:moveTo>
                  <a:pt x="149613" y="58430"/>
                </a:moveTo>
                <a:cubicBezTo>
                  <a:pt x="149678" y="58430"/>
                  <a:pt x="149722" y="58386"/>
                  <a:pt x="149722" y="58321"/>
                </a:cubicBezTo>
                <a:cubicBezTo>
                  <a:pt x="149722" y="58146"/>
                  <a:pt x="149482" y="58146"/>
                  <a:pt x="149482" y="58321"/>
                </a:cubicBezTo>
                <a:cubicBezTo>
                  <a:pt x="149482" y="58386"/>
                  <a:pt x="149547" y="58430"/>
                  <a:pt x="149613" y="58430"/>
                </a:cubicBezTo>
                <a:close/>
                <a:moveTo>
                  <a:pt x="144784" y="58561"/>
                </a:moveTo>
                <a:cubicBezTo>
                  <a:pt x="145002" y="58561"/>
                  <a:pt x="145111" y="58299"/>
                  <a:pt x="144958" y="58146"/>
                </a:cubicBezTo>
                <a:cubicBezTo>
                  <a:pt x="144805" y="57971"/>
                  <a:pt x="144521" y="58081"/>
                  <a:pt x="144521" y="58321"/>
                </a:cubicBezTo>
                <a:cubicBezTo>
                  <a:pt x="144521" y="58452"/>
                  <a:pt x="144631" y="58561"/>
                  <a:pt x="144784" y="58561"/>
                </a:cubicBezTo>
                <a:close/>
                <a:moveTo>
                  <a:pt x="139955" y="58714"/>
                </a:moveTo>
                <a:cubicBezTo>
                  <a:pt x="140304" y="58714"/>
                  <a:pt x="140501" y="58277"/>
                  <a:pt x="140239" y="58037"/>
                </a:cubicBezTo>
                <a:cubicBezTo>
                  <a:pt x="139976" y="57775"/>
                  <a:pt x="139561" y="57949"/>
                  <a:pt x="139561" y="58321"/>
                </a:cubicBezTo>
                <a:cubicBezTo>
                  <a:pt x="139561" y="58539"/>
                  <a:pt x="139736" y="58714"/>
                  <a:pt x="139955" y="58714"/>
                </a:cubicBezTo>
                <a:close/>
                <a:moveTo>
                  <a:pt x="135126" y="58845"/>
                </a:moveTo>
                <a:cubicBezTo>
                  <a:pt x="135628" y="58845"/>
                  <a:pt x="135868" y="58255"/>
                  <a:pt x="135519" y="57928"/>
                </a:cubicBezTo>
                <a:cubicBezTo>
                  <a:pt x="135169" y="57578"/>
                  <a:pt x="134579" y="57818"/>
                  <a:pt x="134579" y="58299"/>
                </a:cubicBezTo>
                <a:cubicBezTo>
                  <a:pt x="134579" y="58605"/>
                  <a:pt x="134820" y="58867"/>
                  <a:pt x="135126" y="58845"/>
                </a:cubicBezTo>
                <a:close/>
                <a:moveTo>
                  <a:pt x="130297" y="58976"/>
                </a:moveTo>
                <a:cubicBezTo>
                  <a:pt x="130908" y="58976"/>
                  <a:pt x="131192" y="58255"/>
                  <a:pt x="130777" y="57840"/>
                </a:cubicBezTo>
                <a:cubicBezTo>
                  <a:pt x="130362" y="57425"/>
                  <a:pt x="129641" y="57709"/>
                  <a:pt x="129641" y="58321"/>
                </a:cubicBezTo>
                <a:cubicBezTo>
                  <a:pt x="129641" y="58692"/>
                  <a:pt x="129925" y="58976"/>
                  <a:pt x="130297" y="58976"/>
                </a:cubicBezTo>
                <a:close/>
                <a:moveTo>
                  <a:pt x="125489" y="59129"/>
                </a:moveTo>
                <a:cubicBezTo>
                  <a:pt x="126210" y="59129"/>
                  <a:pt x="126582" y="58255"/>
                  <a:pt x="126057" y="57731"/>
                </a:cubicBezTo>
                <a:cubicBezTo>
                  <a:pt x="125533" y="57207"/>
                  <a:pt x="124659" y="57578"/>
                  <a:pt x="124659" y="58321"/>
                </a:cubicBezTo>
                <a:cubicBezTo>
                  <a:pt x="124659" y="58758"/>
                  <a:pt x="125030" y="59129"/>
                  <a:pt x="125489" y="59129"/>
                </a:cubicBezTo>
                <a:close/>
                <a:moveTo>
                  <a:pt x="120660" y="59261"/>
                </a:moveTo>
                <a:cubicBezTo>
                  <a:pt x="121491" y="59261"/>
                  <a:pt x="121928" y="58234"/>
                  <a:pt x="121338" y="57644"/>
                </a:cubicBezTo>
                <a:cubicBezTo>
                  <a:pt x="120726" y="57054"/>
                  <a:pt x="119699" y="57469"/>
                  <a:pt x="119699" y="58321"/>
                </a:cubicBezTo>
                <a:cubicBezTo>
                  <a:pt x="119699" y="58845"/>
                  <a:pt x="120136" y="59261"/>
                  <a:pt x="120660" y="59261"/>
                </a:cubicBezTo>
                <a:close/>
                <a:moveTo>
                  <a:pt x="115831" y="59392"/>
                </a:moveTo>
                <a:cubicBezTo>
                  <a:pt x="116793" y="59392"/>
                  <a:pt x="117295" y="58234"/>
                  <a:pt x="116596" y="57534"/>
                </a:cubicBezTo>
                <a:cubicBezTo>
                  <a:pt x="115919" y="56857"/>
                  <a:pt x="114739" y="57338"/>
                  <a:pt x="114739" y="58299"/>
                </a:cubicBezTo>
                <a:cubicBezTo>
                  <a:pt x="114739" y="58911"/>
                  <a:pt x="115219" y="59392"/>
                  <a:pt x="115831" y="59392"/>
                </a:cubicBezTo>
                <a:close/>
                <a:moveTo>
                  <a:pt x="111002" y="59545"/>
                </a:moveTo>
                <a:cubicBezTo>
                  <a:pt x="112095" y="59545"/>
                  <a:pt x="112641" y="58212"/>
                  <a:pt x="111876" y="57447"/>
                </a:cubicBezTo>
                <a:cubicBezTo>
                  <a:pt x="111090" y="56660"/>
                  <a:pt x="109779" y="57228"/>
                  <a:pt x="109779" y="58321"/>
                </a:cubicBezTo>
                <a:cubicBezTo>
                  <a:pt x="109779" y="58998"/>
                  <a:pt x="110325" y="59545"/>
                  <a:pt x="111002" y="59545"/>
                </a:cubicBezTo>
                <a:close/>
                <a:moveTo>
                  <a:pt x="106173" y="59676"/>
                </a:moveTo>
                <a:cubicBezTo>
                  <a:pt x="107375" y="59676"/>
                  <a:pt x="107987" y="58212"/>
                  <a:pt x="107135" y="57359"/>
                </a:cubicBezTo>
                <a:cubicBezTo>
                  <a:pt x="106282" y="56507"/>
                  <a:pt x="104818" y="57119"/>
                  <a:pt x="104818" y="58321"/>
                </a:cubicBezTo>
                <a:cubicBezTo>
                  <a:pt x="104840" y="59064"/>
                  <a:pt x="105430" y="59654"/>
                  <a:pt x="106173" y="59676"/>
                </a:cubicBezTo>
                <a:close/>
                <a:moveTo>
                  <a:pt x="101344" y="59807"/>
                </a:moveTo>
                <a:cubicBezTo>
                  <a:pt x="102677" y="59807"/>
                  <a:pt x="103333" y="58212"/>
                  <a:pt x="102393" y="57272"/>
                </a:cubicBezTo>
                <a:cubicBezTo>
                  <a:pt x="101453" y="56332"/>
                  <a:pt x="99858" y="56988"/>
                  <a:pt x="99858" y="58321"/>
                </a:cubicBezTo>
                <a:cubicBezTo>
                  <a:pt x="99858" y="59129"/>
                  <a:pt x="100536" y="59807"/>
                  <a:pt x="101344" y="59807"/>
                </a:cubicBezTo>
                <a:close/>
                <a:moveTo>
                  <a:pt x="96537" y="59938"/>
                </a:moveTo>
                <a:cubicBezTo>
                  <a:pt x="97979" y="59938"/>
                  <a:pt x="98700" y="58190"/>
                  <a:pt x="97673" y="57163"/>
                </a:cubicBezTo>
                <a:cubicBezTo>
                  <a:pt x="96646" y="56158"/>
                  <a:pt x="94898" y="56879"/>
                  <a:pt x="94898" y="58321"/>
                </a:cubicBezTo>
                <a:cubicBezTo>
                  <a:pt x="94898" y="59217"/>
                  <a:pt x="95641" y="59938"/>
                  <a:pt x="96537" y="59938"/>
                </a:cubicBezTo>
                <a:close/>
                <a:moveTo>
                  <a:pt x="91708" y="60047"/>
                </a:moveTo>
                <a:cubicBezTo>
                  <a:pt x="93259" y="60047"/>
                  <a:pt x="94024" y="58190"/>
                  <a:pt x="92932" y="57075"/>
                </a:cubicBezTo>
                <a:cubicBezTo>
                  <a:pt x="91839" y="55983"/>
                  <a:pt x="89960" y="56770"/>
                  <a:pt x="89960" y="58321"/>
                </a:cubicBezTo>
                <a:cubicBezTo>
                  <a:pt x="89960" y="59282"/>
                  <a:pt x="90747" y="60047"/>
                  <a:pt x="91708" y="60047"/>
                </a:cubicBezTo>
                <a:close/>
                <a:moveTo>
                  <a:pt x="86879" y="60156"/>
                </a:moveTo>
                <a:cubicBezTo>
                  <a:pt x="88518" y="60156"/>
                  <a:pt x="89348" y="58168"/>
                  <a:pt x="88168" y="57010"/>
                </a:cubicBezTo>
                <a:cubicBezTo>
                  <a:pt x="87010" y="55852"/>
                  <a:pt x="85022" y="56660"/>
                  <a:pt x="85022" y="58321"/>
                </a:cubicBezTo>
                <a:cubicBezTo>
                  <a:pt x="85022" y="59326"/>
                  <a:pt x="85852" y="60156"/>
                  <a:pt x="86879" y="60156"/>
                </a:cubicBezTo>
                <a:close/>
                <a:moveTo>
                  <a:pt x="82050" y="60244"/>
                </a:moveTo>
                <a:cubicBezTo>
                  <a:pt x="83754" y="60244"/>
                  <a:pt x="84628" y="58168"/>
                  <a:pt x="83405" y="56944"/>
                </a:cubicBezTo>
                <a:cubicBezTo>
                  <a:pt x="82203" y="55743"/>
                  <a:pt x="80127" y="56595"/>
                  <a:pt x="80127" y="58321"/>
                </a:cubicBezTo>
                <a:cubicBezTo>
                  <a:pt x="80127" y="59370"/>
                  <a:pt x="80979" y="60244"/>
                  <a:pt x="82050" y="60244"/>
                </a:cubicBezTo>
                <a:close/>
                <a:moveTo>
                  <a:pt x="77221" y="60266"/>
                </a:moveTo>
                <a:cubicBezTo>
                  <a:pt x="78969" y="60266"/>
                  <a:pt x="79843" y="58168"/>
                  <a:pt x="78597" y="56944"/>
                </a:cubicBezTo>
                <a:cubicBezTo>
                  <a:pt x="77374" y="55699"/>
                  <a:pt x="75276" y="56573"/>
                  <a:pt x="75276" y="58321"/>
                </a:cubicBezTo>
                <a:cubicBezTo>
                  <a:pt x="75276" y="59392"/>
                  <a:pt x="76150" y="60266"/>
                  <a:pt x="77221" y="60266"/>
                </a:cubicBezTo>
                <a:close/>
                <a:moveTo>
                  <a:pt x="72392" y="60244"/>
                </a:moveTo>
                <a:cubicBezTo>
                  <a:pt x="74118" y="60244"/>
                  <a:pt x="74970" y="58168"/>
                  <a:pt x="73747" y="56944"/>
                </a:cubicBezTo>
                <a:cubicBezTo>
                  <a:pt x="72545" y="55743"/>
                  <a:pt x="70469" y="56595"/>
                  <a:pt x="70469" y="58321"/>
                </a:cubicBezTo>
                <a:cubicBezTo>
                  <a:pt x="70469" y="59392"/>
                  <a:pt x="71321" y="60244"/>
                  <a:pt x="72392" y="60244"/>
                </a:cubicBezTo>
                <a:close/>
                <a:moveTo>
                  <a:pt x="67563" y="60156"/>
                </a:moveTo>
                <a:cubicBezTo>
                  <a:pt x="69202" y="60156"/>
                  <a:pt x="70032" y="58168"/>
                  <a:pt x="68874" y="57010"/>
                </a:cubicBezTo>
                <a:cubicBezTo>
                  <a:pt x="67716" y="55874"/>
                  <a:pt x="65727" y="56682"/>
                  <a:pt x="65727" y="58321"/>
                </a:cubicBezTo>
                <a:cubicBezTo>
                  <a:pt x="65727" y="59326"/>
                  <a:pt x="66558" y="60156"/>
                  <a:pt x="67563" y="60156"/>
                </a:cubicBezTo>
                <a:close/>
                <a:moveTo>
                  <a:pt x="62734" y="60047"/>
                </a:moveTo>
                <a:cubicBezTo>
                  <a:pt x="64285" y="60047"/>
                  <a:pt x="65050" y="58190"/>
                  <a:pt x="63957" y="57097"/>
                </a:cubicBezTo>
                <a:cubicBezTo>
                  <a:pt x="62887" y="56005"/>
                  <a:pt x="61008" y="56770"/>
                  <a:pt x="61008" y="58321"/>
                </a:cubicBezTo>
                <a:cubicBezTo>
                  <a:pt x="61008" y="59261"/>
                  <a:pt x="61794" y="60047"/>
                  <a:pt x="62734" y="60047"/>
                </a:cubicBezTo>
                <a:close/>
                <a:moveTo>
                  <a:pt x="57927" y="59916"/>
                </a:moveTo>
                <a:cubicBezTo>
                  <a:pt x="59347" y="59916"/>
                  <a:pt x="60068" y="58190"/>
                  <a:pt x="59063" y="57185"/>
                </a:cubicBezTo>
                <a:cubicBezTo>
                  <a:pt x="58036" y="56158"/>
                  <a:pt x="56310" y="56879"/>
                  <a:pt x="56310" y="58321"/>
                </a:cubicBezTo>
                <a:cubicBezTo>
                  <a:pt x="56310" y="59195"/>
                  <a:pt x="57031" y="59916"/>
                  <a:pt x="57927" y="59916"/>
                </a:cubicBezTo>
                <a:close/>
                <a:moveTo>
                  <a:pt x="53098" y="59785"/>
                </a:moveTo>
                <a:cubicBezTo>
                  <a:pt x="54409" y="59785"/>
                  <a:pt x="55064" y="58212"/>
                  <a:pt x="54146" y="57272"/>
                </a:cubicBezTo>
                <a:cubicBezTo>
                  <a:pt x="53207" y="56354"/>
                  <a:pt x="51612" y="57010"/>
                  <a:pt x="51612" y="58321"/>
                </a:cubicBezTo>
                <a:cubicBezTo>
                  <a:pt x="51612" y="59129"/>
                  <a:pt x="52289" y="59785"/>
                  <a:pt x="53098" y="59785"/>
                </a:cubicBezTo>
                <a:close/>
                <a:moveTo>
                  <a:pt x="48268" y="59676"/>
                </a:moveTo>
                <a:cubicBezTo>
                  <a:pt x="49470" y="59654"/>
                  <a:pt x="50060" y="58190"/>
                  <a:pt x="49208" y="57359"/>
                </a:cubicBezTo>
                <a:cubicBezTo>
                  <a:pt x="48356" y="56507"/>
                  <a:pt x="46914" y="57119"/>
                  <a:pt x="46892" y="58321"/>
                </a:cubicBezTo>
                <a:cubicBezTo>
                  <a:pt x="46914" y="59064"/>
                  <a:pt x="47526" y="59676"/>
                  <a:pt x="48268" y="59676"/>
                </a:cubicBezTo>
                <a:close/>
                <a:moveTo>
                  <a:pt x="43439" y="59545"/>
                </a:moveTo>
                <a:cubicBezTo>
                  <a:pt x="44532" y="59545"/>
                  <a:pt x="45078" y="58234"/>
                  <a:pt x="44313" y="57447"/>
                </a:cubicBezTo>
                <a:cubicBezTo>
                  <a:pt x="43549" y="56682"/>
                  <a:pt x="42238" y="57228"/>
                  <a:pt x="42216" y="58321"/>
                </a:cubicBezTo>
                <a:cubicBezTo>
                  <a:pt x="42216" y="58976"/>
                  <a:pt x="42762" y="59523"/>
                  <a:pt x="43439" y="59545"/>
                </a:cubicBezTo>
                <a:close/>
                <a:moveTo>
                  <a:pt x="38610" y="59392"/>
                </a:moveTo>
                <a:cubicBezTo>
                  <a:pt x="39572" y="59392"/>
                  <a:pt x="40053" y="58234"/>
                  <a:pt x="39375" y="57556"/>
                </a:cubicBezTo>
                <a:cubicBezTo>
                  <a:pt x="38698" y="56879"/>
                  <a:pt x="37540" y="57359"/>
                  <a:pt x="37540" y="58321"/>
                </a:cubicBezTo>
                <a:cubicBezTo>
                  <a:pt x="37540" y="58911"/>
                  <a:pt x="38020" y="59392"/>
                  <a:pt x="38610" y="59392"/>
                </a:cubicBezTo>
                <a:close/>
                <a:moveTo>
                  <a:pt x="33781" y="59261"/>
                </a:moveTo>
                <a:cubicBezTo>
                  <a:pt x="34634" y="59261"/>
                  <a:pt x="35049" y="58234"/>
                  <a:pt x="34459" y="57644"/>
                </a:cubicBezTo>
                <a:cubicBezTo>
                  <a:pt x="33869" y="57054"/>
                  <a:pt x="32864" y="57491"/>
                  <a:pt x="32864" y="58321"/>
                </a:cubicBezTo>
                <a:cubicBezTo>
                  <a:pt x="32864" y="58823"/>
                  <a:pt x="33279" y="59261"/>
                  <a:pt x="33781" y="59261"/>
                </a:cubicBezTo>
                <a:close/>
                <a:moveTo>
                  <a:pt x="28974" y="59129"/>
                </a:moveTo>
                <a:cubicBezTo>
                  <a:pt x="29673" y="59129"/>
                  <a:pt x="30045" y="58255"/>
                  <a:pt x="29542" y="57753"/>
                </a:cubicBezTo>
                <a:cubicBezTo>
                  <a:pt x="29018" y="57250"/>
                  <a:pt x="28166" y="57600"/>
                  <a:pt x="28166" y="58321"/>
                </a:cubicBezTo>
                <a:cubicBezTo>
                  <a:pt x="28166" y="58758"/>
                  <a:pt x="28515" y="59129"/>
                  <a:pt x="28974" y="59129"/>
                </a:cubicBezTo>
                <a:close/>
                <a:moveTo>
                  <a:pt x="24145" y="58976"/>
                </a:moveTo>
                <a:cubicBezTo>
                  <a:pt x="24713" y="58976"/>
                  <a:pt x="25019" y="58255"/>
                  <a:pt x="24604" y="57862"/>
                </a:cubicBezTo>
                <a:cubicBezTo>
                  <a:pt x="24189" y="57447"/>
                  <a:pt x="23490" y="57731"/>
                  <a:pt x="23490" y="58321"/>
                </a:cubicBezTo>
                <a:cubicBezTo>
                  <a:pt x="23490" y="58671"/>
                  <a:pt x="23774" y="58976"/>
                  <a:pt x="24145" y="58976"/>
                </a:cubicBezTo>
                <a:close/>
                <a:moveTo>
                  <a:pt x="19316" y="58845"/>
                </a:moveTo>
                <a:cubicBezTo>
                  <a:pt x="19775" y="58845"/>
                  <a:pt x="20015" y="58277"/>
                  <a:pt x="19688" y="57949"/>
                </a:cubicBezTo>
                <a:cubicBezTo>
                  <a:pt x="19360" y="57622"/>
                  <a:pt x="18792" y="57840"/>
                  <a:pt x="18792" y="58321"/>
                </a:cubicBezTo>
                <a:cubicBezTo>
                  <a:pt x="18792" y="58605"/>
                  <a:pt x="19032" y="58845"/>
                  <a:pt x="19316" y="58845"/>
                </a:cubicBezTo>
                <a:close/>
                <a:moveTo>
                  <a:pt x="14487" y="58714"/>
                </a:moveTo>
                <a:cubicBezTo>
                  <a:pt x="14837" y="58692"/>
                  <a:pt x="14990" y="58277"/>
                  <a:pt x="14749" y="58037"/>
                </a:cubicBezTo>
                <a:cubicBezTo>
                  <a:pt x="14509" y="57796"/>
                  <a:pt x="14094" y="57971"/>
                  <a:pt x="14094" y="58299"/>
                </a:cubicBezTo>
                <a:cubicBezTo>
                  <a:pt x="14094" y="58518"/>
                  <a:pt x="14269" y="58692"/>
                  <a:pt x="14487" y="58692"/>
                </a:cubicBezTo>
                <a:close/>
                <a:moveTo>
                  <a:pt x="9658" y="58561"/>
                </a:moveTo>
                <a:cubicBezTo>
                  <a:pt x="9877" y="58561"/>
                  <a:pt x="9986" y="58299"/>
                  <a:pt x="9833" y="58146"/>
                </a:cubicBezTo>
                <a:cubicBezTo>
                  <a:pt x="9680" y="57993"/>
                  <a:pt x="9418" y="58102"/>
                  <a:pt x="9418" y="58321"/>
                </a:cubicBezTo>
                <a:cubicBezTo>
                  <a:pt x="9418" y="58452"/>
                  <a:pt x="9527" y="58561"/>
                  <a:pt x="9658" y="58561"/>
                </a:cubicBezTo>
                <a:close/>
                <a:moveTo>
                  <a:pt x="4829" y="58430"/>
                </a:moveTo>
                <a:cubicBezTo>
                  <a:pt x="4895" y="58430"/>
                  <a:pt x="4938" y="58365"/>
                  <a:pt x="4938" y="58321"/>
                </a:cubicBezTo>
                <a:cubicBezTo>
                  <a:pt x="4938" y="58168"/>
                  <a:pt x="4720" y="58168"/>
                  <a:pt x="4720" y="58321"/>
                </a:cubicBezTo>
                <a:cubicBezTo>
                  <a:pt x="4720" y="58365"/>
                  <a:pt x="4785" y="58430"/>
                  <a:pt x="4829" y="58430"/>
                </a:cubicBezTo>
                <a:close/>
                <a:moveTo>
                  <a:pt x="149591" y="53579"/>
                </a:moveTo>
                <a:cubicBezTo>
                  <a:pt x="149656" y="53579"/>
                  <a:pt x="149700" y="53536"/>
                  <a:pt x="149700" y="53492"/>
                </a:cubicBezTo>
                <a:cubicBezTo>
                  <a:pt x="149700" y="53448"/>
                  <a:pt x="149656" y="53404"/>
                  <a:pt x="149591" y="53404"/>
                </a:cubicBezTo>
                <a:cubicBezTo>
                  <a:pt x="149547" y="53404"/>
                  <a:pt x="149503" y="53448"/>
                  <a:pt x="149503" y="53492"/>
                </a:cubicBezTo>
                <a:cubicBezTo>
                  <a:pt x="149503" y="53536"/>
                  <a:pt x="149547" y="53579"/>
                  <a:pt x="149591" y="53579"/>
                </a:cubicBezTo>
                <a:close/>
                <a:moveTo>
                  <a:pt x="144784" y="53710"/>
                </a:moveTo>
                <a:cubicBezTo>
                  <a:pt x="144980" y="53710"/>
                  <a:pt x="145090" y="53470"/>
                  <a:pt x="144937" y="53317"/>
                </a:cubicBezTo>
                <a:cubicBezTo>
                  <a:pt x="144784" y="53186"/>
                  <a:pt x="144543" y="53295"/>
                  <a:pt x="144543" y="53492"/>
                </a:cubicBezTo>
                <a:cubicBezTo>
                  <a:pt x="144543" y="53623"/>
                  <a:pt x="144653" y="53710"/>
                  <a:pt x="144784" y="53710"/>
                </a:cubicBezTo>
                <a:close/>
                <a:moveTo>
                  <a:pt x="139955" y="53863"/>
                </a:moveTo>
                <a:cubicBezTo>
                  <a:pt x="140282" y="53863"/>
                  <a:pt x="140457" y="53448"/>
                  <a:pt x="140217" y="53230"/>
                </a:cubicBezTo>
                <a:cubicBezTo>
                  <a:pt x="139976" y="52989"/>
                  <a:pt x="139561" y="53164"/>
                  <a:pt x="139583" y="53492"/>
                </a:cubicBezTo>
                <a:cubicBezTo>
                  <a:pt x="139583" y="53689"/>
                  <a:pt x="139736" y="53863"/>
                  <a:pt x="139955" y="53863"/>
                </a:cubicBezTo>
                <a:close/>
                <a:moveTo>
                  <a:pt x="135126" y="53994"/>
                </a:moveTo>
                <a:cubicBezTo>
                  <a:pt x="135584" y="53994"/>
                  <a:pt x="135803" y="53448"/>
                  <a:pt x="135475" y="53120"/>
                </a:cubicBezTo>
                <a:cubicBezTo>
                  <a:pt x="135147" y="52814"/>
                  <a:pt x="134601" y="53033"/>
                  <a:pt x="134623" y="53492"/>
                </a:cubicBezTo>
                <a:cubicBezTo>
                  <a:pt x="134623" y="53776"/>
                  <a:pt x="134841" y="53994"/>
                  <a:pt x="135126" y="53994"/>
                </a:cubicBezTo>
                <a:close/>
                <a:moveTo>
                  <a:pt x="130297" y="54126"/>
                </a:moveTo>
                <a:cubicBezTo>
                  <a:pt x="130865" y="54126"/>
                  <a:pt x="131171" y="53448"/>
                  <a:pt x="130755" y="53033"/>
                </a:cubicBezTo>
                <a:cubicBezTo>
                  <a:pt x="130340" y="52618"/>
                  <a:pt x="129663" y="52924"/>
                  <a:pt x="129663" y="53492"/>
                </a:cubicBezTo>
                <a:cubicBezTo>
                  <a:pt x="129663" y="53841"/>
                  <a:pt x="129947" y="54126"/>
                  <a:pt x="130297" y="54126"/>
                </a:cubicBezTo>
                <a:close/>
                <a:moveTo>
                  <a:pt x="125489" y="54257"/>
                </a:moveTo>
                <a:cubicBezTo>
                  <a:pt x="126189" y="54257"/>
                  <a:pt x="126538" y="53404"/>
                  <a:pt x="126036" y="52924"/>
                </a:cubicBezTo>
                <a:cubicBezTo>
                  <a:pt x="125555" y="52421"/>
                  <a:pt x="124703" y="52793"/>
                  <a:pt x="124725" y="53492"/>
                </a:cubicBezTo>
                <a:cubicBezTo>
                  <a:pt x="124725" y="53907"/>
                  <a:pt x="125052" y="54235"/>
                  <a:pt x="125489" y="54257"/>
                </a:cubicBezTo>
                <a:close/>
                <a:moveTo>
                  <a:pt x="120660" y="54388"/>
                </a:moveTo>
                <a:cubicBezTo>
                  <a:pt x="121469" y="54388"/>
                  <a:pt x="121884" y="53404"/>
                  <a:pt x="121294" y="52814"/>
                </a:cubicBezTo>
                <a:cubicBezTo>
                  <a:pt x="120726" y="52246"/>
                  <a:pt x="119743" y="52662"/>
                  <a:pt x="119743" y="53470"/>
                </a:cubicBezTo>
                <a:cubicBezTo>
                  <a:pt x="119743" y="53973"/>
                  <a:pt x="120158" y="54388"/>
                  <a:pt x="120660" y="54388"/>
                </a:cubicBezTo>
                <a:close/>
                <a:moveTo>
                  <a:pt x="115831" y="54519"/>
                </a:moveTo>
                <a:cubicBezTo>
                  <a:pt x="116749" y="54519"/>
                  <a:pt x="117230" y="53383"/>
                  <a:pt x="116574" y="52727"/>
                </a:cubicBezTo>
                <a:cubicBezTo>
                  <a:pt x="115919" y="52072"/>
                  <a:pt x="114782" y="52552"/>
                  <a:pt x="114782" y="53470"/>
                </a:cubicBezTo>
                <a:cubicBezTo>
                  <a:pt x="114782" y="54038"/>
                  <a:pt x="115263" y="54519"/>
                  <a:pt x="115831" y="54519"/>
                </a:cubicBezTo>
                <a:close/>
                <a:moveTo>
                  <a:pt x="111002" y="54650"/>
                </a:moveTo>
                <a:cubicBezTo>
                  <a:pt x="112051" y="54650"/>
                  <a:pt x="112575" y="53383"/>
                  <a:pt x="111833" y="52640"/>
                </a:cubicBezTo>
                <a:cubicBezTo>
                  <a:pt x="111090" y="51897"/>
                  <a:pt x="109822" y="52421"/>
                  <a:pt x="109822" y="53470"/>
                </a:cubicBezTo>
                <a:cubicBezTo>
                  <a:pt x="109822" y="54126"/>
                  <a:pt x="110347" y="54650"/>
                  <a:pt x="111002" y="54650"/>
                </a:cubicBezTo>
                <a:close/>
                <a:moveTo>
                  <a:pt x="106173" y="54781"/>
                </a:moveTo>
                <a:cubicBezTo>
                  <a:pt x="107331" y="54781"/>
                  <a:pt x="107921" y="53361"/>
                  <a:pt x="107091" y="52552"/>
                </a:cubicBezTo>
                <a:cubicBezTo>
                  <a:pt x="106282" y="51722"/>
                  <a:pt x="104884" y="52312"/>
                  <a:pt x="104884" y="53470"/>
                </a:cubicBezTo>
                <a:cubicBezTo>
                  <a:pt x="104884" y="54191"/>
                  <a:pt x="105452" y="54781"/>
                  <a:pt x="106173" y="54781"/>
                </a:cubicBezTo>
                <a:close/>
                <a:moveTo>
                  <a:pt x="101344" y="54890"/>
                </a:moveTo>
                <a:cubicBezTo>
                  <a:pt x="102612" y="54890"/>
                  <a:pt x="103245" y="53361"/>
                  <a:pt x="102349" y="52465"/>
                </a:cubicBezTo>
                <a:cubicBezTo>
                  <a:pt x="101453" y="51569"/>
                  <a:pt x="99924" y="52203"/>
                  <a:pt x="99924" y="53470"/>
                </a:cubicBezTo>
                <a:cubicBezTo>
                  <a:pt x="99924" y="54257"/>
                  <a:pt x="100558" y="54890"/>
                  <a:pt x="101344" y="54890"/>
                </a:cubicBezTo>
                <a:close/>
                <a:moveTo>
                  <a:pt x="96515" y="55021"/>
                </a:moveTo>
                <a:cubicBezTo>
                  <a:pt x="97892" y="55000"/>
                  <a:pt x="98591" y="53339"/>
                  <a:pt x="97608" y="52377"/>
                </a:cubicBezTo>
                <a:cubicBezTo>
                  <a:pt x="96646" y="51416"/>
                  <a:pt x="94986" y="52093"/>
                  <a:pt x="94986" y="53470"/>
                </a:cubicBezTo>
                <a:cubicBezTo>
                  <a:pt x="94986" y="54322"/>
                  <a:pt x="95685" y="55021"/>
                  <a:pt x="96515" y="55021"/>
                </a:cubicBezTo>
                <a:close/>
                <a:moveTo>
                  <a:pt x="91708" y="55109"/>
                </a:moveTo>
                <a:cubicBezTo>
                  <a:pt x="93150" y="55109"/>
                  <a:pt x="93893" y="53361"/>
                  <a:pt x="92866" y="52312"/>
                </a:cubicBezTo>
                <a:cubicBezTo>
                  <a:pt x="91817" y="51285"/>
                  <a:pt x="90069" y="52028"/>
                  <a:pt x="90069" y="53470"/>
                </a:cubicBezTo>
                <a:cubicBezTo>
                  <a:pt x="90069" y="54388"/>
                  <a:pt x="90790" y="55109"/>
                  <a:pt x="91708" y="55109"/>
                </a:cubicBezTo>
                <a:close/>
                <a:moveTo>
                  <a:pt x="86879" y="55218"/>
                </a:moveTo>
                <a:cubicBezTo>
                  <a:pt x="88430" y="55218"/>
                  <a:pt x="89195" y="53339"/>
                  <a:pt x="88103" y="52246"/>
                </a:cubicBezTo>
                <a:cubicBezTo>
                  <a:pt x="87010" y="51154"/>
                  <a:pt x="85131" y="51919"/>
                  <a:pt x="85131" y="53470"/>
                </a:cubicBezTo>
                <a:cubicBezTo>
                  <a:pt x="85131" y="54431"/>
                  <a:pt x="85917" y="55218"/>
                  <a:pt x="86879" y="55218"/>
                </a:cubicBezTo>
                <a:close/>
                <a:moveTo>
                  <a:pt x="82050" y="55262"/>
                </a:moveTo>
                <a:cubicBezTo>
                  <a:pt x="83645" y="55262"/>
                  <a:pt x="84453" y="53339"/>
                  <a:pt x="83317" y="52203"/>
                </a:cubicBezTo>
                <a:cubicBezTo>
                  <a:pt x="82181" y="51066"/>
                  <a:pt x="80258" y="51875"/>
                  <a:pt x="80258" y="53470"/>
                </a:cubicBezTo>
                <a:cubicBezTo>
                  <a:pt x="80258" y="54453"/>
                  <a:pt x="81067" y="55262"/>
                  <a:pt x="82050" y="55262"/>
                </a:cubicBezTo>
                <a:close/>
                <a:moveTo>
                  <a:pt x="77221" y="55284"/>
                </a:moveTo>
                <a:cubicBezTo>
                  <a:pt x="78838" y="55284"/>
                  <a:pt x="79668" y="53339"/>
                  <a:pt x="78510" y="52181"/>
                </a:cubicBezTo>
                <a:cubicBezTo>
                  <a:pt x="77374" y="51023"/>
                  <a:pt x="75407" y="51853"/>
                  <a:pt x="75407" y="53470"/>
                </a:cubicBezTo>
                <a:cubicBezTo>
                  <a:pt x="75407" y="54475"/>
                  <a:pt x="76216" y="55284"/>
                  <a:pt x="77221" y="55284"/>
                </a:cubicBezTo>
                <a:close/>
                <a:moveTo>
                  <a:pt x="72392" y="55262"/>
                </a:moveTo>
                <a:cubicBezTo>
                  <a:pt x="73987" y="55262"/>
                  <a:pt x="74795" y="53339"/>
                  <a:pt x="73659" y="52203"/>
                </a:cubicBezTo>
                <a:cubicBezTo>
                  <a:pt x="72523" y="51066"/>
                  <a:pt x="70600" y="51875"/>
                  <a:pt x="70600" y="53470"/>
                </a:cubicBezTo>
                <a:cubicBezTo>
                  <a:pt x="70600" y="54453"/>
                  <a:pt x="71409" y="55262"/>
                  <a:pt x="72392" y="55262"/>
                </a:cubicBezTo>
                <a:close/>
                <a:moveTo>
                  <a:pt x="67563" y="55196"/>
                </a:moveTo>
                <a:cubicBezTo>
                  <a:pt x="69114" y="55196"/>
                  <a:pt x="69879" y="53339"/>
                  <a:pt x="68786" y="52246"/>
                </a:cubicBezTo>
                <a:cubicBezTo>
                  <a:pt x="67694" y="51154"/>
                  <a:pt x="65837" y="51940"/>
                  <a:pt x="65837" y="53470"/>
                </a:cubicBezTo>
                <a:cubicBezTo>
                  <a:pt x="65837" y="54431"/>
                  <a:pt x="66623" y="55196"/>
                  <a:pt x="67563" y="55196"/>
                </a:cubicBezTo>
                <a:close/>
                <a:moveTo>
                  <a:pt x="62734" y="55109"/>
                </a:moveTo>
                <a:cubicBezTo>
                  <a:pt x="64198" y="55109"/>
                  <a:pt x="64941" y="53339"/>
                  <a:pt x="63914" y="52312"/>
                </a:cubicBezTo>
                <a:cubicBezTo>
                  <a:pt x="62865" y="51263"/>
                  <a:pt x="61095" y="52006"/>
                  <a:pt x="61095" y="53470"/>
                </a:cubicBezTo>
                <a:cubicBezTo>
                  <a:pt x="61095" y="54366"/>
                  <a:pt x="61838" y="55109"/>
                  <a:pt x="62734" y="55109"/>
                </a:cubicBezTo>
                <a:close/>
                <a:moveTo>
                  <a:pt x="57927" y="55000"/>
                </a:moveTo>
                <a:cubicBezTo>
                  <a:pt x="59281" y="55021"/>
                  <a:pt x="59981" y="53361"/>
                  <a:pt x="59019" y="52377"/>
                </a:cubicBezTo>
                <a:cubicBezTo>
                  <a:pt x="58036" y="51416"/>
                  <a:pt x="56375" y="52093"/>
                  <a:pt x="56375" y="53470"/>
                </a:cubicBezTo>
                <a:cubicBezTo>
                  <a:pt x="56375" y="54322"/>
                  <a:pt x="57074" y="55000"/>
                  <a:pt x="57927" y="55000"/>
                </a:cubicBezTo>
                <a:close/>
                <a:moveTo>
                  <a:pt x="53098" y="54890"/>
                </a:moveTo>
                <a:cubicBezTo>
                  <a:pt x="54365" y="54890"/>
                  <a:pt x="54999" y="53361"/>
                  <a:pt x="54103" y="52465"/>
                </a:cubicBezTo>
                <a:cubicBezTo>
                  <a:pt x="53207" y="51569"/>
                  <a:pt x="51677" y="52203"/>
                  <a:pt x="51677" y="53470"/>
                </a:cubicBezTo>
                <a:cubicBezTo>
                  <a:pt x="51677" y="54257"/>
                  <a:pt x="52311" y="54890"/>
                  <a:pt x="53098" y="54890"/>
                </a:cubicBezTo>
                <a:close/>
                <a:moveTo>
                  <a:pt x="48268" y="54803"/>
                </a:moveTo>
                <a:cubicBezTo>
                  <a:pt x="49427" y="54803"/>
                  <a:pt x="50017" y="53404"/>
                  <a:pt x="49186" y="52574"/>
                </a:cubicBezTo>
                <a:cubicBezTo>
                  <a:pt x="48378" y="51766"/>
                  <a:pt x="46979" y="52334"/>
                  <a:pt x="46979" y="53492"/>
                </a:cubicBezTo>
                <a:cubicBezTo>
                  <a:pt x="46979" y="54213"/>
                  <a:pt x="47547" y="54803"/>
                  <a:pt x="48268" y="54803"/>
                </a:cubicBezTo>
                <a:close/>
                <a:moveTo>
                  <a:pt x="43439" y="54650"/>
                </a:moveTo>
                <a:cubicBezTo>
                  <a:pt x="44488" y="54650"/>
                  <a:pt x="44991" y="53404"/>
                  <a:pt x="44270" y="52662"/>
                </a:cubicBezTo>
                <a:cubicBezTo>
                  <a:pt x="43527" y="51940"/>
                  <a:pt x="42281" y="52465"/>
                  <a:pt x="42281" y="53492"/>
                </a:cubicBezTo>
                <a:cubicBezTo>
                  <a:pt x="42281" y="54147"/>
                  <a:pt x="42806" y="54650"/>
                  <a:pt x="43439" y="54650"/>
                </a:cubicBezTo>
                <a:close/>
                <a:moveTo>
                  <a:pt x="38610" y="54519"/>
                </a:moveTo>
                <a:cubicBezTo>
                  <a:pt x="39528" y="54519"/>
                  <a:pt x="39987" y="53404"/>
                  <a:pt x="39353" y="52771"/>
                </a:cubicBezTo>
                <a:cubicBezTo>
                  <a:pt x="38698" y="52115"/>
                  <a:pt x="37583" y="52574"/>
                  <a:pt x="37583" y="53492"/>
                </a:cubicBezTo>
                <a:cubicBezTo>
                  <a:pt x="37583" y="54060"/>
                  <a:pt x="38042" y="54519"/>
                  <a:pt x="38610" y="54519"/>
                </a:cubicBezTo>
                <a:close/>
                <a:moveTo>
                  <a:pt x="33803" y="54388"/>
                </a:moveTo>
                <a:cubicBezTo>
                  <a:pt x="34590" y="54388"/>
                  <a:pt x="35005" y="53426"/>
                  <a:pt x="34437" y="52858"/>
                </a:cubicBezTo>
                <a:cubicBezTo>
                  <a:pt x="33869" y="52290"/>
                  <a:pt x="32886" y="52683"/>
                  <a:pt x="32907" y="53492"/>
                </a:cubicBezTo>
                <a:cubicBezTo>
                  <a:pt x="32886" y="53994"/>
                  <a:pt x="33301" y="54388"/>
                  <a:pt x="33803" y="54388"/>
                </a:cubicBezTo>
                <a:close/>
                <a:moveTo>
                  <a:pt x="28974" y="54257"/>
                </a:moveTo>
                <a:cubicBezTo>
                  <a:pt x="29652" y="54257"/>
                  <a:pt x="30001" y="53426"/>
                  <a:pt x="29499" y="52946"/>
                </a:cubicBezTo>
                <a:cubicBezTo>
                  <a:pt x="29018" y="52465"/>
                  <a:pt x="28209" y="52814"/>
                  <a:pt x="28209" y="53492"/>
                </a:cubicBezTo>
                <a:cubicBezTo>
                  <a:pt x="28209" y="53907"/>
                  <a:pt x="28537" y="54257"/>
                  <a:pt x="28974" y="54257"/>
                </a:cubicBezTo>
                <a:close/>
                <a:moveTo>
                  <a:pt x="24145" y="54126"/>
                </a:moveTo>
                <a:cubicBezTo>
                  <a:pt x="24713" y="54126"/>
                  <a:pt x="24997" y="53426"/>
                  <a:pt x="24582" y="53033"/>
                </a:cubicBezTo>
                <a:cubicBezTo>
                  <a:pt x="24189" y="52640"/>
                  <a:pt x="23511" y="52924"/>
                  <a:pt x="23511" y="53492"/>
                </a:cubicBezTo>
                <a:cubicBezTo>
                  <a:pt x="23511" y="53841"/>
                  <a:pt x="23796" y="54126"/>
                  <a:pt x="24145" y="54126"/>
                </a:cubicBezTo>
                <a:close/>
                <a:moveTo>
                  <a:pt x="19316" y="53973"/>
                </a:moveTo>
                <a:cubicBezTo>
                  <a:pt x="19753" y="53973"/>
                  <a:pt x="19972" y="53448"/>
                  <a:pt x="19666" y="53120"/>
                </a:cubicBezTo>
                <a:cubicBezTo>
                  <a:pt x="19360" y="52814"/>
                  <a:pt x="18814" y="53033"/>
                  <a:pt x="18814" y="53492"/>
                </a:cubicBezTo>
                <a:cubicBezTo>
                  <a:pt x="18814" y="53754"/>
                  <a:pt x="19032" y="53973"/>
                  <a:pt x="19316" y="53973"/>
                </a:cubicBezTo>
                <a:close/>
                <a:moveTo>
                  <a:pt x="14487" y="53841"/>
                </a:moveTo>
                <a:cubicBezTo>
                  <a:pt x="14815" y="53841"/>
                  <a:pt x="14968" y="53448"/>
                  <a:pt x="14749" y="53230"/>
                </a:cubicBezTo>
                <a:cubicBezTo>
                  <a:pt x="14509" y="52989"/>
                  <a:pt x="14116" y="53164"/>
                  <a:pt x="14137" y="53492"/>
                </a:cubicBezTo>
                <a:cubicBezTo>
                  <a:pt x="14137" y="53689"/>
                  <a:pt x="14290" y="53841"/>
                  <a:pt x="14487" y="53841"/>
                </a:cubicBezTo>
                <a:close/>
                <a:moveTo>
                  <a:pt x="9658" y="53710"/>
                </a:moveTo>
                <a:cubicBezTo>
                  <a:pt x="9855" y="53710"/>
                  <a:pt x="9964" y="53470"/>
                  <a:pt x="9811" y="53339"/>
                </a:cubicBezTo>
                <a:cubicBezTo>
                  <a:pt x="9680" y="53186"/>
                  <a:pt x="9440" y="53295"/>
                  <a:pt x="9461" y="53492"/>
                </a:cubicBezTo>
                <a:cubicBezTo>
                  <a:pt x="9440" y="53601"/>
                  <a:pt x="9549" y="53710"/>
                  <a:pt x="9658" y="53710"/>
                </a:cubicBezTo>
                <a:close/>
                <a:moveTo>
                  <a:pt x="4829" y="53579"/>
                </a:moveTo>
                <a:cubicBezTo>
                  <a:pt x="4938" y="53579"/>
                  <a:pt x="4938" y="53383"/>
                  <a:pt x="4829" y="53404"/>
                </a:cubicBezTo>
                <a:cubicBezTo>
                  <a:pt x="4742" y="53426"/>
                  <a:pt x="4742" y="53557"/>
                  <a:pt x="4829" y="53579"/>
                </a:cubicBezTo>
                <a:close/>
                <a:moveTo>
                  <a:pt x="149591" y="48728"/>
                </a:moveTo>
                <a:cubicBezTo>
                  <a:pt x="149700" y="48728"/>
                  <a:pt x="149525" y="48554"/>
                  <a:pt x="149525" y="48663"/>
                </a:cubicBezTo>
                <a:cubicBezTo>
                  <a:pt x="149525" y="48707"/>
                  <a:pt x="149569" y="48728"/>
                  <a:pt x="149591" y="48728"/>
                </a:cubicBezTo>
                <a:close/>
                <a:moveTo>
                  <a:pt x="144784" y="48859"/>
                </a:moveTo>
                <a:cubicBezTo>
                  <a:pt x="144958" y="48859"/>
                  <a:pt x="145046" y="48641"/>
                  <a:pt x="144915" y="48510"/>
                </a:cubicBezTo>
                <a:cubicBezTo>
                  <a:pt x="144784" y="48401"/>
                  <a:pt x="144565" y="48488"/>
                  <a:pt x="144565" y="48663"/>
                </a:cubicBezTo>
                <a:cubicBezTo>
                  <a:pt x="144565" y="48772"/>
                  <a:pt x="144653" y="48859"/>
                  <a:pt x="144784" y="48859"/>
                </a:cubicBezTo>
                <a:close/>
                <a:moveTo>
                  <a:pt x="139955" y="48991"/>
                </a:moveTo>
                <a:cubicBezTo>
                  <a:pt x="140239" y="48991"/>
                  <a:pt x="140392" y="48641"/>
                  <a:pt x="140195" y="48422"/>
                </a:cubicBezTo>
                <a:cubicBezTo>
                  <a:pt x="139976" y="48204"/>
                  <a:pt x="139605" y="48357"/>
                  <a:pt x="139605" y="48663"/>
                </a:cubicBezTo>
                <a:cubicBezTo>
                  <a:pt x="139605" y="48838"/>
                  <a:pt x="139758" y="48991"/>
                  <a:pt x="139955" y="48991"/>
                </a:cubicBezTo>
                <a:close/>
                <a:moveTo>
                  <a:pt x="135126" y="49122"/>
                </a:moveTo>
                <a:cubicBezTo>
                  <a:pt x="135541" y="49122"/>
                  <a:pt x="135759" y="48619"/>
                  <a:pt x="135453" y="48335"/>
                </a:cubicBezTo>
                <a:cubicBezTo>
                  <a:pt x="135169" y="48029"/>
                  <a:pt x="134645" y="48248"/>
                  <a:pt x="134645" y="48663"/>
                </a:cubicBezTo>
                <a:cubicBezTo>
                  <a:pt x="134645" y="48925"/>
                  <a:pt x="134863" y="49122"/>
                  <a:pt x="135126" y="49122"/>
                </a:cubicBezTo>
                <a:close/>
                <a:moveTo>
                  <a:pt x="130297" y="49275"/>
                </a:moveTo>
                <a:cubicBezTo>
                  <a:pt x="130843" y="49253"/>
                  <a:pt x="131105" y="48619"/>
                  <a:pt x="130734" y="48226"/>
                </a:cubicBezTo>
                <a:cubicBezTo>
                  <a:pt x="130340" y="47854"/>
                  <a:pt x="129685" y="48117"/>
                  <a:pt x="129685" y="48663"/>
                </a:cubicBezTo>
                <a:cubicBezTo>
                  <a:pt x="129685" y="48991"/>
                  <a:pt x="129969" y="49275"/>
                  <a:pt x="130297" y="49275"/>
                </a:cubicBezTo>
                <a:close/>
                <a:moveTo>
                  <a:pt x="125467" y="49384"/>
                </a:moveTo>
                <a:cubicBezTo>
                  <a:pt x="126123" y="49384"/>
                  <a:pt x="126429" y="48597"/>
                  <a:pt x="125992" y="48138"/>
                </a:cubicBezTo>
                <a:cubicBezTo>
                  <a:pt x="125533" y="47701"/>
                  <a:pt x="124746" y="48007"/>
                  <a:pt x="124746" y="48663"/>
                </a:cubicBezTo>
                <a:cubicBezTo>
                  <a:pt x="124746" y="49056"/>
                  <a:pt x="125074" y="49384"/>
                  <a:pt x="125467" y="49384"/>
                </a:cubicBezTo>
                <a:close/>
                <a:moveTo>
                  <a:pt x="120638" y="49515"/>
                </a:moveTo>
                <a:cubicBezTo>
                  <a:pt x="121403" y="49515"/>
                  <a:pt x="121797" y="48597"/>
                  <a:pt x="121250" y="48051"/>
                </a:cubicBezTo>
                <a:cubicBezTo>
                  <a:pt x="120704" y="47505"/>
                  <a:pt x="119786" y="47898"/>
                  <a:pt x="119786" y="48663"/>
                </a:cubicBezTo>
                <a:cubicBezTo>
                  <a:pt x="119786" y="49144"/>
                  <a:pt x="120180" y="49515"/>
                  <a:pt x="120638" y="49515"/>
                </a:cubicBezTo>
                <a:close/>
                <a:moveTo>
                  <a:pt x="115831" y="49646"/>
                </a:moveTo>
                <a:cubicBezTo>
                  <a:pt x="116705" y="49646"/>
                  <a:pt x="117142" y="48575"/>
                  <a:pt x="116530" y="47964"/>
                </a:cubicBezTo>
                <a:cubicBezTo>
                  <a:pt x="115897" y="47330"/>
                  <a:pt x="114826" y="47767"/>
                  <a:pt x="114826" y="48663"/>
                </a:cubicBezTo>
                <a:cubicBezTo>
                  <a:pt x="114826" y="49209"/>
                  <a:pt x="115263" y="49646"/>
                  <a:pt x="115831" y="49646"/>
                </a:cubicBezTo>
                <a:close/>
                <a:moveTo>
                  <a:pt x="111002" y="49777"/>
                </a:moveTo>
                <a:cubicBezTo>
                  <a:pt x="111986" y="49777"/>
                  <a:pt x="112488" y="48575"/>
                  <a:pt x="111789" y="47876"/>
                </a:cubicBezTo>
                <a:cubicBezTo>
                  <a:pt x="111090" y="47177"/>
                  <a:pt x="109888" y="47680"/>
                  <a:pt x="109888" y="48663"/>
                </a:cubicBezTo>
                <a:cubicBezTo>
                  <a:pt x="109888" y="49275"/>
                  <a:pt x="110390" y="49777"/>
                  <a:pt x="111002" y="49777"/>
                </a:cubicBezTo>
                <a:close/>
                <a:moveTo>
                  <a:pt x="106173" y="49886"/>
                </a:moveTo>
                <a:cubicBezTo>
                  <a:pt x="107266" y="49886"/>
                  <a:pt x="107812" y="48575"/>
                  <a:pt x="107047" y="47789"/>
                </a:cubicBezTo>
                <a:cubicBezTo>
                  <a:pt x="106261" y="47024"/>
                  <a:pt x="104928" y="47570"/>
                  <a:pt x="104928" y="48663"/>
                </a:cubicBezTo>
                <a:cubicBezTo>
                  <a:pt x="104928" y="49340"/>
                  <a:pt x="105496" y="49886"/>
                  <a:pt x="106173" y="49886"/>
                </a:cubicBezTo>
                <a:close/>
                <a:moveTo>
                  <a:pt x="101344" y="50018"/>
                </a:moveTo>
                <a:cubicBezTo>
                  <a:pt x="102546" y="50018"/>
                  <a:pt x="103158" y="48554"/>
                  <a:pt x="102306" y="47701"/>
                </a:cubicBezTo>
                <a:cubicBezTo>
                  <a:pt x="101453" y="46849"/>
                  <a:pt x="99989" y="47461"/>
                  <a:pt x="99989" y="48663"/>
                </a:cubicBezTo>
                <a:cubicBezTo>
                  <a:pt x="99989" y="49406"/>
                  <a:pt x="100601" y="50018"/>
                  <a:pt x="101344" y="50018"/>
                </a:cubicBezTo>
                <a:close/>
                <a:moveTo>
                  <a:pt x="96515" y="50105"/>
                </a:moveTo>
                <a:cubicBezTo>
                  <a:pt x="97804" y="50105"/>
                  <a:pt x="98460" y="48554"/>
                  <a:pt x="97542" y="47636"/>
                </a:cubicBezTo>
                <a:cubicBezTo>
                  <a:pt x="96624" y="46718"/>
                  <a:pt x="95073" y="47374"/>
                  <a:pt x="95073" y="48663"/>
                </a:cubicBezTo>
                <a:cubicBezTo>
                  <a:pt x="95073" y="49449"/>
                  <a:pt x="95729" y="50105"/>
                  <a:pt x="96515" y="50105"/>
                </a:cubicBezTo>
                <a:close/>
                <a:moveTo>
                  <a:pt x="91686" y="50192"/>
                </a:moveTo>
                <a:cubicBezTo>
                  <a:pt x="93063" y="50192"/>
                  <a:pt x="93762" y="48532"/>
                  <a:pt x="92779" y="47570"/>
                </a:cubicBezTo>
                <a:cubicBezTo>
                  <a:pt x="91817" y="46609"/>
                  <a:pt x="90157" y="47286"/>
                  <a:pt x="90157" y="48663"/>
                </a:cubicBezTo>
                <a:cubicBezTo>
                  <a:pt x="90157" y="49515"/>
                  <a:pt x="90834" y="50192"/>
                  <a:pt x="91686" y="50192"/>
                </a:cubicBezTo>
                <a:close/>
                <a:moveTo>
                  <a:pt x="86857" y="50280"/>
                </a:moveTo>
                <a:cubicBezTo>
                  <a:pt x="88299" y="50280"/>
                  <a:pt x="89020" y="48532"/>
                  <a:pt x="88015" y="47505"/>
                </a:cubicBezTo>
                <a:cubicBezTo>
                  <a:pt x="86988" y="46500"/>
                  <a:pt x="85240" y="47221"/>
                  <a:pt x="85240" y="48663"/>
                </a:cubicBezTo>
                <a:cubicBezTo>
                  <a:pt x="85240" y="49559"/>
                  <a:pt x="85961" y="50280"/>
                  <a:pt x="86857" y="50280"/>
                </a:cubicBezTo>
                <a:close/>
                <a:moveTo>
                  <a:pt x="82028" y="50323"/>
                </a:moveTo>
                <a:cubicBezTo>
                  <a:pt x="83514" y="50323"/>
                  <a:pt x="84257" y="48532"/>
                  <a:pt x="83208" y="47483"/>
                </a:cubicBezTo>
                <a:cubicBezTo>
                  <a:pt x="82181" y="46434"/>
                  <a:pt x="80389" y="47177"/>
                  <a:pt x="80389" y="48663"/>
                </a:cubicBezTo>
                <a:cubicBezTo>
                  <a:pt x="80389" y="49581"/>
                  <a:pt x="81132" y="50323"/>
                  <a:pt x="82028" y="50323"/>
                </a:cubicBezTo>
                <a:close/>
                <a:moveTo>
                  <a:pt x="77221" y="50345"/>
                </a:moveTo>
                <a:cubicBezTo>
                  <a:pt x="78707" y="50345"/>
                  <a:pt x="79450" y="48532"/>
                  <a:pt x="78401" y="47483"/>
                </a:cubicBezTo>
                <a:cubicBezTo>
                  <a:pt x="77352" y="46412"/>
                  <a:pt x="75538" y="47177"/>
                  <a:pt x="75538" y="48663"/>
                </a:cubicBezTo>
                <a:cubicBezTo>
                  <a:pt x="75538" y="49581"/>
                  <a:pt x="76281" y="50323"/>
                  <a:pt x="77221" y="50345"/>
                </a:cubicBezTo>
                <a:close/>
                <a:moveTo>
                  <a:pt x="72392" y="50323"/>
                </a:moveTo>
                <a:cubicBezTo>
                  <a:pt x="73878" y="50323"/>
                  <a:pt x="74599" y="48532"/>
                  <a:pt x="73572" y="47483"/>
                </a:cubicBezTo>
                <a:cubicBezTo>
                  <a:pt x="72523" y="46434"/>
                  <a:pt x="70731" y="47177"/>
                  <a:pt x="70731" y="48663"/>
                </a:cubicBezTo>
                <a:cubicBezTo>
                  <a:pt x="70731" y="49581"/>
                  <a:pt x="71474" y="50323"/>
                  <a:pt x="72392" y="50323"/>
                </a:cubicBezTo>
                <a:close/>
                <a:moveTo>
                  <a:pt x="67563" y="50258"/>
                </a:moveTo>
                <a:cubicBezTo>
                  <a:pt x="68983" y="50258"/>
                  <a:pt x="69704" y="48532"/>
                  <a:pt x="68699" y="47527"/>
                </a:cubicBezTo>
                <a:cubicBezTo>
                  <a:pt x="67694" y="46521"/>
                  <a:pt x="65946" y="47221"/>
                  <a:pt x="65946" y="48663"/>
                </a:cubicBezTo>
                <a:cubicBezTo>
                  <a:pt x="65946" y="49537"/>
                  <a:pt x="66667" y="50258"/>
                  <a:pt x="67563" y="50258"/>
                </a:cubicBezTo>
                <a:close/>
                <a:moveTo>
                  <a:pt x="62734" y="50192"/>
                </a:moveTo>
                <a:cubicBezTo>
                  <a:pt x="64110" y="50192"/>
                  <a:pt x="64810" y="48554"/>
                  <a:pt x="63826" y="47570"/>
                </a:cubicBezTo>
                <a:cubicBezTo>
                  <a:pt x="62865" y="46609"/>
                  <a:pt x="61204" y="47286"/>
                  <a:pt x="61204" y="48663"/>
                </a:cubicBezTo>
                <a:cubicBezTo>
                  <a:pt x="61204" y="49515"/>
                  <a:pt x="61882" y="50192"/>
                  <a:pt x="62734" y="50192"/>
                </a:cubicBezTo>
                <a:close/>
                <a:moveTo>
                  <a:pt x="57905" y="50105"/>
                </a:moveTo>
                <a:cubicBezTo>
                  <a:pt x="59194" y="50105"/>
                  <a:pt x="59849" y="48554"/>
                  <a:pt x="58932" y="47636"/>
                </a:cubicBezTo>
                <a:cubicBezTo>
                  <a:pt x="58036" y="46718"/>
                  <a:pt x="56463" y="47374"/>
                  <a:pt x="56463" y="48663"/>
                </a:cubicBezTo>
                <a:cubicBezTo>
                  <a:pt x="56463" y="49449"/>
                  <a:pt x="57118" y="50105"/>
                  <a:pt x="57905" y="50105"/>
                </a:cubicBezTo>
                <a:close/>
                <a:moveTo>
                  <a:pt x="53076" y="49996"/>
                </a:moveTo>
                <a:cubicBezTo>
                  <a:pt x="54277" y="49996"/>
                  <a:pt x="54867" y="48554"/>
                  <a:pt x="54037" y="47723"/>
                </a:cubicBezTo>
                <a:cubicBezTo>
                  <a:pt x="53185" y="46871"/>
                  <a:pt x="51743" y="47461"/>
                  <a:pt x="51743" y="48663"/>
                </a:cubicBezTo>
                <a:cubicBezTo>
                  <a:pt x="51743" y="49406"/>
                  <a:pt x="52355" y="49996"/>
                  <a:pt x="53076" y="49996"/>
                </a:cubicBezTo>
                <a:close/>
                <a:moveTo>
                  <a:pt x="48268" y="49886"/>
                </a:moveTo>
                <a:cubicBezTo>
                  <a:pt x="49361" y="49886"/>
                  <a:pt x="49907" y="48575"/>
                  <a:pt x="49121" y="47789"/>
                </a:cubicBezTo>
                <a:cubicBezTo>
                  <a:pt x="48356" y="47024"/>
                  <a:pt x="47045" y="47570"/>
                  <a:pt x="47045" y="48663"/>
                </a:cubicBezTo>
                <a:cubicBezTo>
                  <a:pt x="47045" y="49340"/>
                  <a:pt x="47591" y="49886"/>
                  <a:pt x="48268" y="49886"/>
                </a:cubicBezTo>
                <a:close/>
                <a:moveTo>
                  <a:pt x="43439" y="49755"/>
                </a:moveTo>
                <a:cubicBezTo>
                  <a:pt x="44423" y="49755"/>
                  <a:pt x="44903" y="48575"/>
                  <a:pt x="44204" y="47898"/>
                </a:cubicBezTo>
                <a:cubicBezTo>
                  <a:pt x="43527" y="47199"/>
                  <a:pt x="42347" y="47701"/>
                  <a:pt x="42347" y="48663"/>
                </a:cubicBezTo>
                <a:cubicBezTo>
                  <a:pt x="42347" y="49275"/>
                  <a:pt x="42849" y="49755"/>
                  <a:pt x="43439" y="49755"/>
                </a:cubicBezTo>
                <a:close/>
                <a:moveTo>
                  <a:pt x="38610" y="49646"/>
                </a:moveTo>
                <a:cubicBezTo>
                  <a:pt x="39484" y="49646"/>
                  <a:pt x="39921" y="48597"/>
                  <a:pt x="39310" y="47964"/>
                </a:cubicBezTo>
                <a:cubicBezTo>
                  <a:pt x="38698" y="47352"/>
                  <a:pt x="37649" y="47789"/>
                  <a:pt x="37627" y="48663"/>
                </a:cubicBezTo>
                <a:cubicBezTo>
                  <a:pt x="37627" y="49209"/>
                  <a:pt x="38064" y="49646"/>
                  <a:pt x="38610" y="49646"/>
                </a:cubicBezTo>
                <a:close/>
                <a:moveTo>
                  <a:pt x="33781" y="49515"/>
                </a:moveTo>
                <a:cubicBezTo>
                  <a:pt x="34546" y="49515"/>
                  <a:pt x="34918" y="48597"/>
                  <a:pt x="34393" y="48073"/>
                </a:cubicBezTo>
                <a:cubicBezTo>
                  <a:pt x="33847" y="47527"/>
                  <a:pt x="32951" y="47898"/>
                  <a:pt x="32951" y="48663"/>
                </a:cubicBezTo>
                <a:cubicBezTo>
                  <a:pt x="32951" y="49122"/>
                  <a:pt x="33323" y="49515"/>
                  <a:pt x="33781" y="49515"/>
                </a:cubicBezTo>
                <a:close/>
                <a:moveTo>
                  <a:pt x="28974" y="49384"/>
                </a:moveTo>
                <a:cubicBezTo>
                  <a:pt x="29608" y="49384"/>
                  <a:pt x="29936" y="48597"/>
                  <a:pt x="29477" y="48138"/>
                </a:cubicBezTo>
                <a:cubicBezTo>
                  <a:pt x="29018" y="47701"/>
                  <a:pt x="28231" y="48007"/>
                  <a:pt x="28231" y="48663"/>
                </a:cubicBezTo>
                <a:cubicBezTo>
                  <a:pt x="28231" y="49056"/>
                  <a:pt x="28559" y="49384"/>
                  <a:pt x="28974" y="49384"/>
                </a:cubicBezTo>
                <a:close/>
                <a:moveTo>
                  <a:pt x="24145" y="49253"/>
                </a:moveTo>
                <a:cubicBezTo>
                  <a:pt x="24670" y="49253"/>
                  <a:pt x="24932" y="48619"/>
                  <a:pt x="24560" y="48248"/>
                </a:cubicBezTo>
                <a:cubicBezTo>
                  <a:pt x="24189" y="47876"/>
                  <a:pt x="23555" y="48138"/>
                  <a:pt x="23555" y="48663"/>
                </a:cubicBezTo>
                <a:cubicBezTo>
                  <a:pt x="23555" y="48991"/>
                  <a:pt x="23817" y="49253"/>
                  <a:pt x="24145" y="49253"/>
                </a:cubicBezTo>
                <a:close/>
                <a:moveTo>
                  <a:pt x="19316" y="49122"/>
                </a:moveTo>
                <a:cubicBezTo>
                  <a:pt x="19731" y="49122"/>
                  <a:pt x="19928" y="48619"/>
                  <a:pt x="19644" y="48335"/>
                </a:cubicBezTo>
                <a:cubicBezTo>
                  <a:pt x="19360" y="48051"/>
                  <a:pt x="18857" y="48248"/>
                  <a:pt x="18857" y="48663"/>
                </a:cubicBezTo>
                <a:cubicBezTo>
                  <a:pt x="18857" y="48903"/>
                  <a:pt x="19054" y="49122"/>
                  <a:pt x="19316" y="49122"/>
                </a:cubicBezTo>
                <a:close/>
                <a:moveTo>
                  <a:pt x="14487" y="48991"/>
                </a:moveTo>
                <a:cubicBezTo>
                  <a:pt x="14771" y="48991"/>
                  <a:pt x="14924" y="48641"/>
                  <a:pt x="14727" y="48444"/>
                </a:cubicBezTo>
                <a:cubicBezTo>
                  <a:pt x="14509" y="48226"/>
                  <a:pt x="14159" y="48379"/>
                  <a:pt x="14159" y="48663"/>
                </a:cubicBezTo>
                <a:cubicBezTo>
                  <a:pt x="14159" y="48838"/>
                  <a:pt x="14312" y="48991"/>
                  <a:pt x="14487" y="48991"/>
                </a:cubicBezTo>
                <a:close/>
                <a:moveTo>
                  <a:pt x="9658" y="48859"/>
                </a:moveTo>
                <a:cubicBezTo>
                  <a:pt x="9833" y="48859"/>
                  <a:pt x="9920" y="48641"/>
                  <a:pt x="9789" y="48532"/>
                </a:cubicBezTo>
                <a:cubicBezTo>
                  <a:pt x="9680" y="48401"/>
                  <a:pt x="9483" y="48488"/>
                  <a:pt x="9483" y="48663"/>
                </a:cubicBezTo>
                <a:cubicBezTo>
                  <a:pt x="9483" y="48772"/>
                  <a:pt x="9549" y="48838"/>
                  <a:pt x="9658" y="48859"/>
                </a:cubicBezTo>
                <a:close/>
                <a:moveTo>
                  <a:pt x="4829" y="48707"/>
                </a:moveTo>
                <a:cubicBezTo>
                  <a:pt x="4916" y="48707"/>
                  <a:pt x="4785" y="48575"/>
                  <a:pt x="4785" y="48663"/>
                </a:cubicBezTo>
                <a:cubicBezTo>
                  <a:pt x="4785" y="48685"/>
                  <a:pt x="4807" y="48707"/>
                  <a:pt x="4829" y="48707"/>
                </a:cubicBezTo>
                <a:close/>
                <a:moveTo>
                  <a:pt x="149591" y="43856"/>
                </a:moveTo>
                <a:cubicBezTo>
                  <a:pt x="149635" y="43856"/>
                  <a:pt x="149635" y="43812"/>
                  <a:pt x="149591" y="43812"/>
                </a:cubicBezTo>
                <a:cubicBezTo>
                  <a:pt x="149569" y="43812"/>
                  <a:pt x="149569" y="43856"/>
                  <a:pt x="149591" y="43856"/>
                </a:cubicBezTo>
                <a:close/>
                <a:moveTo>
                  <a:pt x="144784" y="43987"/>
                </a:moveTo>
                <a:cubicBezTo>
                  <a:pt x="144849" y="43987"/>
                  <a:pt x="144915" y="43921"/>
                  <a:pt x="144915" y="43834"/>
                </a:cubicBezTo>
                <a:cubicBezTo>
                  <a:pt x="144915" y="43637"/>
                  <a:pt x="144631" y="43637"/>
                  <a:pt x="144631" y="43834"/>
                </a:cubicBezTo>
                <a:cubicBezTo>
                  <a:pt x="144631" y="43921"/>
                  <a:pt x="144696" y="43987"/>
                  <a:pt x="144784" y="43987"/>
                </a:cubicBezTo>
                <a:close/>
                <a:moveTo>
                  <a:pt x="139955" y="44118"/>
                </a:moveTo>
                <a:cubicBezTo>
                  <a:pt x="140195" y="44118"/>
                  <a:pt x="140304" y="43834"/>
                  <a:pt x="140151" y="43659"/>
                </a:cubicBezTo>
                <a:cubicBezTo>
                  <a:pt x="139976" y="43484"/>
                  <a:pt x="139671" y="43593"/>
                  <a:pt x="139671" y="43856"/>
                </a:cubicBezTo>
                <a:cubicBezTo>
                  <a:pt x="139671" y="43987"/>
                  <a:pt x="139802" y="44118"/>
                  <a:pt x="139955" y="44118"/>
                </a:cubicBezTo>
                <a:close/>
                <a:moveTo>
                  <a:pt x="135126" y="44249"/>
                </a:moveTo>
                <a:cubicBezTo>
                  <a:pt x="135497" y="44249"/>
                  <a:pt x="135672" y="43812"/>
                  <a:pt x="135410" y="43550"/>
                </a:cubicBezTo>
                <a:cubicBezTo>
                  <a:pt x="135147" y="43288"/>
                  <a:pt x="134710" y="43462"/>
                  <a:pt x="134710" y="43834"/>
                </a:cubicBezTo>
                <a:cubicBezTo>
                  <a:pt x="134710" y="44074"/>
                  <a:pt x="134885" y="44249"/>
                  <a:pt x="135126" y="44249"/>
                </a:cubicBezTo>
                <a:close/>
                <a:moveTo>
                  <a:pt x="130297" y="44380"/>
                </a:moveTo>
                <a:cubicBezTo>
                  <a:pt x="130777" y="44380"/>
                  <a:pt x="131018" y="43790"/>
                  <a:pt x="130690" y="43462"/>
                </a:cubicBezTo>
                <a:cubicBezTo>
                  <a:pt x="130340" y="43113"/>
                  <a:pt x="129750" y="43353"/>
                  <a:pt x="129750" y="43834"/>
                </a:cubicBezTo>
                <a:cubicBezTo>
                  <a:pt x="129750" y="44140"/>
                  <a:pt x="129991" y="44380"/>
                  <a:pt x="130297" y="44380"/>
                </a:cubicBezTo>
                <a:close/>
                <a:moveTo>
                  <a:pt x="125467" y="44511"/>
                </a:moveTo>
                <a:cubicBezTo>
                  <a:pt x="126057" y="44511"/>
                  <a:pt x="126363" y="43790"/>
                  <a:pt x="125948" y="43353"/>
                </a:cubicBezTo>
                <a:cubicBezTo>
                  <a:pt x="125511" y="42938"/>
                  <a:pt x="124812" y="43244"/>
                  <a:pt x="124812" y="43834"/>
                </a:cubicBezTo>
                <a:cubicBezTo>
                  <a:pt x="124812" y="44205"/>
                  <a:pt x="125096" y="44511"/>
                  <a:pt x="125467" y="44511"/>
                </a:cubicBezTo>
                <a:close/>
                <a:moveTo>
                  <a:pt x="120638" y="44642"/>
                </a:moveTo>
                <a:cubicBezTo>
                  <a:pt x="121360" y="44642"/>
                  <a:pt x="121709" y="43768"/>
                  <a:pt x="121207" y="43266"/>
                </a:cubicBezTo>
                <a:cubicBezTo>
                  <a:pt x="120704" y="42763"/>
                  <a:pt x="119852" y="43113"/>
                  <a:pt x="119852" y="43834"/>
                </a:cubicBezTo>
                <a:cubicBezTo>
                  <a:pt x="119852" y="44271"/>
                  <a:pt x="120201" y="44642"/>
                  <a:pt x="120638" y="44642"/>
                </a:cubicBezTo>
                <a:close/>
                <a:moveTo>
                  <a:pt x="115831" y="44752"/>
                </a:moveTo>
                <a:cubicBezTo>
                  <a:pt x="116640" y="44752"/>
                  <a:pt x="117033" y="43768"/>
                  <a:pt x="116465" y="43200"/>
                </a:cubicBezTo>
                <a:cubicBezTo>
                  <a:pt x="115897" y="42610"/>
                  <a:pt x="114914" y="43025"/>
                  <a:pt x="114914" y="43834"/>
                </a:cubicBezTo>
                <a:cubicBezTo>
                  <a:pt x="114914" y="44336"/>
                  <a:pt x="115307" y="44752"/>
                  <a:pt x="115831" y="44752"/>
                </a:cubicBezTo>
                <a:close/>
                <a:moveTo>
                  <a:pt x="111002" y="44861"/>
                </a:moveTo>
                <a:cubicBezTo>
                  <a:pt x="111920" y="44861"/>
                  <a:pt x="112379" y="43746"/>
                  <a:pt x="111723" y="43113"/>
                </a:cubicBezTo>
                <a:cubicBezTo>
                  <a:pt x="111068" y="42457"/>
                  <a:pt x="109975" y="42916"/>
                  <a:pt x="109975" y="43834"/>
                </a:cubicBezTo>
                <a:cubicBezTo>
                  <a:pt x="109975" y="44402"/>
                  <a:pt x="110434" y="44861"/>
                  <a:pt x="111002" y="44861"/>
                </a:cubicBezTo>
                <a:close/>
                <a:moveTo>
                  <a:pt x="106173" y="44992"/>
                </a:moveTo>
                <a:cubicBezTo>
                  <a:pt x="107200" y="44992"/>
                  <a:pt x="107703" y="43746"/>
                  <a:pt x="106982" y="43025"/>
                </a:cubicBezTo>
                <a:cubicBezTo>
                  <a:pt x="106261" y="42304"/>
                  <a:pt x="105015" y="42807"/>
                  <a:pt x="105015" y="43834"/>
                </a:cubicBezTo>
                <a:cubicBezTo>
                  <a:pt x="105015" y="44467"/>
                  <a:pt x="105540" y="44992"/>
                  <a:pt x="106173" y="44992"/>
                </a:cubicBezTo>
                <a:close/>
                <a:moveTo>
                  <a:pt x="101344" y="45101"/>
                </a:moveTo>
                <a:cubicBezTo>
                  <a:pt x="102459" y="45101"/>
                  <a:pt x="103027" y="43746"/>
                  <a:pt x="102240" y="42938"/>
                </a:cubicBezTo>
                <a:cubicBezTo>
                  <a:pt x="101432" y="42151"/>
                  <a:pt x="100077" y="42719"/>
                  <a:pt x="100077" y="43834"/>
                </a:cubicBezTo>
                <a:cubicBezTo>
                  <a:pt x="100077" y="44533"/>
                  <a:pt x="100645" y="45101"/>
                  <a:pt x="101344" y="45101"/>
                </a:cubicBezTo>
                <a:close/>
                <a:moveTo>
                  <a:pt x="96515" y="45167"/>
                </a:moveTo>
                <a:cubicBezTo>
                  <a:pt x="97717" y="45167"/>
                  <a:pt x="98307" y="43725"/>
                  <a:pt x="97455" y="42894"/>
                </a:cubicBezTo>
                <a:cubicBezTo>
                  <a:pt x="96624" y="42042"/>
                  <a:pt x="95182" y="42654"/>
                  <a:pt x="95182" y="43834"/>
                </a:cubicBezTo>
                <a:cubicBezTo>
                  <a:pt x="95182" y="44577"/>
                  <a:pt x="95772" y="45167"/>
                  <a:pt x="96515" y="45167"/>
                </a:cubicBezTo>
                <a:close/>
                <a:moveTo>
                  <a:pt x="91686" y="45254"/>
                </a:moveTo>
                <a:cubicBezTo>
                  <a:pt x="92953" y="45254"/>
                  <a:pt x="93587" y="43725"/>
                  <a:pt x="92691" y="42829"/>
                </a:cubicBezTo>
                <a:cubicBezTo>
                  <a:pt x="91795" y="41933"/>
                  <a:pt x="90266" y="42566"/>
                  <a:pt x="90266" y="43834"/>
                </a:cubicBezTo>
                <a:cubicBezTo>
                  <a:pt x="90266" y="44620"/>
                  <a:pt x="90899" y="45254"/>
                  <a:pt x="91686" y="45254"/>
                </a:cubicBezTo>
                <a:close/>
                <a:moveTo>
                  <a:pt x="86857" y="45320"/>
                </a:moveTo>
                <a:cubicBezTo>
                  <a:pt x="88190" y="45320"/>
                  <a:pt x="88845" y="43725"/>
                  <a:pt x="87928" y="42785"/>
                </a:cubicBezTo>
                <a:cubicBezTo>
                  <a:pt x="86988" y="41845"/>
                  <a:pt x="85393" y="42523"/>
                  <a:pt x="85371" y="43834"/>
                </a:cubicBezTo>
                <a:cubicBezTo>
                  <a:pt x="85393" y="44664"/>
                  <a:pt x="86049" y="45320"/>
                  <a:pt x="86857" y="45320"/>
                </a:cubicBezTo>
                <a:close/>
                <a:moveTo>
                  <a:pt x="82028" y="45363"/>
                </a:moveTo>
                <a:cubicBezTo>
                  <a:pt x="83405" y="45363"/>
                  <a:pt x="84082" y="43725"/>
                  <a:pt x="83121" y="42763"/>
                </a:cubicBezTo>
                <a:cubicBezTo>
                  <a:pt x="82159" y="41802"/>
                  <a:pt x="80520" y="42479"/>
                  <a:pt x="80520" y="43834"/>
                </a:cubicBezTo>
                <a:cubicBezTo>
                  <a:pt x="80520" y="44686"/>
                  <a:pt x="81198" y="45363"/>
                  <a:pt x="82028" y="45363"/>
                </a:cubicBezTo>
                <a:close/>
                <a:moveTo>
                  <a:pt x="77221" y="45385"/>
                </a:moveTo>
                <a:cubicBezTo>
                  <a:pt x="78576" y="45385"/>
                  <a:pt x="79275" y="43725"/>
                  <a:pt x="78292" y="42741"/>
                </a:cubicBezTo>
                <a:cubicBezTo>
                  <a:pt x="77330" y="41780"/>
                  <a:pt x="75669" y="42457"/>
                  <a:pt x="75669" y="43834"/>
                </a:cubicBezTo>
                <a:cubicBezTo>
                  <a:pt x="75669" y="44686"/>
                  <a:pt x="76369" y="45385"/>
                  <a:pt x="77221" y="45385"/>
                </a:cubicBezTo>
                <a:close/>
                <a:moveTo>
                  <a:pt x="72392" y="45363"/>
                </a:moveTo>
                <a:cubicBezTo>
                  <a:pt x="73747" y="45363"/>
                  <a:pt x="74424" y="43725"/>
                  <a:pt x="73463" y="42763"/>
                </a:cubicBezTo>
                <a:cubicBezTo>
                  <a:pt x="72501" y="41802"/>
                  <a:pt x="70862" y="42479"/>
                  <a:pt x="70862" y="43834"/>
                </a:cubicBezTo>
                <a:cubicBezTo>
                  <a:pt x="70862" y="44686"/>
                  <a:pt x="71540" y="45363"/>
                  <a:pt x="72392" y="45363"/>
                </a:cubicBezTo>
                <a:close/>
                <a:moveTo>
                  <a:pt x="67563" y="45298"/>
                </a:moveTo>
                <a:cubicBezTo>
                  <a:pt x="68874" y="45298"/>
                  <a:pt x="69529" y="43725"/>
                  <a:pt x="68612" y="42785"/>
                </a:cubicBezTo>
                <a:cubicBezTo>
                  <a:pt x="67672" y="41867"/>
                  <a:pt x="66099" y="42523"/>
                  <a:pt x="66099" y="43834"/>
                </a:cubicBezTo>
                <a:cubicBezTo>
                  <a:pt x="66099" y="44642"/>
                  <a:pt x="66754" y="45298"/>
                  <a:pt x="67563" y="45298"/>
                </a:cubicBezTo>
                <a:close/>
                <a:moveTo>
                  <a:pt x="62734" y="45254"/>
                </a:moveTo>
                <a:cubicBezTo>
                  <a:pt x="64001" y="45254"/>
                  <a:pt x="64635" y="43725"/>
                  <a:pt x="63739" y="42829"/>
                </a:cubicBezTo>
                <a:cubicBezTo>
                  <a:pt x="62843" y="41933"/>
                  <a:pt x="61313" y="42566"/>
                  <a:pt x="61313" y="43834"/>
                </a:cubicBezTo>
                <a:cubicBezTo>
                  <a:pt x="61313" y="44620"/>
                  <a:pt x="61947" y="45254"/>
                  <a:pt x="62734" y="45254"/>
                </a:cubicBezTo>
                <a:close/>
                <a:moveTo>
                  <a:pt x="57905" y="45167"/>
                </a:moveTo>
                <a:cubicBezTo>
                  <a:pt x="59107" y="45167"/>
                  <a:pt x="59696" y="43725"/>
                  <a:pt x="58866" y="42894"/>
                </a:cubicBezTo>
                <a:cubicBezTo>
                  <a:pt x="58014" y="42042"/>
                  <a:pt x="56572" y="42654"/>
                  <a:pt x="56572" y="43834"/>
                </a:cubicBezTo>
                <a:cubicBezTo>
                  <a:pt x="56572" y="44577"/>
                  <a:pt x="57162" y="45167"/>
                  <a:pt x="57905" y="45167"/>
                </a:cubicBezTo>
                <a:close/>
                <a:moveTo>
                  <a:pt x="53076" y="45079"/>
                </a:moveTo>
                <a:cubicBezTo>
                  <a:pt x="54190" y="45079"/>
                  <a:pt x="54758" y="43746"/>
                  <a:pt x="53972" y="42960"/>
                </a:cubicBezTo>
                <a:cubicBezTo>
                  <a:pt x="53185" y="42173"/>
                  <a:pt x="51830" y="42719"/>
                  <a:pt x="51830" y="43834"/>
                </a:cubicBezTo>
                <a:cubicBezTo>
                  <a:pt x="51830" y="44533"/>
                  <a:pt x="52398" y="45079"/>
                  <a:pt x="53076" y="45079"/>
                </a:cubicBezTo>
                <a:close/>
                <a:moveTo>
                  <a:pt x="48268" y="44970"/>
                </a:moveTo>
                <a:cubicBezTo>
                  <a:pt x="49274" y="44970"/>
                  <a:pt x="49776" y="43746"/>
                  <a:pt x="49055" y="43025"/>
                </a:cubicBezTo>
                <a:cubicBezTo>
                  <a:pt x="48334" y="42326"/>
                  <a:pt x="47132" y="42829"/>
                  <a:pt x="47110" y="43834"/>
                </a:cubicBezTo>
                <a:cubicBezTo>
                  <a:pt x="47110" y="44467"/>
                  <a:pt x="47635" y="44970"/>
                  <a:pt x="48268" y="44970"/>
                </a:cubicBezTo>
                <a:close/>
                <a:moveTo>
                  <a:pt x="43439" y="44861"/>
                </a:moveTo>
                <a:cubicBezTo>
                  <a:pt x="44335" y="44861"/>
                  <a:pt x="44794" y="43768"/>
                  <a:pt x="44161" y="43113"/>
                </a:cubicBezTo>
                <a:cubicBezTo>
                  <a:pt x="43505" y="42479"/>
                  <a:pt x="42412" y="42938"/>
                  <a:pt x="42412" y="43834"/>
                </a:cubicBezTo>
                <a:cubicBezTo>
                  <a:pt x="42412" y="44402"/>
                  <a:pt x="42871" y="44861"/>
                  <a:pt x="43439" y="44861"/>
                </a:cubicBezTo>
                <a:close/>
                <a:moveTo>
                  <a:pt x="38610" y="44752"/>
                </a:moveTo>
                <a:cubicBezTo>
                  <a:pt x="39419" y="44752"/>
                  <a:pt x="39834" y="43768"/>
                  <a:pt x="39244" y="43200"/>
                </a:cubicBezTo>
                <a:cubicBezTo>
                  <a:pt x="38676" y="42610"/>
                  <a:pt x="37693" y="43025"/>
                  <a:pt x="37693" y="43834"/>
                </a:cubicBezTo>
                <a:cubicBezTo>
                  <a:pt x="37693" y="44336"/>
                  <a:pt x="38108" y="44752"/>
                  <a:pt x="38610" y="44752"/>
                </a:cubicBezTo>
                <a:close/>
                <a:moveTo>
                  <a:pt x="33781" y="44620"/>
                </a:moveTo>
                <a:cubicBezTo>
                  <a:pt x="34481" y="44620"/>
                  <a:pt x="34830" y="43768"/>
                  <a:pt x="34350" y="43288"/>
                </a:cubicBezTo>
                <a:cubicBezTo>
                  <a:pt x="33847" y="42785"/>
                  <a:pt x="32995" y="43135"/>
                  <a:pt x="32995" y="43834"/>
                </a:cubicBezTo>
                <a:cubicBezTo>
                  <a:pt x="32995" y="44271"/>
                  <a:pt x="33344" y="44620"/>
                  <a:pt x="33781" y="44620"/>
                </a:cubicBezTo>
                <a:close/>
                <a:moveTo>
                  <a:pt x="28952" y="44489"/>
                </a:moveTo>
                <a:cubicBezTo>
                  <a:pt x="29542" y="44489"/>
                  <a:pt x="29826" y="43790"/>
                  <a:pt x="29411" y="43375"/>
                </a:cubicBezTo>
                <a:cubicBezTo>
                  <a:pt x="29018" y="42960"/>
                  <a:pt x="28297" y="43244"/>
                  <a:pt x="28297" y="43834"/>
                </a:cubicBezTo>
                <a:cubicBezTo>
                  <a:pt x="28297" y="44205"/>
                  <a:pt x="28603" y="44489"/>
                  <a:pt x="28952" y="44489"/>
                </a:cubicBezTo>
                <a:close/>
                <a:moveTo>
                  <a:pt x="24123" y="44380"/>
                </a:moveTo>
                <a:cubicBezTo>
                  <a:pt x="24626" y="44380"/>
                  <a:pt x="24866" y="43790"/>
                  <a:pt x="24517" y="43440"/>
                </a:cubicBezTo>
                <a:cubicBezTo>
                  <a:pt x="24167" y="43091"/>
                  <a:pt x="23577" y="43331"/>
                  <a:pt x="23577" y="43834"/>
                </a:cubicBezTo>
                <a:cubicBezTo>
                  <a:pt x="23577" y="44118"/>
                  <a:pt x="23839" y="44380"/>
                  <a:pt x="24123" y="44380"/>
                </a:cubicBezTo>
                <a:close/>
                <a:moveTo>
                  <a:pt x="19294" y="44227"/>
                </a:moveTo>
                <a:cubicBezTo>
                  <a:pt x="19666" y="44227"/>
                  <a:pt x="19841" y="43812"/>
                  <a:pt x="19578" y="43550"/>
                </a:cubicBezTo>
                <a:cubicBezTo>
                  <a:pt x="19338" y="43309"/>
                  <a:pt x="18901" y="43484"/>
                  <a:pt x="18901" y="43834"/>
                </a:cubicBezTo>
                <a:cubicBezTo>
                  <a:pt x="18901" y="44052"/>
                  <a:pt x="19076" y="44227"/>
                  <a:pt x="19294" y="44227"/>
                </a:cubicBezTo>
                <a:close/>
                <a:moveTo>
                  <a:pt x="14487" y="44096"/>
                </a:moveTo>
                <a:cubicBezTo>
                  <a:pt x="14727" y="44096"/>
                  <a:pt x="14837" y="43812"/>
                  <a:pt x="14684" y="43637"/>
                </a:cubicBezTo>
                <a:cubicBezTo>
                  <a:pt x="14509" y="43462"/>
                  <a:pt x="14203" y="43593"/>
                  <a:pt x="14203" y="43834"/>
                </a:cubicBezTo>
                <a:cubicBezTo>
                  <a:pt x="14203" y="43987"/>
                  <a:pt x="14334" y="44096"/>
                  <a:pt x="14487" y="44096"/>
                </a:cubicBezTo>
                <a:close/>
                <a:moveTo>
                  <a:pt x="9658" y="43987"/>
                </a:moveTo>
                <a:cubicBezTo>
                  <a:pt x="9724" y="43987"/>
                  <a:pt x="9811" y="43921"/>
                  <a:pt x="9811" y="43834"/>
                </a:cubicBezTo>
                <a:cubicBezTo>
                  <a:pt x="9811" y="43615"/>
                  <a:pt x="9418" y="43987"/>
                  <a:pt x="9658" y="43987"/>
                </a:cubicBezTo>
                <a:close/>
                <a:moveTo>
                  <a:pt x="4829" y="43877"/>
                </a:moveTo>
                <a:cubicBezTo>
                  <a:pt x="4873" y="43877"/>
                  <a:pt x="4873" y="43812"/>
                  <a:pt x="4829" y="43812"/>
                </a:cubicBezTo>
                <a:cubicBezTo>
                  <a:pt x="4807" y="43812"/>
                  <a:pt x="4807" y="43877"/>
                  <a:pt x="4829" y="43877"/>
                </a:cubicBezTo>
                <a:close/>
                <a:moveTo>
                  <a:pt x="149591" y="39027"/>
                </a:moveTo>
                <a:cubicBezTo>
                  <a:pt x="149613" y="39027"/>
                  <a:pt x="149613" y="39005"/>
                  <a:pt x="149591" y="39005"/>
                </a:cubicBezTo>
                <a:cubicBezTo>
                  <a:pt x="149591" y="39005"/>
                  <a:pt x="149591" y="39027"/>
                  <a:pt x="149591" y="39027"/>
                </a:cubicBezTo>
                <a:close/>
                <a:moveTo>
                  <a:pt x="144784" y="39114"/>
                </a:moveTo>
                <a:cubicBezTo>
                  <a:pt x="144937" y="39114"/>
                  <a:pt x="144674" y="38852"/>
                  <a:pt x="144674" y="39027"/>
                </a:cubicBezTo>
                <a:cubicBezTo>
                  <a:pt x="144674" y="39070"/>
                  <a:pt x="144718" y="39114"/>
                  <a:pt x="144784" y="39114"/>
                </a:cubicBezTo>
                <a:close/>
                <a:moveTo>
                  <a:pt x="139955" y="39245"/>
                </a:moveTo>
                <a:cubicBezTo>
                  <a:pt x="140064" y="39245"/>
                  <a:pt x="140173" y="39136"/>
                  <a:pt x="140173" y="39005"/>
                </a:cubicBezTo>
                <a:cubicBezTo>
                  <a:pt x="140173" y="38721"/>
                  <a:pt x="139714" y="38721"/>
                  <a:pt x="139714" y="39005"/>
                </a:cubicBezTo>
                <a:cubicBezTo>
                  <a:pt x="139714" y="39136"/>
                  <a:pt x="139823" y="39245"/>
                  <a:pt x="139955" y="39245"/>
                </a:cubicBezTo>
                <a:close/>
                <a:moveTo>
                  <a:pt x="135126" y="39376"/>
                </a:moveTo>
                <a:cubicBezTo>
                  <a:pt x="135453" y="39376"/>
                  <a:pt x="135606" y="38983"/>
                  <a:pt x="135366" y="38764"/>
                </a:cubicBezTo>
                <a:cubicBezTo>
                  <a:pt x="135147" y="38524"/>
                  <a:pt x="134754" y="38699"/>
                  <a:pt x="134754" y="39005"/>
                </a:cubicBezTo>
                <a:cubicBezTo>
                  <a:pt x="134754" y="39223"/>
                  <a:pt x="134929" y="39376"/>
                  <a:pt x="135126" y="39376"/>
                </a:cubicBezTo>
                <a:close/>
                <a:moveTo>
                  <a:pt x="130297" y="39485"/>
                </a:moveTo>
                <a:cubicBezTo>
                  <a:pt x="130734" y="39485"/>
                  <a:pt x="130930" y="38983"/>
                  <a:pt x="130646" y="38677"/>
                </a:cubicBezTo>
                <a:cubicBezTo>
                  <a:pt x="130340" y="38371"/>
                  <a:pt x="129816" y="38590"/>
                  <a:pt x="129816" y="39005"/>
                </a:cubicBezTo>
                <a:cubicBezTo>
                  <a:pt x="129816" y="39289"/>
                  <a:pt x="130034" y="39485"/>
                  <a:pt x="130297" y="39485"/>
                </a:cubicBezTo>
                <a:close/>
                <a:moveTo>
                  <a:pt x="125467" y="39617"/>
                </a:moveTo>
                <a:cubicBezTo>
                  <a:pt x="126014" y="39617"/>
                  <a:pt x="126276" y="38961"/>
                  <a:pt x="125905" y="38590"/>
                </a:cubicBezTo>
                <a:cubicBezTo>
                  <a:pt x="125511" y="38218"/>
                  <a:pt x="124878" y="38480"/>
                  <a:pt x="124878" y="39005"/>
                </a:cubicBezTo>
                <a:cubicBezTo>
                  <a:pt x="124878" y="39354"/>
                  <a:pt x="125140" y="39617"/>
                  <a:pt x="125467" y="39617"/>
                </a:cubicBezTo>
                <a:close/>
                <a:moveTo>
                  <a:pt x="120638" y="39748"/>
                </a:moveTo>
                <a:cubicBezTo>
                  <a:pt x="121294" y="39748"/>
                  <a:pt x="121622" y="38961"/>
                  <a:pt x="121163" y="38502"/>
                </a:cubicBezTo>
                <a:cubicBezTo>
                  <a:pt x="120704" y="38043"/>
                  <a:pt x="119917" y="38371"/>
                  <a:pt x="119917" y="39005"/>
                </a:cubicBezTo>
                <a:cubicBezTo>
                  <a:pt x="119917" y="39420"/>
                  <a:pt x="120245" y="39748"/>
                  <a:pt x="120638" y="39748"/>
                </a:cubicBezTo>
                <a:close/>
                <a:moveTo>
                  <a:pt x="115831" y="39857"/>
                </a:moveTo>
                <a:cubicBezTo>
                  <a:pt x="116574" y="39857"/>
                  <a:pt x="116946" y="38961"/>
                  <a:pt x="116421" y="38415"/>
                </a:cubicBezTo>
                <a:cubicBezTo>
                  <a:pt x="115875" y="37890"/>
                  <a:pt x="114979" y="38262"/>
                  <a:pt x="114979" y="39005"/>
                </a:cubicBezTo>
                <a:cubicBezTo>
                  <a:pt x="114979" y="39485"/>
                  <a:pt x="115351" y="39857"/>
                  <a:pt x="115831" y="39857"/>
                </a:cubicBezTo>
                <a:close/>
                <a:moveTo>
                  <a:pt x="111002" y="39966"/>
                </a:moveTo>
                <a:cubicBezTo>
                  <a:pt x="111833" y="39966"/>
                  <a:pt x="112270" y="38939"/>
                  <a:pt x="111658" y="38349"/>
                </a:cubicBezTo>
                <a:cubicBezTo>
                  <a:pt x="111068" y="37737"/>
                  <a:pt x="110041" y="38174"/>
                  <a:pt x="110041" y="39005"/>
                </a:cubicBezTo>
                <a:cubicBezTo>
                  <a:pt x="110041" y="39551"/>
                  <a:pt x="110478" y="39966"/>
                  <a:pt x="111002" y="39966"/>
                </a:cubicBezTo>
                <a:close/>
                <a:moveTo>
                  <a:pt x="106173" y="40054"/>
                </a:moveTo>
                <a:cubicBezTo>
                  <a:pt x="107091" y="40054"/>
                  <a:pt x="107572" y="38939"/>
                  <a:pt x="106916" y="38284"/>
                </a:cubicBezTo>
                <a:cubicBezTo>
                  <a:pt x="106239" y="37628"/>
                  <a:pt x="105124" y="38087"/>
                  <a:pt x="105124" y="39005"/>
                </a:cubicBezTo>
                <a:cubicBezTo>
                  <a:pt x="105124" y="39595"/>
                  <a:pt x="105583" y="40054"/>
                  <a:pt x="106173" y="40054"/>
                </a:cubicBezTo>
                <a:close/>
                <a:moveTo>
                  <a:pt x="101344" y="40163"/>
                </a:moveTo>
                <a:cubicBezTo>
                  <a:pt x="102371" y="40163"/>
                  <a:pt x="102874" y="38917"/>
                  <a:pt x="102153" y="38196"/>
                </a:cubicBezTo>
                <a:cubicBezTo>
                  <a:pt x="101432" y="37475"/>
                  <a:pt x="100186" y="38000"/>
                  <a:pt x="100186" y="39005"/>
                </a:cubicBezTo>
                <a:cubicBezTo>
                  <a:pt x="100186" y="39660"/>
                  <a:pt x="100710" y="40163"/>
                  <a:pt x="101344" y="40163"/>
                </a:cubicBezTo>
                <a:close/>
                <a:moveTo>
                  <a:pt x="96515" y="40250"/>
                </a:moveTo>
                <a:cubicBezTo>
                  <a:pt x="97608" y="40250"/>
                  <a:pt x="98154" y="38917"/>
                  <a:pt x="97389" y="38153"/>
                </a:cubicBezTo>
                <a:cubicBezTo>
                  <a:pt x="96603" y="37366"/>
                  <a:pt x="95291" y="37912"/>
                  <a:pt x="95291" y="39005"/>
                </a:cubicBezTo>
                <a:cubicBezTo>
                  <a:pt x="95291" y="39704"/>
                  <a:pt x="95838" y="40250"/>
                  <a:pt x="96515" y="40250"/>
                </a:cubicBezTo>
                <a:close/>
                <a:moveTo>
                  <a:pt x="91686" y="40316"/>
                </a:moveTo>
                <a:cubicBezTo>
                  <a:pt x="92844" y="40316"/>
                  <a:pt x="93434" y="38917"/>
                  <a:pt x="92604" y="38087"/>
                </a:cubicBezTo>
                <a:cubicBezTo>
                  <a:pt x="91795" y="37279"/>
                  <a:pt x="90397" y="37847"/>
                  <a:pt x="90397" y="39005"/>
                </a:cubicBezTo>
                <a:cubicBezTo>
                  <a:pt x="90397" y="39726"/>
                  <a:pt x="90965" y="40316"/>
                  <a:pt x="91686" y="40316"/>
                </a:cubicBezTo>
                <a:close/>
                <a:moveTo>
                  <a:pt x="86857" y="40359"/>
                </a:moveTo>
                <a:cubicBezTo>
                  <a:pt x="88081" y="40359"/>
                  <a:pt x="88671" y="38917"/>
                  <a:pt x="87819" y="38065"/>
                </a:cubicBezTo>
                <a:cubicBezTo>
                  <a:pt x="86966" y="37213"/>
                  <a:pt x="85502" y="37803"/>
                  <a:pt x="85502" y="39005"/>
                </a:cubicBezTo>
                <a:cubicBezTo>
                  <a:pt x="85524" y="39770"/>
                  <a:pt x="86114" y="40359"/>
                  <a:pt x="86857" y="40359"/>
                </a:cubicBezTo>
                <a:close/>
                <a:moveTo>
                  <a:pt x="82028" y="40403"/>
                </a:moveTo>
                <a:cubicBezTo>
                  <a:pt x="83252" y="40403"/>
                  <a:pt x="83864" y="38939"/>
                  <a:pt x="83011" y="38065"/>
                </a:cubicBezTo>
                <a:cubicBezTo>
                  <a:pt x="82159" y="37213"/>
                  <a:pt x="80695" y="37803"/>
                  <a:pt x="80673" y="39005"/>
                </a:cubicBezTo>
                <a:cubicBezTo>
                  <a:pt x="80673" y="39770"/>
                  <a:pt x="81285" y="40403"/>
                  <a:pt x="82028" y="40403"/>
                </a:cubicBezTo>
                <a:close/>
                <a:moveTo>
                  <a:pt x="77221" y="40403"/>
                </a:moveTo>
                <a:cubicBezTo>
                  <a:pt x="78444" y="40403"/>
                  <a:pt x="79078" y="38895"/>
                  <a:pt x="78204" y="38021"/>
                </a:cubicBezTo>
                <a:cubicBezTo>
                  <a:pt x="77330" y="37147"/>
                  <a:pt x="75822" y="37759"/>
                  <a:pt x="75822" y="39005"/>
                </a:cubicBezTo>
                <a:cubicBezTo>
                  <a:pt x="75822" y="39770"/>
                  <a:pt x="76434" y="40403"/>
                  <a:pt x="77221" y="40403"/>
                </a:cubicBezTo>
                <a:close/>
                <a:moveTo>
                  <a:pt x="72392" y="40403"/>
                </a:moveTo>
                <a:cubicBezTo>
                  <a:pt x="73594" y="40403"/>
                  <a:pt x="74205" y="38939"/>
                  <a:pt x="73353" y="38065"/>
                </a:cubicBezTo>
                <a:cubicBezTo>
                  <a:pt x="72501" y="37213"/>
                  <a:pt x="71037" y="37803"/>
                  <a:pt x="71015" y="39005"/>
                </a:cubicBezTo>
                <a:cubicBezTo>
                  <a:pt x="71015" y="39770"/>
                  <a:pt x="71627" y="40403"/>
                  <a:pt x="72392" y="40403"/>
                </a:cubicBezTo>
                <a:close/>
                <a:moveTo>
                  <a:pt x="67563" y="40359"/>
                </a:moveTo>
                <a:cubicBezTo>
                  <a:pt x="68765" y="40359"/>
                  <a:pt x="69376" y="38917"/>
                  <a:pt x="68524" y="38065"/>
                </a:cubicBezTo>
                <a:cubicBezTo>
                  <a:pt x="67672" y="37213"/>
                  <a:pt x="66208" y="37803"/>
                  <a:pt x="66208" y="39005"/>
                </a:cubicBezTo>
                <a:cubicBezTo>
                  <a:pt x="66208" y="39770"/>
                  <a:pt x="66820" y="40359"/>
                  <a:pt x="67563" y="40359"/>
                </a:cubicBezTo>
                <a:close/>
                <a:moveTo>
                  <a:pt x="62756" y="40316"/>
                </a:moveTo>
                <a:cubicBezTo>
                  <a:pt x="63914" y="40316"/>
                  <a:pt x="64482" y="38917"/>
                  <a:pt x="63673" y="38109"/>
                </a:cubicBezTo>
                <a:cubicBezTo>
                  <a:pt x="62843" y="37279"/>
                  <a:pt x="61445" y="37868"/>
                  <a:pt x="61445" y="39027"/>
                </a:cubicBezTo>
                <a:cubicBezTo>
                  <a:pt x="61445" y="39726"/>
                  <a:pt x="62035" y="40316"/>
                  <a:pt x="62756" y="40316"/>
                </a:cubicBezTo>
                <a:close/>
                <a:moveTo>
                  <a:pt x="57927" y="40228"/>
                </a:moveTo>
                <a:cubicBezTo>
                  <a:pt x="58997" y="40228"/>
                  <a:pt x="59544" y="38917"/>
                  <a:pt x="58779" y="38153"/>
                </a:cubicBezTo>
                <a:cubicBezTo>
                  <a:pt x="58014" y="37388"/>
                  <a:pt x="56703" y="37934"/>
                  <a:pt x="56703" y="39027"/>
                </a:cubicBezTo>
                <a:cubicBezTo>
                  <a:pt x="56703" y="39682"/>
                  <a:pt x="57249" y="40228"/>
                  <a:pt x="57927" y="40228"/>
                </a:cubicBezTo>
                <a:close/>
                <a:moveTo>
                  <a:pt x="53098" y="40163"/>
                </a:moveTo>
                <a:cubicBezTo>
                  <a:pt x="54103" y="40163"/>
                  <a:pt x="54605" y="38939"/>
                  <a:pt x="53906" y="38218"/>
                </a:cubicBezTo>
                <a:cubicBezTo>
                  <a:pt x="53185" y="37497"/>
                  <a:pt x="51961" y="38000"/>
                  <a:pt x="51961" y="39027"/>
                </a:cubicBezTo>
                <a:cubicBezTo>
                  <a:pt x="51961" y="39638"/>
                  <a:pt x="52464" y="40163"/>
                  <a:pt x="53098" y="40163"/>
                </a:cubicBezTo>
                <a:close/>
                <a:moveTo>
                  <a:pt x="48268" y="40054"/>
                </a:moveTo>
                <a:cubicBezTo>
                  <a:pt x="49208" y="40054"/>
                  <a:pt x="49667" y="38917"/>
                  <a:pt x="49011" y="38262"/>
                </a:cubicBezTo>
                <a:cubicBezTo>
                  <a:pt x="48356" y="37606"/>
                  <a:pt x="47220" y="38065"/>
                  <a:pt x="47220" y="39005"/>
                </a:cubicBezTo>
                <a:cubicBezTo>
                  <a:pt x="47220" y="39573"/>
                  <a:pt x="47700" y="40054"/>
                  <a:pt x="48268" y="40054"/>
                </a:cubicBezTo>
                <a:close/>
                <a:moveTo>
                  <a:pt x="43439" y="39944"/>
                </a:moveTo>
                <a:cubicBezTo>
                  <a:pt x="44270" y="39944"/>
                  <a:pt x="44685" y="38939"/>
                  <a:pt x="44095" y="38349"/>
                </a:cubicBezTo>
                <a:cubicBezTo>
                  <a:pt x="43505" y="37759"/>
                  <a:pt x="42500" y="38174"/>
                  <a:pt x="42500" y="39005"/>
                </a:cubicBezTo>
                <a:cubicBezTo>
                  <a:pt x="42500" y="39529"/>
                  <a:pt x="42915" y="39944"/>
                  <a:pt x="43439" y="39944"/>
                </a:cubicBezTo>
                <a:close/>
                <a:moveTo>
                  <a:pt x="38610" y="39835"/>
                </a:moveTo>
                <a:cubicBezTo>
                  <a:pt x="39353" y="39835"/>
                  <a:pt x="39703" y="38939"/>
                  <a:pt x="39200" y="38437"/>
                </a:cubicBezTo>
                <a:cubicBezTo>
                  <a:pt x="38676" y="37912"/>
                  <a:pt x="37802" y="38284"/>
                  <a:pt x="37802" y="39005"/>
                </a:cubicBezTo>
                <a:cubicBezTo>
                  <a:pt x="37802" y="39464"/>
                  <a:pt x="38173" y="39835"/>
                  <a:pt x="38610" y="39835"/>
                </a:cubicBezTo>
                <a:close/>
                <a:moveTo>
                  <a:pt x="33781" y="39704"/>
                </a:moveTo>
                <a:cubicBezTo>
                  <a:pt x="34415" y="39704"/>
                  <a:pt x="34743" y="38939"/>
                  <a:pt x="34284" y="38502"/>
                </a:cubicBezTo>
                <a:cubicBezTo>
                  <a:pt x="33847" y="38043"/>
                  <a:pt x="33082" y="38371"/>
                  <a:pt x="33082" y="39005"/>
                </a:cubicBezTo>
                <a:cubicBezTo>
                  <a:pt x="33082" y="39398"/>
                  <a:pt x="33410" y="39704"/>
                  <a:pt x="33781" y="39704"/>
                </a:cubicBezTo>
                <a:close/>
                <a:moveTo>
                  <a:pt x="28974" y="39595"/>
                </a:moveTo>
                <a:cubicBezTo>
                  <a:pt x="29499" y="39595"/>
                  <a:pt x="29761" y="38961"/>
                  <a:pt x="29389" y="38590"/>
                </a:cubicBezTo>
                <a:cubicBezTo>
                  <a:pt x="29018" y="38218"/>
                  <a:pt x="28384" y="38480"/>
                  <a:pt x="28384" y="39005"/>
                </a:cubicBezTo>
                <a:cubicBezTo>
                  <a:pt x="28384" y="39332"/>
                  <a:pt x="28646" y="39595"/>
                  <a:pt x="28974" y="39595"/>
                </a:cubicBezTo>
                <a:close/>
                <a:moveTo>
                  <a:pt x="24145" y="39464"/>
                </a:moveTo>
                <a:cubicBezTo>
                  <a:pt x="24560" y="39464"/>
                  <a:pt x="24779" y="38961"/>
                  <a:pt x="24473" y="38677"/>
                </a:cubicBezTo>
                <a:cubicBezTo>
                  <a:pt x="24189" y="38371"/>
                  <a:pt x="23664" y="38590"/>
                  <a:pt x="23664" y="39005"/>
                </a:cubicBezTo>
                <a:cubicBezTo>
                  <a:pt x="23664" y="39267"/>
                  <a:pt x="23883" y="39464"/>
                  <a:pt x="24145" y="39464"/>
                </a:cubicBezTo>
                <a:close/>
                <a:moveTo>
                  <a:pt x="19316" y="39354"/>
                </a:moveTo>
                <a:cubicBezTo>
                  <a:pt x="19622" y="39354"/>
                  <a:pt x="19775" y="38983"/>
                  <a:pt x="19556" y="38764"/>
                </a:cubicBezTo>
                <a:cubicBezTo>
                  <a:pt x="19338" y="38546"/>
                  <a:pt x="18967" y="38699"/>
                  <a:pt x="18967" y="39005"/>
                </a:cubicBezTo>
                <a:cubicBezTo>
                  <a:pt x="18967" y="39201"/>
                  <a:pt x="19119" y="39354"/>
                  <a:pt x="19316" y="39354"/>
                </a:cubicBezTo>
                <a:close/>
                <a:moveTo>
                  <a:pt x="14487" y="39223"/>
                </a:moveTo>
                <a:cubicBezTo>
                  <a:pt x="14684" y="39223"/>
                  <a:pt x="14771" y="38983"/>
                  <a:pt x="14640" y="38852"/>
                </a:cubicBezTo>
                <a:cubicBezTo>
                  <a:pt x="14509" y="38721"/>
                  <a:pt x="14269" y="38808"/>
                  <a:pt x="14269" y="39005"/>
                </a:cubicBezTo>
                <a:cubicBezTo>
                  <a:pt x="14269" y="39136"/>
                  <a:pt x="14378" y="39223"/>
                  <a:pt x="14487" y="39223"/>
                </a:cubicBezTo>
                <a:close/>
                <a:moveTo>
                  <a:pt x="9658" y="39114"/>
                </a:moveTo>
                <a:cubicBezTo>
                  <a:pt x="9789" y="39114"/>
                  <a:pt x="9789" y="38917"/>
                  <a:pt x="9658" y="38917"/>
                </a:cubicBezTo>
                <a:cubicBezTo>
                  <a:pt x="9527" y="38917"/>
                  <a:pt x="9527" y="39114"/>
                  <a:pt x="9658" y="39114"/>
                </a:cubicBezTo>
                <a:close/>
                <a:moveTo>
                  <a:pt x="144784" y="34219"/>
                </a:moveTo>
                <a:cubicBezTo>
                  <a:pt x="144805" y="34219"/>
                  <a:pt x="144827" y="34198"/>
                  <a:pt x="144827" y="34198"/>
                </a:cubicBezTo>
                <a:cubicBezTo>
                  <a:pt x="144827" y="34132"/>
                  <a:pt x="144740" y="34132"/>
                  <a:pt x="144740" y="34198"/>
                </a:cubicBezTo>
                <a:cubicBezTo>
                  <a:pt x="144740" y="34198"/>
                  <a:pt x="144762" y="34219"/>
                  <a:pt x="144784" y="34219"/>
                </a:cubicBezTo>
                <a:close/>
                <a:moveTo>
                  <a:pt x="139955" y="34350"/>
                </a:moveTo>
                <a:cubicBezTo>
                  <a:pt x="140042" y="34350"/>
                  <a:pt x="140108" y="34285"/>
                  <a:pt x="140108" y="34176"/>
                </a:cubicBezTo>
                <a:cubicBezTo>
                  <a:pt x="140108" y="34088"/>
                  <a:pt x="140042" y="34023"/>
                  <a:pt x="139955" y="34023"/>
                </a:cubicBezTo>
                <a:cubicBezTo>
                  <a:pt x="139867" y="34023"/>
                  <a:pt x="139802" y="34088"/>
                  <a:pt x="139802" y="34176"/>
                </a:cubicBezTo>
                <a:cubicBezTo>
                  <a:pt x="139802" y="34285"/>
                  <a:pt x="139867" y="34350"/>
                  <a:pt x="139955" y="34350"/>
                </a:cubicBezTo>
                <a:close/>
                <a:moveTo>
                  <a:pt x="135126" y="34460"/>
                </a:moveTo>
                <a:cubicBezTo>
                  <a:pt x="135366" y="34460"/>
                  <a:pt x="135497" y="34176"/>
                  <a:pt x="135322" y="34001"/>
                </a:cubicBezTo>
                <a:cubicBezTo>
                  <a:pt x="135147" y="33826"/>
                  <a:pt x="134863" y="33957"/>
                  <a:pt x="134863" y="34198"/>
                </a:cubicBezTo>
                <a:cubicBezTo>
                  <a:pt x="134863" y="34350"/>
                  <a:pt x="134973" y="34460"/>
                  <a:pt x="135126" y="34460"/>
                </a:cubicBezTo>
                <a:close/>
                <a:moveTo>
                  <a:pt x="130297" y="34591"/>
                </a:moveTo>
                <a:cubicBezTo>
                  <a:pt x="130668" y="34591"/>
                  <a:pt x="130865" y="34154"/>
                  <a:pt x="130602" y="33892"/>
                </a:cubicBezTo>
                <a:cubicBezTo>
                  <a:pt x="130340" y="33629"/>
                  <a:pt x="129881" y="33826"/>
                  <a:pt x="129881" y="34198"/>
                </a:cubicBezTo>
                <a:cubicBezTo>
                  <a:pt x="129881" y="34416"/>
                  <a:pt x="130078" y="34591"/>
                  <a:pt x="130297" y="34591"/>
                </a:cubicBezTo>
                <a:close/>
                <a:moveTo>
                  <a:pt x="125489" y="34700"/>
                </a:moveTo>
                <a:cubicBezTo>
                  <a:pt x="125948" y="34700"/>
                  <a:pt x="126167" y="34132"/>
                  <a:pt x="125839" y="33804"/>
                </a:cubicBezTo>
                <a:cubicBezTo>
                  <a:pt x="125511" y="33476"/>
                  <a:pt x="124965" y="33717"/>
                  <a:pt x="124965" y="34176"/>
                </a:cubicBezTo>
                <a:cubicBezTo>
                  <a:pt x="124965" y="34482"/>
                  <a:pt x="125183" y="34700"/>
                  <a:pt x="125489" y="34700"/>
                </a:cubicBezTo>
                <a:close/>
                <a:moveTo>
                  <a:pt x="120660" y="34831"/>
                </a:moveTo>
                <a:cubicBezTo>
                  <a:pt x="121228" y="34831"/>
                  <a:pt x="121512" y="34132"/>
                  <a:pt x="121119" y="33739"/>
                </a:cubicBezTo>
                <a:cubicBezTo>
                  <a:pt x="120704" y="33323"/>
                  <a:pt x="120005" y="33608"/>
                  <a:pt x="120005" y="34176"/>
                </a:cubicBezTo>
                <a:cubicBezTo>
                  <a:pt x="120005" y="34547"/>
                  <a:pt x="120289" y="34831"/>
                  <a:pt x="120660" y="34831"/>
                </a:cubicBezTo>
                <a:close/>
                <a:moveTo>
                  <a:pt x="115831" y="34940"/>
                </a:moveTo>
                <a:cubicBezTo>
                  <a:pt x="116509" y="34940"/>
                  <a:pt x="116836" y="34132"/>
                  <a:pt x="116356" y="33651"/>
                </a:cubicBezTo>
                <a:cubicBezTo>
                  <a:pt x="115875" y="33171"/>
                  <a:pt x="115066" y="33520"/>
                  <a:pt x="115088" y="34176"/>
                </a:cubicBezTo>
                <a:cubicBezTo>
                  <a:pt x="115066" y="34591"/>
                  <a:pt x="115416" y="34940"/>
                  <a:pt x="115831" y="34940"/>
                </a:cubicBezTo>
                <a:close/>
                <a:moveTo>
                  <a:pt x="111002" y="35028"/>
                </a:moveTo>
                <a:cubicBezTo>
                  <a:pt x="111745" y="35028"/>
                  <a:pt x="112138" y="34110"/>
                  <a:pt x="111592" y="33586"/>
                </a:cubicBezTo>
                <a:cubicBezTo>
                  <a:pt x="111068" y="33061"/>
                  <a:pt x="110150" y="33433"/>
                  <a:pt x="110150" y="34176"/>
                </a:cubicBezTo>
                <a:cubicBezTo>
                  <a:pt x="110150" y="34656"/>
                  <a:pt x="110543" y="35028"/>
                  <a:pt x="111002" y="35028"/>
                </a:cubicBezTo>
                <a:close/>
                <a:moveTo>
                  <a:pt x="106173" y="35137"/>
                </a:moveTo>
                <a:cubicBezTo>
                  <a:pt x="107025" y="35137"/>
                  <a:pt x="107441" y="34110"/>
                  <a:pt x="106851" y="33520"/>
                </a:cubicBezTo>
                <a:cubicBezTo>
                  <a:pt x="106239" y="32908"/>
                  <a:pt x="105234" y="33345"/>
                  <a:pt x="105234" y="34176"/>
                </a:cubicBezTo>
                <a:cubicBezTo>
                  <a:pt x="105234" y="34722"/>
                  <a:pt x="105649" y="35137"/>
                  <a:pt x="106173" y="35137"/>
                </a:cubicBezTo>
                <a:close/>
                <a:moveTo>
                  <a:pt x="101344" y="35225"/>
                </a:moveTo>
                <a:cubicBezTo>
                  <a:pt x="102262" y="35225"/>
                  <a:pt x="102743" y="34110"/>
                  <a:pt x="102087" y="33455"/>
                </a:cubicBezTo>
                <a:cubicBezTo>
                  <a:pt x="101432" y="32799"/>
                  <a:pt x="100317" y="33258"/>
                  <a:pt x="100317" y="34176"/>
                </a:cubicBezTo>
                <a:cubicBezTo>
                  <a:pt x="100317" y="34766"/>
                  <a:pt x="100776" y="35225"/>
                  <a:pt x="101344" y="35225"/>
                </a:cubicBezTo>
                <a:close/>
                <a:moveTo>
                  <a:pt x="96515" y="35290"/>
                </a:moveTo>
                <a:cubicBezTo>
                  <a:pt x="97520" y="35290"/>
                  <a:pt x="98023" y="34088"/>
                  <a:pt x="97302" y="33389"/>
                </a:cubicBezTo>
                <a:cubicBezTo>
                  <a:pt x="96603" y="32690"/>
                  <a:pt x="95423" y="33192"/>
                  <a:pt x="95423" y="34176"/>
                </a:cubicBezTo>
                <a:cubicBezTo>
                  <a:pt x="95423" y="34809"/>
                  <a:pt x="95903" y="35290"/>
                  <a:pt x="96515" y="35290"/>
                </a:cubicBezTo>
                <a:close/>
                <a:moveTo>
                  <a:pt x="91708" y="35356"/>
                </a:moveTo>
                <a:cubicBezTo>
                  <a:pt x="92757" y="35356"/>
                  <a:pt x="93281" y="34088"/>
                  <a:pt x="92538" y="33345"/>
                </a:cubicBezTo>
                <a:cubicBezTo>
                  <a:pt x="91774" y="32602"/>
                  <a:pt x="90528" y="33127"/>
                  <a:pt x="90528" y="34176"/>
                </a:cubicBezTo>
                <a:cubicBezTo>
                  <a:pt x="90528" y="34831"/>
                  <a:pt x="91052" y="35356"/>
                  <a:pt x="91708" y="35356"/>
                </a:cubicBezTo>
                <a:close/>
                <a:moveTo>
                  <a:pt x="86879" y="35399"/>
                </a:moveTo>
                <a:cubicBezTo>
                  <a:pt x="87950" y="35399"/>
                  <a:pt x="88496" y="34088"/>
                  <a:pt x="87731" y="33323"/>
                </a:cubicBezTo>
                <a:cubicBezTo>
                  <a:pt x="86966" y="32559"/>
                  <a:pt x="85655" y="33105"/>
                  <a:pt x="85655" y="34176"/>
                </a:cubicBezTo>
                <a:cubicBezTo>
                  <a:pt x="85655" y="34853"/>
                  <a:pt x="86202" y="35399"/>
                  <a:pt x="86879" y="35399"/>
                </a:cubicBezTo>
                <a:close/>
                <a:moveTo>
                  <a:pt x="82050" y="35421"/>
                </a:moveTo>
                <a:cubicBezTo>
                  <a:pt x="83164" y="35421"/>
                  <a:pt x="83711" y="34088"/>
                  <a:pt x="82924" y="33302"/>
                </a:cubicBezTo>
                <a:cubicBezTo>
                  <a:pt x="82137" y="32515"/>
                  <a:pt x="80804" y="33083"/>
                  <a:pt x="80804" y="34176"/>
                </a:cubicBezTo>
                <a:cubicBezTo>
                  <a:pt x="80804" y="34875"/>
                  <a:pt x="81351" y="35421"/>
                  <a:pt x="82050" y="35421"/>
                </a:cubicBezTo>
                <a:close/>
                <a:moveTo>
                  <a:pt x="77221" y="35421"/>
                </a:moveTo>
                <a:cubicBezTo>
                  <a:pt x="78335" y="35421"/>
                  <a:pt x="78903" y="34066"/>
                  <a:pt x="78117" y="33280"/>
                </a:cubicBezTo>
                <a:cubicBezTo>
                  <a:pt x="77330" y="32493"/>
                  <a:pt x="75954" y="33039"/>
                  <a:pt x="75954" y="34176"/>
                </a:cubicBezTo>
                <a:cubicBezTo>
                  <a:pt x="75954" y="34875"/>
                  <a:pt x="76522" y="35421"/>
                  <a:pt x="77221" y="35421"/>
                </a:cubicBezTo>
                <a:close/>
                <a:moveTo>
                  <a:pt x="72392" y="35421"/>
                </a:moveTo>
                <a:cubicBezTo>
                  <a:pt x="73506" y="35421"/>
                  <a:pt x="74052" y="34088"/>
                  <a:pt x="73288" y="33302"/>
                </a:cubicBezTo>
                <a:cubicBezTo>
                  <a:pt x="72501" y="32515"/>
                  <a:pt x="71146" y="33083"/>
                  <a:pt x="71146" y="34176"/>
                </a:cubicBezTo>
                <a:cubicBezTo>
                  <a:pt x="71146" y="34875"/>
                  <a:pt x="71714" y="35421"/>
                  <a:pt x="72392" y="35421"/>
                </a:cubicBezTo>
                <a:close/>
                <a:moveTo>
                  <a:pt x="67563" y="35399"/>
                </a:moveTo>
                <a:cubicBezTo>
                  <a:pt x="68655" y="35399"/>
                  <a:pt x="69202" y="34088"/>
                  <a:pt x="68437" y="33323"/>
                </a:cubicBezTo>
                <a:cubicBezTo>
                  <a:pt x="67672" y="32559"/>
                  <a:pt x="66361" y="33105"/>
                  <a:pt x="66361" y="34176"/>
                </a:cubicBezTo>
                <a:cubicBezTo>
                  <a:pt x="66361" y="34853"/>
                  <a:pt x="66907" y="35399"/>
                  <a:pt x="67563" y="35399"/>
                </a:cubicBezTo>
                <a:close/>
                <a:moveTo>
                  <a:pt x="62734" y="35356"/>
                </a:moveTo>
                <a:cubicBezTo>
                  <a:pt x="63783" y="35356"/>
                  <a:pt x="64307" y="34088"/>
                  <a:pt x="63564" y="33367"/>
                </a:cubicBezTo>
                <a:cubicBezTo>
                  <a:pt x="62843" y="32624"/>
                  <a:pt x="61576" y="33149"/>
                  <a:pt x="61576" y="34176"/>
                </a:cubicBezTo>
                <a:cubicBezTo>
                  <a:pt x="61576" y="34831"/>
                  <a:pt x="62100" y="35356"/>
                  <a:pt x="62734" y="35356"/>
                </a:cubicBezTo>
                <a:close/>
                <a:moveTo>
                  <a:pt x="57927" y="35290"/>
                </a:moveTo>
                <a:cubicBezTo>
                  <a:pt x="58888" y="35290"/>
                  <a:pt x="59369" y="34110"/>
                  <a:pt x="58691" y="33411"/>
                </a:cubicBezTo>
                <a:cubicBezTo>
                  <a:pt x="57992" y="32734"/>
                  <a:pt x="56834" y="33214"/>
                  <a:pt x="56834" y="34198"/>
                </a:cubicBezTo>
                <a:cubicBezTo>
                  <a:pt x="56834" y="34788"/>
                  <a:pt x="57315" y="35290"/>
                  <a:pt x="57927" y="35290"/>
                </a:cubicBezTo>
                <a:close/>
                <a:moveTo>
                  <a:pt x="53098" y="35203"/>
                </a:moveTo>
                <a:cubicBezTo>
                  <a:pt x="53993" y="35203"/>
                  <a:pt x="54452" y="34110"/>
                  <a:pt x="53819" y="33455"/>
                </a:cubicBezTo>
                <a:cubicBezTo>
                  <a:pt x="53163" y="32821"/>
                  <a:pt x="52071" y="33280"/>
                  <a:pt x="52071" y="34176"/>
                </a:cubicBezTo>
                <a:cubicBezTo>
                  <a:pt x="52071" y="34744"/>
                  <a:pt x="52529" y="35203"/>
                  <a:pt x="53098" y="35203"/>
                </a:cubicBezTo>
                <a:close/>
                <a:moveTo>
                  <a:pt x="48268" y="35115"/>
                </a:moveTo>
                <a:cubicBezTo>
                  <a:pt x="49099" y="35115"/>
                  <a:pt x="49514" y="34110"/>
                  <a:pt x="48924" y="33520"/>
                </a:cubicBezTo>
                <a:cubicBezTo>
                  <a:pt x="48334" y="32930"/>
                  <a:pt x="47329" y="33345"/>
                  <a:pt x="47329" y="34176"/>
                </a:cubicBezTo>
                <a:cubicBezTo>
                  <a:pt x="47329" y="34700"/>
                  <a:pt x="47744" y="35115"/>
                  <a:pt x="48268" y="35115"/>
                </a:cubicBezTo>
                <a:close/>
                <a:moveTo>
                  <a:pt x="43439" y="35028"/>
                </a:moveTo>
                <a:cubicBezTo>
                  <a:pt x="44204" y="35028"/>
                  <a:pt x="44576" y="34110"/>
                  <a:pt x="44051" y="33586"/>
                </a:cubicBezTo>
                <a:cubicBezTo>
                  <a:pt x="43505" y="33061"/>
                  <a:pt x="42609" y="33433"/>
                  <a:pt x="42609" y="34176"/>
                </a:cubicBezTo>
                <a:cubicBezTo>
                  <a:pt x="42609" y="34656"/>
                  <a:pt x="42981" y="35028"/>
                  <a:pt x="43439" y="35028"/>
                </a:cubicBezTo>
                <a:close/>
                <a:moveTo>
                  <a:pt x="38610" y="34919"/>
                </a:moveTo>
                <a:cubicBezTo>
                  <a:pt x="39266" y="34919"/>
                  <a:pt x="39616" y="34132"/>
                  <a:pt x="39135" y="33673"/>
                </a:cubicBezTo>
                <a:cubicBezTo>
                  <a:pt x="38676" y="33192"/>
                  <a:pt x="37889" y="33520"/>
                  <a:pt x="37889" y="34176"/>
                </a:cubicBezTo>
                <a:cubicBezTo>
                  <a:pt x="37889" y="34591"/>
                  <a:pt x="38217" y="34919"/>
                  <a:pt x="38610" y="34919"/>
                </a:cubicBezTo>
                <a:close/>
                <a:moveTo>
                  <a:pt x="33781" y="34809"/>
                </a:moveTo>
                <a:cubicBezTo>
                  <a:pt x="34350" y="34809"/>
                  <a:pt x="34634" y="34132"/>
                  <a:pt x="34240" y="33739"/>
                </a:cubicBezTo>
                <a:cubicBezTo>
                  <a:pt x="33847" y="33345"/>
                  <a:pt x="33170" y="33629"/>
                  <a:pt x="33170" y="34176"/>
                </a:cubicBezTo>
                <a:cubicBezTo>
                  <a:pt x="33170" y="34525"/>
                  <a:pt x="33454" y="34809"/>
                  <a:pt x="33781" y="34809"/>
                </a:cubicBezTo>
                <a:close/>
                <a:moveTo>
                  <a:pt x="28974" y="34700"/>
                </a:moveTo>
                <a:cubicBezTo>
                  <a:pt x="29433" y="34700"/>
                  <a:pt x="29673" y="34132"/>
                  <a:pt x="29324" y="33804"/>
                </a:cubicBezTo>
                <a:cubicBezTo>
                  <a:pt x="28996" y="33476"/>
                  <a:pt x="28450" y="33717"/>
                  <a:pt x="28450" y="34176"/>
                </a:cubicBezTo>
                <a:cubicBezTo>
                  <a:pt x="28450" y="34482"/>
                  <a:pt x="28668" y="34700"/>
                  <a:pt x="28974" y="34700"/>
                </a:cubicBezTo>
                <a:close/>
                <a:moveTo>
                  <a:pt x="24145" y="34591"/>
                </a:moveTo>
                <a:cubicBezTo>
                  <a:pt x="24495" y="34591"/>
                  <a:pt x="24670" y="34154"/>
                  <a:pt x="24429" y="33892"/>
                </a:cubicBezTo>
                <a:cubicBezTo>
                  <a:pt x="24167" y="33651"/>
                  <a:pt x="23730" y="33826"/>
                  <a:pt x="23730" y="34176"/>
                </a:cubicBezTo>
                <a:cubicBezTo>
                  <a:pt x="23730" y="34394"/>
                  <a:pt x="23927" y="34591"/>
                  <a:pt x="24145" y="34591"/>
                </a:cubicBezTo>
                <a:close/>
                <a:moveTo>
                  <a:pt x="19316" y="34460"/>
                </a:moveTo>
                <a:cubicBezTo>
                  <a:pt x="19556" y="34460"/>
                  <a:pt x="19688" y="34176"/>
                  <a:pt x="19513" y="34001"/>
                </a:cubicBezTo>
                <a:cubicBezTo>
                  <a:pt x="19338" y="33826"/>
                  <a:pt x="19032" y="33935"/>
                  <a:pt x="19032" y="34198"/>
                </a:cubicBezTo>
                <a:cubicBezTo>
                  <a:pt x="19032" y="34329"/>
                  <a:pt x="19163" y="34460"/>
                  <a:pt x="19316" y="34460"/>
                </a:cubicBezTo>
                <a:close/>
                <a:moveTo>
                  <a:pt x="14487" y="34350"/>
                </a:moveTo>
                <a:cubicBezTo>
                  <a:pt x="14575" y="34350"/>
                  <a:pt x="14640" y="34263"/>
                  <a:pt x="14640" y="34176"/>
                </a:cubicBezTo>
                <a:cubicBezTo>
                  <a:pt x="14640" y="34088"/>
                  <a:pt x="14575" y="34023"/>
                  <a:pt x="14487" y="34023"/>
                </a:cubicBezTo>
                <a:cubicBezTo>
                  <a:pt x="14400" y="34023"/>
                  <a:pt x="14334" y="34088"/>
                  <a:pt x="14334" y="34176"/>
                </a:cubicBezTo>
                <a:cubicBezTo>
                  <a:pt x="14334" y="34263"/>
                  <a:pt x="14400" y="34350"/>
                  <a:pt x="14487" y="34350"/>
                </a:cubicBezTo>
                <a:close/>
                <a:moveTo>
                  <a:pt x="9658" y="34219"/>
                </a:moveTo>
                <a:cubicBezTo>
                  <a:pt x="9680" y="34219"/>
                  <a:pt x="9702" y="34198"/>
                  <a:pt x="9702" y="34176"/>
                </a:cubicBezTo>
                <a:cubicBezTo>
                  <a:pt x="9702" y="34154"/>
                  <a:pt x="9680" y="34132"/>
                  <a:pt x="9658" y="34132"/>
                </a:cubicBezTo>
                <a:cubicBezTo>
                  <a:pt x="9636" y="34132"/>
                  <a:pt x="9614" y="34154"/>
                  <a:pt x="9614" y="34176"/>
                </a:cubicBezTo>
                <a:cubicBezTo>
                  <a:pt x="9614" y="34198"/>
                  <a:pt x="9636" y="34219"/>
                  <a:pt x="9658" y="34219"/>
                </a:cubicBezTo>
                <a:close/>
                <a:moveTo>
                  <a:pt x="144784" y="29368"/>
                </a:moveTo>
                <a:cubicBezTo>
                  <a:pt x="144784" y="29347"/>
                  <a:pt x="144762" y="29347"/>
                  <a:pt x="144762" y="29368"/>
                </a:cubicBezTo>
                <a:lnTo>
                  <a:pt x="144762" y="29368"/>
                </a:lnTo>
                <a:close/>
                <a:moveTo>
                  <a:pt x="139955" y="29456"/>
                </a:moveTo>
                <a:cubicBezTo>
                  <a:pt x="140086" y="29456"/>
                  <a:pt x="140086" y="29259"/>
                  <a:pt x="139955" y="29259"/>
                </a:cubicBezTo>
                <a:cubicBezTo>
                  <a:pt x="139823" y="29259"/>
                  <a:pt x="139823" y="29456"/>
                  <a:pt x="139955" y="29456"/>
                </a:cubicBezTo>
                <a:close/>
                <a:moveTo>
                  <a:pt x="135126" y="29565"/>
                </a:moveTo>
                <a:cubicBezTo>
                  <a:pt x="135257" y="29565"/>
                  <a:pt x="135344" y="29478"/>
                  <a:pt x="135344" y="29347"/>
                </a:cubicBezTo>
                <a:cubicBezTo>
                  <a:pt x="135344" y="29172"/>
                  <a:pt x="135104" y="29063"/>
                  <a:pt x="134973" y="29194"/>
                </a:cubicBezTo>
                <a:cubicBezTo>
                  <a:pt x="134841" y="29347"/>
                  <a:pt x="134929" y="29565"/>
                  <a:pt x="135126" y="29565"/>
                </a:cubicBezTo>
                <a:close/>
                <a:moveTo>
                  <a:pt x="130297" y="29674"/>
                </a:moveTo>
                <a:cubicBezTo>
                  <a:pt x="130602" y="29674"/>
                  <a:pt x="130734" y="29325"/>
                  <a:pt x="130537" y="29128"/>
                </a:cubicBezTo>
                <a:cubicBezTo>
                  <a:pt x="130318" y="28931"/>
                  <a:pt x="129991" y="29063"/>
                  <a:pt x="129991" y="29347"/>
                </a:cubicBezTo>
                <a:cubicBezTo>
                  <a:pt x="129991" y="29521"/>
                  <a:pt x="130122" y="29674"/>
                  <a:pt x="130297" y="29674"/>
                </a:cubicBezTo>
                <a:close/>
                <a:moveTo>
                  <a:pt x="125489" y="29806"/>
                </a:moveTo>
                <a:cubicBezTo>
                  <a:pt x="125883" y="29784"/>
                  <a:pt x="126079" y="29325"/>
                  <a:pt x="125795" y="29041"/>
                </a:cubicBezTo>
                <a:cubicBezTo>
                  <a:pt x="125511" y="28757"/>
                  <a:pt x="125030" y="28953"/>
                  <a:pt x="125030" y="29347"/>
                </a:cubicBezTo>
                <a:cubicBezTo>
                  <a:pt x="125030" y="29609"/>
                  <a:pt x="125227" y="29806"/>
                  <a:pt x="125489" y="29806"/>
                </a:cubicBezTo>
                <a:close/>
                <a:moveTo>
                  <a:pt x="120660" y="29915"/>
                </a:moveTo>
                <a:cubicBezTo>
                  <a:pt x="121141" y="29915"/>
                  <a:pt x="121381" y="29325"/>
                  <a:pt x="121032" y="28975"/>
                </a:cubicBezTo>
                <a:cubicBezTo>
                  <a:pt x="120704" y="28626"/>
                  <a:pt x="120114" y="28866"/>
                  <a:pt x="120114" y="29368"/>
                </a:cubicBezTo>
                <a:cubicBezTo>
                  <a:pt x="120114" y="29653"/>
                  <a:pt x="120354" y="29915"/>
                  <a:pt x="120660" y="29915"/>
                </a:cubicBezTo>
                <a:close/>
                <a:moveTo>
                  <a:pt x="115831" y="30002"/>
                </a:moveTo>
                <a:cubicBezTo>
                  <a:pt x="116421" y="30002"/>
                  <a:pt x="116705" y="29303"/>
                  <a:pt x="116290" y="28888"/>
                </a:cubicBezTo>
                <a:cubicBezTo>
                  <a:pt x="115875" y="28473"/>
                  <a:pt x="115176" y="28779"/>
                  <a:pt x="115176" y="29347"/>
                </a:cubicBezTo>
                <a:cubicBezTo>
                  <a:pt x="115176" y="29718"/>
                  <a:pt x="115460" y="30002"/>
                  <a:pt x="115831" y="30002"/>
                </a:cubicBezTo>
                <a:close/>
                <a:moveTo>
                  <a:pt x="111002" y="30111"/>
                </a:moveTo>
                <a:cubicBezTo>
                  <a:pt x="111680" y="30111"/>
                  <a:pt x="112007" y="29303"/>
                  <a:pt x="111527" y="28822"/>
                </a:cubicBezTo>
                <a:cubicBezTo>
                  <a:pt x="111068" y="28341"/>
                  <a:pt x="110259" y="28691"/>
                  <a:pt x="110259" y="29347"/>
                </a:cubicBezTo>
                <a:cubicBezTo>
                  <a:pt x="110259" y="29762"/>
                  <a:pt x="110587" y="30111"/>
                  <a:pt x="111002" y="30111"/>
                </a:cubicBezTo>
                <a:close/>
                <a:moveTo>
                  <a:pt x="106173" y="30177"/>
                </a:moveTo>
                <a:cubicBezTo>
                  <a:pt x="106916" y="30177"/>
                  <a:pt x="107266" y="29303"/>
                  <a:pt x="106763" y="28779"/>
                </a:cubicBezTo>
                <a:cubicBezTo>
                  <a:pt x="106239" y="28276"/>
                  <a:pt x="105365" y="28626"/>
                  <a:pt x="105365" y="29368"/>
                </a:cubicBezTo>
                <a:cubicBezTo>
                  <a:pt x="105365" y="29806"/>
                  <a:pt x="105714" y="30177"/>
                  <a:pt x="106173" y="30177"/>
                </a:cubicBezTo>
                <a:close/>
                <a:moveTo>
                  <a:pt x="101344" y="30264"/>
                </a:moveTo>
                <a:cubicBezTo>
                  <a:pt x="102153" y="30264"/>
                  <a:pt x="102568" y="29281"/>
                  <a:pt x="102000" y="28713"/>
                </a:cubicBezTo>
                <a:cubicBezTo>
                  <a:pt x="101410" y="28145"/>
                  <a:pt x="100448" y="28538"/>
                  <a:pt x="100448" y="29347"/>
                </a:cubicBezTo>
                <a:cubicBezTo>
                  <a:pt x="100448" y="29849"/>
                  <a:pt x="100842" y="30264"/>
                  <a:pt x="101344" y="30264"/>
                </a:cubicBezTo>
                <a:close/>
                <a:moveTo>
                  <a:pt x="96515" y="30330"/>
                </a:moveTo>
                <a:cubicBezTo>
                  <a:pt x="97389" y="30330"/>
                  <a:pt x="97826" y="29281"/>
                  <a:pt x="97214" y="28669"/>
                </a:cubicBezTo>
                <a:cubicBezTo>
                  <a:pt x="96603" y="28036"/>
                  <a:pt x="95554" y="28473"/>
                  <a:pt x="95554" y="29347"/>
                </a:cubicBezTo>
                <a:cubicBezTo>
                  <a:pt x="95554" y="29893"/>
                  <a:pt x="95991" y="30330"/>
                  <a:pt x="96515" y="30330"/>
                </a:cubicBezTo>
                <a:close/>
                <a:moveTo>
                  <a:pt x="91708" y="30395"/>
                </a:moveTo>
                <a:cubicBezTo>
                  <a:pt x="92626" y="30374"/>
                  <a:pt x="93085" y="29281"/>
                  <a:pt x="92429" y="28626"/>
                </a:cubicBezTo>
                <a:cubicBezTo>
                  <a:pt x="91774" y="27970"/>
                  <a:pt x="90659" y="28429"/>
                  <a:pt x="90659" y="29347"/>
                </a:cubicBezTo>
                <a:cubicBezTo>
                  <a:pt x="90659" y="29915"/>
                  <a:pt x="91140" y="30395"/>
                  <a:pt x="91708" y="30395"/>
                </a:cubicBezTo>
                <a:close/>
                <a:moveTo>
                  <a:pt x="86879" y="30439"/>
                </a:moveTo>
                <a:cubicBezTo>
                  <a:pt x="87840" y="30439"/>
                  <a:pt x="88343" y="29259"/>
                  <a:pt x="87644" y="28582"/>
                </a:cubicBezTo>
                <a:cubicBezTo>
                  <a:pt x="86966" y="27883"/>
                  <a:pt x="85786" y="28363"/>
                  <a:pt x="85786" y="29347"/>
                </a:cubicBezTo>
                <a:cubicBezTo>
                  <a:pt x="85786" y="29958"/>
                  <a:pt x="86267" y="30439"/>
                  <a:pt x="86879" y="30439"/>
                </a:cubicBezTo>
                <a:close/>
                <a:moveTo>
                  <a:pt x="82050" y="30439"/>
                </a:moveTo>
                <a:cubicBezTo>
                  <a:pt x="83011" y="30439"/>
                  <a:pt x="83514" y="29259"/>
                  <a:pt x="82815" y="28582"/>
                </a:cubicBezTo>
                <a:cubicBezTo>
                  <a:pt x="82137" y="27883"/>
                  <a:pt x="80957" y="28363"/>
                  <a:pt x="80957" y="29347"/>
                </a:cubicBezTo>
                <a:cubicBezTo>
                  <a:pt x="80957" y="29958"/>
                  <a:pt x="81438" y="30439"/>
                  <a:pt x="82050" y="30439"/>
                </a:cubicBezTo>
                <a:close/>
                <a:moveTo>
                  <a:pt x="77221" y="30439"/>
                </a:moveTo>
                <a:cubicBezTo>
                  <a:pt x="78204" y="30439"/>
                  <a:pt x="78707" y="29237"/>
                  <a:pt x="78007" y="28538"/>
                </a:cubicBezTo>
                <a:cubicBezTo>
                  <a:pt x="77308" y="27839"/>
                  <a:pt x="76106" y="28341"/>
                  <a:pt x="76106" y="29325"/>
                </a:cubicBezTo>
                <a:cubicBezTo>
                  <a:pt x="76106" y="29937"/>
                  <a:pt x="76609" y="30439"/>
                  <a:pt x="77221" y="30439"/>
                </a:cubicBezTo>
                <a:close/>
                <a:moveTo>
                  <a:pt x="72392" y="30439"/>
                </a:moveTo>
                <a:cubicBezTo>
                  <a:pt x="73375" y="30439"/>
                  <a:pt x="73856" y="29259"/>
                  <a:pt x="73178" y="28582"/>
                </a:cubicBezTo>
                <a:cubicBezTo>
                  <a:pt x="72479" y="27883"/>
                  <a:pt x="71299" y="28363"/>
                  <a:pt x="71299" y="29347"/>
                </a:cubicBezTo>
                <a:cubicBezTo>
                  <a:pt x="71299" y="29958"/>
                  <a:pt x="71802" y="30439"/>
                  <a:pt x="72392" y="30439"/>
                </a:cubicBezTo>
                <a:close/>
                <a:moveTo>
                  <a:pt x="67563" y="30417"/>
                </a:moveTo>
                <a:cubicBezTo>
                  <a:pt x="68524" y="30417"/>
                  <a:pt x="69005" y="29259"/>
                  <a:pt x="68328" y="28582"/>
                </a:cubicBezTo>
                <a:cubicBezTo>
                  <a:pt x="67650" y="27904"/>
                  <a:pt x="66492" y="28385"/>
                  <a:pt x="66492" y="29347"/>
                </a:cubicBezTo>
                <a:cubicBezTo>
                  <a:pt x="66492" y="29937"/>
                  <a:pt x="66973" y="30417"/>
                  <a:pt x="67563" y="30417"/>
                </a:cubicBezTo>
                <a:close/>
                <a:moveTo>
                  <a:pt x="62734" y="30374"/>
                </a:moveTo>
                <a:cubicBezTo>
                  <a:pt x="63673" y="30374"/>
                  <a:pt x="64132" y="29259"/>
                  <a:pt x="63477" y="28604"/>
                </a:cubicBezTo>
                <a:cubicBezTo>
                  <a:pt x="62821" y="27948"/>
                  <a:pt x="61707" y="28429"/>
                  <a:pt x="61707" y="29347"/>
                </a:cubicBezTo>
                <a:cubicBezTo>
                  <a:pt x="61707" y="29915"/>
                  <a:pt x="62166" y="30374"/>
                  <a:pt x="62734" y="30374"/>
                </a:cubicBezTo>
                <a:close/>
                <a:moveTo>
                  <a:pt x="57927" y="30308"/>
                </a:moveTo>
                <a:cubicBezTo>
                  <a:pt x="58801" y="30308"/>
                  <a:pt x="59238" y="29259"/>
                  <a:pt x="58604" y="28647"/>
                </a:cubicBezTo>
                <a:cubicBezTo>
                  <a:pt x="57992" y="28036"/>
                  <a:pt x="56943" y="28473"/>
                  <a:pt x="56943" y="29347"/>
                </a:cubicBezTo>
                <a:cubicBezTo>
                  <a:pt x="56943" y="29871"/>
                  <a:pt x="57380" y="30308"/>
                  <a:pt x="57927" y="30308"/>
                </a:cubicBezTo>
                <a:close/>
                <a:moveTo>
                  <a:pt x="53098" y="30243"/>
                </a:moveTo>
                <a:cubicBezTo>
                  <a:pt x="53906" y="30243"/>
                  <a:pt x="54299" y="29259"/>
                  <a:pt x="53731" y="28691"/>
                </a:cubicBezTo>
                <a:cubicBezTo>
                  <a:pt x="53163" y="28123"/>
                  <a:pt x="52180" y="28538"/>
                  <a:pt x="52180" y="29347"/>
                </a:cubicBezTo>
                <a:cubicBezTo>
                  <a:pt x="52180" y="29849"/>
                  <a:pt x="52595" y="30243"/>
                  <a:pt x="53098" y="30243"/>
                </a:cubicBezTo>
                <a:close/>
                <a:moveTo>
                  <a:pt x="48268" y="30177"/>
                </a:moveTo>
                <a:cubicBezTo>
                  <a:pt x="48990" y="30177"/>
                  <a:pt x="49361" y="29281"/>
                  <a:pt x="48858" y="28779"/>
                </a:cubicBezTo>
                <a:cubicBezTo>
                  <a:pt x="48334" y="28254"/>
                  <a:pt x="47438" y="28626"/>
                  <a:pt x="47438" y="29347"/>
                </a:cubicBezTo>
                <a:cubicBezTo>
                  <a:pt x="47438" y="29806"/>
                  <a:pt x="47810" y="30177"/>
                  <a:pt x="48268" y="30177"/>
                </a:cubicBezTo>
                <a:close/>
                <a:moveTo>
                  <a:pt x="43439" y="30068"/>
                </a:moveTo>
                <a:cubicBezTo>
                  <a:pt x="44095" y="30068"/>
                  <a:pt x="44423" y="29281"/>
                  <a:pt x="43964" y="28822"/>
                </a:cubicBezTo>
                <a:cubicBezTo>
                  <a:pt x="43505" y="28341"/>
                  <a:pt x="42697" y="28691"/>
                  <a:pt x="42697" y="29347"/>
                </a:cubicBezTo>
                <a:cubicBezTo>
                  <a:pt x="42697" y="29740"/>
                  <a:pt x="43046" y="30068"/>
                  <a:pt x="43439" y="30068"/>
                </a:cubicBezTo>
                <a:close/>
                <a:moveTo>
                  <a:pt x="38610" y="29980"/>
                </a:moveTo>
                <a:cubicBezTo>
                  <a:pt x="39200" y="29980"/>
                  <a:pt x="39484" y="29281"/>
                  <a:pt x="39069" y="28888"/>
                </a:cubicBezTo>
                <a:cubicBezTo>
                  <a:pt x="38676" y="28473"/>
                  <a:pt x="37977" y="28757"/>
                  <a:pt x="37977" y="29347"/>
                </a:cubicBezTo>
                <a:cubicBezTo>
                  <a:pt x="37977" y="29696"/>
                  <a:pt x="38261" y="29980"/>
                  <a:pt x="38610" y="29980"/>
                </a:cubicBezTo>
                <a:close/>
                <a:moveTo>
                  <a:pt x="33781" y="29871"/>
                </a:moveTo>
                <a:cubicBezTo>
                  <a:pt x="34284" y="29871"/>
                  <a:pt x="34524" y="29281"/>
                  <a:pt x="34175" y="28953"/>
                </a:cubicBezTo>
                <a:cubicBezTo>
                  <a:pt x="33825" y="28604"/>
                  <a:pt x="33235" y="28844"/>
                  <a:pt x="33235" y="29325"/>
                </a:cubicBezTo>
                <a:cubicBezTo>
                  <a:pt x="33235" y="29631"/>
                  <a:pt x="33497" y="29871"/>
                  <a:pt x="33781" y="29871"/>
                </a:cubicBezTo>
                <a:close/>
                <a:moveTo>
                  <a:pt x="28974" y="29762"/>
                </a:moveTo>
                <a:cubicBezTo>
                  <a:pt x="29346" y="29762"/>
                  <a:pt x="29542" y="29303"/>
                  <a:pt x="29280" y="29041"/>
                </a:cubicBezTo>
                <a:cubicBezTo>
                  <a:pt x="28996" y="28779"/>
                  <a:pt x="28537" y="28953"/>
                  <a:pt x="28537" y="29347"/>
                </a:cubicBezTo>
                <a:cubicBezTo>
                  <a:pt x="28537" y="29587"/>
                  <a:pt x="28734" y="29762"/>
                  <a:pt x="28974" y="29762"/>
                </a:cubicBezTo>
                <a:close/>
                <a:moveTo>
                  <a:pt x="24145" y="29674"/>
                </a:moveTo>
                <a:cubicBezTo>
                  <a:pt x="24429" y="29674"/>
                  <a:pt x="24560" y="29325"/>
                  <a:pt x="24364" y="29106"/>
                </a:cubicBezTo>
                <a:cubicBezTo>
                  <a:pt x="24167" y="28910"/>
                  <a:pt x="23817" y="29063"/>
                  <a:pt x="23817" y="29347"/>
                </a:cubicBezTo>
                <a:cubicBezTo>
                  <a:pt x="23817" y="29521"/>
                  <a:pt x="23970" y="29674"/>
                  <a:pt x="24145" y="29674"/>
                </a:cubicBezTo>
                <a:close/>
                <a:moveTo>
                  <a:pt x="19316" y="29543"/>
                </a:moveTo>
                <a:cubicBezTo>
                  <a:pt x="19491" y="29543"/>
                  <a:pt x="19578" y="29325"/>
                  <a:pt x="19469" y="29194"/>
                </a:cubicBezTo>
                <a:cubicBezTo>
                  <a:pt x="19338" y="29063"/>
                  <a:pt x="19119" y="29172"/>
                  <a:pt x="19119" y="29347"/>
                </a:cubicBezTo>
                <a:cubicBezTo>
                  <a:pt x="19119" y="29456"/>
                  <a:pt x="19207" y="29543"/>
                  <a:pt x="19316" y="29543"/>
                </a:cubicBezTo>
                <a:close/>
                <a:moveTo>
                  <a:pt x="14487" y="29434"/>
                </a:moveTo>
                <a:cubicBezTo>
                  <a:pt x="14531" y="29434"/>
                  <a:pt x="14575" y="29390"/>
                  <a:pt x="14575" y="29347"/>
                </a:cubicBezTo>
                <a:cubicBezTo>
                  <a:pt x="14575" y="29303"/>
                  <a:pt x="14531" y="29259"/>
                  <a:pt x="14487" y="29259"/>
                </a:cubicBezTo>
                <a:cubicBezTo>
                  <a:pt x="14443" y="29259"/>
                  <a:pt x="14400" y="29303"/>
                  <a:pt x="14400" y="29347"/>
                </a:cubicBezTo>
                <a:cubicBezTo>
                  <a:pt x="14400" y="29390"/>
                  <a:pt x="14443" y="29434"/>
                  <a:pt x="14487" y="29434"/>
                </a:cubicBezTo>
                <a:close/>
                <a:moveTo>
                  <a:pt x="139955" y="24539"/>
                </a:moveTo>
                <a:cubicBezTo>
                  <a:pt x="139976" y="24539"/>
                  <a:pt x="139976" y="24539"/>
                  <a:pt x="139976" y="24518"/>
                </a:cubicBezTo>
                <a:cubicBezTo>
                  <a:pt x="139976" y="24496"/>
                  <a:pt x="139976" y="24496"/>
                  <a:pt x="139955" y="24496"/>
                </a:cubicBezTo>
                <a:cubicBezTo>
                  <a:pt x="139933" y="24496"/>
                  <a:pt x="139933" y="24496"/>
                  <a:pt x="139933" y="24518"/>
                </a:cubicBezTo>
                <a:cubicBezTo>
                  <a:pt x="139933" y="24539"/>
                  <a:pt x="139933" y="24539"/>
                  <a:pt x="139955" y="24539"/>
                </a:cubicBezTo>
                <a:close/>
                <a:moveTo>
                  <a:pt x="135126" y="24649"/>
                </a:moveTo>
                <a:cubicBezTo>
                  <a:pt x="135344" y="24649"/>
                  <a:pt x="134994" y="24321"/>
                  <a:pt x="134994" y="24518"/>
                </a:cubicBezTo>
                <a:cubicBezTo>
                  <a:pt x="134994" y="24605"/>
                  <a:pt x="135060" y="24649"/>
                  <a:pt x="135126" y="24649"/>
                </a:cubicBezTo>
                <a:close/>
                <a:moveTo>
                  <a:pt x="130297" y="24758"/>
                </a:moveTo>
                <a:cubicBezTo>
                  <a:pt x="130624" y="24758"/>
                  <a:pt x="130624" y="24277"/>
                  <a:pt x="130297" y="24277"/>
                </a:cubicBezTo>
                <a:cubicBezTo>
                  <a:pt x="129991" y="24277"/>
                  <a:pt x="129991" y="24758"/>
                  <a:pt x="130297" y="24758"/>
                </a:cubicBezTo>
                <a:close/>
                <a:moveTo>
                  <a:pt x="125489" y="24867"/>
                </a:moveTo>
                <a:cubicBezTo>
                  <a:pt x="125795" y="24867"/>
                  <a:pt x="125948" y="24496"/>
                  <a:pt x="125730" y="24277"/>
                </a:cubicBezTo>
                <a:cubicBezTo>
                  <a:pt x="125511" y="24059"/>
                  <a:pt x="125140" y="24212"/>
                  <a:pt x="125140" y="24518"/>
                </a:cubicBezTo>
                <a:cubicBezTo>
                  <a:pt x="125140" y="24714"/>
                  <a:pt x="125293" y="24867"/>
                  <a:pt x="125489" y="24867"/>
                </a:cubicBezTo>
                <a:close/>
                <a:moveTo>
                  <a:pt x="120660" y="24976"/>
                </a:moveTo>
                <a:cubicBezTo>
                  <a:pt x="121054" y="24976"/>
                  <a:pt x="121250" y="24474"/>
                  <a:pt x="120966" y="24190"/>
                </a:cubicBezTo>
                <a:cubicBezTo>
                  <a:pt x="120682" y="23906"/>
                  <a:pt x="120201" y="24124"/>
                  <a:pt x="120201" y="24518"/>
                </a:cubicBezTo>
                <a:cubicBezTo>
                  <a:pt x="120201" y="24780"/>
                  <a:pt x="120398" y="24976"/>
                  <a:pt x="120660" y="24976"/>
                </a:cubicBezTo>
                <a:close/>
                <a:moveTo>
                  <a:pt x="115831" y="25064"/>
                </a:moveTo>
                <a:cubicBezTo>
                  <a:pt x="116312" y="25064"/>
                  <a:pt x="116552" y="24474"/>
                  <a:pt x="116225" y="24146"/>
                </a:cubicBezTo>
                <a:cubicBezTo>
                  <a:pt x="115875" y="23797"/>
                  <a:pt x="115285" y="24037"/>
                  <a:pt x="115285" y="24518"/>
                </a:cubicBezTo>
                <a:cubicBezTo>
                  <a:pt x="115285" y="24824"/>
                  <a:pt x="115525" y="25064"/>
                  <a:pt x="115831" y="25064"/>
                </a:cubicBezTo>
                <a:close/>
                <a:moveTo>
                  <a:pt x="111002" y="25151"/>
                </a:moveTo>
                <a:cubicBezTo>
                  <a:pt x="111570" y="25151"/>
                  <a:pt x="111833" y="24474"/>
                  <a:pt x="111439" y="24081"/>
                </a:cubicBezTo>
                <a:cubicBezTo>
                  <a:pt x="111046" y="23687"/>
                  <a:pt x="110369" y="23971"/>
                  <a:pt x="110369" y="24518"/>
                </a:cubicBezTo>
                <a:cubicBezTo>
                  <a:pt x="110369" y="24867"/>
                  <a:pt x="110653" y="25151"/>
                  <a:pt x="111002" y="25151"/>
                </a:cubicBezTo>
                <a:close/>
                <a:moveTo>
                  <a:pt x="106173" y="25239"/>
                </a:moveTo>
                <a:cubicBezTo>
                  <a:pt x="106807" y="25239"/>
                  <a:pt x="107135" y="24452"/>
                  <a:pt x="106676" y="24015"/>
                </a:cubicBezTo>
                <a:cubicBezTo>
                  <a:pt x="106217" y="23556"/>
                  <a:pt x="105452" y="23884"/>
                  <a:pt x="105452" y="24518"/>
                </a:cubicBezTo>
                <a:cubicBezTo>
                  <a:pt x="105452" y="24911"/>
                  <a:pt x="105780" y="25239"/>
                  <a:pt x="106173" y="25239"/>
                </a:cubicBezTo>
                <a:close/>
                <a:moveTo>
                  <a:pt x="101344" y="25304"/>
                </a:moveTo>
                <a:cubicBezTo>
                  <a:pt x="102043" y="25304"/>
                  <a:pt x="102415" y="24452"/>
                  <a:pt x="101912" y="23971"/>
                </a:cubicBezTo>
                <a:cubicBezTo>
                  <a:pt x="101410" y="23469"/>
                  <a:pt x="100558" y="23818"/>
                  <a:pt x="100558" y="24518"/>
                </a:cubicBezTo>
                <a:cubicBezTo>
                  <a:pt x="100558" y="24955"/>
                  <a:pt x="100907" y="25304"/>
                  <a:pt x="101344" y="25304"/>
                </a:cubicBezTo>
                <a:close/>
                <a:moveTo>
                  <a:pt x="96515" y="25370"/>
                </a:moveTo>
                <a:cubicBezTo>
                  <a:pt x="97280" y="25370"/>
                  <a:pt x="97673" y="24452"/>
                  <a:pt x="97127" y="23906"/>
                </a:cubicBezTo>
                <a:cubicBezTo>
                  <a:pt x="96603" y="23381"/>
                  <a:pt x="95663" y="23753"/>
                  <a:pt x="95663" y="24518"/>
                </a:cubicBezTo>
                <a:cubicBezTo>
                  <a:pt x="95663" y="24998"/>
                  <a:pt x="96056" y="25370"/>
                  <a:pt x="96515" y="25370"/>
                </a:cubicBezTo>
                <a:close/>
                <a:moveTo>
                  <a:pt x="91708" y="25435"/>
                </a:moveTo>
                <a:cubicBezTo>
                  <a:pt x="92516" y="25435"/>
                  <a:pt x="92910" y="24452"/>
                  <a:pt x="92342" y="23884"/>
                </a:cubicBezTo>
                <a:cubicBezTo>
                  <a:pt x="91774" y="23294"/>
                  <a:pt x="90790" y="23709"/>
                  <a:pt x="90790" y="24518"/>
                </a:cubicBezTo>
                <a:cubicBezTo>
                  <a:pt x="90790" y="25020"/>
                  <a:pt x="91205" y="25435"/>
                  <a:pt x="91708" y="25435"/>
                </a:cubicBezTo>
                <a:close/>
                <a:moveTo>
                  <a:pt x="86879" y="25457"/>
                </a:moveTo>
                <a:cubicBezTo>
                  <a:pt x="87709" y="25457"/>
                  <a:pt x="88124" y="24452"/>
                  <a:pt x="87534" y="23862"/>
                </a:cubicBezTo>
                <a:cubicBezTo>
                  <a:pt x="86944" y="23272"/>
                  <a:pt x="85939" y="23687"/>
                  <a:pt x="85939" y="24518"/>
                </a:cubicBezTo>
                <a:cubicBezTo>
                  <a:pt x="85939" y="25042"/>
                  <a:pt x="86354" y="25457"/>
                  <a:pt x="86879" y="25457"/>
                </a:cubicBezTo>
                <a:close/>
                <a:moveTo>
                  <a:pt x="82050" y="25479"/>
                </a:moveTo>
                <a:cubicBezTo>
                  <a:pt x="82902" y="25479"/>
                  <a:pt x="83339" y="24452"/>
                  <a:pt x="82727" y="23840"/>
                </a:cubicBezTo>
                <a:cubicBezTo>
                  <a:pt x="82115" y="23228"/>
                  <a:pt x="81088" y="23665"/>
                  <a:pt x="81088" y="24518"/>
                </a:cubicBezTo>
                <a:cubicBezTo>
                  <a:pt x="81088" y="25042"/>
                  <a:pt x="81525" y="25479"/>
                  <a:pt x="82050" y="25479"/>
                </a:cubicBezTo>
                <a:close/>
                <a:moveTo>
                  <a:pt x="77221" y="25479"/>
                </a:moveTo>
                <a:cubicBezTo>
                  <a:pt x="78073" y="25479"/>
                  <a:pt x="78510" y="24452"/>
                  <a:pt x="77898" y="23840"/>
                </a:cubicBezTo>
                <a:cubicBezTo>
                  <a:pt x="77308" y="23228"/>
                  <a:pt x="76259" y="23665"/>
                  <a:pt x="76259" y="24518"/>
                </a:cubicBezTo>
                <a:cubicBezTo>
                  <a:pt x="76259" y="25042"/>
                  <a:pt x="76696" y="25479"/>
                  <a:pt x="77221" y="25479"/>
                </a:cubicBezTo>
                <a:close/>
                <a:moveTo>
                  <a:pt x="72392" y="25479"/>
                </a:moveTo>
                <a:cubicBezTo>
                  <a:pt x="73266" y="25479"/>
                  <a:pt x="73681" y="24452"/>
                  <a:pt x="73069" y="23840"/>
                </a:cubicBezTo>
                <a:cubicBezTo>
                  <a:pt x="72479" y="23228"/>
                  <a:pt x="71430" y="23665"/>
                  <a:pt x="71430" y="24518"/>
                </a:cubicBezTo>
                <a:cubicBezTo>
                  <a:pt x="71430" y="25042"/>
                  <a:pt x="71867" y="25479"/>
                  <a:pt x="72392" y="25479"/>
                </a:cubicBezTo>
                <a:close/>
                <a:moveTo>
                  <a:pt x="67563" y="25457"/>
                </a:moveTo>
                <a:cubicBezTo>
                  <a:pt x="68415" y="25457"/>
                  <a:pt x="68830" y="24452"/>
                  <a:pt x="68240" y="23862"/>
                </a:cubicBezTo>
                <a:cubicBezTo>
                  <a:pt x="67650" y="23272"/>
                  <a:pt x="66623" y="23687"/>
                  <a:pt x="66623" y="24518"/>
                </a:cubicBezTo>
                <a:cubicBezTo>
                  <a:pt x="66645" y="25042"/>
                  <a:pt x="67060" y="25457"/>
                  <a:pt x="67563" y="25457"/>
                </a:cubicBezTo>
                <a:close/>
                <a:moveTo>
                  <a:pt x="62734" y="25413"/>
                </a:moveTo>
                <a:cubicBezTo>
                  <a:pt x="63542" y="25413"/>
                  <a:pt x="63957" y="24452"/>
                  <a:pt x="63389" y="23884"/>
                </a:cubicBezTo>
                <a:cubicBezTo>
                  <a:pt x="62821" y="23316"/>
                  <a:pt x="61838" y="23709"/>
                  <a:pt x="61838" y="24518"/>
                </a:cubicBezTo>
                <a:cubicBezTo>
                  <a:pt x="61838" y="25020"/>
                  <a:pt x="62253" y="25413"/>
                  <a:pt x="62734" y="25413"/>
                </a:cubicBezTo>
                <a:close/>
                <a:moveTo>
                  <a:pt x="57927" y="25370"/>
                </a:moveTo>
                <a:cubicBezTo>
                  <a:pt x="58669" y="25370"/>
                  <a:pt x="59041" y="24452"/>
                  <a:pt x="58517" y="23928"/>
                </a:cubicBezTo>
                <a:cubicBezTo>
                  <a:pt x="57992" y="23381"/>
                  <a:pt x="57074" y="23775"/>
                  <a:pt x="57074" y="24518"/>
                </a:cubicBezTo>
                <a:cubicBezTo>
                  <a:pt x="57074" y="24976"/>
                  <a:pt x="57446" y="25370"/>
                  <a:pt x="57927" y="25370"/>
                </a:cubicBezTo>
                <a:close/>
                <a:moveTo>
                  <a:pt x="53098" y="25304"/>
                </a:moveTo>
                <a:cubicBezTo>
                  <a:pt x="53797" y="25304"/>
                  <a:pt x="54146" y="24452"/>
                  <a:pt x="53644" y="23971"/>
                </a:cubicBezTo>
                <a:cubicBezTo>
                  <a:pt x="53163" y="23469"/>
                  <a:pt x="52311" y="23818"/>
                  <a:pt x="52311" y="24518"/>
                </a:cubicBezTo>
                <a:cubicBezTo>
                  <a:pt x="52311" y="24955"/>
                  <a:pt x="52661" y="25304"/>
                  <a:pt x="53098" y="25304"/>
                </a:cubicBezTo>
                <a:close/>
                <a:moveTo>
                  <a:pt x="48268" y="25239"/>
                </a:moveTo>
                <a:cubicBezTo>
                  <a:pt x="48902" y="25239"/>
                  <a:pt x="49208" y="24474"/>
                  <a:pt x="48771" y="24015"/>
                </a:cubicBezTo>
                <a:cubicBezTo>
                  <a:pt x="48334" y="23578"/>
                  <a:pt x="47547" y="23884"/>
                  <a:pt x="47547" y="24518"/>
                </a:cubicBezTo>
                <a:cubicBezTo>
                  <a:pt x="47547" y="24911"/>
                  <a:pt x="47875" y="25239"/>
                  <a:pt x="48268" y="25239"/>
                </a:cubicBezTo>
                <a:close/>
                <a:moveTo>
                  <a:pt x="43439" y="25151"/>
                </a:moveTo>
                <a:cubicBezTo>
                  <a:pt x="44008" y="25151"/>
                  <a:pt x="44292" y="24474"/>
                  <a:pt x="43876" y="24081"/>
                </a:cubicBezTo>
                <a:cubicBezTo>
                  <a:pt x="43483" y="23687"/>
                  <a:pt x="42806" y="23971"/>
                  <a:pt x="42806" y="24518"/>
                </a:cubicBezTo>
                <a:cubicBezTo>
                  <a:pt x="42806" y="24867"/>
                  <a:pt x="43090" y="25151"/>
                  <a:pt x="43439" y="25151"/>
                </a:cubicBezTo>
                <a:close/>
                <a:moveTo>
                  <a:pt x="38610" y="25064"/>
                </a:moveTo>
                <a:cubicBezTo>
                  <a:pt x="39113" y="25064"/>
                  <a:pt x="39353" y="24474"/>
                  <a:pt x="39026" y="24124"/>
                </a:cubicBezTo>
                <a:cubicBezTo>
                  <a:pt x="38676" y="23775"/>
                  <a:pt x="38086" y="24015"/>
                  <a:pt x="38086" y="24518"/>
                </a:cubicBezTo>
                <a:cubicBezTo>
                  <a:pt x="38086" y="24802"/>
                  <a:pt x="38326" y="25042"/>
                  <a:pt x="38610" y="25064"/>
                </a:cubicBezTo>
                <a:close/>
                <a:moveTo>
                  <a:pt x="33781" y="24955"/>
                </a:moveTo>
                <a:cubicBezTo>
                  <a:pt x="34197" y="24955"/>
                  <a:pt x="34393" y="24496"/>
                  <a:pt x="34109" y="24212"/>
                </a:cubicBezTo>
                <a:cubicBezTo>
                  <a:pt x="33825" y="23928"/>
                  <a:pt x="33344" y="24124"/>
                  <a:pt x="33344" y="24518"/>
                </a:cubicBezTo>
                <a:cubicBezTo>
                  <a:pt x="33344" y="24758"/>
                  <a:pt x="33541" y="24955"/>
                  <a:pt x="33781" y="24955"/>
                </a:cubicBezTo>
                <a:close/>
                <a:moveTo>
                  <a:pt x="28974" y="24845"/>
                </a:moveTo>
                <a:cubicBezTo>
                  <a:pt x="29368" y="24824"/>
                  <a:pt x="29368" y="24212"/>
                  <a:pt x="28974" y="24190"/>
                </a:cubicBezTo>
                <a:cubicBezTo>
                  <a:pt x="28472" y="24146"/>
                  <a:pt x="28472" y="24889"/>
                  <a:pt x="28974" y="24845"/>
                </a:cubicBezTo>
                <a:close/>
                <a:moveTo>
                  <a:pt x="24145" y="24758"/>
                </a:moveTo>
                <a:cubicBezTo>
                  <a:pt x="24254" y="24758"/>
                  <a:pt x="24364" y="24649"/>
                  <a:pt x="24364" y="24518"/>
                </a:cubicBezTo>
                <a:cubicBezTo>
                  <a:pt x="24364" y="24212"/>
                  <a:pt x="23905" y="24212"/>
                  <a:pt x="23905" y="24518"/>
                </a:cubicBezTo>
                <a:cubicBezTo>
                  <a:pt x="23905" y="24649"/>
                  <a:pt x="24014" y="24758"/>
                  <a:pt x="24145" y="24758"/>
                </a:cubicBezTo>
                <a:close/>
                <a:moveTo>
                  <a:pt x="19316" y="24649"/>
                </a:moveTo>
                <a:cubicBezTo>
                  <a:pt x="19469" y="24649"/>
                  <a:pt x="19469" y="24408"/>
                  <a:pt x="19316" y="24408"/>
                </a:cubicBezTo>
                <a:cubicBezTo>
                  <a:pt x="19163" y="24408"/>
                  <a:pt x="19163" y="24649"/>
                  <a:pt x="19316" y="24649"/>
                </a:cubicBezTo>
                <a:close/>
                <a:moveTo>
                  <a:pt x="14487" y="24561"/>
                </a:moveTo>
                <a:cubicBezTo>
                  <a:pt x="14509" y="24539"/>
                  <a:pt x="14509" y="24539"/>
                  <a:pt x="14509" y="24518"/>
                </a:cubicBezTo>
                <a:cubicBezTo>
                  <a:pt x="14509" y="24518"/>
                  <a:pt x="14509" y="24496"/>
                  <a:pt x="14487" y="24496"/>
                </a:cubicBezTo>
                <a:cubicBezTo>
                  <a:pt x="14465" y="24496"/>
                  <a:pt x="14465" y="24518"/>
                  <a:pt x="14465" y="24518"/>
                </a:cubicBezTo>
                <a:cubicBezTo>
                  <a:pt x="14465" y="24539"/>
                  <a:pt x="14465" y="24561"/>
                  <a:pt x="14487" y="24561"/>
                </a:cubicBezTo>
                <a:close/>
                <a:moveTo>
                  <a:pt x="135126" y="19754"/>
                </a:moveTo>
                <a:cubicBezTo>
                  <a:pt x="135169" y="19754"/>
                  <a:pt x="135191" y="19732"/>
                  <a:pt x="135191" y="19689"/>
                </a:cubicBezTo>
                <a:cubicBezTo>
                  <a:pt x="135191" y="19667"/>
                  <a:pt x="135169" y="19645"/>
                  <a:pt x="135126" y="19645"/>
                </a:cubicBezTo>
                <a:cubicBezTo>
                  <a:pt x="135104" y="19645"/>
                  <a:pt x="135082" y="19667"/>
                  <a:pt x="135082" y="19689"/>
                </a:cubicBezTo>
                <a:cubicBezTo>
                  <a:pt x="135082" y="19732"/>
                  <a:pt x="135104" y="19754"/>
                  <a:pt x="135126" y="19754"/>
                </a:cubicBezTo>
                <a:close/>
                <a:moveTo>
                  <a:pt x="130297" y="19842"/>
                </a:moveTo>
                <a:cubicBezTo>
                  <a:pt x="130384" y="19842"/>
                  <a:pt x="130449" y="19776"/>
                  <a:pt x="130449" y="19689"/>
                </a:cubicBezTo>
                <a:cubicBezTo>
                  <a:pt x="130449" y="19623"/>
                  <a:pt x="130384" y="19557"/>
                  <a:pt x="130297" y="19557"/>
                </a:cubicBezTo>
                <a:cubicBezTo>
                  <a:pt x="130231" y="19557"/>
                  <a:pt x="130165" y="19623"/>
                  <a:pt x="130165" y="19689"/>
                </a:cubicBezTo>
                <a:cubicBezTo>
                  <a:pt x="130165" y="19776"/>
                  <a:pt x="130231" y="19842"/>
                  <a:pt x="130297" y="19842"/>
                </a:cubicBezTo>
                <a:close/>
                <a:moveTo>
                  <a:pt x="125489" y="19951"/>
                </a:moveTo>
                <a:cubicBezTo>
                  <a:pt x="125708" y="19951"/>
                  <a:pt x="125817" y="19667"/>
                  <a:pt x="125664" y="19514"/>
                </a:cubicBezTo>
                <a:cubicBezTo>
                  <a:pt x="125489" y="19361"/>
                  <a:pt x="125227" y="19470"/>
                  <a:pt x="125227" y="19689"/>
                </a:cubicBezTo>
                <a:cubicBezTo>
                  <a:pt x="125227" y="19842"/>
                  <a:pt x="125336" y="19951"/>
                  <a:pt x="125489" y="19951"/>
                </a:cubicBezTo>
                <a:close/>
                <a:moveTo>
                  <a:pt x="120660" y="20038"/>
                </a:moveTo>
                <a:cubicBezTo>
                  <a:pt x="120966" y="20038"/>
                  <a:pt x="121119" y="19667"/>
                  <a:pt x="120901" y="19448"/>
                </a:cubicBezTo>
                <a:cubicBezTo>
                  <a:pt x="120682" y="19230"/>
                  <a:pt x="120311" y="19383"/>
                  <a:pt x="120311" y="19689"/>
                </a:cubicBezTo>
                <a:cubicBezTo>
                  <a:pt x="120311" y="19885"/>
                  <a:pt x="120464" y="20038"/>
                  <a:pt x="120660" y="20038"/>
                </a:cubicBezTo>
                <a:close/>
                <a:moveTo>
                  <a:pt x="115831" y="20147"/>
                </a:moveTo>
                <a:cubicBezTo>
                  <a:pt x="116225" y="20147"/>
                  <a:pt x="116421" y="19667"/>
                  <a:pt x="116137" y="19383"/>
                </a:cubicBezTo>
                <a:cubicBezTo>
                  <a:pt x="115853" y="19099"/>
                  <a:pt x="115394" y="19295"/>
                  <a:pt x="115394" y="19689"/>
                </a:cubicBezTo>
                <a:cubicBezTo>
                  <a:pt x="115394" y="19951"/>
                  <a:pt x="115591" y="20147"/>
                  <a:pt x="115831" y="20147"/>
                </a:cubicBezTo>
                <a:close/>
                <a:moveTo>
                  <a:pt x="111002" y="20213"/>
                </a:moveTo>
                <a:cubicBezTo>
                  <a:pt x="111461" y="20213"/>
                  <a:pt x="111701" y="19645"/>
                  <a:pt x="111374" y="19317"/>
                </a:cubicBezTo>
                <a:cubicBezTo>
                  <a:pt x="111046" y="18989"/>
                  <a:pt x="110478" y="19230"/>
                  <a:pt x="110478" y="19689"/>
                </a:cubicBezTo>
                <a:cubicBezTo>
                  <a:pt x="110478" y="19994"/>
                  <a:pt x="110718" y="20213"/>
                  <a:pt x="111002" y="20213"/>
                </a:cubicBezTo>
                <a:close/>
                <a:moveTo>
                  <a:pt x="106173" y="20300"/>
                </a:moveTo>
                <a:cubicBezTo>
                  <a:pt x="106719" y="20300"/>
                  <a:pt x="106982" y="19645"/>
                  <a:pt x="106610" y="19273"/>
                </a:cubicBezTo>
                <a:cubicBezTo>
                  <a:pt x="106217" y="18880"/>
                  <a:pt x="105583" y="19164"/>
                  <a:pt x="105583" y="19689"/>
                </a:cubicBezTo>
                <a:cubicBezTo>
                  <a:pt x="105583" y="20038"/>
                  <a:pt x="105845" y="20300"/>
                  <a:pt x="106173" y="20300"/>
                </a:cubicBezTo>
                <a:close/>
                <a:moveTo>
                  <a:pt x="101344" y="20366"/>
                </a:moveTo>
                <a:cubicBezTo>
                  <a:pt x="101956" y="20366"/>
                  <a:pt x="102240" y="19645"/>
                  <a:pt x="101825" y="19230"/>
                </a:cubicBezTo>
                <a:cubicBezTo>
                  <a:pt x="101410" y="18793"/>
                  <a:pt x="100689" y="19099"/>
                  <a:pt x="100689" y="19689"/>
                </a:cubicBezTo>
                <a:cubicBezTo>
                  <a:pt x="100689" y="20060"/>
                  <a:pt x="100973" y="20366"/>
                  <a:pt x="101344" y="20366"/>
                </a:cubicBezTo>
                <a:close/>
                <a:moveTo>
                  <a:pt x="96515" y="20431"/>
                </a:moveTo>
                <a:cubicBezTo>
                  <a:pt x="97171" y="20431"/>
                  <a:pt x="97498" y="19645"/>
                  <a:pt x="97040" y="19186"/>
                </a:cubicBezTo>
                <a:cubicBezTo>
                  <a:pt x="96581" y="18727"/>
                  <a:pt x="95794" y="19055"/>
                  <a:pt x="95794" y="19689"/>
                </a:cubicBezTo>
                <a:cubicBezTo>
                  <a:pt x="95794" y="20104"/>
                  <a:pt x="96122" y="20431"/>
                  <a:pt x="96515" y="20431"/>
                </a:cubicBezTo>
                <a:close/>
                <a:moveTo>
                  <a:pt x="91708" y="20475"/>
                </a:moveTo>
                <a:cubicBezTo>
                  <a:pt x="92385" y="20475"/>
                  <a:pt x="92735" y="19645"/>
                  <a:pt x="92254" y="19142"/>
                </a:cubicBezTo>
                <a:cubicBezTo>
                  <a:pt x="91752" y="18662"/>
                  <a:pt x="90921" y="19011"/>
                  <a:pt x="90921" y="19689"/>
                </a:cubicBezTo>
                <a:cubicBezTo>
                  <a:pt x="90921" y="20126"/>
                  <a:pt x="91271" y="20475"/>
                  <a:pt x="91708" y="20475"/>
                </a:cubicBezTo>
                <a:close/>
                <a:moveTo>
                  <a:pt x="86879" y="20497"/>
                </a:moveTo>
                <a:cubicBezTo>
                  <a:pt x="87578" y="20497"/>
                  <a:pt x="87950" y="19645"/>
                  <a:pt x="87447" y="19120"/>
                </a:cubicBezTo>
                <a:cubicBezTo>
                  <a:pt x="86944" y="18618"/>
                  <a:pt x="86070" y="18989"/>
                  <a:pt x="86070" y="19689"/>
                </a:cubicBezTo>
                <a:cubicBezTo>
                  <a:pt x="86070" y="20147"/>
                  <a:pt x="86420" y="20497"/>
                  <a:pt x="86879" y="20497"/>
                </a:cubicBezTo>
                <a:close/>
                <a:moveTo>
                  <a:pt x="82050" y="20519"/>
                </a:moveTo>
                <a:cubicBezTo>
                  <a:pt x="82771" y="20519"/>
                  <a:pt x="83142" y="19645"/>
                  <a:pt x="82618" y="19120"/>
                </a:cubicBezTo>
                <a:cubicBezTo>
                  <a:pt x="82115" y="18618"/>
                  <a:pt x="81220" y="18967"/>
                  <a:pt x="81220" y="19710"/>
                </a:cubicBezTo>
                <a:cubicBezTo>
                  <a:pt x="81220" y="20169"/>
                  <a:pt x="81591" y="20519"/>
                  <a:pt x="82050" y="20519"/>
                </a:cubicBezTo>
                <a:close/>
                <a:moveTo>
                  <a:pt x="77221" y="20519"/>
                </a:moveTo>
                <a:cubicBezTo>
                  <a:pt x="77942" y="20519"/>
                  <a:pt x="78313" y="19645"/>
                  <a:pt x="77811" y="19120"/>
                </a:cubicBezTo>
                <a:cubicBezTo>
                  <a:pt x="77286" y="18618"/>
                  <a:pt x="76391" y="18967"/>
                  <a:pt x="76391" y="19710"/>
                </a:cubicBezTo>
                <a:cubicBezTo>
                  <a:pt x="76391" y="20169"/>
                  <a:pt x="76762" y="20519"/>
                  <a:pt x="77221" y="20519"/>
                </a:cubicBezTo>
                <a:close/>
                <a:moveTo>
                  <a:pt x="72392" y="20519"/>
                </a:moveTo>
                <a:cubicBezTo>
                  <a:pt x="73135" y="20519"/>
                  <a:pt x="73484" y="19645"/>
                  <a:pt x="72982" y="19120"/>
                </a:cubicBezTo>
                <a:cubicBezTo>
                  <a:pt x="72457" y="18618"/>
                  <a:pt x="71583" y="18967"/>
                  <a:pt x="71583" y="19710"/>
                </a:cubicBezTo>
                <a:cubicBezTo>
                  <a:pt x="71583" y="20169"/>
                  <a:pt x="71955" y="20519"/>
                  <a:pt x="72392" y="20519"/>
                </a:cubicBezTo>
                <a:close/>
                <a:moveTo>
                  <a:pt x="67563" y="20497"/>
                </a:moveTo>
                <a:cubicBezTo>
                  <a:pt x="68284" y="20497"/>
                  <a:pt x="68655" y="19645"/>
                  <a:pt x="68131" y="19120"/>
                </a:cubicBezTo>
                <a:cubicBezTo>
                  <a:pt x="67628" y="18618"/>
                  <a:pt x="66776" y="18989"/>
                  <a:pt x="66776" y="19689"/>
                </a:cubicBezTo>
                <a:cubicBezTo>
                  <a:pt x="66776" y="20147"/>
                  <a:pt x="67126" y="20497"/>
                  <a:pt x="67563" y="20497"/>
                </a:cubicBezTo>
                <a:close/>
                <a:moveTo>
                  <a:pt x="62734" y="20453"/>
                </a:moveTo>
                <a:cubicBezTo>
                  <a:pt x="63433" y="20453"/>
                  <a:pt x="63761" y="19645"/>
                  <a:pt x="63280" y="19164"/>
                </a:cubicBezTo>
                <a:cubicBezTo>
                  <a:pt x="62799" y="18683"/>
                  <a:pt x="61991" y="19011"/>
                  <a:pt x="61991" y="19689"/>
                </a:cubicBezTo>
                <a:cubicBezTo>
                  <a:pt x="61991" y="20126"/>
                  <a:pt x="62319" y="20453"/>
                  <a:pt x="62734" y="20453"/>
                </a:cubicBezTo>
                <a:close/>
                <a:moveTo>
                  <a:pt x="57927" y="20431"/>
                </a:moveTo>
                <a:cubicBezTo>
                  <a:pt x="58560" y="20431"/>
                  <a:pt x="58888" y="19645"/>
                  <a:pt x="58429" y="19186"/>
                </a:cubicBezTo>
                <a:cubicBezTo>
                  <a:pt x="57970" y="18727"/>
                  <a:pt x="57205" y="19055"/>
                  <a:pt x="57205" y="19689"/>
                </a:cubicBezTo>
                <a:cubicBezTo>
                  <a:pt x="57205" y="20104"/>
                  <a:pt x="57511" y="20410"/>
                  <a:pt x="57927" y="20431"/>
                </a:cubicBezTo>
                <a:close/>
                <a:moveTo>
                  <a:pt x="53098" y="20344"/>
                </a:moveTo>
                <a:cubicBezTo>
                  <a:pt x="53687" y="20344"/>
                  <a:pt x="53972" y="19645"/>
                  <a:pt x="53556" y="19230"/>
                </a:cubicBezTo>
                <a:cubicBezTo>
                  <a:pt x="53141" y="18815"/>
                  <a:pt x="52442" y="19120"/>
                  <a:pt x="52442" y="19689"/>
                </a:cubicBezTo>
                <a:cubicBezTo>
                  <a:pt x="52442" y="20060"/>
                  <a:pt x="52726" y="20344"/>
                  <a:pt x="53098" y="20344"/>
                </a:cubicBezTo>
                <a:close/>
                <a:moveTo>
                  <a:pt x="48268" y="20279"/>
                </a:moveTo>
                <a:cubicBezTo>
                  <a:pt x="48793" y="20279"/>
                  <a:pt x="49055" y="19645"/>
                  <a:pt x="48684" y="19273"/>
                </a:cubicBezTo>
                <a:cubicBezTo>
                  <a:pt x="48312" y="18902"/>
                  <a:pt x="47679" y="19164"/>
                  <a:pt x="47679" y="19689"/>
                </a:cubicBezTo>
                <a:cubicBezTo>
                  <a:pt x="47679" y="20016"/>
                  <a:pt x="47941" y="20279"/>
                  <a:pt x="48268" y="20279"/>
                </a:cubicBezTo>
                <a:close/>
                <a:moveTo>
                  <a:pt x="43439" y="20213"/>
                </a:moveTo>
                <a:cubicBezTo>
                  <a:pt x="43898" y="20213"/>
                  <a:pt x="44139" y="19667"/>
                  <a:pt x="43811" y="19317"/>
                </a:cubicBezTo>
                <a:cubicBezTo>
                  <a:pt x="43483" y="18989"/>
                  <a:pt x="42915" y="19230"/>
                  <a:pt x="42915" y="19689"/>
                </a:cubicBezTo>
                <a:cubicBezTo>
                  <a:pt x="42915" y="19994"/>
                  <a:pt x="43155" y="20213"/>
                  <a:pt x="43439" y="20213"/>
                </a:cubicBezTo>
                <a:close/>
                <a:moveTo>
                  <a:pt x="38610" y="20126"/>
                </a:moveTo>
                <a:cubicBezTo>
                  <a:pt x="39004" y="20126"/>
                  <a:pt x="39200" y="19667"/>
                  <a:pt x="38916" y="19404"/>
                </a:cubicBezTo>
                <a:cubicBezTo>
                  <a:pt x="38654" y="19120"/>
                  <a:pt x="38195" y="19317"/>
                  <a:pt x="38195" y="19689"/>
                </a:cubicBezTo>
                <a:cubicBezTo>
                  <a:pt x="38195" y="19929"/>
                  <a:pt x="38370" y="20126"/>
                  <a:pt x="38610" y="20126"/>
                </a:cubicBezTo>
                <a:close/>
                <a:moveTo>
                  <a:pt x="33781" y="20038"/>
                </a:moveTo>
                <a:cubicBezTo>
                  <a:pt x="34087" y="20038"/>
                  <a:pt x="34240" y="19667"/>
                  <a:pt x="34022" y="19470"/>
                </a:cubicBezTo>
                <a:cubicBezTo>
                  <a:pt x="33825" y="19252"/>
                  <a:pt x="33454" y="19404"/>
                  <a:pt x="33454" y="19689"/>
                </a:cubicBezTo>
                <a:cubicBezTo>
                  <a:pt x="33454" y="19885"/>
                  <a:pt x="33607" y="20038"/>
                  <a:pt x="33781" y="20038"/>
                </a:cubicBezTo>
                <a:close/>
                <a:moveTo>
                  <a:pt x="28974" y="19929"/>
                </a:moveTo>
                <a:cubicBezTo>
                  <a:pt x="29171" y="19929"/>
                  <a:pt x="29280" y="19689"/>
                  <a:pt x="29127" y="19536"/>
                </a:cubicBezTo>
                <a:cubicBezTo>
                  <a:pt x="28974" y="19383"/>
                  <a:pt x="28734" y="19492"/>
                  <a:pt x="28734" y="19689"/>
                </a:cubicBezTo>
                <a:cubicBezTo>
                  <a:pt x="28734" y="19820"/>
                  <a:pt x="28843" y="19929"/>
                  <a:pt x="28974" y="19929"/>
                </a:cubicBezTo>
                <a:close/>
                <a:moveTo>
                  <a:pt x="24145" y="19842"/>
                </a:moveTo>
                <a:cubicBezTo>
                  <a:pt x="24211" y="19842"/>
                  <a:pt x="24276" y="19776"/>
                  <a:pt x="24276" y="19689"/>
                </a:cubicBezTo>
                <a:cubicBezTo>
                  <a:pt x="24276" y="19492"/>
                  <a:pt x="23992" y="19492"/>
                  <a:pt x="23992" y="19689"/>
                </a:cubicBezTo>
                <a:cubicBezTo>
                  <a:pt x="23992" y="19776"/>
                  <a:pt x="24058" y="19842"/>
                  <a:pt x="24145" y="19842"/>
                </a:cubicBezTo>
                <a:close/>
                <a:moveTo>
                  <a:pt x="19316" y="19732"/>
                </a:moveTo>
                <a:cubicBezTo>
                  <a:pt x="19338" y="19732"/>
                  <a:pt x="19360" y="19710"/>
                  <a:pt x="19360" y="19689"/>
                </a:cubicBezTo>
                <a:cubicBezTo>
                  <a:pt x="19360" y="19667"/>
                  <a:pt x="19338" y="19667"/>
                  <a:pt x="19316" y="19667"/>
                </a:cubicBezTo>
                <a:cubicBezTo>
                  <a:pt x="19294" y="19667"/>
                  <a:pt x="19272" y="19667"/>
                  <a:pt x="19272" y="19689"/>
                </a:cubicBezTo>
                <a:cubicBezTo>
                  <a:pt x="19272" y="19710"/>
                  <a:pt x="19294" y="19732"/>
                  <a:pt x="19316" y="19732"/>
                </a:cubicBezTo>
                <a:close/>
                <a:moveTo>
                  <a:pt x="130297" y="14925"/>
                </a:moveTo>
                <a:cubicBezTo>
                  <a:pt x="130340" y="14925"/>
                  <a:pt x="130362" y="14903"/>
                  <a:pt x="130362" y="14881"/>
                </a:cubicBezTo>
                <a:cubicBezTo>
                  <a:pt x="130362" y="14838"/>
                  <a:pt x="130340" y="14816"/>
                  <a:pt x="130297" y="14816"/>
                </a:cubicBezTo>
                <a:cubicBezTo>
                  <a:pt x="130231" y="14794"/>
                  <a:pt x="130231" y="14947"/>
                  <a:pt x="130297" y="14925"/>
                </a:cubicBezTo>
                <a:close/>
                <a:moveTo>
                  <a:pt x="125467" y="15012"/>
                </a:moveTo>
                <a:cubicBezTo>
                  <a:pt x="125555" y="15012"/>
                  <a:pt x="125620" y="14947"/>
                  <a:pt x="125620" y="14881"/>
                </a:cubicBezTo>
                <a:cubicBezTo>
                  <a:pt x="125620" y="14794"/>
                  <a:pt x="125555" y="14728"/>
                  <a:pt x="125467" y="14728"/>
                </a:cubicBezTo>
                <a:cubicBezTo>
                  <a:pt x="125402" y="14728"/>
                  <a:pt x="125336" y="14794"/>
                  <a:pt x="125336" y="14881"/>
                </a:cubicBezTo>
                <a:cubicBezTo>
                  <a:pt x="125336" y="14947"/>
                  <a:pt x="125402" y="15012"/>
                  <a:pt x="125467" y="15012"/>
                </a:cubicBezTo>
                <a:close/>
                <a:moveTo>
                  <a:pt x="120660" y="15122"/>
                </a:moveTo>
                <a:cubicBezTo>
                  <a:pt x="120879" y="15122"/>
                  <a:pt x="120988" y="14859"/>
                  <a:pt x="120835" y="14707"/>
                </a:cubicBezTo>
                <a:cubicBezTo>
                  <a:pt x="120682" y="14554"/>
                  <a:pt x="120420" y="14663"/>
                  <a:pt x="120420" y="14881"/>
                </a:cubicBezTo>
                <a:cubicBezTo>
                  <a:pt x="120420" y="15012"/>
                  <a:pt x="120529" y="15122"/>
                  <a:pt x="120660" y="15122"/>
                </a:cubicBezTo>
                <a:close/>
                <a:moveTo>
                  <a:pt x="115831" y="15187"/>
                </a:moveTo>
                <a:cubicBezTo>
                  <a:pt x="116115" y="15187"/>
                  <a:pt x="116268" y="14838"/>
                  <a:pt x="116050" y="14641"/>
                </a:cubicBezTo>
                <a:cubicBezTo>
                  <a:pt x="115853" y="14444"/>
                  <a:pt x="115504" y="14575"/>
                  <a:pt x="115504" y="14881"/>
                </a:cubicBezTo>
                <a:cubicBezTo>
                  <a:pt x="115504" y="15056"/>
                  <a:pt x="115656" y="15187"/>
                  <a:pt x="115831" y="15187"/>
                </a:cubicBezTo>
                <a:close/>
                <a:moveTo>
                  <a:pt x="111002" y="15275"/>
                </a:moveTo>
                <a:cubicBezTo>
                  <a:pt x="111352" y="15275"/>
                  <a:pt x="111549" y="14838"/>
                  <a:pt x="111286" y="14597"/>
                </a:cubicBezTo>
                <a:cubicBezTo>
                  <a:pt x="111024" y="14335"/>
                  <a:pt x="110609" y="14510"/>
                  <a:pt x="110609" y="14881"/>
                </a:cubicBezTo>
                <a:cubicBezTo>
                  <a:pt x="110609" y="15100"/>
                  <a:pt x="110784" y="15275"/>
                  <a:pt x="111002" y="15275"/>
                </a:cubicBezTo>
                <a:close/>
                <a:moveTo>
                  <a:pt x="106173" y="15362"/>
                </a:moveTo>
                <a:cubicBezTo>
                  <a:pt x="106610" y="15362"/>
                  <a:pt x="106829" y="14838"/>
                  <a:pt x="106523" y="14532"/>
                </a:cubicBezTo>
                <a:cubicBezTo>
                  <a:pt x="106217" y="14226"/>
                  <a:pt x="105692" y="14444"/>
                  <a:pt x="105692" y="14881"/>
                </a:cubicBezTo>
                <a:cubicBezTo>
                  <a:pt x="105692" y="15144"/>
                  <a:pt x="105911" y="15362"/>
                  <a:pt x="106173" y="15362"/>
                </a:cubicBezTo>
                <a:close/>
                <a:moveTo>
                  <a:pt x="101344" y="15406"/>
                </a:moveTo>
                <a:cubicBezTo>
                  <a:pt x="101847" y="15406"/>
                  <a:pt x="102087" y="14816"/>
                  <a:pt x="101737" y="14466"/>
                </a:cubicBezTo>
                <a:cubicBezTo>
                  <a:pt x="101388" y="14138"/>
                  <a:pt x="100798" y="14379"/>
                  <a:pt x="100798" y="14859"/>
                </a:cubicBezTo>
                <a:cubicBezTo>
                  <a:pt x="100798" y="15165"/>
                  <a:pt x="101038" y="15406"/>
                  <a:pt x="101344" y="15406"/>
                </a:cubicBezTo>
                <a:close/>
                <a:moveTo>
                  <a:pt x="96537" y="15471"/>
                </a:moveTo>
                <a:cubicBezTo>
                  <a:pt x="97061" y="15471"/>
                  <a:pt x="97324" y="14838"/>
                  <a:pt x="96952" y="14466"/>
                </a:cubicBezTo>
                <a:cubicBezTo>
                  <a:pt x="96581" y="14095"/>
                  <a:pt x="95947" y="14357"/>
                  <a:pt x="95947" y="14881"/>
                </a:cubicBezTo>
                <a:cubicBezTo>
                  <a:pt x="95925" y="15209"/>
                  <a:pt x="96209" y="15471"/>
                  <a:pt x="96537" y="15471"/>
                </a:cubicBezTo>
                <a:close/>
                <a:moveTo>
                  <a:pt x="91708" y="15515"/>
                </a:moveTo>
                <a:cubicBezTo>
                  <a:pt x="92254" y="15493"/>
                  <a:pt x="92538" y="14838"/>
                  <a:pt x="92145" y="14422"/>
                </a:cubicBezTo>
                <a:cubicBezTo>
                  <a:pt x="91752" y="14029"/>
                  <a:pt x="91074" y="14313"/>
                  <a:pt x="91074" y="14881"/>
                </a:cubicBezTo>
                <a:cubicBezTo>
                  <a:pt x="91074" y="15231"/>
                  <a:pt x="91358" y="15515"/>
                  <a:pt x="91708" y="15515"/>
                </a:cubicBezTo>
                <a:close/>
                <a:moveTo>
                  <a:pt x="86879" y="15537"/>
                </a:moveTo>
                <a:cubicBezTo>
                  <a:pt x="87469" y="15537"/>
                  <a:pt x="87775" y="14816"/>
                  <a:pt x="87360" y="14401"/>
                </a:cubicBezTo>
                <a:cubicBezTo>
                  <a:pt x="86923" y="13964"/>
                  <a:pt x="86202" y="14270"/>
                  <a:pt x="86202" y="14881"/>
                </a:cubicBezTo>
                <a:cubicBezTo>
                  <a:pt x="86202" y="15253"/>
                  <a:pt x="86507" y="15537"/>
                  <a:pt x="86879" y="15537"/>
                </a:cubicBezTo>
                <a:close/>
                <a:moveTo>
                  <a:pt x="82050" y="15537"/>
                </a:moveTo>
                <a:cubicBezTo>
                  <a:pt x="82662" y="15537"/>
                  <a:pt x="82968" y="14816"/>
                  <a:pt x="82531" y="14379"/>
                </a:cubicBezTo>
                <a:cubicBezTo>
                  <a:pt x="82094" y="13942"/>
                  <a:pt x="81373" y="14248"/>
                  <a:pt x="81373" y="14859"/>
                </a:cubicBezTo>
                <a:cubicBezTo>
                  <a:pt x="81373" y="15231"/>
                  <a:pt x="81678" y="15537"/>
                  <a:pt x="82050" y="15537"/>
                </a:cubicBezTo>
                <a:close/>
                <a:moveTo>
                  <a:pt x="77221" y="15537"/>
                </a:moveTo>
                <a:cubicBezTo>
                  <a:pt x="77833" y="15537"/>
                  <a:pt x="78139" y="14816"/>
                  <a:pt x="77702" y="14379"/>
                </a:cubicBezTo>
                <a:cubicBezTo>
                  <a:pt x="77286" y="13942"/>
                  <a:pt x="76543" y="14248"/>
                  <a:pt x="76543" y="14859"/>
                </a:cubicBezTo>
                <a:cubicBezTo>
                  <a:pt x="76543" y="15231"/>
                  <a:pt x="76849" y="15537"/>
                  <a:pt x="77221" y="15537"/>
                </a:cubicBezTo>
                <a:close/>
                <a:moveTo>
                  <a:pt x="72392" y="15537"/>
                </a:moveTo>
                <a:cubicBezTo>
                  <a:pt x="73004" y="15537"/>
                  <a:pt x="73310" y="14816"/>
                  <a:pt x="72873" y="14379"/>
                </a:cubicBezTo>
                <a:cubicBezTo>
                  <a:pt x="72457" y="13942"/>
                  <a:pt x="71714" y="14248"/>
                  <a:pt x="71714" y="14859"/>
                </a:cubicBezTo>
                <a:cubicBezTo>
                  <a:pt x="71714" y="15231"/>
                  <a:pt x="72020" y="15537"/>
                  <a:pt x="72392" y="15537"/>
                </a:cubicBezTo>
                <a:close/>
                <a:moveTo>
                  <a:pt x="67563" y="15515"/>
                </a:moveTo>
                <a:cubicBezTo>
                  <a:pt x="68153" y="15515"/>
                  <a:pt x="68437" y="14816"/>
                  <a:pt x="68044" y="14401"/>
                </a:cubicBezTo>
                <a:cubicBezTo>
                  <a:pt x="67628" y="13985"/>
                  <a:pt x="66907" y="14270"/>
                  <a:pt x="66907" y="14859"/>
                </a:cubicBezTo>
                <a:cubicBezTo>
                  <a:pt x="66907" y="15231"/>
                  <a:pt x="67213" y="15515"/>
                  <a:pt x="67563" y="15515"/>
                </a:cubicBezTo>
                <a:close/>
                <a:moveTo>
                  <a:pt x="62734" y="15493"/>
                </a:moveTo>
                <a:cubicBezTo>
                  <a:pt x="63302" y="15493"/>
                  <a:pt x="63586" y="14816"/>
                  <a:pt x="63193" y="14422"/>
                </a:cubicBezTo>
                <a:cubicBezTo>
                  <a:pt x="62799" y="14029"/>
                  <a:pt x="62122" y="14291"/>
                  <a:pt x="62122" y="14859"/>
                </a:cubicBezTo>
                <a:cubicBezTo>
                  <a:pt x="62122" y="15209"/>
                  <a:pt x="62406" y="15493"/>
                  <a:pt x="62734" y="15493"/>
                </a:cubicBezTo>
                <a:close/>
                <a:moveTo>
                  <a:pt x="57927" y="15471"/>
                </a:moveTo>
                <a:cubicBezTo>
                  <a:pt x="58451" y="15471"/>
                  <a:pt x="58713" y="14838"/>
                  <a:pt x="58342" y="14466"/>
                </a:cubicBezTo>
                <a:cubicBezTo>
                  <a:pt x="57970" y="14095"/>
                  <a:pt x="57337" y="14357"/>
                  <a:pt x="57337" y="14881"/>
                </a:cubicBezTo>
                <a:cubicBezTo>
                  <a:pt x="57337" y="15209"/>
                  <a:pt x="57599" y="15471"/>
                  <a:pt x="57927" y="15471"/>
                </a:cubicBezTo>
                <a:close/>
                <a:moveTo>
                  <a:pt x="53098" y="15406"/>
                </a:moveTo>
                <a:cubicBezTo>
                  <a:pt x="53578" y="15406"/>
                  <a:pt x="53819" y="14816"/>
                  <a:pt x="53491" y="14488"/>
                </a:cubicBezTo>
                <a:cubicBezTo>
                  <a:pt x="53141" y="14138"/>
                  <a:pt x="52551" y="14379"/>
                  <a:pt x="52551" y="14859"/>
                </a:cubicBezTo>
                <a:cubicBezTo>
                  <a:pt x="52551" y="15165"/>
                  <a:pt x="52792" y="15406"/>
                  <a:pt x="53098" y="15406"/>
                </a:cubicBezTo>
                <a:close/>
                <a:moveTo>
                  <a:pt x="48268" y="15340"/>
                </a:moveTo>
                <a:cubicBezTo>
                  <a:pt x="48684" y="15340"/>
                  <a:pt x="48902" y="14838"/>
                  <a:pt x="48596" y="14532"/>
                </a:cubicBezTo>
                <a:cubicBezTo>
                  <a:pt x="48312" y="14248"/>
                  <a:pt x="47810" y="14444"/>
                  <a:pt x="47810" y="14881"/>
                </a:cubicBezTo>
                <a:cubicBezTo>
                  <a:pt x="47788" y="15144"/>
                  <a:pt x="48006" y="15340"/>
                  <a:pt x="48268" y="15340"/>
                </a:cubicBezTo>
                <a:close/>
                <a:moveTo>
                  <a:pt x="43439" y="15275"/>
                </a:moveTo>
                <a:cubicBezTo>
                  <a:pt x="43789" y="15275"/>
                  <a:pt x="43986" y="14838"/>
                  <a:pt x="43724" y="14597"/>
                </a:cubicBezTo>
                <a:cubicBezTo>
                  <a:pt x="43483" y="14335"/>
                  <a:pt x="43046" y="14510"/>
                  <a:pt x="43046" y="14881"/>
                </a:cubicBezTo>
                <a:cubicBezTo>
                  <a:pt x="43046" y="15100"/>
                  <a:pt x="43221" y="15275"/>
                  <a:pt x="43439" y="15275"/>
                </a:cubicBezTo>
                <a:close/>
                <a:moveTo>
                  <a:pt x="38610" y="15187"/>
                </a:moveTo>
                <a:cubicBezTo>
                  <a:pt x="38894" y="15187"/>
                  <a:pt x="39047" y="14838"/>
                  <a:pt x="38851" y="14641"/>
                </a:cubicBezTo>
                <a:cubicBezTo>
                  <a:pt x="38654" y="14444"/>
                  <a:pt x="38305" y="14575"/>
                  <a:pt x="38305" y="14859"/>
                </a:cubicBezTo>
                <a:cubicBezTo>
                  <a:pt x="38305" y="15034"/>
                  <a:pt x="38436" y="15187"/>
                  <a:pt x="38610" y="15187"/>
                </a:cubicBezTo>
                <a:close/>
                <a:moveTo>
                  <a:pt x="33803" y="15100"/>
                </a:moveTo>
                <a:cubicBezTo>
                  <a:pt x="33912" y="15100"/>
                  <a:pt x="34022" y="14991"/>
                  <a:pt x="34022" y="14859"/>
                </a:cubicBezTo>
                <a:cubicBezTo>
                  <a:pt x="34000" y="14597"/>
                  <a:pt x="33585" y="14597"/>
                  <a:pt x="33563" y="14859"/>
                </a:cubicBezTo>
                <a:cubicBezTo>
                  <a:pt x="33563" y="14991"/>
                  <a:pt x="33672" y="15100"/>
                  <a:pt x="33803" y="15100"/>
                </a:cubicBezTo>
                <a:close/>
                <a:moveTo>
                  <a:pt x="28974" y="15012"/>
                </a:moveTo>
                <a:cubicBezTo>
                  <a:pt x="29040" y="15012"/>
                  <a:pt x="29105" y="14947"/>
                  <a:pt x="29105" y="14859"/>
                </a:cubicBezTo>
                <a:cubicBezTo>
                  <a:pt x="29105" y="14663"/>
                  <a:pt x="28821" y="14663"/>
                  <a:pt x="28821" y="14859"/>
                </a:cubicBezTo>
                <a:cubicBezTo>
                  <a:pt x="28821" y="14947"/>
                  <a:pt x="28887" y="15012"/>
                  <a:pt x="28974" y="15012"/>
                </a:cubicBezTo>
                <a:close/>
                <a:moveTo>
                  <a:pt x="24145" y="14925"/>
                </a:moveTo>
                <a:cubicBezTo>
                  <a:pt x="24211" y="14947"/>
                  <a:pt x="24211" y="14794"/>
                  <a:pt x="24145" y="14816"/>
                </a:cubicBezTo>
                <a:cubicBezTo>
                  <a:pt x="24080" y="14794"/>
                  <a:pt x="24080" y="14947"/>
                  <a:pt x="24145" y="14925"/>
                </a:cubicBezTo>
                <a:close/>
                <a:moveTo>
                  <a:pt x="125467" y="10074"/>
                </a:moveTo>
                <a:cubicBezTo>
                  <a:pt x="125489" y="10074"/>
                  <a:pt x="125511" y="10074"/>
                  <a:pt x="125511" y="10052"/>
                </a:cubicBezTo>
                <a:cubicBezTo>
                  <a:pt x="125511" y="10030"/>
                  <a:pt x="125489" y="10009"/>
                  <a:pt x="125467" y="10009"/>
                </a:cubicBezTo>
                <a:cubicBezTo>
                  <a:pt x="125446" y="10009"/>
                  <a:pt x="125424" y="10030"/>
                  <a:pt x="125446" y="10052"/>
                </a:cubicBezTo>
                <a:cubicBezTo>
                  <a:pt x="125446" y="10074"/>
                  <a:pt x="125446" y="10074"/>
                  <a:pt x="125467" y="10074"/>
                </a:cubicBezTo>
                <a:close/>
                <a:moveTo>
                  <a:pt x="120638" y="10183"/>
                </a:moveTo>
                <a:cubicBezTo>
                  <a:pt x="120857" y="10183"/>
                  <a:pt x="120507" y="9834"/>
                  <a:pt x="120507" y="10052"/>
                </a:cubicBezTo>
                <a:cubicBezTo>
                  <a:pt x="120507" y="10118"/>
                  <a:pt x="120573" y="10183"/>
                  <a:pt x="120638" y="10183"/>
                </a:cubicBezTo>
                <a:close/>
                <a:moveTo>
                  <a:pt x="115831" y="10271"/>
                </a:moveTo>
                <a:cubicBezTo>
                  <a:pt x="115941" y="10271"/>
                  <a:pt x="116050" y="10183"/>
                  <a:pt x="116050" y="10052"/>
                </a:cubicBezTo>
                <a:cubicBezTo>
                  <a:pt x="116050" y="9877"/>
                  <a:pt x="115809" y="9768"/>
                  <a:pt x="115678" y="9899"/>
                </a:cubicBezTo>
                <a:cubicBezTo>
                  <a:pt x="115547" y="10052"/>
                  <a:pt x="115635" y="10271"/>
                  <a:pt x="115831" y="10271"/>
                </a:cubicBezTo>
                <a:close/>
                <a:moveTo>
                  <a:pt x="111002" y="10336"/>
                </a:moveTo>
                <a:cubicBezTo>
                  <a:pt x="111243" y="10336"/>
                  <a:pt x="111374" y="10052"/>
                  <a:pt x="111199" y="9877"/>
                </a:cubicBezTo>
                <a:cubicBezTo>
                  <a:pt x="111024" y="9703"/>
                  <a:pt x="110740" y="9812"/>
                  <a:pt x="110740" y="10074"/>
                </a:cubicBezTo>
                <a:cubicBezTo>
                  <a:pt x="110740" y="10227"/>
                  <a:pt x="110849" y="10336"/>
                  <a:pt x="111002" y="10336"/>
                </a:cubicBezTo>
                <a:close/>
                <a:moveTo>
                  <a:pt x="106173" y="10402"/>
                </a:moveTo>
                <a:cubicBezTo>
                  <a:pt x="106479" y="10402"/>
                  <a:pt x="106654" y="10030"/>
                  <a:pt x="106435" y="9812"/>
                </a:cubicBezTo>
                <a:cubicBezTo>
                  <a:pt x="106195" y="9593"/>
                  <a:pt x="105824" y="9746"/>
                  <a:pt x="105824" y="10052"/>
                </a:cubicBezTo>
                <a:cubicBezTo>
                  <a:pt x="105824" y="10249"/>
                  <a:pt x="105977" y="10402"/>
                  <a:pt x="106173" y="10402"/>
                </a:cubicBezTo>
                <a:close/>
                <a:moveTo>
                  <a:pt x="101344" y="10467"/>
                </a:moveTo>
                <a:cubicBezTo>
                  <a:pt x="101716" y="10489"/>
                  <a:pt x="101912" y="10052"/>
                  <a:pt x="101672" y="9768"/>
                </a:cubicBezTo>
                <a:cubicBezTo>
                  <a:pt x="101410" y="9506"/>
                  <a:pt x="100951" y="9681"/>
                  <a:pt x="100951" y="10052"/>
                </a:cubicBezTo>
                <a:cubicBezTo>
                  <a:pt x="100951" y="10271"/>
                  <a:pt x="101126" y="10467"/>
                  <a:pt x="101366" y="10467"/>
                </a:cubicBezTo>
                <a:close/>
                <a:moveTo>
                  <a:pt x="96537" y="10511"/>
                </a:moveTo>
                <a:cubicBezTo>
                  <a:pt x="96930" y="10511"/>
                  <a:pt x="97127" y="10030"/>
                  <a:pt x="96843" y="9725"/>
                </a:cubicBezTo>
                <a:cubicBezTo>
                  <a:pt x="96559" y="9440"/>
                  <a:pt x="96078" y="9659"/>
                  <a:pt x="96078" y="10052"/>
                </a:cubicBezTo>
                <a:cubicBezTo>
                  <a:pt x="96078" y="10315"/>
                  <a:pt x="96275" y="10511"/>
                  <a:pt x="96537" y="10511"/>
                </a:cubicBezTo>
                <a:close/>
                <a:moveTo>
                  <a:pt x="91708" y="10555"/>
                </a:moveTo>
                <a:cubicBezTo>
                  <a:pt x="92145" y="10555"/>
                  <a:pt x="92363" y="10009"/>
                  <a:pt x="92036" y="9703"/>
                </a:cubicBezTo>
                <a:cubicBezTo>
                  <a:pt x="91730" y="9397"/>
                  <a:pt x="91205" y="9615"/>
                  <a:pt x="91205" y="10052"/>
                </a:cubicBezTo>
                <a:cubicBezTo>
                  <a:pt x="91205" y="10336"/>
                  <a:pt x="91424" y="10555"/>
                  <a:pt x="91708" y="10555"/>
                </a:cubicBezTo>
                <a:close/>
                <a:moveTo>
                  <a:pt x="86879" y="10577"/>
                </a:moveTo>
                <a:cubicBezTo>
                  <a:pt x="87338" y="10577"/>
                  <a:pt x="87578" y="10009"/>
                  <a:pt x="87250" y="9681"/>
                </a:cubicBezTo>
                <a:cubicBezTo>
                  <a:pt x="86923" y="9353"/>
                  <a:pt x="86354" y="9593"/>
                  <a:pt x="86354" y="10052"/>
                </a:cubicBezTo>
                <a:cubicBezTo>
                  <a:pt x="86354" y="10336"/>
                  <a:pt x="86595" y="10577"/>
                  <a:pt x="86879" y="10577"/>
                </a:cubicBezTo>
                <a:close/>
                <a:moveTo>
                  <a:pt x="82050" y="10599"/>
                </a:moveTo>
                <a:cubicBezTo>
                  <a:pt x="82531" y="10599"/>
                  <a:pt x="82771" y="10009"/>
                  <a:pt x="82443" y="9659"/>
                </a:cubicBezTo>
                <a:cubicBezTo>
                  <a:pt x="82094" y="9331"/>
                  <a:pt x="81504" y="9572"/>
                  <a:pt x="81504" y="10052"/>
                </a:cubicBezTo>
                <a:cubicBezTo>
                  <a:pt x="81504" y="10358"/>
                  <a:pt x="81744" y="10599"/>
                  <a:pt x="82050" y="10599"/>
                </a:cubicBezTo>
                <a:close/>
                <a:moveTo>
                  <a:pt x="77221" y="10599"/>
                </a:moveTo>
                <a:cubicBezTo>
                  <a:pt x="77702" y="10599"/>
                  <a:pt x="77942" y="10009"/>
                  <a:pt x="77614" y="9659"/>
                </a:cubicBezTo>
                <a:cubicBezTo>
                  <a:pt x="77265" y="9331"/>
                  <a:pt x="76675" y="9572"/>
                  <a:pt x="76675" y="10052"/>
                </a:cubicBezTo>
                <a:cubicBezTo>
                  <a:pt x="76675" y="10358"/>
                  <a:pt x="76915" y="10599"/>
                  <a:pt x="77221" y="10599"/>
                </a:cubicBezTo>
                <a:close/>
                <a:moveTo>
                  <a:pt x="72392" y="10599"/>
                </a:moveTo>
                <a:cubicBezTo>
                  <a:pt x="72894" y="10599"/>
                  <a:pt x="73135" y="10009"/>
                  <a:pt x="72785" y="9659"/>
                </a:cubicBezTo>
                <a:cubicBezTo>
                  <a:pt x="72436" y="9331"/>
                  <a:pt x="71846" y="9572"/>
                  <a:pt x="71846" y="10052"/>
                </a:cubicBezTo>
                <a:cubicBezTo>
                  <a:pt x="71846" y="10358"/>
                  <a:pt x="72086" y="10599"/>
                  <a:pt x="72392" y="10599"/>
                </a:cubicBezTo>
                <a:close/>
                <a:moveTo>
                  <a:pt x="67563" y="10577"/>
                </a:moveTo>
                <a:cubicBezTo>
                  <a:pt x="68044" y="10577"/>
                  <a:pt x="68262" y="10030"/>
                  <a:pt x="67934" y="9703"/>
                </a:cubicBezTo>
                <a:cubicBezTo>
                  <a:pt x="67606" y="9375"/>
                  <a:pt x="67038" y="9593"/>
                  <a:pt x="67038" y="10074"/>
                </a:cubicBezTo>
                <a:cubicBezTo>
                  <a:pt x="67060" y="10358"/>
                  <a:pt x="67279" y="10577"/>
                  <a:pt x="67563" y="10577"/>
                </a:cubicBezTo>
                <a:close/>
                <a:moveTo>
                  <a:pt x="62756" y="10555"/>
                </a:moveTo>
                <a:cubicBezTo>
                  <a:pt x="63193" y="10555"/>
                  <a:pt x="63411" y="10009"/>
                  <a:pt x="63083" y="9703"/>
                </a:cubicBezTo>
                <a:cubicBezTo>
                  <a:pt x="62777" y="9397"/>
                  <a:pt x="62253" y="9615"/>
                  <a:pt x="62253" y="10052"/>
                </a:cubicBezTo>
                <a:cubicBezTo>
                  <a:pt x="62253" y="10315"/>
                  <a:pt x="62472" y="10555"/>
                  <a:pt x="62756" y="10555"/>
                </a:cubicBezTo>
                <a:close/>
                <a:moveTo>
                  <a:pt x="57927" y="10511"/>
                </a:moveTo>
                <a:cubicBezTo>
                  <a:pt x="58320" y="10511"/>
                  <a:pt x="58538" y="10009"/>
                  <a:pt x="58254" y="9725"/>
                </a:cubicBezTo>
                <a:cubicBezTo>
                  <a:pt x="57948" y="9440"/>
                  <a:pt x="57468" y="9637"/>
                  <a:pt x="57468" y="10052"/>
                </a:cubicBezTo>
                <a:cubicBezTo>
                  <a:pt x="57468" y="10293"/>
                  <a:pt x="57664" y="10511"/>
                  <a:pt x="57927" y="10511"/>
                </a:cubicBezTo>
                <a:close/>
                <a:moveTo>
                  <a:pt x="53098" y="10446"/>
                </a:moveTo>
                <a:cubicBezTo>
                  <a:pt x="53578" y="10402"/>
                  <a:pt x="53578" y="9681"/>
                  <a:pt x="53098" y="9659"/>
                </a:cubicBezTo>
                <a:cubicBezTo>
                  <a:pt x="52508" y="9593"/>
                  <a:pt x="52508" y="10489"/>
                  <a:pt x="53098" y="10446"/>
                </a:cubicBezTo>
                <a:close/>
                <a:moveTo>
                  <a:pt x="48268" y="10402"/>
                </a:moveTo>
                <a:cubicBezTo>
                  <a:pt x="48574" y="10402"/>
                  <a:pt x="48749" y="10030"/>
                  <a:pt x="48509" y="9812"/>
                </a:cubicBezTo>
                <a:cubicBezTo>
                  <a:pt x="48290" y="9572"/>
                  <a:pt x="47919" y="9746"/>
                  <a:pt x="47919" y="10052"/>
                </a:cubicBezTo>
                <a:cubicBezTo>
                  <a:pt x="47919" y="10249"/>
                  <a:pt x="48072" y="10402"/>
                  <a:pt x="48268" y="10402"/>
                </a:cubicBezTo>
                <a:close/>
                <a:moveTo>
                  <a:pt x="43439" y="10336"/>
                </a:moveTo>
                <a:cubicBezTo>
                  <a:pt x="43680" y="10336"/>
                  <a:pt x="43811" y="10030"/>
                  <a:pt x="43636" y="9856"/>
                </a:cubicBezTo>
                <a:cubicBezTo>
                  <a:pt x="43461" y="9703"/>
                  <a:pt x="43177" y="9812"/>
                  <a:pt x="43177" y="10052"/>
                </a:cubicBezTo>
                <a:cubicBezTo>
                  <a:pt x="43177" y="10205"/>
                  <a:pt x="43287" y="10336"/>
                  <a:pt x="43439" y="10336"/>
                </a:cubicBezTo>
                <a:close/>
                <a:moveTo>
                  <a:pt x="38610" y="10249"/>
                </a:moveTo>
                <a:cubicBezTo>
                  <a:pt x="38807" y="10249"/>
                  <a:pt x="38894" y="10030"/>
                  <a:pt x="38763" y="9899"/>
                </a:cubicBezTo>
                <a:cubicBezTo>
                  <a:pt x="38632" y="9768"/>
                  <a:pt x="38414" y="9877"/>
                  <a:pt x="38414" y="10052"/>
                </a:cubicBezTo>
                <a:cubicBezTo>
                  <a:pt x="38414" y="10162"/>
                  <a:pt x="38501" y="10249"/>
                  <a:pt x="38610" y="10249"/>
                </a:cubicBezTo>
                <a:close/>
                <a:moveTo>
                  <a:pt x="33781" y="10162"/>
                </a:moveTo>
                <a:cubicBezTo>
                  <a:pt x="33869" y="10162"/>
                  <a:pt x="33912" y="10118"/>
                  <a:pt x="33912" y="10052"/>
                </a:cubicBezTo>
                <a:cubicBezTo>
                  <a:pt x="33891" y="9921"/>
                  <a:pt x="33694" y="9921"/>
                  <a:pt x="33672" y="10052"/>
                </a:cubicBezTo>
                <a:cubicBezTo>
                  <a:pt x="33672" y="10118"/>
                  <a:pt x="33716" y="10183"/>
                  <a:pt x="33781" y="10162"/>
                </a:cubicBezTo>
                <a:close/>
                <a:moveTo>
                  <a:pt x="28974" y="10096"/>
                </a:moveTo>
                <a:cubicBezTo>
                  <a:pt x="28996" y="10096"/>
                  <a:pt x="28996" y="10074"/>
                  <a:pt x="28996" y="10052"/>
                </a:cubicBezTo>
                <a:cubicBezTo>
                  <a:pt x="28996" y="10009"/>
                  <a:pt x="28931" y="10009"/>
                  <a:pt x="28931" y="10052"/>
                </a:cubicBezTo>
                <a:cubicBezTo>
                  <a:pt x="28931" y="10074"/>
                  <a:pt x="28952" y="10096"/>
                  <a:pt x="28974" y="10096"/>
                </a:cubicBezTo>
                <a:close/>
                <a:moveTo>
                  <a:pt x="120660" y="5245"/>
                </a:moveTo>
                <a:cubicBezTo>
                  <a:pt x="120660" y="5245"/>
                  <a:pt x="120682" y="5245"/>
                  <a:pt x="120682" y="5223"/>
                </a:cubicBezTo>
                <a:cubicBezTo>
                  <a:pt x="120682" y="5201"/>
                  <a:pt x="120660" y="5201"/>
                  <a:pt x="120660" y="5201"/>
                </a:cubicBezTo>
                <a:cubicBezTo>
                  <a:pt x="120638" y="5201"/>
                  <a:pt x="120638" y="5201"/>
                  <a:pt x="120638" y="5223"/>
                </a:cubicBezTo>
                <a:cubicBezTo>
                  <a:pt x="120617" y="5245"/>
                  <a:pt x="120638" y="5245"/>
                  <a:pt x="120660" y="5245"/>
                </a:cubicBezTo>
                <a:close/>
                <a:moveTo>
                  <a:pt x="115831" y="5311"/>
                </a:moveTo>
                <a:cubicBezTo>
                  <a:pt x="115962" y="5311"/>
                  <a:pt x="115962" y="5136"/>
                  <a:pt x="115831" y="5136"/>
                </a:cubicBezTo>
                <a:cubicBezTo>
                  <a:pt x="115700" y="5136"/>
                  <a:pt x="115700" y="5311"/>
                  <a:pt x="115831" y="5311"/>
                </a:cubicBezTo>
                <a:close/>
                <a:moveTo>
                  <a:pt x="111002" y="5398"/>
                </a:moveTo>
                <a:cubicBezTo>
                  <a:pt x="111090" y="5398"/>
                  <a:pt x="111155" y="5311"/>
                  <a:pt x="111155" y="5223"/>
                </a:cubicBezTo>
                <a:cubicBezTo>
                  <a:pt x="111155" y="5136"/>
                  <a:pt x="111090" y="5070"/>
                  <a:pt x="111002" y="5070"/>
                </a:cubicBezTo>
                <a:cubicBezTo>
                  <a:pt x="110915" y="5070"/>
                  <a:pt x="110849" y="5136"/>
                  <a:pt x="110849" y="5223"/>
                </a:cubicBezTo>
                <a:cubicBezTo>
                  <a:pt x="110849" y="5311"/>
                  <a:pt x="110915" y="5398"/>
                  <a:pt x="111002" y="5398"/>
                </a:cubicBezTo>
                <a:close/>
                <a:moveTo>
                  <a:pt x="106173" y="5442"/>
                </a:moveTo>
                <a:cubicBezTo>
                  <a:pt x="106304" y="5464"/>
                  <a:pt x="106392" y="5354"/>
                  <a:pt x="106392" y="5223"/>
                </a:cubicBezTo>
                <a:cubicBezTo>
                  <a:pt x="106392" y="4917"/>
                  <a:pt x="105955" y="4917"/>
                  <a:pt x="105955" y="5223"/>
                </a:cubicBezTo>
                <a:cubicBezTo>
                  <a:pt x="105955" y="5354"/>
                  <a:pt x="106042" y="5464"/>
                  <a:pt x="106173" y="5442"/>
                </a:cubicBezTo>
                <a:close/>
                <a:moveTo>
                  <a:pt x="101344" y="5507"/>
                </a:moveTo>
                <a:cubicBezTo>
                  <a:pt x="101585" y="5507"/>
                  <a:pt x="101716" y="5223"/>
                  <a:pt x="101541" y="5048"/>
                </a:cubicBezTo>
                <a:cubicBezTo>
                  <a:pt x="101366" y="4874"/>
                  <a:pt x="101082" y="4983"/>
                  <a:pt x="101082" y="5245"/>
                </a:cubicBezTo>
                <a:cubicBezTo>
                  <a:pt x="101082" y="5376"/>
                  <a:pt x="101191" y="5507"/>
                  <a:pt x="101344" y="5507"/>
                </a:cubicBezTo>
                <a:close/>
                <a:moveTo>
                  <a:pt x="96515" y="5551"/>
                </a:moveTo>
                <a:cubicBezTo>
                  <a:pt x="96821" y="5551"/>
                  <a:pt x="96952" y="5201"/>
                  <a:pt x="96755" y="5005"/>
                </a:cubicBezTo>
                <a:cubicBezTo>
                  <a:pt x="96559" y="4786"/>
                  <a:pt x="96209" y="4939"/>
                  <a:pt x="96209" y="5223"/>
                </a:cubicBezTo>
                <a:cubicBezTo>
                  <a:pt x="96209" y="5398"/>
                  <a:pt x="96340" y="5551"/>
                  <a:pt x="96515" y="5551"/>
                </a:cubicBezTo>
                <a:close/>
                <a:moveTo>
                  <a:pt x="91708" y="5595"/>
                </a:moveTo>
                <a:cubicBezTo>
                  <a:pt x="92014" y="5595"/>
                  <a:pt x="92189" y="5201"/>
                  <a:pt x="91948" y="4961"/>
                </a:cubicBezTo>
                <a:cubicBezTo>
                  <a:pt x="91730" y="4743"/>
                  <a:pt x="91336" y="4895"/>
                  <a:pt x="91336" y="5223"/>
                </a:cubicBezTo>
                <a:cubicBezTo>
                  <a:pt x="91336" y="5420"/>
                  <a:pt x="91489" y="5595"/>
                  <a:pt x="91708" y="5595"/>
                </a:cubicBezTo>
                <a:close/>
                <a:moveTo>
                  <a:pt x="86879" y="5617"/>
                </a:moveTo>
                <a:cubicBezTo>
                  <a:pt x="87207" y="5595"/>
                  <a:pt x="87381" y="5180"/>
                  <a:pt x="87141" y="4939"/>
                </a:cubicBezTo>
                <a:cubicBezTo>
                  <a:pt x="86879" y="4699"/>
                  <a:pt x="86486" y="4874"/>
                  <a:pt x="86486" y="5223"/>
                </a:cubicBezTo>
                <a:cubicBezTo>
                  <a:pt x="86486" y="5442"/>
                  <a:pt x="86639" y="5617"/>
                  <a:pt x="86857" y="5617"/>
                </a:cubicBezTo>
                <a:close/>
                <a:moveTo>
                  <a:pt x="82050" y="5617"/>
                </a:moveTo>
                <a:cubicBezTo>
                  <a:pt x="82399" y="5617"/>
                  <a:pt x="82574" y="5180"/>
                  <a:pt x="82334" y="4939"/>
                </a:cubicBezTo>
                <a:cubicBezTo>
                  <a:pt x="82072" y="4677"/>
                  <a:pt x="81635" y="4852"/>
                  <a:pt x="81635" y="5223"/>
                </a:cubicBezTo>
                <a:cubicBezTo>
                  <a:pt x="81635" y="5442"/>
                  <a:pt x="81810" y="5638"/>
                  <a:pt x="82050" y="5638"/>
                </a:cubicBezTo>
                <a:close/>
                <a:moveTo>
                  <a:pt x="77221" y="5617"/>
                </a:moveTo>
                <a:cubicBezTo>
                  <a:pt x="77570" y="5617"/>
                  <a:pt x="77767" y="5180"/>
                  <a:pt x="77505" y="4939"/>
                </a:cubicBezTo>
                <a:cubicBezTo>
                  <a:pt x="77243" y="4677"/>
                  <a:pt x="76828" y="4852"/>
                  <a:pt x="76828" y="5223"/>
                </a:cubicBezTo>
                <a:cubicBezTo>
                  <a:pt x="76806" y="5442"/>
                  <a:pt x="77002" y="5638"/>
                  <a:pt x="77221" y="5638"/>
                </a:cubicBezTo>
                <a:close/>
                <a:moveTo>
                  <a:pt x="72392" y="5617"/>
                </a:moveTo>
                <a:cubicBezTo>
                  <a:pt x="72763" y="5617"/>
                  <a:pt x="72938" y="5180"/>
                  <a:pt x="72676" y="4917"/>
                </a:cubicBezTo>
                <a:cubicBezTo>
                  <a:pt x="72414" y="4677"/>
                  <a:pt x="71977" y="4874"/>
                  <a:pt x="71999" y="5223"/>
                </a:cubicBezTo>
                <a:cubicBezTo>
                  <a:pt x="71999" y="5442"/>
                  <a:pt x="72173" y="5638"/>
                  <a:pt x="72392" y="5638"/>
                </a:cubicBezTo>
                <a:close/>
                <a:moveTo>
                  <a:pt x="67563" y="5617"/>
                </a:moveTo>
                <a:cubicBezTo>
                  <a:pt x="67912" y="5617"/>
                  <a:pt x="68087" y="5201"/>
                  <a:pt x="67847" y="4961"/>
                </a:cubicBezTo>
                <a:cubicBezTo>
                  <a:pt x="67606" y="4699"/>
                  <a:pt x="67191" y="4874"/>
                  <a:pt x="67191" y="5223"/>
                </a:cubicBezTo>
                <a:cubicBezTo>
                  <a:pt x="67191" y="5442"/>
                  <a:pt x="67366" y="5617"/>
                  <a:pt x="67563" y="5617"/>
                </a:cubicBezTo>
                <a:close/>
                <a:moveTo>
                  <a:pt x="62734" y="5595"/>
                </a:moveTo>
                <a:cubicBezTo>
                  <a:pt x="63062" y="5595"/>
                  <a:pt x="63236" y="5201"/>
                  <a:pt x="62996" y="4961"/>
                </a:cubicBezTo>
                <a:cubicBezTo>
                  <a:pt x="62777" y="4743"/>
                  <a:pt x="62384" y="4895"/>
                  <a:pt x="62384" y="5223"/>
                </a:cubicBezTo>
                <a:cubicBezTo>
                  <a:pt x="62384" y="5420"/>
                  <a:pt x="62537" y="5595"/>
                  <a:pt x="62734" y="5595"/>
                </a:cubicBezTo>
                <a:close/>
                <a:moveTo>
                  <a:pt x="57927" y="5551"/>
                </a:moveTo>
                <a:cubicBezTo>
                  <a:pt x="58211" y="5551"/>
                  <a:pt x="58342" y="5201"/>
                  <a:pt x="58145" y="5005"/>
                </a:cubicBezTo>
                <a:cubicBezTo>
                  <a:pt x="57948" y="4786"/>
                  <a:pt x="57599" y="4939"/>
                  <a:pt x="57599" y="5223"/>
                </a:cubicBezTo>
                <a:cubicBezTo>
                  <a:pt x="57599" y="5398"/>
                  <a:pt x="57752" y="5551"/>
                  <a:pt x="57927" y="5551"/>
                </a:cubicBezTo>
                <a:close/>
                <a:moveTo>
                  <a:pt x="53098" y="5485"/>
                </a:moveTo>
                <a:cubicBezTo>
                  <a:pt x="53338" y="5485"/>
                  <a:pt x="53469" y="5201"/>
                  <a:pt x="53294" y="5027"/>
                </a:cubicBezTo>
                <a:cubicBezTo>
                  <a:pt x="53119" y="4852"/>
                  <a:pt x="52813" y="4983"/>
                  <a:pt x="52813" y="5223"/>
                </a:cubicBezTo>
                <a:cubicBezTo>
                  <a:pt x="52813" y="5376"/>
                  <a:pt x="52945" y="5485"/>
                  <a:pt x="53098" y="5485"/>
                </a:cubicBezTo>
                <a:close/>
                <a:moveTo>
                  <a:pt x="48268" y="5442"/>
                </a:moveTo>
                <a:cubicBezTo>
                  <a:pt x="48378" y="5442"/>
                  <a:pt x="48487" y="5354"/>
                  <a:pt x="48487" y="5223"/>
                </a:cubicBezTo>
                <a:cubicBezTo>
                  <a:pt x="48487" y="4939"/>
                  <a:pt x="48050" y="4939"/>
                  <a:pt x="48050" y="5223"/>
                </a:cubicBezTo>
                <a:cubicBezTo>
                  <a:pt x="48050" y="5354"/>
                  <a:pt x="48159" y="5442"/>
                  <a:pt x="48268" y="5442"/>
                </a:cubicBezTo>
                <a:close/>
                <a:moveTo>
                  <a:pt x="43439" y="5398"/>
                </a:moveTo>
                <a:cubicBezTo>
                  <a:pt x="43527" y="5398"/>
                  <a:pt x="43614" y="5311"/>
                  <a:pt x="43592" y="5223"/>
                </a:cubicBezTo>
                <a:cubicBezTo>
                  <a:pt x="43636" y="5048"/>
                  <a:pt x="43265" y="5048"/>
                  <a:pt x="43287" y="5223"/>
                </a:cubicBezTo>
                <a:cubicBezTo>
                  <a:pt x="43287" y="5311"/>
                  <a:pt x="43352" y="5398"/>
                  <a:pt x="43439" y="5398"/>
                </a:cubicBezTo>
                <a:close/>
                <a:moveTo>
                  <a:pt x="38610" y="5311"/>
                </a:moveTo>
                <a:cubicBezTo>
                  <a:pt x="38742" y="5311"/>
                  <a:pt x="38545" y="5092"/>
                  <a:pt x="38545" y="5223"/>
                </a:cubicBezTo>
                <a:cubicBezTo>
                  <a:pt x="38545" y="5267"/>
                  <a:pt x="38567" y="5311"/>
                  <a:pt x="38610" y="5311"/>
                </a:cubicBezTo>
                <a:close/>
                <a:moveTo>
                  <a:pt x="33781" y="5245"/>
                </a:moveTo>
                <a:cubicBezTo>
                  <a:pt x="33803" y="5245"/>
                  <a:pt x="33825" y="5245"/>
                  <a:pt x="33825" y="5223"/>
                </a:cubicBezTo>
                <a:cubicBezTo>
                  <a:pt x="33825" y="5201"/>
                  <a:pt x="33803" y="5201"/>
                  <a:pt x="33781" y="5201"/>
                </a:cubicBezTo>
                <a:cubicBezTo>
                  <a:pt x="33781" y="5201"/>
                  <a:pt x="33760" y="5201"/>
                  <a:pt x="33760" y="5223"/>
                </a:cubicBezTo>
                <a:cubicBezTo>
                  <a:pt x="33760" y="5245"/>
                  <a:pt x="33781" y="5245"/>
                  <a:pt x="33781" y="5245"/>
                </a:cubicBezTo>
                <a:close/>
                <a:moveTo>
                  <a:pt x="111002" y="438"/>
                </a:moveTo>
                <a:cubicBezTo>
                  <a:pt x="111024" y="438"/>
                  <a:pt x="111046" y="416"/>
                  <a:pt x="111046" y="394"/>
                </a:cubicBezTo>
                <a:cubicBezTo>
                  <a:pt x="111046" y="351"/>
                  <a:pt x="110959" y="351"/>
                  <a:pt x="110959" y="394"/>
                </a:cubicBezTo>
                <a:cubicBezTo>
                  <a:pt x="110959" y="416"/>
                  <a:pt x="110980" y="438"/>
                  <a:pt x="111002" y="438"/>
                </a:cubicBezTo>
                <a:close/>
                <a:moveTo>
                  <a:pt x="106173" y="503"/>
                </a:moveTo>
                <a:cubicBezTo>
                  <a:pt x="106217" y="503"/>
                  <a:pt x="106261" y="460"/>
                  <a:pt x="106261" y="394"/>
                </a:cubicBezTo>
                <a:cubicBezTo>
                  <a:pt x="106261" y="285"/>
                  <a:pt x="106086" y="285"/>
                  <a:pt x="106086" y="394"/>
                </a:cubicBezTo>
                <a:cubicBezTo>
                  <a:pt x="106086" y="460"/>
                  <a:pt x="106130" y="503"/>
                  <a:pt x="106173" y="503"/>
                </a:cubicBezTo>
                <a:close/>
                <a:moveTo>
                  <a:pt x="101344" y="547"/>
                </a:moveTo>
                <a:cubicBezTo>
                  <a:pt x="101541" y="547"/>
                  <a:pt x="101541" y="263"/>
                  <a:pt x="101344" y="263"/>
                </a:cubicBezTo>
                <a:cubicBezTo>
                  <a:pt x="101148" y="241"/>
                  <a:pt x="101148" y="547"/>
                  <a:pt x="101344" y="547"/>
                </a:cubicBezTo>
                <a:close/>
                <a:moveTo>
                  <a:pt x="96537" y="591"/>
                </a:moveTo>
                <a:cubicBezTo>
                  <a:pt x="96690" y="591"/>
                  <a:pt x="96777" y="394"/>
                  <a:pt x="96668" y="263"/>
                </a:cubicBezTo>
                <a:cubicBezTo>
                  <a:pt x="96537" y="154"/>
                  <a:pt x="96340" y="241"/>
                  <a:pt x="96340" y="394"/>
                </a:cubicBezTo>
                <a:cubicBezTo>
                  <a:pt x="96340" y="503"/>
                  <a:pt x="96428" y="591"/>
                  <a:pt x="96537" y="591"/>
                </a:cubicBezTo>
                <a:close/>
                <a:moveTo>
                  <a:pt x="91708" y="635"/>
                </a:moveTo>
                <a:cubicBezTo>
                  <a:pt x="91992" y="635"/>
                  <a:pt x="91992" y="176"/>
                  <a:pt x="91708" y="176"/>
                </a:cubicBezTo>
                <a:cubicBezTo>
                  <a:pt x="91402" y="176"/>
                  <a:pt x="91402" y="635"/>
                  <a:pt x="91708" y="635"/>
                </a:cubicBezTo>
                <a:close/>
                <a:moveTo>
                  <a:pt x="86879" y="635"/>
                </a:moveTo>
                <a:cubicBezTo>
                  <a:pt x="87097" y="635"/>
                  <a:pt x="87185" y="372"/>
                  <a:pt x="87032" y="219"/>
                </a:cubicBezTo>
                <a:cubicBezTo>
                  <a:pt x="86879" y="66"/>
                  <a:pt x="86639" y="176"/>
                  <a:pt x="86639" y="394"/>
                </a:cubicBezTo>
                <a:cubicBezTo>
                  <a:pt x="86639" y="525"/>
                  <a:pt x="86748" y="635"/>
                  <a:pt x="86879" y="635"/>
                </a:cubicBezTo>
                <a:close/>
                <a:moveTo>
                  <a:pt x="82050" y="635"/>
                </a:moveTo>
                <a:cubicBezTo>
                  <a:pt x="82181" y="635"/>
                  <a:pt x="82312" y="525"/>
                  <a:pt x="82312" y="394"/>
                </a:cubicBezTo>
                <a:cubicBezTo>
                  <a:pt x="82334" y="1"/>
                  <a:pt x="81744" y="1"/>
                  <a:pt x="81788" y="394"/>
                </a:cubicBezTo>
                <a:cubicBezTo>
                  <a:pt x="81788" y="525"/>
                  <a:pt x="81919" y="635"/>
                  <a:pt x="82050" y="635"/>
                </a:cubicBezTo>
                <a:close/>
                <a:moveTo>
                  <a:pt x="77221" y="635"/>
                </a:moveTo>
                <a:cubicBezTo>
                  <a:pt x="77592" y="635"/>
                  <a:pt x="77592" y="88"/>
                  <a:pt x="77221" y="88"/>
                </a:cubicBezTo>
                <a:cubicBezTo>
                  <a:pt x="76849" y="88"/>
                  <a:pt x="76849" y="635"/>
                  <a:pt x="77221" y="635"/>
                </a:cubicBezTo>
                <a:close/>
                <a:moveTo>
                  <a:pt x="72392" y="635"/>
                </a:moveTo>
                <a:cubicBezTo>
                  <a:pt x="72545" y="635"/>
                  <a:pt x="72654" y="525"/>
                  <a:pt x="72654" y="394"/>
                </a:cubicBezTo>
                <a:cubicBezTo>
                  <a:pt x="72654" y="154"/>
                  <a:pt x="72370" y="45"/>
                  <a:pt x="72217" y="198"/>
                </a:cubicBezTo>
                <a:cubicBezTo>
                  <a:pt x="72042" y="372"/>
                  <a:pt x="72173" y="635"/>
                  <a:pt x="72392" y="635"/>
                </a:cubicBezTo>
                <a:close/>
                <a:moveTo>
                  <a:pt x="67563" y="635"/>
                </a:moveTo>
                <a:cubicBezTo>
                  <a:pt x="67891" y="635"/>
                  <a:pt x="67891" y="154"/>
                  <a:pt x="67563" y="154"/>
                </a:cubicBezTo>
                <a:cubicBezTo>
                  <a:pt x="67257" y="154"/>
                  <a:pt x="67257" y="635"/>
                  <a:pt x="67563" y="635"/>
                </a:cubicBezTo>
                <a:close/>
                <a:moveTo>
                  <a:pt x="62734" y="591"/>
                </a:moveTo>
                <a:cubicBezTo>
                  <a:pt x="62930" y="591"/>
                  <a:pt x="63040" y="372"/>
                  <a:pt x="62887" y="241"/>
                </a:cubicBezTo>
                <a:cubicBezTo>
                  <a:pt x="62756" y="110"/>
                  <a:pt x="62537" y="198"/>
                  <a:pt x="62537" y="394"/>
                </a:cubicBezTo>
                <a:cubicBezTo>
                  <a:pt x="62537" y="503"/>
                  <a:pt x="62624" y="591"/>
                  <a:pt x="62734" y="591"/>
                </a:cubicBezTo>
                <a:close/>
                <a:moveTo>
                  <a:pt x="57927" y="569"/>
                </a:moveTo>
                <a:cubicBezTo>
                  <a:pt x="58080" y="569"/>
                  <a:pt x="58167" y="372"/>
                  <a:pt x="58058" y="263"/>
                </a:cubicBezTo>
                <a:cubicBezTo>
                  <a:pt x="57927" y="132"/>
                  <a:pt x="57730" y="219"/>
                  <a:pt x="57730" y="394"/>
                </a:cubicBezTo>
                <a:cubicBezTo>
                  <a:pt x="57730" y="482"/>
                  <a:pt x="57817" y="569"/>
                  <a:pt x="57927" y="569"/>
                </a:cubicBezTo>
                <a:close/>
                <a:moveTo>
                  <a:pt x="53098" y="525"/>
                </a:moveTo>
                <a:cubicBezTo>
                  <a:pt x="53338" y="525"/>
                  <a:pt x="52945" y="154"/>
                  <a:pt x="52945" y="394"/>
                </a:cubicBezTo>
                <a:cubicBezTo>
                  <a:pt x="52945" y="460"/>
                  <a:pt x="53010" y="525"/>
                  <a:pt x="53098" y="525"/>
                </a:cubicBezTo>
                <a:close/>
                <a:moveTo>
                  <a:pt x="48268" y="482"/>
                </a:moveTo>
                <a:cubicBezTo>
                  <a:pt x="48312" y="482"/>
                  <a:pt x="48356" y="438"/>
                  <a:pt x="48356" y="394"/>
                </a:cubicBezTo>
                <a:cubicBezTo>
                  <a:pt x="48356" y="329"/>
                  <a:pt x="48312" y="285"/>
                  <a:pt x="48268" y="285"/>
                </a:cubicBezTo>
                <a:cubicBezTo>
                  <a:pt x="48225" y="285"/>
                  <a:pt x="48181" y="329"/>
                  <a:pt x="48181" y="394"/>
                </a:cubicBezTo>
                <a:cubicBezTo>
                  <a:pt x="48181" y="438"/>
                  <a:pt x="48225" y="482"/>
                  <a:pt x="48268" y="482"/>
                </a:cubicBezTo>
                <a:close/>
                <a:moveTo>
                  <a:pt x="43439" y="438"/>
                </a:moveTo>
                <a:cubicBezTo>
                  <a:pt x="43461" y="438"/>
                  <a:pt x="43483" y="416"/>
                  <a:pt x="43483" y="394"/>
                </a:cubicBezTo>
                <a:cubicBezTo>
                  <a:pt x="43483" y="372"/>
                  <a:pt x="43461" y="351"/>
                  <a:pt x="43439" y="351"/>
                </a:cubicBezTo>
                <a:cubicBezTo>
                  <a:pt x="43418" y="351"/>
                  <a:pt x="43396" y="372"/>
                  <a:pt x="43396" y="394"/>
                </a:cubicBezTo>
                <a:cubicBezTo>
                  <a:pt x="43396" y="416"/>
                  <a:pt x="43418" y="438"/>
                  <a:pt x="43439" y="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8"/>
          <p:cNvSpPr/>
          <p:nvPr/>
        </p:nvSpPr>
        <p:spPr>
          <a:xfrm>
            <a:off x="447750" y="225450"/>
            <a:ext cx="8248500" cy="46926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8"/>
          <p:cNvSpPr/>
          <p:nvPr/>
        </p:nvSpPr>
        <p:spPr>
          <a:xfrm>
            <a:off x="453134" y="225450"/>
            <a:ext cx="8238000" cy="385200"/>
          </a:xfrm>
          <a:prstGeom prst="round2SameRect">
            <a:avLst>
              <a:gd name="adj1" fmla="val 34096"/>
              <a:gd name="adj2" fmla="val 0"/>
            </a:avLst>
          </a:prstGeom>
          <a:solidFill>
            <a:srgbClr val="E94F2D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p58"/>
          <p:cNvGrpSpPr/>
          <p:nvPr/>
        </p:nvGrpSpPr>
        <p:grpSpPr>
          <a:xfrm>
            <a:off x="600646" y="346247"/>
            <a:ext cx="750477" cy="143376"/>
            <a:chOff x="7841645" y="1419444"/>
            <a:chExt cx="734897" cy="140400"/>
          </a:xfrm>
        </p:grpSpPr>
        <p:sp>
          <p:nvSpPr>
            <p:cNvPr id="189" name="Google Shape;189;p58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58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58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p58"/>
          <p:cNvSpPr txBox="1">
            <a:spLocks noGrp="1"/>
          </p:cNvSpPr>
          <p:nvPr>
            <p:ph type="title"/>
          </p:nvPr>
        </p:nvSpPr>
        <p:spPr>
          <a:xfrm>
            <a:off x="730200" y="681000"/>
            <a:ext cx="7683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58"/>
          <p:cNvSpPr txBox="1">
            <a:spLocks noGrp="1"/>
          </p:cNvSpPr>
          <p:nvPr>
            <p:ph type="subTitle" idx="1"/>
          </p:nvPr>
        </p:nvSpPr>
        <p:spPr>
          <a:xfrm>
            <a:off x="730225" y="1416325"/>
            <a:ext cx="76836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58"/>
          <p:cNvSpPr txBox="1">
            <a:spLocks noGrp="1"/>
          </p:cNvSpPr>
          <p:nvPr>
            <p:ph type="body" idx="2"/>
          </p:nvPr>
        </p:nvSpPr>
        <p:spPr>
          <a:xfrm>
            <a:off x="730200" y="1986775"/>
            <a:ext cx="3841800" cy="26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3"/>
          <p:cNvSpPr/>
          <p:nvPr/>
        </p:nvSpPr>
        <p:spPr>
          <a:xfrm>
            <a:off x="-8825" y="-35175"/>
            <a:ext cx="9144000" cy="517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4"/>
          <p:cNvSpPr/>
          <p:nvPr/>
        </p:nvSpPr>
        <p:spPr>
          <a:xfrm>
            <a:off x="900950" y="-599238"/>
            <a:ext cx="7651829" cy="6727369"/>
          </a:xfrm>
          <a:custGeom>
            <a:avLst/>
            <a:gdLst/>
            <a:ahLst/>
            <a:cxnLst/>
            <a:rect l="l" t="t" r="r" b="b"/>
            <a:pathLst>
              <a:path w="154442" h="135783" extrusionOk="0">
                <a:moveTo>
                  <a:pt x="115831" y="135542"/>
                </a:moveTo>
                <a:lnTo>
                  <a:pt x="115831" y="135520"/>
                </a:lnTo>
                <a:lnTo>
                  <a:pt x="115831" y="135520"/>
                </a:lnTo>
                <a:cubicBezTo>
                  <a:pt x="115831" y="135520"/>
                  <a:pt x="115809" y="135520"/>
                  <a:pt x="115809" y="135520"/>
                </a:cubicBezTo>
                <a:close/>
                <a:moveTo>
                  <a:pt x="111002" y="135564"/>
                </a:moveTo>
                <a:cubicBezTo>
                  <a:pt x="111090" y="135564"/>
                  <a:pt x="110959" y="135433"/>
                  <a:pt x="110959" y="135520"/>
                </a:cubicBezTo>
                <a:cubicBezTo>
                  <a:pt x="110959" y="135542"/>
                  <a:pt x="110980" y="135564"/>
                  <a:pt x="111002" y="135564"/>
                </a:cubicBezTo>
                <a:close/>
                <a:moveTo>
                  <a:pt x="106173" y="135629"/>
                </a:moveTo>
                <a:cubicBezTo>
                  <a:pt x="106239" y="135629"/>
                  <a:pt x="106282" y="135586"/>
                  <a:pt x="106282" y="135520"/>
                </a:cubicBezTo>
                <a:cubicBezTo>
                  <a:pt x="106282" y="135367"/>
                  <a:pt x="106064" y="135367"/>
                  <a:pt x="106064" y="135520"/>
                </a:cubicBezTo>
                <a:cubicBezTo>
                  <a:pt x="106064" y="135586"/>
                  <a:pt x="106108" y="135629"/>
                  <a:pt x="106173" y="135629"/>
                </a:cubicBezTo>
                <a:close/>
                <a:moveTo>
                  <a:pt x="101344" y="135673"/>
                </a:moveTo>
                <a:cubicBezTo>
                  <a:pt x="101432" y="135673"/>
                  <a:pt x="101519" y="135608"/>
                  <a:pt x="101519" y="135520"/>
                </a:cubicBezTo>
                <a:cubicBezTo>
                  <a:pt x="101519" y="135433"/>
                  <a:pt x="101432" y="135367"/>
                  <a:pt x="101344" y="135367"/>
                </a:cubicBezTo>
                <a:cubicBezTo>
                  <a:pt x="101257" y="135367"/>
                  <a:pt x="101191" y="135433"/>
                  <a:pt x="101191" y="135520"/>
                </a:cubicBezTo>
                <a:cubicBezTo>
                  <a:pt x="101191" y="135608"/>
                  <a:pt x="101257" y="135673"/>
                  <a:pt x="101344" y="135673"/>
                </a:cubicBezTo>
                <a:close/>
                <a:moveTo>
                  <a:pt x="96537" y="135717"/>
                </a:moveTo>
                <a:cubicBezTo>
                  <a:pt x="96646" y="135717"/>
                  <a:pt x="96734" y="135629"/>
                  <a:pt x="96734" y="135520"/>
                </a:cubicBezTo>
                <a:cubicBezTo>
                  <a:pt x="96690" y="135280"/>
                  <a:pt x="96362" y="135280"/>
                  <a:pt x="96318" y="135520"/>
                </a:cubicBezTo>
                <a:cubicBezTo>
                  <a:pt x="96318" y="135629"/>
                  <a:pt x="96406" y="135717"/>
                  <a:pt x="96537" y="135717"/>
                </a:cubicBezTo>
                <a:close/>
                <a:moveTo>
                  <a:pt x="91708" y="135739"/>
                </a:moveTo>
                <a:cubicBezTo>
                  <a:pt x="91992" y="135739"/>
                  <a:pt x="91992" y="135280"/>
                  <a:pt x="91708" y="135302"/>
                </a:cubicBezTo>
                <a:cubicBezTo>
                  <a:pt x="91402" y="135302"/>
                  <a:pt x="91402" y="135739"/>
                  <a:pt x="91708" y="135739"/>
                </a:cubicBezTo>
                <a:close/>
                <a:moveTo>
                  <a:pt x="86879" y="135782"/>
                </a:moveTo>
                <a:cubicBezTo>
                  <a:pt x="87097" y="135782"/>
                  <a:pt x="87207" y="135498"/>
                  <a:pt x="87054" y="135345"/>
                </a:cubicBezTo>
                <a:cubicBezTo>
                  <a:pt x="86901" y="135170"/>
                  <a:pt x="86617" y="135302"/>
                  <a:pt x="86617" y="135520"/>
                </a:cubicBezTo>
                <a:cubicBezTo>
                  <a:pt x="86617" y="135651"/>
                  <a:pt x="86726" y="135782"/>
                  <a:pt x="86879" y="135782"/>
                </a:cubicBezTo>
                <a:close/>
                <a:moveTo>
                  <a:pt x="82050" y="135782"/>
                </a:moveTo>
                <a:cubicBezTo>
                  <a:pt x="82290" y="135782"/>
                  <a:pt x="82421" y="135476"/>
                  <a:pt x="82247" y="135302"/>
                </a:cubicBezTo>
                <a:cubicBezTo>
                  <a:pt x="82072" y="135127"/>
                  <a:pt x="81766" y="135258"/>
                  <a:pt x="81766" y="135498"/>
                </a:cubicBezTo>
                <a:cubicBezTo>
                  <a:pt x="81766" y="135651"/>
                  <a:pt x="81897" y="135782"/>
                  <a:pt x="82050" y="135782"/>
                </a:cubicBezTo>
                <a:close/>
                <a:moveTo>
                  <a:pt x="77221" y="135782"/>
                </a:moveTo>
                <a:cubicBezTo>
                  <a:pt x="77461" y="135782"/>
                  <a:pt x="77592" y="135498"/>
                  <a:pt x="77418" y="135323"/>
                </a:cubicBezTo>
                <a:cubicBezTo>
                  <a:pt x="77243" y="135149"/>
                  <a:pt x="76937" y="135258"/>
                  <a:pt x="76937" y="135520"/>
                </a:cubicBezTo>
                <a:cubicBezTo>
                  <a:pt x="76937" y="135673"/>
                  <a:pt x="77068" y="135782"/>
                  <a:pt x="77221" y="135782"/>
                </a:cubicBezTo>
                <a:close/>
                <a:moveTo>
                  <a:pt x="72392" y="135782"/>
                </a:moveTo>
                <a:cubicBezTo>
                  <a:pt x="72632" y="135782"/>
                  <a:pt x="72763" y="135476"/>
                  <a:pt x="72588" y="135302"/>
                </a:cubicBezTo>
                <a:cubicBezTo>
                  <a:pt x="72414" y="135127"/>
                  <a:pt x="72130" y="135258"/>
                  <a:pt x="72130" y="135498"/>
                </a:cubicBezTo>
                <a:cubicBezTo>
                  <a:pt x="72130" y="135651"/>
                  <a:pt x="72239" y="135782"/>
                  <a:pt x="72392" y="135782"/>
                </a:cubicBezTo>
                <a:close/>
                <a:moveTo>
                  <a:pt x="67563" y="135782"/>
                </a:moveTo>
                <a:cubicBezTo>
                  <a:pt x="67803" y="135782"/>
                  <a:pt x="67912" y="135498"/>
                  <a:pt x="67759" y="135345"/>
                </a:cubicBezTo>
                <a:cubicBezTo>
                  <a:pt x="67585" y="135170"/>
                  <a:pt x="67322" y="135302"/>
                  <a:pt x="67322" y="135520"/>
                </a:cubicBezTo>
                <a:cubicBezTo>
                  <a:pt x="67322" y="135651"/>
                  <a:pt x="67432" y="135782"/>
                  <a:pt x="67563" y="135782"/>
                </a:cubicBezTo>
                <a:close/>
                <a:moveTo>
                  <a:pt x="62734" y="135739"/>
                </a:moveTo>
                <a:cubicBezTo>
                  <a:pt x="62952" y="135739"/>
                  <a:pt x="63040" y="135498"/>
                  <a:pt x="62909" y="135367"/>
                </a:cubicBezTo>
                <a:cubicBezTo>
                  <a:pt x="62756" y="135214"/>
                  <a:pt x="62515" y="135323"/>
                  <a:pt x="62515" y="135520"/>
                </a:cubicBezTo>
                <a:cubicBezTo>
                  <a:pt x="62515" y="135651"/>
                  <a:pt x="62624" y="135739"/>
                  <a:pt x="62734" y="135739"/>
                </a:cubicBezTo>
                <a:close/>
                <a:moveTo>
                  <a:pt x="57927" y="135717"/>
                </a:moveTo>
                <a:cubicBezTo>
                  <a:pt x="58036" y="135717"/>
                  <a:pt x="58123" y="135629"/>
                  <a:pt x="58123" y="135520"/>
                </a:cubicBezTo>
                <a:cubicBezTo>
                  <a:pt x="58101" y="135280"/>
                  <a:pt x="57752" y="135280"/>
                  <a:pt x="57708" y="135520"/>
                </a:cubicBezTo>
                <a:cubicBezTo>
                  <a:pt x="57708" y="135629"/>
                  <a:pt x="57817" y="135717"/>
                  <a:pt x="57927" y="135717"/>
                </a:cubicBezTo>
                <a:close/>
                <a:moveTo>
                  <a:pt x="53098" y="135673"/>
                </a:moveTo>
                <a:cubicBezTo>
                  <a:pt x="53294" y="135673"/>
                  <a:pt x="53294" y="135367"/>
                  <a:pt x="53098" y="135367"/>
                </a:cubicBezTo>
                <a:cubicBezTo>
                  <a:pt x="52901" y="135367"/>
                  <a:pt x="52901" y="135673"/>
                  <a:pt x="53098" y="135673"/>
                </a:cubicBezTo>
                <a:close/>
                <a:moveTo>
                  <a:pt x="48268" y="135629"/>
                </a:moveTo>
                <a:cubicBezTo>
                  <a:pt x="48334" y="135629"/>
                  <a:pt x="48378" y="135586"/>
                  <a:pt x="48378" y="135520"/>
                </a:cubicBezTo>
                <a:cubicBezTo>
                  <a:pt x="48378" y="135455"/>
                  <a:pt x="48334" y="135411"/>
                  <a:pt x="48268" y="135411"/>
                </a:cubicBezTo>
                <a:cubicBezTo>
                  <a:pt x="48203" y="135411"/>
                  <a:pt x="48159" y="135455"/>
                  <a:pt x="48159" y="135520"/>
                </a:cubicBezTo>
                <a:cubicBezTo>
                  <a:pt x="48159" y="135586"/>
                  <a:pt x="48203" y="135629"/>
                  <a:pt x="48268" y="135629"/>
                </a:cubicBezTo>
                <a:close/>
                <a:moveTo>
                  <a:pt x="43439" y="135564"/>
                </a:moveTo>
                <a:cubicBezTo>
                  <a:pt x="43461" y="135564"/>
                  <a:pt x="43483" y="135542"/>
                  <a:pt x="43483" y="135520"/>
                </a:cubicBezTo>
                <a:cubicBezTo>
                  <a:pt x="43483" y="135498"/>
                  <a:pt x="43461" y="135476"/>
                  <a:pt x="43439" y="135476"/>
                </a:cubicBezTo>
                <a:cubicBezTo>
                  <a:pt x="43418" y="135476"/>
                  <a:pt x="43396" y="135498"/>
                  <a:pt x="43396" y="135520"/>
                </a:cubicBezTo>
                <a:cubicBezTo>
                  <a:pt x="43396" y="135542"/>
                  <a:pt x="43418" y="135564"/>
                  <a:pt x="43439" y="135564"/>
                </a:cubicBezTo>
                <a:close/>
                <a:moveTo>
                  <a:pt x="38610" y="135542"/>
                </a:moveTo>
                <a:lnTo>
                  <a:pt x="38632" y="135520"/>
                </a:lnTo>
                <a:cubicBezTo>
                  <a:pt x="38632" y="135520"/>
                  <a:pt x="38610" y="135520"/>
                  <a:pt x="38610" y="135520"/>
                </a:cubicBezTo>
                <a:cubicBezTo>
                  <a:pt x="38610" y="135520"/>
                  <a:pt x="38610" y="135520"/>
                  <a:pt x="38610" y="135520"/>
                </a:cubicBezTo>
                <a:cubicBezTo>
                  <a:pt x="38610" y="135520"/>
                  <a:pt x="38610" y="135542"/>
                  <a:pt x="38610" y="135542"/>
                </a:cubicBezTo>
                <a:close/>
                <a:moveTo>
                  <a:pt x="120660" y="130735"/>
                </a:moveTo>
                <a:cubicBezTo>
                  <a:pt x="120660" y="130735"/>
                  <a:pt x="120682" y="130713"/>
                  <a:pt x="120682" y="130713"/>
                </a:cubicBezTo>
                <a:cubicBezTo>
                  <a:pt x="120682" y="130691"/>
                  <a:pt x="120660" y="130669"/>
                  <a:pt x="120660" y="130669"/>
                </a:cubicBezTo>
                <a:cubicBezTo>
                  <a:pt x="120638" y="130669"/>
                  <a:pt x="120638" y="130691"/>
                  <a:pt x="120638" y="130713"/>
                </a:cubicBezTo>
                <a:cubicBezTo>
                  <a:pt x="120617" y="130713"/>
                  <a:pt x="120638" y="130735"/>
                  <a:pt x="120660" y="130735"/>
                </a:cubicBezTo>
                <a:close/>
                <a:moveTo>
                  <a:pt x="115831" y="130800"/>
                </a:moveTo>
                <a:cubicBezTo>
                  <a:pt x="115941" y="130778"/>
                  <a:pt x="115941" y="130604"/>
                  <a:pt x="115831" y="130604"/>
                </a:cubicBezTo>
                <a:cubicBezTo>
                  <a:pt x="115700" y="130582"/>
                  <a:pt x="115700" y="130822"/>
                  <a:pt x="115831" y="130800"/>
                </a:cubicBezTo>
                <a:close/>
                <a:moveTo>
                  <a:pt x="111002" y="130866"/>
                </a:moveTo>
                <a:cubicBezTo>
                  <a:pt x="111286" y="130866"/>
                  <a:pt x="110827" y="130429"/>
                  <a:pt x="110827" y="130713"/>
                </a:cubicBezTo>
                <a:cubicBezTo>
                  <a:pt x="110827" y="130800"/>
                  <a:pt x="110915" y="130866"/>
                  <a:pt x="111002" y="130866"/>
                </a:cubicBezTo>
                <a:close/>
                <a:moveTo>
                  <a:pt x="106173" y="130931"/>
                </a:moveTo>
                <a:cubicBezTo>
                  <a:pt x="106392" y="130931"/>
                  <a:pt x="106479" y="130691"/>
                  <a:pt x="106348" y="130538"/>
                </a:cubicBezTo>
                <a:cubicBezTo>
                  <a:pt x="106195" y="130385"/>
                  <a:pt x="105955" y="130494"/>
                  <a:pt x="105955" y="130713"/>
                </a:cubicBezTo>
                <a:cubicBezTo>
                  <a:pt x="105955" y="130822"/>
                  <a:pt x="106042" y="130931"/>
                  <a:pt x="106173" y="130931"/>
                </a:cubicBezTo>
                <a:close/>
                <a:moveTo>
                  <a:pt x="101344" y="130997"/>
                </a:moveTo>
                <a:cubicBezTo>
                  <a:pt x="101606" y="130997"/>
                  <a:pt x="101737" y="130669"/>
                  <a:pt x="101563" y="130494"/>
                </a:cubicBezTo>
                <a:cubicBezTo>
                  <a:pt x="101366" y="130298"/>
                  <a:pt x="101060" y="130429"/>
                  <a:pt x="101060" y="130713"/>
                </a:cubicBezTo>
                <a:cubicBezTo>
                  <a:pt x="101060" y="130866"/>
                  <a:pt x="101191" y="130997"/>
                  <a:pt x="101344" y="130997"/>
                </a:cubicBezTo>
                <a:close/>
                <a:moveTo>
                  <a:pt x="96515" y="131041"/>
                </a:moveTo>
                <a:cubicBezTo>
                  <a:pt x="96821" y="131041"/>
                  <a:pt x="96974" y="130669"/>
                  <a:pt x="96755" y="130451"/>
                </a:cubicBezTo>
                <a:cubicBezTo>
                  <a:pt x="96559" y="130254"/>
                  <a:pt x="96187" y="130407"/>
                  <a:pt x="96187" y="130713"/>
                </a:cubicBezTo>
                <a:cubicBezTo>
                  <a:pt x="96187" y="130888"/>
                  <a:pt x="96340" y="131041"/>
                  <a:pt x="96515" y="131041"/>
                </a:cubicBezTo>
                <a:close/>
                <a:moveTo>
                  <a:pt x="91708" y="131084"/>
                </a:moveTo>
                <a:cubicBezTo>
                  <a:pt x="92036" y="131084"/>
                  <a:pt x="92211" y="130669"/>
                  <a:pt x="91970" y="130429"/>
                </a:cubicBezTo>
                <a:cubicBezTo>
                  <a:pt x="91730" y="130188"/>
                  <a:pt x="91315" y="130363"/>
                  <a:pt x="91315" y="130713"/>
                </a:cubicBezTo>
                <a:cubicBezTo>
                  <a:pt x="91315" y="130910"/>
                  <a:pt x="91489" y="131084"/>
                  <a:pt x="91708" y="131084"/>
                </a:cubicBezTo>
                <a:close/>
                <a:moveTo>
                  <a:pt x="86879" y="131106"/>
                </a:moveTo>
                <a:cubicBezTo>
                  <a:pt x="87229" y="131106"/>
                  <a:pt x="87403" y="130669"/>
                  <a:pt x="87163" y="130407"/>
                </a:cubicBezTo>
                <a:cubicBezTo>
                  <a:pt x="86901" y="130167"/>
                  <a:pt x="86464" y="130341"/>
                  <a:pt x="86464" y="130713"/>
                </a:cubicBezTo>
                <a:cubicBezTo>
                  <a:pt x="86464" y="130931"/>
                  <a:pt x="86660" y="131106"/>
                  <a:pt x="86879" y="131106"/>
                </a:cubicBezTo>
                <a:close/>
                <a:moveTo>
                  <a:pt x="82050" y="131106"/>
                </a:moveTo>
                <a:cubicBezTo>
                  <a:pt x="82421" y="131106"/>
                  <a:pt x="82596" y="130647"/>
                  <a:pt x="82334" y="130385"/>
                </a:cubicBezTo>
                <a:cubicBezTo>
                  <a:pt x="82072" y="130123"/>
                  <a:pt x="81635" y="130320"/>
                  <a:pt x="81635" y="130691"/>
                </a:cubicBezTo>
                <a:cubicBezTo>
                  <a:pt x="81635" y="130910"/>
                  <a:pt x="81810" y="131106"/>
                  <a:pt x="82050" y="131106"/>
                </a:cubicBezTo>
                <a:close/>
                <a:moveTo>
                  <a:pt x="77221" y="131106"/>
                </a:moveTo>
                <a:cubicBezTo>
                  <a:pt x="77592" y="131106"/>
                  <a:pt x="77789" y="130647"/>
                  <a:pt x="77527" y="130385"/>
                </a:cubicBezTo>
                <a:cubicBezTo>
                  <a:pt x="77265" y="130123"/>
                  <a:pt x="76806" y="130320"/>
                  <a:pt x="76806" y="130691"/>
                </a:cubicBezTo>
                <a:cubicBezTo>
                  <a:pt x="76806" y="130910"/>
                  <a:pt x="77002" y="131106"/>
                  <a:pt x="77221" y="131106"/>
                </a:cubicBezTo>
                <a:close/>
                <a:moveTo>
                  <a:pt x="72392" y="131106"/>
                </a:moveTo>
                <a:cubicBezTo>
                  <a:pt x="72763" y="131106"/>
                  <a:pt x="72960" y="130647"/>
                  <a:pt x="72698" y="130385"/>
                </a:cubicBezTo>
                <a:cubicBezTo>
                  <a:pt x="72436" y="130123"/>
                  <a:pt x="71977" y="130320"/>
                  <a:pt x="71977" y="130691"/>
                </a:cubicBezTo>
                <a:cubicBezTo>
                  <a:pt x="71977" y="130910"/>
                  <a:pt x="72173" y="131106"/>
                  <a:pt x="72392" y="131106"/>
                </a:cubicBezTo>
                <a:close/>
                <a:moveTo>
                  <a:pt x="67563" y="131106"/>
                </a:moveTo>
                <a:cubicBezTo>
                  <a:pt x="67934" y="131106"/>
                  <a:pt x="68109" y="130669"/>
                  <a:pt x="67847" y="130407"/>
                </a:cubicBezTo>
                <a:cubicBezTo>
                  <a:pt x="67606" y="130167"/>
                  <a:pt x="67169" y="130341"/>
                  <a:pt x="67169" y="130713"/>
                </a:cubicBezTo>
                <a:cubicBezTo>
                  <a:pt x="67169" y="130931"/>
                  <a:pt x="67344" y="131106"/>
                  <a:pt x="67563" y="131106"/>
                </a:cubicBezTo>
                <a:close/>
                <a:moveTo>
                  <a:pt x="62734" y="131084"/>
                </a:moveTo>
                <a:cubicBezTo>
                  <a:pt x="63083" y="131084"/>
                  <a:pt x="63258" y="130669"/>
                  <a:pt x="63018" y="130429"/>
                </a:cubicBezTo>
                <a:cubicBezTo>
                  <a:pt x="62777" y="130188"/>
                  <a:pt x="62362" y="130363"/>
                  <a:pt x="62362" y="130713"/>
                </a:cubicBezTo>
                <a:cubicBezTo>
                  <a:pt x="62362" y="130910"/>
                  <a:pt x="62537" y="131084"/>
                  <a:pt x="62734" y="131084"/>
                </a:cubicBezTo>
                <a:close/>
                <a:moveTo>
                  <a:pt x="57927" y="131041"/>
                </a:moveTo>
                <a:cubicBezTo>
                  <a:pt x="58211" y="131041"/>
                  <a:pt x="58364" y="130669"/>
                  <a:pt x="58167" y="130473"/>
                </a:cubicBezTo>
                <a:cubicBezTo>
                  <a:pt x="57948" y="130254"/>
                  <a:pt x="57577" y="130407"/>
                  <a:pt x="57577" y="130713"/>
                </a:cubicBezTo>
                <a:cubicBezTo>
                  <a:pt x="57577" y="130888"/>
                  <a:pt x="57730" y="131041"/>
                  <a:pt x="57927" y="131041"/>
                </a:cubicBezTo>
                <a:close/>
                <a:moveTo>
                  <a:pt x="53098" y="130975"/>
                </a:moveTo>
                <a:cubicBezTo>
                  <a:pt x="53338" y="130975"/>
                  <a:pt x="53469" y="130691"/>
                  <a:pt x="53294" y="130516"/>
                </a:cubicBezTo>
                <a:cubicBezTo>
                  <a:pt x="53119" y="130341"/>
                  <a:pt x="52813" y="130473"/>
                  <a:pt x="52813" y="130713"/>
                </a:cubicBezTo>
                <a:cubicBezTo>
                  <a:pt x="52813" y="130866"/>
                  <a:pt x="52945" y="130975"/>
                  <a:pt x="53098" y="130975"/>
                </a:cubicBezTo>
                <a:close/>
                <a:moveTo>
                  <a:pt x="48268" y="130931"/>
                </a:moveTo>
                <a:cubicBezTo>
                  <a:pt x="48465" y="130931"/>
                  <a:pt x="48574" y="130691"/>
                  <a:pt x="48443" y="130538"/>
                </a:cubicBezTo>
                <a:cubicBezTo>
                  <a:pt x="48290" y="130385"/>
                  <a:pt x="48050" y="130494"/>
                  <a:pt x="48050" y="130691"/>
                </a:cubicBezTo>
                <a:cubicBezTo>
                  <a:pt x="48050" y="130822"/>
                  <a:pt x="48137" y="130931"/>
                  <a:pt x="48268" y="130931"/>
                </a:cubicBezTo>
                <a:close/>
                <a:moveTo>
                  <a:pt x="43439" y="130866"/>
                </a:moveTo>
                <a:cubicBezTo>
                  <a:pt x="43702" y="130866"/>
                  <a:pt x="43287" y="130451"/>
                  <a:pt x="43287" y="130691"/>
                </a:cubicBezTo>
                <a:cubicBezTo>
                  <a:pt x="43287" y="130800"/>
                  <a:pt x="43352" y="130866"/>
                  <a:pt x="43439" y="130866"/>
                </a:cubicBezTo>
                <a:close/>
                <a:moveTo>
                  <a:pt x="38610" y="130800"/>
                </a:moveTo>
                <a:cubicBezTo>
                  <a:pt x="38676" y="130800"/>
                  <a:pt x="38720" y="130757"/>
                  <a:pt x="38720" y="130691"/>
                </a:cubicBezTo>
                <a:cubicBezTo>
                  <a:pt x="38720" y="130560"/>
                  <a:pt x="38457" y="130800"/>
                  <a:pt x="38610" y="130800"/>
                </a:cubicBezTo>
                <a:close/>
                <a:moveTo>
                  <a:pt x="33803" y="130735"/>
                </a:moveTo>
                <a:cubicBezTo>
                  <a:pt x="33803" y="130735"/>
                  <a:pt x="33825" y="130713"/>
                  <a:pt x="33825" y="130713"/>
                </a:cubicBezTo>
                <a:cubicBezTo>
                  <a:pt x="33825" y="130669"/>
                  <a:pt x="33760" y="130669"/>
                  <a:pt x="33760" y="130713"/>
                </a:cubicBezTo>
                <a:cubicBezTo>
                  <a:pt x="33760" y="130713"/>
                  <a:pt x="33781" y="130735"/>
                  <a:pt x="33803" y="130735"/>
                </a:cubicBezTo>
                <a:close/>
                <a:moveTo>
                  <a:pt x="125489" y="125928"/>
                </a:moveTo>
                <a:cubicBezTo>
                  <a:pt x="125555" y="125928"/>
                  <a:pt x="125424" y="125775"/>
                  <a:pt x="125424" y="125862"/>
                </a:cubicBezTo>
                <a:cubicBezTo>
                  <a:pt x="125424" y="125906"/>
                  <a:pt x="125446" y="125928"/>
                  <a:pt x="125489" y="125928"/>
                </a:cubicBezTo>
                <a:close/>
                <a:moveTo>
                  <a:pt x="120660" y="125993"/>
                </a:moveTo>
                <a:cubicBezTo>
                  <a:pt x="120857" y="125993"/>
                  <a:pt x="120529" y="125665"/>
                  <a:pt x="120529" y="125862"/>
                </a:cubicBezTo>
                <a:cubicBezTo>
                  <a:pt x="120529" y="125949"/>
                  <a:pt x="120573" y="125993"/>
                  <a:pt x="120660" y="125993"/>
                </a:cubicBezTo>
                <a:close/>
                <a:moveTo>
                  <a:pt x="115831" y="126081"/>
                </a:moveTo>
                <a:cubicBezTo>
                  <a:pt x="116028" y="126081"/>
                  <a:pt x="116115" y="125840"/>
                  <a:pt x="115984" y="125709"/>
                </a:cubicBezTo>
                <a:cubicBezTo>
                  <a:pt x="115831" y="125578"/>
                  <a:pt x="115613" y="125687"/>
                  <a:pt x="115613" y="125862"/>
                </a:cubicBezTo>
                <a:cubicBezTo>
                  <a:pt x="115613" y="125993"/>
                  <a:pt x="115700" y="126081"/>
                  <a:pt x="115831" y="126081"/>
                </a:cubicBezTo>
                <a:close/>
                <a:moveTo>
                  <a:pt x="111002" y="126168"/>
                </a:moveTo>
                <a:cubicBezTo>
                  <a:pt x="111264" y="126168"/>
                  <a:pt x="111396" y="125840"/>
                  <a:pt x="111221" y="125665"/>
                </a:cubicBezTo>
                <a:cubicBezTo>
                  <a:pt x="111024" y="125469"/>
                  <a:pt x="110696" y="125600"/>
                  <a:pt x="110718" y="125862"/>
                </a:cubicBezTo>
                <a:cubicBezTo>
                  <a:pt x="110718" y="126037"/>
                  <a:pt x="110849" y="126168"/>
                  <a:pt x="111002" y="126168"/>
                </a:cubicBezTo>
                <a:close/>
                <a:moveTo>
                  <a:pt x="106173" y="126233"/>
                </a:moveTo>
                <a:cubicBezTo>
                  <a:pt x="106501" y="126233"/>
                  <a:pt x="106676" y="125840"/>
                  <a:pt x="106435" y="125600"/>
                </a:cubicBezTo>
                <a:cubicBezTo>
                  <a:pt x="106195" y="125381"/>
                  <a:pt x="105824" y="125534"/>
                  <a:pt x="105824" y="125862"/>
                </a:cubicBezTo>
                <a:cubicBezTo>
                  <a:pt x="105824" y="126059"/>
                  <a:pt x="105977" y="126233"/>
                  <a:pt x="106173" y="126233"/>
                </a:cubicBezTo>
                <a:close/>
                <a:moveTo>
                  <a:pt x="101344" y="126299"/>
                </a:moveTo>
                <a:cubicBezTo>
                  <a:pt x="101737" y="126299"/>
                  <a:pt x="101934" y="125840"/>
                  <a:pt x="101650" y="125556"/>
                </a:cubicBezTo>
                <a:cubicBezTo>
                  <a:pt x="101388" y="125294"/>
                  <a:pt x="100929" y="125491"/>
                  <a:pt x="100929" y="125862"/>
                </a:cubicBezTo>
                <a:cubicBezTo>
                  <a:pt x="100929" y="126102"/>
                  <a:pt x="101104" y="126299"/>
                  <a:pt x="101344" y="126299"/>
                </a:cubicBezTo>
                <a:close/>
                <a:moveTo>
                  <a:pt x="96515" y="126343"/>
                </a:moveTo>
                <a:cubicBezTo>
                  <a:pt x="96952" y="126343"/>
                  <a:pt x="97149" y="125818"/>
                  <a:pt x="96865" y="125534"/>
                </a:cubicBezTo>
                <a:cubicBezTo>
                  <a:pt x="96559" y="125228"/>
                  <a:pt x="96056" y="125447"/>
                  <a:pt x="96056" y="125862"/>
                </a:cubicBezTo>
                <a:cubicBezTo>
                  <a:pt x="96056" y="126124"/>
                  <a:pt x="96275" y="126343"/>
                  <a:pt x="96515" y="126343"/>
                </a:cubicBezTo>
                <a:close/>
                <a:moveTo>
                  <a:pt x="91708" y="126365"/>
                </a:moveTo>
                <a:cubicBezTo>
                  <a:pt x="92145" y="126365"/>
                  <a:pt x="92385" y="125818"/>
                  <a:pt x="92058" y="125512"/>
                </a:cubicBezTo>
                <a:cubicBezTo>
                  <a:pt x="91730" y="125185"/>
                  <a:pt x="91184" y="125425"/>
                  <a:pt x="91184" y="125862"/>
                </a:cubicBezTo>
                <a:cubicBezTo>
                  <a:pt x="91184" y="126146"/>
                  <a:pt x="91424" y="126386"/>
                  <a:pt x="91708" y="126365"/>
                </a:cubicBezTo>
                <a:close/>
                <a:moveTo>
                  <a:pt x="86879" y="126408"/>
                </a:moveTo>
                <a:cubicBezTo>
                  <a:pt x="87360" y="126408"/>
                  <a:pt x="87600" y="125818"/>
                  <a:pt x="87250" y="125469"/>
                </a:cubicBezTo>
                <a:cubicBezTo>
                  <a:pt x="86923" y="125119"/>
                  <a:pt x="86333" y="125359"/>
                  <a:pt x="86333" y="125862"/>
                </a:cubicBezTo>
                <a:cubicBezTo>
                  <a:pt x="86333" y="126168"/>
                  <a:pt x="86573" y="126408"/>
                  <a:pt x="86879" y="126408"/>
                </a:cubicBezTo>
                <a:close/>
                <a:moveTo>
                  <a:pt x="82050" y="126408"/>
                </a:moveTo>
                <a:cubicBezTo>
                  <a:pt x="82531" y="126408"/>
                  <a:pt x="82771" y="125818"/>
                  <a:pt x="82443" y="125491"/>
                </a:cubicBezTo>
                <a:cubicBezTo>
                  <a:pt x="82094" y="125141"/>
                  <a:pt x="81504" y="125381"/>
                  <a:pt x="81504" y="125862"/>
                </a:cubicBezTo>
                <a:cubicBezTo>
                  <a:pt x="81504" y="126168"/>
                  <a:pt x="81744" y="126408"/>
                  <a:pt x="82050" y="126408"/>
                </a:cubicBezTo>
                <a:close/>
                <a:moveTo>
                  <a:pt x="77221" y="126408"/>
                </a:moveTo>
                <a:cubicBezTo>
                  <a:pt x="77723" y="126408"/>
                  <a:pt x="77986" y="125796"/>
                  <a:pt x="77614" y="125447"/>
                </a:cubicBezTo>
                <a:cubicBezTo>
                  <a:pt x="77265" y="125097"/>
                  <a:pt x="76653" y="125359"/>
                  <a:pt x="76653" y="125862"/>
                </a:cubicBezTo>
                <a:cubicBezTo>
                  <a:pt x="76653" y="126168"/>
                  <a:pt x="76915" y="126430"/>
                  <a:pt x="77221" y="126408"/>
                </a:cubicBezTo>
                <a:close/>
                <a:moveTo>
                  <a:pt x="72392" y="126408"/>
                </a:moveTo>
                <a:cubicBezTo>
                  <a:pt x="72894" y="126408"/>
                  <a:pt x="73135" y="125818"/>
                  <a:pt x="72785" y="125491"/>
                </a:cubicBezTo>
                <a:cubicBezTo>
                  <a:pt x="72436" y="125141"/>
                  <a:pt x="71846" y="125381"/>
                  <a:pt x="71846" y="125862"/>
                </a:cubicBezTo>
                <a:cubicBezTo>
                  <a:pt x="71846" y="126168"/>
                  <a:pt x="72086" y="126408"/>
                  <a:pt x="72392" y="126408"/>
                </a:cubicBezTo>
                <a:close/>
                <a:moveTo>
                  <a:pt x="67563" y="126408"/>
                </a:moveTo>
                <a:cubicBezTo>
                  <a:pt x="68065" y="126408"/>
                  <a:pt x="68306" y="125818"/>
                  <a:pt x="67956" y="125469"/>
                </a:cubicBezTo>
                <a:cubicBezTo>
                  <a:pt x="67606" y="125119"/>
                  <a:pt x="67017" y="125359"/>
                  <a:pt x="67017" y="125862"/>
                </a:cubicBezTo>
                <a:cubicBezTo>
                  <a:pt x="67017" y="126168"/>
                  <a:pt x="67279" y="126408"/>
                  <a:pt x="67563" y="126408"/>
                </a:cubicBezTo>
                <a:close/>
                <a:moveTo>
                  <a:pt x="62734" y="126365"/>
                </a:moveTo>
                <a:cubicBezTo>
                  <a:pt x="63193" y="126365"/>
                  <a:pt x="63433" y="125818"/>
                  <a:pt x="63105" y="125512"/>
                </a:cubicBezTo>
                <a:cubicBezTo>
                  <a:pt x="62777" y="125185"/>
                  <a:pt x="62231" y="125425"/>
                  <a:pt x="62231" y="125862"/>
                </a:cubicBezTo>
                <a:cubicBezTo>
                  <a:pt x="62231" y="126146"/>
                  <a:pt x="62472" y="126365"/>
                  <a:pt x="62734" y="126365"/>
                </a:cubicBezTo>
                <a:close/>
                <a:moveTo>
                  <a:pt x="57927" y="126343"/>
                </a:moveTo>
                <a:cubicBezTo>
                  <a:pt x="58342" y="126343"/>
                  <a:pt x="58560" y="125840"/>
                  <a:pt x="58254" y="125534"/>
                </a:cubicBezTo>
                <a:cubicBezTo>
                  <a:pt x="57948" y="125228"/>
                  <a:pt x="57446" y="125447"/>
                  <a:pt x="57446" y="125862"/>
                </a:cubicBezTo>
                <a:cubicBezTo>
                  <a:pt x="57446" y="126124"/>
                  <a:pt x="57664" y="126343"/>
                  <a:pt x="57927" y="126343"/>
                </a:cubicBezTo>
                <a:close/>
                <a:moveTo>
                  <a:pt x="53098" y="126277"/>
                </a:moveTo>
                <a:cubicBezTo>
                  <a:pt x="53469" y="126277"/>
                  <a:pt x="53644" y="125840"/>
                  <a:pt x="53382" y="125578"/>
                </a:cubicBezTo>
                <a:cubicBezTo>
                  <a:pt x="53119" y="125316"/>
                  <a:pt x="52682" y="125491"/>
                  <a:pt x="52682" y="125862"/>
                </a:cubicBezTo>
                <a:cubicBezTo>
                  <a:pt x="52682" y="126102"/>
                  <a:pt x="52857" y="126277"/>
                  <a:pt x="53098" y="126277"/>
                </a:cubicBezTo>
                <a:close/>
                <a:moveTo>
                  <a:pt x="48268" y="126233"/>
                </a:moveTo>
                <a:cubicBezTo>
                  <a:pt x="48596" y="126233"/>
                  <a:pt x="48749" y="125840"/>
                  <a:pt x="48531" y="125600"/>
                </a:cubicBezTo>
                <a:cubicBezTo>
                  <a:pt x="48290" y="125381"/>
                  <a:pt x="47897" y="125534"/>
                  <a:pt x="47897" y="125862"/>
                </a:cubicBezTo>
                <a:cubicBezTo>
                  <a:pt x="47897" y="126059"/>
                  <a:pt x="48072" y="126233"/>
                  <a:pt x="48268" y="126233"/>
                </a:cubicBezTo>
                <a:close/>
                <a:moveTo>
                  <a:pt x="43439" y="126146"/>
                </a:moveTo>
                <a:cubicBezTo>
                  <a:pt x="43680" y="126146"/>
                  <a:pt x="43811" y="125862"/>
                  <a:pt x="43636" y="125687"/>
                </a:cubicBezTo>
                <a:cubicBezTo>
                  <a:pt x="43461" y="125512"/>
                  <a:pt x="43177" y="125622"/>
                  <a:pt x="43177" y="125884"/>
                </a:cubicBezTo>
                <a:cubicBezTo>
                  <a:pt x="43177" y="126037"/>
                  <a:pt x="43287" y="126146"/>
                  <a:pt x="43439" y="126146"/>
                </a:cubicBezTo>
                <a:close/>
                <a:moveTo>
                  <a:pt x="38610" y="126081"/>
                </a:moveTo>
                <a:cubicBezTo>
                  <a:pt x="38894" y="126081"/>
                  <a:pt x="38894" y="125665"/>
                  <a:pt x="38610" y="125665"/>
                </a:cubicBezTo>
                <a:cubicBezTo>
                  <a:pt x="38326" y="125665"/>
                  <a:pt x="38326" y="126081"/>
                  <a:pt x="38610" y="126081"/>
                </a:cubicBezTo>
                <a:close/>
                <a:moveTo>
                  <a:pt x="33803" y="126015"/>
                </a:moveTo>
                <a:cubicBezTo>
                  <a:pt x="34000" y="126015"/>
                  <a:pt x="33650" y="125665"/>
                  <a:pt x="33650" y="125862"/>
                </a:cubicBezTo>
                <a:cubicBezTo>
                  <a:pt x="33650" y="125949"/>
                  <a:pt x="33716" y="126015"/>
                  <a:pt x="33803" y="126015"/>
                </a:cubicBezTo>
                <a:close/>
                <a:moveTo>
                  <a:pt x="28974" y="125928"/>
                </a:moveTo>
                <a:cubicBezTo>
                  <a:pt x="29062" y="125928"/>
                  <a:pt x="28909" y="125775"/>
                  <a:pt x="28909" y="125862"/>
                </a:cubicBezTo>
                <a:cubicBezTo>
                  <a:pt x="28909" y="125906"/>
                  <a:pt x="28931" y="125928"/>
                  <a:pt x="28974" y="125928"/>
                </a:cubicBezTo>
                <a:close/>
                <a:moveTo>
                  <a:pt x="130297" y="121099"/>
                </a:moveTo>
                <a:cubicBezTo>
                  <a:pt x="130362" y="121099"/>
                  <a:pt x="130362" y="120989"/>
                  <a:pt x="130297" y="120989"/>
                </a:cubicBezTo>
                <a:cubicBezTo>
                  <a:pt x="130231" y="120989"/>
                  <a:pt x="130231" y="121099"/>
                  <a:pt x="130297" y="121099"/>
                </a:cubicBezTo>
                <a:close/>
                <a:moveTo>
                  <a:pt x="125467" y="121208"/>
                </a:moveTo>
                <a:cubicBezTo>
                  <a:pt x="125555" y="121208"/>
                  <a:pt x="125642" y="121142"/>
                  <a:pt x="125642" y="121055"/>
                </a:cubicBezTo>
                <a:cubicBezTo>
                  <a:pt x="125642" y="120946"/>
                  <a:pt x="125555" y="120880"/>
                  <a:pt x="125467" y="120880"/>
                </a:cubicBezTo>
                <a:cubicBezTo>
                  <a:pt x="125380" y="120880"/>
                  <a:pt x="125315" y="120946"/>
                  <a:pt x="125315" y="121055"/>
                </a:cubicBezTo>
                <a:cubicBezTo>
                  <a:pt x="125315" y="121142"/>
                  <a:pt x="125380" y="121208"/>
                  <a:pt x="125467" y="121208"/>
                </a:cubicBezTo>
                <a:close/>
                <a:moveTo>
                  <a:pt x="120638" y="121295"/>
                </a:moveTo>
                <a:cubicBezTo>
                  <a:pt x="120879" y="121295"/>
                  <a:pt x="120988" y="121033"/>
                  <a:pt x="120835" y="120858"/>
                </a:cubicBezTo>
                <a:cubicBezTo>
                  <a:pt x="120660" y="120705"/>
                  <a:pt x="120398" y="120814"/>
                  <a:pt x="120398" y="121055"/>
                </a:cubicBezTo>
                <a:cubicBezTo>
                  <a:pt x="120398" y="121186"/>
                  <a:pt x="120507" y="121295"/>
                  <a:pt x="120638" y="121295"/>
                </a:cubicBezTo>
                <a:close/>
                <a:moveTo>
                  <a:pt x="115831" y="121383"/>
                </a:moveTo>
                <a:cubicBezTo>
                  <a:pt x="116115" y="121383"/>
                  <a:pt x="116268" y="121011"/>
                  <a:pt x="116050" y="120793"/>
                </a:cubicBezTo>
                <a:cubicBezTo>
                  <a:pt x="115853" y="120596"/>
                  <a:pt x="115482" y="120749"/>
                  <a:pt x="115482" y="121055"/>
                </a:cubicBezTo>
                <a:cubicBezTo>
                  <a:pt x="115482" y="121230"/>
                  <a:pt x="115635" y="121383"/>
                  <a:pt x="115831" y="121383"/>
                </a:cubicBezTo>
                <a:close/>
                <a:moveTo>
                  <a:pt x="111002" y="121470"/>
                </a:moveTo>
                <a:cubicBezTo>
                  <a:pt x="111374" y="121470"/>
                  <a:pt x="111549" y="121011"/>
                  <a:pt x="111286" y="120749"/>
                </a:cubicBezTo>
                <a:cubicBezTo>
                  <a:pt x="111024" y="120487"/>
                  <a:pt x="110587" y="120683"/>
                  <a:pt x="110587" y="121055"/>
                </a:cubicBezTo>
                <a:cubicBezTo>
                  <a:pt x="110587" y="121273"/>
                  <a:pt x="110762" y="121470"/>
                  <a:pt x="111002" y="121470"/>
                </a:cubicBezTo>
                <a:close/>
                <a:moveTo>
                  <a:pt x="106173" y="121536"/>
                </a:moveTo>
                <a:cubicBezTo>
                  <a:pt x="106610" y="121536"/>
                  <a:pt x="106829" y="121011"/>
                  <a:pt x="106523" y="120683"/>
                </a:cubicBezTo>
                <a:cubicBezTo>
                  <a:pt x="106217" y="120377"/>
                  <a:pt x="105671" y="120596"/>
                  <a:pt x="105671" y="121055"/>
                </a:cubicBezTo>
                <a:cubicBezTo>
                  <a:pt x="105671" y="121317"/>
                  <a:pt x="105889" y="121536"/>
                  <a:pt x="106173" y="121536"/>
                </a:cubicBezTo>
                <a:close/>
                <a:moveTo>
                  <a:pt x="101344" y="121601"/>
                </a:moveTo>
                <a:cubicBezTo>
                  <a:pt x="101825" y="121601"/>
                  <a:pt x="102065" y="121011"/>
                  <a:pt x="101737" y="120661"/>
                </a:cubicBezTo>
                <a:cubicBezTo>
                  <a:pt x="101388" y="120312"/>
                  <a:pt x="100798" y="120552"/>
                  <a:pt x="100798" y="121055"/>
                </a:cubicBezTo>
                <a:cubicBezTo>
                  <a:pt x="100798" y="121339"/>
                  <a:pt x="101038" y="121601"/>
                  <a:pt x="101344" y="121601"/>
                </a:cubicBezTo>
                <a:close/>
                <a:moveTo>
                  <a:pt x="96515" y="121645"/>
                </a:moveTo>
                <a:cubicBezTo>
                  <a:pt x="97061" y="121645"/>
                  <a:pt x="97324" y="120989"/>
                  <a:pt x="96952" y="120618"/>
                </a:cubicBezTo>
                <a:cubicBezTo>
                  <a:pt x="96559" y="120246"/>
                  <a:pt x="95925" y="120509"/>
                  <a:pt x="95925" y="121055"/>
                </a:cubicBezTo>
                <a:cubicBezTo>
                  <a:pt x="95925" y="121383"/>
                  <a:pt x="96187" y="121645"/>
                  <a:pt x="96515" y="121645"/>
                </a:cubicBezTo>
                <a:close/>
                <a:moveTo>
                  <a:pt x="91686" y="121688"/>
                </a:moveTo>
                <a:cubicBezTo>
                  <a:pt x="92276" y="121688"/>
                  <a:pt x="92560" y="120989"/>
                  <a:pt x="92145" y="120596"/>
                </a:cubicBezTo>
                <a:cubicBezTo>
                  <a:pt x="91752" y="120181"/>
                  <a:pt x="91052" y="120465"/>
                  <a:pt x="91052" y="121055"/>
                </a:cubicBezTo>
                <a:cubicBezTo>
                  <a:pt x="91052" y="121404"/>
                  <a:pt x="91336" y="121688"/>
                  <a:pt x="91686" y="121688"/>
                </a:cubicBezTo>
                <a:close/>
                <a:moveTo>
                  <a:pt x="86857" y="121710"/>
                </a:moveTo>
                <a:cubicBezTo>
                  <a:pt x="87469" y="121710"/>
                  <a:pt x="87753" y="120989"/>
                  <a:pt x="87338" y="120574"/>
                </a:cubicBezTo>
                <a:cubicBezTo>
                  <a:pt x="86923" y="120159"/>
                  <a:pt x="86202" y="120443"/>
                  <a:pt x="86202" y="121055"/>
                </a:cubicBezTo>
                <a:cubicBezTo>
                  <a:pt x="86202" y="121404"/>
                  <a:pt x="86507" y="121710"/>
                  <a:pt x="86857" y="121710"/>
                </a:cubicBezTo>
                <a:close/>
                <a:moveTo>
                  <a:pt x="82050" y="121732"/>
                </a:moveTo>
                <a:cubicBezTo>
                  <a:pt x="82662" y="121732"/>
                  <a:pt x="82968" y="120989"/>
                  <a:pt x="82531" y="120552"/>
                </a:cubicBezTo>
                <a:cubicBezTo>
                  <a:pt x="82094" y="120115"/>
                  <a:pt x="81351" y="120421"/>
                  <a:pt x="81351" y="121055"/>
                </a:cubicBezTo>
                <a:cubicBezTo>
                  <a:pt x="81351" y="121426"/>
                  <a:pt x="81657" y="121732"/>
                  <a:pt x="82050" y="121732"/>
                </a:cubicBezTo>
                <a:close/>
                <a:moveTo>
                  <a:pt x="77221" y="121732"/>
                </a:moveTo>
                <a:cubicBezTo>
                  <a:pt x="77833" y="121732"/>
                  <a:pt x="78160" y="120989"/>
                  <a:pt x="77702" y="120552"/>
                </a:cubicBezTo>
                <a:cubicBezTo>
                  <a:pt x="77265" y="120115"/>
                  <a:pt x="76522" y="120421"/>
                  <a:pt x="76522" y="121055"/>
                </a:cubicBezTo>
                <a:cubicBezTo>
                  <a:pt x="76522" y="121426"/>
                  <a:pt x="76828" y="121732"/>
                  <a:pt x="77221" y="121732"/>
                </a:cubicBezTo>
                <a:close/>
                <a:moveTo>
                  <a:pt x="72392" y="121732"/>
                </a:moveTo>
                <a:cubicBezTo>
                  <a:pt x="73004" y="121732"/>
                  <a:pt x="73331" y="120989"/>
                  <a:pt x="72894" y="120552"/>
                </a:cubicBezTo>
                <a:cubicBezTo>
                  <a:pt x="72436" y="120115"/>
                  <a:pt x="71693" y="120421"/>
                  <a:pt x="71693" y="121055"/>
                </a:cubicBezTo>
                <a:cubicBezTo>
                  <a:pt x="71693" y="121426"/>
                  <a:pt x="71999" y="121732"/>
                  <a:pt x="72392" y="121732"/>
                </a:cubicBezTo>
                <a:close/>
                <a:moveTo>
                  <a:pt x="67563" y="121710"/>
                </a:moveTo>
                <a:cubicBezTo>
                  <a:pt x="68153" y="121710"/>
                  <a:pt x="68459" y="120989"/>
                  <a:pt x="68044" y="120574"/>
                </a:cubicBezTo>
                <a:cubicBezTo>
                  <a:pt x="67606" y="120159"/>
                  <a:pt x="66885" y="120443"/>
                  <a:pt x="66885" y="121055"/>
                </a:cubicBezTo>
                <a:cubicBezTo>
                  <a:pt x="66885" y="121404"/>
                  <a:pt x="67191" y="121710"/>
                  <a:pt x="67563" y="121710"/>
                </a:cubicBezTo>
                <a:close/>
                <a:moveTo>
                  <a:pt x="62734" y="121688"/>
                </a:moveTo>
                <a:cubicBezTo>
                  <a:pt x="63302" y="121688"/>
                  <a:pt x="63608" y="120989"/>
                  <a:pt x="63193" y="120596"/>
                </a:cubicBezTo>
                <a:cubicBezTo>
                  <a:pt x="62799" y="120181"/>
                  <a:pt x="62100" y="120465"/>
                  <a:pt x="62100" y="121055"/>
                </a:cubicBezTo>
                <a:cubicBezTo>
                  <a:pt x="62100" y="121404"/>
                  <a:pt x="62384" y="121688"/>
                  <a:pt x="62734" y="121688"/>
                </a:cubicBezTo>
                <a:close/>
                <a:moveTo>
                  <a:pt x="57905" y="121645"/>
                </a:moveTo>
                <a:cubicBezTo>
                  <a:pt x="58451" y="121645"/>
                  <a:pt x="58713" y="120989"/>
                  <a:pt x="58342" y="120618"/>
                </a:cubicBezTo>
                <a:cubicBezTo>
                  <a:pt x="57970" y="120246"/>
                  <a:pt x="57315" y="120509"/>
                  <a:pt x="57315" y="121055"/>
                </a:cubicBezTo>
                <a:cubicBezTo>
                  <a:pt x="57315" y="121383"/>
                  <a:pt x="57577" y="121645"/>
                  <a:pt x="57905" y="121645"/>
                </a:cubicBezTo>
                <a:close/>
                <a:moveTo>
                  <a:pt x="53098" y="121601"/>
                </a:moveTo>
                <a:cubicBezTo>
                  <a:pt x="53578" y="121601"/>
                  <a:pt x="53819" y="121011"/>
                  <a:pt x="53469" y="120661"/>
                </a:cubicBezTo>
                <a:cubicBezTo>
                  <a:pt x="53141" y="120312"/>
                  <a:pt x="52551" y="120552"/>
                  <a:pt x="52551" y="121055"/>
                </a:cubicBezTo>
                <a:cubicBezTo>
                  <a:pt x="52551" y="121339"/>
                  <a:pt x="52792" y="121601"/>
                  <a:pt x="53098" y="121601"/>
                </a:cubicBezTo>
                <a:close/>
                <a:moveTo>
                  <a:pt x="48268" y="121536"/>
                </a:moveTo>
                <a:cubicBezTo>
                  <a:pt x="48706" y="121536"/>
                  <a:pt x="48902" y="121011"/>
                  <a:pt x="48618" y="120705"/>
                </a:cubicBezTo>
                <a:cubicBezTo>
                  <a:pt x="48312" y="120399"/>
                  <a:pt x="47788" y="120618"/>
                  <a:pt x="47788" y="121055"/>
                </a:cubicBezTo>
                <a:cubicBezTo>
                  <a:pt x="47788" y="121317"/>
                  <a:pt x="48006" y="121536"/>
                  <a:pt x="48268" y="121536"/>
                </a:cubicBezTo>
                <a:close/>
                <a:moveTo>
                  <a:pt x="43439" y="121470"/>
                </a:moveTo>
                <a:cubicBezTo>
                  <a:pt x="43811" y="121470"/>
                  <a:pt x="43986" y="121011"/>
                  <a:pt x="43724" y="120749"/>
                </a:cubicBezTo>
                <a:cubicBezTo>
                  <a:pt x="43461" y="120487"/>
                  <a:pt x="43024" y="120683"/>
                  <a:pt x="43024" y="121055"/>
                </a:cubicBezTo>
                <a:cubicBezTo>
                  <a:pt x="43024" y="121273"/>
                  <a:pt x="43199" y="121470"/>
                  <a:pt x="43439" y="121470"/>
                </a:cubicBezTo>
                <a:close/>
                <a:moveTo>
                  <a:pt x="38610" y="121361"/>
                </a:moveTo>
                <a:cubicBezTo>
                  <a:pt x="38894" y="121361"/>
                  <a:pt x="39047" y="121011"/>
                  <a:pt x="38851" y="120814"/>
                </a:cubicBezTo>
                <a:cubicBezTo>
                  <a:pt x="38632" y="120618"/>
                  <a:pt x="38283" y="120749"/>
                  <a:pt x="38283" y="121055"/>
                </a:cubicBezTo>
                <a:cubicBezTo>
                  <a:pt x="38283" y="121230"/>
                  <a:pt x="38436" y="121361"/>
                  <a:pt x="38610" y="121361"/>
                </a:cubicBezTo>
                <a:close/>
                <a:moveTo>
                  <a:pt x="33781" y="121295"/>
                </a:moveTo>
                <a:cubicBezTo>
                  <a:pt x="34000" y="121295"/>
                  <a:pt x="34109" y="121033"/>
                  <a:pt x="33956" y="120880"/>
                </a:cubicBezTo>
                <a:cubicBezTo>
                  <a:pt x="33803" y="120727"/>
                  <a:pt x="33541" y="120836"/>
                  <a:pt x="33541" y="121055"/>
                </a:cubicBezTo>
                <a:cubicBezTo>
                  <a:pt x="33541" y="121186"/>
                  <a:pt x="33650" y="121295"/>
                  <a:pt x="33781" y="121295"/>
                </a:cubicBezTo>
                <a:close/>
                <a:moveTo>
                  <a:pt x="28952" y="121186"/>
                </a:moveTo>
                <a:cubicBezTo>
                  <a:pt x="29193" y="121186"/>
                  <a:pt x="28821" y="120814"/>
                  <a:pt x="28821" y="121055"/>
                </a:cubicBezTo>
                <a:cubicBezTo>
                  <a:pt x="28821" y="121120"/>
                  <a:pt x="28887" y="121186"/>
                  <a:pt x="28952" y="121186"/>
                </a:cubicBezTo>
                <a:close/>
                <a:moveTo>
                  <a:pt x="24123" y="121099"/>
                </a:moveTo>
                <a:cubicBezTo>
                  <a:pt x="24211" y="121099"/>
                  <a:pt x="24211" y="120989"/>
                  <a:pt x="24123" y="120989"/>
                </a:cubicBezTo>
                <a:cubicBezTo>
                  <a:pt x="24058" y="120989"/>
                  <a:pt x="24058" y="121099"/>
                  <a:pt x="24123" y="121099"/>
                </a:cubicBezTo>
                <a:close/>
                <a:moveTo>
                  <a:pt x="135126" y="116269"/>
                </a:moveTo>
                <a:cubicBezTo>
                  <a:pt x="135147" y="116269"/>
                  <a:pt x="135169" y="116248"/>
                  <a:pt x="135169" y="116226"/>
                </a:cubicBezTo>
                <a:cubicBezTo>
                  <a:pt x="135169" y="116182"/>
                  <a:pt x="135147" y="116160"/>
                  <a:pt x="135126" y="116160"/>
                </a:cubicBezTo>
                <a:cubicBezTo>
                  <a:pt x="135104" y="116160"/>
                  <a:pt x="135060" y="116182"/>
                  <a:pt x="135060" y="116226"/>
                </a:cubicBezTo>
                <a:cubicBezTo>
                  <a:pt x="135060" y="116248"/>
                  <a:pt x="135104" y="116269"/>
                  <a:pt x="135126" y="116269"/>
                </a:cubicBezTo>
                <a:close/>
                <a:moveTo>
                  <a:pt x="130297" y="116379"/>
                </a:moveTo>
                <a:cubicBezTo>
                  <a:pt x="130384" y="116379"/>
                  <a:pt x="130449" y="116313"/>
                  <a:pt x="130449" y="116226"/>
                </a:cubicBezTo>
                <a:cubicBezTo>
                  <a:pt x="130449" y="115964"/>
                  <a:pt x="130056" y="116379"/>
                  <a:pt x="130297" y="116379"/>
                </a:cubicBezTo>
                <a:close/>
                <a:moveTo>
                  <a:pt x="125467" y="116466"/>
                </a:moveTo>
                <a:cubicBezTo>
                  <a:pt x="125708" y="116466"/>
                  <a:pt x="125817" y="116204"/>
                  <a:pt x="125642" y="116029"/>
                </a:cubicBezTo>
                <a:cubicBezTo>
                  <a:pt x="125489" y="115876"/>
                  <a:pt x="125227" y="115985"/>
                  <a:pt x="125227" y="116226"/>
                </a:cubicBezTo>
                <a:cubicBezTo>
                  <a:pt x="125227" y="116357"/>
                  <a:pt x="125336" y="116466"/>
                  <a:pt x="125467" y="116466"/>
                </a:cubicBezTo>
                <a:close/>
                <a:moveTo>
                  <a:pt x="120638" y="116575"/>
                </a:moveTo>
                <a:cubicBezTo>
                  <a:pt x="121163" y="116619"/>
                  <a:pt x="121163" y="115811"/>
                  <a:pt x="120638" y="115854"/>
                </a:cubicBezTo>
                <a:cubicBezTo>
                  <a:pt x="120201" y="115898"/>
                  <a:pt x="120201" y="116532"/>
                  <a:pt x="120638" y="116575"/>
                </a:cubicBezTo>
                <a:close/>
                <a:moveTo>
                  <a:pt x="115831" y="116685"/>
                </a:moveTo>
                <a:cubicBezTo>
                  <a:pt x="116225" y="116685"/>
                  <a:pt x="116443" y="116182"/>
                  <a:pt x="116137" y="115898"/>
                </a:cubicBezTo>
                <a:cubicBezTo>
                  <a:pt x="115853" y="115614"/>
                  <a:pt x="115372" y="115811"/>
                  <a:pt x="115372" y="116226"/>
                </a:cubicBezTo>
                <a:cubicBezTo>
                  <a:pt x="115372" y="116466"/>
                  <a:pt x="115569" y="116685"/>
                  <a:pt x="115831" y="116685"/>
                </a:cubicBezTo>
                <a:close/>
                <a:moveTo>
                  <a:pt x="111002" y="116750"/>
                </a:moveTo>
                <a:cubicBezTo>
                  <a:pt x="111483" y="116750"/>
                  <a:pt x="111723" y="116160"/>
                  <a:pt x="111374" y="115811"/>
                </a:cubicBezTo>
                <a:cubicBezTo>
                  <a:pt x="111046" y="115483"/>
                  <a:pt x="110456" y="115723"/>
                  <a:pt x="110456" y="116204"/>
                </a:cubicBezTo>
                <a:cubicBezTo>
                  <a:pt x="110434" y="116510"/>
                  <a:pt x="110696" y="116750"/>
                  <a:pt x="111002" y="116750"/>
                </a:cubicBezTo>
                <a:close/>
                <a:moveTo>
                  <a:pt x="106173" y="116838"/>
                </a:moveTo>
                <a:cubicBezTo>
                  <a:pt x="106719" y="116838"/>
                  <a:pt x="106982" y="116160"/>
                  <a:pt x="106610" y="115789"/>
                </a:cubicBezTo>
                <a:cubicBezTo>
                  <a:pt x="106217" y="115395"/>
                  <a:pt x="105561" y="115679"/>
                  <a:pt x="105561" y="116226"/>
                </a:cubicBezTo>
                <a:cubicBezTo>
                  <a:pt x="105561" y="116554"/>
                  <a:pt x="105824" y="116838"/>
                  <a:pt x="106173" y="116838"/>
                </a:cubicBezTo>
                <a:close/>
                <a:moveTo>
                  <a:pt x="101344" y="116903"/>
                </a:moveTo>
                <a:cubicBezTo>
                  <a:pt x="101956" y="116903"/>
                  <a:pt x="102262" y="116160"/>
                  <a:pt x="101825" y="115745"/>
                </a:cubicBezTo>
                <a:cubicBezTo>
                  <a:pt x="101388" y="115308"/>
                  <a:pt x="100667" y="115614"/>
                  <a:pt x="100667" y="116226"/>
                </a:cubicBezTo>
                <a:cubicBezTo>
                  <a:pt x="100667" y="116597"/>
                  <a:pt x="100973" y="116903"/>
                  <a:pt x="101344" y="116903"/>
                </a:cubicBezTo>
                <a:close/>
                <a:moveTo>
                  <a:pt x="96515" y="116947"/>
                </a:moveTo>
                <a:cubicBezTo>
                  <a:pt x="97171" y="116947"/>
                  <a:pt x="97498" y="116160"/>
                  <a:pt x="97040" y="115701"/>
                </a:cubicBezTo>
                <a:cubicBezTo>
                  <a:pt x="96581" y="115242"/>
                  <a:pt x="95772" y="115570"/>
                  <a:pt x="95772" y="116226"/>
                </a:cubicBezTo>
                <a:cubicBezTo>
                  <a:pt x="95772" y="116619"/>
                  <a:pt x="96122" y="116947"/>
                  <a:pt x="96515" y="116947"/>
                </a:cubicBezTo>
                <a:close/>
                <a:moveTo>
                  <a:pt x="91686" y="116991"/>
                </a:moveTo>
                <a:cubicBezTo>
                  <a:pt x="92385" y="116991"/>
                  <a:pt x="92735" y="116160"/>
                  <a:pt x="92232" y="115679"/>
                </a:cubicBezTo>
                <a:cubicBezTo>
                  <a:pt x="91752" y="115177"/>
                  <a:pt x="90921" y="115527"/>
                  <a:pt x="90921" y="116226"/>
                </a:cubicBezTo>
                <a:cubicBezTo>
                  <a:pt x="90921" y="116641"/>
                  <a:pt x="91271" y="116991"/>
                  <a:pt x="91686" y="116991"/>
                </a:cubicBezTo>
                <a:close/>
                <a:moveTo>
                  <a:pt x="86857" y="117034"/>
                </a:moveTo>
                <a:cubicBezTo>
                  <a:pt x="87600" y="117034"/>
                  <a:pt x="87971" y="116160"/>
                  <a:pt x="87447" y="115636"/>
                </a:cubicBezTo>
                <a:cubicBezTo>
                  <a:pt x="86923" y="115111"/>
                  <a:pt x="86049" y="115483"/>
                  <a:pt x="86049" y="116226"/>
                </a:cubicBezTo>
                <a:cubicBezTo>
                  <a:pt x="86049" y="116663"/>
                  <a:pt x="86420" y="117034"/>
                  <a:pt x="86857" y="117034"/>
                </a:cubicBezTo>
                <a:close/>
                <a:moveTo>
                  <a:pt x="82050" y="117056"/>
                </a:moveTo>
                <a:cubicBezTo>
                  <a:pt x="82793" y="117056"/>
                  <a:pt x="83164" y="116160"/>
                  <a:pt x="82640" y="115614"/>
                </a:cubicBezTo>
                <a:cubicBezTo>
                  <a:pt x="82115" y="115090"/>
                  <a:pt x="81198" y="115461"/>
                  <a:pt x="81198" y="116226"/>
                </a:cubicBezTo>
                <a:cubicBezTo>
                  <a:pt x="81198" y="116685"/>
                  <a:pt x="81569" y="117056"/>
                  <a:pt x="82050" y="117056"/>
                </a:cubicBezTo>
                <a:close/>
                <a:moveTo>
                  <a:pt x="77221" y="117056"/>
                </a:moveTo>
                <a:cubicBezTo>
                  <a:pt x="77964" y="117056"/>
                  <a:pt x="78357" y="116160"/>
                  <a:pt x="77811" y="115614"/>
                </a:cubicBezTo>
                <a:cubicBezTo>
                  <a:pt x="77286" y="115090"/>
                  <a:pt x="76369" y="115461"/>
                  <a:pt x="76369" y="116226"/>
                </a:cubicBezTo>
                <a:cubicBezTo>
                  <a:pt x="76369" y="116685"/>
                  <a:pt x="76740" y="117056"/>
                  <a:pt x="77221" y="117056"/>
                </a:cubicBezTo>
                <a:close/>
                <a:moveTo>
                  <a:pt x="72392" y="117056"/>
                </a:moveTo>
                <a:cubicBezTo>
                  <a:pt x="73113" y="117056"/>
                  <a:pt x="73484" y="116182"/>
                  <a:pt x="72982" y="115658"/>
                </a:cubicBezTo>
                <a:cubicBezTo>
                  <a:pt x="72457" y="115155"/>
                  <a:pt x="71561" y="115505"/>
                  <a:pt x="71561" y="116248"/>
                </a:cubicBezTo>
                <a:cubicBezTo>
                  <a:pt x="71561" y="116685"/>
                  <a:pt x="71933" y="117056"/>
                  <a:pt x="72392" y="117056"/>
                </a:cubicBezTo>
                <a:close/>
                <a:moveTo>
                  <a:pt x="67563" y="117056"/>
                </a:moveTo>
                <a:cubicBezTo>
                  <a:pt x="68306" y="117056"/>
                  <a:pt x="68655" y="116160"/>
                  <a:pt x="68153" y="115658"/>
                </a:cubicBezTo>
                <a:cubicBezTo>
                  <a:pt x="67628" y="115133"/>
                  <a:pt x="66754" y="115505"/>
                  <a:pt x="66754" y="116226"/>
                </a:cubicBezTo>
                <a:cubicBezTo>
                  <a:pt x="66754" y="116685"/>
                  <a:pt x="67104" y="117056"/>
                  <a:pt x="67563" y="117056"/>
                </a:cubicBezTo>
                <a:close/>
                <a:moveTo>
                  <a:pt x="62734" y="117012"/>
                </a:moveTo>
                <a:cubicBezTo>
                  <a:pt x="63433" y="117012"/>
                  <a:pt x="63783" y="116182"/>
                  <a:pt x="63280" y="115679"/>
                </a:cubicBezTo>
                <a:cubicBezTo>
                  <a:pt x="62799" y="115199"/>
                  <a:pt x="61969" y="115548"/>
                  <a:pt x="61969" y="116226"/>
                </a:cubicBezTo>
                <a:cubicBezTo>
                  <a:pt x="61969" y="116663"/>
                  <a:pt x="62319" y="117012"/>
                  <a:pt x="62734" y="117012"/>
                </a:cubicBezTo>
                <a:close/>
                <a:moveTo>
                  <a:pt x="57905" y="116947"/>
                </a:moveTo>
                <a:cubicBezTo>
                  <a:pt x="58560" y="116947"/>
                  <a:pt x="58888" y="116182"/>
                  <a:pt x="58429" y="115723"/>
                </a:cubicBezTo>
                <a:cubicBezTo>
                  <a:pt x="57970" y="115264"/>
                  <a:pt x="57184" y="115592"/>
                  <a:pt x="57184" y="116226"/>
                </a:cubicBezTo>
                <a:cubicBezTo>
                  <a:pt x="57184" y="116619"/>
                  <a:pt x="57511" y="116947"/>
                  <a:pt x="57905" y="116947"/>
                </a:cubicBezTo>
                <a:close/>
                <a:moveTo>
                  <a:pt x="53098" y="116903"/>
                </a:moveTo>
                <a:cubicBezTo>
                  <a:pt x="53687" y="116903"/>
                  <a:pt x="53993" y="116182"/>
                  <a:pt x="53556" y="115767"/>
                </a:cubicBezTo>
                <a:cubicBezTo>
                  <a:pt x="53141" y="115330"/>
                  <a:pt x="52420" y="115636"/>
                  <a:pt x="52420" y="116226"/>
                </a:cubicBezTo>
                <a:cubicBezTo>
                  <a:pt x="52420" y="116597"/>
                  <a:pt x="52726" y="116903"/>
                  <a:pt x="53098" y="116903"/>
                </a:cubicBezTo>
                <a:close/>
                <a:moveTo>
                  <a:pt x="48268" y="116838"/>
                </a:moveTo>
                <a:cubicBezTo>
                  <a:pt x="48793" y="116838"/>
                  <a:pt x="49055" y="116182"/>
                  <a:pt x="48684" y="115811"/>
                </a:cubicBezTo>
                <a:cubicBezTo>
                  <a:pt x="48312" y="115417"/>
                  <a:pt x="47657" y="115701"/>
                  <a:pt x="47657" y="116226"/>
                </a:cubicBezTo>
                <a:cubicBezTo>
                  <a:pt x="47657" y="116554"/>
                  <a:pt x="47941" y="116838"/>
                  <a:pt x="48268" y="116838"/>
                </a:cubicBezTo>
                <a:close/>
                <a:moveTo>
                  <a:pt x="43439" y="116750"/>
                </a:moveTo>
                <a:cubicBezTo>
                  <a:pt x="43898" y="116750"/>
                  <a:pt x="44139" y="116182"/>
                  <a:pt x="43811" y="115854"/>
                </a:cubicBezTo>
                <a:cubicBezTo>
                  <a:pt x="43483" y="115527"/>
                  <a:pt x="42915" y="115767"/>
                  <a:pt x="42915" y="116226"/>
                </a:cubicBezTo>
                <a:cubicBezTo>
                  <a:pt x="42915" y="116510"/>
                  <a:pt x="43155" y="116750"/>
                  <a:pt x="43439" y="116750"/>
                </a:cubicBezTo>
                <a:close/>
                <a:moveTo>
                  <a:pt x="38610" y="116685"/>
                </a:moveTo>
                <a:cubicBezTo>
                  <a:pt x="39004" y="116685"/>
                  <a:pt x="39200" y="116204"/>
                  <a:pt x="38916" y="115920"/>
                </a:cubicBezTo>
                <a:cubicBezTo>
                  <a:pt x="38654" y="115636"/>
                  <a:pt x="38173" y="115832"/>
                  <a:pt x="38173" y="116226"/>
                </a:cubicBezTo>
                <a:cubicBezTo>
                  <a:pt x="38173" y="116466"/>
                  <a:pt x="38370" y="116685"/>
                  <a:pt x="38610" y="116685"/>
                </a:cubicBezTo>
                <a:close/>
                <a:moveTo>
                  <a:pt x="33781" y="116575"/>
                </a:moveTo>
                <a:cubicBezTo>
                  <a:pt x="34109" y="116575"/>
                  <a:pt x="34262" y="116204"/>
                  <a:pt x="34044" y="115985"/>
                </a:cubicBezTo>
                <a:cubicBezTo>
                  <a:pt x="33803" y="115767"/>
                  <a:pt x="33432" y="115920"/>
                  <a:pt x="33432" y="116226"/>
                </a:cubicBezTo>
                <a:cubicBezTo>
                  <a:pt x="33432" y="116422"/>
                  <a:pt x="33585" y="116575"/>
                  <a:pt x="33781" y="116575"/>
                </a:cubicBezTo>
                <a:close/>
                <a:moveTo>
                  <a:pt x="28952" y="116488"/>
                </a:moveTo>
                <a:cubicBezTo>
                  <a:pt x="29193" y="116488"/>
                  <a:pt x="29302" y="116204"/>
                  <a:pt x="29149" y="116051"/>
                </a:cubicBezTo>
                <a:cubicBezTo>
                  <a:pt x="28974" y="115898"/>
                  <a:pt x="28712" y="116007"/>
                  <a:pt x="28712" y="116226"/>
                </a:cubicBezTo>
                <a:cubicBezTo>
                  <a:pt x="28712" y="116379"/>
                  <a:pt x="28821" y="116488"/>
                  <a:pt x="28952" y="116488"/>
                </a:cubicBezTo>
                <a:close/>
                <a:moveTo>
                  <a:pt x="24123" y="116379"/>
                </a:moveTo>
                <a:cubicBezTo>
                  <a:pt x="24364" y="116379"/>
                  <a:pt x="23992" y="116007"/>
                  <a:pt x="23992" y="116226"/>
                </a:cubicBezTo>
                <a:cubicBezTo>
                  <a:pt x="23992" y="116313"/>
                  <a:pt x="24058" y="116379"/>
                  <a:pt x="24123" y="116379"/>
                </a:cubicBezTo>
                <a:close/>
                <a:moveTo>
                  <a:pt x="19316" y="116248"/>
                </a:moveTo>
                <a:cubicBezTo>
                  <a:pt x="19338" y="116248"/>
                  <a:pt x="19360" y="116226"/>
                  <a:pt x="19360" y="116204"/>
                </a:cubicBezTo>
                <a:cubicBezTo>
                  <a:pt x="19360" y="116182"/>
                  <a:pt x="19338" y="116160"/>
                  <a:pt x="19316" y="116182"/>
                </a:cubicBezTo>
                <a:cubicBezTo>
                  <a:pt x="19294" y="116182"/>
                  <a:pt x="19272" y="116182"/>
                  <a:pt x="19272" y="116204"/>
                </a:cubicBezTo>
                <a:cubicBezTo>
                  <a:pt x="19272" y="116226"/>
                  <a:pt x="19294" y="116248"/>
                  <a:pt x="19316" y="116248"/>
                </a:cubicBezTo>
                <a:close/>
                <a:moveTo>
                  <a:pt x="139955" y="111419"/>
                </a:moveTo>
                <a:cubicBezTo>
                  <a:pt x="139976" y="111419"/>
                  <a:pt x="139976" y="111397"/>
                  <a:pt x="139976" y="111397"/>
                </a:cubicBezTo>
                <a:cubicBezTo>
                  <a:pt x="139976" y="111375"/>
                  <a:pt x="139976" y="111353"/>
                  <a:pt x="139955" y="111353"/>
                </a:cubicBezTo>
                <a:cubicBezTo>
                  <a:pt x="139933" y="111353"/>
                  <a:pt x="139933" y="111375"/>
                  <a:pt x="139933" y="111397"/>
                </a:cubicBezTo>
                <a:cubicBezTo>
                  <a:pt x="139933" y="111397"/>
                  <a:pt x="139933" y="111419"/>
                  <a:pt x="139955" y="111419"/>
                </a:cubicBezTo>
                <a:close/>
                <a:moveTo>
                  <a:pt x="135126" y="111528"/>
                </a:moveTo>
                <a:cubicBezTo>
                  <a:pt x="135322" y="111528"/>
                  <a:pt x="135322" y="111244"/>
                  <a:pt x="135126" y="111244"/>
                </a:cubicBezTo>
                <a:cubicBezTo>
                  <a:pt x="134951" y="111244"/>
                  <a:pt x="134951" y="111528"/>
                  <a:pt x="135126" y="111528"/>
                </a:cubicBezTo>
                <a:close/>
                <a:moveTo>
                  <a:pt x="130297" y="111637"/>
                </a:moveTo>
                <a:cubicBezTo>
                  <a:pt x="130646" y="111637"/>
                  <a:pt x="130646" y="111135"/>
                  <a:pt x="130297" y="111135"/>
                </a:cubicBezTo>
                <a:cubicBezTo>
                  <a:pt x="129969" y="111135"/>
                  <a:pt x="129969" y="111637"/>
                  <a:pt x="130297" y="111637"/>
                </a:cubicBezTo>
                <a:close/>
                <a:moveTo>
                  <a:pt x="125467" y="111746"/>
                </a:moveTo>
                <a:cubicBezTo>
                  <a:pt x="125795" y="111746"/>
                  <a:pt x="125970" y="111353"/>
                  <a:pt x="125730" y="111135"/>
                </a:cubicBezTo>
                <a:cubicBezTo>
                  <a:pt x="125511" y="110894"/>
                  <a:pt x="125118" y="111069"/>
                  <a:pt x="125118" y="111375"/>
                </a:cubicBezTo>
                <a:cubicBezTo>
                  <a:pt x="125118" y="111593"/>
                  <a:pt x="125271" y="111746"/>
                  <a:pt x="125467" y="111746"/>
                </a:cubicBezTo>
                <a:close/>
                <a:moveTo>
                  <a:pt x="120660" y="111834"/>
                </a:moveTo>
                <a:cubicBezTo>
                  <a:pt x="121054" y="111834"/>
                  <a:pt x="121272" y="111353"/>
                  <a:pt x="120966" y="111069"/>
                </a:cubicBezTo>
                <a:cubicBezTo>
                  <a:pt x="120682" y="110763"/>
                  <a:pt x="120201" y="110982"/>
                  <a:pt x="120201" y="111375"/>
                </a:cubicBezTo>
                <a:cubicBezTo>
                  <a:pt x="120201" y="111637"/>
                  <a:pt x="120398" y="111834"/>
                  <a:pt x="120660" y="111834"/>
                </a:cubicBezTo>
                <a:close/>
                <a:moveTo>
                  <a:pt x="115831" y="111943"/>
                </a:moveTo>
                <a:cubicBezTo>
                  <a:pt x="116334" y="111943"/>
                  <a:pt x="116574" y="111331"/>
                  <a:pt x="116225" y="110982"/>
                </a:cubicBezTo>
                <a:cubicBezTo>
                  <a:pt x="115875" y="110632"/>
                  <a:pt x="115263" y="110894"/>
                  <a:pt x="115263" y="111375"/>
                </a:cubicBezTo>
                <a:cubicBezTo>
                  <a:pt x="115263" y="111703"/>
                  <a:pt x="115525" y="111943"/>
                  <a:pt x="115831" y="111943"/>
                </a:cubicBezTo>
                <a:close/>
                <a:moveTo>
                  <a:pt x="111002" y="112030"/>
                </a:moveTo>
                <a:cubicBezTo>
                  <a:pt x="111570" y="112030"/>
                  <a:pt x="111854" y="111331"/>
                  <a:pt x="111461" y="110938"/>
                </a:cubicBezTo>
                <a:cubicBezTo>
                  <a:pt x="111046" y="110523"/>
                  <a:pt x="110369" y="110807"/>
                  <a:pt x="110369" y="111397"/>
                </a:cubicBezTo>
                <a:cubicBezTo>
                  <a:pt x="110369" y="111746"/>
                  <a:pt x="110653" y="112030"/>
                  <a:pt x="111002" y="112030"/>
                </a:cubicBezTo>
                <a:close/>
                <a:moveTo>
                  <a:pt x="106173" y="112118"/>
                </a:moveTo>
                <a:cubicBezTo>
                  <a:pt x="106829" y="112096"/>
                  <a:pt x="107135" y="111331"/>
                  <a:pt x="106698" y="110872"/>
                </a:cubicBezTo>
                <a:cubicBezTo>
                  <a:pt x="106239" y="110413"/>
                  <a:pt x="105452" y="110741"/>
                  <a:pt x="105452" y="111397"/>
                </a:cubicBezTo>
                <a:cubicBezTo>
                  <a:pt x="105452" y="111790"/>
                  <a:pt x="105780" y="112118"/>
                  <a:pt x="106173" y="112118"/>
                </a:cubicBezTo>
                <a:close/>
                <a:moveTo>
                  <a:pt x="101344" y="112183"/>
                </a:moveTo>
                <a:cubicBezTo>
                  <a:pt x="102065" y="112183"/>
                  <a:pt x="102415" y="111309"/>
                  <a:pt x="101912" y="110807"/>
                </a:cubicBezTo>
                <a:cubicBezTo>
                  <a:pt x="101410" y="110304"/>
                  <a:pt x="100536" y="110676"/>
                  <a:pt x="100536" y="111397"/>
                </a:cubicBezTo>
                <a:cubicBezTo>
                  <a:pt x="100536" y="111834"/>
                  <a:pt x="100907" y="112183"/>
                  <a:pt x="101344" y="112183"/>
                </a:cubicBezTo>
                <a:close/>
                <a:moveTo>
                  <a:pt x="96515" y="112249"/>
                </a:moveTo>
                <a:cubicBezTo>
                  <a:pt x="97302" y="112249"/>
                  <a:pt x="97695" y="111309"/>
                  <a:pt x="97149" y="110763"/>
                </a:cubicBezTo>
                <a:cubicBezTo>
                  <a:pt x="96581" y="110217"/>
                  <a:pt x="95663" y="110610"/>
                  <a:pt x="95663" y="111397"/>
                </a:cubicBezTo>
                <a:cubicBezTo>
                  <a:pt x="95663" y="111856"/>
                  <a:pt x="96056" y="112249"/>
                  <a:pt x="96515" y="112249"/>
                </a:cubicBezTo>
                <a:close/>
                <a:moveTo>
                  <a:pt x="91708" y="112293"/>
                </a:moveTo>
                <a:cubicBezTo>
                  <a:pt x="92516" y="112293"/>
                  <a:pt x="92932" y="111309"/>
                  <a:pt x="92342" y="110741"/>
                </a:cubicBezTo>
                <a:cubicBezTo>
                  <a:pt x="91774" y="110173"/>
                  <a:pt x="90790" y="110566"/>
                  <a:pt x="90790" y="111397"/>
                </a:cubicBezTo>
                <a:cubicBezTo>
                  <a:pt x="90790" y="111877"/>
                  <a:pt x="91205" y="112293"/>
                  <a:pt x="91708" y="112293"/>
                </a:cubicBezTo>
                <a:close/>
                <a:moveTo>
                  <a:pt x="86879" y="112336"/>
                </a:moveTo>
                <a:cubicBezTo>
                  <a:pt x="87731" y="112336"/>
                  <a:pt x="88146" y="111309"/>
                  <a:pt x="87534" y="110719"/>
                </a:cubicBezTo>
                <a:cubicBezTo>
                  <a:pt x="86944" y="110108"/>
                  <a:pt x="85917" y="110545"/>
                  <a:pt x="85917" y="111375"/>
                </a:cubicBezTo>
                <a:cubicBezTo>
                  <a:pt x="85917" y="111921"/>
                  <a:pt x="86354" y="112336"/>
                  <a:pt x="86879" y="112336"/>
                </a:cubicBezTo>
                <a:close/>
                <a:moveTo>
                  <a:pt x="82050" y="112358"/>
                </a:moveTo>
                <a:cubicBezTo>
                  <a:pt x="82924" y="112358"/>
                  <a:pt x="83361" y="111309"/>
                  <a:pt x="82749" y="110697"/>
                </a:cubicBezTo>
                <a:cubicBezTo>
                  <a:pt x="82115" y="110086"/>
                  <a:pt x="81067" y="110523"/>
                  <a:pt x="81067" y="111397"/>
                </a:cubicBezTo>
                <a:cubicBezTo>
                  <a:pt x="81067" y="111921"/>
                  <a:pt x="81504" y="112358"/>
                  <a:pt x="82050" y="112358"/>
                </a:cubicBezTo>
                <a:close/>
                <a:moveTo>
                  <a:pt x="77221" y="112358"/>
                </a:moveTo>
                <a:cubicBezTo>
                  <a:pt x="78095" y="112358"/>
                  <a:pt x="78532" y="111309"/>
                  <a:pt x="77920" y="110697"/>
                </a:cubicBezTo>
                <a:cubicBezTo>
                  <a:pt x="77308" y="110086"/>
                  <a:pt x="76238" y="110523"/>
                  <a:pt x="76238" y="111397"/>
                </a:cubicBezTo>
                <a:cubicBezTo>
                  <a:pt x="76238" y="111921"/>
                  <a:pt x="76675" y="112358"/>
                  <a:pt x="77221" y="112358"/>
                </a:cubicBezTo>
                <a:close/>
                <a:moveTo>
                  <a:pt x="72392" y="112358"/>
                </a:moveTo>
                <a:cubicBezTo>
                  <a:pt x="73266" y="112358"/>
                  <a:pt x="73703" y="111309"/>
                  <a:pt x="73091" y="110697"/>
                </a:cubicBezTo>
                <a:cubicBezTo>
                  <a:pt x="72479" y="110086"/>
                  <a:pt x="71409" y="110523"/>
                  <a:pt x="71409" y="111397"/>
                </a:cubicBezTo>
                <a:cubicBezTo>
                  <a:pt x="71409" y="111921"/>
                  <a:pt x="71867" y="112358"/>
                  <a:pt x="72392" y="112358"/>
                </a:cubicBezTo>
                <a:close/>
                <a:moveTo>
                  <a:pt x="67563" y="112336"/>
                </a:moveTo>
                <a:cubicBezTo>
                  <a:pt x="68415" y="112336"/>
                  <a:pt x="68852" y="111309"/>
                  <a:pt x="68240" y="110719"/>
                </a:cubicBezTo>
                <a:cubicBezTo>
                  <a:pt x="67650" y="110108"/>
                  <a:pt x="66623" y="110545"/>
                  <a:pt x="66623" y="111375"/>
                </a:cubicBezTo>
                <a:cubicBezTo>
                  <a:pt x="66623" y="111921"/>
                  <a:pt x="67038" y="112336"/>
                  <a:pt x="67563" y="112336"/>
                </a:cubicBezTo>
                <a:close/>
                <a:moveTo>
                  <a:pt x="62734" y="112293"/>
                </a:moveTo>
                <a:cubicBezTo>
                  <a:pt x="63564" y="112293"/>
                  <a:pt x="63957" y="111309"/>
                  <a:pt x="63389" y="110741"/>
                </a:cubicBezTo>
                <a:cubicBezTo>
                  <a:pt x="62821" y="110173"/>
                  <a:pt x="61838" y="110566"/>
                  <a:pt x="61838" y="111397"/>
                </a:cubicBezTo>
                <a:cubicBezTo>
                  <a:pt x="61838" y="111877"/>
                  <a:pt x="62253" y="112293"/>
                  <a:pt x="62734" y="112293"/>
                </a:cubicBezTo>
                <a:close/>
                <a:moveTo>
                  <a:pt x="57927" y="112249"/>
                </a:moveTo>
                <a:cubicBezTo>
                  <a:pt x="58691" y="112249"/>
                  <a:pt x="59063" y="111309"/>
                  <a:pt x="58538" y="110785"/>
                </a:cubicBezTo>
                <a:cubicBezTo>
                  <a:pt x="57992" y="110239"/>
                  <a:pt x="57053" y="110610"/>
                  <a:pt x="57053" y="111397"/>
                </a:cubicBezTo>
                <a:cubicBezTo>
                  <a:pt x="57074" y="111856"/>
                  <a:pt x="57446" y="112249"/>
                  <a:pt x="57927" y="112249"/>
                </a:cubicBezTo>
                <a:close/>
                <a:moveTo>
                  <a:pt x="53098" y="112183"/>
                </a:moveTo>
                <a:cubicBezTo>
                  <a:pt x="53819" y="112183"/>
                  <a:pt x="54168" y="111309"/>
                  <a:pt x="53666" y="110807"/>
                </a:cubicBezTo>
                <a:cubicBezTo>
                  <a:pt x="53163" y="110304"/>
                  <a:pt x="52289" y="110676"/>
                  <a:pt x="52289" y="111397"/>
                </a:cubicBezTo>
                <a:cubicBezTo>
                  <a:pt x="52289" y="111834"/>
                  <a:pt x="52661" y="112183"/>
                  <a:pt x="53098" y="112183"/>
                </a:cubicBezTo>
                <a:close/>
                <a:moveTo>
                  <a:pt x="48268" y="112118"/>
                </a:moveTo>
                <a:cubicBezTo>
                  <a:pt x="48924" y="112096"/>
                  <a:pt x="49230" y="111331"/>
                  <a:pt x="48771" y="110872"/>
                </a:cubicBezTo>
                <a:cubicBezTo>
                  <a:pt x="48312" y="110413"/>
                  <a:pt x="47547" y="110741"/>
                  <a:pt x="47547" y="111397"/>
                </a:cubicBezTo>
                <a:cubicBezTo>
                  <a:pt x="47547" y="111790"/>
                  <a:pt x="47875" y="112118"/>
                  <a:pt x="48268" y="112118"/>
                </a:cubicBezTo>
                <a:close/>
                <a:moveTo>
                  <a:pt x="43439" y="112030"/>
                </a:moveTo>
                <a:cubicBezTo>
                  <a:pt x="44008" y="112030"/>
                  <a:pt x="44292" y="111331"/>
                  <a:pt x="43898" y="110938"/>
                </a:cubicBezTo>
                <a:cubicBezTo>
                  <a:pt x="43483" y="110523"/>
                  <a:pt x="42806" y="110807"/>
                  <a:pt x="42806" y="111397"/>
                </a:cubicBezTo>
                <a:cubicBezTo>
                  <a:pt x="42806" y="111746"/>
                  <a:pt x="43090" y="112030"/>
                  <a:pt x="43439" y="112030"/>
                </a:cubicBezTo>
                <a:close/>
                <a:moveTo>
                  <a:pt x="38610" y="111943"/>
                </a:moveTo>
                <a:cubicBezTo>
                  <a:pt x="39113" y="111943"/>
                  <a:pt x="39353" y="111353"/>
                  <a:pt x="39004" y="111003"/>
                </a:cubicBezTo>
                <a:cubicBezTo>
                  <a:pt x="38654" y="110654"/>
                  <a:pt x="38064" y="110894"/>
                  <a:pt x="38064" y="111397"/>
                </a:cubicBezTo>
                <a:cubicBezTo>
                  <a:pt x="38064" y="111681"/>
                  <a:pt x="38305" y="111943"/>
                  <a:pt x="38610" y="111943"/>
                </a:cubicBezTo>
                <a:close/>
                <a:moveTo>
                  <a:pt x="33781" y="111834"/>
                </a:moveTo>
                <a:cubicBezTo>
                  <a:pt x="34197" y="111834"/>
                  <a:pt x="34393" y="111353"/>
                  <a:pt x="34109" y="111069"/>
                </a:cubicBezTo>
                <a:cubicBezTo>
                  <a:pt x="33825" y="110763"/>
                  <a:pt x="33344" y="110982"/>
                  <a:pt x="33344" y="111397"/>
                </a:cubicBezTo>
                <a:cubicBezTo>
                  <a:pt x="33344" y="111637"/>
                  <a:pt x="33541" y="111834"/>
                  <a:pt x="33781" y="111834"/>
                </a:cubicBezTo>
                <a:close/>
                <a:moveTo>
                  <a:pt x="28974" y="111724"/>
                </a:moveTo>
                <a:cubicBezTo>
                  <a:pt x="29280" y="111724"/>
                  <a:pt x="29433" y="111353"/>
                  <a:pt x="29215" y="111135"/>
                </a:cubicBezTo>
                <a:cubicBezTo>
                  <a:pt x="28996" y="110916"/>
                  <a:pt x="28625" y="111069"/>
                  <a:pt x="28625" y="111397"/>
                </a:cubicBezTo>
                <a:cubicBezTo>
                  <a:pt x="28625" y="111572"/>
                  <a:pt x="28778" y="111724"/>
                  <a:pt x="28974" y="111724"/>
                </a:cubicBezTo>
                <a:close/>
                <a:moveTo>
                  <a:pt x="24145" y="111637"/>
                </a:moveTo>
                <a:cubicBezTo>
                  <a:pt x="24364" y="111637"/>
                  <a:pt x="24473" y="111375"/>
                  <a:pt x="24320" y="111222"/>
                </a:cubicBezTo>
                <a:cubicBezTo>
                  <a:pt x="24167" y="111047"/>
                  <a:pt x="23905" y="111178"/>
                  <a:pt x="23905" y="111397"/>
                </a:cubicBezTo>
                <a:cubicBezTo>
                  <a:pt x="23905" y="111528"/>
                  <a:pt x="24014" y="111637"/>
                  <a:pt x="24145" y="111637"/>
                </a:cubicBezTo>
                <a:close/>
                <a:moveTo>
                  <a:pt x="19316" y="111528"/>
                </a:moveTo>
                <a:cubicBezTo>
                  <a:pt x="19491" y="111528"/>
                  <a:pt x="19491" y="111244"/>
                  <a:pt x="19316" y="111244"/>
                </a:cubicBezTo>
                <a:cubicBezTo>
                  <a:pt x="19141" y="111244"/>
                  <a:pt x="19141" y="111528"/>
                  <a:pt x="19316" y="111528"/>
                </a:cubicBezTo>
                <a:close/>
                <a:moveTo>
                  <a:pt x="14487" y="111419"/>
                </a:moveTo>
                <a:cubicBezTo>
                  <a:pt x="14509" y="111419"/>
                  <a:pt x="14509" y="111397"/>
                  <a:pt x="14509" y="111397"/>
                </a:cubicBezTo>
                <a:cubicBezTo>
                  <a:pt x="14509" y="111375"/>
                  <a:pt x="14509" y="111353"/>
                  <a:pt x="14487" y="111353"/>
                </a:cubicBezTo>
                <a:cubicBezTo>
                  <a:pt x="14465" y="111353"/>
                  <a:pt x="14465" y="111375"/>
                  <a:pt x="14465" y="111397"/>
                </a:cubicBezTo>
                <a:cubicBezTo>
                  <a:pt x="14465" y="111397"/>
                  <a:pt x="14465" y="111419"/>
                  <a:pt x="14487" y="111419"/>
                </a:cubicBezTo>
                <a:close/>
                <a:moveTo>
                  <a:pt x="144784" y="106568"/>
                </a:moveTo>
                <a:lnTo>
                  <a:pt x="144784" y="106568"/>
                </a:lnTo>
                <a:cubicBezTo>
                  <a:pt x="144784" y="106546"/>
                  <a:pt x="144740" y="106546"/>
                  <a:pt x="144740" y="106568"/>
                </a:cubicBezTo>
                <a:lnTo>
                  <a:pt x="144762" y="106568"/>
                </a:lnTo>
                <a:close/>
                <a:moveTo>
                  <a:pt x="139955" y="106677"/>
                </a:moveTo>
                <a:cubicBezTo>
                  <a:pt x="140020" y="106655"/>
                  <a:pt x="140064" y="106611"/>
                  <a:pt x="140064" y="106568"/>
                </a:cubicBezTo>
                <a:cubicBezTo>
                  <a:pt x="140042" y="106437"/>
                  <a:pt x="139867" y="106437"/>
                  <a:pt x="139845" y="106568"/>
                </a:cubicBezTo>
                <a:cubicBezTo>
                  <a:pt x="139845" y="106611"/>
                  <a:pt x="139889" y="106677"/>
                  <a:pt x="139955" y="106677"/>
                </a:cubicBezTo>
                <a:close/>
                <a:moveTo>
                  <a:pt x="135126" y="106764"/>
                </a:moveTo>
                <a:cubicBezTo>
                  <a:pt x="135322" y="106764"/>
                  <a:pt x="135410" y="106546"/>
                  <a:pt x="135279" y="106393"/>
                </a:cubicBezTo>
                <a:cubicBezTo>
                  <a:pt x="135147" y="106262"/>
                  <a:pt x="134907" y="106371"/>
                  <a:pt x="134907" y="106568"/>
                </a:cubicBezTo>
                <a:cubicBezTo>
                  <a:pt x="134907" y="106677"/>
                  <a:pt x="135016" y="106764"/>
                  <a:pt x="135126" y="106764"/>
                </a:cubicBezTo>
                <a:close/>
                <a:moveTo>
                  <a:pt x="130297" y="106895"/>
                </a:moveTo>
                <a:cubicBezTo>
                  <a:pt x="130602" y="106895"/>
                  <a:pt x="130755" y="106524"/>
                  <a:pt x="130537" y="106327"/>
                </a:cubicBezTo>
                <a:cubicBezTo>
                  <a:pt x="130318" y="106109"/>
                  <a:pt x="129969" y="106262"/>
                  <a:pt x="129969" y="106568"/>
                </a:cubicBezTo>
                <a:cubicBezTo>
                  <a:pt x="129969" y="106742"/>
                  <a:pt x="130122" y="106895"/>
                  <a:pt x="130297" y="106895"/>
                </a:cubicBezTo>
                <a:close/>
                <a:moveTo>
                  <a:pt x="125467" y="107005"/>
                </a:moveTo>
                <a:cubicBezTo>
                  <a:pt x="125883" y="107005"/>
                  <a:pt x="126079" y="106524"/>
                  <a:pt x="125795" y="106240"/>
                </a:cubicBezTo>
                <a:cubicBezTo>
                  <a:pt x="125511" y="105956"/>
                  <a:pt x="125009" y="106153"/>
                  <a:pt x="125009" y="106568"/>
                </a:cubicBezTo>
                <a:cubicBezTo>
                  <a:pt x="125030" y="106808"/>
                  <a:pt x="125227" y="107005"/>
                  <a:pt x="125467" y="107005"/>
                </a:cubicBezTo>
                <a:close/>
                <a:moveTo>
                  <a:pt x="120638" y="107114"/>
                </a:moveTo>
                <a:cubicBezTo>
                  <a:pt x="121141" y="107114"/>
                  <a:pt x="121403" y="106524"/>
                  <a:pt x="121054" y="106153"/>
                </a:cubicBezTo>
                <a:cubicBezTo>
                  <a:pt x="120682" y="105803"/>
                  <a:pt x="120092" y="106065"/>
                  <a:pt x="120092" y="106568"/>
                </a:cubicBezTo>
                <a:cubicBezTo>
                  <a:pt x="120092" y="106874"/>
                  <a:pt x="120333" y="107114"/>
                  <a:pt x="120638" y="107114"/>
                </a:cubicBezTo>
                <a:close/>
                <a:moveTo>
                  <a:pt x="115831" y="107223"/>
                </a:moveTo>
                <a:cubicBezTo>
                  <a:pt x="116399" y="107223"/>
                  <a:pt x="116705" y="106502"/>
                  <a:pt x="116290" y="106087"/>
                </a:cubicBezTo>
                <a:cubicBezTo>
                  <a:pt x="115875" y="105694"/>
                  <a:pt x="115176" y="105978"/>
                  <a:pt x="115154" y="106568"/>
                </a:cubicBezTo>
                <a:cubicBezTo>
                  <a:pt x="115176" y="106917"/>
                  <a:pt x="115460" y="107223"/>
                  <a:pt x="115831" y="107223"/>
                </a:cubicBezTo>
                <a:close/>
                <a:moveTo>
                  <a:pt x="111002" y="107311"/>
                </a:moveTo>
                <a:cubicBezTo>
                  <a:pt x="111658" y="107311"/>
                  <a:pt x="112007" y="106502"/>
                  <a:pt x="111527" y="106021"/>
                </a:cubicBezTo>
                <a:cubicBezTo>
                  <a:pt x="111046" y="105563"/>
                  <a:pt x="110237" y="105890"/>
                  <a:pt x="110237" y="106568"/>
                </a:cubicBezTo>
                <a:cubicBezTo>
                  <a:pt x="110237" y="106983"/>
                  <a:pt x="110587" y="107311"/>
                  <a:pt x="111002" y="107311"/>
                </a:cubicBezTo>
                <a:close/>
                <a:moveTo>
                  <a:pt x="106173" y="107398"/>
                </a:moveTo>
                <a:cubicBezTo>
                  <a:pt x="106916" y="107398"/>
                  <a:pt x="107309" y="106480"/>
                  <a:pt x="106763" y="105956"/>
                </a:cubicBezTo>
                <a:cubicBezTo>
                  <a:pt x="106239" y="105431"/>
                  <a:pt x="105321" y="105803"/>
                  <a:pt x="105321" y="106568"/>
                </a:cubicBezTo>
                <a:cubicBezTo>
                  <a:pt x="105321" y="107027"/>
                  <a:pt x="105714" y="107398"/>
                  <a:pt x="106173" y="107398"/>
                </a:cubicBezTo>
                <a:close/>
                <a:moveTo>
                  <a:pt x="101344" y="107485"/>
                </a:moveTo>
                <a:cubicBezTo>
                  <a:pt x="102175" y="107485"/>
                  <a:pt x="102568" y="106480"/>
                  <a:pt x="102000" y="105912"/>
                </a:cubicBezTo>
                <a:cubicBezTo>
                  <a:pt x="101410" y="105322"/>
                  <a:pt x="100426" y="105737"/>
                  <a:pt x="100426" y="106568"/>
                </a:cubicBezTo>
                <a:cubicBezTo>
                  <a:pt x="100426" y="107070"/>
                  <a:pt x="100842" y="107485"/>
                  <a:pt x="101344" y="107485"/>
                </a:cubicBezTo>
                <a:close/>
                <a:moveTo>
                  <a:pt x="96515" y="107551"/>
                </a:moveTo>
                <a:cubicBezTo>
                  <a:pt x="97411" y="107551"/>
                  <a:pt x="97848" y="106480"/>
                  <a:pt x="97214" y="105847"/>
                </a:cubicBezTo>
                <a:cubicBezTo>
                  <a:pt x="96603" y="105235"/>
                  <a:pt x="95532" y="105672"/>
                  <a:pt x="95532" y="106568"/>
                </a:cubicBezTo>
                <a:cubicBezTo>
                  <a:pt x="95532" y="107114"/>
                  <a:pt x="95969" y="107551"/>
                  <a:pt x="96515" y="107551"/>
                </a:cubicBezTo>
                <a:close/>
                <a:moveTo>
                  <a:pt x="91686" y="107595"/>
                </a:moveTo>
                <a:cubicBezTo>
                  <a:pt x="92626" y="107595"/>
                  <a:pt x="93085" y="106480"/>
                  <a:pt x="92429" y="105825"/>
                </a:cubicBezTo>
                <a:cubicBezTo>
                  <a:pt x="91774" y="105169"/>
                  <a:pt x="90659" y="105628"/>
                  <a:pt x="90659" y="106568"/>
                </a:cubicBezTo>
                <a:cubicBezTo>
                  <a:pt x="90659" y="107136"/>
                  <a:pt x="91118" y="107595"/>
                  <a:pt x="91686" y="107595"/>
                </a:cubicBezTo>
                <a:close/>
                <a:moveTo>
                  <a:pt x="86857" y="107638"/>
                </a:moveTo>
                <a:cubicBezTo>
                  <a:pt x="87840" y="107638"/>
                  <a:pt x="88321" y="106458"/>
                  <a:pt x="87644" y="105781"/>
                </a:cubicBezTo>
                <a:cubicBezTo>
                  <a:pt x="86944" y="105082"/>
                  <a:pt x="85765" y="105584"/>
                  <a:pt x="85765" y="106546"/>
                </a:cubicBezTo>
                <a:cubicBezTo>
                  <a:pt x="85765" y="107158"/>
                  <a:pt x="86267" y="107638"/>
                  <a:pt x="86857" y="107638"/>
                </a:cubicBezTo>
                <a:close/>
                <a:moveTo>
                  <a:pt x="82050" y="107660"/>
                </a:moveTo>
                <a:cubicBezTo>
                  <a:pt x="83033" y="107660"/>
                  <a:pt x="83536" y="106480"/>
                  <a:pt x="82837" y="105781"/>
                </a:cubicBezTo>
                <a:cubicBezTo>
                  <a:pt x="82137" y="105060"/>
                  <a:pt x="80935" y="105563"/>
                  <a:pt x="80935" y="106568"/>
                </a:cubicBezTo>
                <a:cubicBezTo>
                  <a:pt x="80935" y="107179"/>
                  <a:pt x="81438" y="107660"/>
                  <a:pt x="82050" y="107660"/>
                </a:cubicBezTo>
                <a:close/>
                <a:moveTo>
                  <a:pt x="77221" y="107660"/>
                </a:moveTo>
                <a:cubicBezTo>
                  <a:pt x="78226" y="107660"/>
                  <a:pt x="78729" y="106458"/>
                  <a:pt x="78007" y="105737"/>
                </a:cubicBezTo>
                <a:cubicBezTo>
                  <a:pt x="77308" y="105038"/>
                  <a:pt x="76085" y="105541"/>
                  <a:pt x="76085" y="106546"/>
                </a:cubicBezTo>
                <a:cubicBezTo>
                  <a:pt x="76085" y="107158"/>
                  <a:pt x="76587" y="107660"/>
                  <a:pt x="77221" y="107660"/>
                </a:cubicBezTo>
                <a:close/>
                <a:moveTo>
                  <a:pt x="72392" y="107660"/>
                </a:moveTo>
                <a:cubicBezTo>
                  <a:pt x="73375" y="107660"/>
                  <a:pt x="73878" y="106480"/>
                  <a:pt x="73178" y="105759"/>
                </a:cubicBezTo>
                <a:cubicBezTo>
                  <a:pt x="72479" y="105060"/>
                  <a:pt x="71277" y="105563"/>
                  <a:pt x="71277" y="106568"/>
                </a:cubicBezTo>
                <a:cubicBezTo>
                  <a:pt x="71277" y="107179"/>
                  <a:pt x="71780" y="107660"/>
                  <a:pt x="72392" y="107660"/>
                </a:cubicBezTo>
                <a:close/>
                <a:moveTo>
                  <a:pt x="67563" y="107638"/>
                </a:moveTo>
                <a:cubicBezTo>
                  <a:pt x="68546" y="107638"/>
                  <a:pt x="69027" y="106458"/>
                  <a:pt x="68328" y="105781"/>
                </a:cubicBezTo>
                <a:cubicBezTo>
                  <a:pt x="67650" y="105082"/>
                  <a:pt x="66470" y="105584"/>
                  <a:pt x="66470" y="106546"/>
                </a:cubicBezTo>
                <a:cubicBezTo>
                  <a:pt x="66470" y="107158"/>
                  <a:pt x="66973" y="107638"/>
                  <a:pt x="67563" y="107638"/>
                </a:cubicBezTo>
                <a:close/>
                <a:moveTo>
                  <a:pt x="62734" y="107595"/>
                </a:moveTo>
                <a:cubicBezTo>
                  <a:pt x="63673" y="107595"/>
                  <a:pt x="64132" y="106480"/>
                  <a:pt x="63477" y="105825"/>
                </a:cubicBezTo>
                <a:cubicBezTo>
                  <a:pt x="62821" y="105169"/>
                  <a:pt x="61685" y="105628"/>
                  <a:pt x="61685" y="106568"/>
                </a:cubicBezTo>
                <a:cubicBezTo>
                  <a:pt x="61685" y="107136"/>
                  <a:pt x="62166" y="107595"/>
                  <a:pt x="62734" y="107595"/>
                </a:cubicBezTo>
                <a:close/>
                <a:moveTo>
                  <a:pt x="57905" y="107551"/>
                </a:moveTo>
                <a:cubicBezTo>
                  <a:pt x="58801" y="107551"/>
                  <a:pt x="59238" y="106480"/>
                  <a:pt x="58626" y="105847"/>
                </a:cubicBezTo>
                <a:cubicBezTo>
                  <a:pt x="57992" y="105235"/>
                  <a:pt x="56921" y="105672"/>
                  <a:pt x="56921" y="106568"/>
                </a:cubicBezTo>
                <a:cubicBezTo>
                  <a:pt x="56921" y="107114"/>
                  <a:pt x="57358" y="107551"/>
                  <a:pt x="57905" y="107551"/>
                </a:cubicBezTo>
                <a:close/>
                <a:moveTo>
                  <a:pt x="53098" y="107464"/>
                </a:moveTo>
                <a:cubicBezTo>
                  <a:pt x="53906" y="107464"/>
                  <a:pt x="54299" y="106480"/>
                  <a:pt x="53731" y="105912"/>
                </a:cubicBezTo>
                <a:cubicBezTo>
                  <a:pt x="53163" y="105344"/>
                  <a:pt x="52180" y="105737"/>
                  <a:pt x="52180" y="106568"/>
                </a:cubicBezTo>
                <a:cubicBezTo>
                  <a:pt x="52180" y="107070"/>
                  <a:pt x="52595" y="107464"/>
                  <a:pt x="53098" y="107464"/>
                </a:cubicBezTo>
                <a:close/>
                <a:moveTo>
                  <a:pt x="48268" y="107398"/>
                </a:moveTo>
                <a:cubicBezTo>
                  <a:pt x="49011" y="107398"/>
                  <a:pt x="49383" y="106480"/>
                  <a:pt x="48858" y="105956"/>
                </a:cubicBezTo>
                <a:cubicBezTo>
                  <a:pt x="48334" y="105431"/>
                  <a:pt x="47416" y="105803"/>
                  <a:pt x="47416" y="106568"/>
                </a:cubicBezTo>
                <a:cubicBezTo>
                  <a:pt x="47416" y="107027"/>
                  <a:pt x="47788" y="107398"/>
                  <a:pt x="48268" y="107398"/>
                </a:cubicBezTo>
                <a:close/>
                <a:moveTo>
                  <a:pt x="43439" y="107311"/>
                </a:moveTo>
                <a:cubicBezTo>
                  <a:pt x="44117" y="107311"/>
                  <a:pt x="44445" y="106502"/>
                  <a:pt x="43964" y="106021"/>
                </a:cubicBezTo>
                <a:cubicBezTo>
                  <a:pt x="43505" y="105541"/>
                  <a:pt x="42697" y="105890"/>
                  <a:pt x="42697" y="106568"/>
                </a:cubicBezTo>
                <a:cubicBezTo>
                  <a:pt x="42697" y="106983"/>
                  <a:pt x="43024" y="107311"/>
                  <a:pt x="43439" y="107311"/>
                </a:cubicBezTo>
                <a:close/>
                <a:moveTo>
                  <a:pt x="38610" y="107223"/>
                </a:moveTo>
                <a:cubicBezTo>
                  <a:pt x="39200" y="107223"/>
                  <a:pt x="39484" y="106502"/>
                  <a:pt x="39069" y="106087"/>
                </a:cubicBezTo>
                <a:cubicBezTo>
                  <a:pt x="38654" y="105694"/>
                  <a:pt x="37955" y="105978"/>
                  <a:pt x="37955" y="106568"/>
                </a:cubicBezTo>
                <a:cubicBezTo>
                  <a:pt x="37955" y="106917"/>
                  <a:pt x="38239" y="107223"/>
                  <a:pt x="38610" y="107223"/>
                </a:cubicBezTo>
                <a:close/>
                <a:moveTo>
                  <a:pt x="33781" y="107114"/>
                </a:moveTo>
                <a:cubicBezTo>
                  <a:pt x="34284" y="107114"/>
                  <a:pt x="34524" y="106524"/>
                  <a:pt x="34175" y="106174"/>
                </a:cubicBezTo>
                <a:cubicBezTo>
                  <a:pt x="33825" y="105825"/>
                  <a:pt x="33235" y="106065"/>
                  <a:pt x="33235" y="106568"/>
                </a:cubicBezTo>
                <a:cubicBezTo>
                  <a:pt x="33235" y="106874"/>
                  <a:pt x="33475" y="107114"/>
                  <a:pt x="33781" y="107114"/>
                </a:cubicBezTo>
                <a:close/>
                <a:moveTo>
                  <a:pt x="28952" y="107005"/>
                </a:moveTo>
                <a:cubicBezTo>
                  <a:pt x="29346" y="107005"/>
                  <a:pt x="29542" y="106524"/>
                  <a:pt x="29280" y="106240"/>
                </a:cubicBezTo>
                <a:cubicBezTo>
                  <a:pt x="28996" y="105956"/>
                  <a:pt x="28515" y="106174"/>
                  <a:pt x="28515" y="106568"/>
                </a:cubicBezTo>
                <a:cubicBezTo>
                  <a:pt x="28515" y="106808"/>
                  <a:pt x="28712" y="107005"/>
                  <a:pt x="28952" y="107005"/>
                </a:cubicBezTo>
                <a:close/>
                <a:moveTo>
                  <a:pt x="24123" y="106874"/>
                </a:moveTo>
                <a:cubicBezTo>
                  <a:pt x="24429" y="106874"/>
                  <a:pt x="24560" y="106524"/>
                  <a:pt x="24364" y="106327"/>
                </a:cubicBezTo>
                <a:cubicBezTo>
                  <a:pt x="24167" y="106131"/>
                  <a:pt x="23817" y="106262"/>
                  <a:pt x="23817" y="106568"/>
                </a:cubicBezTo>
                <a:cubicBezTo>
                  <a:pt x="23817" y="106742"/>
                  <a:pt x="23949" y="106874"/>
                  <a:pt x="24123" y="106874"/>
                </a:cubicBezTo>
                <a:close/>
                <a:moveTo>
                  <a:pt x="19316" y="106764"/>
                </a:moveTo>
                <a:cubicBezTo>
                  <a:pt x="19491" y="106764"/>
                  <a:pt x="19600" y="106546"/>
                  <a:pt x="19469" y="106415"/>
                </a:cubicBezTo>
                <a:cubicBezTo>
                  <a:pt x="19316" y="106262"/>
                  <a:pt x="19098" y="106371"/>
                  <a:pt x="19098" y="106568"/>
                </a:cubicBezTo>
                <a:cubicBezTo>
                  <a:pt x="19098" y="106677"/>
                  <a:pt x="19185" y="106764"/>
                  <a:pt x="19316" y="106764"/>
                </a:cubicBezTo>
                <a:close/>
                <a:moveTo>
                  <a:pt x="14487" y="106655"/>
                </a:moveTo>
                <a:cubicBezTo>
                  <a:pt x="14531" y="106655"/>
                  <a:pt x="14575" y="106611"/>
                  <a:pt x="14575" y="106568"/>
                </a:cubicBezTo>
                <a:cubicBezTo>
                  <a:pt x="14575" y="106502"/>
                  <a:pt x="14531" y="106458"/>
                  <a:pt x="14487" y="106458"/>
                </a:cubicBezTo>
                <a:cubicBezTo>
                  <a:pt x="14422" y="106458"/>
                  <a:pt x="14378" y="106502"/>
                  <a:pt x="14378" y="106568"/>
                </a:cubicBezTo>
                <a:cubicBezTo>
                  <a:pt x="14400" y="106611"/>
                  <a:pt x="14443" y="106655"/>
                  <a:pt x="14487" y="106655"/>
                </a:cubicBezTo>
                <a:close/>
                <a:moveTo>
                  <a:pt x="144762" y="101782"/>
                </a:moveTo>
                <a:cubicBezTo>
                  <a:pt x="144849" y="101782"/>
                  <a:pt x="144718" y="101651"/>
                  <a:pt x="144718" y="101739"/>
                </a:cubicBezTo>
                <a:cubicBezTo>
                  <a:pt x="144718" y="101760"/>
                  <a:pt x="144740" y="101782"/>
                  <a:pt x="144762" y="101782"/>
                </a:cubicBezTo>
                <a:close/>
                <a:moveTo>
                  <a:pt x="139955" y="101913"/>
                </a:moveTo>
                <a:cubicBezTo>
                  <a:pt x="140042" y="101913"/>
                  <a:pt x="140108" y="101826"/>
                  <a:pt x="140108" y="101739"/>
                </a:cubicBezTo>
                <a:cubicBezTo>
                  <a:pt x="140129" y="101586"/>
                  <a:pt x="139933" y="101498"/>
                  <a:pt x="139823" y="101608"/>
                </a:cubicBezTo>
                <a:cubicBezTo>
                  <a:pt x="139714" y="101717"/>
                  <a:pt x="139780" y="101913"/>
                  <a:pt x="139955" y="101913"/>
                </a:cubicBezTo>
                <a:close/>
                <a:moveTo>
                  <a:pt x="135126" y="102023"/>
                </a:moveTo>
                <a:cubicBezTo>
                  <a:pt x="135388" y="102023"/>
                  <a:pt x="135519" y="101717"/>
                  <a:pt x="135322" y="101520"/>
                </a:cubicBezTo>
                <a:cubicBezTo>
                  <a:pt x="135147" y="101345"/>
                  <a:pt x="134820" y="101476"/>
                  <a:pt x="134820" y="101739"/>
                </a:cubicBezTo>
                <a:cubicBezTo>
                  <a:pt x="134820" y="101892"/>
                  <a:pt x="134951" y="102023"/>
                  <a:pt x="135126" y="102023"/>
                </a:cubicBezTo>
                <a:close/>
                <a:moveTo>
                  <a:pt x="130297" y="102154"/>
                </a:moveTo>
                <a:cubicBezTo>
                  <a:pt x="130668" y="102154"/>
                  <a:pt x="130843" y="101695"/>
                  <a:pt x="130581" y="101433"/>
                </a:cubicBezTo>
                <a:cubicBezTo>
                  <a:pt x="130318" y="101171"/>
                  <a:pt x="129881" y="101367"/>
                  <a:pt x="129881" y="101739"/>
                </a:cubicBezTo>
                <a:cubicBezTo>
                  <a:pt x="129881" y="101957"/>
                  <a:pt x="130056" y="102154"/>
                  <a:pt x="130297" y="102154"/>
                </a:cubicBezTo>
                <a:close/>
                <a:moveTo>
                  <a:pt x="125467" y="102263"/>
                </a:moveTo>
                <a:cubicBezTo>
                  <a:pt x="125948" y="102263"/>
                  <a:pt x="126189" y="101673"/>
                  <a:pt x="125861" y="101345"/>
                </a:cubicBezTo>
                <a:cubicBezTo>
                  <a:pt x="125511" y="100996"/>
                  <a:pt x="124921" y="101236"/>
                  <a:pt x="124921" y="101717"/>
                </a:cubicBezTo>
                <a:cubicBezTo>
                  <a:pt x="124921" y="102023"/>
                  <a:pt x="125162" y="102263"/>
                  <a:pt x="125467" y="102263"/>
                </a:cubicBezTo>
                <a:close/>
                <a:moveTo>
                  <a:pt x="120638" y="102372"/>
                </a:moveTo>
                <a:cubicBezTo>
                  <a:pt x="121207" y="102372"/>
                  <a:pt x="121491" y="101673"/>
                  <a:pt x="121097" y="101280"/>
                </a:cubicBezTo>
                <a:cubicBezTo>
                  <a:pt x="120682" y="100865"/>
                  <a:pt x="120005" y="101171"/>
                  <a:pt x="120005" y="101739"/>
                </a:cubicBezTo>
                <a:cubicBezTo>
                  <a:pt x="120005" y="102088"/>
                  <a:pt x="120289" y="102372"/>
                  <a:pt x="120638" y="102372"/>
                </a:cubicBezTo>
                <a:close/>
                <a:moveTo>
                  <a:pt x="115809" y="102482"/>
                </a:moveTo>
                <a:cubicBezTo>
                  <a:pt x="116487" y="102482"/>
                  <a:pt x="116815" y="101673"/>
                  <a:pt x="116334" y="101192"/>
                </a:cubicBezTo>
                <a:cubicBezTo>
                  <a:pt x="115875" y="100733"/>
                  <a:pt x="115066" y="101061"/>
                  <a:pt x="115066" y="101739"/>
                </a:cubicBezTo>
                <a:cubicBezTo>
                  <a:pt x="115066" y="102154"/>
                  <a:pt x="115394" y="102482"/>
                  <a:pt x="115809" y="102482"/>
                </a:cubicBezTo>
                <a:close/>
                <a:moveTo>
                  <a:pt x="111002" y="102591"/>
                </a:moveTo>
                <a:cubicBezTo>
                  <a:pt x="111767" y="102591"/>
                  <a:pt x="112138" y="101673"/>
                  <a:pt x="111614" y="101127"/>
                </a:cubicBezTo>
                <a:cubicBezTo>
                  <a:pt x="111068" y="100581"/>
                  <a:pt x="110150" y="100974"/>
                  <a:pt x="110150" y="101739"/>
                </a:cubicBezTo>
                <a:cubicBezTo>
                  <a:pt x="110150" y="102219"/>
                  <a:pt x="110522" y="102591"/>
                  <a:pt x="111002" y="102591"/>
                </a:cubicBezTo>
                <a:close/>
                <a:moveTo>
                  <a:pt x="106173" y="102700"/>
                </a:moveTo>
                <a:cubicBezTo>
                  <a:pt x="107025" y="102700"/>
                  <a:pt x="107441" y="101673"/>
                  <a:pt x="106851" y="101061"/>
                </a:cubicBezTo>
                <a:cubicBezTo>
                  <a:pt x="106239" y="100471"/>
                  <a:pt x="105234" y="100886"/>
                  <a:pt x="105234" y="101739"/>
                </a:cubicBezTo>
                <a:cubicBezTo>
                  <a:pt x="105234" y="102263"/>
                  <a:pt x="105649" y="102700"/>
                  <a:pt x="106173" y="102700"/>
                </a:cubicBezTo>
                <a:close/>
                <a:moveTo>
                  <a:pt x="101344" y="102787"/>
                </a:moveTo>
                <a:cubicBezTo>
                  <a:pt x="102284" y="102787"/>
                  <a:pt x="102743" y="101651"/>
                  <a:pt x="102087" y="100996"/>
                </a:cubicBezTo>
                <a:cubicBezTo>
                  <a:pt x="101432" y="100340"/>
                  <a:pt x="100317" y="100799"/>
                  <a:pt x="100317" y="101739"/>
                </a:cubicBezTo>
                <a:cubicBezTo>
                  <a:pt x="100295" y="102307"/>
                  <a:pt x="100776" y="102787"/>
                  <a:pt x="101344" y="102787"/>
                </a:cubicBezTo>
                <a:close/>
                <a:moveTo>
                  <a:pt x="96537" y="102875"/>
                </a:moveTo>
                <a:cubicBezTo>
                  <a:pt x="97520" y="102875"/>
                  <a:pt x="98023" y="101651"/>
                  <a:pt x="97324" y="100952"/>
                </a:cubicBezTo>
                <a:cubicBezTo>
                  <a:pt x="96603" y="100253"/>
                  <a:pt x="95401" y="100755"/>
                  <a:pt x="95401" y="101739"/>
                </a:cubicBezTo>
                <a:cubicBezTo>
                  <a:pt x="95401" y="102372"/>
                  <a:pt x="95903" y="102875"/>
                  <a:pt x="96537" y="102875"/>
                </a:cubicBezTo>
                <a:close/>
                <a:moveTo>
                  <a:pt x="91708" y="102919"/>
                </a:moveTo>
                <a:cubicBezTo>
                  <a:pt x="92757" y="102919"/>
                  <a:pt x="93281" y="101651"/>
                  <a:pt x="92538" y="100908"/>
                </a:cubicBezTo>
                <a:cubicBezTo>
                  <a:pt x="91795" y="100165"/>
                  <a:pt x="90528" y="100690"/>
                  <a:pt x="90528" y="101739"/>
                </a:cubicBezTo>
                <a:cubicBezTo>
                  <a:pt x="90528" y="102394"/>
                  <a:pt x="91052" y="102919"/>
                  <a:pt x="91708" y="102919"/>
                </a:cubicBezTo>
                <a:close/>
                <a:moveTo>
                  <a:pt x="86879" y="102984"/>
                </a:moveTo>
                <a:cubicBezTo>
                  <a:pt x="87971" y="102984"/>
                  <a:pt x="88518" y="101651"/>
                  <a:pt x="87753" y="100865"/>
                </a:cubicBezTo>
                <a:cubicBezTo>
                  <a:pt x="86966" y="100100"/>
                  <a:pt x="85633" y="100646"/>
                  <a:pt x="85633" y="101739"/>
                </a:cubicBezTo>
                <a:cubicBezTo>
                  <a:pt x="85633" y="102416"/>
                  <a:pt x="86202" y="102984"/>
                  <a:pt x="86879" y="102984"/>
                </a:cubicBezTo>
                <a:close/>
                <a:moveTo>
                  <a:pt x="82050" y="103006"/>
                </a:moveTo>
                <a:cubicBezTo>
                  <a:pt x="83164" y="103006"/>
                  <a:pt x="83732" y="101651"/>
                  <a:pt x="82946" y="100865"/>
                </a:cubicBezTo>
                <a:cubicBezTo>
                  <a:pt x="82159" y="100056"/>
                  <a:pt x="80783" y="100624"/>
                  <a:pt x="80783" y="101739"/>
                </a:cubicBezTo>
                <a:cubicBezTo>
                  <a:pt x="80783" y="102438"/>
                  <a:pt x="81351" y="103006"/>
                  <a:pt x="82050" y="103006"/>
                </a:cubicBezTo>
                <a:close/>
                <a:moveTo>
                  <a:pt x="77221" y="103006"/>
                </a:moveTo>
                <a:cubicBezTo>
                  <a:pt x="78357" y="103006"/>
                  <a:pt x="78925" y="101629"/>
                  <a:pt x="78117" y="100843"/>
                </a:cubicBezTo>
                <a:cubicBezTo>
                  <a:pt x="77308" y="100034"/>
                  <a:pt x="75954" y="100602"/>
                  <a:pt x="75954" y="101739"/>
                </a:cubicBezTo>
                <a:cubicBezTo>
                  <a:pt x="75954" y="102438"/>
                  <a:pt x="76522" y="103006"/>
                  <a:pt x="77221" y="103006"/>
                </a:cubicBezTo>
                <a:close/>
                <a:moveTo>
                  <a:pt x="72392" y="103006"/>
                </a:moveTo>
                <a:cubicBezTo>
                  <a:pt x="73528" y="103006"/>
                  <a:pt x="74074" y="101651"/>
                  <a:pt x="73288" y="100865"/>
                </a:cubicBezTo>
                <a:cubicBezTo>
                  <a:pt x="72501" y="100056"/>
                  <a:pt x="71146" y="100624"/>
                  <a:pt x="71146" y="101739"/>
                </a:cubicBezTo>
                <a:cubicBezTo>
                  <a:pt x="71146" y="102438"/>
                  <a:pt x="71693" y="103006"/>
                  <a:pt x="72392" y="103006"/>
                </a:cubicBezTo>
                <a:close/>
                <a:moveTo>
                  <a:pt x="67563" y="102984"/>
                </a:moveTo>
                <a:cubicBezTo>
                  <a:pt x="68677" y="102984"/>
                  <a:pt x="69223" y="101651"/>
                  <a:pt x="68437" y="100865"/>
                </a:cubicBezTo>
                <a:cubicBezTo>
                  <a:pt x="67672" y="100100"/>
                  <a:pt x="66339" y="100646"/>
                  <a:pt x="66339" y="101739"/>
                </a:cubicBezTo>
                <a:cubicBezTo>
                  <a:pt x="66339" y="102416"/>
                  <a:pt x="66885" y="102984"/>
                  <a:pt x="67563" y="102984"/>
                </a:cubicBezTo>
                <a:close/>
                <a:moveTo>
                  <a:pt x="62734" y="102919"/>
                </a:moveTo>
                <a:cubicBezTo>
                  <a:pt x="63804" y="102919"/>
                  <a:pt x="64329" y="101651"/>
                  <a:pt x="63586" y="100908"/>
                </a:cubicBezTo>
                <a:cubicBezTo>
                  <a:pt x="62843" y="100165"/>
                  <a:pt x="61576" y="100690"/>
                  <a:pt x="61576" y="101739"/>
                </a:cubicBezTo>
                <a:cubicBezTo>
                  <a:pt x="61576" y="102394"/>
                  <a:pt x="62100" y="102919"/>
                  <a:pt x="62734" y="102919"/>
                </a:cubicBezTo>
                <a:close/>
                <a:moveTo>
                  <a:pt x="57927" y="102853"/>
                </a:moveTo>
                <a:cubicBezTo>
                  <a:pt x="58910" y="102853"/>
                  <a:pt x="59412" y="101651"/>
                  <a:pt x="58713" y="100952"/>
                </a:cubicBezTo>
                <a:cubicBezTo>
                  <a:pt x="58014" y="100253"/>
                  <a:pt x="56812" y="100755"/>
                  <a:pt x="56812" y="101739"/>
                </a:cubicBezTo>
                <a:cubicBezTo>
                  <a:pt x="56812" y="102350"/>
                  <a:pt x="57315" y="102853"/>
                  <a:pt x="57927" y="102853"/>
                </a:cubicBezTo>
                <a:close/>
                <a:moveTo>
                  <a:pt x="53098" y="102766"/>
                </a:moveTo>
                <a:cubicBezTo>
                  <a:pt x="54015" y="102766"/>
                  <a:pt x="54474" y="101673"/>
                  <a:pt x="53819" y="101018"/>
                </a:cubicBezTo>
                <a:cubicBezTo>
                  <a:pt x="53163" y="100362"/>
                  <a:pt x="52071" y="100821"/>
                  <a:pt x="52071" y="101739"/>
                </a:cubicBezTo>
                <a:cubicBezTo>
                  <a:pt x="52071" y="102307"/>
                  <a:pt x="52529" y="102766"/>
                  <a:pt x="53098" y="102766"/>
                </a:cubicBezTo>
                <a:close/>
                <a:moveTo>
                  <a:pt x="48268" y="102700"/>
                </a:moveTo>
                <a:cubicBezTo>
                  <a:pt x="49121" y="102700"/>
                  <a:pt x="49536" y="101673"/>
                  <a:pt x="48946" y="101061"/>
                </a:cubicBezTo>
                <a:cubicBezTo>
                  <a:pt x="48334" y="100471"/>
                  <a:pt x="47307" y="100886"/>
                  <a:pt x="47307" y="101739"/>
                </a:cubicBezTo>
                <a:cubicBezTo>
                  <a:pt x="47307" y="102263"/>
                  <a:pt x="47744" y="102700"/>
                  <a:pt x="48268" y="102700"/>
                </a:cubicBezTo>
                <a:close/>
                <a:moveTo>
                  <a:pt x="43439" y="102591"/>
                </a:moveTo>
                <a:cubicBezTo>
                  <a:pt x="44204" y="102591"/>
                  <a:pt x="44576" y="101673"/>
                  <a:pt x="44051" y="101149"/>
                </a:cubicBezTo>
                <a:cubicBezTo>
                  <a:pt x="43505" y="100602"/>
                  <a:pt x="42609" y="100996"/>
                  <a:pt x="42609" y="101739"/>
                </a:cubicBezTo>
                <a:cubicBezTo>
                  <a:pt x="42609" y="102219"/>
                  <a:pt x="42981" y="102591"/>
                  <a:pt x="43439" y="102591"/>
                </a:cubicBezTo>
                <a:close/>
                <a:moveTo>
                  <a:pt x="38610" y="102503"/>
                </a:moveTo>
                <a:cubicBezTo>
                  <a:pt x="39288" y="102503"/>
                  <a:pt x="39616" y="101695"/>
                  <a:pt x="39135" y="101214"/>
                </a:cubicBezTo>
                <a:cubicBezTo>
                  <a:pt x="38676" y="100733"/>
                  <a:pt x="37867" y="101083"/>
                  <a:pt x="37867" y="101739"/>
                </a:cubicBezTo>
                <a:cubicBezTo>
                  <a:pt x="37867" y="102154"/>
                  <a:pt x="38195" y="102482"/>
                  <a:pt x="38610" y="102503"/>
                </a:cubicBezTo>
                <a:close/>
                <a:moveTo>
                  <a:pt x="33781" y="102372"/>
                </a:moveTo>
                <a:cubicBezTo>
                  <a:pt x="34350" y="102372"/>
                  <a:pt x="34634" y="101695"/>
                  <a:pt x="34240" y="101302"/>
                </a:cubicBezTo>
                <a:cubicBezTo>
                  <a:pt x="33847" y="100908"/>
                  <a:pt x="33170" y="101192"/>
                  <a:pt x="33170" y="101739"/>
                </a:cubicBezTo>
                <a:cubicBezTo>
                  <a:pt x="33170" y="102088"/>
                  <a:pt x="33454" y="102372"/>
                  <a:pt x="33781" y="102372"/>
                </a:cubicBezTo>
                <a:close/>
                <a:moveTo>
                  <a:pt x="28974" y="102263"/>
                </a:moveTo>
                <a:cubicBezTo>
                  <a:pt x="29433" y="102263"/>
                  <a:pt x="29673" y="101695"/>
                  <a:pt x="29346" y="101367"/>
                </a:cubicBezTo>
                <a:cubicBezTo>
                  <a:pt x="28996" y="101039"/>
                  <a:pt x="28450" y="101280"/>
                  <a:pt x="28450" y="101739"/>
                </a:cubicBezTo>
                <a:cubicBezTo>
                  <a:pt x="28450" y="102023"/>
                  <a:pt x="28668" y="102263"/>
                  <a:pt x="28974" y="102263"/>
                </a:cubicBezTo>
                <a:close/>
                <a:moveTo>
                  <a:pt x="24145" y="102154"/>
                </a:moveTo>
                <a:cubicBezTo>
                  <a:pt x="24495" y="102154"/>
                  <a:pt x="24670" y="101717"/>
                  <a:pt x="24429" y="101455"/>
                </a:cubicBezTo>
                <a:cubicBezTo>
                  <a:pt x="24167" y="101214"/>
                  <a:pt x="23730" y="101389"/>
                  <a:pt x="23730" y="101739"/>
                </a:cubicBezTo>
                <a:cubicBezTo>
                  <a:pt x="23730" y="101957"/>
                  <a:pt x="23927" y="102154"/>
                  <a:pt x="24145" y="102154"/>
                </a:cubicBezTo>
                <a:close/>
                <a:moveTo>
                  <a:pt x="19316" y="102023"/>
                </a:moveTo>
                <a:cubicBezTo>
                  <a:pt x="19556" y="102023"/>
                  <a:pt x="19688" y="101739"/>
                  <a:pt x="19513" y="101564"/>
                </a:cubicBezTo>
                <a:cubicBezTo>
                  <a:pt x="19338" y="101389"/>
                  <a:pt x="19032" y="101498"/>
                  <a:pt x="19032" y="101760"/>
                </a:cubicBezTo>
                <a:cubicBezTo>
                  <a:pt x="19032" y="101913"/>
                  <a:pt x="19163" y="102023"/>
                  <a:pt x="19316" y="102023"/>
                </a:cubicBezTo>
                <a:close/>
                <a:moveTo>
                  <a:pt x="14487" y="101913"/>
                </a:moveTo>
                <a:cubicBezTo>
                  <a:pt x="14575" y="101913"/>
                  <a:pt x="14640" y="101826"/>
                  <a:pt x="14640" y="101739"/>
                </a:cubicBezTo>
                <a:cubicBezTo>
                  <a:pt x="14640" y="101651"/>
                  <a:pt x="14575" y="101586"/>
                  <a:pt x="14487" y="101586"/>
                </a:cubicBezTo>
                <a:cubicBezTo>
                  <a:pt x="14400" y="101586"/>
                  <a:pt x="14334" y="101651"/>
                  <a:pt x="14334" y="101739"/>
                </a:cubicBezTo>
                <a:cubicBezTo>
                  <a:pt x="14334" y="101826"/>
                  <a:pt x="14400" y="101913"/>
                  <a:pt x="14487" y="101913"/>
                </a:cubicBezTo>
                <a:close/>
                <a:moveTo>
                  <a:pt x="9658" y="101782"/>
                </a:moveTo>
                <a:cubicBezTo>
                  <a:pt x="9724" y="101782"/>
                  <a:pt x="9724" y="101695"/>
                  <a:pt x="9658" y="101695"/>
                </a:cubicBezTo>
                <a:cubicBezTo>
                  <a:pt x="9614" y="101695"/>
                  <a:pt x="9614" y="101782"/>
                  <a:pt x="9658" y="101782"/>
                </a:cubicBezTo>
                <a:close/>
                <a:moveTo>
                  <a:pt x="149613" y="96931"/>
                </a:moveTo>
                <a:cubicBezTo>
                  <a:pt x="149635" y="96931"/>
                  <a:pt x="149635" y="96888"/>
                  <a:pt x="149613" y="96888"/>
                </a:cubicBezTo>
                <a:cubicBezTo>
                  <a:pt x="149591" y="96888"/>
                  <a:pt x="149591" y="96931"/>
                  <a:pt x="149613" y="96931"/>
                </a:cubicBezTo>
                <a:close/>
                <a:moveTo>
                  <a:pt x="144784" y="97019"/>
                </a:moveTo>
                <a:cubicBezTo>
                  <a:pt x="144958" y="97019"/>
                  <a:pt x="144674" y="96735"/>
                  <a:pt x="144674" y="96910"/>
                </a:cubicBezTo>
                <a:cubicBezTo>
                  <a:pt x="144674" y="96975"/>
                  <a:pt x="144718" y="97019"/>
                  <a:pt x="144784" y="97019"/>
                </a:cubicBezTo>
                <a:close/>
                <a:moveTo>
                  <a:pt x="139955" y="97128"/>
                </a:moveTo>
                <a:cubicBezTo>
                  <a:pt x="140151" y="97128"/>
                  <a:pt x="140261" y="96888"/>
                  <a:pt x="140108" y="96735"/>
                </a:cubicBezTo>
                <a:cubicBezTo>
                  <a:pt x="139976" y="96604"/>
                  <a:pt x="139736" y="96713"/>
                  <a:pt x="139736" y="96910"/>
                </a:cubicBezTo>
                <a:cubicBezTo>
                  <a:pt x="139736" y="97041"/>
                  <a:pt x="139823" y="97128"/>
                  <a:pt x="139955" y="97128"/>
                </a:cubicBezTo>
                <a:close/>
                <a:moveTo>
                  <a:pt x="135126" y="97281"/>
                </a:moveTo>
                <a:cubicBezTo>
                  <a:pt x="135453" y="97259"/>
                  <a:pt x="135606" y="96888"/>
                  <a:pt x="135388" y="96647"/>
                </a:cubicBezTo>
                <a:cubicBezTo>
                  <a:pt x="135169" y="96429"/>
                  <a:pt x="134776" y="96582"/>
                  <a:pt x="134776" y="96910"/>
                </a:cubicBezTo>
                <a:cubicBezTo>
                  <a:pt x="134776" y="97106"/>
                  <a:pt x="134929" y="97281"/>
                  <a:pt x="135126" y="97281"/>
                </a:cubicBezTo>
                <a:close/>
                <a:moveTo>
                  <a:pt x="130297" y="97412"/>
                </a:moveTo>
                <a:cubicBezTo>
                  <a:pt x="130755" y="97390"/>
                  <a:pt x="130952" y="96866"/>
                  <a:pt x="130646" y="96560"/>
                </a:cubicBezTo>
                <a:cubicBezTo>
                  <a:pt x="130340" y="96254"/>
                  <a:pt x="129816" y="96473"/>
                  <a:pt x="129816" y="96910"/>
                </a:cubicBezTo>
                <a:cubicBezTo>
                  <a:pt x="129816" y="97172"/>
                  <a:pt x="130034" y="97412"/>
                  <a:pt x="130297" y="97412"/>
                </a:cubicBezTo>
                <a:close/>
                <a:moveTo>
                  <a:pt x="125489" y="97521"/>
                </a:moveTo>
                <a:cubicBezTo>
                  <a:pt x="126036" y="97521"/>
                  <a:pt x="126298" y="96866"/>
                  <a:pt x="125905" y="96473"/>
                </a:cubicBezTo>
                <a:cubicBezTo>
                  <a:pt x="125533" y="96079"/>
                  <a:pt x="124856" y="96363"/>
                  <a:pt x="124856" y="96910"/>
                </a:cubicBezTo>
                <a:cubicBezTo>
                  <a:pt x="124856" y="97237"/>
                  <a:pt x="125140" y="97521"/>
                  <a:pt x="125489" y="97521"/>
                </a:cubicBezTo>
                <a:close/>
                <a:moveTo>
                  <a:pt x="120660" y="97631"/>
                </a:moveTo>
                <a:cubicBezTo>
                  <a:pt x="121294" y="97631"/>
                  <a:pt x="121622" y="96844"/>
                  <a:pt x="121163" y="96385"/>
                </a:cubicBezTo>
                <a:cubicBezTo>
                  <a:pt x="120704" y="95948"/>
                  <a:pt x="119939" y="96254"/>
                  <a:pt x="119939" y="96910"/>
                </a:cubicBezTo>
                <a:cubicBezTo>
                  <a:pt x="119939" y="97303"/>
                  <a:pt x="120245" y="97631"/>
                  <a:pt x="120660" y="97631"/>
                </a:cubicBezTo>
                <a:close/>
                <a:moveTo>
                  <a:pt x="115831" y="97762"/>
                </a:moveTo>
                <a:cubicBezTo>
                  <a:pt x="116574" y="97740"/>
                  <a:pt x="116968" y="96844"/>
                  <a:pt x="116421" y="96320"/>
                </a:cubicBezTo>
                <a:cubicBezTo>
                  <a:pt x="115897" y="95773"/>
                  <a:pt x="114979" y="96145"/>
                  <a:pt x="114979" y="96910"/>
                </a:cubicBezTo>
                <a:cubicBezTo>
                  <a:pt x="114979" y="97368"/>
                  <a:pt x="115372" y="97762"/>
                  <a:pt x="115831" y="97762"/>
                </a:cubicBezTo>
                <a:close/>
                <a:moveTo>
                  <a:pt x="111002" y="97849"/>
                </a:moveTo>
                <a:cubicBezTo>
                  <a:pt x="111854" y="97849"/>
                  <a:pt x="112270" y="96844"/>
                  <a:pt x="111680" y="96232"/>
                </a:cubicBezTo>
                <a:cubicBezTo>
                  <a:pt x="111068" y="95642"/>
                  <a:pt x="110041" y="96057"/>
                  <a:pt x="110041" y="96910"/>
                </a:cubicBezTo>
                <a:cubicBezTo>
                  <a:pt x="110041" y="97434"/>
                  <a:pt x="110478" y="97849"/>
                  <a:pt x="111002" y="97849"/>
                </a:cubicBezTo>
                <a:close/>
                <a:moveTo>
                  <a:pt x="106173" y="97958"/>
                </a:moveTo>
                <a:cubicBezTo>
                  <a:pt x="107113" y="97958"/>
                  <a:pt x="107594" y="96822"/>
                  <a:pt x="106916" y="96167"/>
                </a:cubicBezTo>
                <a:cubicBezTo>
                  <a:pt x="106261" y="95489"/>
                  <a:pt x="105124" y="95970"/>
                  <a:pt x="105124" y="96910"/>
                </a:cubicBezTo>
                <a:cubicBezTo>
                  <a:pt x="105124" y="97500"/>
                  <a:pt x="105583" y="97958"/>
                  <a:pt x="106173" y="97958"/>
                </a:cubicBezTo>
                <a:close/>
                <a:moveTo>
                  <a:pt x="101344" y="98046"/>
                </a:moveTo>
                <a:cubicBezTo>
                  <a:pt x="102371" y="98046"/>
                  <a:pt x="102896" y="96822"/>
                  <a:pt x="102153" y="96101"/>
                </a:cubicBezTo>
                <a:cubicBezTo>
                  <a:pt x="101432" y="95380"/>
                  <a:pt x="100208" y="95883"/>
                  <a:pt x="100208" y="96910"/>
                </a:cubicBezTo>
                <a:cubicBezTo>
                  <a:pt x="100208" y="97543"/>
                  <a:pt x="100710" y="98046"/>
                  <a:pt x="101344" y="98046"/>
                </a:cubicBezTo>
                <a:close/>
                <a:moveTo>
                  <a:pt x="96515" y="98155"/>
                </a:moveTo>
                <a:cubicBezTo>
                  <a:pt x="97630" y="98155"/>
                  <a:pt x="98198" y="96800"/>
                  <a:pt x="97411" y="96036"/>
                </a:cubicBezTo>
                <a:cubicBezTo>
                  <a:pt x="96624" y="95249"/>
                  <a:pt x="95270" y="95795"/>
                  <a:pt x="95270" y="96910"/>
                </a:cubicBezTo>
                <a:cubicBezTo>
                  <a:pt x="95291" y="97587"/>
                  <a:pt x="95838" y="98155"/>
                  <a:pt x="96515" y="98155"/>
                </a:cubicBezTo>
                <a:close/>
                <a:moveTo>
                  <a:pt x="91708" y="98221"/>
                </a:moveTo>
                <a:cubicBezTo>
                  <a:pt x="92866" y="98221"/>
                  <a:pt x="93456" y="96800"/>
                  <a:pt x="92626" y="95970"/>
                </a:cubicBezTo>
                <a:cubicBezTo>
                  <a:pt x="91795" y="95162"/>
                  <a:pt x="90397" y="95730"/>
                  <a:pt x="90397" y="96910"/>
                </a:cubicBezTo>
                <a:cubicBezTo>
                  <a:pt x="90397" y="97631"/>
                  <a:pt x="90965" y="98221"/>
                  <a:pt x="91708" y="98221"/>
                </a:cubicBezTo>
                <a:close/>
                <a:moveTo>
                  <a:pt x="86879" y="98264"/>
                </a:moveTo>
                <a:cubicBezTo>
                  <a:pt x="88081" y="98264"/>
                  <a:pt x="88693" y="96800"/>
                  <a:pt x="87840" y="95948"/>
                </a:cubicBezTo>
                <a:cubicBezTo>
                  <a:pt x="86988" y="95074"/>
                  <a:pt x="85502" y="95686"/>
                  <a:pt x="85502" y="96910"/>
                </a:cubicBezTo>
                <a:cubicBezTo>
                  <a:pt x="85502" y="97653"/>
                  <a:pt x="86114" y="98264"/>
                  <a:pt x="86879" y="98264"/>
                </a:cubicBezTo>
                <a:close/>
                <a:moveTo>
                  <a:pt x="82050" y="98308"/>
                </a:moveTo>
                <a:cubicBezTo>
                  <a:pt x="83295" y="98308"/>
                  <a:pt x="83907" y="96800"/>
                  <a:pt x="83033" y="95926"/>
                </a:cubicBezTo>
                <a:cubicBezTo>
                  <a:pt x="82159" y="95052"/>
                  <a:pt x="80651" y="95664"/>
                  <a:pt x="80651" y="96910"/>
                </a:cubicBezTo>
                <a:cubicBezTo>
                  <a:pt x="80651" y="97674"/>
                  <a:pt x="81285" y="98308"/>
                  <a:pt x="82050" y="98308"/>
                </a:cubicBezTo>
                <a:close/>
                <a:moveTo>
                  <a:pt x="77221" y="98308"/>
                </a:moveTo>
                <a:cubicBezTo>
                  <a:pt x="78466" y="98308"/>
                  <a:pt x="79100" y="96778"/>
                  <a:pt x="78204" y="95904"/>
                </a:cubicBezTo>
                <a:cubicBezTo>
                  <a:pt x="77330" y="95009"/>
                  <a:pt x="75801" y="95664"/>
                  <a:pt x="75822" y="96910"/>
                </a:cubicBezTo>
                <a:cubicBezTo>
                  <a:pt x="75822" y="97696"/>
                  <a:pt x="76456" y="98308"/>
                  <a:pt x="77221" y="98308"/>
                </a:cubicBezTo>
                <a:close/>
                <a:moveTo>
                  <a:pt x="72392" y="98308"/>
                </a:moveTo>
                <a:cubicBezTo>
                  <a:pt x="73637" y="98308"/>
                  <a:pt x="74249" y="96800"/>
                  <a:pt x="73375" y="95926"/>
                </a:cubicBezTo>
                <a:cubicBezTo>
                  <a:pt x="72501" y="95052"/>
                  <a:pt x="70993" y="95664"/>
                  <a:pt x="70993" y="96910"/>
                </a:cubicBezTo>
                <a:cubicBezTo>
                  <a:pt x="70993" y="97674"/>
                  <a:pt x="71627" y="98308"/>
                  <a:pt x="72392" y="98308"/>
                </a:cubicBezTo>
                <a:close/>
                <a:moveTo>
                  <a:pt x="67563" y="98264"/>
                </a:moveTo>
                <a:cubicBezTo>
                  <a:pt x="68786" y="98264"/>
                  <a:pt x="69376" y="96800"/>
                  <a:pt x="68524" y="95948"/>
                </a:cubicBezTo>
                <a:cubicBezTo>
                  <a:pt x="67672" y="95096"/>
                  <a:pt x="66208" y="95708"/>
                  <a:pt x="66208" y="96910"/>
                </a:cubicBezTo>
                <a:cubicBezTo>
                  <a:pt x="66208" y="97653"/>
                  <a:pt x="66820" y="98264"/>
                  <a:pt x="67563" y="98264"/>
                </a:cubicBezTo>
                <a:close/>
                <a:moveTo>
                  <a:pt x="62756" y="98221"/>
                </a:moveTo>
                <a:cubicBezTo>
                  <a:pt x="63914" y="98221"/>
                  <a:pt x="64482" y="96822"/>
                  <a:pt x="63673" y="96014"/>
                </a:cubicBezTo>
                <a:cubicBezTo>
                  <a:pt x="62843" y="95183"/>
                  <a:pt x="61445" y="95773"/>
                  <a:pt x="61445" y="96931"/>
                </a:cubicBezTo>
                <a:cubicBezTo>
                  <a:pt x="61445" y="97631"/>
                  <a:pt x="62035" y="98221"/>
                  <a:pt x="62756" y="98221"/>
                </a:cubicBezTo>
                <a:close/>
                <a:moveTo>
                  <a:pt x="57927" y="98155"/>
                </a:moveTo>
                <a:cubicBezTo>
                  <a:pt x="59019" y="98155"/>
                  <a:pt x="59565" y="96822"/>
                  <a:pt x="58801" y="96057"/>
                </a:cubicBezTo>
                <a:cubicBezTo>
                  <a:pt x="58014" y="95271"/>
                  <a:pt x="56681" y="95817"/>
                  <a:pt x="56681" y="96931"/>
                </a:cubicBezTo>
                <a:cubicBezTo>
                  <a:pt x="56681" y="97609"/>
                  <a:pt x="57249" y="98155"/>
                  <a:pt x="57927" y="98155"/>
                </a:cubicBezTo>
                <a:close/>
                <a:moveTo>
                  <a:pt x="53098" y="98068"/>
                </a:moveTo>
                <a:cubicBezTo>
                  <a:pt x="54125" y="98068"/>
                  <a:pt x="54627" y="96822"/>
                  <a:pt x="53906" y="96101"/>
                </a:cubicBezTo>
                <a:cubicBezTo>
                  <a:pt x="53185" y="95380"/>
                  <a:pt x="51939" y="95904"/>
                  <a:pt x="51939" y="96931"/>
                </a:cubicBezTo>
                <a:cubicBezTo>
                  <a:pt x="51939" y="97565"/>
                  <a:pt x="52464" y="98068"/>
                  <a:pt x="53098" y="98068"/>
                </a:cubicBezTo>
                <a:close/>
                <a:moveTo>
                  <a:pt x="48268" y="97958"/>
                </a:moveTo>
                <a:cubicBezTo>
                  <a:pt x="49208" y="97958"/>
                  <a:pt x="49667" y="96822"/>
                  <a:pt x="49011" y="96167"/>
                </a:cubicBezTo>
                <a:cubicBezTo>
                  <a:pt x="48356" y="95511"/>
                  <a:pt x="47220" y="95970"/>
                  <a:pt x="47220" y="96910"/>
                </a:cubicBezTo>
                <a:cubicBezTo>
                  <a:pt x="47220" y="97478"/>
                  <a:pt x="47700" y="97958"/>
                  <a:pt x="48268" y="97958"/>
                </a:cubicBezTo>
                <a:close/>
                <a:moveTo>
                  <a:pt x="43439" y="97849"/>
                </a:moveTo>
                <a:cubicBezTo>
                  <a:pt x="44292" y="97871"/>
                  <a:pt x="44729" y="96844"/>
                  <a:pt x="44117" y="96232"/>
                </a:cubicBezTo>
                <a:cubicBezTo>
                  <a:pt x="43527" y="95620"/>
                  <a:pt x="42500" y="96057"/>
                  <a:pt x="42500" y="96910"/>
                </a:cubicBezTo>
                <a:cubicBezTo>
                  <a:pt x="42500" y="97434"/>
                  <a:pt x="42915" y="97871"/>
                  <a:pt x="43439" y="97871"/>
                </a:cubicBezTo>
                <a:close/>
                <a:moveTo>
                  <a:pt x="38610" y="97740"/>
                </a:moveTo>
                <a:cubicBezTo>
                  <a:pt x="39353" y="97740"/>
                  <a:pt x="39703" y="96844"/>
                  <a:pt x="39200" y="96341"/>
                </a:cubicBezTo>
                <a:cubicBezTo>
                  <a:pt x="38676" y="95817"/>
                  <a:pt x="37802" y="96189"/>
                  <a:pt x="37802" y="96910"/>
                </a:cubicBezTo>
                <a:cubicBezTo>
                  <a:pt x="37802" y="97368"/>
                  <a:pt x="38173" y="97740"/>
                  <a:pt x="38610" y="97740"/>
                </a:cubicBezTo>
                <a:close/>
                <a:moveTo>
                  <a:pt x="33781" y="97631"/>
                </a:moveTo>
                <a:cubicBezTo>
                  <a:pt x="34437" y="97631"/>
                  <a:pt x="34765" y="96844"/>
                  <a:pt x="34306" y="96385"/>
                </a:cubicBezTo>
                <a:cubicBezTo>
                  <a:pt x="33847" y="95926"/>
                  <a:pt x="33060" y="96254"/>
                  <a:pt x="33060" y="96910"/>
                </a:cubicBezTo>
                <a:cubicBezTo>
                  <a:pt x="33060" y="97303"/>
                  <a:pt x="33388" y="97631"/>
                  <a:pt x="33781" y="97631"/>
                </a:cubicBezTo>
                <a:close/>
                <a:moveTo>
                  <a:pt x="28974" y="97500"/>
                </a:moveTo>
                <a:cubicBezTo>
                  <a:pt x="29499" y="97500"/>
                  <a:pt x="29783" y="96866"/>
                  <a:pt x="29389" y="96473"/>
                </a:cubicBezTo>
                <a:cubicBezTo>
                  <a:pt x="29018" y="96101"/>
                  <a:pt x="28362" y="96363"/>
                  <a:pt x="28362" y="96910"/>
                </a:cubicBezTo>
                <a:cubicBezTo>
                  <a:pt x="28362" y="97237"/>
                  <a:pt x="28625" y="97500"/>
                  <a:pt x="28974" y="97500"/>
                </a:cubicBezTo>
                <a:close/>
                <a:moveTo>
                  <a:pt x="24145" y="97412"/>
                </a:moveTo>
                <a:cubicBezTo>
                  <a:pt x="24560" y="97412"/>
                  <a:pt x="24779" y="96888"/>
                  <a:pt x="24473" y="96582"/>
                </a:cubicBezTo>
                <a:cubicBezTo>
                  <a:pt x="24189" y="96276"/>
                  <a:pt x="23664" y="96494"/>
                  <a:pt x="23664" y="96910"/>
                </a:cubicBezTo>
                <a:cubicBezTo>
                  <a:pt x="23643" y="97194"/>
                  <a:pt x="23861" y="97412"/>
                  <a:pt x="24145" y="97412"/>
                </a:cubicBezTo>
                <a:close/>
                <a:moveTo>
                  <a:pt x="19316" y="97259"/>
                </a:moveTo>
                <a:cubicBezTo>
                  <a:pt x="19622" y="97259"/>
                  <a:pt x="19775" y="96888"/>
                  <a:pt x="19556" y="96669"/>
                </a:cubicBezTo>
                <a:cubicBezTo>
                  <a:pt x="19338" y="96451"/>
                  <a:pt x="18967" y="96604"/>
                  <a:pt x="18967" y="96931"/>
                </a:cubicBezTo>
                <a:cubicBezTo>
                  <a:pt x="18967" y="97106"/>
                  <a:pt x="19119" y="97259"/>
                  <a:pt x="19316" y="97259"/>
                </a:cubicBezTo>
                <a:close/>
                <a:moveTo>
                  <a:pt x="14487" y="97128"/>
                </a:moveTo>
                <a:cubicBezTo>
                  <a:pt x="14684" y="97128"/>
                  <a:pt x="14793" y="96888"/>
                  <a:pt x="14640" y="96735"/>
                </a:cubicBezTo>
                <a:cubicBezTo>
                  <a:pt x="14509" y="96604"/>
                  <a:pt x="14269" y="96713"/>
                  <a:pt x="14269" y="96910"/>
                </a:cubicBezTo>
                <a:cubicBezTo>
                  <a:pt x="14269" y="97019"/>
                  <a:pt x="14356" y="97128"/>
                  <a:pt x="14487" y="97128"/>
                </a:cubicBezTo>
                <a:close/>
                <a:moveTo>
                  <a:pt x="9658" y="96997"/>
                </a:moveTo>
                <a:cubicBezTo>
                  <a:pt x="9724" y="96997"/>
                  <a:pt x="9767" y="96953"/>
                  <a:pt x="9767" y="96910"/>
                </a:cubicBezTo>
                <a:cubicBezTo>
                  <a:pt x="9767" y="96844"/>
                  <a:pt x="9724" y="96800"/>
                  <a:pt x="9658" y="96822"/>
                </a:cubicBezTo>
                <a:cubicBezTo>
                  <a:pt x="9614" y="96822"/>
                  <a:pt x="9571" y="96844"/>
                  <a:pt x="9571" y="96910"/>
                </a:cubicBezTo>
                <a:cubicBezTo>
                  <a:pt x="9571" y="96953"/>
                  <a:pt x="9614" y="96997"/>
                  <a:pt x="9658" y="96997"/>
                </a:cubicBezTo>
                <a:close/>
                <a:moveTo>
                  <a:pt x="149613" y="92102"/>
                </a:moveTo>
                <a:cubicBezTo>
                  <a:pt x="149613" y="92102"/>
                  <a:pt x="149635" y="92102"/>
                  <a:pt x="149635" y="92081"/>
                </a:cubicBezTo>
                <a:cubicBezTo>
                  <a:pt x="149635" y="92059"/>
                  <a:pt x="149613" y="92059"/>
                  <a:pt x="149613" y="92059"/>
                </a:cubicBezTo>
                <a:cubicBezTo>
                  <a:pt x="149591" y="92059"/>
                  <a:pt x="149569" y="92059"/>
                  <a:pt x="149591" y="92081"/>
                </a:cubicBezTo>
                <a:cubicBezTo>
                  <a:pt x="149569" y="92102"/>
                  <a:pt x="149591" y="92102"/>
                  <a:pt x="149613" y="92102"/>
                </a:cubicBezTo>
                <a:close/>
                <a:moveTo>
                  <a:pt x="144784" y="92233"/>
                </a:moveTo>
                <a:cubicBezTo>
                  <a:pt x="144871" y="92233"/>
                  <a:pt x="144937" y="92168"/>
                  <a:pt x="144937" y="92081"/>
                </a:cubicBezTo>
                <a:cubicBezTo>
                  <a:pt x="144937" y="91862"/>
                  <a:pt x="144631" y="91862"/>
                  <a:pt x="144631" y="92081"/>
                </a:cubicBezTo>
                <a:cubicBezTo>
                  <a:pt x="144631" y="92168"/>
                  <a:pt x="144696" y="92233"/>
                  <a:pt x="144784" y="92233"/>
                </a:cubicBezTo>
                <a:close/>
                <a:moveTo>
                  <a:pt x="139955" y="92365"/>
                </a:moveTo>
                <a:cubicBezTo>
                  <a:pt x="140217" y="92365"/>
                  <a:pt x="140348" y="92059"/>
                  <a:pt x="140173" y="91862"/>
                </a:cubicBezTo>
                <a:cubicBezTo>
                  <a:pt x="139976" y="91687"/>
                  <a:pt x="139671" y="91818"/>
                  <a:pt x="139671" y="92081"/>
                </a:cubicBezTo>
                <a:cubicBezTo>
                  <a:pt x="139671" y="92233"/>
                  <a:pt x="139802" y="92365"/>
                  <a:pt x="139955" y="92365"/>
                </a:cubicBezTo>
                <a:close/>
                <a:moveTo>
                  <a:pt x="135126" y="92518"/>
                </a:moveTo>
                <a:cubicBezTo>
                  <a:pt x="135519" y="92496"/>
                  <a:pt x="135694" y="92037"/>
                  <a:pt x="135431" y="91775"/>
                </a:cubicBezTo>
                <a:cubicBezTo>
                  <a:pt x="135169" y="91512"/>
                  <a:pt x="134710" y="91687"/>
                  <a:pt x="134710" y="92081"/>
                </a:cubicBezTo>
                <a:cubicBezTo>
                  <a:pt x="134710" y="92321"/>
                  <a:pt x="134885" y="92496"/>
                  <a:pt x="135126" y="92518"/>
                </a:cubicBezTo>
                <a:close/>
                <a:moveTo>
                  <a:pt x="130297" y="92627"/>
                </a:moveTo>
                <a:cubicBezTo>
                  <a:pt x="130799" y="92627"/>
                  <a:pt x="131039" y="92037"/>
                  <a:pt x="130690" y="91687"/>
                </a:cubicBezTo>
                <a:cubicBezTo>
                  <a:pt x="130340" y="91359"/>
                  <a:pt x="129750" y="91600"/>
                  <a:pt x="129750" y="92081"/>
                </a:cubicBezTo>
                <a:cubicBezTo>
                  <a:pt x="129750" y="92386"/>
                  <a:pt x="130012" y="92627"/>
                  <a:pt x="130297" y="92627"/>
                </a:cubicBezTo>
                <a:close/>
                <a:moveTo>
                  <a:pt x="125489" y="92758"/>
                </a:moveTo>
                <a:cubicBezTo>
                  <a:pt x="126079" y="92758"/>
                  <a:pt x="126385" y="92015"/>
                  <a:pt x="125970" y="91600"/>
                </a:cubicBezTo>
                <a:cubicBezTo>
                  <a:pt x="125533" y="91163"/>
                  <a:pt x="124790" y="91469"/>
                  <a:pt x="124790" y="92081"/>
                </a:cubicBezTo>
                <a:cubicBezTo>
                  <a:pt x="124790" y="92452"/>
                  <a:pt x="125096" y="92758"/>
                  <a:pt x="125489" y="92758"/>
                </a:cubicBezTo>
                <a:close/>
                <a:moveTo>
                  <a:pt x="120660" y="92889"/>
                </a:moveTo>
                <a:cubicBezTo>
                  <a:pt x="121360" y="92889"/>
                  <a:pt x="121731" y="92037"/>
                  <a:pt x="121228" y="91512"/>
                </a:cubicBezTo>
                <a:cubicBezTo>
                  <a:pt x="120726" y="91010"/>
                  <a:pt x="119874" y="91359"/>
                  <a:pt x="119852" y="92059"/>
                </a:cubicBezTo>
                <a:cubicBezTo>
                  <a:pt x="119830" y="92518"/>
                  <a:pt x="120201" y="92889"/>
                  <a:pt x="120660" y="92889"/>
                </a:cubicBezTo>
                <a:close/>
                <a:moveTo>
                  <a:pt x="115831" y="92998"/>
                </a:moveTo>
                <a:cubicBezTo>
                  <a:pt x="116640" y="92998"/>
                  <a:pt x="117055" y="92015"/>
                  <a:pt x="116487" y="91425"/>
                </a:cubicBezTo>
                <a:cubicBezTo>
                  <a:pt x="115897" y="90835"/>
                  <a:pt x="114914" y="91250"/>
                  <a:pt x="114914" y="92081"/>
                </a:cubicBezTo>
                <a:cubicBezTo>
                  <a:pt x="114892" y="92583"/>
                  <a:pt x="115307" y="92998"/>
                  <a:pt x="115831" y="92998"/>
                </a:cubicBezTo>
                <a:close/>
                <a:moveTo>
                  <a:pt x="111002" y="93129"/>
                </a:moveTo>
                <a:cubicBezTo>
                  <a:pt x="111942" y="93129"/>
                  <a:pt x="112401" y="91993"/>
                  <a:pt x="111745" y="91338"/>
                </a:cubicBezTo>
                <a:cubicBezTo>
                  <a:pt x="111090" y="90682"/>
                  <a:pt x="109953" y="91141"/>
                  <a:pt x="109953" y="92081"/>
                </a:cubicBezTo>
                <a:cubicBezTo>
                  <a:pt x="109953" y="92649"/>
                  <a:pt x="110434" y="93129"/>
                  <a:pt x="111002" y="93129"/>
                </a:cubicBezTo>
                <a:close/>
                <a:moveTo>
                  <a:pt x="106173" y="93239"/>
                </a:moveTo>
                <a:cubicBezTo>
                  <a:pt x="107200" y="93239"/>
                  <a:pt x="107725" y="91993"/>
                  <a:pt x="106982" y="91272"/>
                </a:cubicBezTo>
                <a:cubicBezTo>
                  <a:pt x="106261" y="90529"/>
                  <a:pt x="105015" y="91054"/>
                  <a:pt x="105015" y="92081"/>
                </a:cubicBezTo>
                <a:cubicBezTo>
                  <a:pt x="105015" y="92714"/>
                  <a:pt x="105540" y="93239"/>
                  <a:pt x="106173" y="93239"/>
                </a:cubicBezTo>
                <a:close/>
                <a:moveTo>
                  <a:pt x="101344" y="93326"/>
                </a:moveTo>
                <a:cubicBezTo>
                  <a:pt x="102480" y="93326"/>
                  <a:pt x="103027" y="91971"/>
                  <a:pt x="102240" y="91185"/>
                </a:cubicBezTo>
                <a:cubicBezTo>
                  <a:pt x="101453" y="90398"/>
                  <a:pt x="100099" y="90966"/>
                  <a:pt x="100099" y="92081"/>
                </a:cubicBezTo>
                <a:cubicBezTo>
                  <a:pt x="100099" y="92780"/>
                  <a:pt x="100645" y="93326"/>
                  <a:pt x="101344" y="93326"/>
                </a:cubicBezTo>
                <a:close/>
                <a:moveTo>
                  <a:pt x="96515" y="93435"/>
                </a:moveTo>
                <a:cubicBezTo>
                  <a:pt x="97739" y="93435"/>
                  <a:pt x="98372" y="91971"/>
                  <a:pt x="97520" y="91097"/>
                </a:cubicBezTo>
                <a:cubicBezTo>
                  <a:pt x="96646" y="90245"/>
                  <a:pt x="95182" y="90835"/>
                  <a:pt x="95182" y="92059"/>
                </a:cubicBezTo>
                <a:cubicBezTo>
                  <a:pt x="95160" y="92823"/>
                  <a:pt x="95772" y="93435"/>
                  <a:pt x="96515" y="93435"/>
                </a:cubicBezTo>
                <a:close/>
                <a:moveTo>
                  <a:pt x="91708" y="93501"/>
                </a:moveTo>
                <a:cubicBezTo>
                  <a:pt x="92975" y="93501"/>
                  <a:pt x="93609" y="91971"/>
                  <a:pt x="92713" y="91075"/>
                </a:cubicBezTo>
                <a:cubicBezTo>
                  <a:pt x="91817" y="90158"/>
                  <a:pt x="90266" y="90813"/>
                  <a:pt x="90266" y="92081"/>
                </a:cubicBezTo>
                <a:cubicBezTo>
                  <a:pt x="90266" y="92867"/>
                  <a:pt x="90899" y="93501"/>
                  <a:pt x="91708" y="93501"/>
                </a:cubicBezTo>
                <a:close/>
                <a:moveTo>
                  <a:pt x="86879" y="93566"/>
                </a:moveTo>
                <a:cubicBezTo>
                  <a:pt x="88212" y="93566"/>
                  <a:pt x="88889" y="91971"/>
                  <a:pt x="87928" y="91010"/>
                </a:cubicBezTo>
                <a:cubicBezTo>
                  <a:pt x="86988" y="90070"/>
                  <a:pt x="85371" y="90748"/>
                  <a:pt x="85371" y="92081"/>
                </a:cubicBezTo>
                <a:cubicBezTo>
                  <a:pt x="85371" y="92911"/>
                  <a:pt x="86049" y="93566"/>
                  <a:pt x="86879" y="93566"/>
                </a:cubicBezTo>
                <a:close/>
                <a:moveTo>
                  <a:pt x="82050" y="93610"/>
                </a:moveTo>
                <a:cubicBezTo>
                  <a:pt x="83426" y="93610"/>
                  <a:pt x="84104" y="91949"/>
                  <a:pt x="83142" y="90988"/>
                </a:cubicBezTo>
                <a:cubicBezTo>
                  <a:pt x="82159" y="90027"/>
                  <a:pt x="80498" y="90704"/>
                  <a:pt x="80498" y="92081"/>
                </a:cubicBezTo>
                <a:cubicBezTo>
                  <a:pt x="80498" y="92933"/>
                  <a:pt x="81198" y="93610"/>
                  <a:pt x="82050" y="93610"/>
                </a:cubicBezTo>
                <a:close/>
                <a:moveTo>
                  <a:pt x="77221" y="93632"/>
                </a:moveTo>
                <a:cubicBezTo>
                  <a:pt x="78597" y="93632"/>
                  <a:pt x="79297" y="91949"/>
                  <a:pt x="78313" y="90988"/>
                </a:cubicBezTo>
                <a:cubicBezTo>
                  <a:pt x="77352" y="90005"/>
                  <a:pt x="75669" y="90682"/>
                  <a:pt x="75669" y="92081"/>
                </a:cubicBezTo>
                <a:cubicBezTo>
                  <a:pt x="75669" y="92933"/>
                  <a:pt x="76369" y="93632"/>
                  <a:pt x="77221" y="93632"/>
                </a:cubicBezTo>
                <a:close/>
                <a:moveTo>
                  <a:pt x="72392" y="93610"/>
                </a:moveTo>
                <a:cubicBezTo>
                  <a:pt x="73768" y="93610"/>
                  <a:pt x="74468" y="91949"/>
                  <a:pt x="73484" y="90988"/>
                </a:cubicBezTo>
                <a:cubicBezTo>
                  <a:pt x="72523" y="90027"/>
                  <a:pt x="70862" y="90704"/>
                  <a:pt x="70862" y="92081"/>
                </a:cubicBezTo>
                <a:cubicBezTo>
                  <a:pt x="70862" y="92933"/>
                  <a:pt x="71540" y="93610"/>
                  <a:pt x="72392" y="93610"/>
                </a:cubicBezTo>
                <a:close/>
                <a:moveTo>
                  <a:pt x="67563" y="93566"/>
                </a:moveTo>
                <a:cubicBezTo>
                  <a:pt x="68896" y="93566"/>
                  <a:pt x="69551" y="91971"/>
                  <a:pt x="68612" y="91032"/>
                </a:cubicBezTo>
                <a:cubicBezTo>
                  <a:pt x="67694" y="90092"/>
                  <a:pt x="66077" y="90748"/>
                  <a:pt x="66077" y="92081"/>
                </a:cubicBezTo>
                <a:cubicBezTo>
                  <a:pt x="66077" y="92889"/>
                  <a:pt x="66754" y="93566"/>
                  <a:pt x="67563" y="93566"/>
                </a:cubicBezTo>
                <a:close/>
                <a:moveTo>
                  <a:pt x="62734" y="93501"/>
                </a:moveTo>
                <a:cubicBezTo>
                  <a:pt x="64001" y="93501"/>
                  <a:pt x="64657" y="91971"/>
                  <a:pt x="63761" y="91075"/>
                </a:cubicBezTo>
                <a:cubicBezTo>
                  <a:pt x="62865" y="90180"/>
                  <a:pt x="61335" y="90813"/>
                  <a:pt x="61335" y="92081"/>
                </a:cubicBezTo>
                <a:cubicBezTo>
                  <a:pt x="61335" y="92867"/>
                  <a:pt x="61969" y="93501"/>
                  <a:pt x="62734" y="93501"/>
                </a:cubicBezTo>
                <a:close/>
                <a:moveTo>
                  <a:pt x="57927" y="93435"/>
                </a:moveTo>
                <a:cubicBezTo>
                  <a:pt x="59128" y="93435"/>
                  <a:pt x="59762" y="91971"/>
                  <a:pt x="58910" y="91097"/>
                </a:cubicBezTo>
                <a:cubicBezTo>
                  <a:pt x="58036" y="90245"/>
                  <a:pt x="56572" y="90835"/>
                  <a:pt x="56572" y="92059"/>
                </a:cubicBezTo>
                <a:cubicBezTo>
                  <a:pt x="56550" y="92823"/>
                  <a:pt x="57162" y="93435"/>
                  <a:pt x="57927" y="93435"/>
                </a:cubicBezTo>
                <a:close/>
                <a:moveTo>
                  <a:pt x="53098" y="93326"/>
                </a:moveTo>
                <a:cubicBezTo>
                  <a:pt x="54212" y="93326"/>
                  <a:pt x="54780" y="91971"/>
                  <a:pt x="53993" y="91185"/>
                </a:cubicBezTo>
                <a:cubicBezTo>
                  <a:pt x="53185" y="90398"/>
                  <a:pt x="51830" y="90966"/>
                  <a:pt x="51830" y="92081"/>
                </a:cubicBezTo>
                <a:cubicBezTo>
                  <a:pt x="51830" y="92780"/>
                  <a:pt x="52398" y="93348"/>
                  <a:pt x="53098" y="93326"/>
                </a:cubicBezTo>
                <a:close/>
                <a:moveTo>
                  <a:pt x="48268" y="93239"/>
                </a:moveTo>
                <a:cubicBezTo>
                  <a:pt x="49295" y="93239"/>
                  <a:pt x="49820" y="91993"/>
                  <a:pt x="49077" y="91272"/>
                </a:cubicBezTo>
                <a:cubicBezTo>
                  <a:pt x="48356" y="90529"/>
                  <a:pt x="47110" y="91054"/>
                  <a:pt x="47110" y="92081"/>
                </a:cubicBezTo>
                <a:cubicBezTo>
                  <a:pt x="47110" y="92714"/>
                  <a:pt x="47635" y="93239"/>
                  <a:pt x="48268" y="93239"/>
                </a:cubicBezTo>
                <a:close/>
                <a:moveTo>
                  <a:pt x="43439" y="93108"/>
                </a:moveTo>
                <a:cubicBezTo>
                  <a:pt x="44357" y="93108"/>
                  <a:pt x="44816" y="91993"/>
                  <a:pt x="44182" y="91359"/>
                </a:cubicBezTo>
                <a:cubicBezTo>
                  <a:pt x="43527" y="90704"/>
                  <a:pt x="42412" y="91163"/>
                  <a:pt x="42412" y="92081"/>
                </a:cubicBezTo>
                <a:cubicBezTo>
                  <a:pt x="42412" y="92649"/>
                  <a:pt x="42871" y="93108"/>
                  <a:pt x="43439" y="93108"/>
                </a:cubicBezTo>
                <a:close/>
                <a:moveTo>
                  <a:pt x="38610" y="92998"/>
                </a:moveTo>
                <a:cubicBezTo>
                  <a:pt x="39419" y="92998"/>
                  <a:pt x="39834" y="92015"/>
                  <a:pt x="39266" y="91425"/>
                </a:cubicBezTo>
                <a:cubicBezTo>
                  <a:pt x="38698" y="90857"/>
                  <a:pt x="37715" y="91272"/>
                  <a:pt x="37715" y="92081"/>
                </a:cubicBezTo>
                <a:cubicBezTo>
                  <a:pt x="37715" y="92583"/>
                  <a:pt x="38108" y="92998"/>
                  <a:pt x="38610" y="92998"/>
                </a:cubicBezTo>
                <a:close/>
                <a:moveTo>
                  <a:pt x="33781" y="92867"/>
                </a:moveTo>
                <a:cubicBezTo>
                  <a:pt x="34502" y="92867"/>
                  <a:pt x="34852" y="92015"/>
                  <a:pt x="34350" y="91534"/>
                </a:cubicBezTo>
                <a:cubicBezTo>
                  <a:pt x="33847" y="91032"/>
                  <a:pt x="32995" y="91381"/>
                  <a:pt x="32995" y="92081"/>
                </a:cubicBezTo>
                <a:cubicBezTo>
                  <a:pt x="32995" y="92518"/>
                  <a:pt x="33366" y="92867"/>
                  <a:pt x="33781" y="92867"/>
                </a:cubicBezTo>
                <a:close/>
                <a:moveTo>
                  <a:pt x="28974" y="92758"/>
                </a:moveTo>
                <a:cubicBezTo>
                  <a:pt x="29564" y="92758"/>
                  <a:pt x="29870" y="92037"/>
                  <a:pt x="29433" y="91622"/>
                </a:cubicBezTo>
                <a:cubicBezTo>
                  <a:pt x="29018" y="91206"/>
                  <a:pt x="28297" y="91491"/>
                  <a:pt x="28297" y="92102"/>
                </a:cubicBezTo>
                <a:cubicBezTo>
                  <a:pt x="28297" y="92452"/>
                  <a:pt x="28603" y="92758"/>
                  <a:pt x="28974" y="92758"/>
                </a:cubicBezTo>
                <a:close/>
                <a:moveTo>
                  <a:pt x="24145" y="92627"/>
                </a:moveTo>
                <a:cubicBezTo>
                  <a:pt x="24626" y="92627"/>
                  <a:pt x="24866" y="92037"/>
                  <a:pt x="24517" y="91687"/>
                </a:cubicBezTo>
                <a:cubicBezTo>
                  <a:pt x="24189" y="91359"/>
                  <a:pt x="23599" y="91600"/>
                  <a:pt x="23599" y="92081"/>
                </a:cubicBezTo>
                <a:cubicBezTo>
                  <a:pt x="23599" y="92386"/>
                  <a:pt x="23839" y="92627"/>
                  <a:pt x="24145" y="92627"/>
                </a:cubicBezTo>
                <a:close/>
                <a:moveTo>
                  <a:pt x="19316" y="92518"/>
                </a:moveTo>
                <a:cubicBezTo>
                  <a:pt x="19688" y="92518"/>
                  <a:pt x="19862" y="92059"/>
                  <a:pt x="19600" y="91796"/>
                </a:cubicBezTo>
                <a:cubicBezTo>
                  <a:pt x="19360" y="91534"/>
                  <a:pt x="18901" y="91731"/>
                  <a:pt x="18901" y="92102"/>
                </a:cubicBezTo>
                <a:cubicBezTo>
                  <a:pt x="18901" y="92321"/>
                  <a:pt x="19076" y="92518"/>
                  <a:pt x="19316" y="92518"/>
                </a:cubicBezTo>
                <a:close/>
                <a:moveTo>
                  <a:pt x="14487" y="92365"/>
                </a:moveTo>
                <a:cubicBezTo>
                  <a:pt x="14727" y="92365"/>
                  <a:pt x="14859" y="92081"/>
                  <a:pt x="14684" y="91906"/>
                </a:cubicBezTo>
                <a:cubicBezTo>
                  <a:pt x="14509" y="91731"/>
                  <a:pt x="14225" y="91862"/>
                  <a:pt x="14225" y="92102"/>
                </a:cubicBezTo>
                <a:cubicBezTo>
                  <a:pt x="14225" y="92255"/>
                  <a:pt x="14334" y="92365"/>
                  <a:pt x="14487" y="92365"/>
                </a:cubicBezTo>
                <a:close/>
                <a:moveTo>
                  <a:pt x="9658" y="92233"/>
                </a:moveTo>
                <a:cubicBezTo>
                  <a:pt x="9833" y="92255"/>
                  <a:pt x="9833" y="91928"/>
                  <a:pt x="9658" y="91949"/>
                </a:cubicBezTo>
                <a:cubicBezTo>
                  <a:pt x="9483" y="91971"/>
                  <a:pt x="9483" y="92212"/>
                  <a:pt x="9658" y="92233"/>
                </a:cubicBezTo>
                <a:close/>
                <a:moveTo>
                  <a:pt x="4829" y="92124"/>
                </a:moveTo>
                <a:cubicBezTo>
                  <a:pt x="4851" y="92124"/>
                  <a:pt x="4873" y="92102"/>
                  <a:pt x="4873" y="92081"/>
                </a:cubicBezTo>
                <a:cubicBezTo>
                  <a:pt x="4873" y="92081"/>
                  <a:pt x="4851" y="92059"/>
                  <a:pt x="4829" y="92059"/>
                </a:cubicBezTo>
                <a:cubicBezTo>
                  <a:pt x="4829" y="92059"/>
                  <a:pt x="4807" y="92081"/>
                  <a:pt x="4807" y="92081"/>
                </a:cubicBezTo>
                <a:cubicBezTo>
                  <a:pt x="4807" y="92102"/>
                  <a:pt x="4829" y="92124"/>
                  <a:pt x="4829" y="92124"/>
                </a:cubicBezTo>
                <a:close/>
                <a:moveTo>
                  <a:pt x="149591" y="87339"/>
                </a:moveTo>
                <a:cubicBezTo>
                  <a:pt x="149700" y="87339"/>
                  <a:pt x="149525" y="87164"/>
                  <a:pt x="149525" y="87273"/>
                </a:cubicBezTo>
                <a:cubicBezTo>
                  <a:pt x="149525" y="87295"/>
                  <a:pt x="149569" y="87339"/>
                  <a:pt x="149591" y="87339"/>
                </a:cubicBezTo>
                <a:close/>
                <a:moveTo>
                  <a:pt x="144784" y="87470"/>
                </a:moveTo>
                <a:cubicBezTo>
                  <a:pt x="144958" y="87470"/>
                  <a:pt x="145046" y="87251"/>
                  <a:pt x="144915" y="87120"/>
                </a:cubicBezTo>
                <a:cubicBezTo>
                  <a:pt x="144784" y="86989"/>
                  <a:pt x="144565" y="87077"/>
                  <a:pt x="144565" y="87273"/>
                </a:cubicBezTo>
                <a:cubicBezTo>
                  <a:pt x="144565" y="87383"/>
                  <a:pt x="144653" y="87470"/>
                  <a:pt x="144784" y="87470"/>
                </a:cubicBezTo>
                <a:close/>
                <a:moveTo>
                  <a:pt x="139955" y="87601"/>
                </a:moveTo>
                <a:cubicBezTo>
                  <a:pt x="140239" y="87601"/>
                  <a:pt x="140392" y="87230"/>
                  <a:pt x="140195" y="87033"/>
                </a:cubicBezTo>
                <a:cubicBezTo>
                  <a:pt x="139976" y="86814"/>
                  <a:pt x="139605" y="86967"/>
                  <a:pt x="139605" y="87273"/>
                </a:cubicBezTo>
                <a:cubicBezTo>
                  <a:pt x="139605" y="87448"/>
                  <a:pt x="139758" y="87601"/>
                  <a:pt x="139955" y="87601"/>
                </a:cubicBezTo>
                <a:close/>
                <a:moveTo>
                  <a:pt x="135126" y="87732"/>
                </a:moveTo>
                <a:cubicBezTo>
                  <a:pt x="135541" y="87732"/>
                  <a:pt x="135759" y="87230"/>
                  <a:pt x="135453" y="86924"/>
                </a:cubicBezTo>
                <a:cubicBezTo>
                  <a:pt x="135147" y="86640"/>
                  <a:pt x="134645" y="86858"/>
                  <a:pt x="134645" y="87273"/>
                </a:cubicBezTo>
                <a:cubicBezTo>
                  <a:pt x="134645" y="87536"/>
                  <a:pt x="134863" y="87732"/>
                  <a:pt x="135126" y="87732"/>
                </a:cubicBezTo>
                <a:close/>
                <a:moveTo>
                  <a:pt x="130297" y="87863"/>
                </a:moveTo>
                <a:cubicBezTo>
                  <a:pt x="130843" y="87863"/>
                  <a:pt x="131105" y="87208"/>
                  <a:pt x="130712" y="86836"/>
                </a:cubicBezTo>
                <a:cubicBezTo>
                  <a:pt x="130340" y="86465"/>
                  <a:pt x="129685" y="86727"/>
                  <a:pt x="129685" y="87273"/>
                </a:cubicBezTo>
                <a:cubicBezTo>
                  <a:pt x="129707" y="87601"/>
                  <a:pt x="129969" y="87863"/>
                  <a:pt x="130297" y="87863"/>
                </a:cubicBezTo>
                <a:close/>
                <a:moveTo>
                  <a:pt x="125467" y="87994"/>
                </a:moveTo>
                <a:cubicBezTo>
                  <a:pt x="126123" y="87994"/>
                  <a:pt x="126451" y="87208"/>
                  <a:pt x="125992" y="86749"/>
                </a:cubicBezTo>
                <a:cubicBezTo>
                  <a:pt x="125533" y="86268"/>
                  <a:pt x="124725" y="86618"/>
                  <a:pt x="124746" y="87273"/>
                </a:cubicBezTo>
                <a:cubicBezTo>
                  <a:pt x="124746" y="87667"/>
                  <a:pt x="125074" y="87994"/>
                  <a:pt x="125467" y="87994"/>
                </a:cubicBezTo>
                <a:close/>
                <a:moveTo>
                  <a:pt x="120638" y="88147"/>
                </a:moveTo>
                <a:cubicBezTo>
                  <a:pt x="121425" y="88147"/>
                  <a:pt x="121818" y="87208"/>
                  <a:pt x="121272" y="86640"/>
                </a:cubicBezTo>
                <a:cubicBezTo>
                  <a:pt x="120704" y="86093"/>
                  <a:pt x="119764" y="86487"/>
                  <a:pt x="119786" y="87273"/>
                </a:cubicBezTo>
                <a:cubicBezTo>
                  <a:pt x="119786" y="87754"/>
                  <a:pt x="120158" y="88126"/>
                  <a:pt x="120638" y="88147"/>
                </a:cubicBezTo>
                <a:close/>
                <a:moveTo>
                  <a:pt x="115831" y="88257"/>
                </a:moveTo>
                <a:cubicBezTo>
                  <a:pt x="116705" y="88257"/>
                  <a:pt x="117142" y="87186"/>
                  <a:pt x="116530" y="86552"/>
                </a:cubicBezTo>
                <a:cubicBezTo>
                  <a:pt x="115897" y="85940"/>
                  <a:pt x="114826" y="86377"/>
                  <a:pt x="114826" y="87273"/>
                </a:cubicBezTo>
                <a:cubicBezTo>
                  <a:pt x="114826" y="87820"/>
                  <a:pt x="115263" y="88257"/>
                  <a:pt x="115831" y="88257"/>
                </a:cubicBezTo>
                <a:close/>
                <a:moveTo>
                  <a:pt x="111002" y="88388"/>
                </a:moveTo>
                <a:cubicBezTo>
                  <a:pt x="112007" y="88388"/>
                  <a:pt x="112510" y="87186"/>
                  <a:pt x="111789" y="86465"/>
                </a:cubicBezTo>
                <a:cubicBezTo>
                  <a:pt x="111090" y="85766"/>
                  <a:pt x="109866" y="86268"/>
                  <a:pt x="109888" y="87273"/>
                </a:cubicBezTo>
                <a:cubicBezTo>
                  <a:pt x="109866" y="87885"/>
                  <a:pt x="110390" y="88388"/>
                  <a:pt x="111002" y="88388"/>
                </a:cubicBezTo>
                <a:close/>
                <a:moveTo>
                  <a:pt x="106173" y="88519"/>
                </a:moveTo>
                <a:cubicBezTo>
                  <a:pt x="107288" y="88519"/>
                  <a:pt x="107834" y="87164"/>
                  <a:pt x="107047" y="86377"/>
                </a:cubicBezTo>
                <a:cubicBezTo>
                  <a:pt x="106261" y="85591"/>
                  <a:pt x="104928" y="86159"/>
                  <a:pt x="104928" y="87273"/>
                </a:cubicBezTo>
                <a:cubicBezTo>
                  <a:pt x="104928" y="87951"/>
                  <a:pt x="105496" y="88519"/>
                  <a:pt x="106173" y="88519"/>
                </a:cubicBezTo>
                <a:close/>
                <a:moveTo>
                  <a:pt x="101344" y="88628"/>
                </a:moveTo>
                <a:cubicBezTo>
                  <a:pt x="102546" y="88628"/>
                  <a:pt x="103158" y="87164"/>
                  <a:pt x="102306" y="86312"/>
                </a:cubicBezTo>
                <a:cubicBezTo>
                  <a:pt x="101453" y="85460"/>
                  <a:pt x="99989" y="86072"/>
                  <a:pt x="99989" y="87273"/>
                </a:cubicBezTo>
                <a:cubicBezTo>
                  <a:pt x="99989" y="88016"/>
                  <a:pt x="100601" y="88628"/>
                  <a:pt x="101344" y="88628"/>
                </a:cubicBezTo>
                <a:close/>
                <a:moveTo>
                  <a:pt x="96537" y="88715"/>
                </a:moveTo>
                <a:cubicBezTo>
                  <a:pt x="97826" y="88715"/>
                  <a:pt x="98482" y="87142"/>
                  <a:pt x="97542" y="86224"/>
                </a:cubicBezTo>
                <a:cubicBezTo>
                  <a:pt x="96624" y="85307"/>
                  <a:pt x="95073" y="85962"/>
                  <a:pt x="95073" y="87273"/>
                </a:cubicBezTo>
                <a:cubicBezTo>
                  <a:pt x="95073" y="88082"/>
                  <a:pt x="95729" y="88737"/>
                  <a:pt x="96537" y="88715"/>
                </a:cubicBezTo>
                <a:close/>
                <a:moveTo>
                  <a:pt x="91708" y="88825"/>
                </a:moveTo>
                <a:cubicBezTo>
                  <a:pt x="93085" y="88825"/>
                  <a:pt x="93784" y="87142"/>
                  <a:pt x="92800" y="86159"/>
                </a:cubicBezTo>
                <a:cubicBezTo>
                  <a:pt x="91817" y="85198"/>
                  <a:pt x="90135" y="85875"/>
                  <a:pt x="90157" y="87273"/>
                </a:cubicBezTo>
                <a:cubicBezTo>
                  <a:pt x="90157" y="88126"/>
                  <a:pt x="90834" y="88825"/>
                  <a:pt x="91708" y="88825"/>
                </a:cubicBezTo>
                <a:close/>
                <a:moveTo>
                  <a:pt x="86879" y="88890"/>
                </a:moveTo>
                <a:cubicBezTo>
                  <a:pt x="88321" y="88890"/>
                  <a:pt x="89042" y="87142"/>
                  <a:pt x="88015" y="86115"/>
                </a:cubicBezTo>
                <a:cubicBezTo>
                  <a:pt x="86988" y="85110"/>
                  <a:pt x="85262" y="85831"/>
                  <a:pt x="85262" y="87273"/>
                </a:cubicBezTo>
                <a:cubicBezTo>
                  <a:pt x="85262" y="88169"/>
                  <a:pt x="85983" y="88890"/>
                  <a:pt x="86879" y="88890"/>
                </a:cubicBezTo>
                <a:close/>
                <a:moveTo>
                  <a:pt x="82050" y="88934"/>
                </a:moveTo>
                <a:cubicBezTo>
                  <a:pt x="83536" y="88934"/>
                  <a:pt x="84279" y="87142"/>
                  <a:pt x="83230" y="86093"/>
                </a:cubicBezTo>
                <a:cubicBezTo>
                  <a:pt x="82181" y="85023"/>
                  <a:pt x="80367" y="85787"/>
                  <a:pt x="80367" y="87273"/>
                </a:cubicBezTo>
                <a:cubicBezTo>
                  <a:pt x="80367" y="88191"/>
                  <a:pt x="81132" y="88934"/>
                  <a:pt x="82050" y="88934"/>
                </a:cubicBezTo>
                <a:close/>
                <a:moveTo>
                  <a:pt x="77221" y="88956"/>
                </a:moveTo>
                <a:cubicBezTo>
                  <a:pt x="78729" y="88956"/>
                  <a:pt x="79471" y="87142"/>
                  <a:pt x="78423" y="86072"/>
                </a:cubicBezTo>
                <a:cubicBezTo>
                  <a:pt x="77352" y="85001"/>
                  <a:pt x="75538" y="85766"/>
                  <a:pt x="75538" y="87273"/>
                </a:cubicBezTo>
                <a:cubicBezTo>
                  <a:pt x="75538" y="88191"/>
                  <a:pt x="76281" y="88956"/>
                  <a:pt x="77221" y="88956"/>
                </a:cubicBezTo>
                <a:close/>
                <a:moveTo>
                  <a:pt x="72392" y="88934"/>
                </a:moveTo>
                <a:cubicBezTo>
                  <a:pt x="73878" y="88934"/>
                  <a:pt x="74621" y="87142"/>
                  <a:pt x="73572" y="86072"/>
                </a:cubicBezTo>
                <a:cubicBezTo>
                  <a:pt x="72523" y="85023"/>
                  <a:pt x="70731" y="85766"/>
                  <a:pt x="70731" y="87273"/>
                </a:cubicBezTo>
                <a:cubicBezTo>
                  <a:pt x="70731" y="88191"/>
                  <a:pt x="71474" y="88934"/>
                  <a:pt x="72392" y="88934"/>
                </a:cubicBezTo>
                <a:close/>
                <a:moveTo>
                  <a:pt x="67563" y="88890"/>
                </a:moveTo>
                <a:cubicBezTo>
                  <a:pt x="69005" y="88890"/>
                  <a:pt x="69726" y="87142"/>
                  <a:pt x="68721" y="86115"/>
                </a:cubicBezTo>
                <a:cubicBezTo>
                  <a:pt x="67694" y="85110"/>
                  <a:pt x="65946" y="85831"/>
                  <a:pt x="65946" y="87273"/>
                </a:cubicBezTo>
                <a:cubicBezTo>
                  <a:pt x="65946" y="88169"/>
                  <a:pt x="66667" y="88890"/>
                  <a:pt x="67563" y="88890"/>
                </a:cubicBezTo>
                <a:close/>
                <a:moveTo>
                  <a:pt x="62734" y="88803"/>
                </a:moveTo>
                <a:cubicBezTo>
                  <a:pt x="64110" y="88803"/>
                  <a:pt x="64810" y="87142"/>
                  <a:pt x="63826" y="86181"/>
                </a:cubicBezTo>
                <a:cubicBezTo>
                  <a:pt x="62865" y="85198"/>
                  <a:pt x="61204" y="85897"/>
                  <a:pt x="61204" y="87273"/>
                </a:cubicBezTo>
                <a:cubicBezTo>
                  <a:pt x="61204" y="88104"/>
                  <a:pt x="61903" y="88803"/>
                  <a:pt x="62734" y="88803"/>
                </a:cubicBezTo>
                <a:close/>
                <a:moveTo>
                  <a:pt x="57927" y="88715"/>
                </a:moveTo>
                <a:cubicBezTo>
                  <a:pt x="59216" y="88715"/>
                  <a:pt x="59849" y="87164"/>
                  <a:pt x="58932" y="86246"/>
                </a:cubicBezTo>
                <a:cubicBezTo>
                  <a:pt x="58036" y="85329"/>
                  <a:pt x="56463" y="85984"/>
                  <a:pt x="56463" y="87273"/>
                </a:cubicBezTo>
                <a:cubicBezTo>
                  <a:pt x="56463" y="88060"/>
                  <a:pt x="57118" y="88715"/>
                  <a:pt x="57927" y="88715"/>
                </a:cubicBezTo>
                <a:close/>
                <a:moveTo>
                  <a:pt x="53098" y="88606"/>
                </a:moveTo>
                <a:cubicBezTo>
                  <a:pt x="54277" y="88606"/>
                  <a:pt x="54889" y="87164"/>
                  <a:pt x="54037" y="86312"/>
                </a:cubicBezTo>
                <a:cubicBezTo>
                  <a:pt x="53207" y="85482"/>
                  <a:pt x="51765" y="86072"/>
                  <a:pt x="51765" y="87273"/>
                </a:cubicBezTo>
                <a:cubicBezTo>
                  <a:pt x="51765" y="87994"/>
                  <a:pt x="52355" y="88606"/>
                  <a:pt x="53098" y="88606"/>
                </a:cubicBezTo>
                <a:close/>
                <a:moveTo>
                  <a:pt x="48268" y="88497"/>
                </a:moveTo>
                <a:cubicBezTo>
                  <a:pt x="49361" y="88497"/>
                  <a:pt x="49907" y="87164"/>
                  <a:pt x="49143" y="86399"/>
                </a:cubicBezTo>
                <a:cubicBezTo>
                  <a:pt x="48356" y="85613"/>
                  <a:pt x="47045" y="86159"/>
                  <a:pt x="47045" y="87273"/>
                </a:cubicBezTo>
                <a:cubicBezTo>
                  <a:pt x="47045" y="87951"/>
                  <a:pt x="47591" y="88497"/>
                  <a:pt x="48268" y="88497"/>
                </a:cubicBezTo>
                <a:close/>
                <a:moveTo>
                  <a:pt x="43439" y="88366"/>
                </a:moveTo>
                <a:cubicBezTo>
                  <a:pt x="44445" y="88366"/>
                  <a:pt x="44925" y="87186"/>
                  <a:pt x="44226" y="86487"/>
                </a:cubicBezTo>
                <a:cubicBezTo>
                  <a:pt x="43527" y="85766"/>
                  <a:pt x="42325" y="86268"/>
                  <a:pt x="42325" y="87273"/>
                </a:cubicBezTo>
                <a:cubicBezTo>
                  <a:pt x="42325" y="87885"/>
                  <a:pt x="42828" y="88366"/>
                  <a:pt x="43439" y="88366"/>
                </a:cubicBezTo>
                <a:close/>
                <a:moveTo>
                  <a:pt x="38610" y="88235"/>
                </a:moveTo>
                <a:cubicBezTo>
                  <a:pt x="39484" y="88235"/>
                  <a:pt x="39921" y="87186"/>
                  <a:pt x="39310" y="86574"/>
                </a:cubicBezTo>
                <a:cubicBezTo>
                  <a:pt x="38698" y="85962"/>
                  <a:pt x="37627" y="86399"/>
                  <a:pt x="37627" y="87273"/>
                </a:cubicBezTo>
                <a:cubicBezTo>
                  <a:pt x="37627" y="87798"/>
                  <a:pt x="38086" y="88235"/>
                  <a:pt x="38610" y="88235"/>
                </a:cubicBezTo>
                <a:close/>
                <a:moveTo>
                  <a:pt x="33803" y="88126"/>
                </a:moveTo>
                <a:cubicBezTo>
                  <a:pt x="34568" y="88126"/>
                  <a:pt x="34939" y="87186"/>
                  <a:pt x="34393" y="86662"/>
                </a:cubicBezTo>
                <a:cubicBezTo>
                  <a:pt x="33847" y="86115"/>
                  <a:pt x="32929" y="86487"/>
                  <a:pt x="32929" y="87273"/>
                </a:cubicBezTo>
                <a:cubicBezTo>
                  <a:pt x="32929" y="87732"/>
                  <a:pt x="33323" y="88126"/>
                  <a:pt x="33803" y="88126"/>
                </a:cubicBezTo>
                <a:close/>
                <a:moveTo>
                  <a:pt x="28974" y="87994"/>
                </a:moveTo>
                <a:cubicBezTo>
                  <a:pt x="29608" y="87973"/>
                  <a:pt x="29936" y="87208"/>
                  <a:pt x="29477" y="86749"/>
                </a:cubicBezTo>
                <a:cubicBezTo>
                  <a:pt x="29018" y="86290"/>
                  <a:pt x="28231" y="86618"/>
                  <a:pt x="28253" y="87273"/>
                </a:cubicBezTo>
                <a:cubicBezTo>
                  <a:pt x="28253" y="87667"/>
                  <a:pt x="28559" y="87994"/>
                  <a:pt x="28974" y="87994"/>
                </a:cubicBezTo>
                <a:close/>
                <a:moveTo>
                  <a:pt x="24145" y="87841"/>
                </a:moveTo>
                <a:cubicBezTo>
                  <a:pt x="24670" y="87841"/>
                  <a:pt x="24932" y="87208"/>
                  <a:pt x="24560" y="86836"/>
                </a:cubicBezTo>
                <a:cubicBezTo>
                  <a:pt x="24189" y="86465"/>
                  <a:pt x="23555" y="86727"/>
                  <a:pt x="23555" y="87251"/>
                </a:cubicBezTo>
                <a:cubicBezTo>
                  <a:pt x="23555" y="87579"/>
                  <a:pt x="23817" y="87841"/>
                  <a:pt x="24145" y="87841"/>
                </a:cubicBezTo>
                <a:close/>
                <a:moveTo>
                  <a:pt x="19316" y="87710"/>
                </a:moveTo>
                <a:cubicBezTo>
                  <a:pt x="19731" y="87710"/>
                  <a:pt x="19928" y="87230"/>
                  <a:pt x="19644" y="86924"/>
                </a:cubicBezTo>
                <a:cubicBezTo>
                  <a:pt x="19360" y="86640"/>
                  <a:pt x="18857" y="86858"/>
                  <a:pt x="18857" y="87251"/>
                </a:cubicBezTo>
                <a:cubicBezTo>
                  <a:pt x="18857" y="87514"/>
                  <a:pt x="19054" y="87710"/>
                  <a:pt x="19316" y="87710"/>
                </a:cubicBezTo>
                <a:close/>
                <a:moveTo>
                  <a:pt x="14487" y="87579"/>
                </a:moveTo>
                <a:cubicBezTo>
                  <a:pt x="14880" y="87536"/>
                  <a:pt x="14880" y="86967"/>
                  <a:pt x="14487" y="86924"/>
                </a:cubicBezTo>
                <a:cubicBezTo>
                  <a:pt x="14028" y="86880"/>
                  <a:pt x="14028" y="87623"/>
                  <a:pt x="14487" y="87579"/>
                </a:cubicBezTo>
                <a:close/>
                <a:moveTo>
                  <a:pt x="9658" y="87448"/>
                </a:moveTo>
                <a:cubicBezTo>
                  <a:pt x="9767" y="87448"/>
                  <a:pt x="9855" y="87361"/>
                  <a:pt x="9855" y="87251"/>
                </a:cubicBezTo>
                <a:cubicBezTo>
                  <a:pt x="9855" y="87011"/>
                  <a:pt x="9483" y="87011"/>
                  <a:pt x="9483" y="87251"/>
                </a:cubicBezTo>
                <a:cubicBezTo>
                  <a:pt x="9483" y="87361"/>
                  <a:pt x="9549" y="87426"/>
                  <a:pt x="9658" y="87448"/>
                </a:cubicBezTo>
                <a:close/>
                <a:moveTo>
                  <a:pt x="4829" y="87295"/>
                </a:moveTo>
                <a:cubicBezTo>
                  <a:pt x="4873" y="87295"/>
                  <a:pt x="4895" y="87273"/>
                  <a:pt x="4895" y="87251"/>
                </a:cubicBezTo>
                <a:cubicBezTo>
                  <a:pt x="4895" y="87186"/>
                  <a:pt x="4785" y="87186"/>
                  <a:pt x="4785" y="87251"/>
                </a:cubicBezTo>
                <a:cubicBezTo>
                  <a:pt x="4785" y="87273"/>
                  <a:pt x="4807" y="87295"/>
                  <a:pt x="4829" y="87295"/>
                </a:cubicBezTo>
                <a:close/>
                <a:moveTo>
                  <a:pt x="149591" y="82510"/>
                </a:moveTo>
                <a:cubicBezTo>
                  <a:pt x="149656" y="82510"/>
                  <a:pt x="149700" y="82466"/>
                  <a:pt x="149700" y="82422"/>
                </a:cubicBezTo>
                <a:cubicBezTo>
                  <a:pt x="149700" y="82379"/>
                  <a:pt x="149656" y="82335"/>
                  <a:pt x="149591" y="82335"/>
                </a:cubicBezTo>
                <a:cubicBezTo>
                  <a:pt x="149547" y="82335"/>
                  <a:pt x="149503" y="82379"/>
                  <a:pt x="149503" y="82422"/>
                </a:cubicBezTo>
                <a:cubicBezTo>
                  <a:pt x="149503" y="82466"/>
                  <a:pt x="149547" y="82510"/>
                  <a:pt x="149591" y="82510"/>
                </a:cubicBezTo>
                <a:close/>
                <a:moveTo>
                  <a:pt x="144784" y="82663"/>
                </a:moveTo>
                <a:cubicBezTo>
                  <a:pt x="144980" y="82663"/>
                  <a:pt x="145068" y="82401"/>
                  <a:pt x="144937" y="82269"/>
                </a:cubicBezTo>
                <a:cubicBezTo>
                  <a:pt x="144784" y="82117"/>
                  <a:pt x="144543" y="82226"/>
                  <a:pt x="144543" y="82422"/>
                </a:cubicBezTo>
                <a:cubicBezTo>
                  <a:pt x="144543" y="82554"/>
                  <a:pt x="144653" y="82663"/>
                  <a:pt x="144784" y="82663"/>
                </a:cubicBezTo>
                <a:close/>
                <a:moveTo>
                  <a:pt x="139955" y="82794"/>
                </a:moveTo>
                <a:cubicBezTo>
                  <a:pt x="140282" y="82794"/>
                  <a:pt x="140435" y="82401"/>
                  <a:pt x="140217" y="82160"/>
                </a:cubicBezTo>
                <a:cubicBezTo>
                  <a:pt x="139976" y="81920"/>
                  <a:pt x="139583" y="82095"/>
                  <a:pt x="139583" y="82422"/>
                </a:cubicBezTo>
                <a:cubicBezTo>
                  <a:pt x="139561" y="82641"/>
                  <a:pt x="139736" y="82794"/>
                  <a:pt x="139955" y="82794"/>
                </a:cubicBezTo>
                <a:close/>
                <a:moveTo>
                  <a:pt x="135126" y="82925"/>
                </a:moveTo>
                <a:cubicBezTo>
                  <a:pt x="135584" y="82925"/>
                  <a:pt x="135803" y="82379"/>
                  <a:pt x="135475" y="82073"/>
                </a:cubicBezTo>
                <a:cubicBezTo>
                  <a:pt x="135147" y="81745"/>
                  <a:pt x="134623" y="81964"/>
                  <a:pt x="134623" y="82422"/>
                </a:cubicBezTo>
                <a:cubicBezTo>
                  <a:pt x="134601" y="82707"/>
                  <a:pt x="134841" y="82925"/>
                  <a:pt x="135126" y="82925"/>
                </a:cubicBezTo>
                <a:close/>
                <a:moveTo>
                  <a:pt x="130297" y="83078"/>
                </a:moveTo>
                <a:cubicBezTo>
                  <a:pt x="130865" y="83078"/>
                  <a:pt x="131149" y="82379"/>
                  <a:pt x="130755" y="81964"/>
                </a:cubicBezTo>
                <a:cubicBezTo>
                  <a:pt x="130340" y="81570"/>
                  <a:pt x="129663" y="81854"/>
                  <a:pt x="129663" y="82422"/>
                </a:cubicBezTo>
                <a:cubicBezTo>
                  <a:pt x="129663" y="82772"/>
                  <a:pt x="129947" y="83078"/>
                  <a:pt x="130297" y="83078"/>
                </a:cubicBezTo>
                <a:close/>
                <a:moveTo>
                  <a:pt x="125489" y="83209"/>
                </a:moveTo>
                <a:cubicBezTo>
                  <a:pt x="126167" y="83209"/>
                  <a:pt x="126538" y="82379"/>
                  <a:pt x="126036" y="81876"/>
                </a:cubicBezTo>
                <a:cubicBezTo>
                  <a:pt x="125555" y="81374"/>
                  <a:pt x="124703" y="81745"/>
                  <a:pt x="124725" y="82444"/>
                </a:cubicBezTo>
                <a:cubicBezTo>
                  <a:pt x="124725" y="82859"/>
                  <a:pt x="125052" y="83187"/>
                  <a:pt x="125489" y="83209"/>
                </a:cubicBezTo>
                <a:close/>
                <a:moveTo>
                  <a:pt x="120660" y="83340"/>
                </a:moveTo>
                <a:cubicBezTo>
                  <a:pt x="121469" y="83340"/>
                  <a:pt x="121862" y="82357"/>
                  <a:pt x="121294" y="81789"/>
                </a:cubicBezTo>
                <a:cubicBezTo>
                  <a:pt x="120726" y="81199"/>
                  <a:pt x="119743" y="81614"/>
                  <a:pt x="119743" y="82422"/>
                </a:cubicBezTo>
                <a:cubicBezTo>
                  <a:pt x="119743" y="82925"/>
                  <a:pt x="120158" y="83340"/>
                  <a:pt x="120660" y="83340"/>
                </a:cubicBezTo>
                <a:close/>
                <a:moveTo>
                  <a:pt x="115831" y="83471"/>
                </a:moveTo>
                <a:cubicBezTo>
                  <a:pt x="116749" y="83471"/>
                  <a:pt x="117230" y="82335"/>
                  <a:pt x="116574" y="81680"/>
                </a:cubicBezTo>
                <a:cubicBezTo>
                  <a:pt x="115919" y="81024"/>
                  <a:pt x="114782" y="81505"/>
                  <a:pt x="114782" y="82422"/>
                </a:cubicBezTo>
                <a:cubicBezTo>
                  <a:pt x="114782" y="82991"/>
                  <a:pt x="115263" y="83471"/>
                  <a:pt x="115831" y="83471"/>
                </a:cubicBezTo>
                <a:close/>
                <a:moveTo>
                  <a:pt x="111002" y="83602"/>
                </a:moveTo>
                <a:cubicBezTo>
                  <a:pt x="112051" y="83602"/>
                  <a:pt x="112575" y="82335"/>
                  <a:pt x="111833" y="81592"/>
                </a:cubicBezTo>
                <a:cubicBezTo>
                  <a:pt x="111090" y="80849"/>
                  <a:pt x="109822" y="81374"/>
                  <a:pt x="109822" y="82422"/>
                </a:cubicBezTo>
                <a:cubicBezTo>
                  <a:pt x="109822" y="83078"/>
                  <a:pt x="110347" y="83602"/>
                  <a:pt x="111002" y="83602"/>
                </a:cubicBezTo>
                <a:close/>
                <a:moveTo>
                  <a:pt x="106173" y="83733"/>
                </a:moveTo>
                <a:cubicBezTo>
                  <a:pt x="107353" y="83733"/>
                  <a:pt x="107921" y="82313"/>
                  <a:pt x="107113" y="81505"/>
                </a:cubicBezTo>
                <a:cubicBezTo>
                  <a:pt x="106282" y="80674"/>
                  <a:pt x="104862" y="81264"/>
                  <a:pt x="104862" y="82422"/>
                </a:cubicBezTo>
                <a:cubicBezTo>
                  <a:pt x="104862" y="83144"/>
                  <a:pt x="105452" y="83733"/>
                  <a:pt x="106173" y="83733"/>
                </a:cubicBezTo>
                <a:close/>
                <a:moveTo>
                  <a:pt x="101344" y="83865"/>
                </a:moveTo>
                <a:cubicBezTo>
                  <a:pt x="102633" y="83865"/>
                  <a:pt x="103267" y="82313"/>
                  <a:pt x="102371" y="81417"/>
                </a:cubicBezTo>
                <a:cubicBezTo>
                  <a:pt x="101453" y="80521"/>
                  <a:pt x="99924" y="81155"/>
                  <a:pt x="99924" y="82422"/>
                </a:cubicBezTo>
                <a:cubicBezTo>
                  <a:pt x="99924" y="83209"/>
                  <a:pt x="100558" y="83865"/>
                  <a:pt x="101344" y="83865"/>
                </a:cubicBezTo>
                <a:close/>
                <a:moveTo>
                  <a:pt x="96515" y="83974"/>
                </a:moveTo>
                <a:cubicBezTo>
                  <a:pt x="97914" y="83974"/>
                  <a:pt x="98591" y="82313"/>
                  <a:pt x="97630" y="81330"/>
                </a:cubicBezTo>
                <a:cubicBezTo>
                  <a:pt x="96646" y="80347"/>
                  <a:pt x="94964" y="81046"/>
                  <a:pt x="94964" y="82422"/>
                </a:cubicBezTo>
                <a:cubicBezTo>
                  <a:pt x="94964" y="83275"/>
                  <a:pt x="95663" y="83974"/>
                  <a:pt x="96515" y="83974"/>
                </a:cubicBezTo>
                <a:close/>
                <a:moveTo>
                  <a:pt x="91708" y="84083"/>
                </a:moveTo>
                <a:cubicBezTo>
                  <a:pt x="93172" y="84083"/>
                  <a:pt x="93915" y="82291"/>
                  <a:pt x="92866" y="81242"/>
                </a:cubicBezTo>
                <a:cubicBezTo>
                  <a:pt x="91817" y="80194"/>
                  <a:pt x="90047" y="80937"/>
                  <a:pt x="90047" y="82422"/>
                </a:cubicBezTo>
                <a:cubicBezTo>
                  <a:pt x="90047" y="83340"/>
                  <a:pt x="90790" y="84083"/>
                  <a:pt x="91708" y="84083"/>
                </a:cubicBezTo>
                <a:close/>
                <a:moveTo>
                  <a:pt x="86879" y="84171"/>
                </a:moveTo>
                <a:cubicBezTo>
                  <a:pt x="88430" y="84171"/>
                  <a:pt x="89195" y="82291"/>
                  <a:pt x="88103" y="81199"/>
                </a:cubicBezTo>
                <a:cubicBezTo>
                  <a:pt x="87010" y="80106"/>
                  <a:pt x="85131" y="80871"/>
                  <a:pt x="85131" y="82422"/>
                </a:cubicBezTo>
                <a:cubicBezTo>
                  <a:pt x="85131" y="83384"/>
                  <a:pt x="85917" y="84171"/>
                  <a:pt x="86879" y="84171"/>
                </a:cubicBezTo>
                <a:close/>
                <a:moveTo>
                  <a:pt x="82050" y="84236"/>
                </a:moveTo>
                <a:cubicBezTo>
                  <a:pt x="83645" y="84236"/>
                  <a:pt x="84453" y="82291"/>
                  <a:pt x="83317" y="81155"/>
                </a:cubicBezTo>
                <a:cubicBezTo>
                  <a:pt x="82181" y="80019"/>
                  <a:pt x="80236" y="80827"/>
                  <a:pt x="80236" y="82422"/>
                </a:cubicBezTo>
                <a:cubicBezTo>
                  <a:pt x="80236" y="83428"/>
                  <a:pt x="81045" y="84236"/>
                  <a:pt x="82050" y="84236"/>
                </a:cubicBezTo>
                <a:close/>
                <a:moveTo>
                  <a:pt x="77221" y="84258"/>
                </a:moveTo>
                <a:cubicBezTo>
                  <a:pt x="78860" y="84258"/>
                  <a:pt x="79668" y="82291"/>
                  <a:pt x="78510" y="81133"/>
                </a:cubicBezTo>
                <a:cubicBezTo>
                  <a:pt x="77352" y="79975"/>
                  <a:pt x="75385" y="80784"/>
                  <a:pt x="75385" y="82422"/>
                </a:cubicBezTo>
                <a:cubicBezTo>
                  <a:pt x="75385" y="83428"/>
                  <a:pt x="76216" y="84258"/>
                  <a:pt x="77221" y="84258"/>
                </a:cubicBezTo>
                <a:close/>
                <a:moveTo>
                  <a:pt x="72392" y="84236"/>
                </a:moveTo>
                <a:cubicBezTo>
                  <a:pt x="74009" y="84236"/>
                  <a:pt x="74817" y="82291"/>
                  <a:pt x="73681" y="81155"/>
                </a:cubicBezTo>
                <a:cubicBezTo>
                  <a:pt x="72545" y="80019"/>
                  <a:pt x="70600" y="80827"/>
                  <a:pt x="70600" y="82422"/>
                </a:cubicBezTo>
                <a:cubicBezTo>
                  <a:pt x="70600" y="83428"/>
                  <a:pt x="71409" y="84236"/>
                  <a:pt x="72392" y="84236"/>
                </a:cubicBezTo>
                <a:close/>
                <a:moveTo>
                  <a:pt x="67563" y="84171"/>
                </a:moveTo>
                <a:cubicBezTo>
                  <a:pt x="69114" y="84171"/>
                  <a:pt x="69901" y="82291"/>
                  <a:pt x="68808" y="81199"/>
                </a:cubicBezTo>
                <a:cubicBezTo>
                  <a:pt x="67716" y="80106"/>
                  <a:pt x="65837" y="80871"/>
                  <a:pt x="65837" y="82422"/>
                </a:cubicBezTo>
                <a:cubicBezTo>
                  <a:pt x="65837" y="83384"/>
                  <a:pt x="66601" y="84171"/>
                  <a:pt x="67563" y="84171"/>
                </a:cubicBezTo>
                <a:close/>
                <a:moveTo>
                  <a:pt x="62734" y="84061"/>
                </a:moveTo>
                <a:cubicBezTo>
                  <a:pt x="64198" y="84061"/>
                  <a:pt x="64941" y="82313"/>
                  <a:pt x="63914" y="81264"/>
                </a:cubicBezTo>
                <a:cubicBezTo>
                  <a:pt x="62865" y="80237"/>
                  <a:pt x="61095" y="80980"/>
                  <a:pt x="61095" y="82422"/>
                </a:cubicBezTo>
                <a:cubicBezTo>
                  <a:pt x="61095" y="83340"/>
                  <a:pt x="61838" y="84061"/>
                  <a:pt x="62734" y="84061"/>
                </a:cubicBezTo>
                <a:close/>
                <a:moveTo>
                  <a:pt x="57927" y="83974"/>
                </a:moveTo>
                <a:cubicBezTo>
                  <a:pt x="59281" y="83974"/>
                  <a:pt x="59981" y="82313"/>
                  <a:pt x="59019" y="81330"/>
                </a:cubicBezTo>
                <a:cubicBezTo>
                  <a:pt x="58036" y="80368"/>
                  <a:pt x="56375" y="81046"/>
                  <a:pt x="56375" y="82422"/>
                </a:cubicBezTo>
                <a:cubicBezTo>
                  <a:pt x="56375" y="83275"/>
                  <a:pt x="57074" y="83974"/>
                  <a:pt x="57927" y="83974"/>
                </a:cubicBezTo>
                <a:close/>
                <a:moveTo>
                  <a:pt x="53098" y="83843"/>
                </a:moveTo>
                <a:cubicBezTo>
                  <a:pt x="54365" y="83843"/>
                  <a:pt x="54999" y="82313"/>
                  <a:pt x="54103" y="81417"/>
                </a:cubicBezTo>
                <a:cubicBezTo>
                  <a:pt x="53207" y="80521"/>
                  <a:pt x="51677" y="81155"/>
                  <a:pt x="51677" y="82422"/>
                </a:cubicBezTo>
                <a:cubicBezTo>
                  <a:pt x="51677" y="83209"/>
                  <a:pt x="52311" y="83843"/>
                  <a:pt x="53098" y="83843"/>
                </a:cubicBezTo>
                <a:close/>
                <a:moveTo>
                  <a:pt x="48268" y="83755"/>
                </a:moveTo>
                <a:cubicBezTo>
                  <a:pt x="49427" y="83755"/>
                  <a:pt x="49995" y="82357"/>
                  <a:pt x="49186" y="81527"/>
                </a:cubicBezTo>
                <a:cubicBezTo>
                  <a:pt x="48378" y="80718"/>
                  <a:pt x="46979" y="81286"/>
                  <a:pt x="46979" y="82444"/>
                </a:cubicBezTo>
                <a:cubicBezTo>
                  <a:pt x="46979" y="83165"/>
                  <a:pt x="47547" y="83755"/>
                  <a:pt x="48268" y="83755"/>
                </a:cubicBezTo>
                <a:close/>
                <a:moveTo>
                  <a:pt x="43439" y="83624"/>
                </a:moveTo>
                <a:cubicBezTo>
                  <a:pt x="44488" y="83624"/>
                  <a:pt x="45013" y="82357"/>
                  <a:pt x="44270" y="81614"/>
                </a:cubicBezTo>
                <a:cubicBezTo>
                  <a:pt x="43527" y="80871"/>
                  <a:pt x="42260" y="81395"/>
                  <a:pt x="42260" y="82444"/>
                </a:cubicBezTo>
                <a:cubicBezTo>
                  <a:pt x="42260" y="83100"/>
                  <a:pt x="42784" y="83624"/>
                  <a:pt x="43439" y="83624"/>
                </a:cubicBezTo>
                <a:close/>
                <a:moveTo>
                  <a:pt x="38610" y="83471"/>
                </a:moveTo>
                <a:cubicBezTo>
                  <a:pt x="39528" y="83471"/>
                  <a:pt x="39987" y="82357"/>
                  <a:pt x="39353" y="81723"/>
                </a:cubicBezTo>
                <a:cubicBezTo>
                  <a:pt x="38698" y="81068"/>
                  <a:pt x="37583" y="81527"/>
                  <a:pt x="37583" y="82444"/>
                </a:cubicBezTo>
                <a:cubicBezTo>
                  <a:pt x="37583" y="83012"/>
                  <a:pt x="38042" y="83471"/>
                  <a:pt x="38610" y="83471"/>
                </a:cubicBezTo>
                <a:close/>
                <a:moveTo>
                  <a:pt x="33803" y="83362"/>
                </a:moveTo>
                <a:cubicBezTo>
                  <a:pt x="34612" y="83362"/>
                  <a:pt x="35005" y="82379"/>
                  <a:pt x="34437" y="81811"/>
                </a:cubicBezTo>
                <a:cubicBezTo>
                  <a:pt x="33869" y="81221"/>
                  <a:pt x="32886" y="81636"/>
                  <a:pt x="32886" y="82444"/>
                </a:cubicBezTo>
                <a:cubicBezTo>
                  <a:pt x="32886" y="82947"/>
                  <a:pt x="33301" y="83362"/>
                  <a:pt x="33803" y="83362"/>
                </a:cubicBezTo>
                <a:close/>
                <a:moveTo>
                  <a:pt x="28974" y="83209"/>
                </a:moveTo>
                <a:cubicBezTo>
                  <a:pt x="29652" y="83209"/>
                  <a:pt x="30001" y="82357"/>
                  <a:pt x="29520" y="81876"/>
                </a:cubicBezTo>
                <a:cubicBezTo>
                  <a:pt x="29018" y="81395"/>
                  <a:pt x="28188" y="81723"/>
                  <a:pt x="28188" y="82422"/>
                </a:cubicBezTo>
                <a:cubicBezTo>
                  <a:pt x="28188" y="82859"/>
                  <a:pt x="28537" y="83209"/>
                  <a:pt x="28974" y="83209"/>
                </a:cubicBezTo>
                <a:close/>
                <a:moveTo>
                  <a:pt x="24145" y="83056"/>
                </a:moveTo>
                <a:cubicBezTo>
                  <a:pt x="24691" y="83056"/>
                  <a:pt x="24976" y="82379"/>
                  <a:pt x="24582" y="81985"/>
                </a:cubicBezTo>
                <a:cubicBezTo>
                  <a:pt x="24189" y="81592"/>
                  <a:pt x="23511" y="81876"/>
                  <a:pt x="23511" y="82422"/>
                </a:cubicBezTo>
                <a:cubicBezTo>
                  <a:pt x="23511" y="82772"/>
                  <a:pt x="23796" y="83056"/>
                  <a:pt x="24145" y="83056"/>
                </a:cubicBezTo>
                <a:close/>
                <a:moveTo>
                  <a:pt x="19316" y="82925"/>
                </a:moveTo>
                <a:cubicBezTo>
                  <a:pt x="19753" y="82925"/>
                  <a:pt x="19972" y="82401"/>
                  <a:pt x="19666" y="82095"/>
                </a:cubicBezTo>
                <a:cubicBezTo>
                  <a:pt x="19360" y="81767"/>
                  <a:pt x="18814" y="81985"/>
                  <a:pt x="18814" y="82444"/>
                </a:cubicBezTo>
                <a:cubicBezTo>
                  <a:pt x="18814" y="82707"/>
                  <a:pt x="19032" y="82925"/>
                  <a:pt x="19316" y="82925"/>
                </a:cubicBezTo>
                <a:close/>
                <a:moveTo>
                  <a:pt x="14487" y="82794"/>
                </a:moveTo>
                <a:cubicBezTo>
                  <a:pt x="14815" y="82794"/>
                  <a:pt x="14968" y="82401"/>
                  <a:pt x="14749" y="82182"/>
                </a:cubicBezTo>
                <a:cubicBezTo>
                  <a:pt x="14509" y="81942"/>
                  <a:pt x="14137" y="82117"/>
                  <a:pt x="14137" y="82444"/>
                </a:cubicBezTo>
                <a:cubicBezTo>
                  <a:pt x="14116" y="82641"/>
                  <a:pt x="14290" y="82794"/>
                  <a:pt x="14487" y="82794"/>
                </a:cubicBezTo>
                <a:close/>
                <a:moveTo>
                  <a:pt x="9658" y="82663"/>
                </a:moveTo>
                <a:cubicBezTo>
                  <a:pt x="9855" y="82663"/>
                  <a:pt x="9964" y="82422"/>
                  <a:pt x="9833" y="82269"/>
                </a:cubicBezTo>
                <a:cubicBezTo>
                  <a:pt x="9680" y="82117"/>
                  <a:pt x="9440" y="82226"/>
                  <a:pt x="9440" y="82422"/>
                </a:cubicBezTo>
                <a:cubicBezTo>
                  <a:pt x="9440" y="82554"/>
                  <a:pt x="9527" y="82663"/>
                  <a:pt x="9658" y="82663"/>
                </a:cubicBezTo>
                <a:close/>
                <a:moveTo>
                  <a:pt x="4829" y="82510"/>
                </a:moveTo>
                <a:cubicBezTo>
                  <a:pt x="4873" y="82510"/>
                  <a:pt x="4916" y="82466"/>
                  <a:pt x="4916" y="82422"/>
                </a:cubicBezTo>
                <a:cubicBezTo>
                  <a:pt x="4916" y="82379"/>
                  <a:pt x="4873" y="82357"/>
                  <a:pt x="4829" y="82335"/>
                </a:cubicBezTo>
                <a:cubicBezTo>
                  <a:pt x="4785" y="82357"/>
                  <a:pt x="4763" y="82379"/>
                  <a:pt x="4763" y="82422"/>
                </a:cubicBezTo>
                <a:cubicBezTo>
                  <a:pt x="4763" y="82466"/>
                  <a:pt x="4785" y="82510"/>
                  <a:pt x="4829" y="82510"/>
                </a:cubicBezTo>
                <a:close/>
                <a:moveTo>
                  <a:pt x="154442" y="77615"/>
                </a:moveTo>
                <a:cubicBezTo>
                  <a:pt x="154442" y="77615"/>
                  <a:pt x="154442" y="77593"/>
                  <a:pt x="154442" y="77593"/>
                </a:cubicBezTo>
                <a:close/>
                <a:moveTo>
                  <a:pt x="149613" y="77725"/>
                </a:moveTo>
                <a:cubicBezTo>
                  <a:pt x="149787" y="77725"/>
                  <a:pt x="149482" y="77419"/>
                  <a:pt x="149482" y="77593"/>
                </a:cubicBezTo>
                <a:cubicBezTo>
                  <a:pt x="149482" y="77659"/>
                  <a:pt x="149547" y="77725"/>
                  <a:pt x="149613" y="77725"/>
                </a:cubicBezTo>
                <a:close/>
                <a:moveTo>
                  <a:pt x="144784" y="77856"/>
                </a:moveTo>
                <a:cubicBezTo>
                  <a:pt x="145002" y="77856"/>
                  <a:pt x="145111" y="77572"/>
                  <a:pt x="144958" y="77419"/>
                </a:cubicBezTo>
                <a:cubicBezTo>
                  <a:pt x="144805" y="77266"/>
                  <a:pt x="144521" y="77375"/>
                  <a:pt x="144521" y="77593"/>
                </a:cubicBezTo>
                <a:cubicBezTo>
                  <a:pt x="144521" y="77746"/>
                  <a:pt x="144631" y="77856"/>
                  <a:pt x="144784" y="77856"/>
                </a:cubicBezTo>
                <a:close/>
                <a:moveTo>
                  <a:pt x="139955" y="78009"/>
                </a:moveTo>
                <a:cubicBezTo>
                  <a:pt x="140304" y="78009"/>
                  <a:pt x="140501" y="77572"/>
                  <a:pt x="140239" y="77309"/>
                </a:cubicBezTo>
                <a:cubicBezTo>
                  <a:pt x="139976" y="77069"/>
                  <a:pt x="139561" y="77244"/>
                  <a:pt x="139561" y="77593"/>
                </a:cubicBezTo>
                <a:cubicBezTo>
                  <a:pt x="139561" y="77834"/>
                  <a:pt x="139736" y="78009"/>
                  <a:pt x="139955" y="78009"/>
                </a:cubicBezTo>
                <a:close/>
                <a:moveTo>
                  <a:pt x="135126" y="78140"/>
                </a:moveTo>
                <a:cubicBezTo>
                  <a:pt x="135628" y="78140"/>
                  <a:pt x="135868" y="77550"/>
                  <a:pt x="135519" y="77200"/>
                </a:cubicBezTo>
                <a:cubicBezTo>
                  <a:pt x="135169" y="76850"/>
                  <a:pt x="134579" y="77113"/>
                  <a:pt x="134579" y="77593"/>
                </a:cubicBezTo>
                <a:cubicBezTo>
                  <a:pt x="134579" y="77899"/>
                  <a:pt x="134820" y="78140"/>
                  <a:pt x="135126" y="78140"/>
                </a:cubicBezTo>
                <a:close/>
                <a:moveTo>
                  <a:pt x="130297" y="78271"/>
                </a:moveTo>
                <a:cubicBezTo>
                  <a:pt x="130908" y="78271"/>
                  <a:pt x="131192" y="77550"/>
                  <a:pt x="130777" y="77135"/>
                </a:cubicBezTo>
                <a:cubicBezTo>
                  <a:pt x="130362" y="76698"/>
                  <a:pt x="129641" y="77003"/>
                  <a:pt x="129641" y="77593"/>
                </a:cubicBezTo>
                <a:cubicBezTo>
                  <a:pt x="129641" y="77965"/>
                  <a:pt x="129925" y="78271"/>
                  <a:pt x="130297" y="78271"/>
                </a:cubicBezTo>
                <a:close/>
                <a:moveTo>
                  <a:pt x="125489" y="78424"/>
                </a:moveTo>
                <a:cubicBezTo>
                  <a:pt x="126210" y="78424"/>
                  <a:pt x="126582" y="77528"/>
                  <a:pt x="126057" y="77025"/>
                </a:cubicBezTo>
                <a:cubicBezTo>
                  <a:pt x="125533" y="76501"/>
                  <a:pt x="124659" y="76872"/>
                  <a:pt x="124659" y="77593"/>
                </a:cubicBezTo>
                <a:cubicBezTo>
                  <a:pt x="124659" y="78052"/>
                  <a:pt x="125030" y="78424"/>
                  <a:pt x="125489" y="78424"/>
                </a:cubicBezTo>
                <a:close/>
                <a:moveTo>
                  <a:pt x="120660" y="78555"/>
                </a:moveTo>
                <a:cubicBezTo>
                  <a:pt x="121491" y="78555"/>
                  <a:pt x="121928" y="77528"/>
                  <a:pt x="121338" y="76938"/>
                </a:cubicBezTo>
                <a:cubicBezTo>
                  <a:pt x="120726" y="76326"/>
                  <a:pt x="119699" y="76763"/>
                  <a:pt x="119699" y="77593"/>
                </a:cubicBezTo>
                <a:cubicBezTo>
                  <a:pt x="119699" y="78118"/>
                  <a:pt x="120136" y="78555"/>
                  <a:pt x="120660" y="78555"/>
                </a:cubicBezTo>
                <a:close/>
                <a:moveTo>
                  <a:pt x="115831" y="78686"/>
                </a:moveTo>
                <a:cubicBezTo>
                  <a:pt x="116793" y="78686"/>
                  <a:pt x="117295" y="77506"/>
                  <a:pt x="116596" y="76829"/>
                </a:cubicBezTo>
                <a:cubicBezTo>
                  <a:pt x="115919" y="76129"/>
                  <a:pt x="114739" y="76610"/>
                  <a:pt x="114739" y="77593"/>
                </a:cubicBezTo>
                <a:cubicBezTo>
                  <a:pt x="114739" y="78205"/>
                  <a:pt x="115219" y="78686"/>
                  <a:pt x="115831" y="78686"/>
                </a:cubicBezTo>
                <a:close/>
                <a:moveTo>
                  <a:pt x="111002" y="78839"/>
                </a:moveTo>
                <a:cubicBezTo>
                  <a:pt x="112095" y="78839"/>
                  <a:pt x="112641" y="77506"/>
                  <a:pt x="111876" y="76719"/>
                </a:cubicBezTo>
                <a:cubicBezTo>
                  <a:pt x="111090" y="75955"/>
                  <a:pt x="109779" y="76501"/>
                  <a:pt x="109779" y="77593"/>
                </a:cubicBezTo>
                <a:cubicBezTo>
                  <a:pt x="109779" y="78271"/>
                  <a:pt x="110325" y="78839"/>
                  <a:pt x="111002" y="78839"/>
                </a:cubicBezTo>
                <a:close/>
                <a:moveTo>
                  <a:pt x="106173" y="78970"/>
                </a:moveTo>
                <a:cubicBezTo>
                  <a:pt x="107397" y="78970"/>
                  <a:pt x="108009" y="77484"/>
                  <a:pt x="107135" y="76632"/>
                </a:cubicBezTo>
                <a:cubicBezTo>
                  <a:pt x="106282" y="75780"/>
                  <a:pt x="104818" y="76392"/>
                  <a:pt x="104818" y="77593"/>
                </a:cubicBezTo>
                <a:cubicBezTo>
                  <a:pt x="104818" y="78358"/>
                  <a:pt x="105430" y="78970"/>
                  <a:pt x="106173" y="78970"/>
                </a:cubicBezTo>
                <a:close/>
                <a:moveTo>
                  <a:pt x="101344" y="79101"/>
                </a:moveTo>
                <a:cubicBezTo>
                  <a:pt x="102677" y="79101"/>
                  <a:pt x="103354" y="77484"/>
                  <a:pt x="102415" y="76545"/>
                </a:cubicBezTo>
                <a:cubicBezTo>
                  <a:pt x="101475" y="75583"/>
                  <a:pt x="99858" y="76260"/>
                  <a:pt x="99858" y="77593"/>
                </a:cubicBezTo>
                <a:cubicBezTo>
                  <a:pt x="99858" y="78424"/>
                  <a:pt x="100514" y="79101"/>
                  <a:pt x="101344" y="79101"/>
                </a:cubicBezTo>
                <a:close/>
                <a:moveTo>
                  <a:pt x="96537" y="79210"/>
                </a:moveTo>
                <a:cubicBezTo>
                  <a:pt x="97979" y="79210"/>
                  <a:pt x="98700" y="77484"/>
                  <a:pt x="97673" y="76457"/>
                </a:cubicBezTo>
                <a:cubicBezTo>
                  <a:pt x="96646" y="75430"/>
                  <a:pt x="94898" y="76151"/>
                  <a:pt x="94898" y="77593"/>
                </a:cubicBezTo>
                <a:cubicBezTo>
                  <a:pt x="94898" y="78489"/>
                  <a:pt x="95641" y="79210"/>
                  <a:pt x="96537" y="79210"/>
                </a:cubicBezTo>
                <a:close/>
                <a:moveTo>
                  <a:pt x="91708" y="79341"/>
                </a:moveTo>
                <a:cubicBezTo>
                  <a:pt x="93259" y="79341"/>
                  <a:pt x="94024" y="77462"/>
                  <a:pt x="92932" y="76370"/>
                </a:cubicBezTo>
                <a:cubicBezTo>
                  <a:pt x="91839" y="75277"/>
                  <a:pt x="89960" y="76042"/>
                  <a:pt x="89960" y="77593"/>
                </a:cubicBezTo>
                <a:cubicBezTo>
                  <a:pt x="89960" y="78555"/>
                  <a:pt x="90747" y="79341"/>
                  <a:pt x="91708" y="79341"/>
                </a:cubicBezTo>
                <a:close/>
                <a:moveTo>
                  <a:pt x="86879" y="79451"/>
                </a:moveTo>
                <a:cubicBezTo>
                  <a:pt x="88540" y="79451"/>
                  <a:pt x="89370" y="77462"/>
                  <a:pt x="88190" y="76282"/>
                </a:cubicBezTo>
                <a:cubicBezTo>
                  <a:pt x="87010" y="75102"/>
                  <a:pt x="85022" y="75933"/>
                  <a:pt x="85022" y="77593"/>
                </a:cubicBezTo>
                <a:cubicBezTo>
                  <a:pt x="85022" y="78620"/>
                  <a:pt x="85852" y="79451"/>
                  <a:pt x="86879" y="79451"/>
                </a:cubicBezTo>
                <a:close/>
                <a:moveTo>
                  <a:pt x="82050" y="79538"/>
                </a:moveTo>
                <a:cubicBezTo>
                  <a:pt x="83776" y="79538"/>
                  <a:pt x="84650" y="77440"/>
                  <a:pt x="83426" y="76217"/>
                </a:cubicBezTo>
                <a:cubicBezTo>
                  <a:pt x="82203" y="75015"/>
                  <a:pt x="80105" y="75867"/>
                  <a:pt x="80105" y="77593"/>
                </a:cubicBezTo>
                <a:cubicBezTo>
                  <a:pt x="80105" y="78664"/>
                  <a:pt x="80979" y="79538"/>
                  <a:pt x="82050" y="79538"/>
                </a:cubicBezTo>
                <a:close/>
                <a:moveTo>
                  <a:pt x="77221" y="79560"/>
                </a:moveTo>
                <a:cubicBezTo>
                  <a:pt x="78969" y="79560"/>
                  <a:pt x="79843" y="77440"/>
                  <a:pt x="78619" y="76217"/>
                </a:cubicBezTo>
                <a:cubicBezTo>
                  <a:pt x="77374" y="74971"/>
                  <a:pt x="75254" y="75845"/>
                  <a:pt x="75254" y="77593"/>
                </a:cubicBezTo>
                <a:cubicBezTo>
                  <a:pt x="75254" y="78686"/>
                  <a:pt x="76128" y="79560"/>
                  <a:pt x="77221" y="79560"/>
                </a:cubicBezTo>
                <a:close/>
                <a:moveTo>
                  <a:pt x="72392" y="79538"/>
                </a:moveTo>
                <a:cubicBezTo>
                  <a:pt x="74118" y="79538"/>
                  <a:pt x="74992" y="77440"/>
                  <a:pt x="73768" y="76217"/>
                </a:cubicBezTo>
                <a:cubicBezTo>
                  <a:pt x="72545" y="75015"/>
                  <a:pt x="70447" y="75867"/>
                  <a:pt x="70447" y="77593"/>
                </a:cubicBezTo>
                <a:cubicBezTo>
                  <a:pt x="70447" y="78664"/>
                  <a:pt x="71321" y="79538"/>
                  <a:pt x="72392" y="79538"/>
                </a:cubicBezTo>
                <a:close/>
                <a:moveTo>
                  <a:pt x="67563" y="79451"/>
                </a:moveTo>
                <a:cubicBezTo>
                  <a:pt x="69223" y="79451"/>
                  <a:pt x="70032" y="77462"/>
                  <a:pt x="68874" y="76304"/>
                </a:cubicBezTo>
                <a:cubicBezTo>
                  <a:pt x="67716" y="75124"/>
                  <a:pt x="65727" y="75955"/>
                  <a:pt x="65727" y="77593"/>
                </a:cubicBezTo>
                <a:cubicBezTo>
                  <a:pt x="65727" y="78620"/>
                  <a:pt x="66558" y="79451"/>
                  <a:pt x="67563" y="79451"/>
                </a:cubicBezTo>
                <a:close/>
                <a:moveTo>
                  <a:pt x="62734" y="79341"/>
                </a:moveTo>
                <a:cubicBezTo>
                  <a:pt x="64285" y="79341"/>
                  <a:pt x="65072" y="77462"/>
                  <a:pt x="63979" y="76370"/>
                </a:cubicBezTo>
                <a:cubicBezTo>
                  <a:pt x="62887" y="75277"/>
                  <a:pt x="61008" y="76042"/>
                  <a:pt x="61008" y="77593"/>
                </a:cubicBezTo>
                <a:cubicBezTo>
                  <a:pt x="61008" y="78555"/>
                  <a:pt x="61794" y="79341"/>
                  <a:pt x="62734" y="79341"/>
                </a:cubicBezTo>
                <a:close/>
                <a:moveTo>
                  <a:pt x="57927" y="79210"/>
                </a:moveTo>
                <a:cubicBezTo>
                  <a:pt x="59369" y="79210"/>
                  <a:pt x="60090" y="77484"/>
                  <a:pt x="59063" y="76457"/>
                </a:cubicBezTo>
                <a:cubicBezTo>
                  <a:pt x="58058" y="75430"/>
                  <a:pt x="56310" y="76151"/>
                  <a:pt x="56310" y="77593"/>
                </a:cubicBezTo>
                <a:cubicBezTo>
                  <a:pt x="56310" y="78489"/>
                  <a:pt x="57031" y="79210"/>
                  <a:pt x="57927" y="79210"/>
                </a:cubicBezTo>
                <a:close/>
                <a:moveTo>
                  <a:pt x="53098" y="79101"/>
                </a:moveTo>
                <a:cubicBezTo>
                  <a:pt x="54409" y="79101"/>
                  <a:pt x="55086" y="77506"/>
                  <a:pt x="54146" y="76566"/>
                </a:cubicBezTo>
                <a:cubicBezTo>
                  <a:pt x="53207" y="75627"/>
                  <a:pt x="51612" y="76304"/>
                  <a:pt x="51612" y="77615"/>
                </a:cubicBezTo>
                <a:cubicBezTo>
                  <a:pt x="51612" y="78446"/>
                  <a:pt x="52267" y="79101"/>
                  <a:pt x="53098" y="79101"/>
                </a:cubicBezTo>
                <a:close/>
                <a:moveTo>
                  <a:pt x="48268" y="78970"/>
                </a:moveTo>
                <a:cubicBezTo>
                  <a:pt x="49470" y="78948"/>
                  <a:pt x="50060" y="77506"/>
                  <a:pt x="49208" y="76654"/>
                </a:cubicBezTo>
                <a:cubicBezTo>
                  <a:pt x="48356" y="75823"/>
                  <a:pt x="46914" y="76413"/>
                  <a:pt x="46914" y="77615"/>
                </a:cubicBezTo>
                <a:cubicBezTo>
                  <a:pt x="46914" y="78358"/>
                  <a:pt x="47504" y="78970"/>
                  <a:pt x="48268" y="78970"/>
                </a:cubicBezTo>
                <a:close/>
                <a:moveTo>
                  <a:pt x="43439" y="78839"/>
                </a:moveTo>
                <a:cubicBezTo>
                  <a:pt x="44532" y="78839"/>
                  <a:pt x="45078" y="77528"/>
                  <a:pt x="44313" y="76763"/>
                </a:cubicBezTo>
                <a:cubicBezTo>
                  <a:pt x="43549" y="75976"/>
                  <a:pt x="42238" y="76523"/>
                  <a:pt x="42238" y="77615"/>
                </a:cubicBezTo>
                <a:cubicBezTo>
                  <a:pt x="42216" y="78293"/>
                  <a:pt x="42762" y="78839"/>
                  <a:pt x="43439" y="78839"/>
                </a:cubicBezTo>
                <a:close/>
                <a:moveTo>
                  <a:pt x="38610" y="78708"/>
                </a:moveTo>
                <a:cubicBezTo>
                  <a:pt x="39594" y="78708"/>
                  <a:pt x="40074" y="77528"/>
                  <a:pt x="39397" y="76829"/>
                </a:cubicBezTo>
                <a:cubicBezTo>
                  <a:pt x="38698" y="76151"/>
                  <a:pt x="37518" y="76632"/>
                  <a:pt x="37518" y="77615"/>
                </a:cubicBezTo>
                <a:cubicBezTo>
                  <a:pt x="37518" y="78205"/>
                  <a:pt x="38020" y="78708"/>
                  <a:pt x="38610" y="78708"/>
                </a:cubicBezTo>
                <a:close/>
                <a:moveTo>
                  <a:pt x="33803" y="78555"/>
                </a:moveTo>
                <a:cubicBezTo>
                  <a:pt x="34634" y="78555"/>
                  <a:pt x="35049" y="77550"/>
                  <a:pt x="34459" y="76960"/>
                </a:cubicBezTo>
                <a:cubicBezTo>
                  <a:pt x="33869" y="76370"/>
                  <a:pt x="32864" y="76785"/>
                  <a:pt x="32864" y="77615"/>
                </a:cubicBezTo>
                <a:cubicBezTo>
                  <a:pt x="32864" y="78140"/>
                  <a:pt x="33279" y="78555"/>
                  <a:pt x="33803" y="78555"/>
                </a:cubicBezTo>
                <a:close/>
                <a:moveTo>
                  <a:pt x="28974" y="78424"/>
                </a:moveTo>
                <a:cubicBezTo>
                  <a:pt x="29673" y="78424"/>
                  <a:pt x="30045" y="77550"/>
                  <a:pt x="29542" y="77047"/>
                </a:cubicBezTo>
                <a:cubicBezTo>
                  <a:pt x="29018" y="76545"/>
                  <a:pt x="28166" y="76916"/>
                  <a:pt x="28166" y="77615"/>
                </a:cubicBezTo>
                <a:cubicBezTo>
                  <a:pt x="28166" y="78074"/>
                  <a:pt x="28515" y="78424"/>
                  <a:pt x="28974" y="78424"/>
                </a:cubicBezTo>
                <a:close/>
                <a:moveTo>
                  <a:pt x="24145" y="78293"/>
                </a:moveTo>
                <a:cubicBezTo>
                  <a:pt x="24735" y="78293"/>
                  <a:pt x="25041" y="77572"/>
                  <a:pt x="24604" y="77135"/>
                </a:cubicBezTo>
                <a:cubicBezTo>
                  <a:pt x="24189" y="76719"/>
                  <a:pt x="23468" y="77025"/>
                  <a:pt x="23468" y="77615"/>
                </a:cubicBezTo>
                <a:cubicBezTo>
                  <a:pt x="23468" y="77987"/>
                  <a:pt x="23774" y="78293"/>
                  <a:pt x="24145" y="78293"/>
                </a:cubicBezTo>
                <a:close/>
                <a:moveTo>
                  <a:pt x="19316" y="78140"/>
                </a:moveTo>
                <a:cubicBezTo>
                  <a:pt x="19775" y="78140"/>
                  <a:pt x="20015" y="77572"/>
                  <a:pt x="19688" y="77244"/>
                </a:cubicBezTo>
                <a:cubicBezTo>
                  <a:pt x="19360" y="76916"/>
                  <a:pt x="18792" y="77156"/>
                  <a:pt x="18792" y="77615"/>
                </a:cubicBezTo>
                <a:cubicBezTo>
                  <a:pt x="18792" y="77899"/>
                  <a:pt x="19032" y="78140"/>
                  <a:pt x="19316" y="78140"/>
                </a:cubicBezTo>
                <a:close/>
                <a:moveTo>
                  <a:pt x="14487" y="78009"/>
                </a:moveTo>
                <a:cubicBezTo>
                  <a:pt x="14837" y="78009"/>
                  <a:pt x="14990" y="77593"/>
                  <a:pt x="14749" y="77353"/>
                </a:cubicBezTo>
                <a:cubicBezTo>
                  <a:pt x="14509" y="77113"/>
                  <a:pt x="14116" y="77266"/>
                  <a:pt x="14094" y="77615"/>
                </a:cubicBezTo>
                <a:cubicBezTo>
                  <a:pt x="14094" y="77834"/>
                  <a:pt x="14269" y="78009"/>
                  <a:pt x="14487" y="78009"/>
                </a:cubicBezTo>
                <a:close/>
                <a:moveTo>
                  <a:pt x="9658" y="77856"/>
                </a:moveTo>
                <a:cubicBezTo>
                  <a:pt x="9877" y="77856"/>
                  <a:pt x="9986" y="77615"/>
                  <a:pt x="9833" y="77462"/>
                </a:cubicBezTo>
                <a:cubicBezTo>
                  <a:pt x="9680" y="77309"/>
                  <a:pt x="9418" y="77419"/>
                  <a:pt x="9418" y="77615"/>
                </a:cubicBezTo>
                <a:cubicBezTo>
                  <a:pt x="9418" y="77746"/>
                  <a:pt x="9527" y="77856"/>
                  <a:pt x="9658" y="77856"/>
                </a:cubicBezTo>
                <a:close/>
                <a:moveTo>
                  <a:pt x="4829" y="77725"/>
                </a:moveTo>
                <a:cubicBezTo>
                  <a:pt x="4895" y="77725"/>
                  <a:pt x="4938" y="77681"/>
                  <a:pt x="4938" y="77615"/>
                </a:cubicBezTo>
                <a:cubicBezTo>
                  <a:pt x="4938" y="77484"/>
                  <a:pt x="4742" y="77484"/>
                  <a:pt x="4742" y="77615"/>
                </a:cubicBezTo>
                <a:cubicBezTo>
                  <a:pt x="4720" y="77681"/>
                  <a:pt x="4785" y="77725"/>
                  <a:pt x="4829" y="77725"/>
                </a:cubicBezTo>
                <a:close/>
                <a:moveTo>
                  <a:pt x="154442" y="72808"/>
                </a:moveTo>
                <a:lnTo>
                  <a:pt x="154442" y="72808"/>
                </a:lnTo>
                <a:cubicBezTo>
                  <a:pt x="154442" y="72808"/>
                  <a:pt x="154442" y="72808"/>
                  <a:pt x="154442" y="72808"/>
                </a:cubicBezTo>
                <a:close/>
                <a:moveTo>
                  <a:pt x="149613" y="72939"/>
                </a:moveTo>
                <a:cubicBezTo>
                  <a:pt x="149831" y="72939"/>
                  <a:pt x="149460" y="72590"/>
                  <a:pt x="149482" y="72808"/>
                </a:cubicBezTo>
                <a:cubicBezTo>
                  <a:pt x="149482" y="72874"/>
                  <a:pt x="149525" y="72939"/>
                  <a:pt x="149613" y="72939"/>
                </a:cubicBezTo>
                <a:close/>
                <a:moveTo>
                  <a:pt x="144784" y="73070"/>
                </a:moveTo>
                <a:cubicBezTo>
                  <a:pt x="144937" y="73070"/>
                  <a:pt x="145046" y="72939"/>
                  <a:pt x="145046" y="72786"/>
                </a:cubicBezTo>
                <a:cubicBezTo>
                  <a:pt x="145046" y="72437"/>
                  <a:pt x="144500" y="72437"/>
                  <a:pt x="144500" y="72786"/>
                </a:cubicBezTo>
                <a:cubicBezTo>
                  <a:pt x="144500" y="72939"/>
                  <a:pt x="144631" y="73070"/>
                  <a:pt x="144784" y="73070"/>
                </a:cubicBezTo>
                <a:close/>
                <a:moveTo>
                  <a:pt x="139955" y="73223"/>
                </a:moveTo>
                <a:cubicBezTo>
                  <a:pt x="140326" y="73223"/>
                  <a:pt x="140501" y="72764"/>
                  <a:pt x="140239" y="72502"/>
                </a:cubicBezTo>
                <a:cubicBezTo>
                  <a:pt x="139976" y="72240"/>
                  <a:pt x="139539" y="72437"/>
                  <a:pt x="139539" y="72808"/>
                </a:cubicBezTo>
                <a:cubicBezTo>
                  <a:pt x="139539" y="73027"/>
                  <a:pt x="139736" y="73223"/>
                  <a:pt x="139955" y="73223"/>
                </a:cubicBezTo>
                <a:close/>
                <a:moveTo>
                  <a:pt x="135126" y="73354"/>
                </a:moveTo>
                <a:cubicBezTo>
                  <a:pt x="135628" y="73354"/>
                  <a:pt x="135868" y="72764"/>
                  <a:pt x="135519" y="72415"/>
                </a:cubicBezTo>
                <a:cubicBezTo>
                  <a:pt x="135169" y="72065"/>
                  <a:pt x="134579" y="72305"/>
                  <a:pt x="134579" y="72808"/>
                </a:cubicBezTo>
                <a:cubicBezTo>
                  <a:pt x="134579" y="73114"/>
                  <a:pt x="134820" y="73354"/>
                  <a:pt x="135126" y="73354"/>
                </a:cubicBezTo>
                <a:close/>
                <a:moveTo>
                  <a:pt x="130297" y="73507"/>
                </a:moveTo>
                <a:cubicBezTo>
                  <a:pt x="130930" y="73485"/>
                  <a:pt x="131236" y="72742"/>
                  <a:pt x="130799" y="72305"/>
                </a:cubicBezTo>
                <a:cubicBezTo>
                  <a:pt x="130362" y="71868"/>
                  <a:pt x="129597" y="72174"/>
                  <a:pt x="129619" y="72808"/>
                </a:cubicBezTo>
                <a:cubicBezTo>
                  <a:pt x="129619" y="73180"/>
                  <a:pt x="129925" y="73507"/>
                  <a:pt x="130297" y="73507"/>
                </a:cubicBezTo>
                <a:close/>
                <a:moveTo>
                  <a:pt x="125489" y="73638"/>
                </a:moveTo>
                <a:cubicBezTo>
                  <a:pt x="126232" y="73638"/>
                  <a:pt x="126604" y="72721"/>
                  <a:pt x="126079" y="72196"/>
                </a:cubicBezTo>
                <a:cubicBezTo>
                  <a:pt x="125533" y="71672"/>
                  <a:pt x="124637" y="72043"/>
                  <a:pt x="124637" y="72808"/>
                </a:cubicBezTo>
                <a:cubicBezTo>
                  <a:pt x="124637" y="73267"/>
                  <a:pt x="125009" y="73638"/>
                  <a:pt x="125489" y="73638"/>
                </a:cubicBezTo>
                <a:close/>
                <a:moveTo>
                  <a:pt x="120660" y="73769"/>
                </a:moveTo>
                <a:cubicBezTo>
                  <a:pt x="121534" y="73769"/>
                  <a:pt x="121950" y="72721"/>
                  <a:pt x="121338" y="72109"/>
                </a:cubicBezTo>
                <a:cubicBezTo>
                  <a:pt x="120726" y="71497"/>
                  <a:pt x="119677" y="71934"/>
                  <a:pt x="119677" y="72808"/>
                </a:cubicBezTo>
                <a:cubicBezTo>
                  <a:pt x="119677" y="73332"/>
                  <a:pt x="120114" y="73769"/>
                  <a:pt x="120660" y="73769"/>
                </a:cubicBezTo>
                <a:close/>
                <a:moveTo>
                  <a:pt x="115831" y="73901"/>
                </a:moveTo>
                <a:cubicBezTo>
                  <a:pt x="116815" y="73901"/>
                  <a:pt x="117317" y="72721"/>
                  <a:pt x="116618" y="72000"/>
                </a:cubicBezTo>
                <a:cubicBezTo>
                  <a:pt x="115919" y="71300"/>
                  <a:pt x="114717" y="71803"/>
                  <a:pt x="114717" y="72808"/>
                </a:cubicBezTo>
                <a:cubicBezTo>
                  <a:pt x="114717" y="73420"/>
                  <a:pt x="115219" y="73901"/>
                  <a:pt x="115831" y="73901"/>
                </a:cubicBezTo>
                <a:close/>
                <a:moveTo>
                  <a:pt x="111002" y="74054"/>
                </a:moveTo>
                <a:cubicBezTo>
                  <a:pt x="112117" y="74054"/>
                  <a:pt x="112685" y="72699"/>
                  <a:pt x="111898" y="71912"/>
                </a:cubicBezTo>
                <a:cubicBezTo>
                  <a:pt x="111090" y="71104"/>
                  <a:pt x="109735" y="71672"/>
                  <a:pt x="109735" y="72808"/>
                </a:cubicBezTo>
                <a:cubicBezTo>
                  <a:pt x="109735" y="73485"/>
                  <a:pt x="110303" y="74054"/>
                  <a:pt x="111002" y="74054"/>
                </a:cubicBezTo>
                <a:close/>
                <a:moveTo>
                  <a:pt x="106173" y="74185"/>
                </a:moveTo>
                <a:cubicBezTo>
                  <a:pt x="107419" y="74185"/>
                  <a:pt x="108052" y="72699"/>
                  <a:pt x="107156" y="71803"/>
                </a:cubicBezTo>
                <a:cubicBezTo>
                  <a:pt x="106282" y="70929"/>
                  <a:pt x="104775" y="71563"/>
                  <a:pt x="104797" y="72808"/>
                </a:cubicBezTo>
                <a:cubicBezTo>
                  <a:pt x="104797" y="73573"/>
                  <a:pt x="105408" y="74185"/>
                  <a:pt x="106173" y="74185"/>
                </a:cubicBezTo>
                <a:close/>
                <a:moveTo>
                  <a:pt x="101344" y="74338"/>
                </a:moveTo>
                <a:cubicBezTo>
                  <a:pt x="102721" y="74338"/>
                  <a:pt x="103420" y="72677"/>
                  <a:pt x="102437" y="71716"/>
                </a:cubicBezTo>
                <a:cubicBezTo>
                  <a:pt x="101475" y="70732"/>
                  <a:pt x="99815" y="71431"/>
                  <a:pt x="99815" y="72808"/>
                </a:cubicBezTo>
                <a:cubicBezTo>
                  <a:pt x="99815" y="73660"/>
                  <a:pt x="100492" y="74338"/>
                  <a:pt x="101344" y="74338"/>
                </a:cubicBezTo>
                <a:close/>
                <a:moveTo>
                  <a:pt x="96537" y="74469"/>
                </a:moveTo>
                <a:cubicBezTo>
                  <a:pt x="98023" y="74469"/>
                  <a:pt x="98766" y="72655"/>
                  <a:pt x="97717" y="71606"/>
                </a:cubicBezTo>
                <a:cubicBezTo>
                  <a:pt x="96646" y="70557"/>
                  <a:pt x="94854" y="71300"/>
                  <a:pt x="94854" y="72786"/>
                </a:cubicBezTo>
                <a:cubicBezTo>
                  <a:pt x="94854" y="73704"/>
                  <a:pt x="95597" y="74469"/>
                  <a:pt x="96537" y="74469"/>
                </a:cubicBezTo>
                <a:close/>
                <a:moveTo>
                  <a:pt x="91708" y="74600"/>
                </a:moveTo>
                <a:cubicBezTo>
                  <a:pt x="93303" y="74600"/>
                  <a:pt x="94112" y="72655"/>
                  <a:pt x="92975" y="71497"/>
                </a:cubicBezTo>
                <a:cubicBezTo>
                  <a:pt x="91839" y="70361"/>
                  <a:pt x="89894" y="71169"/>
                  <a:pt x="89894" y="72786"/>
                </a:cubicBezTo>
                <a:cubicBezTo>
                  <a:pt x="89894" y="73791"/>
                  <a:pt x="90703" y="74600"/>
                  <a:pt x="91708" y="74600"/>
                </a:cubicBezTo>
                <a:close/>
                <a:moveTo>
                  <a:pt x="86879" y="74731"/>
                </a:moveTo>
                <a:cubicBezTo>
                  <a:pt x="88605" y="74731"/>
                  <a:pt x="89479" y="72633"/>
                  <a:pt x="88256" y="71410"/>
                </a:cubicBezTo>
                <a:cubicBezTo>
                  <a:pt x="87032" y="70186"/>
                  <a:pt x="84934" y="71060"/>
                  <a:pt x="84934" y="72786"/>
                </a:cubicBezTo>
                <a:cubicBezTo>
                  <a:pt x="84934" y="73857"/>
                  <a:pt x="85808" y="74731"/>
                  <a:pt x="86879" y="74731"/>
                </a:cubicBezTo>
                <a:close/>
                <a:moveTo>
                  <a:pt x="82050" y="74840"/>
                </a:moveTo>
                <a:cubicBezTo>
                  <a:pt x="83864" y="74840"/>
                  <a:pt x="84781" y="72633"/>
                  <a:pt x="83492" y="71344"/>
                </a:cubicBezTo>
                <a:cubicBezTo>
                  <a:pt x="82203" y="70055"/>
                  <a:pt x="79996" y="70973"/>
                  <a:pt x="79996" y="72786"/>
                </a:cubicBezTo>
                <a:cubicBezTo>
                  <a:pt x="79996" y="73922"/>
                  <a:pt x="80914" y="74840"/>
                  <a:pt x="82050" y="74840"/>
                </a:cubicBezTo>
                <a:close/>
                <a:moveTo>
                  <a:pt x="77221" y="74884"/>
                </a:moveTo>
                <a:cubicBezTo>
                  <a:pt x="79100" y="74884"/>
                  <a:pt x="80040" y="72633"/>
                  <a:pt x="78707" y="71300"/>
                </a:cubicBezTo>
                <a:cubicBezTo>
                  <a:pt x="77374" y="69967"/>
                  <a:pt x="75123" y="70907"/>
                  <a:pt x="75123" y="72786"/>
                </a:cubicBezTo>
                <a:cubicBezTo>
                  <a:pt x="75123" y="73944"/>
                  <a:pt x="76063" y="74884"/>
                  <a:pt x="77221" y="74884"/>
                </a:cubicBezTo>
                <a:close/>
                <a:moveTo>
                  <a:pt x="72392" y="74840"/>
                </a:moveTo>
                <a:cubicBezTo>
                  <a:pt x="74227" y="74840"/>
                  <a:pt x="75145" y="72633"/>
                  <a:pt x="73834" y="71344"/>
                </a:cubicBezTo>
                <a:cubicBezTo>
                  <a:pt x="72545" y="70055"/>
                  <a:pt x="70338" y="70973"/>
                  <a:pt x="70338" y="72786"/>
                </a:cubicBezTo>
                <a:cubicBezTo>
                  <a:pt x="70338" y="73922"/>
                  <a:pt x="71256" y="74840"/>
                  <a:pt x="72392" y="74840"/>
                </a:cubicBezTo>
                <a:close/>
                <a:moveTo>
                  <a:pt x="67563" y="74709"/>
                </a:moveTo>
                <a:cubicBezTo>
                  <a:pt x="69289" y="74709"/>
                  <a:pt x="70141" y="72633"/>
                  <a:pt x="68939" y="71431"/>
                </a:cubicBezTo>
                <a:cubicBezTo>
                  <a:pt x="67716" y="70208"/>
                  <a:pt x="65640" y="71060"/>
                  <a:pt x="65640" y="72786"/>
                </a:cubicBezTo>
                <a:cubicBezTo>
                  <a:pt x="65640" y="73857"/>
                  <a:pt x="66514" y="74709"/>
                  <a:pt x="67563" y="74709"/>
                </a:cubicBezTo>
                <a:close/>
                <a:moveTo>
                  <a:pt x="62734" y="74578"/>
                </a:moveTo>
                <a:cubicBezTo>
                  <a:pt x="64351" y="74578"/>
                  <a:pt x="65137" y="72655"/>
                  <a:pt x="64023" y="71519"/>
                </a:cubicBezTo>
                <a:cubicBezTo>
                  <a:pt x="62887" y="70383"/>
                  <a:pt x="60942" y="71191"/>
                  <a:pt x="60942" y="72786"/>
                </a:cubicBezTo>
                <a:cubicBezTo>
                  <a:pt x="60964" y="73769"/>
                  <a:pt x="61750" y="74578"/>
                  <a:pt x="62734" y="74578"/>
                </a:cubicBezTo>
                <a:close/>
                <a:moveTo>
                  <a:pt x="57927" y="74447"/>
                </a:moveTo>
                <a:cubicBezTo>
                  <a:pt x="59391" y="74447"/>
                  <a:pt x="60133" y="72655"/>
                  <a:pt x="59085" y="71606"/>
                </a:cubicBezTo>
                <a:cubicBezTo>
                  <a:pt x="58058" y="70557"/>
                  <a:pt x="56266" y="71300"/>
                  <a:pt x="56266" y="72786"/>
                </a:cubicBezTo>
                <a:cubicBezTo>
                  <a:pt x="56266" y="73704"/>
                  <a:pt x="57009" y="74447"/>
                  <a:pt x="57927" y="74447"/>
                </a:cubicBezTo>
                <a:close/>
                <a:moveTo>
                  <a:pt x="53098" y="74316"/>
                </a:moveTo>
                <a:cubicBezTo>
                  <a:pt x="54452" y="74316"/>
                  <a:pt x="55130" y="72677"/>
                  <a:pt x="54168" y="71716"/>
                </a:cubicBezTo>
                <a:cubicBezTo>
                  <a:pt x="53207" y="70754"/>
                  <a:pt x="51568" y="71431"/>
                  <a:pt x="51568" y="72786"/>
                </a:cubicBezTo>
                <a:cubicBezTo>
                  <a:pt x="51568" y="73638"/>
                  <a:pt x="52245" y="74316"/>
                  <a:pt x="53098" y="74316"/>
                </a:cubicBezTo>
                <a:close/>
                <a:moveTo>
                  <a:pt x="48268" y="74163"/>
                </a:moveTo>
                <a:cubicBezTo>
                  <a:pt x="49492" y="74163"/>
                  <a:pt x="50082" y="72677"/>
                  <a:pt x="49208" y="71825"/>
                </a:cubicBezTo>
                <a:cubicBezTo>
                  <a:pt x="48356" y="70973"/>
                  <a:pt x="46892" y="71584"/>
                  <a:pt x="46892" y="72808"/>
                </a:cubicBezTo>
                <a:cubicBezTo>
                  <a:pt x="46892" y="73551"/>
                  <a:pt x="47504" y="74163"/>
                  <a:pt x="48268" y="74163"/>
                </a:cubicBezTo>
                <a:close/>
                <a:moveTo>
                  <a:pt x="43439" y="74032"/>
                </a:moveTo>
                <a:cubicBezTo>
                  <a:pt x="44554" y="74032"/>
                  <a:pt x="45122" y="72699"/>
                  <a:pt x="44335" y="71912"/>
                </a:cubicBezTo>
                <a:cubicBezTo>
                  <a:pt x="43549" y="71126"/>
                  <a:pt x="42194" y="71672"/>
                  <a:pt x="42194" y="72786"/>
                </a:cubicBezTo>
                <a:cubicBezTo>
                  <a:pt x="42194" y="73485"/>
                  <a:pt x="42762" y="74032"/>
                  <a:pt x="43439" y="74032"/>
                </a:cubicBezTo>
                <a:close/>
                <a:moveTo>
                  <a:pt x="38610" y="73879"/>
                </a:moveTo>
                <a:cubicBezTo>
                  <a:pt x="39594" y="73879"/>
                  <a:pt x="40074" y="72699"/>
                  <a:pt x="39397" y="72021"/>
                </a:cubicBezTo>
                <a:cubicBezTo>
                  <a:pt x="38698" y="71322"/>
                  <a:pt x="37518" y="71825"/>
                  <a:pt x="37518" y="72786"/>
                </a:cubicBezTo>
                <a:cubicBezTo>
                  <a:pt x="37518" y="73398"/>
                  <a:pt x="38020" y="73879"/>
                  <a:pt x="38610" y="73879"/>
                </a:cubicBezTo>
                <a:close/>
                <a:moveTo>
                  <a:pt x="33781" y="73748"/>
                </a:moveTo>
                <a:cubicBezTo>
                  <a:pt x="34655" y="73748"/>
                  <a:pt x="35092" y="72721"/>
                  <a:pt x="34481" y="72109"/>
                </a:cubicBezTo>
                <a:cubicBezTo>
                  <a:pt x="33869" y="71497"/>
                  <a:pt x="32820" y="71934"/>
                  <a:pt x="32820" y="72786"/>
                </a:cubicBezTo>
                <a:cubicBezTo>
                  <a:pt x="32820" y="73311"/>
                  <a:pt x="33257" y="73748"/>
                  <a:pt x="33781" y="73748"/>
                </a:cubicBezTo>
                <a:close/>
                <a:moveTo>
                  <a:pt x="28974" y="73617"/>
                </a:moveTo>
                <a:cubicBezTo>
                  <a:pt x="29695" y="73617"/>
                  <a:pt x="30067" y="72742"/>
                  <a:pt x="29542" y="72218"/>
                </a:cubicBezTo>
                <a:cubicBezTo>
                  <a:pt x="29040" y="71694"/>
                  <a:pt x="28144" y="72065"/>
                  <a:pt x="28144" y="72786"/>
                </a:cubicBezTo>
                <a:cubicBezTo>
                  <a:pt x="28144" y="73245"/>
                  <a:pt x="28515" y="73617"/>
                  <a:pt x="28974" y="73617"/>
                </a:cubicBezTo>
                <a:close/>
                <a:moveTo>
                  <a:pt x="24145" y="73464"/>
                </a:moveTo>
                <a:cubicBezTo>
                  <a:pt x="24757" y="73464"/>
                  <a:pt x="25063" y="72742"/>
                  <a:pt x="24626" y="72305"/>
                </a:cubicBezTo>
                <a:cubicBezTo>
                  <a:pt x="24189" y="71868"/>
                  <a:pt x="23446" y="72174"/>
                  <a:pt x="23446" y="72786"/>
                </a:cubicBezTo>
                <a:cubicBezTo>
                  <a:pt x="23468" y="73158"/>
                  <a:pt x="23774" y="73464"/>
                  <a:pt x="24145" y="73464"/>
                </a:cubicBezTo>
                <a:close/>
                <a:moveTo>
                  <a:pt x="19316" y="73332"/>
                </a:moveTo>
                <a:cubicBezTo>
                  <a:pt x="19797" y="73332"/>
                  <a:pt x="20037" y="72742"/>
                  <a:pt x="19709" y="72393"/>
                </a:cubicBezTo>
                <a:cubicBezTo>
                  <a:pt x="19360" y="72065"/>
                  <a:pt x="18770" y="72305"/>
                  <a:pt x="18770" y="72786"/>
                </a:cubicBezTo>
                <a:cubicBezTo>
                  <a:pt x="18770" y="73092"/>
                  <a:pt x="19010" y="73332"/>
                  <a:pt x="19316" y="73332"/>
                </a:cubicBezTo>
                <a:close/>
                <a:moveTo>
                  <a:pt x="14487" y="73180"/>
                </a:moveTo>
                <a:cubicBezTo>
                  <a:pt x="14859" y="73201"/>
                  <a:pt x="15033" y="72764"/>
                  <a:pt x="14771" y="72502"/>
                </a:cubicBezTo>
                <a:cubicBezTo>
                  <a:pt x="14531" y="72240"/>
                  <a:pt x="14094" y="72437"/>
                  <a:pt x="14094" y="72786"/>
                </a:cubicBezTo>
                <a:cubicBezTo>
                  <a:pt x="14094" y="73005"/>
                  <a:pt x="14269" y="73180"/>
                  <a:pt x="14509" y="73180"/>
                </a:cubicBezTo>
                <a:close/>
                <a:moveTo>
                  <a:pt x="9658" y="73048"/>
                </a:moveTo>
                <a:cubicBezTo>
                  <a:pt x="9811" y="73048"/>
                  <a:pt x="9920" y="72939"/>
                  <a:pt x="9920" y="72786"/>
                </a:cubicBezTo>
                <a:cubicBezTo>
                  <a:pt x="9920" y="72458"/>
                  <a:pt x="9418" y="72458"/>
                  <a:pt x="9418" y="72786"/>
                </a:cubicBezTo>
                <a:cubicBezTo>
                  <a:pt x="9418" y="72917"/>
                  <a:pt x="9527" y="73048"/>
                  <a:pt x="9658" y="73048"/>
                </a:cubicBezTo>
                <a:close/>
                <a:moveTo>
                  <a:pt x="4829" y="72895"/>
                </a:moveTo>
                <a:cubicBezTo>
                  <a:pt x="4895" y="72917"/>
                  <a:pt x="4960" y="72852"/>
                  <a:pt x="4960" y="72786"/>
                </a:cubicBezTo>
                <a:cubicBezTo>
                  <a:pt x="4960" y="72633"/>
                  <a:pt x="4720" y="72633"/>
                  <a:pt x="4720" y="72786"/>
                </a:cubicBezTo>
                <a:cubicBezTo>
                  <a:pt x="4720" y="72852"/>
                  <a:pt x="4763" y="72917"/>
                  <a:pt x="4829" y="72895"/>
                </a:cubicBezTo>
                <a:close/>
                <a:moveTo>
                  <a:pt x="22" y="72808"/>
                </a:moveTo>
                <a:lnTo>
                  <a:pt x="22" y="72808"/>
                </a:lnTo>
                <a:cubicBezTo>
                  <a:pt x="22" y="72786"/>
                  <a:pt x="22" y="72786"/>
                  <a:pt x="22" y="72786"/>
                </a:cubicBezTo>
                <a:lnTo>
                  <a:pt x="0" y="72808"/>
                </a:lnTo>
                <a:close/>
                <a:moveTo>
                  <a:pt x="154442" y="67979"/>
                </a:moveTo>
                <a:cubicBezTo>
                  <a:pt x="154442" y="67979"/>
                  <a:pt x="154442" y="67979"/>
                  <a:pt x="154442" y="67957"/>
                </a:cubicBezTo>
                <a:cubicBezTo>
                  <a:pt x="154442" y="67957"/>
                  <a:pt x="154442" y="67957"/>
                  <a:pt x="154442" y="67957"/>
                </a:cubicBezTo>
                <a:lnTo>
                  <a:pt x="154442" y="67957"/>
                </a:lnTo>
                <a:cubicBezTo>
                  <a:pt x="154442" y="67957"/>
                  <a:pt x="154442" y="67979"/>
                  <a:pt x="154442" y="67979"/>
                </a:cubicBezTo>
                <a:close/>
                <a:moveTo>
                  <a:pt x="149613" y="68088"/>
                </a:moveTo>
                <a:cubicBezTo>
                  <a:pt x="149809" y="68088"/>
                  <a:pt x="149482" y="67760"/>
                  <a:pt x="149482" y="67957"/>
                </a:cubicBezTo>
                <a:cubicBezTo>
                  <a:pt x="149482" y="68045"/>
                  <a:pt x="149525" y="68088"/>
                  <a:pt x="149613" y="68088"/>
                </a:cubicBezTo>
                <a:close/>
                <a:moveTo>
                  <a:pt x="144784" y="68241"/>
                </a:moveTo>
                <a:cubicBezTo>
                  <a:pt x="145024" y="68241"/>
                  <a:pt x="145155" y="67957"/>
                  <a:pt x="144980" y="67782"/>
                </a:cubicBezTo>
                <a:cubicBezTo>
                  <a:pt x="144805" y="67608"/>
                  <a:pt x="144500" y="67717"/>
                  <a:pt x="144500" y="67979"/>
                </a:cubicBezTo>
                <a:cubicBezTo>
                  <a:pt x="144500" y="68132"/>
                  <a:pt x="144631" y="68241"/>
                  <a:pt x="144784" y="68241"/>
                </a:cubicBezTo>
                <a:close/>
                <a:moveTo>
                  <a:pt x="139955" y="68372"/>
                </a:moveTo>
                <a:cubicBezTo>
                  <a:pt x="140413" y="68307"/>
                  <a:pt x="140413" y="67629"/>
                  <a:pt x="139955" y="67564"/>
                </a:cubicBezTo>
                <a:cubicBezTo>
                  <a:pt x="139474" y="67476"/>
                  <a:pt x="139474" y="68460"/>
                  <a:pt x="139955" y="68372"/>
                </a:cubicBezTo>
                <a:close/>
                <a:moveTo>
                  <a:pt x="135126" y="68525"/>
                </a:moveTo>
                <a:cubicBezTo>
                  <a:pt x="135628" y="68525"/>
                  <a:pt x="135890" y="67913"/>
                  <a:pt x="135519" y="67564"/>
                </a:cubicBezTo>
                <a:cubicBezTo>
                  <a:pt x="135169" y="67214"/>
                  <a:pt x="134557" y="67455"/>
                  <a:pt x="134557" y="67957"/>
                </a:cubicBezTo>
                <a:cubicBezTo>
                  <a:pt x="134557" y="68263"/>
                  <a:pt x="134820" y="68525"/>
                  <a:pt x="135126" y="68525"/>
                </a:cubicBezTo>
                <a:close/>
                <a:moveTo>
                  <a:pt x="130297" y="68656"/>
                </a:moveTo>
                <a:cubicBezTo>
                  <a:pt x="130930" y="68656"/>
                  <a:pt x="131236" y="67913"/>
                  <a:pt x="130799" y="67476"/>
                </a:cubicBezTo>
                <a:cubicBezTo>
                  <a:pt x="130362" y="67039"/>
                  <a:pt x="129619" y="67345"/>
                  <a:pt x="129597" y="67957"/>
                </a:cubicBezTo>
                <a:cubicBezTo>
                  <a:pt x="129619" y="68350"/>
                  <a:pt x="129925" y="68656"/>
                  <a:pt x="130297" y="68656"/>
                </a:cubicBezTo>
                <a:close/>
                <a:moveTo>
                  <a:pt x="125467" y="68809"/>
                </a:moveTo>
                <a:cubicBezTo>
                  <a:pt x="126232" y="68809"/>
                  <a:pt x="126604" y="67892"/>
                  <a:pt x="126079" y="67367"/>
                </a:cubicBezTo>
                <a:cubicBezTo>
                  <a:pt x="125533" y="66821"/>
                  <a:pt x="124637" y="67214"/>
                  <a:pt x="124637" y="67957"/>
                </a:cubicBezTo>
                <a:cubicBezTo>
                  <a:pt x="124637" y="68438"/>
                  <a:pt x="125009" y="68809"/>
                  <a:pt x="125467" y="68809"/>
                </a:cubicBezTo>
                <a:close/>
                <a:moveTo>
                  <a:pt x="120660" y="68940"/>
                </a:moveTo>
                <a:cubicBezTo>
                  <a:pt x="121534" y="68940"/>
                  <a:pt x="121950" y="67892"/>
                  <a:pt x="121338" y="67258"/>
                </a:cubicBezTo>
                <a:cubicBezTo>
                  <a:pt x="120726" y="66646"/>
                  <a:pt x="119677" y="67083"/>
                  <a:pt x="119677" y="67957"/>
                </a:cubicBezTo>
                <a:cubicBezTo>
                  <a:pt x="119677" y="68503"/>
                  <a:pt x="120114" y="68940"/>
                  <a:pt x="120660" y="68940"/>
                </a:cubicBezTo>
                <a:close/>
                <a:moveTo>
                  <a:pt x="115831" y="69093"/>
                </a:moveTo>
                <a:cubicBezTo>
                  <a:pt x="116836" y="69093"/>
                  <a:pt x="117339" y="67870"/>
                  <a:pt x="116618" y="67171"/>
                </a:cubicBezTo>
                <a:cubicBezTo>
                  <a:pt x="115919" y="66449"/>
                  <a:pt x="114695" y="66952"/>
                  <a:pt x="114695" y="67957"/>
                </a:cubicBezTo>
                <a:cubicBezTo>
                  <a:pt x="114695" y="68591"/>
                  <a:pt x="115198" y="69093"/>
                  <a:pt x="115831" y="69093"/>
                </a:cubicBezTo>
                <a:close/>
                <a:moveTo>
                  <a:pt x="111002" y="69225"/>
                </a:moveTo>
                <a:cubicBezTo>
                  <a:pt x="112138" y="69225"/>
                  <a:pt x="112707" y="67870"/>
                  <a:pt x="111898" y="67061"/>
                </a:cubicBezTo>
                <a:cubicBezTo>
                  <a:pt x="111090" y="66253"/>
                  <a:pt x="109735" y="66821"/>
                  <a:pt x="109735" y="67957"/>
                </a:cubicBezTo>
                <a:cubicBezTo>
                  <a:pt x="109735" y="68656"/>
                  <a:pt x="110303" y="69225"/>
                  <a:pt x="111002" y="69225"/>
                </a:cubicBezTo>
                <a:close/>
                <a:moveTo>
                  <a:pt x="106173" y="69356"/>
                </a:moveTo>
                <a:cubicBezTo>
                  <a:pt x="107441" y="69377"/>
                  <a:pt x="108052" y="67848"/>
                  <a:pt x="107178" y="66974"/>
                </a:cubicBezTo>
                <a:cubicBezTo>
                  <a:pt x="106282" y="66078"/>
                  <a:pt x="104775" y="66712"/>
                  <a:pt x="104775" y="67957"/>
                </a:cubicBezTo>
                <a:cubicBezTo>
                  <a:pt x="104775" y="68744"/>
                  <a:pt x="105408" y="69356"/>
                  <a:pt x="106173" y="69356"/>
                </a:cubicBezTo>
                <a:close/>
                <a:moveTo>
                  <a:pt x="101344" y="69509"/>
                </a:moveTo>
                <a:cubicBezTo>
                  <a:pt x="102743" y="69509"/>
                  <a:pt x="103442" y="67848"/>
                  <a:pt x="102459" y="66865"/>
                </a:cubicBezTo>
                <a:cubicBezTo>
                  <a:pt x="101475" y="65881"/>
                  <a:pt x="99793" y="66581"/>
                  <a:pt x="99793" y="67957"/>
                </a:cubicBezTo>
                <a:cubicBezTo>
                  <a:pt x="99793" y="68809"/>
                  <a:pt x="100492" y="69509"/>
                  <a:pt x="101344" y="69509"/>
                </a:cubicBezTo>
                <a:close/>
                <a:moveTo>
                  <a:pt x="96515" y="69640"/>
                </a:moveTo>
                <a:cubicBezTo>
                  <a:pt x="98023" y="69640"/>
                  <a:pt x="98788" y="67826"/>
                  <a:pt x="97717" y="66755"/>
                </a:cubicBezTo>
                <a:cubicBezTo>
                  <a:pt x="96646" y="65707"/>
                  <a:pt x="94833" y="66449"/>
                  <a:pt x="94833" y="67957"/>
                </a:cubicBezTo>
                <a:cubicBezTo>
                  <a:pt x="94833" y="68897"/>
                  <a:pt x="95597" y="69640"/>
                  <a:pt x="96515" y="69640"/>
                </a:cubicBezTo>
                <a:close/>
                <a:moveTo>
                  <a:pt x="91708" y="69793"/>
                </a:moveTo>
                <a:cubicBezTo>
                  <a:pt x="93325" y="69793"/>
                  <a:pt x="94155" y="67826"/>
                  <a:pt x="92997" y="66668"/>
                </a:cubicBezTo>
                <a:cubicBezTo>
                  <a:pt x="91839" y="65510"/>
                  <a:pt x="89872" y="66318"/>
                  <a:pt x="89872" y="67957"/>
                </a:cubicBezTo>
                <a:cubicBezTo>
                  <a:pt x="89872" y="68984"/>
                  <a:pt x="90681" y="69793"/>
                  <a:pt x="91708" y="69793"/>
                </a:cubicBezTo>
                <a:close/>
                <a:moveTo>
                  <a:pt x="86879" y="69924"/>
                </a:moveTo>
                <a:cubicBezTo>
                  <a:pt x="88627" y="69924"/>
                  <a:pt x="89501" y="67804"/>
                  <a:pt x="88256" y="66581"/>
                </a:cubicBezTo>
                <a:cubicBezTo>
                  <a:pt x="87032" y="65335"/>
                  <a:pt x="84912" y="66209"/>
                  <a:pt x="84912" y="67957"/>
                </a:cubicBezTo>
                <a:cubicBezTo>
                  <a:pt x="84912" y="69050"/>
                  <a:pt x="85786" y="69924"/>
                  <a:pt x="86879" y="69924"/>
                </a:cubicBezTo>
                <a:close/>
                <a:moveTo>
                  <a:pt x="82050" y="70055"/>
                </a:moveTo>
                <a:cubicBezTo>
                  <a:pt x="83929" y="70055"/>
                  <a:pt x="84869" y="67804"/>
                  <a:pt x="83536" y="66471"/>
                </a:cubicBezTo>
                <a:cubicBezTo>
                  <a:pt x="82203" y="65138"/>
                  <a:pt x="79952" y="66078"/>
                  <a:pt x="79952" y="67957"/>
                </a:cubicBezTo>
                <a:cubicBezTo>
                  <a:pt x="79952" y="69115"/>
                  <a:pt x="80892" y="70055"/>
                  <a:pt x="82050" y="70055"/>
                </a:cubicBezTo>
                <a:close/>
                <a:moveTo>
                  <a:pt x="77221" y="70164"/>
                </a:moveTo>
                <a:cubicBezTo>
                  <a:pt x="79166" y="70164"/>
                  <a:pt x="80149" y="67804"/>
                  <a:pt x="78772" y="66428"/>
                </a:cubicBezTo>
                <a:cubicBezTo>
                  <a:pt x="77396" y="65051"/>
                  <a:pt x="75036" y="66034"/>
                  <a:pt x="75036" y="67979"/>
                </a:cubicBezTo>
                <a:cubicBezTo>
                  <a:pt x="75036" y="69181"/>
                  <a:pt x="76019" y="70164"/>
                  <a:pt x="77221" y="70164"/>
                </a:cubicBezTo>
                <a:close/>
                <a:moveTo>
                  <a:pt x="72392" y="70055"/>
                </a:moveTo>
                <a:cubicBezTo>
                  <a:pt x="74271" y="70055"/>
                  <a:pt x="75189" y="67804"/>
                  <a:pt x="73878" y="66493"/>
                </a:cubicBezTo>
                <a:cubicBezTo>
                  <a:pt x="72567" y="65160"/>
                  <a:pt x="70316" y="66100"/>
                  <a:pt x="70316" y="67957"/>
                </a:cubicBezTo>
                <a:cubicBezTo>
                  <a:pt x="70316" y="69115"/>
                  <a:pt x="71256" y="70055"/>
                  <a:pt x="72392" y="70055"/>
                </a:cubicBezTo>
                <a:close/>
                <a:moveTo>
                  <a:pt x="67563" y="69924"/>
                </a:moveTo>
                <a:cubicBezTo>
                  <a:pt x="69311" y="69924"/>
                  <a:pt x="70185" y="67804"/>
                  <a:pt x="68961" y="66581"/>
                </a:cubicBezTo>
                <a:cubicBezTo>
                  <a:pt x="67716" y="65335"/>
                  <a:pt x="65618" y="66209"/>
                  <a:pt x="65618" y="67957"/>
                </a:cubicBezTo>
                <a:cubicBezTo>
                  <a:pt x="65618" y="69050"/>
                  <a:pt x="66492" y="69924"/>
                  <a:pt x="67563" y="69924"/>
                </a:cubicBezTo>
                <a:close/>
                <a:moveTo>
                  <a:pt x="62734" y="69771"/>
                </a:moveTo>
                <a:cubicBezTo>
                  <a:pt x="64373" y="69793"/>
                  <a:pt x="65181" y="67826"/>
                  <a:pt x="64045" y="66668"/>
                </a:cubicBezTo>
                <a:cubicBezTo>
                  <a:pt x="62887" y="65532"/>
                  <a:pt x="60920" y="66340"/>
                  <a:pt x="60920" y="67957"/>
                </a:cubicBezTo>
                <a:cubicBezTo>
                  <a:pt x="60920" y="68962"/>
                  <a:pt x="61750" y="69771"/>
                  <a:pt x="62734" y="69771"/>
                </a:cubicBezTo>
                <a:close/>
                <a:moveTo>
                  <a:pt x="57927" y="69640"/>
                </a:moveTo>
                <a:cubicBezTo>
                  <a:pt x="59412" y="69640"/>
                  <a:pt x="60155" y="67826"/>
                  <a:pt x="59107" y="66777"/>
                </a:cubicBezTo>
                <a:cubicBezTo>
                  <a:pt x="58058" y="65728"/>
                  <a:pt x="56244" y="66471"/>
                  <a:pt x="56244" y="67957"/>
                </a:cubicBezTo>
                <a:cubicBezTo>
                  <a:pt x="56244" y="68875"/>
                  <a:pt x="56987" y="69640"/>
                  <a:pt x="57927" y="69640"/>
                </a:cubicBezTo>
                <a:close/>
                <a:moveTo>
                  <a:pt x="53098" y="69509"/>
                </a:moveTo>
                <a:cubicBezTo>
                  <a:pt x="54474" y="69509"/>
                  <a:pt x="55152" y="67848"/>
                  <a:pt x="54190" y="66865"/>
                </a:cubicBezTo>
                <a:cubicBezTo>
                  <a:pt x="53207" y="65903"/>
                  <a:pt x="51546" y="66581"/>
                  <a:pt x="51546" y="67957"/>
                </a:cubicBezTo>
                <a:cubicBezTo>
                  <a:pt x="51546" y="68809"/>
                  <a:pt x="52245" y="69509"/>
                  <a:pt x="53098" y="69509"/>
                </a:cubicBezTo>
                <a:close/>
                <a:moveTo>
                  <a:pt x="48268" y="69356"/>
                </a:moveTo>
                <a:cubicBezTo>
                  <a:pt x="49514" y="69356"/>
                  <a:pt x="50126" y="67848"/>
                  <a:pt x="49252" y="66974"/>
                </a:cubicBezTo>
                <a:cubicBezTo>
                  <a:pt x="48378" y="66100"/>
                  <a:pt x="46870" y="66712"/>
                  <a:pt x="46870" y="67957"/>
                </a:cubicBezTo>
                <a:cubicBezTo>
                  <a:pt x="46870" y="68722"/>
                  <a:pt x="47482" y="69356"/>
                  <a:pt x="48268" y="69356"/>
                </a:cubicBezTo>
                <a:close/>
                <a:moveTo>
                  <a:pt x="43439" y="69225"/>
                </a:moveTo>
                <a:cubicBezTo>
                  <a:pt x="44576" y="69225"/>
                  <a:pt x="45122" y="67870"/>
                  <a:pt x="44335" y="67061"/>
                </a:cubicBezTo>
                <a:cubicBezTo>
                  <a:pt x="43549" y="66275"/>
                  <a:pt x="42194" y="66843"/>
                  <a:pt x="42194" y="67957"/>
                </a:cubicBezTo>
                <a:cubicBezTo>
                  <a:pt x="42194" y="68656"/>
                  <a:pt x="42740" y="69225"/>
                  <a:pt x="43439" y="69225"/>
                </a:cubicBezTo>
                <a:close/>
                <a:moveTo>
                  <a:pt x="38610" y="69072"/>
                </a:moveTo>
                <a:cubicBezTo>
                  <a:pt x="39616" y="69072"/>
                  <a:pt x="40096" y="67870"/>
                  <a:pt x="39397" y="67171"/>
                </a:cubicBezTo>
                <a:cubicBezTo>
                  <a:pt x="38698" y="66471"/>
                  <a:pt x="37496" y="66974"/>
                  <a:pt x="37496" y="67957"/>
                </a:cubicBezTo>
                <a:cubicBezTo>
                  <a:pt x="37518" y="68569"/>
                  <a:pt x="37999" y="69072"/>
                  <a:pt x="38610" y="69072"/>
                </a:cubicBezTo>
                <a:close/>
                <a:moveTo>
                  <a:pt x="33781" y="68919"/>
                </a:moveTo>
                <a:cubicBezTo>
                  <a:pt x="34655" y="68919"/>
                  <a:pt x="35071" y="67892"/>
                  <a:pt x="34481" y="67280"/>
                </a:cubicBezTo>
                <a:cubicBezTo>
                  <a:pt x="33869" y="66668"/>
                  <a:pt x="32820" y="67105"/>
                  <a:pt x="32820" y="67957"/>
                </a:cubicBezTo>
                <a:cubicBezTo>
                  <a:pt x="32820" y="68503"/>
                  <a:pt x="33257" y="68919"/>
                  <a:pt x="33781" y="68919"/>
                </a:cubicBezTo>
                <a:close/>
                <a:moveTo>
                  <a:pt x="28974" y="68787"/>
                </a:moveTo>
                <a:cubicBezTo>
                  <a:pt x="29695" y="68787"/>
                  <a:pt x="30067" y="67913"/>
                  <a:pt x="29542" y="67389"/>
                </a:cubicBezTo>
                <a:cubicBezTo>
                  <a:pt x="29040" y="66865"/>
                  <a:pt x="28144" y="67236"/>
                  <a:pt x="28144" y="67979"/>
                </a:cubicBezTo>
                <a:cubicBezTo>
                  <a:pt x="28144" y="68416"/>
                  <a:pt x="28515" y="68787"/>
                  <a:pt x="28974" y="68787"/>
                </a:cubicBezTo>
                <a:close/>
                <a:moveTo>
                  <a:pt x="24145" y="68635"/>
                </a:moveTo>
                <a:cubicBezTo>
                  <a:pt x="24757" y="68635"/>
                  <a:pt x="25063" y="67913"/>
                  <a:pt x="24626" y="67476"/>
                </a:cubicBezTo>
                <a:cubicBezTo>
                  <a:pt x="24189" y="67039"/>
                  <a:pt x="23446" y="67345"/>
                  <a:pt x="23446" y="67957"/>
                </a:cubicBezTo>
                <a:cubicBezTo>
                  <a:pt x="23446" y="68350"/>
                  <a:pt x="23752" y="68635"/>
                  <a:pt x="24145" y="68635"/>
                </a:cubicBezTo>
                <a:close/>
                <a:moveTo>
                  <a:pt x="19316" y="68503"/>
                </a:moveTo>
                <a:cubicBezTo>
                  <a:pt x="19797" y="68503"/>
                  <a:pt x="20037" y="67913"/>
                  <a:pt x="19709" y="67586"/>
                </a:cubicBezTo>
                <a:cubicBezTo>
                  <a:pt x="19360" y="67236"/>
                  <a:pt x="18770" y="67476"/>
                  <a:pt x="18770" y="67957"/>
                </a:cubicBezTo>
                <a:cubicBezTo>
                  <a:pt x="18770" y="68263"/>
                  <a:pt x="19010" y="68503"/>
                  <a:pt x="19316" y="68503"/>
                </a:cubicBezTo>
                <a:close/>
                <a:moveTo>
                  <a:pt x="14487" y="68372"/>
                </a:moveTo>
                <a:cubicBezTo>
                  <a:pt x="14859" y="68372"/>
                  <a:pt x="15033" y="67935"/>
                  <a:pt x="14771" y="67673"/>
                </a:cubicBezTo>
                <a:cubicBezTo>
                  <a:pt x="14531" y="67433"/>
                  <a:pt x="14094" y="67608"/>
                  <a:pt x="14094" y="67957"/>
                </a:cubicBezTo>
                <a:cubicBezTo>
                  <a:pt x="14094" y="68176"/>
                  <a:pt x="14269" y="68372"/>
                  <a:pt x="14509" y="68372"/>
                </a:cubicBezTo>
                <a:close/>
                <a:moveTo>
                  <a:pt x="9658" y="68219"/>
                </a:moveTo>
                <a:cubicBezTo>
                  <a:pt x="9898" y="68219"/>
                  <a:pt x="10030" y="67935"/>
                  <a:pt x="9855" y="67760"/>
                </a:cubicBezTo>
                <a:cubicBezTo>
                  <a:pt x="9680" y="67586"/>
                  <a:pt x="9396" y="67717"/>
                  <a:pt x="9396" y="67957"/>
                </a:cubicBezTo>
                <a:cubicBezTo>
                  <a:pt x="9396" y="68110"/>
                  <a:pt x="9505" y="68219"/>
                  <a:pt x="9658" y="68219"/>
                </a:cubicBezTo>
                <a:close/>
                <a:moveTo>
                  <a:pt x="4829" y="68088"/>
                </a:moveTo>
                <a:cubicBezTo>
                  <a:pt x="4895" y="68088"/>
                  <a:pt x="4960" y="68023"/>
                  <a:pt x="4960" y="67957"/>
                </a:cubicBezTo>
                <a:cubicBezTo>
                  <a:pt x="4960" y="67804"/>
                  <a:pt x="4720" y="67804"/>
                  <a:pt x="4720" y="67957"/>
                </a:cubicBezTo>
                <a:cubicBezTo>
                  <a:pt x="4720" y="68023"/>
                  <a:pt x="4763" y="68088"/>
                  <a:pt x="4829" y="68088"/>
                </a:cubicBezTo>
                <a:close/>
                <a:moveTo>
                  <a:pt x="22" y="67979"/>
                </a:moveTo>
                <a:cubicBezTo>
                  <a:pt x="22" y="67979"/>
                  <a:pt x="22" y="67957"/>
                  <a:pt x="22" y="67957"/>
                </a:cubicBezTo>
                <a:cubicBezTo>
                  <a:pt x="22" y="67957"/>
                  <a:pt x="22" y="67957"/>
                  <a:pt x="22" y="67957"/>
                </a:cubicBezTo>
                <a:lnTo>
                  <a:pt x="0" y="67957"/>
                </a:lnTo>
                <a:cubicBezTo>
                  <a:pt x="0" y="67979"/>
                  <a:pt x="0" y="67979"/>
                  <a:pt x="22" y="67979"/>
                </a:cubicBezTo>
                <a:close/>
                <a:moveTo>
                  <a:pt x="154442" y="63150"/>
                </a:moveTo>
                <a:cubicBezTo>
                  <a:pt x="154442" y="63150"/>
                  <a:pt x="154442" y="63128"/>
                  <a:pt x="154442" y="63128"/>
                </a:cubicBezTo>
                <a:close/>
                <a:moveTo>
                  <a:pt x="149613" y="63259"/>
                </a:moveTo>
                <a:cubicBezTo>
                  <a:pt x="149809" y="63259"/>
                  <a:pt x="149482" y="62931"/>
                  <a:pt x="149482" y="63128"/>
                </a:cubicBezTo>
                <a:cubicBezTo>
                  <a:pt x="149482" y="63216"/>
                  <a:pt x="149525" y="63259"/>
                  <a:pt x="149613" y="63259"/>
                </a:cubicBezTo>
                <a:close/>
                <a:moveTo>
                  <a:pt x="144784" y="63412"/>
                </a:moveTo>
                <a:cubicBezTo>
                  <a:pt x="145024" y="63412"/>
                  <a:pt x="145155" y="63106"/>
                  <a:pt x="144980" y="62931"/>
                </a:cubicBezTo>
                <a:cubicBezTo>
                  <a:pt x="144805" y="62757"/>
                  <a:pt x="144500" y="62888"/>
                  <a:pt x="144500" y="63128"/>
                </a:cubicBezTo>
                <a:cubicBezTo>
                  <a:pt x="144500" y="63281"/>
                  <a:pt x="144631" y="63412"/>
                  <a:pt x="144784" y="63412"/>
                </a:cubicBezTo>
                <a:close/>
                <a:moveTo>
                  <a:pt x="139955" y="63543"/>
                </a:moveTo>
                <a:cubicBezTo>
                  <a:pt x="140326" y="63543"/>
                  <a:pt x="140501" y="63106"/>
                  <a:pt x="140239" y="62844"/>
                </a:cubicBezTo>
                <a:cubicBezTo>
                  <a:pt x="139976" y="62582"/>
                  <a:pt x="139539" y="62757"/>
                  <a:pt x="139539" y="63128"/>
                </a:cubicBezTo>
                <a:cubicBezTo>
                  <a:pt x="139539" y="63368"/>
                  <a:pt x="139736" y="63543"/>
                  <a:pt x="139955" y="63543"/>
                </a:cubicBezTo>
                <a:close/>
                <a:moveTo>
                  <a:pt x="135126" y="63674"/>
                </a:moveTo>
                <a:cubicBezTo>
                  <a:pt x="135628" y="63674"/>
                  <a:pt x="135868" y="63106"/>
                  <a:pt x="135519" y="62757"/>
                </a:cubicBezTo>
                <a:cubicBezTo>
                  <a:pt x="135169" y="62407"/>
                  <a:pt x="134579" y="62647"/>
                  <a:pt x="134579" y="63128"/>
                </a:cubicBezTo>
                <a:cubicBezTo>
                  <a:pt x="134579" y="63434"/>
                  <a:pt x="134820" y="63674"/>
                  <a:pt x="135126" y="63674"/>
                </a:cubicBezTo>
                <a:close/>
                <a:moveTo>
                  <a:pt x="130297" y="63827"/>
                </a:moveTo>
                <a:cubicBezTo>
                  <a:pt x="130930" y="63827"/>
                  <a:pt x="131236" y="63084"/>
                  <a:pt x="130799" y="62647"/>
                </a:cubicBezTo>
                <a:cubicBezTo>
                  <a:pt x="130362" y="62210"/>
                  <a:pt x="129597" y="62516"/>
                  <a:pt x="129597" y="63128"/>
                </a:cubicBezTo>
                <a:cubicBezTo>
                  <a:pt x="129619" y="63521"/>
                  <a:pt x="129925" y="63827"/>
                  <a:pt x="130297" y="63827"/>
                </a:cubicBezTo>
                <a:close/>
                <a:moveTo>
                  <a:pt x="125467" y="63958"/>
                </a:moveTo>
                <a:cubicBezTo>
                  <a:pt x="126210" y="63958"/>
                  <a:pt x="126582" y="63084"/>
                  <a:pt x="126057" y="62560"/>
                </a:cubicBezTo>
                <a:cubicBezTo>
                  <a:pt x="125533" y="62057"/>
                  <a:pt x="124659" y="62407"/>
                  <a:pt x="124659" y="63150"/>
                </a:cubicBezTo>
                <a:cubicBezTo>
                  <a:pt x="124659" y="63609"/>
                  <a:pt x="125030" y="63958"/>
                  <a:pt x="125467" y="63958"/>
                </a:cubicBezTo>
                <a:close/>
                <a:moveTo>
                  <a:pt x="120660" y="64111"/>
                </a:moveTo>
                <a:cubicBezTo>
                  <a:pt x="121512" y="64111"/>
                  <a:pt x="121950" y="63063"/>
                  <a:pt x="121338" y="62451"/>
                </a:cubicBezTo>
                <a:cubicBezTo>
                  <a:pt x="120726" y="61839"/>
                  <a:pt x="119677" y="62276"/>
                  <a:pt x="119677" y="63128"/>
                </a:cubicBezTo>
                <a:cubicBezTo>
                  <a:pt x="119677" y="63674"/>
                  <a:pt x="120114" y="64111"/>
                  <a:pt x="120660" y="64111"/>
                </a:cubicBezTo>
                <a:close/>
                <a:moveTo>
                  <a:pt x="115831" y="64243"/>
                </a:moveTo>
                <a:cubicBezTo>
                  <a:pt x="116815" y="64243"/>
                  <a:pt x="117317" y="63041"/>
                  <a:pt x="116618" y="62341"/>
                </a:cubicBezTo>
                <a:cubicBezTo>
                  <a:pt x="115919" y="61642"/>
                  <a:pt x="114717" y="62145"/>
                  <a:pt x="114717" y="63128"/>
                </a:cubicBezTo>
                <a:cubicBezTo>
                  <a:pt x="114717" y="63740"/>
                  <a:pt x="115219" y="64243"/>
                  <a:pt x="115831" y="64243"/>
                </a:cubicBezTo>
                <a:close/>
                <a:moveTo>
                  <a:pt x="111002" y="64395"/>
                </a:moveTo>
                <a:cubicBezTo>
                  <a:pt x="112117" y="64395"/>
                  <a:pt x="112685" y="63041"/>
                  <a:pt x="111898" y="62232"/>
                </a:cubicBezTo>
                <a:cubicBezTo>
                  <a:pt x="111090" y="61446"/>
                  <a:pt x="109735" y="62014"/>
                  <a:pt x="109735" y="63128"/>
                </a:cubicBezTo>
                <a:cubicBezTo>
                  <a:pt x="109735" y="63827"/>
                  <a:pt x="110303" y="64395"/>
                  <a:pt x="111002" y="64395"/>
                </a:cubicBezTo>
                <a:close/>
                <a:moveTo>
                  <a:pt x="106173" y="64527"/>
                </a:moveTo>
                <a:cubicBezTo>
                  <a:pt x="107419" y="64527"/>
                  <a:pt x="108031" y="63019"/>
                  <a:pt x="107156" y="62145"/>
                </a:cubicBezTo>
                <a:cubicBezTo>
                  <a:pt x="106282" y="61271"/>
                  <a:pt x="104775" y="61904"/>
                  <a:pt x="104775" y="63128"/>
                </a:cubicBezTo>
                <a:cubicBezTo>
                  <a:pt x="104797" y="63893"/>
                  <a:pt x="105408" y="64527"/>
                  <a:pt x="106173" y="64527"/>
                </a:cubicBezTo>
                <a:close/>
                <a:moveTo>
                  <a:pt x="101344" y="64680"/>
                </a:moveTo>
                <a:cubicBezTo>
                  <a:pt x="102721" y="64680"/>
                  <a:pt x="103398" y="63019"/>
                  <a:pt x="102437" y="62057"/>
                </a:cubicBezTo>
                <a:cubicBezTo>
                  <a:pt x="101475" y="61074"/>
                  <a:pt x="99815" y="61773"/>
                  <a:pt x="99815" y="63128"/>
                </a:cubicBezTo>
                <a:cubicBezTo>
                  <a:pt x="99815" y="63980"/>
                  <a:pt x="100492" y="64680"/>
                  <a:pt x="101344" y="64680"/>
                </a:cubicBezTo>
                <a:close/>
                <a:moveTo>
                  <a:pt x="96515" y="64811"/>
                </a:moveTo>
                <a:cubicBezTo>
                  <a:pt x="98023" y="64811"/>
                  <a:pt x="98766" y="62997"/>
                  <a:pt x="97695" y="61948"/>
                </a:cubicBezTo>
                <a:cubicBezTo>
                  <a:pt x="96646" y="60899"/>
                  <a:pt x="94854" y="61642"/>
                  <a:pt x="94854" y="63128"/>
                </a:cubicBezTo>
                <a:cubicBezTo>
                  <a:pt x="94854" y="64068"/>
                  <a:pt x="95597" y="64811"/>
                  <a:pt x="96515" y="64811"/>
                </a:cubicBezTo>
                <a:close/>
                <a:moveTo>
                  <a:pt x="91708" y="64942"/>
                </a:moveTo>
                <a:cubicBezTo>
                  <a:pt x="93303" y="64942"/>
                  <a:pt x="94112" y="62997"/>
                  <a:pt x="92975" y="61861"/>
                </a:cubicBezTo>
                <a:cubicBezTo>
                  <a:pt x="91839" y="60725"/>
                  <a:pt x="89894" y="61533"/>
                  <a:pt x="89894" y="63128"/>
                </a:cubicBezTo>
                <a:cubicBezTo>
                  <a:pt x="89894" y="64133"/>
                  <a:pt x="90703" y="64942"/>
                  <a:pt x="91708" y="64942"/>
                </a:cubicBezTo>
                <a:close/>
                <a:moveTo>
                  <a:pt x="86879" y="65073"/>
                </a:moveTo>
                <a:cubicBezTo>
                  <a:pt x="88605" y="65073"/>
                  <a:pt x="89457" y="62975"/>
                  <a:pt x="88234" y="61773"/>
                </a:cubicBezTo>
                <a:cubicBezTo>
                  <a:pt x="87010" y="60550"/>
                  <a:pt x="84934" y="61402"/>
                  <a:pt x="84934" y="63128"/>
                </a:cubicBezTo>
                <a:cubicBezTo>
                  <a:pt x="84934" y="64199"/>
                  <a:pt x="85808" y="65073"/>
                  <a:pt x="86879" y="65073"/>
                </a:cubicBezTo>
                <a:close/>
                <a:moveTo>
                  <a:pt x="82050" y="65182"/>
                </a:moveTo>
                <a:cubicBezTo>
                  <a:pt x="83864" y="65182"/>
                  <a:pt x="84781" y="62975"/>
                  <a:pt x="83492" y="61686"/>
                </a:cubicBezTo>
                <a:cubicBezTo>
                  <a:pt x="82203" y="60397"/>
                  <a:pt x="79996" y="61314"/>
                  <a:pt x="79996" y="63128"/>
                </a:cubicBezTo>
                <a:cubicBezTo>
                  <a:pt x="79996" y="64264"/>
                  <a:pt x="80914" y="65182"/>
                  <a:pt x="82050" y="65182"/>
                </a:cubicBezTo>
                <a:close/>
                <a:moveTo>
                  <a:pt x="77221" y="65226"/>
                </a:moveTo>
                <a:cubicBezTo>
                  <a:pt x="79078" y="65226"/>
                  <a:pt x="80018" y="62975"/>
                  <a:pt x="78707" y="61664"/>
                </a:cubicBezTo>
                <a:cubicBezTo>
                  <a:pt x="77374" y="60353"/>
                  <a:pt x="75123" y="61271"/>
                  <a:pt x="75123" y="63128"/>
                </a:cubicBezTo>
                <a:cubicBezTo>
                  <a:pt x="75145" y="64286"/>
                  <a:pt x="76063" y="65226"/>
                  <a:pt x="77221" y="65226"/>
                </a:cubicBezTo>
                <a:close/>
                <a:moveTo>
                  <a:pt x="72392" y="65182"/>
                </a:moveTo>
                <a:cubicBezTo>
                  <a:pt x="74205" y="65182"/>
                  <a:pt x="75123" y="62975"/>
                  <a:pt x="73834" y="61708"/>
                </a:cubicBezTo>
                <a:cubicBezTo>
                  <a:pt x="72545" y="60419"/>
                  <a:pt x="70360" y="61336"/>
                  <a:pt x="70360" y="63150"/>
                </a:cubicBezTo>
                <a:cubicBezTo>
                  <a:pt x="70360" y="64264"/>
                  <a:pt x="71277" y="65182"/>
                  <a:pt x="72392" y="65182"/>
                </a:cubicBezTo>
                <a:close/>
                <a:moveTo>
                  <a:pt x="67563" y="65073"/>
                </a:moveTo>
                <a:cubicBezTo>
                  <a:pt x="69289" y="65073"/>
                  <a:pt x="70141" y="62997"/>
                  <a:pt x="68939" y="61773"/>
                </a:cubicBezTo>
                <a:cubicBezTo>
                  <a:pt x="67716" y="60550"/>
                  <a:pt x="65640" y="61424"/>
                  <a:pt x="65640" y="63150"/>
                </a:cubicBezTo>
                <a:cubicBezTo>
                  <a:pt x="65640" y="64199"/>
                  <a:pt x="66514" y="65073"/>
                  <a:pt x="67563" y="65073"/>
                </a:cubicBezTo>
                <a:close/>
                <a:moveTo>
                  <a:pt x="62734" y="64942"/>
                </a:moveTo>
                <a:cubicBezTo>
                  <a:pt x="64351" y="64942"/>
                  <a:pt x="65137" y="62997"/>
                  <a:pt x="64023" y="61861"/>
                </a:cubicBezTo>
                <a:cubicBezTo>
                  <a:pt x="62887" y="60746"/>
                  <a:pt x="60942" y="61533"/>
                  <a:pt x="60942" y="63150"/>
                </a:cubicBezTo>
                <a:cubicBezTo>
                  <a:pt x="60942" y="64133"/>
                  <a:pt x="61750" y="64942"/>
                  <a:pt x="62734" y="64942"/>
                </a:cubicBezTo>
                <a:close/>
                <a:moveTo>
                  <a:pt x="57927" y="64811"/>
                </a:moveTo>
                <a:cubicBezTo>
                  <a:pt x="59391" y="64811"/>
                  <a:pt x="60133" y="63019"/>
                  <a:pt x="59107" y="61970"/>
                </a:cubicBezTo>
                <a:cubicBezTo>
                  <a:pt x="58058" y="60921"/>
                  <a:pt x="56266" y="61664"/>
                  <a:pt x="56266" y="63150"/>
                </a:cubicBezTo>
                <a:cubicBezTo>
                  <a:pt x="56266" y="64046"/>
                  <a:pt x="57009" y="64789"/>
                  <a:pt x="57927" y="64811"/>
                </a:cubicBezTo>
                <a:close/>
                <a:moveTo>
                  <a:pt x="53098" y="64658"/>
                </a:moveTo>
                <a:cubicBezTo>
                  <a:pt x="54452" y="64658"/>
                  <a:pt x="55130" y="63019"/>
                  <a:pt x="54168" y="62057"/>
                </a:cubicBezTo>
                <a:cubicBezTo>
                  <a:pt x="53207" y="61096"/>
                  <a:pt x="51568" y="61773"/>
                  <a:pt x="51568" y="63150"/>
                </a:cubicBezTo>
                <a:cubicBezTo>
                  <a:pt x="51568" y="63980"/>
                  <a:pt x="52245" y="64658"/>
                  <a:pt x="53098" y="64658"/>
                </a:cubicBezTo>
                <a:close/>
                <a:moveTo>
                  <a:pt x="48268" y="64527"/>
                </a:moveTo>
                <a:cubicBezTo>
                  <a:pt x="49492" y="64527"/>
                  <a:pt x="50104" y="63041"/>
                  <a:pt x="49252" y="62167"/>
                </a:cubicBezTo>
                <a:cubicBezTo>
                  <a:pt x="48378" y="61293"/>
                  <a:pt x="46892" y="61904"/>
                  <a:pt x="46892" y="63150"/>
                </a:cubicBezTo>
                <a:cubicBezTo>
                  <a:pt x="46892" y="63915"/>
                  <a:pt x="47504" y="64527"/>
                  <a:pt x="48268" y="64527"/>
                </a:cubicBezTo>
                <a:close/>
                <a:moveTo>
                  <a:pt x="43439" y="64374"/>
                </a:moveTo>
                <a:cubicBezTo>
                  <a:pt x="44554" y="64374"/>
                  <a:pt x="45122" y="63041"/>
                  <a:pt x="44335" y="62254"/>
                </a:cubicBezTo>
                <a:cubicBezTo>
                  <a:pt x="43549" y="61467"/>
                  <a:pt x="42194" y="62036"/>
                  <a:pt x="42194" y="63150"/>
                </a:cubicBezTo>
                <a:cubicBezTo>
                  <a:pt x="42194" y="63827"/>
                  <a:pt x="42762" y="64374"/>
                  <a:pt x="43439" y="64374"/>
                </a:cubicBezTo>
                <a:close/>
                <a:moveTo>
                  <a:pt x="38610" y="64243"/>
                </a:moveTo>
                <a:cubicBezTo>
                  <a:pt x="39594" y="64243"/>
                  <a:pt x="40074" y="63063"/>
                  <a:pt x="39397" y="62363"/>
                </a:cubicBezTo>
                <a:cubicBezTo>
                  <a:pt x="38698" y="61686"/>
                  <a:pt x="37518" y="62167"/>
                  <a:pt x="37518" y="63150"/>
                </a:cubicBezTo>
                <a:cubicBezTo>
                  <a:pt x="37518" y="63740"/>
                  <a:pt x="38020" y="64243"/>
                  <a:pt x="38610" y="64243"/>
                </a:cubicBezTo>
                <a:close/>
                <a:moveTo>
                  <a:pt x="33781" y="64111"/>
                </a:moveTo>
                <a:cubicBezTo>
                  <a:pt x="34655" y="64111"/>
                  <a:pt x="35071" y="63063"/>
                  <a:pt x="34481" y="62451"/>
                </a:cubicBezTo>
                <a:cubicBezTo>
                  <a:pt x="33869" y="61861"/>
                  <a:pt x="32820" y="62276"/>
                  <a:pt x="32820" y="63150"/>
                </a:cubicBezTo>
                <a:cubicBezTo>
                  <a:pt x="32820" y="63674"/>
                  <a:pt x="33257" y="64111"/>
                  <a:pt x="33781" y="64111"/>
                </a:cubicBezTo>
                <a:close/>
                <a:moveTo>
                  <a:pt x="28974" y="63980"/>
                </a:moveTo>
                <a:cubicBezTo>
                  <a:pt x="29695" y="63980"/>
                  <a:pt x="30067" y="63084"/>
                  <a:pt x="29542" y="62560"/>
                </a:cubicBezTo>
                <a:cubicBezTo>
                  <a:pt x="29040" y="62057"/>
                  <a:pt x="28144" y="62429"/>
                  <a:pt x="28144" y="63150"/>
                </a:cubicBezTo>
                <a:cubicBezTo>
                  <a:pt x="28144" y="63609"/>
                  <a:pt x="28515" y="63980"/>
                  <a:pt x="28974" y="63980"/>
                </a:cubicBezTo>
                <a:close/>
                <a:moveTo>
                  <a:pt x="24145" y="63805"/>
                </a:moveTo>
                <a:cubicBezTo>
                  <a:pt x="24757" y="63805"/>
                  <a:pt x="25063" y="63063"/>
                  <a:pt x="24626" y="62647"/>
                </a:cubicBezTo>
                <a:cubicBezTo>
                  <a:pt x="24189" y="62210"/>
                  <a:pt x="23468" y="62516"/>
                  <a:pt x="23468" y="63128"/>
                </a:cubicBezTo>
                <a:cubicBezTo>
                  <a:pt x="23468" y="63500"/>
                  <a:pt x="23752" y="63805"/>
                  <a:pt x="24145" y="63805"/>
                </a:cubicBezTo>
                <a:close/>
                <a:moveTo>
                  <a:pt x="19316" y="63653"/>
                </a:moveTo>
                <a:cubicBezTo>
                  <a:pt x="19797" y="63653"/>
                  <a:pt x="20037" y="63063"/>
                  <a:pt x="19709" y="62735"/>
                </a:cubicBezTo>
                <a:cubicBezTo>
                  <a:pt x="19360" y="62385"/>
                  <a:pt x="18770" y="62626"/>
                  <a:pt x="18770" y="63106"/>
                </a:cubicBezTo>
                <a:cubicBezTo>
                  <a:pt x="18770" y="63412"/>
                  <a:pt x="19010" y="63653"/>
                  <a:pt x="19316" y="63653"/>
                </a:cubicBezTo>
                <a:close/>
                <a:moveTo>
                  <a:pt x="14487" y="63543"/>
                </a:moveTo>
                <a:cubicBezTo>
                  <a:pt x="14859" y="63543"/>
                  <a:pt x="15033" y="63106"/>
                  <a:pt x="14771" y="62844"/>
                </a:cubicBezTo>
                <a:cubicBezTo>
                  <a:pt x="14531" y="62604"/>
                  <a:pt x="14094" y="62778"/>
                  <a:pt x="14094" y="63128"/>
                </a:cubicBezTo>
                <a:cubicBezTo>
                  <a:pt x="14094" y="63347"/>
                  <a:pt x="14269" y="63521"/>
                  <a:pt x="14487" y="63543"/>
                </a:cubicBezTo>
                <a:close/>
                <a:moveTo>
                  <a:pt x="9658" y="63390"/>
                </a:moveTo>
                <a:cubicBezTo>
                  <a:pt x="10008" y="63390"/>
                  <a:pt x="10008" y="62888"/>
                  <a:pt x="9658" y="62888"/>
                </a:cubicBezTo>
                <a:cubicBezTo>
                  <a:pt x="9330" y="62888"/>
                  <a:pt x="9330" y="63390"/>
                  <a:pt x="9658" y="63390"/>
                </a:cubicBezTo>
                <a:close/>
                <a:moveTo>
                  <a:pt x="4829" y="63259"/>
                </a:moveTo>
                <a:cubicBezTo>
                  <a:pt x="5026" y="63259"/>
                  <a:pt x="4720" y="62953"/>
                  <a:pt x="4720" y="63150"/>
                </a:cubicBezTo>
                <a:cubicBezTo>
                  <a:pt x="4720" y="63216"/>
                  <a:pt x="4763" y="63259"/>
                  <a:pt x="4829" y="63259"/>
                </a:cubicBezTo>
                <a:close/>
                <a:moveTo>
                  <a:pt x="22" y="63150"/>
                </a:moveTo>
                <a:lnTo>
                  <a:pt x="22" y="63128"/>
                </a:lnTo>
                <a:cubicBezTo>
                  <a:pt x="0" y="63128"/>
                  <a:pt x="0" y="63150"/>
                  <a:pt x="22" y="63150"/>
                </a:cubicBezTo>
                <a:close/>
                <a:moveTo>
                  <a:pt x="154442" y="58321"/>
                </a:moveTo>
                <a:cubicBezTo>
                  <a:pt x="154442" y="58321"/>
                  <a:pt x="154442" y="58321"/>
                  <a:pt x="154442" y="58321"/>
                </a:cubicBezTo>
                <a:cubicBezTo>
                  <a:pt x="154442" y="58299"/>
                  <a:pt x="154442" y="58299"/>
                  <a:pt x="154442" y="58299"/>
                </a:cubicBezTo>
                <a:cubicBezTo>
                  <a:pt x="154442" y="58299"/>
                  <a:pt x="154442" y="58321"/>
                  <a:pt x="154442" y="58321"/>
                </a:cubicBezTo>
                <a:close/>
                <a:moveTo>
                  <a:pt x="149613" y="58430"/>
                </a:moveTo>
                <a:cubicBezTo>
                  <a:pt x="149678" y="58430"/>
                  <a:pt x="149722" y="58386"/>
                  <a:pt x="149722" y="58321"/>
                </a:cubicBezTo>
                <a:cubicBezTo>
                  <a:pt x="149722" y="58146"/>
                  <a:pt x="149482" y="58146"/>
                  <a:pt x="149482" y="58321"/>
                </a:cubicBezTo>
                <a:cubicBezTo>
                  <a:pt x="149482" y="58386"/>
                  <a:pt x="149547" y="58430"/>
                  <a:pt x="149613" y="58430"/>
                </a:cubicBezTo>
                <a:close/>
                <a:moveTo>
                  <a:pt x="144784" y="58561"/>
                </a:moveTo>
                <a:cubicBezTo>
                  <a:pt x="145002" y="58561"/>
                  <a:pt x="145111" y="58299"/>
                  <a:pt x="144958" y="58146"/>
                </a:cubicBezTo>
                <a:cubicBezTo>
                  <a:pt x="144805" y="57971"/>
                  <a:pt x="144521" y="58081"/>
                  <a:pt x="144521" y="58321"/>
                </a:cubicBezTo>
                <a:cubicBezTo>
                  <a:pt x="144521" y="58452"/>
                  <a:pt x="144631" y="58561"/>
                  <a:pt x="144784" y="58561"/>
                </a:cubicBezTo>
                <a:close/>
                <a:moveTo>
                  <a:pt x="139955" y="58714"/>
                </a:moveTo>
                <a:cubicBezTo>
                  <a:pt x="140304" y="58714"/>
                  <a:pt x="140501" y="58277"/>
                  <a:pt x="140239" y="58037"/>
                </a:cubicBezTo>
                <a:cubicBezTo>
                  <a:pt x="139976" y="57775"/>
                  <a:pt x="139561" y="57949"/>
                  <a:pt x="139561" y="58321"/>
                </a:cubicBezTo>
                <a:cubicBezTo>
                  <a:pt x="139561" y="58539"/>
                  <a:pt x="139736" y="58714"/>
                  <a:pt x="139955" y="58714"/>
                </a:cubicBezTo>
                <a:close/>
                <a:moveTo>
                  <a:pt x="135126" y="58845"/>
                </a:moveTo>
                <a:cubicBezTo>
                  <a:pt x="135628" y="58845"/>
                  <a:pt x="135868" y="58255"/>
                  <a:pt x="135519" y="57928"/>
                </a:cubicBezTo>
                <a:cubicBezTo>
                  <a:pt x="135169" y="57578"/>
                  <a:pt x="134579" y="57818"/>
                  <a:pt x="134579" y="58299"/>
                </a:cubicBezTo>
                <a:cubicBezTo>
                  <a:pt x="134579" y="58605"/>
                  <a:pt x="134820" y="58867"/>
                  <a:pt x="135126" y="58845"/>
                </a:cubicBezTo>
                <a:close/>
                <a:moveTo>
                  <a:pt x="130297" y="58976"/>
                </a:moveTo>
                <a:cubicBezTo>
                  <a:pt x="130908" y="58976"/>
                  <a:pt x="131192" y="58255"/>
                  <a:pt x="130777" y="57840"/>
                </a:cubicBezTo>
                <a:cubicBezTo>
                  <a:pt x="130362" y="57425"/>
                  <a:pt x="129641" y="57709"/>
                  <a:pt x="129641" y="58321"/>
                </a:cubicBezTo>
                <a:cubicBezTo>
                  <a:pt x="129641" y="58692"/>
                  <a:pt x="129925" y="58976"/>
                  <a:pt x="130297" y="58976"/>
                </a:cubicBezTo>
                <a:close/>
                <a:moveTo>
                  <a:pt x="125489" y="59129"/>
                </a:moveTo>
                <a:cubicBezTo>
                  <a:pt x="126210" y="59129"/>
                  <a:pt x="126582" y="58255"/>
                  <a:pt x="126057" y="57731"/>
                </a:cubicBezTo>
                <a:cubicBezTo>
                  <a:pt x="125533" y="57207"/>
                  <a:pt x="124659" y="57578"/>
                  <a:pt x="124659" y="58321"/>
                </a:cubicBezTo>
                <a:cubicBezTo>
                  <a:pt x="124659" y="58758"/>
                  <a:pt x="125030" y="59129"/>
                  <a:pt x="125489" y="59129"/>
                </a:cubicBezTo>
                <a:close/>
                <a:moveTo>
                  <a:pt x="120660" y="59261"/>
                </a:moveTo>
                <a:cubicBezTo>
                  <a:pt x="121491" y="59261"/>
                  <a:pt x="121928" y="58234"/>
                  <a:pt x="121338" y="57644"/>
                </a:cubicBezTo>
                <a:cubicBezTo>
                  <a:pt x="120726" y="57054"/>
                  <a:pt x="119699" y="57469"/>
                  <a:pt x="119699" y="58321"/>
                </a:cubicBezTo>
                <a:cubicBezTo>
                  <a:pt x="119699" y="58845"/>
                  <a:pt x="120136" y="59261"/>
                  <a:pt x="120660" y="59261"/>
                </a:cubicBezTo>
                <a:close/>
                <a:moveTo>
                  <a:pt x="115831" y="59392"/>
                </a:moveTo>
                <a:cubicBezTo>
                  <a:pt x="116793" y="59392"/>
                  <a:pt x="117295" y="58234"/>
                  <a:pt x="116596" y="57534"/>
                </a:cubicBezTo>
                <a:cubicBezTo>
                  <a:pt x="115919" y="56857"/>
                  <a:pt x="114739" y="57338"/>
                  <a:pt x="114739" y="58299"/>
                </a:cubicBezTo>
                <a:cubicBezTo>
                  <a:pt x="114739" y="58911"/>
                  <a:pt x="115219" y="59392"/>
                  <a:pt x="115831" y="59392"/>
                </a:cubicBezTo>
                <a:close/>
                <a:moveTo>
                  <a:pt x="111002" y="59545"/>
                </a:moveTo>
                <a:cubicBezTo>
                  <a:pt x="112095" y="59545"/>
                  <a:pt x="112641" y="58212"/>
                  <a:pt x="111876" y="57447"/>
                </a:cubicBezTo>
                <a:cubicBezTo>
                  <a:pt x="111090" y="56660"/>
                  <a:pt x="109779" y="57228"/>
                  <a:pt x="109779" y="58321"/>
                </a:cubicBezTo>
                <a:cubicBezTo>
                  <a:pt x="109779" y="58998"/>
                  <a:pt x="110325" y="59545"/>
                  <a:pt x="111002" y="59545"/>
                </a:cubicBezTo>
                <a:close/>
                <a:moveTo>
                  <a:pt x="106173" y="59676"/>
                </a:moveTo>
                <a:cubicBezTo>
                  <a:pt x="107375" y="59676"/>
                  <a:pt x="107987" y="58212"/>
                  <a:pt x="107135" y="57359"/>
                </a:cubicBezTo>
                <a:cubicBezTo>
                  <a:pt x="106282" y="56507"/>
                  <a:pt x="104818" y="57119"/>
                  <a:pt x="104818" y="58321"/>
                </a:cubicBezTo>
                <a:cubicBezTo>
                  <a:pt x="104840" y="59064"/>
                  <a:pt x="105430" y="59654"/>
                  <a:pt x="106173" y="59676"/>
                </a:cubicBezTo>
                <a:close/>
                <a:moveTo>
                  <a:pt x="101344" y="59807"/>
                </a:moveTo>
                <a:cubicBezTo>
                  <a:pt x="102677" y="59807"/>
                  <a:pt x="103333" y="58212"/>
                  <a:pt x="102393" y="57272"/>
                </a:cubicBezTo>
                <a:cubicBezTo>
                  <a:pt x="101453" y="56332"/>
                  <a:pt x="99858" y="56988"/>
                  <a:pt x="99858" y="58321"/>
                </a:cubicBezTo>
                <a:cubicBezTo>
                  <a:pt x="99858" y="59129"/>
                  <a:pt x="100536" y="59807"/>
                  <a:pt x="101344" y="59807"/>
                </a:cubicBezTo>
                <a:close/>
                <a:moveTo>
                  <a:pt x="96537" y="59938"/>
                </a:moveTo>
                <a:cubicBezTo>
                  <a:pt x="97979" y="59938"/>
                  <a:pt x="98700" y="58190"/>
                  <a:pt x="97673" y="57163"/>
                </a:cubicBezTo>
                <a:cubicBezTo>
                  <a:pt x="96646" y="56158"/>
                  <a:pt x="94898" y="56879"/>
                  <a:pt x="94898" y="58321"/>
                </a:cubicBezTo>
                <a:cubicBezTo>
                  <a:pt x="94898" y="59217"/>
                  <a:pt x="95641" y="59938"/>
                  <a:pt x="96537" y="59938"/>
                </a:cubicBezTo>
                <a:close/>
                <a:moveTo>
                  <a:pt x="91708" y="60047"/>
                </a:moveTo>
                <a:cubicBezTo>
                  <a:pt x="93259" y="60047"/>
                  <a:pt x="94024" y="58190"/>
                  <a:pt x="92932" y="57075"/>
                </a:cubicBezTo>
                <a:cubicBezTo>
                  <a:pt x="91839" y="55983"/>
                  <a:pt x="89960" y="56770"/>
                  <a:pt x="89960" y="58321"/>
                </a:cubicBezTo>
                <a:cubicBezTo>
                  <a:pt x="89960" y="59282"/>
                  <a:pt x="90747" y="60047"/>
                  <a:pt x="91708" y="60047"/>
                </a:cubicBezTo>
                <a:close/>
                <a:moveTo>
                  <a:pt x="86879" y="60156"/>
                </a:moveTo>
                <a:cubicBezTo>
                  <a:pt x="88518" y="60156"/>
                  <a:pt x="89348" y="58168"/>
                  <a:pt x="88168" y="57010"/>
                </a:cubicBezTo>
                <a:cubicBezTo>
                  <a:pt x="87010" y="55852"/>
                  <a:pt x="85022" y="56660"/>
                  <a:pt x="85022" y="58321"/>
                </a:cubicBezTo>
                <a:cubicBezTo>
                  <a:pt x="85022" y="59326"/>
                  <a:pt x="85852" y="60156"/>
                  <a:pt x="86879" y="60156"/>
                </a:cubicBezTo>
                <a:close/>
                <a:moveTo>
                  <a:pt x="82050" y="60244"/>
                </a:moveTo>
                <a:cubicBezTo>
                  <a:pt x="83754" y="60244"/>
                  <a:pt x="84628" y="58168"/>
                  <a:pt x="83405" y="56944"/>
                </a:cubicBezTo>
                <a:cubicBezTo>
                  <a:pt x="82203" y="55743"/>
                  <a:pt x="80127" y="56595"/>
                  <a:pt x="80127" y="58321"/>
                </a:cubicBezTo>
                <a:cubicBezTo>
                  <a:pt x="80127" y="59370"/>
                  <a:pt x="80979" y="60244"/>
                  <a:pt x="82050" y="60244"/>
                </a:cubicBezTo>
                <a:close/>
                <a:moveTo>
                  <a:pt x="77221" y="60266"/>
                </a:moveTo>
                <a:cubicBezTo>
                  <a:pt x="78969" y="60266"/>
                  <a:pt x="79843" y="58168"/>
                  <a:pt x="78597" y="56944"/>
                </a:cubicBezTo>
                <a:cubicBezTo>
                  <a:pt x="77374" y="55699"/>
                  <a:pt x="75276" y="56573"/>
                  <a:pt x="75276" y="58321"/>
                </a:cubicBezTo>
                <a:cubicBezTo>
                  <a:pt x="75276" y="59392"/>
                  <a:pt x="76150" y="60266"/>
                  <a:pt x="77221" y="60266"/>
                </a:cubicBezTo>
                <a:close/>
                <a:moveTo>
                  <a:pt x="72392" y="60244"/>
                </a:moveTo>
                <a:cubicBezTo>
                  <a:pt x="74118" y="60244"/>
                  <a:pt x="74970" y="58168"/>
                  <a:pt x="73747" y="56944"/>
                </a:cubicBezTo>
                <a:cubicBezTo>
                  <a:pt x="72545" y="55743"/>
                  <a:pt x="70469" y="56595"/>
                  <a:pt x="70469" y="58321"/>
                </a:cubicBezTo>
                <a:cubicBezTo>
                  <a:pt x="70469" y="59392"/>
                  <a:pt x="71321" y="60244"/>
                  <a:pt x="72392" y="60244"/>
                </a:cubicBezTo>
                <a:close/>
                <a:moveTo>
                  <a:pt x="67563" y="60156"/>
                </a:moveTo>
                <a:cubicBezTo>
                  <a:pt x="69202" y="60156"/>
                  <a:pt x="70032" y="58168"/>
                  <a:pt x="68874" y="57010"/>
                </a:cubicBezTo>
                <a:cubicBezTo>
                  <a:pt x="67716" y="55874"/>
                  <a:pt x="65727" y="56682"/>
                  <a:pt x="65727" y="58321"/>
                </a:cubicBezTo>
                <a:cubicBezTo>
                  <a:pt x="65727" y="59326"/>
                  <a:pt x="66558" y="60156"/>
                  <a:pt x="67563" y="60156"/>
                </a:cubicBezTo>
                <a:close/>
                <a:moveTo>
                  <a:pt x="62734" y="60047"/>
                </a:moveTo>
                <a:cubicBezTo>
                  <a:pt x="64285" y="60047"/>
                  <a:pt x="65050" y="58190"/>
                  <a:pt x="63957" y="57097"/>
                </a:cubicBezTo>
                <a:cubicBezTo>
                  <a:pt x="62887" y="56005"/>
                  <a:pt x="61008" y="56770"/>
                  <a:pt x="61008" y="58321"/>
                </a:cubicBezTo>
                <a:cubicBezTo>
                  <a:pt x="61008" y="59261"/>
                  <a:pt x="61794" y="60047"/>
                  <a:pt x="62734" y="60047"/>
                </a:cubicBezTo>
                <a:close/>
                <a:moveTo>
                  <a:pt x="57927" y="59916"/>
                </a:moveTo>
                <a:cubicBezTo>
                  <a:pt x="59347" y="59916"/>
                  <a:pt x="60068" y="58190"/>
                  <a:pt x="59063" y="57185"/>
                </a:cubicBezTo>
                <a:cubicBezTo>
                  <a:pt x="58036" y="56158"/>
                  <a:pt x="56310" y="56879"/>
                  <a:pt x="56310" y="58321"/>
                </a:cubicBezTo>
                <a:cubicBezTo>
                  <a:pt x="56310" y="59195"/>
                  <a:pt x="57031" y="59916"/>
                  <a:pt x="57927" y="59916"/>
                </a:cubicBezTo>
                <a:close/>
                <a:moveTo>
                  <a:pt x="53098" y="59785"/>
                </a:moveTo>
                <a:cubicBezTo>
                  <a:pt x="54409" y="59785"/>
                  <a:pt x="55064" y="58212"/>
                  <a:pt x="54146" y="57272"/>
                </a:cubicBezTo>
                <a:cubicBezTo>
                  <a:pt x="53207" y="56354"/>
                  <a:pt x="51612" y="57010"/>
                  <a:pt x="51612" y="58321"/>
                </a:cubicBezTo>
                <a:cubicBezTo>
                  <a:pt x="51612" y="59129"/>
                  <a:pt x="52289" y="59785"/>
                  <a:pt x="53098" y="59785"/>
                </a:cubicBezTo>
                <a:close/>
                <a:moveTo>
                  <a:pt x="48268" y="59676"/>
                </a:moveTo>
                <a:cubicBezTo>
                  <a:pt x="49470" y="59654"/>
                  <a:pt x="50060" y="58190"/>
                  <a:pt x="49208" y="57359"/>
                </a:cubicBezTo>
                <a:cubicBezTo>
                  <a:pt x="48356" y="56507"/>
                  <a:pt x="46914" y="57119"/>
                  <a:pt x="46892" y="58321"/>
                </a:cubicBezTo>
                <a:cubicBezTo>
                  <a:pt x="46914" y="59064"/>
                  <a:pt x="47526" y="59676"/>
                  <a:pt x="48268" y="59676"/>
                </a:cubicBezTo>
                <a:close/>
                <a:moveTo>
                  <a:pt x="43439" y="59545"/>
                </a:moveTo>
                <a:cubicBezTo>
                  <a:pt x="44532" y="59545"/>
                  <a:pt x="45078" y="58234"/>
                  <a:pt x="44313" y="57447"/>
                </a:cubicBezTo>
                <a:cubicBezTo>
                  <a:pt x="43549" y="56682"/>
                  <a:pt x="42238" y="57228"/>
                  <a:pt x="42216" y="58321"/>
                </a:cubicBezTo>
                <a:cubicBezTo>
                  <a:pt x="42216" y="58976"/>
                  <a:pt x="42762" y="59523"/>
                  <a:pt x="43439" y="59545"/>
                </a:cubicBezTo>
                <a:close/>
                <a:moveTo>
                  <a:pt x="38610" y="59392"/>
                </a:moveTo>
                <a:cubicBezTo>
                  <a:pt x="39572" y="59392"/>
                  <a:pt x="40053" y="58234"/>
                  <a:pt x="39375" y="57556"/>
                </a:cubicBezTo>
                <a:cubicBezTo>
                  <a:pt x="38698" y="56879"/>
                  <a:pt x="37540" y="57359"/>
                  <a:pt x="37540" y="58321"/>
                </a:cubicBezTo>
                <a:cubicBezTo>
                  <a:pt x="37540" y="58911"/>
                  <a:pt x="38020" y="59392"/>
                  <a:pt x="38610" y="59392"/>
                </a:cubicBezTo>
                <a:close/>
                <a:moveTo>
                  <a:pt x="33781" y="59261"/>
                </a:moveTo>
                <a:cubicBezTo>
                  <a:pt x="34634" y="59261"/>
                  <a:pt x="35049" y="58234"/>
                  <a:pt x="34459" y="57644"/>
                </a:cubicBezTo>
                <a:cubicBezTo>
                  <a:pt x="33869" y="57054"/>
                  <a:pt x="32864" y="57491"/>
                  <a:pt x="32864" y="58321"/>
                </a:cubicBezTo>
                <a:cubicBezTo>
                  <a:pt x="32864" y="58823"/>
                  <a:pt x="33279" y="59261"/>
                  <a:pt x="33781" y="59261"/>
                </a:cubicBezTo>
                <a:close/>
                <a:moveTo>
                  <a:pt x="28974" y="59129"/>
                </a:moveTo>
                <a:cubicBezTo>
                  <a:pt x="29673" y="59129"/>
                  <a:pt x="30045" y="58255"/>
                  <a:pt x="29542" y="57753"/>
                </a:cubicBezTo>
                <a:cubicBezTo>
                  <a:pt x="29018" y="57250"/>
                  <a:pt x="28166" y="57600"/>
                  <a:pt x="28166" y="58321"/>
                </a:cubicBezTo>
                <a:cubicBezTo>
                  <a:pt x="28166" y="58758"/>
                  <a:pt x="28515" y="59129"/>
                  <a:pt x="28974" y="59129"/>
                </a:cubicBezTo>
                <a:close/>
                <a:moveTo>
                  <a:pt x="24145" y="58976"/>
                </a:moveTo>
                <a:cubicBezTo>
                  <a:pt x="24713" y="58976"/>
                  <a:pt x="25019" y="58255"/>
                  <a:pt x="24604" y="57862"/>
                </a:cubicBezTo>
                <a:cubicBezTo>
                  <a:pt x="24189" y="57447"/>
                  <a:pt x="23490" y="57731"/>
                  <a:pt x="23490" y="58321"/>
                </a:cubicBezTo>
                <a:cubicBezTo>
                  <a:pt x="23490" y="58671"/>
                  <a:pt x="23774" y="58976"/>
                  <a:pt x="24145" y="58976"/>
                </a:cubicBezTo>
                <a:close/>
                <a:moveTo>
                  <a:pt x="19316" y="58845"/>
                </a:moveTo>
                <a:cubicBezTo>
                  <a:pt x="19775" y="58845"/>
                  <a:pt x="20015" y="58277"/>
                  <a:pt x="19688" y="57949"/>
                </a:cubicBezTo>
                <a:cubicBezTo>
                  <a:pt x="19360" y="57622"/>
                  <a:pt x="18792" y="57840"/>
                  <a:pt x="18792" y="58321"/>
                </a:cubicBezTo>
                <a:cubicBezTo>
                  <a:pt x="18792" y="58605"/>
                  <a:pt x="19032" y="58845"/>
                  <a:pt x="19316" y="58845"/>
                </a:cubicBezTo>
                <a:close/>
                <a:moveTo>
                  <a:pt x="14487" y="58714"/>
                </a:moveTo>
                <a:cubicBezTo>
                  <a:pt x="14837" y="58692"/>
                  <a:pt x="14990" y="58277"/>
                  <a:pt x="14749" y="58037"/>
                </a:cubicBezTo>
                <a:cubicBezTo>
                  <a:pt x="14509" y="57796"/>
                  <a:pt x="14094" y="57971"/>
                  <a:pt x="14094" y="58299"/>
                </a:cubicBezTo>
                <a:cubicBezTo>
                  <a:pt x="14094" y="58518"/>
                  <a:pt x="14269" y="58692"/>
                  <a:pt x="14487" y="58692"/>
                </a:cubicBezTo>
                <a:close/>
                <a:moveTo>
                  <a:pt x="9658" y="58561"/>
                </a:moveTo>
                <a:cubicBezTo>
                  <a:pt x="9877" y="58561"/>
                  <a:pt x="9986" y="58299"/>
                  <a:pt x="9833" y="58146"/>
                </a:cubicBezTo>
                <a:cubicBezTo>
                  <a:pt x="9680" y="57993"/>
                  <a:pt x="9418" y="58102"/>
                  <a:pt x="9418" y="58321"/>
                </a:cubicBezTo>
                <a:cubicBezTo>
                  <a:pt x="9418" y="58452"/>
                  <a:pt x="9527" y="58561"/>
                  <a:pt x="9658" y="58561"/>
                </a:cubicBezTo>
                <a:close/>
                <a:moveTo>
                  <a:pt x="4829" y="58430"/>
                </a:moveTo>
                <a:cubicBezTo>
                  <a:pt x="4895" y="58430"/>
                  <a:pt x="4938" y="58365"/>
                  <a:pt x="4938" y="58321"/>
                </a:cubicBezTo>
                <a:cubicBezTo>
                  <a:pt x="4938" y="58168"/>
                  <a:pt x="4720" y="58168"/>
                  <a:pt x="4720" y="58321"/>
                </a:cubicBezTo>
                <a:cubicBezTo>
                  <a:pt x="4720" y="58365"/>
                  <a:pt x="4785" y="58430"/>
                  <a:pt x="4829" y="58430"/>
                </a:cubicBezTo>
                <a:close/>
                <a:moveTo>
                  <a:pt x="149591" y="53579"/>
                </a:moveTo>
                <a:cubicBezTo>
                  <a:pt x="149656" y="53579"/>
                  <a:pt x="149700" y="53536"/>
                  <a:pt x="149700" y="53492"/>
                </a:cubicBezTo>
                <a:cubicBezTo>
                  <a:pt x="149700" y="53448"/>
                  <a:pt x="149656" y="53404"/>
                  <a:pt x="149591" y="53404"/>
                </a:cubicBezTo>
                <a:cubicBezTo>
                  <a:pt x="149547" y="53404"/>
                  <a:pt x="149503" y="53448"/>
                  <a:pt x="149503" y="53492"/>
                </a:cubicBezTo>
                <a:cubicBezTo>
                  <a:pt x="149503" y="53536"/>
                  <a:pt x="149547" y="53579"/>
                  <a:pt x="149591" y="53579"/>
                </a:cubicBezTo>
                <a:close/>
                <a:moveTo>
                  <a:pt x="144784" y="53710"/>
                </a:moveTo>
                <a:cubicBezTo>
                  <a:pt x="144980" y="53710"/>
                  <a:pt x="145090" y="53470"/>
                  <a:pt x="144937" y="53317"/>
                </a:cubicBezTo>
                <a:cubicBezTo>
                  <a:pt x="144784" y="53186"/>
                  <a:pt x="144543" y="53295"/>
                  <a:pt x="144543" y="53492"/>
                </a:cubicBezTo>
                <a:cubicBezTo>
                  <a:pt x="144543" y="53623"/>
                  <a:pt x="144653" y="53710"/>
                  <a:pt x="144784" y="53710"/>
                </a:cubicBezTo>
                <a:close/>
                <a:moveTo>
                  <a:pt x="139955" y="53863"/>
                </a:moveTo>
                <a:cubicBezTo>
                  <a:pt x="140282" y="53863"/>
                  <a:pt x="140457" y="53448"/>
                  <a:pt x="140217" y="53230"/>
                </a:cubicBezTo>
                <a:cubicBezTo>
                  <a:pt x="139976" y="52989"/>
                  <a:pt x="139561" y="53164"/>
                  <a:pt x="139583" y="53492"/>
                </a:cubicBezTo>
                <a:cubicBezTo>
                  <a:pt x="139583" y="53689"/>
                  <a:pt x="139736" y="53863"/>
                  <a:pt x="139955" y="53863"/>
                </a:cubicBezTo>
                <a:close/>
                <a:moveTo>
                  <a:pt x="135126" y="53994"/>
                </a:moveTo>
                <a:cubicBezTo>
                  <a:pt x="135584" y="53994"/>
                  <a:pt x="135803" y="53448"/>
                  <a:pt x="135475" y="53120"/>
                </a:cubicBezTo>
                <a:cubicBezTo>
                  <a:pt x="135147" y="52814"/>
                  <a:pt x="134601" y="53033"/>
                  <a:pt x="134623" y="53492"/>
                </a:cubicBezTo>
                <a:cubicBezTo>
                  <a:pt x="134623" y="53776"/>
                  <a:pt x="134841" y="53994"/>
                  <a:pt x="135126" y="53994"/>
                </a:cubicBezTo>
                <a:close/>
                <a:moveTo>
                  <a:pt x="130297" y="54126"/>
                </a:moveTo>
                <a:cubicBezTo>
                  <a:pt x="130865" y="54126"/>
                  <a:pt x="131171" y="53448"/>
                  <a:pt x="130755" y="53033"/>
                </a:cubicBezTo>
                <a:cubicBezTo>
                  <a:pt x="130340" y="52618"/>
                  <a:pt x="129663" y="52924"/>
                  <a:pt x="129663" y="53492"/>
                </a:cubicBezTo>
                <a:cubicBezTo>
                  <a:pt x="129663" y="53841"/>
                  <a:pt x="129947" y="54126"/>
                  <a:pt x="130297" y="54126"/>
                </a:cubicBezTo>
                <a:close/>
                <a:moveTo>
                  <a:pt x="125489" y="54257"/>
                </a:moveTo>
                <a:cubicBezTo>
                  <a:pt x="126189" y="54257"/>
                  <a:pt x="126538" y="53404"/>
                  <a:pt x="126036" y="52924"/>
                </a:cubicBezTo>
                <a:cubicBezTo>
                  <a:pt x="125555" y="52421"/>
                  <a:pt x="124703" y="52793"/>
                  <a:pt x="124725" y="53492"/>
                </a:cubicBezTo>
                <a:cubicBezTo>
                  <a:pt x="124725" y="53907"/>
                  <a:pt x="125052" y="54235"/>
                  <a:pt x="125489" y="54257"/>
                </a:cubicBezTo>
                <a:close/>
                <a:moveTo>
                  <a:pt x="120660" y="54388"/>
                </a:moveTo>
                <a:cubicBezTo>
                  <a:pt x="121469" y="54388"/>
                  <a:pt x="121884" y="53404"/>
                  <a:pt x="121294" y="52814"/>
                </a:cubicBezTo>
                <a:cubicBezTo>
                  <a:pt x="120726" y="52246"/>
                  <a:pt x="119743" y="52662"/>
                  <a:pt x="119743" y="53470"/>
                </a:cubicBezTo>
                <a:cubicBezTo>
                  <a:pt x="119743" y="53973"/>
                  <a:pt x="120158" y="54388"/>
                  <a:pt x="120660" y="54388"/>
                </a:cubicBezTo>
                <a:close/>
                <a:moveTo>
                  <a:pt x="115831" y="54519"/>
                </a:moveTo>
                <a:cubicBezTo>
                  <a:pt x="116749" y="54519"/>
                  <a:pt x="117230" y="53383"/>
                  <a:pt x="116574" y="52727"/>
                </a:cubicBezTo>
                <a:cubicBezTo>
                  <a:pt x="115919" y="52072"/>
                  <a:pt x="114782" y="52552"/>
                  <a:pt x="114782" y="53470"/>
                </a:cubicBezTo>
                <a:cubicBezTo>
                  <a:pt x="114782" y="54038"/>
                  <a:pt x="115263" y="54519"/>
                  <a:pt x="115831" y="54519"/>
                </a:cubicBezTo>
                <a:close/>
                <a:moveTo>
                  <a:pt x="111002" y="54650"/>
                </a:moveTo>
                <a:cubicBezTo>
                  <a:pt x="112051" y="54650"/>
                  <a:pt x="112575" y="53383"/>
                  <a:pt x="111833" y="52640"/>
                </a:cubicBezTo>
                <a:cubicBezTo>
                  <a:pt x="111090" y="51897"/>
                  <a:pt x="109822" y="52421"/>
                  <a:pt x="109822" y="53470"/>
                </a:cubicBezTo>
                <a:cubicBezTo>
                  <a:pt x="109822" y="54126"/>
                  <a:pt x="110347" y="54650"/>
                  <a:pt x="111002" y="54650"/>
                </a:cubicBezTo>
                <a:close/>
                <a:moveTo>
                  <a:pt x="106173" y="54781"/>
                </a:moveTo>
                <a:cubicBezTo>
                  <a:pt x="107331" y="54781"/>
                  <a:pt x="107921" y="53361"/>
                  <a:pt x="107091" y="52552"/>
                </a:cubicBezTo>
                <a:cubicBezTo>
                  <a:pt x="106282" y="51722"/>
                  <a:pt x="104884" y="52312"/>
                  <a:pt x="104884" y="53470"/>
                </a:cubicBezTo>
                <a:cubicBezTo>
                  <a:pt x="104884" y="54191"/>
                  <a:pt x="105452" y="54781"/>
                  <a:pt x="106173" y="54781"/>
                </a:cubicBezTo>
                <a:close/>
                <a:moveTo>
                  <a:pt x="101344" y="54890"/>
                </a:moveTo>
                <a:cubicBezTo>
                  <a:pt x="102612" y="54890"/>
                  <a:pt x="103245" y="53361"/>
                  <a:pt x="102349" y="52465"/>
                </a:cubicBezTo>
                <a:cubicBezTo>
                  <a:pt x="101453" y="51569"/>
                  <a:pt x="99924" y="52203"/>
                  <a:pt x="99924" y="53470"/>
                </a:cubicBezTo>
                <a:cubicBezTo>
                  <a:pt x="99924" y="54257"/>
                  <a:pt x="100558" y="54890"/>
                  <a:pt x="101344" y="54890"/>
                </a:cubicBezTo>
                <a:close/>
                <a:moveTo>
                  <a:pt x="96515" y="55021"/>
                </a:moveTo>
                <a:cubicBezTo>
                  <a:pt x="97892" y="55000"/>
                  <a:pt x="98591" y="53339"/>
                  <a:pt x="97608" y="52377"/>
                </a:cubicBezTo>
                <a:cubicBezTo>
                  <a:pt x="96646" y="51416"/>
                  <a:pt x="94986" y="52093"/>
                  <a:pt x="94986" y="53470"/>
                </a:cubicBezTo>
                <a:cubicBezTo>
                  <a:pt x="94986" y="54322"/>
                  <a:pt x="95685" y="55021"/>
                  <a:pt x="96515" y="55021"/>
                </a:cubicBezTo>
                <a:close/>
                <a:moveTo>
                  <a:pt x="91708" y="55109"/>
                </a:moveTo>
                <a:cubicBezTo>
                  <a:pt x="93150" y="55109"/>
                  <a:pt x="93893" y="53361"/>
                  <a:pt x="92866" y="52312"/>
                </a:cubicBezTo>
                <a:cubicBezTo>
                  <a:pt x="91817" y="51285"/>
                  <a:pt x="90069" y="52028"/>
                  <a:pt x="90069" y="53470"/>
                </a:cubicBezTo>
                <a:cubicBezTo>
                  <a:pt x="90069" y="54388"/>
                  <a:pt x="90790" y="55109"/>
                  <a:pt x="91708" y="55109"/>
                </a:cubicBezTo>
                <a:close/>
                <a:moveTo>
                  <a:pt x="86879" y="55218"/>
                </a:moveTo>
                <a:cubicBezTo>
                  <a:pt x="88430" y="55218"/>
                  <a:pt x="89195" y="53339"/>
                  <a:pt x="88103" y="52246"/>
                </a:cubicBezTo>
                <a:cubicBezTo>
                  <a:pt x="87010" y="51154"/>
                  <a:pt x="85131" y="51919"/>
                  <a:pt x="85131" y="53470"/>
                </a:cubicBezTo>
                <a:cubicBezTo>
                  <a:pt x="85131" y="54431"/>
                  <a:pt x="85917" y="55218"/>
                  <a:pt x="86879" y="55218"/>
                </a:cubicBezTo>
                <a:close/>
                <a:moveTo>
                  <a:pt x="82050" y="55262"/>
                </a:moveTo>
                <a:cubicBezTo>
                  <a:pt x="83645" y="55262"/>
                  <a:pt x="84453" y="53339"/>
                  <a:pt x="83317" y="52203"/>
                </a:cubicBezTo>
                <a:cubicBezTo>
                  <a:pt x="82181" y="51066"/>
                  <a:pt x="80258" y="51875"/>
                  <a:pt x="80258" y="53470"/>
                </a:cubicBezTo>
                <a:cubicBezTo>
                  <a:pt x="80258" y="54453"/>
                  <a:pt x="81067" y="55262"/>
                  <a:pt x="82050" y="55262"/>
                </a:cubicBezTo>
                <a:close/>
                <a:moveTo>
                  <a:pt x="77221" y="55284"/>
                </a:moveTo>
                <a:cubicBezTo>
                  <a:pt x="78838" y="55284"/>
                  <a:pt x="79668" y="53339"/>
                  <a:pt x="78510" y="52181"/>
                </a:cubicBezTo>
                <a:cubicBezTo>
                  <a:pt x="77374" y="51023"/>
                  <a:pt x="75407" y="51853"/>
                  <a:pt x="75407" y="53470"/>
                </a:cubicBezTo>
                <a:cubicBezTo>
                  <a:pt x="75407" y="54475"/>
                  <a:pt x="76216" y="55284"/>
                  <a:pt x="77221" y="55284"/>
                </a:cubicBezTo>
                <a:close/>
                <a:moveTo>
                  <a:pt x="72392" y="55262"/>
                </a:moveTo>
                <a:cubicBezTo>
                  <a:pt x="73987" y="55262"/>
                  <a:pt x="74795" y="53339"/>
                  <a:pt x="73659" y="52203"/>
                </a:cubicBezTo>
                <a:cubicBezTo>
                  <a:pt x="72523" y="51066"/>
                  <a:pt x="70600" y="51875"/>
                  <a:pt x="70600" y="53470"/>
                </a:cubicBezTo>
                <a:cubicBezTo>
                  <a:pt x="70600" y="54453"/>
                  <a:pt x="71409" y="55262"/>
                  <a:pt x="72392" y="55262"/>
                </a:cubicBezTo>
                <a:close/>
                <a:moveTo>
                  <a:pt x="67563" y="55196"/>
                </a:moveTo>
                <a:cubicBezTo>
                  <a:pt x="69114" y="55196"/>
                  <a:pt x="69879" y="53339"/>
                  <a:pt x="68786" y="52246"/>
                </a:cubicBezTo>
                <a:cubicBezTo>
                  <a:pt x="67694" y="51154"/>
                  <a:pt x="65837" y="51940"/>
                  <a:pt x="65837" y="53470"/>
                </a:cubicBezTo>
                <a:cubicBezTo>
                  <a:pt x="65837" y="54431"/>
                  <a:pt x="66623" y="55196"/>
                  <a:pt x="67563" y="55196"/>
                </a:cubicBezTo>
                <a:close/>
                <a:moveTo>
                  <a:pt x="62734" y="55109"/>
                </a:moveTo>
                <a:cubicBezTo>
                  <a:pt x="64198" y="55109"/>
                  <a:pt x="64941" y="53339"/>
                  <a:pt x="63914" y="52312"/>
                </a:cubicBezTo>
                <a:cubicBezTo>
                  <a:pt x="62865" y="51263"/>
                  <a:pt x="61095" y="52006"/>
                  <a:pt x="61095" y="53470"/>
                </a:cubicBezTo>
                <a:cubicBezTo>
                  <a:pt x="61095" y="54366"/>
                  <a:pt x="61838" y="55109"/>
                  <a:pt x="62734" y="55109"/>
                </a:cubicBezTo>
                <a:close/>
                <a:moveTo>
                  <a:pt x="57927" y="55000"/>
                </a:moveTo>
                <a:cubicBezTo>
                  <a:pt x="59281" y="55021"/>
                  <a:pt x="59981" y="53361"/>
                  <a:pt x="59019" y="52377"/>
                </a:cubicBezTo>
                <a:cubicBezTo>
                  <a:pt x="58036" y="51416"/>
                  <a:pt x="56375" y="52093"/>
                  <a:pt x="56375" y="53470"/>
                </a:cubicBezTo>
                <a:cubicBezTo>
                  <a:pt x="56375" y="54322"/>
                  <a:pt x="57074" y="55000"/>
                  <a:pt x="57927" y="55000"/>
                </a:cubicBezTo>
                <a:close/>
                <a:moveTo>
                  <a:pt x="53098" y="54890"/>
                </a:moveTo>
                <a:cubicBezTo>
                  <a:pt x="54365" y="54890"/>
                  <a:pt x="54999" y="53361"/>
                  <a:pt x="54103" y="52465"/>
                </a:cubicBezTo>
                <a:cubicBezTo>
                  <a:pt x="53207" y="51569"/>
                  <a:pt x="51677" y="52203"/>
                  <a:pt x="51677" y="53470"/>
                </a:cubicBezTo>
                <a:cubicBezTo>
                  <a:pt x="51677" y="54257"/>
                  <a:pt x="52311" y="54890"/>
                  <a:pt x="53098" y="54890"/>
                </a:cubicBezTo>
                <a:close/>
                <a:moveTo>
                  <a:pt x="48268" y="54803"/>
                </a:moveTo>
                <a:cubicBezTo>
                  <a:pt x="49427" y="54803"/>
                  <a:pt x="50017" y="53404"/>
                  <a:pt x="49186" y="52574"/>
                </a:cubicBezTo>
                <a:cubicBezTo>
                  <a:pt x="48378" y="51766"/>
                  <a:pt x="46979" y="52334"/>
                  <a:pt x="46979" y="53492"/>
                </a:cubicBezTo>
                <a:cubicBezTo>
                  <a:pt x="46979" y="54213"/>
                  <a:pt x="47547" y="54803"/>
                  <a:pt x="48268" y="54803"/>
                </a:cubicBezTo>
                <a:close/>
                <a:moveTo>
                  <a:pt x="43439" y="54650"/>
                </a:moveTo>
                <a:cubicBezTo>
                  <a:pt x="44488" y="54650"/>
                  <a:pt x="44991" y="53404"/>
                  <a:pt x="44270" y="52662"/>
                </a:cubicBezTo>
                <a:cubicBezTo>
                  <a:pt x="43527" y="51940"/>
                  <a:pt x="42281" y="52465"/>
                  <a:pt x="42281" y="53492"/>
                </a:cubicBezTo>
                <a:cubicBezTo>
                  <a:pt x="42281" y="54147"/>
                  <a:pt x="42806" y="54650"/>
                  <a:pt x="43439" y="54650"/>
                </a:cubicBezTo>
                <a:close/>
                <a:moveTo>
                  <a:pt x="38610" y="54519"/>
                </a:moveTo>
                <a:cubicBezTo>
                  <a:pt x="39528" y="54519"/>
                  <a:pt x="39987" y="53404"/>
                  <a:pt x="39353" y="52771"/>
                </a:cubicBezTo>
                <a:cubicBezTo>
                  <a:pt x="38698" y="52115"/>
                  <a:pt x="37583" y="52574"/>
                  <a:pt x="37583" y="53492"/>
                </a:cubicBezTo>
                <a:cubicBezTo>
                  <a:pt x="37583" y="54060"/>
                  <a:pt x="38042" y="54519"/>
                  <a:pt x="38610" y="54519"/>
                </a:cubicBezTo>
                <a:close/>
                <a:moveTo>
                  <a:pt x="33803" y="54388"/>
                </a:moveTo>
                <a:cubicBezTo>
                  <a:pt x="34590" y="54388"/>
                  <a:pt x="35005" y="53426"/>
                  <a:pt x="34437" y="52858"/>
                </a:cubicBezTo>
                <a:cubicBezTo>
                  <a:pt x="33869" y="52290"/>
                  <a:pt x="32886" y="52683"/>
                  <a:pt x="32907" y="53492"/>
                </a:cubicBezTo>
                <a:cubicBezTo>
                  <a:pt x="32886" y="53994"/>
                  <a:pt x="33301" y="54388"/>
                  <a:pt x="33803" y="54388"/>
                </a:cubicBezTo>
                <a:close/>
                <a:moveTo>
                  <a:pt x="28974" y="54257"/>
                </a:moveTo>
                <a:cubicBezTo>
                  <a:pt x="29652" y="54257"/>
                  <a:pt x="30001" y="53426"/>
                  <a:pt x="29499" y="52946"/>
                </a:cubicBezTo>
                <a:cubicBezTo>
                  <a:pt x="29018" y="52465"/>
                  <a:pt x="28209" y="52814"/>
                  <a:pt x="28209" y="53492"/>
                </a:cubicBezTo>
                <a:cubicBezTo>
                  <a:pt x="28209" y="53907"/>
                  <a:pt x="28537" y="54257"/>
                  <a:pt x="28974" y="54257"/>
                </a:cubicBezTo>
                <a:close/>
                <a:moveTo>
                  <a:pt x="24145" y="54126"/>
                </a:moveTo>
                <a:cubicBezTo>
                  <a:pt x="24713" y="54126"/>
                  <a:pt x="24997" y="53426"/>
                  <a:pt x="24582" y="53033"/>
                </a:cubicBezTo>
                <a:cubicBezTo>
                  <a:pt x="24189" y="52640"/>
                  <a:pt x="23511" y="52924"/>
                  <a:pt x="23511" y="53492"/>
                </a:cubicBezTo>
                <a:cubicBezTo>
                  <a:pt x="23511" y="53841"/>
                  <a:pt x="23796" y="54126"/>
                  <a:pt x="24145" y="54126"/>
                </a:cubicBezTo>
                <a:close/>
                <a:moveTo>
                  <a:pt x="19316" y="53973"/>
                </a:moveTo>
                <a:cubicBezTo>
                  <a:pt x="19753" y="53973"/>
                  <a:pt x="19972" y="53448"/>
                  <a:pt x="19666" y="53120"/>
                </a:cubicBezTo>
                <a:cubicBezTo>
                  <a:pt x="19360" y="52814"/>
                  <a:pt x="18814" y="53033"/>
                  <a:pt x="18814" y="53492"/>
                </a:cubicBezTo>
                <a:cubicBezTo>
                  <a:pt x="18814" y="53754"/>
                  <a:pt x="19032" y="53973"/>
                  <a:pt x="19316" y="53973"/>
                </a:cubicBezTo>
                <a:close/>
                <a:moveTo>
                  <a:pt x="14487" y="53841"/>
                </a:moveTo>
                <a:cubicBezTo>
                  <a:pt x="14815" y="53841"/>
                  <a:pt x="14968" y="53448"/>
                  <a:pt x="14749" y="53230"/>
                </a:cubicBezTo>
                <a:cubicBezTo>
                  <a:pt x="14509" y="52989"/>
                  <a:pt x="14116" y="53164"/>
                  <a:pt x="14137" y="53492"/>
                </a:cubicBezTo>
                <a:cubicBezTo>
                  <a:pt x="14137" y="53689"/>
                  <a:pt x="14290" y="53841"/>
                  <a:pt x="14487" y="53841"/>
                </a:cubicBezTo>
                <a:close/>
                <a:moveTo>
                  <a:pt x="9658" y="53710"/>
                </a:moveTo>
                <a:cubicBezTo>
                  <a:pt x="9855" y="53710"/>
                  <a:pt x="9964" y="53470"/>
                  <a:pt x="9811" y="53339"/>
                </a:cubicBezTo>
                <a:cubicBezTo>
                  <a:pt x="9680" y="53186"/>
                  <a:pt x="9440" y="53295"/>
                  <a:pt x="9461" y="53492"/>
                </a:cubicBezTo>
                <a:cubicBezTo>
                  <a:pt x="9440" y="53601"/>
                  <a:pt x="9549" y="53710"/>
                  <a:pt x="9658" y="53710"/>
                </a:cubicBezTo>
                <a:close/>
                <a:moveTo>
                  <a:pt x="4829" y="53579"/>
                </a:moveTo>
                <a:cubicBezTo>
                  <a:pt x="4938" y="53579"/>
                  <a:pt x="4938" y="53383"/>
                  <a:pt x="4829" y="53404"/>
                </a:cubicBezTo>
                <a:cubicBezTo>
                  <a:pt x="4742" y="53426"/>
                  <a:pt x="4742" y="53557"/>
                  <a:pt x="4829" y="53579"/>
                </a:cubicBezTo>
                <a:close/>
                <a:moveTo>
                  <a:pt x="149591" y="48728"/>
                </a:moveTo>
                <a:cubicBezTo>
                  <a:pt x="149700" y="48728"/>
                  <a:pt x="149525" y="48554"/>
                  <a:pt x="149525" y="48663"/>
                </a:cubicBezTo>
                <a:cubicBezTo>
                  <a:pt x="149525" y="48707"/>
                  <a:pt x="149569" y="48728"/>
                  <a:pt x="149591" y="48728"/>
                </a:cubicBezTo>
                <a:close/>
                <a:moveTo>
                  <a:pt x="144784" y="48859"/>
                </a:moveTo>
                <a:cubicBezTo>
                  <a:pt x="144958" y="48859"/>
                  <a:pt x="145046" y="48641"/>
                  <a:pt x="144915" y="48510"/>
                </a:cubicBezTo>
                <a:cubicBezTo>
                  <a:pt x="144784" y="48401"/>
                  <a:pt x="144565" y="48488"/>
                  <a:pt x="144565" y="48663"/>
                </a:cubicBezTo>
                <a:cubicBezTo>
                  <a:pt x="144565" y="48772"/>
                  <a:pt x="144653" y="48859"/>
                  <a:pt x="144784" y="48859"/>
                </a:cubicBezTo>
                <a:close/>
                <a:moveTo>
                  <a:pt x="139955" y="48991"/>
                </a:moveTo>
                <a:cubicBezTo>
                  <a:pt x="140239" y="48991"/>
                  <a:pt x="140392" y="48641"/>
                  <a:pt x="140195" y="48422"/>
                </a:cubicBezTo>
                <a:cubicBezTo>
                  <a:pt x="139976" y="48204"/>
                  <a:pt x="139605" y="48357"/>
                  <a:pt x="139605" y="48663"/>
                </a:cubicBezTo>
                <a:cubicBezTo>
                  <a:pt x="139605" y="48838"/>
                  <a:pt x="139758" y="48991"/>
                  <a:pt x="139955" y="48991"/>
                </a:cubicBezTo>
                <a:close/>
                <a:moveTo>
                  <a:pt x="135126" y="49122"/>
                </a:moveTo>
                <a:cubicBezTo>
                  <a:pt x="135541" y="49122"/>
                  <a:pt x="135759" y="48619"/>
                  <a:pt x="135453" y="48335"/>
                </a:cubicBezTo>
                <a:cubicBezTo>
                  <a:pt x="135169" y="48029"/>
                  <a:pt x="134645" y="48248"/>
                  <a:pt x="134645" y="48663"/>
                </a:cubicBezTo>
                <a:cubicBezTo>
                  <a:pt x="134645" y="48925"/>
                  <a:pt x="134863" y="49122"/>
                  <a:pt x="135126" y="49122"/>
                </a:cubicBezTo>
                <a:close/>
                <a:moveTo>
                  <a:pt x="130297" y="49275"/>
                </a:moveTo>
                <a:cubicBezTo>
                  <a:pt x="130843" y="49253"/>
                  <a:pt x="131105" y="48619"/>
                  <a:pt x="130734" y="48226"/>
                </a:cubicBezTo>
                <a:cubicBezTo>
                  <a:pt x="130340" y="47854"/>
                  <a:pt x="129685" y="48117"/>
                  <a:pt x="129685" y="48663"/>
                </a:cubicBezTo>
                <a:cubicBezTo>
                  <a:pt x="129685" y="48991"/>
                  <a:pt x="129969" y="49275"/>
                  <a:pt x="130297" y="49275"/>
                </a:cubicBezTo>
                <a:close/>
                <a:moveTo>
                  <a:pt x="125467" y="49384"/>
                </a:moveTo>
                <a:cubicBezTo>
                  <a:pt x="126123" y="49384"/>
                  <a:pt x="126429" y="48597"/>
                  <a:pt x="125992" y="48138"/>
                </a:cubicBezTo>
                <a:cubicBezTo>
                  <a:pt x="125533" y="47701"/>
                  <a:pt x="124746" y="48007"/>
                  <a:pt x="124746" y="48663"/>
                </a:cubicBezTo>
                <a:cubicBezTo>
                  <a:pt x="124746" y="49056"/>
                  <a:pt x="125074" y="49384"/>
                  <a:pt x="125467" y="49384"/>
                </a:cubicBezTo>
                <a:close/>
                <a:moveTo>
                  <a:pt x="120638" y="49515"/>
                </a:moveTo>
                <a:cubicBezTo>
                  <a:pt x="121403" y="49515"/>
                  <a:pt x="121797" y="48597"/>
                  <a:pt x="121250" y="48051"/>
                </a:cubicBezTo>
                <a:cubicBezTo>
                  <a:pt x="120704" y="47505"/>
                  <a:pt x="119786" y="47898"/>
                  <a:pt x="119786" y="48663"/>
                </a:cubicBezTo>
                <a:cubicBezTo>
                  <a:pt x="119786" y="49144"/>
                  <a:pt x="120180" y="49515"/>
                  <a:pt x="120638" y="49515"/>
                </a:cubicBezTo>
                <a:close/>
                <a:moveTo>
                  <a:pt x="115831" y="49646"/>
                </a:moveTo>
                <a:cubicBezTo>
                  <a:pt x="116705" y="49646"/>
                  <a:pt x="117142" y="48575"/>
                  <a:pt x="116530" y="47964"/>
                </a:cubicBezTo>
                <a:cubicBezTo>
                  <a:pt x="115897" y="47330"/>
                  <a:pt x="114826" y="47767"/>
                  <a:pt x="114826" y="48663"/>
                </a:cubicBezTo>
                <a:cubicBezTo>
                  <a:pt x="114826" y="49209"/>
                  <a:pt x="115263" y="49646"/>
                  <a:pt x="115831" y="49646"/>
                </a:cubicBezTo>
                <a:close/>
                <a:moveTo>
                  <a:pt x="111002" y="49777"/>
                </a:moveTo>
                <a:cubicBezTo>
                  <a:pt x="111986" y="49777"/>
                  <a:pt x="112488" y="48575"/>
                  <a:pt x="111789" y="47876"/>
                </a:cubicBezTo>
                <a:cubicBezTo>
                  <a:pt x="111090" y="47177"/>
                  <a:pt x="109888" y="47680"/>
                  <a:pt x="109888" y="48663"/>
                </a:cubicBezTo>
                <a:cubicBezTo>
                  <a:pt x="109888" y="49275"/>
                  <a:pt x="110390" y="49777"/>
                  <a:pt x="111002" y="49777"/>
                </a:cubicBezTo>
                <a:close/>
                <a:moveTo>
                  <a:pt x="106173" y="49886"/>
                </a:moveTo>
                <a:cubicBezTo>
                  <a:pt x="107266" y="49886"/>
                  <a:pt x="107812" y="48575"/>
                  <a:pt x="107047" y="47789"/>
                </a:cubicBezTo>
                <a:cubicBezTo>
                  <a:pt x="106261" y="47024"/>
                  <a:pt x="104928" y="47570"/>
                  <a:pt x="104928" y="48663"/>
                </a:cubicBezTo>
                <a:cubicBezTo>
                  <a:pt x="104928" y="49340"/>
                  <a:pt x="105496" y="49886"/>
                  <a:pt x="106173" y="49886"/>
                </a:cubicBezTo>
                <a:close/>
                <a:moveTo>
                  <a:pt x="101344" y="50018"/>
                </a:moveTo>
                <a:cubicBezTo>
                  <a:pt x="102546" y="50018"/>
                  <a:pt x="103158" y="48554"/>
                  <a:pt x="102306" y="47701"/>
                </a:cubicBezTo>
                <a:cubicBezTo>
                  <a:pt x="101453" y="46849"/>
                  <a:pt x="99989" y="47461"/>
                  <a:pt x="99989" y="48663"/>
                </a:cubicBezTo>
                <a:cubicBezTo>
                  <a:pt x="99989" y="49406"/>
                  <a:pt x="100601" y="50018"/>
                  <a:pt x="101344" y="50018"/>
                </a:cubicBezTo>
                <a:close/>
                <a:moveTo>
                  <a:pt x="96515" y="50105"/>
                </a:moveTo>
                <a:cubicBezTo>
                  <a:pt x="97804" y="50105"/>
                  <a:pt x="98460" y="48554"/>
                  <a:pt x="97542" y="47636"/>
                </a:cubicBezTo>
                <a:cubicBezTo>
                  <a:pt x="96624" y="46718"/>
                  <a:pt x="95073" y="47374"/>
                  <a:pt x="95073" y="48663"/>
                </a:cubicBezTo>
                <a:cubicBezTo>
                  <a:pt x="95073" y="49449"/>
                  <a:pt x="95729" y="50105"/>
                  <a:pt x="96515" y="50105"/>
                </a:cubicBezTo>
                <a:close/>
                <a:moveTo>
                  <a:pt x="91686" y="50192"/>
                </a:moveTo>
                <a:cubicBezTo>
                  <a:pt x="93063" y="50192"/>
                  <a:pt x="93762" y="48532"/>
                  <a:pt x="92779" y="47570"/>
                </a:cubicBezTo>
                <a:cubicBezTo>
                  <a:pt x="91817" y="46609"/>
                  <a:pt x="90157" y="47286"/>
                  <a:pt x="90157" y="48663"/>
                </a:cubicBezTo>
                <a:cubicBezTo>
                  <a:pt x="90157" y="49515"/>
                  <a:pt x="90834" y="50192"/>
                  <a:pt x="91686" y="50192"/>
                </a:cubicBezTo>
                <a:close/>
                <a:moveTo>
                  <a:pt x="86857" y="50280"/>
                </a:moveTo>
                <a:cubicBezTo>
                  <a:pt x="88299" y="50280"/>
                  <a:pt x="89020" y="48532"/>
                  <a:pt x="88015" y="47505"/>
                </a:cubicBezTo>
                <a:cubicBezTo>
                  <a:pt x="86988" y="46500"/>
                  <a:pt x="85240" y="47221"/>
                  <a:pt x="85240" y="48663"/>
                </a:cubicBezTo>
                <a:cubicBezTo>
                  <a:pt x="85240" y="49559"/>
                  <a:pt x="85961" y="50280"/>
                  <a:pt x="86857" y="50280"/>
                </a:cubicBezTo>
                <a:close/>
                <a:moveTo>
                  <a:pt x="82028" y="50323"/>
                </a:moveTo>
                <a:cubicBezTo>
                  <a:pt x="83514" y="50323"/>
                  <a:pt x="84257" y="48532"/>
                  <a:pt x="83208" y="47483"/>
                </a:cubicBezTo>
                <a:cubicBezTo>
                  <a:pt x="82181" y="46434"/>
                  <a:pt x="80389" y="47177"/>
                  <a:pt x="80389" y="48663"/>
                </a:cubicBezTo>
                <a:cubicBezTo>
                  <a:pt x="80389" y="49581"/>
                  <a:pt x="81132" y="50323"/>
                  <a:pt x="82028" y="50323"/>
                </a:cubicBezTo>
                <a:close/>
                <a:moveTo>
                  <a:pt x="77221" y="50345"/>
                </a:moveTo>
                <a:cubicBezTo>
                  <a:pt x="78707" y="50345"/>
                  <a:pt x="79450" y="48532"/>
                  <a:pt x="78401" y="47483"/>
                </a:cubicBezTo>
                <a:cubicBezTo>
                  <a:pt x="77352" y="46412"/>
                  <a:pt x="75538" y="47177"/>
                  <a:pt x="75538" y="48663"/>
                </a:cubicBezTo>
                <a:cubicBezTo>
                  <a:pt x="75538" y="49581"/>
                  <a:pt x="76281" y="50323"/>
                  <a:pt x="77221" y="50345"/>
                </a:cubicBezTo>
                <a:close/>
                <a:moveTo>
                  <a:pt x="72392" y="50323"/>
                </a:moveTo>
                <a:cubicBezTo>
                  <a:pt x="73878" y="50323"/>
                  <a:pt x="74599" y="48532"/>
                  <a:pt x="73572" y="47483"/>
                </a:cubicBezTo>
                <a:cubicBezTo>
                  <a:pt x="72523" y="46434"/>
                  <a:pt x="70731" y="47177"/>
                  <a:pt x="70731" y="48663"/>
                </a:cubicBezTo>
                <a:cubicBezTo>
                  <a:pt x="70731" y="49581"/>
                  <a:pt x="71474" y="50323"/>
                  <a:pt x="72392" y="50323"/>
                </a:cubicBezTo>
                <a:close/>
                <a:moveTo>
                  <a:pt x="67563" y="50258"/>
                </a:moveTo>
                <a:cubicBezTo>
                  <a:pt x="68983" y="50258"/>
                  <a:pt x="69704" y="48532"/>
                  <a:pt x="68699" y="47527"/>
                </a:cubicBezTo>
                <a:cubicBezTo>
                  <a:pt x="67694" y="46521"/>
                  <a:pt x="65946" y="47221"/>
                  <a:pt x="65946" y="48663"/>
                </a:cubicBezTo>
                <a:cubicBezTo>
                  <a:pt x="65946" y="49537"/>
                  <a:pt x="66667" y="50258"/>
                  <a:pt x="67563" y="50258"/>
                </a:cubicBezTo>
                <a:close/>
                <a:moveTo>
                  <a:pt x="62734" y="50192"/>
                </a:moveTo>
                <a:cubicBezTo>
                  <a:pt x="64110" y="50192"/>
                  <a:pt x="64810" y="48554"/>
                  <a:pt x="63826" y="47570"/>
                </a:cubicBezTo>
                <a:cubicBezTo>
                  <a:pt x="62865" y="46609"/>
                  <a:pt x="61204" y="47286"/>
                  <a:pt x="61204" y="48663"/>
                </a:cubicBezTo>
                <a:cubicBezTo>
                  <a:pt x="61204" y="49515"/>
                  <a:pt x="61882" y="50192"/>
                  <a:pt x="62734" y="50192"/>
                </a:cubicBezTo>
                <a:close/>
                <a:moveTo>
                  <a:pt x="57905" y="50105"/>
                </a:moveTo>
                <a:cubicBezTo>
                  <a:pt x="59194" y="50105"/>
                  <a:pt x="59849" y="48554"/>
                  <a:pt x="58932" y="47636"/>
                </a:cubicBezTo>
                <a:cubicBezTo>
                  <a:pt x="58036" y="46718"/>
                  <a:pt x="56463" y="47374"/>
                  <a:pt x="56463" y="48663"/>
                </a:cubicBezTo>
                <a:cubicBezTo>
                  <a:pt x="56463" y="49449"/>
                  <a:pt x="57118" y="50105"/>
                  <a:pt x="57905" y="50105"/>
                </a:cubicBezTo>
                <a:close/>
                <a:moveTo>
                  <a:pt x="53076" y="49996"/>
                </a:moveTo>
                <a:cubicBezTo>
                  <a:pt x="54277" y="49996"/>
                  <a:pt x="54867" y="48554"/>
                  <a:pt x="54037" y="47723"/>
                </a:cubicBezTo>
                <a:cubicBezTo>
                  <a:pt x="53185" y="46871"/>
                  <a:pt x="51743" y="47461"/>
                  <a:pt x="51743" y="48663"/>
                </a:cubicBezTo>
                <a:cubicBezTo>
                  <a:pt x="51743" y="49406"/>
                  <a:pt x="52355" y="49996"/>
                  <a:pt x="53076" y="49996"/>
                </a:cubicBezTo>
                <a:close/>
                <a:moveTo>
                  <a:pt x="48268" y="49886"/>
                </a:moveTo>
                <a:cubicBezTo>
                  <a:pt x="49361" y="49886"/>
                  <a:pt x="49907" y="48575"/>
                  <a:pt x="49121" y="47789"/>
                </a:cubicBezTo>
                <a:cubicBezTo>
                  <a:pt x="48356" y="47024"/>
                  <a:pt x="47045" y="47570"/>
                  <a:pt x="47045" y="48663"/>
                </a:cubicBezTo>
                <a:cubicBezTo>
                  <a:pt x="47045" y="49340"/>
                  <a:pt x="47591" y="49886"/>
                  <a:pt x="48268" y="49886"/>
                </a:cubicBezTo>
                <a:close/>
                <a:moveTo>
                  <a:pt x="43439" y="49755"/>
                </a:moveTo>
                <a:cubicBezTo>
                  <a:pt x="44423" y="49755"/>
                  <a:pt x="44903" y="48575"/>
                  <a:pt x="44204" y="47898"/>
                </a:cubicBezTo>
                <a:cubicBezTo>
                  <a:pt x="43527" y="47199"/>
                  <a:pt x="42347" y="47701"/>
                  <a:pt x="42347" y="48663"/>
                </a:cubicBezTo>
                <a:cubicBezTo>
                  <a:pt x="42347" y="49275"/>
                  <a:pt x="42849" y="49755"/>
                  <a:pt x="43439" y="49755"/>
                </a:cubicBezTo>
                <a:close/>
                <a:moveTo>
                  <a:pt x="38610" y="49646"/>
                </a:moveTo>
                <a:cubicBezTo>
                  <a:pt x="39484" y="49646"/>
                  <a:pt x="39921" y="48597"/>
                  <a:pt x="39310" y="47964"/>
                </a:cubicBezTo>
                <a:cubicBezTo>
                  <a:pt x="38698" y="47352"/>
                  <a:pt x="37649" y="47789"/>
                  <a:pt x="37627" y="48663"/>
                </a:cubicBezTo>
                <a:cubicBezTo>
                  <a:pt x="37627" y="49209"/>
                  <a:pt x="38064" y="49646"/>
                  <a:pt x="38610" y="49646"/>
                </a:cubicBezTo>
                <a:close/>
                <a:moveTo>
                  <a:pt x="33781" y="49515"/>
                </a:moveTo>
                <a:cubicBezTo>
                  <a:pt x="34546" y="49515"/>
                  <a:pt x="34918" y="48597"/>
                  <a:pt x="34393" y="48073"/>
                </a:cubicBezTo>
                <a:cubicBezTo>
                  <a:pt x="33847" y="47527"/>
                  <a:pt x="32951" y="47898"/>
                  <a:pt x="32951" y="48663"/>
                </a:cubicBezTo>
                <a:cubicBezTo>
                  <a:pt x="32951" y="49122"/>
                  <a:pt x="33323" y="49515"/>
                  <a:pt x="33781" y="49515"/>
                </a:cubicBezTo>
                <a:close/>
                <a:moveTo>
                  <a:pt x="28974" y="49384"/>
                </a:moveTo>
                <a:cubicBezTo>
                  <a:pt x="29608" y="49384"/>
                  <a:pt x="29936" y="48597"/>
                  <a:pt x="29477" y="48138"/>
                </a:cubicBezTo>
                <a:cubicBezTo>
                  <a:pt x="29018" y="47701"/>
                  <a:pt x="28231" y="48007"/>
                  <a:pt x="28231" y="48663"/>
                </a:cubicBezTo>
                <a:cubicBezTo>
                  <a:pt x="28231" y="49056"/>
                  <a:pt x="28559" y="49384"/>
                  <a:pt x="28974" y="49384"/>
                </a:cubicBezTo>
                <a:close/>
                <a:moveTo>
                  <a:pt x="24145" y="49253"/>
                </a:moveTo>
                <a:cubicBezTo>
                  <a:pt x="24670" y="49253"/>
                  <a:pt x="24932" y="48619"/>
                  <a:pt x="24560" y="48248"/>
                </a:cubicBezTo>
                <a:cubicBezTo>
                  <a:pt x="24189" y="47876"/>
                  <a:pt x="23555" y="48138"/>
                  <a:pt x="23555" y="48663"/>
                </a:cubicBezTo>
                <a:cubicBezTo>
                  <a:pt x="23555" y="48991"/>
                  <a:pt x="23817" y="49253"/>
                  <a:pt x="24145" y="49253"/>
                </a:cubicBezTo>
                <a:close/>
                <a:moveTo>
                  <a:pt x="19316" y="49122"/>
                </a:moveTo>
                <a:cubicBezTo>
                  <a:pt x="19731" y="49122"/>
                  <a:pt x="19928" y="48619"/>
                  <a:pt x="19644" y="48335"/>
                </a:cubicBezTo>
                <a:cubicBezTo>
                  <a:pt x="19360" y="48051"/>
                  <a:pt x="18857" y="48248"/>
                  <a:pt x="18857" y="48663"/>
                </a:cubicBezTo>
                <a:cubicBezTo>
                  <a:pt x="18857" y="48903"/>
                  <a:pt x="19054" y="49122"/>
                  <a:pt x="19316" y="49122"/>
                </a:cubicBezTo>
                <a:close/>
                <a:moveTo>
                  <a:pt x="14487" y="48991"/>
                </a:moveTo>
                <a:cubicBezTo>
                  <a:pt x="14771" y="48991"/>
                  <a:pt x="14924" y="48641"/>
                  <a:pt x="14727" y="48444"/>
                </a:cubicBezTo>
                <a:cubicBezTo>
                  <a:pt x="14509" y="48226"/>
                  <a:pt x="14159" y="48379"/>
                  <a:pt x="14159" y="48663"/>
                </a:cubicBezTo>
                <a:cubicBezTo>
                  <a:pt x="14159" y="48838"/>
                  <a:pt x="14312" y="48991"/>
                  <a:pt x="14487" y="48991"/>
                </a:cubicBezTo>
                <a:close/>
                <a:moveTo>
                  <a:pt x="9658" y="48859"/>
                </a:moveTo>
                <a:cubicBezTo>
                  <a:pt x="9833" y="48859"/>
                  <a:pt x="9920" y="48641"/>
                  <a:pt x="9789" y="48532"/>
                </a:cubicBezTo>
                <a:cubicBezTo>
                  <a:pt x="9680" y="48401"/>
                  <a:pt x="9483" y="48488"/>
                  <a:pt x="9483" y="48663"/>
                </a:cubicBezTo>
                <a:cubicBezTo>
                  <a:pt x="9483" y="48772"/>
                  <a:pt x="9549" y="48838"/>
                  <a:pt x="9658" y="48859"/>
                </a:cubicBezTo>
                <a:close/>
                <a:moveTo>
                  <a:pt x="4829" y="48707"/>
                </a:moveTo>
                <a:cubicBezTo>
                  <a:pt x="4916" y="48707"/>
                  <a:pt x="4785" y="48575"/>
                  <a:pt x="4785" y="48663"/>
                </a:cubicBezTo>
                <a:cubicBezTo>
                  <a:pt x="4785" y="48685"/>
                  <a:pt x="4807" y="48707"/>
                  <a:pt x="4829" y="48707"/>
                </a:cubicBezTo>
                <a:close/>
                <a:moveTo>
                  <a:pt x="149591" y="43856"/>
                </a:moveTo>
                <a:cubicBezTo>
                  <a:pt x="149635" y="43856"/>
                  <a:pt x="149635" y="43812"/>
                  <a:pt x="149591" y="43812"/>
                </a:cubicBezTo>
                <a:cubicBezTo>
                  <a:pt x="149569" y="43812"/>
                  <a:pt x="149569" y="43856"/>
                  <a:pt x="149591" y="43856"/>
                </a:cubicBezTo>
                <a:close/>
                <a:moveTo>
                  <a:pt x="144784" y="43987"/>
                </a:moveTo>
                <a:cubicBezTo>
                  <a:pt x="144849" y="43987"/>
                  <a:pt x="144915" y="43921"/>
                  <a:pt x="144915" y="43834"/>
                </a:cubicBezTo>
                <a:cubicBezTo>
                  <a:pt x="144915" y="43637"/>
                  <a:pt x="144631" y="43637"/>
                  <a:pt x="144631" y="43834"/>
                </a:cubicBezTo>
                <a:cubicBezTo>
                  <a:pt x="144631" y="43921"/>
                  <a:pt x="144696" y="43987"/>
                  <a:pt x="144784" y="43987"/>
                </a:cubicBezTo>
                <a:close/>
                <a:moveTo>
                  <a:pt x="139955" y="44118"/>
                </a:moveTo>
                <a:cubicBezTo>
                  <a:pt x="140195" y="44118"/>
                  <a:pt x="140304" y="43834"/>
                  <a:pt x="140151" y="43659"/>
                </a:cubicBezTo>
                <a:cubicBezTo>
                  <a:pt x="139976" y="43484"/>
                  <a:pt x="139671" y="43593"/>
                  <a:pt x="139671" y="43856"/>
                </a:cubicBezTo>
                <a:cubicBezTo>
                  <a:pt x="139671" y="43987"/>
                  <a:pt x="139802" y="44118"/>
                  <a:pt x="139955" y="44118"/>
                </a:cubicBezTo>
                <a:close/>
                <a:moveTo>
                  <a:pt x="135126" y="44249"/>
                </a:moveTo>
                <a:cubicBezTo>
                  <a:pt x="135497" y="44249"/>
                  <a:pt x="135672" y="43812"/>
                  <a:pt x="135410" y="43550"/>
                </a:cubicBezTo>
                <a:cubicBezTo>
                  <a:pt x="135147" y="43288"/>
                  <a:pt x="134710" y="43462"/>
                  <a:pt x="134710" y="43834"/>
                </a:cubicBezTo>
                <a:cubicBezTo>
                  <a:pt x="134710" y="44074"/>
                  <a:pt x="134885" y="44249"/>
                  <a:pt x="135126" y="44249"/>
                </a:cubicBezTo>
                <a:close/>
                <a:moveTo>
                  <a:pt x="130297" y="44380"/>
                </a:moveTo>
                <a:cubicBezTo>
                  <a:pt x="130777" y="44380"/>
                  <a:pt x="131018" y="43790"/>
                  <a:pt x="130690" y="43462"/>
                </a:cubicBezTo>
                <a:cubicBezTo>
                  <a:pt x="130340" y="43113"/>
                  <a:pt x="129750" y="43353"/>
                  <a:pt x="129750" y="43834"/>
                </a:cubicBezTo>
                <a:cubicBezTo>
                  <a:pt x="129750" y="44140"/>
                  <a:pt x="129991" y="44380"/>
                  <a:pt x="130297" y="44380"/>
                </a:cubicBezTo>
                <a:close/>
                <a:moveTo>
                  <a:pt x="125467" y="44511"/>
                </a:moveTo>
                <a:cubicBezTo>
                  <a:pt x="126057" y="44511"/>
                  <a:pt x="126363" y="43790"/>
                  <a:pt x="125948" y="43353"/>
                </a:cubicBezTo>
                <a:cubicBezTo>
                  <a:pt x="125511" y="42938"/>
                  <a:pt x="124812" y="43244"/>
                  <a:pt x="124812" y="43834"/>
                </a:cubicBezTo>
                <a:cubicBezTo>
                  <a:pt x="124812" y="44205"/>
                  <a:pt x="125096" y="44511"/>
                  <a:pt x="125467" y="44511"/>
                </a:cubicBezTo>
                <a:close/>
                <a:moveTo>
                  <a:pt x="120638" y="44642"/>
                </a:moveTo>
                <a:cubicBezTo>
                  <a:pt x="121360" y="44642"/>
                  <a:pt x="121709" y="43768"/>
                  <a:pt x="121207" y="43266"/>
                </a:cubicBezTo>
                <a:cubicBezTo>
                  <a:pt x="120704" y="42763"/>
                  <a:pt x="119852" y="43113"/>
                  <a:pt x="119852" y="43834"/>
                </a:cubicBezTo>
                <a:cubicBezTo>
                  <a:pt x="119852" y="44271"/>
                  <a:pt x="120201" y="44642"/>
                  <a:pt x="120638" y="44642"/>
                </a:cubicBezTo>
                <a:close/>
                <a:moveTo>
                  <a:pt x="115831" y="44752"/>
                </a:moveTo>
                <a:cubicBezTo>
                  <a:pt x="116640" y="44752"/>
                  <a:pt x="117033" y="43768"/>
                  <a:pt x="116465" y="43200"/>
                </a:cubicBezTo>
                <a:cubicBezTo>
                  <a:pt x="115897" y="42610"/>
                  <a:pt x="114914" y="43025"/>
                  <a:pt x="114914" y="43834"/>
                </a:cubicBezTo>
                <a:cubicBezTo>
                  <a:pt x="114914" y="44336"/>
                  <a:pt x="115307" y="44752"/>
                  <a:pt x="115831" y="44752"/>
                </a:cubicBezTo>
                <a:close/>
                <a:moveTo>
                  <a:pt x="111002" y="44861"/>
                </a:moveTo>
                <a:cubicBezTo>
                  <a:pt x="111920" y="44861"/>
                  <a:pt x="112379" y="43746"/>
                  <a:pt x="111723" y="43113"/>
                </a:cubicBezTo>
                <a:cubicBezTo>
                  <a:pt x="111068" y="42457"/>
                  <a:pt x="109975" y="42916"/>
                  <a:pt x="109975" y="43834"/>
                </a:cubicBezTo>
                <a:cubicBezTo>
                  <a:pt x="109975" y="44402"/>
                  <a:pt x="110434" y="44861"/>
                  <a:pt x="111002" y="44861"/>
                </a:cubicBezTo>
                <a:close/>
                <a:moveTo>
                  <a:pt x="106173" y="44992"/>
                </a:moveTo>
                <a:cubicBezTo>
                  <a:pt x="107200" y="44992"/>
                  <a:pt x="107703" y="43746"/>
                  <a:pt x="106982" y="43025"/>
                </a:cubicBezTo>
                <a:cubicBezTo>
                  <a:pt x="106261" y="42304"/>
                  <a:pt x="105015" y="42807"/>
                  <a:pt x="105015" y="43834"/>
                </a:cubicBezTo>
                <a:cubicBezTo>
                  <a:pt x="105015" y="44467"/>
                  <a:pt x="105540" y="44992"/>
                  <a:pt x="106173" y="44992"/>
                </a:cubicBezTo>
                <a:close/>
                <a:moveTo>
                  <a:pt x="101344" y="45101"/>
                </a:moveTo>
                <a:cubicBezTo>
                  <a:pt x="102459" y="45101"/>
                  <a:pt x="103027" y="43746"/>
                  <a:pt x="102240" y="42938"/>
                </a:cubicBezTo>
                <a:cubicBezTo>
                  <a:pt x="101432" y="42151"/>
                  <a:pt x="100077" y="42719"/>
                  <a:pt x="100077" y="43834"/>
                </a:cubicBezTo>
                <a:cubicBezTo>
                  <a:pt x="100077" y="44533"/>
                  <a:pt x="100645" y="45101"/>
                  <a:pt x="101344" y="45101"/>
                </a:cubicBezTo>
                <a:close/>
                <a:moveTo>
                  <a:pt x="96515" y="45167"/>
                </a:moveTo>
                <a:cubicBezTo>
                  <a:pt x="97717" y="45167"/>
                  <a:pt x="98307" y="43725"/>
                  <a:pt x="97455" y="42894"/>
                </a:cubicBezTo>
                <a:cubicBezTo>
                  <a:pt x="96624" y="42042"/>
                  <a:pt x="95182" y="42654"/>
                  <a:pt x="95182" y="43834"/>
                </a:cubicBezTo>
                <a:cubicBezTo>
                  <a:pt x="95182" y="44577"/>
                  <a:pt x="95772" y="45167"/>
                  <a:pt x="96515" y="45167"/>
                </a:cubicBezTo>
                <a:close/>
                <a:moveTo>
                  <a:pt x="91686" y="45254"/>
                </a:moveTo>
                <a:cubicBezTo>
                  <a:pt x="92953" y="45254"/>
                  <a:pt x="93587" y="43725"/>
                  <a:pt x="92691" y="42829"/>
                </a:cubicBezTo>
                <a:cubicBezTo>
                  <a:pt x="91795" y="41933"/>
                  <a:pt x="90266" y="42566"/>
                  <a:pt x="90266" y="43834"/>
                </a:cubicBezTo>
                <a:cubicBezTo>
                  <a:pt x="90266" y="44620"/>
                  <a:pt x="90899" y="45254"/>
                  <a:pt x="91686" y="45254"/>
                </a:cubicBezTo>
                <a:close/>
                <a:moveTo>
                  <a:pt x="86857" y="45320"/>
                </a:moveTo>
                <a:cubicBezTo>
                  <a:pt x="88190" y="45320"/>
                  <a:pt x="88845" y="43725"/>
                  <a:pt x="87928" y="42785"/>
                </a:cubicBezTo>
                <a:cubicBezTo>
                  <a:pt x="86988" y="41845"/>
                  <a:pt x="85393" y="42523"/>
                  <a:pt x="85371" y="43834"/>
                </a:cubicBezTo>
                <a:cubicBezTo>
                  <a:pt x="85393" y="44664"/>
                  <a:pt x="86049" y="45320"/>
                  <a:pt x="86857" y="45320"/>
                </a:cubicBezTo>
                <a:close/>
                <a:moveTo>
                  <a:pt x="82028" y="45363"/>
                </a:moveTo>
                <a:cubicBezTo>
                  <a:pt x="83405" y="45363"/>
                  <a:pt x="84082" y="43725"/>
                  <a:pt x="83121" y="42763"/>
                </a:cubicBezTo>
                <a:cubicBezTo>
                  <a:pt x="82159" y="41802"/>
                  <a:pt x="80520" y="42479"/>
                  <a:pt x="80520" y="43834"/>
                </a:cubicBezTo>
                <a:cubicBezTo>
                  <a:pt x="80520" y="44686"/>
                  <a:pt x="81198" y="45363"/>
                  <a:pt x="82028" y="45363"/>
                </a:cubicBezTo>
                <a:close/>
                <a:moveTo>
                  <a:pt x="77221" y="45385"/>
                </a:moveTo>
                <a:cubicBezTo>
                  <a:pt x="78576" y="45385"/>
                  <a:pt x="79275" y="43725"/>
                  <a:pt x="78292" y="42741"/>
                </a:cubicBezTo>
                <a:cubicBezTo>
                  <a:pt x="77330" y="41780"/>
                  <a:pt x="75669" y="42457"/>
                  <a:pt x="75669" y="43834"/>
                </a:cubicBezTo>
                <a:cubicBezTo>
                  <a:pt x="75669" y="44686"/>
                  <a:pt x="76369" y="45385"/>
                  <a:pt x="77221" y="45385"/>
                </a:cubicBezTo>
                <a:close/>
                <a:moveTo>
                  <a:pt x="72392" y="45363"/>
                </a:moveTo>
                <a:cubicBezTo>
                  <a:pt x="73747" y="45363"/>
                  <a:pt x="74424" y="43725"/>
                  <a:pt x="73463" y="42763"/>
                </a:cubicBezTo>
                <a:cubicBezTo>
                  <a:pt x="72501" y="41802"/>
                  <a:pt x="70862" y="42479"/>
                  <a:pt x="70862" y="43834"/>
                </a:cubicBezTo>
                <a:cubicBezTo>
                  <a:pt x="70862" y="44686"/>
                  <a:pt x="71540" y="45363"/>
                  <a:pt x="72392" y="45363"/>
                </a:cubicBezTo>
                <a:close/>
                <a:moveTo>
                  <a:pt x="67563" y="45298"/>
                </a:moveTo>
                <a:cubicBezTo>
                  <a:pt x="68874" y="45298"/>
                  <a:pt x="69529" y="43725"/>
                  <a:pt x="68612" y="42785"/>
                </a:cubicBezTo>
                <a:cubicBezTo>
                  <a:pt x="67672" y="41867"/>
                  <a:pt x="66099" y="42523"/>
                  <a:pt x="66099" y="43834"/>
                </a:cubicBezTo>
                <a:cubicBezTo>
                  <a:pt x="66099" y="44642"/>
                  <a:pt x="66754" y="45298"/>
                  <a:pt x="67563" y="45298"/>
                </a:cubicBezTo>
                <a:close/>
                <a:moveTo>
                  <a:pt x="62734" y="45254"/>
                </a:moveTo>
                <a:cubicBezTo>
                  <a:pt x="64001" y="45254"/>
                  <a:pt x="64635" y="43725"/>
                  <a:pt x="63739" y="42829"/>
                </a:cubicBezTo>
                <a:cubicBezTo>
                  <a:pt x="62843" y="41933"/>
                  <a:pt x="61313" y="42566"/>
                  <a:pt x="61313" y="43834"/>
                </a:cubicBezTo>
                <a:cubicBezTo>
                  <a:pt x="61313" y="44620"/>
                  <a:pt x="61947" y="45254"/>
                  <a:pt x="62734" y="45254"/>
                </a:cubicBezTo>
                <a:close/>
                <a:moveTo>
                  <a:pt x="57905" y="45167"/>
                </a:moveTo>
                <a:cubicBezTo>
                  <a:pt x="59107" y="45167"/>
                  <a:pt x="59696" y="43725"/>
                  <a:pt x="58866" y="42894"/>
                </a:cubicBezTo>
                <a:cubicBezTo>
                  <a:pt x="58014" y="42042"/>
                  <a:pt x="56572" y="42654"/>
                  <a:pt x="56572" y="43834"/>
                </a:cubicBezTo>
                <a:cubicBezTo>
                  <a:pt x="56572" y="44577"/>
                  <a:pt x="57162" y="45167"/>
                  <a:pt x="57905" y="45167"/>
                </a:cubicBezTo>
                <a:close/>
                <a:moveTo>
                  <a:pt x="53076" y="45079"/>
                </a:moveTo>
                <a:cubicBezTo>
                  <a:pt x="54190" y="45079"/>
                  <a:pt x="54758" y="43746"/>
                  <a:pt x="53972" y="42960"/>
                </a:cubicBezTo>
                <a:cubicBezTo>
                  <a:pt x="53185" y="42173"/>
                  <a:pt x="51830" y="42719"/>
                  <a:pt x="51830" y="43834"/>
                </a:cubicBezTo>
                <a:cubicBezTo>
                  <a:pt x="51830" y="44533"/>
                  <a:pt x="52398" y="45079"/>
                  <a:pt x="53076" y="45079"/>
                </a:cubicBezTo>
                <a:close/>
                <a:moveTo>
                  <a:pt x="48268" y="44970"/>
                </a:moveTo>
                <a:cubicBezTo>
                  <a:pt x="49274" y="44970"/>
                  <a:pt x="49776" y="43746"/>
                  <a:pt x="49055" y="43025"/>
                </a:cubicBezTo>
                <a:cubicBezTo>
                  <a:pt x="48334" y="42326"/>
                  <a:pt x="47132" y="42829"/>
                  <a:pt x="47110" y="43834"/>
                </a:cubicBezTo>
                <a:cubicBezTo>
                  <a:pt x="47110" y="44467"/>
                  <a:pt x="47635" y="44970"/>
                  <a:pt x="48268" y="44970"/>
                </a:cubicBezTo>
                <a:close/>
                <a:moveTo>
                  <a:pt x="43439" y="44861"/>
                </a:moveTo>
                <a:cubicBezTo>
                  <a:pt x="44335" y="44861"/>
                  <a:pt x="44794" y="43768"/>
                  <a:pt x="44161" y="43113"/>
                </a:cubicBezTo>
                <a:cubicBezTo>
                  <a:pt x="43505" y="42479"/>
                  <a:pt x="42412" y="42938"/>
                  <a:pt x="42412" y="43834"/>
                </a:cubicBezTo>
                <a:cubicBezTo>
                  <a:pt x="42412" y="44402"/>
                  <a:pt x="42871" y="44861"/>
                  <a:pt x="43439" y="44861"/>
                </a:cubicBezTo>
                <a:close/>
                <a:moveTo>
                  <a:pt x="38610" y="44752"/>
                </a:moveTo>
                <a:cubicBezTo>
                  <a:pt x="39419" y="44752"/>
                  <a:pt x="39834" y="43768"/>
                  <a:pt x="39244" y="43200"/>
                </a:cubicBezTo>
                <a:cubicBezTo>
                  <a:pt x="38676" y="42610"/>
                  <a:pt x="37693" y="43025"/>
                  <a:pt x="37693" y="43834"/>
                </a:cubicBezTo>
                <a:cubicBezTo>
                  <a:pt x="37693" y="44336"/>
                  <a:pt x="38108" y="44752"/>
                  <a:pt x="38610" y="44752"/>
                </a:cubicBezTo>
                <a:close/>
                <a:moveTo>
                  <a:pt x="33781" y="44620"/>
                </a:moveTo>
                <a:cubicBezTo>
                  <a:pt x="34481" y="44620"/>
                  <a:pt x="34830" y="43768"/>
                  <a:pt x="34350" y="43288"/>
                </a:cubicBezTo>
                <a:cubicBezTo>
                  <a:pt x="33847" y="42785"/>
                  <a:pt x="32995" y="43135"/>
                  <a:pt x="32995" y="43834"/>
                </a:cubicBezTo>
                <a:cubicBezTo>
                  <a:pt x="32995" y="44271"/>
                  <a:pt x="33344" y="44620"/>
                  <a:pt x="33781" y="44620"/>
                </a:cubicBezTo>
                <a:close/>
                <a:moveTo>
                  <a:pt x="28952" y="44489"/>
                </a:moveTo>
                <a:cubicBezTo>
                  <a:pt x="29542" y="44489"/>
                  <a:pt x="29826" y="43790"/>
                  <a:pt x="29411" y="43375"/>
                </a:cubicBezTo>
                <a:cubicBezTo>
                  <a:pt x="29018" y="42960"/>
                  <a:pt x="28297" y="43244"/>
                  <a:pt x="28297" y="43834"/>
                </a:cubicBezTo>
                <a:cubicBezTo>
                  <a:pt x="28297" y="44205"/>
                  <a:pt x="28603" y="44489"/>
                  <a:pt x="28952" y="44489"/>
                </a:cubicBezTo>
                <a:close/>
                <a:moveTo>
                  <a:pt x="24123" y="44380"/>
                </a:moveTo>
                <a:cubicBezTo>
                  <a:pt x="24626" y="44380"/>
                  <a:pt x="24866" y="43790"/>
                  <a:pt x="24517" y="43440"/>
                </a:cubicBezTo>
                <a:cubicBezTo>
                  <a:pt x="24167" y="43091"/>
                  <a:pt x="23577" y="43331"/>
                  <a:pt x="23577" y="43834"/>
                </a:cubicBezTo>
                <a:cubicBezTo>
                  <a:pt x="23577" y="44118"/>
                  <a:pt x="23839" y="44380"/>
                  <a:pt x="24123" y="44380"/>
                </a:cubicBezTo>
                <a:close/>
                <a:moveTo>
                  <a:pt x="19294" y="44227"/>
                </a:moveTo>
                <a:cubicBezTo>
                  <a:pt x="19666" y="44227"/>
                  <a:pt x="19841" y="43812"/>
                  <a:pt x="19578" y="43550"/>
                </a:cubicBezTo>
                <a:cubicBezTo>
                  <a:pt x="19338" y="43309"/>
                  <a:pt x="18901" y="43484"/>
                  <a:pt x="18901" y="43834"/>
                </a:cubicBezTo>
                <a:cubicBezTo>
                  <a:pt x="18901" y="44052"/>
                  <a:pt x="19076" y="44227"/>
                  <a:pt x="19294" y="44227"/>
                </a:cubicBezTo>
                <a:close/>
                <a:moveTo>
                  <a:pt x="14487" y="44096"/>
                </a:moveTo>
                <a:cubicBezTo>
                  <a:pt x="14727" y="44096"/>
                  <a:pt x="14837" y="43812"/>
                  <a:pt x="14684" y="43637"/>
                </a:cubicBezTo>
                <a:cubicBezTo>
                  <a:pt x="14509" y="43462"/>
                  <a:pt x="14203" y="43593"/>
                  <a:pt x="14203" y="43834"/>
                </a:cubicBezTo>
                <a:cubicBezTo>
                  <a:pt x="14203" y="43987"/>
                  <a:pt x="14334" y="44096"/>
                  <a:pt x="14487" y="44096"/>
                </a:cubicBezTo>
                <a:close/>
                <a:moveTo>
                  <a:pt x="9658" y="43987"/>
                </a:moveTo>
                <a:cubicBezTo>
                  <a:pt x="9724" y="43987"/>
                  <a:pt x="9811" y="43921"/>
                  <a:pt x="9811" y="43834"/>
                </a:cubicBezTo>
                <a:cubicBezTo>
                  <a:pt x="9811" y="43615"/>
                  <a:pt x="9418" y="43987"/>
                  <a:pt x="9658" y="43987"/>
                </a:cubicBezTo>
                <a:close/>
                <a:moveTo>
                  <a:pt x="4829" y="43877"/>
                </a:moveTo>
                <a:cubicBezTo>
                  <a:pt x="4873" y="43877"/>
                  <a:pt x="4873" y="43812"/>
                  <a:pt x="4829" y="43812"/>
                </a:cubicBezTo>
                <a:cubicBezTo>
                  <a:pt x="4807" y="43812"/>
                  <a:pt x="4807" y="43877"/>
                  <a:pt x="4829" y="43877"/>
                </a:cubicBezTo>
                <a:close/>
                <a:moveTo>
                  <a:pt x="149591" y="39027"/>
                </a:moveTo>
                <a:cubicBezTo>
                  <a:pt x="149613" y="39027"/>
                  <a:pt x="149613" y="39005"/>
                  <a:pt x="149591" y="39005"/>
                </a:cubicBezTo>
                <a:cubicBezTo>
                  <a:pt x="149591" y="39005"/>
                  <a:pt x="149591" y="39027"/>
                  <a:pt x="149591" y="39027"/>
                </a:cubicBezTo>
                <a:close/>
                <a:moveTo>
                  <a:pt x="144784" y="39114"/>
                </a:moveTo>
                <a:cubicBezTo>
                  <a:pt x="144937" y="39114"/>
                  <a:pt x="144674" y="38852"/>
                  <a:pt x="144674" y="39027"/>
                </a:cubicBezTo>
                <a:cubicBezTo>
                  <a:pt x="144674" y="39070"/>
                  <a:pt x="144718" y="39114"/>
                  <a:pt x="144784" y="39114"/>
                </a:cubicBezTo>
                <a:close/>
                <a:moveTo>
                  <a:pt x="139955" y="39245"/>
                </a:moveTo>
                <a:cubicBezTo>
                  <a:pt x="140064" y="39245"/>
                  <a:pt x="140173" y="39136"/>
                  <a:pt x="140173" y="39005"/>
                </a:cubicBezTo>
                <a:cubicBezTo>
                  <a:pt x="140173" y="38721"/>
                  <a:pt x="139714" y="38721"/>
                  <a:pt x="139714" y="39005"/>
                </a:cubicBezTo>
                <a:cubicBezTo>
                  <a:pt x="139714" y="39136"/>
                  <a:pt x="139823" y="39245"/>
                  <a:pt x="139955" y="39245"/>
                </a:cubicBezTo>
                <a:close/>
                <a:moveTo>
                  <a:pt x="135126" y="39376"/>
                </a:moveTo>
                <a:cubicBezTo>
                  <a:pt x="135453" y="39376"/>
                  <a:pt x="135606" y="38983"/>
                  <a:pt x="135366" y="38764"/>
                </a:cubicBezTo>
                <a:cubicBezTo>
                  <a:pt x="135147" y="38524"/>
                  <a:pt x="134754" y="38699"/>
                  <a:pt x="134754" y="39005"/>
                </a:cubicBezTo>
                <a:cubicBezTo>
                  <a:pt x="134754" y="39223"/>
                  <a:pt x="134929" y="39376"/>
                  <a:pt x="135126" y="39376"/>
                </a:cubicBezTo>
                <a:close/>
                <a:moveTo>
                  <a:pt x="130297" y="39485"/>
                </a:moveTo>
                <a:cubicBezTo>
                  <a:pt x="130734" y="39485"/>
                  <a:pt x="130930" y="38983"/>
                  <a:pt x="130646" y="38677"/>
                </a:cubicBezTo>
                <a:cubicBezTo>
                  <a:pt x="130340" y="38371"/>
                  <a:pt x="129816" y="38590"/>
                  <a:pt x="129816" y="39005"/>
                </a:cubicBezTo>
                <a:cubicBezTo>
                  <a:pt x="129816" y="39289"/>
                  <a:pt x="130034" y="39485"/>
                  <a:pt x="130297" y="39485"/>
                </a:cubicBezTo>
                <a:close/>
                <a:moveTo>
                  <a:pt x="125467" y="39617"/>
                </a:moveTo>
                <a:cubicBezTo>
                  <a:pt x="126014" y="39617"/>
                  <a:pt x="126276" y="38961"/>
                  <a:pt x="125905" y="38590"/>
                </a:cubicBezTo>
                <a:cubicBezTo>
                  <a:pt x="125511" y="38218"/>
                  <a:pt x="124878" y="38480"/>
                  <a:pt x="124878" y="39005"/>
                </a:cubicBezTo>
                <a:cubicBezTo>
                  <a:pt x="124878" y="39354"/>
                  <a:pt x="125140" y="39617"/>
                  <a:pt x="125467" y="39617"/>
                </a:cubicBezTo>
                <a:close/>
                <a:moveTo>
                  <a:pt x="120638" y="39748"/>
                </a:moveTo>
                <a:cubicBezTo>
                  <a:pt x="121294" y="39748"/>
                  <a:pt x="121622" y="38961"/>
                  <a:pt x="121163" y="38502"/>
                </a:cubicBezTo>
                <a:cubicBezTo>
                  <a:pt x="120704" y="38043"/>
                  <a:pt x="119917" y="38371"/>
                  <a:pt x="119917" y="39005"/>
                </a:cubicBezTo>
                <a:cubicBezTo>
                  <a:pt x="119917" y="39420"/>
                  <a:pt x="120245" y="39748"/>
                  <a:pt x="120638" y="39748"/>
                </a:cubicBezTo>
                <a:close/>
                <a:moveTo>
                  <a:pt x="115831" y="39857"/>
                </a:moveTo>
                <a:cubicBezTo>
                  <a:pt x="116574" y="39857"/>
                  <a:pt x="116946" y="38961"/>
                  <a:pt x="116421" y="38415"/>
                </a:cubicBezTo>
                <a:cubicBezTo>
                  <a:pt x="115875" y="37890"/>
                  <a:pt x="114979" y="38262"/>
                  <a:pt x="114979" y="39005"/>
                </a:cubicBezTo>
                <a:cubicBezTo>
                  <a:pt x="114979" y="39485"/>
                  <a:pt x="115351" y="39857"/>
                  <a:pt x="115831" y="39857"/>
                </a:cubicBezTo>
                <a:close/>
                <a:moveTo>
                  <a:pt x="111002" y="39966"/>
                </a:moveTo>
                <a:cubicBezTo>
                  <a:pt x="111833" y="39966"/>
                  <a:pt x="112270" y="38939"/>
                  <a:pt x="111658" y="38349"/>
                </a:cubicBezTo>
                <a:cubicBezTo>
                  <a:pt x="111068" y="37737"/>
                  <a:pt x="110041" y="38174"/>
                  <a:pt x="110041" y="39005"/>
                </a:cubicBezTo>
                <a:cubicBezTo>
                  <a:pt x="110041" y="39551"/>
                  <a:pt x="110478" y="39966"/>
                  <a:pt x="111002" y="39966"/>
                </a:cubicBezTo>
                <a:close/>
                <a:moveTo>
                  <a:pt x="106173" y="40054"/>
                </a:moveTo>
                <a:cubicBezTo>
                  <a:pt x="107091" y="40054"/>
                  <a:pt x="107572" y="38939"/>
                  <a:pt x="106916" y="38284"/>
                </a:cubicBezTo>
                <a:cubicBezTo>
                  <a:pt x="106239" y="37628"/>
                  <a:pt x="105124" y="38087"/>
                  <a:pt x="105124" y="39005"/>
                </a:cubicBezTo>
                <a:cubicBezTo>
                  <a:pt x="105124" y="39595"/>
                  <a:pt x="105583" y="40054"/>
                  <a:pt x="106173" y="40054"/>
                </a:cubicBezTo>
                <a:close/>
                <a:moveTo>
                  <a:pt x="101344" y="40163"/>
                </a:moveTo>
                <a:cubicBezTo>
                  <a:pt x="102371" y="40163"/>
                  <a:pt x="102874" y="38917"/>
                  <a:pt x="102153" y="38196"/>
                </a:cubicBezTo>
                <a:cubicBezTo>
                  <a:pt x="101432" y="37475"/>
                  <a:pt x="100186" y="38000"/>
                  <a:pt x="100186" y="39005"/>
                </a:cubicBezTo>
                <a:cubicBezTo>
                  <a:pt x="100186" y="39660"/>
                  <a:pt x="100710" y="40163"/>
                  <a:pt x="101344" y="40163"/>
                </a:cubicBezTo>
                <a:close/>
                <a:moveTo>
                  <a:pt x="96515" y="40250"/>
                </a:moveTo>
                <a:cubicBezTo>
                  <a:pt x="97608" y="40250"/>
                  <a:pt x="98154" y="38917"/>
                  <a:pt x="97389" y="38153"/>
                </a:cubicBezTo>
                <a:cubicBezTo>
                  <a:pt x="96603" y="37366"/>
                  <a:pt x="95291" y="37912"/>
                  <a:pt x="95291" y="39005"/>
                </a:cubicBezTo>
                <a:cubicBezTo>
                  <a:pt x="95291" y="39704"/>
                  <a:pt x="95838" y="40250"/>
                  <a:pt x="96515" y="40250"/>
                </a:cubicBezTo>
                <a:close/>
                <a:moveTo>
                  <a:pt x="91686" y="40316"/>
                </a:moveTo>
                <a:cubicBezTo>
                  <a:pt x="92844" y="40316"/>
                  <a:pt x="93434" y="38917"/>
                  <a:pt x="92604" y="38087"/>
                </a:cubicBezTo>
                <a:cubicBezTo>
                  <a:pt x="91795" y="37279"/>
                  <a:pt x="90397" y="37847"/>
                  <a:pt x="90397" y="39005"/>
                </a:cubicBezTo>
                <a:cubicBezTo>
                  <a:pt x="90397" y="39726"/>
                  <a:pt x="90965" y="40316"/>
                  <a:pt x="91686" y="40316"/>
                </a:cubicBezTo>
                <a:close/>
                <a:moveTo>
                  <a:pt x="86857" y="40359"/>
                </a:moveTo>
                <a:cubicBezTo>
                  <a:pt x="88081" y="40359"/>
                  <a:pt x="88671" y="38917"/>
                  <a:pt x="87819" y="38065"/>
                </a:cubicBezTo>
                <a:cubicBezTo>
                  <a:pt x="86966" y="37213"/>
                  <a:pt x="85502" y="37803"/>
                  <a:pt x="85502" y="39005"/>
                </a:cubicBezTo>
                <a:cubicBezTo>
                  <a:pt x="85524" y="39770"/>
                  <a:pt x="86114" y="40359"/>
                  <a:pt x="86857" y="40359"/>
                </a:cubicBezTo>
                <a:close/>
                <a:moveTo>
                  <a:pt x="82028" y="40403"/>
                </a:moveTo>
                <a:cubicBezTo>
                  <a:pt x="83252" y="40403"/>
                  <a:pt x="83864" y="38939"/>
                  <a:pt x="83011" y="38065"/>
                </a:cubicBezTo>
                <a:cubicBezTo>
                  <a:pt x="82159" y="37213"/>
                  <a:pt x="80695" y="37803"/>
                  <a:pt x="80673" y="39005"/>
                </a:cubicBezTo>
                <a:cubicBezTo>
                  <a:pt x="80673" y="39770"/>
                  <a:pt x="81285" y="40403"/>
                  <a:pt x="82028" y="40403"/>
                </a:cubicBezTo>
                <a:close/>
                <a:moveTo>
                  <a:pt x="77221" y="40403"/>
                </a:moveTo>
                <a:cubicBezTo>
                  <a:pt x="78444" y="40403"/>
                  <a:pt x="79078" y="38895"/>
                  <a:pt x="78204" y="38021"/>
                </a:cubicBezTo>
                <a:cubicBezTo>
                  <a:pt x="77330" y="37147"/>
                  <a:pt x="75822" y="37759"/>
                  <a:pt x="75822" y="39005"/>
                </a:cubicBezTo>
                <a:cubicBezTo>
                  <a:pt x="75822" y="39770"/>
                  <a:pt x="76434" y="40403"/>
                  <a:pt x="77221" y="40403"/>
                </a:cubicBezTo>
                <a:close/>
                <a:moveTo>
                  <a:pt x="72392" y="40403"/>
                </a:moveTo>
                <a:cubicBezTo>
                  <a:pt x="73594" y="40403"/>
                  <a:pt x="74205" y="38939"/>
                  <a:pt x="73353" y="38065"/>
                </a:cubicBezTo>
                <a:cubicBezTo>
                  <a:pt x="72501" y="37213"/>
                  <a:pt x="71037" y="37803"/>
                  <a:pt x="71015" y="39005"/>
                </a:cubicBezTo>
                <a:cubicBezTo>
                  <a:pt x="71015" y="39770"/>
                  <a:pt x="71627" y="40403"/>
                  <a:pt x="72392" y="40403"/>
                </a:cubicBezTo>
                <a:close/>
                <a:moveTo>
                  <a:pt x="67563" y="40359"/>
                </a:moveTo>
                <a:cubicBezTo>
                  <a:pt x="68765" y="40359"/>
                  <a:pt x="69376" y="38917"/>
                  <a:pt x="68524" y="38065"/>
                </a:cubicBezTo>
                <a:cubicBezTo>
                  <a:pt x="67672" y="37213"/>
                  <a:pt x="66208" y="37803"/>
                  <a:pt x="66208" y="39005"/>
                </a:cubicBezTo>
                <a:cubicBezTo>
                  <a:pt x="66208" y="39770"/>
                  <a:pt x="66820" y="40359"/>
                  <a:pt x="67563" y="40359"/>
                </a:cubicBezTo>
                <a:close/>
                <a:moveTo>
                  <a:pt x="62756" y="40316"/>
                </a:moveTo>
                <a:cubicBezTo>
                  <a:pt x="63914" y="40316"/>
                  <a:pt x="64482" y="38917"/>
                  <a:pt x="63673" y="38109"/>
                </a:cubicBezTo>
                <a:cubicBezTo>
                  <a:pt x="62843" y="37279"/>
                  <a:pt x="61445" y="37868"/>
                  <a:pt x="61445" y="39027"/>
                </a:cubicBezTo>
                <a:cubicBezTo>
                  <a:pt x="61445" y="39726"/>
                  <a:pt x="62035" y="40316"/>
                  <a:pt x="62756" y="40316"/>
                </a:cubicBezTo>
                <a:close/>
                <a:moveTo>
                  <a:pt x="57927" y="40228"/>
                </a:moveTo>
                <a:cubicBezTo>
                  <a:pt x="58997" y="40228"/>
                  <a:pt x="59544" y="38917"/>
                  <a:pt x="58779" y="38153"/>
                </a:cubicBezTo>
                <a:cubicBezTo>
                  <a:pt x="58014" y="37388"/>
                  <a:pt x="56703" y="37934"/>
                  <a:pt x="56703" y="39027"/>
                </a:cubicBezTo>
                <a:cubicBezTo>
                  <a:pt x="56703" y="39682"/>
                  <a:pt x="57249" y="40228"/>
                  <a:pt x="57927" y="40228"/>
                </a:cubicBezTo>
                <a:close/>
                <a:moveTo>
                  <a:pt x="53098" y="40163"/>
                </a:moveTo>
                <a:cubicBezTo>
                  <a:pt x="54103" y="40163"/>
                  <a:pt x="54605" y="38939"/>
                  <a:pt x="53906" y="38218"/>
                </a:cubicBezTo>
                <a:cubicBezTo>
                  <a:pt x="53185" y="37497"/>
                  <a:pt x="51961" y="38000"/>
                  <a:pt x="51961" y="39027"/>
                </a:cubicBezTo>
                <a:cubicBezTo>
                  <a:pt x="51961" y="39638"/>
                  <a:pt x="52464" y="40163"/>
                  <a:pt x="53098" y="40163"/>
                </a:cubicBezTo>
                <a:close/>
                <a:moveTo>
                  <a:pt x="48268" y="40054"/>
                </a:moveTo>
                <a:cubicBezTo>
                  <a:pt x="49208" y="40054"/>
                  <a:pt x="49667" y="38917"/>
                  <a:pt x="49011" y="38262"/>
                </a:cubicBezTo>
                <a:cubicBezTo>
                  <a:pt x="48356" y="37606"/>
                  <a:pt x="47220" y="38065"/>
                  <a:pt x="47220" y="39005"/>
                </a:cubicBezTo>
                <a:cubicBezTo>
                  <a:pt x="47220" y="39573"/>
                  <a:pt x="47700" y="40054"/>
                  <a:pt x="48268" y="40054"/>
                </a:cubicBezTo>
                <a:close/>
                <a:moveTo>
                  <a:pt x="43439" y="39944"/>
                </a:moveTo>
                <a:cubicBezTo>
                  <a:pt x="44270" y="39944"/>
                  <a:pt x="44685" y="38939"/>
                  <a:pt x="44095" y="38349"/>
                </a:cubicBezTo>
                <a:cubicBezTo>
                  <a:pt x="43505" y="37759"/>
                  <a:pt x="42500" y="38174"/>
                  <a:pt x="42500" y="39005"/>
                </a:cubicBezTo>
                <a:cubicBezTo>
                  <a:pt x="42500" y="39529"/>
                  <a:pt x="42915" y="39944"/>
                  <a:pt x="43439" y="39944"/>
                </a:cubicBezTo>
                <a:close/>
                <a:moveTo>
                  <a:pt x="38610" y="39835"/>
                </a:moveTo>
                <a:cubicBezTo>
                  <a:pt x="39353" y="39835"/>
                  <a:pt x="39703" y="38939"/>
                  <a:pt x="39200" y="38437"/>
                </a:cubicBezTo>
                <a:cubicBezTo>
                  <a:pt x="38676" y="37912"/>
                  <a:pt x="37802" y="38284"/>
                  <a:pt x="37802" y="39005"/>
                </a:cubicBezTo>
                <a:cubicBezTo>
                  <a:pt x="37802" y="39464"/>
                  <a:pt x="38173" y="39835"/>
                  <a:pt x="38610" y="39835"/>
                </a:cubicBezTo>
                <a:close/>
                <a:moveTo>
                  <a:pt x="33781" y="39704"/>
                </a:moveTo>
                <a:cubicBezTo>
                  <a:pt x="34415" y="39704"/>
                  <a:pt x="34743" y="38939"/>
                  <a:pt x="34284" y="38502"/>
                </a:cubicBezTo>
                <a:cubicBezTo>
                  <a:pt x="33847" y="38043"/>
                  <a:pt x="33082" y="38371"/>
                  <a:pt x="33082" y="39005"/>
                </a:cubicBezTo>
                <a:cubicBezTo>
                  <a:pt x="33082" y="39398"/>
                  <a:pt x="33410" y="39704"/>
                  <a:pt x="33781" y="39704"/>
                </a:cubicBezTo>
                <a:close/>
                <a:moveTo>
                  <a:pt x="28974" y="39595"/>
                </a:moveTo>
                <a:cubicBezTo>
                  <a:pt x="29499" y="39595"/>
                  <a:pt x="29761" y="38961"/>
                  <a:pt x="29389" y="38590"/>
                </a:cubicBezTo>
                <a:cubicBezTo>
                  <a:pt x="29018" y="38218"/>
                  <a:pt x="28384" y="38480"/>
                  <a:pt x="28384" y="39005"/>
                </a:cubicBezTo>
                <a:cubicBezTo>
                  <a:pt x="28384" y="39332"/>
                  <a:pt x="28646" y="39595"/>
                  <a:pt x="28974" y="39595"/>
                </a:cubicBezTo>
                <a:close/>
                <a:moveTo>
                  <a:pt x="24145" y="39464"/>
                </a:moveTo>
                <a:cubicBezTo>
                  <a:pt x="24560" y="39464"/>
                  <a:pt x="24779" y="38961"/>
                  <a:pt x="24473" y="38677"/>
                </a:cubicBezTo>
                <a:cubicBezTo>
                  <a:pt x="24189" y="38371"/>
                  <a:pt x="23664" y="38590"/>
                  <a:pt x="23664" y="39005"/>
                </a:cubicBezTo>
                <a:cubicBezTo>
                  <a:pt x="23664" y="39267"/>
                  <a:pt x="23883" y="39464"/>
                  <a:pt x="24145" y="39464"/>
                </a:cubicBezTo>
                <a:close/>
                <a:moveTo>
                  <a:pt x="19316" y="39354"/>
                </a:moveTo>
                <a:cubicBezTo>
                  <a:pt x="19622" y="39354"/>
                  <a:pt x="19775" y="38983"/>
                  <a:pt x="19556" y="38764"/>
                </a:cubicBezTo>
                <a:cubicBezTo>
                  <a:pt x="19338" y="38546"/>
                  <a:pt x="18967" y="38699"/>
                  <a:pt x="18967" y="39005"/>
                </a:cubicBezTo>
                <a:cubicBezTo>
                  <a:pt x="18967" y="39201"/>
                  <a:pt x="19119" y="39354"/>
                  <a:pt x="19316" y="39354"/>
                </a:cubicBezTo>
                <a:close/>
                <a:moveTo>
                  <a:pt x="14487" y="39223"/>
                </a:moveTo>
                <a:cubicBezTo>
                  <a:pt x="14684" y="39223"/>
                  <a:pt x="14771" y="38983"/>
                  <a:pt x="14640" y="38852"/>
                </a:cubicBezTo>
                <a:cubicBezTo>
                  <a:pt x="14509" y="38721"/>
                  <a:pt x="14269" y="38808"/>
                  <a:pt x="14269" y="39005"/>
                </a:cubicBezTo>
                <a:cubicBezTo>
                  <a:pt x="14269" y="39136"/>
                  <a:pt x="14378" y="39223"/>
                  <a:pt x="14487" y="39223"/>
                </a:cubicBezTo>
                <a:close/>
                <a:moveTo>
                  <a:pt x="9658" y="39114"/>
                </a:moveTo>
                <a:cubicBezTo>
                  <a:pt x="9789" y="39114"/>
                  <a:pt x="9789" y="38917"/>
                  <a:pt x="9658" y="38917"/>
                </a:cubicBezTo>
                <a:cubicBezTo>
                  <a:pt x="9527" y="38917"/>
                  <a:pt x="9527" y="39114"/>
                  <a:pt x="9658" y="39114"/>
                </a:cubicBezTo>
                <a:close/>
                <a:moveTo>
                  <a:pt x="144784" y="34219"/>
                </a:moveTo>
                <a:cubicBezTo>
                  <a:pt x="144805" y="34219"/>
                  <a:pt x="144827" y="34198"/>
                  <a:pt x="144827" y="34198"/>
                </a:cubicBezTo>
                <a:cubicBezTo>
                  <a:pt x="144827" y="34132"/>
                  <a:pt x="144740" y="34132"/>
                  <a:pt x="144740" y="34198"/>
                </a:cubicBezTo>
                <a:cubicBezTo>
                  <a:pt x="144740" y="34198"/>
                  <a:pt x="144762" y="34219"/>
                  <a:pt x="144784" y="34219"/>
                </a:cubicBezTo>
                <a:close/>
                <a:moveTo>
                  <a:pt x="139955" y="34350"/>
                </a:moveTo>
                <a:cubicBezTo>
                  <a:pt x="140042" y="34350"/>
                  <a:pt x="140108" y="34285"/>
                  <a:pt x="140108" y="34176"/>
                </a:cubicBezTo>
                <a:cubicBezTo>
                  <a:pt x="140108" y="34088"/>
                  <a:pt x="140042" y="34023"/>
                  <a:pt x="139955" y="34023"/>
                </a:cubicBezTo>
                <a:cubicBezTo>
                  <a:pt x="139867" y="34023"/>
                  <a:pt x="139802" y="34088"/>
                  <a:pt x="139802" y="34176"/>
                </a:cubicBezTo>
                <a:cubicBezTo>
                  <a:pt x="139802" y="34285"/>
                  <a:pt x="139867" y="34350"/>
                  <a:pt x="139955" y="34350"/>
                </a:cubicBezTo>
                <a:close/>
                <a:moveTo>
                  <a:pt x="135126" y="34460"/>
                </a:moveTo>
                <a:cubicBezTo>
                  <a:pt x="135366" y="34460"/>
                  <a:pt x="135497" y="34176"/>
                  <a:pt x="135322" y="34001"/>
                </a:cubicBezTo>
                <a:cubicBezTo>
                  <a:pt x="135147" y="33826"/>
                  <a:pt x="134863" y="33957"/>
                  <a:pt x="134863" y="34198"/>
                </a:cubicBezTo>
                <a:cubicBezTo>
                  <a:pt x="134863" y="34350"/>
                  <a:pt x="134973" y="34460"/>
                  <a:pt x="135126" y="34460"/>
                </a:cubicBezTo>
                <a:close/>
                <a:moveTo>
                  <a:pt x="130297" y="34591"/>
                </a:moveTo>
                <a:cubicBezTo>
                  <a:pt x="130668" y="34591"/>
                  <a:pt x="130865" y="34154"/>
                  <a:pt x="130602" y="33892"/>
                </a:cubicBezTo>
                <a:cubicBezTo>
                  <a:pt x="130340" y="33629"/>
                  <a:pt x="129881" y="33826"/>
                  <a:pt x="129881" y="34198"/>
                </a:cubicBezTo>
                <a:cubicBezTo>
                  <a:pt x="129881" y="34416"/>
                  <a:pt x="130078" y="34591"/>
                  <a:pt x="130297" y="34591"/>
                </a:cubicBezTo>
                <a:close/>
                <a:moveTo>
                  <a:pt x="125489" y="34700"/>
                </a:moveTo>
                <a:cubicBezTo>
                  <a:pt x="125948" y="34700"/>
                  <a:pt x="126167" y="34132"/>
                  <a:pt x="125839" y="33804"/>
                </a:cubicBezTo>
                <a:cubicBezTo>
                  <a:pt x="125511" y="33476"/>
                  <a:pt x="124965" y="33717"/>
                  <a:pt x="124965" y="34176"/>
                </a:cubicBezTo>
                <a:cubicBezTo>
                  <a:pt x="124965" y="34482"/>
                  <a:pt x="125183" y="34700"/>
                  <a:pt x="125489" y="34700"/>
                </a:cubicBezTo>
                <a:close/>
                <a:moveTo>
                  <a:pt x="120660" y="34831"/>
                </a:moveTo>
                <a:cubicBezTo>
                  <a:pt x="121228" y="34831"/>
                  <a:pt x="121512" y="34132"/>
                  <a:pt x="121119" y="33739"/>
                </a:cubicBezTo>
                <a:cubicBezTo>
                  <a:pt x="120704" y="33323"/>
                  <a:pt x="120005" y="33608"/>
                  <a:pt x="120005" y="34176"/>
                </a:cubicBezTo>
                <a:cubicBezTo>
                  <a:pt x="120005" y="34547"/>
                  <a:pt x="120289" y="34831"/>
                  <a:pt x="120660" y="34831"/>
                </a:cubicBezTo>
                <a:close/>
                <a:moveTo>
                  <a:pt x="115831" y="34940"/>
                </a:moveTo>
                <a:cubicBezTo>
                  <a:pt x="116509" y="34940"/>
                  <a:pt x="116836" y="34132"/>
                  <a:pt x="116356" y="33651"/>
                </a:cubicBezTo>
                <a:cubicBezTo>
                  <a:pt x="115875" y="33171"/>
                  <a:pt x="115066" y="33520"/>
                  <a:pt x="115088" y="34176"/>
                </a:cubicBezTo>
                <a:cubicBezTo>
                  <a:pt x="115066" y="34591"/>
                  <a:pt x="115416" y="34940"/>
                  <a:pt x="115831" y="34940"/>
                </a:cubicBezTo>
                <a:close/>
                <a:moveTo>
                  <a:pt x="111002" y="35028"/>
                </a:moveTo>
                <a:cubicBezTo>
                  <a:pt x="111745" y="35028"/>
                  <a:pt x="112138" y="34110"/>
                  <a:pt x="111592" y="33586"/>
                </a:cubicBezTo>
                <a:cubicBezTo>
                  <a:pt x="111068" y="33061"/>
                  <a:pt x="110150" y="33433"/>
                  <a:pt x="110150" y="34176"/>
                </a:cubicBezTo>
                <a:cubicBezTo>
                  <a:pt x="110150" y="34656"/>
                  <a:pt x="110543" y="35028"/>
                  <a:pt x="111002" y="35028"/>
                </a:cubicBezTo>
                <a:close/>
                <a:moveTo>
                  <a:pt x="106173" y="35137"/>
                </a:moveTo>
                <a:cubicBezTo>
                  <a:pt x="107025" y="35137"/>
                  <a:pt x="107441" y="34110"/>
                  <a:pt x="106851" y="33520"/>
                </a:cubicBezTo>
                <a:cubicBezTo>
                  <a:pt x="106239" y="32908"/>
                  <a:pt x="105234" y="33345"/>
                  <a:pt x="105234" y="34176"/>
                </a:cubicBezTo>
                <a:cubicBezTo>
                  <a:pt x="105234" y="34722"/>
                  <a:pt x="105649" y="35137"/>
                  <a:pt x="106173" y="35137"/>
                </a:cubicBezTo>
                <a:close/>
                <a:moveTo>
                  <a:pt x="101344" y="35225"/>
                </a:moveTo>
                <a:cubicBezTo>
                  <a:pt x="102262" y="35225"/>
                  <a:pt x="102743" y="34110"/>
                  <a:pt x="102087" y="33455"/>
                </a:cubicBezTo>
                <a:cubicBezTo>
                  <a:pt x="101432" y="32799"/>
                  <a:pt x="100317" y="33258"/>
                  <a:pt x="100317" y="34176"/>
                </a:cubicBezTo>
                <a:cubicBezTo>
                  <a:pt x="100317" y="34766"/>
                  <a:pt x="100776" y="35225"/>
                  <a:pt x="101344" y="35225"/>
                </a:cubicBezTo>
                <a:close/>
                <a:moveTo>
                  <a:pt x="96515" y="35290"/>
                </a:moveTo>
                <a:cubicBezTo>
                  <a:pt x="97520" y="35290"/>
                  <a:pt x="98023" y="34088"/>
                  <a:pt x="97302" y="33389"/>
                </a:cubicBezTo>
                <a:cubicBezTo>
                  <a:pt x="96603" y="32690"/>
                  <a:pt x="95423" y="33192"/>
                  <a:pt x="95423" y="34176"/>
                </a:cubicBezTo>
                <a:cubicBezTo>
                  <a:pt x="95423" y="34809"/>
                  <a:pt x="95903" y="35290"/>
                  <a:pt x="96515" y="35290"/>
                </a:cubicBezTo>
                <a:close/>
                <a:moveTo>
                  <a:pt x="91708" y="35356"/>
                </a:moveTo>
                <a:cubicBezTo>
                  <a:pt x="92757" y="35356"/>
                  <a:pt x="93281" y="34088"/>
                  <a:pt x="92538" y="33345"/>
                </a:cubicBezTo>
                <a:cubicBezTo>
                  <a:pt x="91774" y="32602"/>
                  <a:pt x="90528" y="33127"/>
                  <a:pt x="90528" y="34176"/>
                </a:cubicBezTo>
                <a:cubicBezTo>
                  <a:pt x="90528" y="34831"/>
                  <a:pt x="91052" y="35356"/>
                  <a:pt x="91708" y="35356"/>
                </a:cubicBezTo>
                <a:close/>
                <a:moveTo>
                  <a:pt x="86879" y="35399"/>
                </a:moveTo>
                <a:cubicBezTo>
                  <a:pt x="87950" y="35399"/>
                  <a:pt x="88496" y="34088"/>
                  <a:pt x="87731" y="33323"/>
                </a:cubicBezTo>
                <a:cubicBezTo>
                  <a:pt x="86966" y="32559"/>
                  <a:pt x="85655" y="33105"/>
                  <a:pt x="85655" y="34176"/>
                </a:cubicBezTo>
                <a:cubicBezTo>
                  <a:pt x="85655" y="34853"/>
                  <a:pt x="86202" y="35399"/>
                  <a:pt x="86879" y="35399"/>
                </a:cubicBezTo>
                <a:close/>
                <a:moveTo>
                  <a:pt x="82050" y="35421"/>
                </a:moveTo>
                <a:cubicBezTo>
                  <a:pt x="83164" y="35421"/>
                  <a:pt x="83711" y="34088"/>
                  <a:pt x="82924" y="33302"/>
                </a:cubicBezTo>
                <a:cubicBezTo>
                  <a:pt x="82137" y="32515"/>
                  <a:pt x="80804" y="33083"/>
                  <a:pt x="80804" y="34176"/>
                </a:cubicBezTo>
                <a:cubicBezTo>
                  <a:pt x="80804" y="34875"/>
                  <a:pt x="81351" y="35421"/>
                  <a:pt x="82050" y="35421"/>
                </a:cubicBezTo>
                <a:close/>
                <a:moveTo>
                  <a:pt x="77221" y="35421"/>
                </a:moveTo>
                <a:cubicBezTo>
                  <a:pt x="78335" y="35421"/>
                  <a:pt x="78903" y="34066"/>
                  <a:pt x="78117" y="33280"/>
                </a:cubicBezTo>
                <a:cubicBezTo>
                  <a:pt x="77330" y="32493"/>
                  <a:pt x="75954" y="33039"/>
                  <a:pt x="75954" y="34176"/>
                </a:cubicBezTo>
                <a:cubicBezTo>
                  <a:pt x="75954" y="34875"/>
                  <a:pt x="76522" y="35421"/>
                  <a:pt x="77221" y="35421"/>
                </a:cubicBezTo>
                <a:close/>
                <a:moveTo>
                  <a:pt x="72392" y="35421"/>
                </a:moveTo>
                <a:cubicBezTo>
                  <a:pt x="73506" y="35421"/>
                  <a:pt x="74052" y="34088"/>
                  <a:pt x="73288" y="33302"/>
                </a:cubicBezTo>
                <a:cubicBezTo>
                  <a:pt x="72501" y="32515"/>
                  <a:pt x="71146" y="33083"/>
                  <a:pt x="71146" y="34176"/>
                </a:cubicBezTo>
                <a:cubicBezTo>
                  <a:pt x="71146" y="34875"/>
                  <a:pt x="71714" y="35421"/>
                  <a:pt x="72392" y="35421"/>
                </a:cubicBezTo>
                <a:close/>
                <a:moveTo>
                  <a:pt x="67563" y="35399"/>
                </a:moveTo>
                <a:cubicBezTo>
                  <a:pt x="68655" y="35399"/>
                  <a:pt x="69202" y="34088"/>
                  <a:pt x="68437" y="33323"/>
                </a:cubicBezTo>
                <a:cubicBezTo>
                  <a:pt x="67672" y="32559"/>
                  <a:pt x="66361" y="33105"/>
                  <a:pt x="66361" y="34176"/>
                </a:cubicBezTo>
                <a:cubicBezTo>
                  <a:pt x="66361" y="34853"/>
                  <a:pt x="66907" y="35399"/>
                  <a:pt x="67563" y="35399"/>
                </a:cubicBezTo>
                <a:close/>
                <a:moveTo>
                  <a:pt x="62734" y="35356"/>
                </a:moveTo>
                <a:cubicBezTo>
                  <a:pt x="63783" y="35356"/>
                  <a:pt x="64307" y="34088"/>
                  <a:pt x="63564" y="33367"/>
                </a:cubicBezTo>
                <a:cubicBezTo>
                  <a:pt x="62843" y="32624"/>
                  <a:pt x="61576" y="33149"/>
                  <a:pt x="61576" y="34176"/>
                </a:cubicBezTo>
                <a:cubicBezTo>
                  <a:pt x="61576" y="34831"/>
                  <a:pt x="62100" y="35356"/>
                  <a:pt x="62734" y="35356"/>
                </a:cubicBezTo>
                <a:close/>
                <a:moveTo>
                  <a:pt x="57927" y="35290"/>
                </a:moveTo>
                <a:cubicBezTo>
                  <a:pt x="58888" y="35290"/>
                  <a:pt x="59369" y="34110"/>
                  <a:pt x="58691" y="33411"/>
                </a:cubicBezTo>
                <a:cubicBezTo>
                  <a:pt x="57992" y="32734"/>
                  <a:pt x="56834" y="33214"/>
                  <a:pt x="56834" y="34198"/>
                </a:cubicBezTo>
                <a:cubicBezTo>
                  <a:pt x="56834" y="34788"/>
                  <a:pt x="57315" y="35290"/>
                  <a:pt x="57927" y="35290"/>
                </a:cubicBezTo>
                <a:close/>
                <a:moveTo>
                  <a:pt x="53098" y="35203"/>
                </a:moveTo>
                <a:cubicBezTo>
                  <a:pt x="53993" y="35203"/>
                  <a:pt x="54452" y="34110"/>
                  <a:pt x="53819" y="33455"/>
                </a:cubicBezTo>
                <a:cubicBezTo>
                  <a:pt x="53163" y="32821"/>
                  <a:pt x="52071" y="33280"/>
                  <a:pt x="52071" y="34176"/>
                </a:cubicBezTo>
                <a:cubicBezTo>
                  <a:pt x="52071" y="34744"/>
                  <a:pt x="52529" y="35203"/>
                  <a:pt x="53098" y="35203"/>
                </a:cubicBezTo>
                <a:close/>
                <a:moveTo>
                  <a:pt x="48268" y="35115"/>
                </a:moveTo>
                <a:cubicBezTo>
                  <a:pt x="49099" y="35115"/>
                  <a:pt x="49514" y="34110"/>
                  <a:pt x="48924" y="33520"/>
                </a:cubicBezTo>
                <a:cubicBezTo>
                  <a:pt x="48334" y="32930"/>
                  <a:pt x="47329" y="33345"/>
                  <a:pt x="47329" y="34176"/>
                </a:cubicBezTo>
                <a:cubicBezTo>
                  <a:pt x="47329" y="34700"/>
                  <a:pt x="47744" y="35115"/>
                  <a:pt x="48268" y="35115"/>
                </a:cubicBezTo>
                <a:close/>
                <a:moveTo>
                  <a:pt x="43439" y="35028"/>
                </a:moveTo>
                <a:cubicBezTo>
                  <a:pt x="44204" y="35028"/>
                  <a:pt x="44576" y="34110"/>
                  <a:pt x="44051" y="33586"/>
                </a:cubicBezTo>
                <a:cubicBezTo>
                  <a:pt x="43505" y="33061"/>
                  <a:pt x="42609" y="33433"/>
                  <a:pt x="42609" y="34176"/>
                </a:cubicBezTo>
                <a:cubicBezTo>
                  <a:pt x="42609" y="34656"/>
                  <a:pt x="42981" y="35028"/>
                  <a:pt x="43439" y="35028"/>
                </a:cubicBezTo>
                <a:close/>
                <a:moveTo>
                  <a:pt x="38610" y="34919"/>
                </a:moveTo>
                <a:cubicBezTo>
                  <a:pt x="39266" y="34919"/>
                  <a:pt x="39616" y="34132"/>
                  <a:pt x="39135" y="33673"/>
                </a:cubicBezTo>
                <a:cubicBezTo>
                  <a:pt x="38676" y="33192"/>
                  <a:pt x="37889" y="33520"/>
                  <a:pt x="37889" y="34176"/>
                </a:cubicBezTo>
                <a:cubicBezTo>
                  <a:pt x="37889" y="34591"/>
                  <a:pt x="38217" y="34919"/>
                  <a:pt x="38610" y="34919"/>
                </a:cubicBezTo>
                <a:close/>
                <a:moveTo>
                  <a:pt x="33781" y="34809"/>
                </a:moveTo>
                <a:cubicBezTo>
                  <a:pt x="34350" y="34809"/>
                  <a:pt x="34634" y="34132"/>
                  <a:pt x="34240" y="33739"/>
                </a:cubicBezTo>
                <a:cubicBezTo>
                  <a:pt x="33847" y="33345"/>
                  <a:pt x="33170" y="33629"/>
                  <a:pt x="33170" y="34176"/>
                </a:cubicBezTo>
                <a:cubicBezTo>
                  <a:pt x="33170" y="34525"/>
                  <a:pt x="33454" y="34809"/>
                  <a:pt x="33781" y="34809"/>
                </a:cubicBezTo>
                <a:close/>
                <a:moveTo>
                  <a:pt x="28974" y="34700"/>
                </a:moveTo>
                <a:cubicBezTo>
                  <a:pt x="29433" y="34700"/>
                  <a:pt x="29673" y="34132"/>
                  <a:pt x="29324" y="33804"/>
                </a:cubicBezTo>
                <a:cubicBezTo>
                  <a:pt x="28996" y="33476"/>
                  <a:pt x="28450" y="33717"/>
                  <a:pt x="28450" y="34176"/>
                </a:cubicBezTo>
                <a:cubicBezTo>
                  <a:pt x="28450" y="34482"/>
                  <a:pt x="28668" y="34700"/>
                  <a:pt x="28974" y="34700"/>
                </a:cubicBezTo>
                <a:close/>
                <a:moveTo>
                  <a:pt x="24145" y="34591"/>
                </a:moveTo>
                <a:cubicBezTo>
                  <a:pt x="24495" y="34591"/>
                  <a:pt x="24670" y="34154"/>
                  <a:pt x="24429" y="33892"/>
                </a:cubicBezTo>
                <a:cubicBezTo>
                  <a:pt x="24167" y="33651"/>
                  <a:pt x="23730" y="33826"/>
                  <a:pt x="23730" y="34176"/>
                </a:cubicBezTo>
                <a:cubicBezTo>
                  <a:pt x="23730" y="34394"/>
                  <a:pt x="23927" y="34591"/>
                  <a:pt x="24145" y="34591"/>
                </a:cubicBezTo>
                <a:close/>
                <a:moveTo>
                  <a:pt x="19316" y="34460"/>
                </a:moveTo>
                <a:cubicBezTo>
                  <a:pt x="19556" y="34460"/>
                  <a:pt x="19688" y="34176"/>
                  <a:pt x="19513" y="34001"/>
                </a:cubicBezTo>
                <a:cubicBezTo>
                  <a:pt x="19338" y="33826"/>
                  <a:pt x="19032" y="33935"/>
                  <a:pt x="19032" y="34198"/>
                </a:cubicBezTo>
                <a:cubicBezTo>
                  <a:pt x="19032" y="34329"/>
                  <a:pt x="19163" y="34460"/>
                  <a:pt x="19316" y="34460"/>
                </a:cubicBezTo>
                <a:close/>
                <a:moveTo>
                  <a:pt x="14487" y="34350"/>
                </a:moveTo>
                <a:cubicBezTo>
                  <a:pt x="14575" y="34350"/>
                  <a:pt x="14640" y="34263"/>
                  <a:pt x="14640" y="34176"/>
                </a:cubicBezTo>
                <a:cubicBezTo>
                  <a:pt x="14640" y="34088"/>
                  <a:pt x="14575" y="34023"/>
                  <a:pt x="14487" y="34023"/>
                </a:cubicBezTo>
                <a:cubicBezTo>
                  <a:pt x="14400" y="34023"/>
                  <a:pt x="14334" y="34088"/>
                  <a:pt x="14334" y="34176"/>
                </a:cubicBezTo>
                <a:cubicBezTo>
                  <a:pt x="14334" y="34263"/>
                  <a:pt x="14400" y="34350"/>
                  <a:pt x="14487" y="34350"/>
                </a:cubicBezTo>
                <a:close/>
                <a:moveTo>
                  <a:pt x="9658" y="34219"/>
                </a:moveTo>
                <a:cubicBezTo>
                  <a:pt x="9680" y="34219"/>
                  <a:pt x="9702" y="34198"/>
                  <a:pt x="9702" y="34176"/>
                </a:cubicBezTo>
                <a:cubicBezTo>
                  <a:pt x="9702" y="34154"/>
                  <a:pt x="9680" y="34132"/>
                  <a:pt x="9658" y="34132"/>
                </a:cubicBezTo>
                <a:cubicBezTo>
                  <a:pt x="9636" y="34132"/>
                  <a:pt x="9614" y="34154"/>
                  <a:pt x="9614" y="34176"/>
                </a:cubicBezTo>
                <a:cubicBezTo>
                  <a:pt x="9614" y="34198"/>
                  <a:pt x="9636" y="34219"/>
                  <a:pt x="9658" y="34219"/>
                </a:cubicBezTo>
                <a:close/>
                <a:moveTo>
                  <a:pt x="144784" y="29368"/>
                </a:moveTo>
                <a:cubicBezTo>
                  <a:pt x="144784" y="29347"/>
                  <a:pt x="144762" y="29347"/>
                  <a:pt x="144762" y="29368"/>
                </a:cubicBezTo>
                <a:lnTo>
                  <a:pt x="144762" y="29368"/>
                </a:lnTo>
                <a:close/>
                <a:moveTo>
                  <a:pt x="139955" y="29456"/>
                </a:moveTo>
                <a:cubicBezTo>
                  <a:pt x="140086" y="29456"/>
                  <a:pt x="140086" y="29259"/>
                  <a:pt x="139955" y="29259"/>
                </a:cubicBezTo>
                <a:cubicBezTo>
                  <a:pt x="139823" y="29259"/>
                  <a:pt x="139823" y="29456"/>
                  <a:pt x="139955" y="29456"/>
                </a:cubicBezTo>
                <a:close/>
                <a:moveTo>
                  <a:pt x="135126" y="29565"/>
                </a:moveTo>
                <a:cubicBezTo>
                  <a:pt x="135257" y="29565"/>
                  <a:pt x="135344" y="29478"/>
                  <a:pt x="135344" y="29347"/>
                </a:cubicBezTo>
                <a:cubicBezTo>
                  <a:pt x="135344" y="29172"/>
                  <a:pt x="135104" y="29063"/>
                  <a:pt x="134973" y="29194"/>
                </a:cubicBezTo>
                <a:cubicBezTo>
                  <a:pt x="134841" y="29347"/>
                  <a:pt x="134929" y="29565"/>
                  <a:pt x="135126" y="29565"/>
                </a:cubicBezTo>
                <a:close/>
                <a:moveTo>
                  <a:pt x="130297" y="29674"/>
                </a:moveTo>
                <a:cubicBezTo>
                  <a:pt x="130602" y="29674"/>
                  <a:pt x="130734" y="29325"/>
                  <a:pt x="130537" y="29128"/>
                </a:cubicBezTo>
                <a:cubicBezTo>
                  <a:pt x="130318" y="28931"/>
                  <a:pt x="129991" y="29063"/>
                  <a:pt x="129991" y="29347"/>
                </a:cubicBezTo>
                <a:cubicBezTo>
                  <a:pt x="129991" y="29521"/>
                  <a:pt x="130122" y="29674"/>
                  <a:pt x="130297" y="29674"/>
                </a:cubicBezTo>
                <a:close/>
                <a:moveTo>
                  <a:pt x="125489" y="29806"/>
                </a:moveTo>
                <a:cubicBezTo>
                  <a:pt x="125883" y="29784"/>
                  <a:pt x="126079" y="29325"/>
                  <a:pt x="125795" y="29041"/>
                </a:cubicBezTo>
                <a:cubicBezTo>
                  <a:pt x="125511" y="28757"/>
                  <a:pt x="125030" y="28953"/>
                  <a:pt x="125030" y="29347"/>
                </a:cubicBezTo>
                <a:cubicBezTo>
                  <a:pt x="125030" y="29609"/>
                  <a:pt x="125227" y="29806"/>
                  <a:pt x="125489" y="29806"/>
                </a:cubicBezTo>
                <a:close/>
                <a:moveTo>
                  <a:pt x="120660" y="29915"/>
                </a:moveTo>
                <a:cubicBezTo>
                  <a:pt x="121141" y="29915"/>
                  <a:pt x="121381" y="29325"/>
                  <a:pt x="121032" y="28975"/>
                </a:cubicBezTo>
                <a:cubicBezTo>
                  <a:pt x="120704" y="28626"/>
                  <a:pt x="120114" y="28866"/>
                  <a:pt x="120114" y="29368"/>
                </a:cubicBezTo>
                <a:cubicBezTo>
                  <a:pt x="120114" y="29653"/>
                  <a:pt x="120354" y="29915"/>
                  <a:pt x="120660" y="29915"/>
                </a:cubicBezTo>
                <a:close/>
                <a:moveTo>
                  <a:pt x="115831" y="30002"/>
                </a:moveTo>
                <a:cubicBezTo>
                  <a:pt x="116421" y="30002"/>
                  <a:pt x="116705" y="29303"/>
                  <a:pt x="116290" y="28888"/>
                </a:cubicBezTo>
                <a:cubicBezTo>
                  <a:pt x="115875" y="28473"/>
                  <a:pt x="115176" y="28779"/>
                  <a:pt x="115176" y="29347"/>
                </a:cubicBezTo>
                <a:cubicBezTo>
                  <a:pt x="115176" y="29718"/>
                  <a:pt x="115460" y="30002"/>
                  <a:pt x="115831" y="30002"/>
                </a:cubicBezTo>
                <a:close/>
                <a:moveTo>
                  <a:pt x="111002" y="30111"/>
                </a:moveTo>
                <a:cubicBezTo>
                  <a:pt x="111680" y="30111"/>
                  <a:pt x="112007" y="29303"/>
                  <a:pt x="111527" y="28822"/>
                </a:cubicBezTo>
                <a:cubicBezTo>
                  <a:pt x="111068" y="28341"/>
                  <a:pt x="110259" y="28691"/>
                  <a:pt x="110259" y="29347"/>
                </a:cubicBezTo>
                <a:cubicBezTo>
                  <a:pt x="110259" y="29762"/>
                  <a:pt x="110587" y="30111"/>
                  <a:pt x="111002" y="30111"/>
                </a:cubicBezTo>
                <a:close/>
                <a:moveTo>
                  <a:pt x="106173" y="30177"/>
                </a:moveTo>
                <a:cubicBezTo>
                  <a:pt x="106916" y="30177"/>
                  <a:pt x="107266" y="29303"/>
                  <a:pt x="106763" y="28779"/>
                </a:cubicBezTo>
                <a:cubicBezTo>
                  <a:pt x="106239" y="28276"/>
                  <a:pt x="105365" y="28626"/>
                  <a:pt x="105365" y="29368"/>
                </a:cubicBezTo>
                <a:cubicBezTo>
                  <a:pt x="105365" y="29806"/>
                  <a:pt x="105714" y="30177"/>
                  <a:pt x="106173" y="30177"/>
                </a:cubicBezTo>
                <a:close/>
                <a:moveTo>
                  <a:pt x="101344" y="30264"/>
                </a:moveTo>
                <a:cubicBezTo>
                  <a:pt x="102153" y="30264"/>
                  <a:pt x="102568" y="29281"/>
                  <a:pt x="102000" y="28713"/>
                </a:cubicBezTo>
                <a:cubicBezTo>
                  <a:pt x="101410" y="28145"/>
                  <a:pt x="100448" y="28538"/>
                  <a:pt x="100448" y="29347"/>
                </a:cubicBezTo>
                <a:cubicBezTo>
                  <a:pt x="100448" y="29849"/>
                  <a:pt x="100842" y="30264"/>
                  <a:pt x="101344" y="30264"/>
                </a:cubicBezTo>
                <a:close/>
                <a:moveTo>
                  <a:pt x="96515" y="30330"/>
                </a:moveTo>
                <a:cubicBezTo>
                  <a:pt x="97389" y="30330"/>
                  <a:pt x="97826" y="29281"/>
                  <a:pt x="97214" y="28669"/>
                </a:cubicBezTo>
                <a:cubicBezTo>
                  <a:pt x="96603" y="28036"/>
                  <a:pt x="95554" y="28473"/>
                  <a:pt x="95554" y="29347"/>
                </a:cubicBezTo>
                <a:cubicBezTo>
                  <a:pt x="95554" y="29893"/>
                  <a:pt x="95991" y="30330"/>
                  <a:pt x="96515" y="30330"/>
                </a:cubicBezTo>
                <a:close/>
                <a:moveTo>
                  <a:pt x="91708" y="30395"/>
                </a:moveTo>
                <a:cubicBezTo>
                  <a:pt x="92626" y="30374"/>
                  <a:pt x="93085" y="29281"/>
                  <a:pt x="92429" y="28626"/>
                </a:cubicBezTo>
                <a:cubicBezTo>
                  <a:pt x="91774" y="27970"/>
                  <a:pt x="90659" y="28429"/>
                  <a:pt x="90659" y="29347"/>
                </a:cubicBezTo>
                <a:cubicBezTo>
                  <a:pt x="90659" y="29915"/>
                  <a:pt x="91140" y="30395"/>
                  <a:pt x="91708" y="30395"/>
                </a:cubicBezTo>
                <a:close/>
                <a:moveTo>
                  <a:pt x="86879" y="30439"/>
                </a:moveTo>
                <a:cubicBezTo>
                  <a:pt x="87840" y="30439"/>
                  <a:pt x="88343" y="29259"/>
                  <a:pt x="87644" y="28582"/>
                </a:cubicBezTo>
                <a:cubicBezTo>
                  <a:pt x="86966" y="27883"/>
                  <a:pt x="85786" y="28363"/>
                  <a:pt x="85786" y="29347"/>
                </a:cubicBezTo>
                <a:cubicBezTo>
                  <a:pt x="85786" y="29958"/>
                  <a:pt x="86267" y="30439"/>
                  <a:pt x="86879" y="30439"/>
                </a:cubicBezTo>
                <a:close/>
                <a:moveTo>
                  <a:pt x="82050" y="30439"/>
                </a:moveTo>
                <a:cubicBezTo>
                  <a:pt x="83011" y="30439"/>
                  <a:pt x="83514" y="29259"/>
                  <a:pt x="82815" y="28582"/>
                </a:cubicBezTo>
                <a:cubicBezTo>
                  <a:pt x="82137" y="27883"/>
                  <a:pt x="80957" y="28363"/>
                  <a:pt x="80957" y="29347"/>
                </a:cubicBezTo>
                <a:cubicBezTo>
                  <a:pt x="80957" y="29958"/>
                  <a:pt x="81438" y="30439"/>
                  <a:pt x="82050" y="30439"/>
                </a:cubicBezTo>
                <a:close/>
                <a:moveTo>
                  <a:pt x="77221" y="30439"/>
                </a:moveTo>
                <a:cubicBezTo>
                  <a:pt x="78204" y="30439"/>
                  <a:pt x="78707" y="29237"/>
                  <a:pt x="78007" y="28538"/>
                </a:cubicBezTo>
                <a:cubicBezTo>
                  <a:pt x="77308" y="27839"/>
                  <a:pt x="76106" y="28341"/>
                  <a:pt x="76106" y="29325"/>
                </a:cubicBezTo>
                <a:cubicBezTo>
                  <a:pt x="76106" y="29937"/>
                  <a:pt x="76609" y="30439"/>
                  <a:pt x="77221" y="30439"/>
                </a:cubicBezTo>
                <a:close/>
                <a:moveTo>
                  <a:pt x="72392" y="30439"/>
                </a:moveTo>
                <a:cubicBezTo>
                  <a:pt x="73375" y="30439"/>
                  <a:pt x="73856" y="29259"/>
                  <a:pt x="73178" y="28582"/>
                </a:cubicBezTo>
                <a:cubicBezTo>
                  <a:pt x="72479" y="27883"/>
                  <a:pt x="71299" y="28363"/>
                  <a:pt x="71299" y="29347"/>
                </a:cubicBezTo>
                <a:cubicBezTo>
                  <a:pt x="71299" y="29958"/>
                  <a:pt x="71802" y="30439"/>
                  <a:pt x="72392" y="30439"/>
                </a:cubicBezTo>
                <a:close/>
                <a:moveTo>
                  <a:pt x="67563" y="30417"/>
                </a:moveTo>
                <a:cubicBezTo>
                  <a:pt x="68524" y="30417"/>
                  <a:pt x="69005" y="29259"/>
                  <a:pt x="68328" y="28582"/>
                </a:cubicBezTo>
                <a:cubicBezTo>
                  <a:pt x="67650" y="27904"/>
                  <a:pt x="66492" y="28385"/>
                  <a:pt x="66492" y="29347"/>
                </a:cubicBezTo>
                <a:cubicBezTo>
                  <a:pt x="66492" y="29937"/>
                  <a:pt x="66973" y="30417"/>
                  <a:pt x="67563" y="30417"/>
                </a:cubicBezTo>
                <a:close/>
                <a:moveTo>
                  <a:pt x="62734" y="30374"/>
                </a:moveTo>
                <a:cubicBezTo>
                  <a:pt x="63673" y="30374"/>
                  <a:pt x="64132" y="29259"/>
                  <a:pt x="63477" y="28604"/>
                </a:cubicBezTo>
                <a:cubicBezTo>
                  <a:pt x="62821" y="27948"/>
                  <a:pt x="61707" y="28429"/>
                  <a:pt x="61707" y="29347"/>
                </a:cubicBezTo>
                <a:cubicBezTo>
                  <a:pt x="61707" y="29915"/>
                  <a:pt x="62166" y="30374"/>
                  <a:pt x="62734" y="30374"/>
                </a:cubicBezTo>
                <a:close/>
                <a:moveTo>
                  <a:pt x="57927" y="30308"/>
                </a:moveTo>
                <a:cubicBezTo>
                  <a:pt x="58801" y="30308"/>
                  <a:pt x="59238" y="29259"/>
                  <a:pt x="58604" y="28647"/>
                </a:cubicBezTo>
                <a:cubicBezTo>
                  <a:pt x="57992" y="28036"/>
                  <a:pt x="56943" y="28473"/>
                  <a:pt x="56943" y="29347"/>
                </a:cubicBezTo>
                <a:cubicBezTo>
                  <a:pt x="56943" y="29871"/>
                  <a:pt x="57380" y="30308"/>
                  <a:pt x="57927" y="30308"/>
                </a:cubicBezTo>
                <a:close/>
                <a:moveTo>
                  <a:pt x="53098" y="30243"/>
                </a:moveTo>
                <a:cubicBezTo>
                  <a:pt x="53906" y="30243"/>
                  <a:pt x="54299" y="29259"/>
                  <a:pt x="53731" y="28691"/>
                </a:cubicBezTo>
                <a:cubicBezTo>
                  <a:pt x="53163" y="28123"/>
                  <a:pt x="52180" y="28538"/>
                  <a:pt x="52180" y="29347"/>
                </a:cubicBezTo>
                <a:cubicBezTo>
                  <a:pt x="52180" y="29849"/>
                  <a:pt x="52595" y="30243"/>
                  <a:pt x="53098" y="30243"/>
                </a:cubicBezTo>
                <a:close/>
                <a:moveTo>
                  <a:pt x="48268" y="30177"/>
                </a:moveTo>
                <a:cubicBezTo>
                  <a:pt x="48990" y="30177"/>
                  <a:pt x="49361" y="29281"/>
                  <a:pt x="48858" y="28779"/>
                </a:cubicBezTo>
                <a:cubicBezTo>
                  <a:pt x="48334" y="28254"/>
                  <a:pt x="47438" y="28626"/>
                  <a:pt x="47438" y="29347"/>
                </a:cubicBezTo>
                <a:cubicBezTo>
                  <a:pt x="47438" y="29806"/>
                  <a:pt x="47810" y="30177"/>
                  <a:pt x="48268" y="30177"/>
                </a:cubicBezTo>
                <a:close/>
                <a:moveTo>
                  <a:pt x="43439" y="30068"/>
                </a:moveTo>
                <a:cubicBezTo>
                  <a:pt x="44095" y="30068"/>
                  <a:pt x="44423" y="29281"/>
                  <a:pt x="43964" y="28822"/>
                </a:cubicBezTo>
                <a:cubicBezTo>
                  <a:pt x="43505" y="28341"/>
                  <a:pt x="42697" y="28691"/>
                  <a:pt x="42697" y="29347"/>
                </a:cubicBezTo>
                <a:cubicBezTo>
                  <a:pt x="42697" y="29740"/>
                  <a:pt x="43046" y="30068"/>
                  <a:pt x="43439" y="30068"/>
                </a:cubicBezTo>
                <a:close/>
                <a:moveTo>
                  <a:pt x="38610" y="29980"/>
                </a:moveTo>
                <a:cubicBezTo>
                  <a:pt x="39200" y="29980"/>
                  <a:pt x="39484" y="29281"/>
                  <a:pt x="39069" y="28888"/>
                </a:cubicBezTo>
                <a:cubicBezTo>
                  <a:pt x="38676" y="28473"/>
                  <a:pt x="37977" y="28757"/>
                  <a:pt x="37977" y="29347"/>
                </a:cubicBezTo>
                <a:cubicBezTo>
                  <a:pt x="37977" y="29696"/>
                  <a:pt x="38261" y="29980"/>
                  <a:pt x="38610" y="29980"/>
                </a:cubicBezTo>
                <a:close/>
                <a:moveTo>
                  <a:pt x="33781" y="29871"/>
                </a:moveTo>
                <a:cubicBezTo>
                  <a:pt x="34284" y="29871"/>
                  <a:pt x="34524" y="29281"/>
                  <a:pt x="34175" y="28953"/>
                </a:cubicBezTo>
                <a:cubicBezTo>
                  <a:pt x="33825" y="28604"/>
                  <a:pt x="33235" y="28844"/>
                  <a:pt x="33235" y="29325"/>
                </a:cubicBezTo>
                <a:cubicBezTo>
                  <a:pt x="33235" y="29631"/>
                  <a:pt x="33497" y="29871"/>
                  <a:pt x="33781" y="29871"/>
                </a:cubicBezTo>
                <a:close/>
                <a:moveTo>
                  <a:pt x="28974" y="29762"/>
                </a:moveTo>
                <a:cubicBezTo>
                  <a:pt x="29346" y="29762"/>
                  <a:pt x="29542" y="29303"/>
                  <a:pt x="29280" y="29041"/>
                </a:cubicBezTo>
                <a:cubicBezTo>
                  <a:pt x="28996" y="28779"/>
                  <a:pt x="28537" y="28953"/>
                  <a:pt x="28537" y="29347"/>
                </a:cubicBezTo>
                <a:cubicBezTo>
                  <a:pt x="28537" y="29587"/>
                  <a:pt x="28734" y="29762"/>
                  <a:pt x="28974" y="29762"/>
                </a:cubicBezTo>
                <a:close/>
                <a:moveTo>
                  <a:pt x="24145" y="29674"/>
                </a:moveTo>
                <a:cubicBezTo>
                  <a:pt x="24429" y="29674"/>
                  <a:pt x="24560" y="29325"/>
                  <a:pt x="24364" y="29106"/>
                </a:cubicBezTo>
                <a:cubicBezTo>
                  <a:pt x="24167" y="28910"/>
                  <a:pt x="23817" y="29063"/>
                  <a:pt x="23817" y="29347"/>
                </a:cubicBezTo>
                <a:cubicBezTo>
                  <a:pt x="23817" y="29521"/>
                  <a:pt x="23970" y="29674"/>
                  <a:pt x="24145" y="29674"/>
                </a:cubicBezTo>
                <a:close/>
                <a:moveTo>
                  <a:pt x="19316" y="29543"/>
                </a:moveTo>
                <a:cubicBezTo>
                  <a:pt x="19491" y="29543"/>
                  <a:pt x="19578" y="29325"/>
                  <a:pt x="19469" y="29194"/>
                </a:cubicBezTo>
                <a:cubicBezTo>
                  <a:pt x="19338" y="29063"/>
                  <a:pt x="19119" y="29172"/>
                  <a:pt x="19119" y="29347"/>
                </a:cubicBezTo>
                <a:cubicBezTo>
                  <a:pt x="19119" y="29456"/>
                  <a:pt x="19207" y="29543"/>
                  <a:pt x="19316" y="29543"/>
                </a:cubicBezTo>
                <a:close/>
                <a:moveTo>
                  <a:pt x="14487" y="29434"/>
                </a:moveTo>
                <a:cubicBezTo>
                  <a:pt x="14531" y="29434"/>
                  <a:pt x="14575" y="29390"/>
                  <a:pt x="14575" y="29347"/>
                </a:cubicBezTo>
                <a:cubicBezTo>
                  <a:pt x="14575" y="29303"/>
                  <a:pt x="14531" y="29259"/>
                  <a:pt x="14487" y="29259"/>
                </a:cubicBezTo>
                <a:cubicBezTo>
                  <a:pt x="14443" y="29259"/>
                  <a:pt x="14400" y="29303"/>
                  <a:pt x="14400" y="29347"/>
                </a:cubicBezTo>
                <a:cubicBezTo>
                  <a:pt x="14400" y="29390"/>
                  <a:pt x="14443" y="29434"/>
                  <a:pt x="14487" y="29434"/>
                </a:cubicBezTo>
                <a:close/>
                <a:moveTo>
                  <a:pt x="139955" y="24539"/>
                </a:moveTo>
                <a:cubicBezTo>
                  <a:pt x="139976" y="24539"/>
                  <a:pt x="139976" y="24539"/>
                  <a:pt x="139976" y="24518"/>
                </a:cubicBezTo>
                <a:cubicBezTo>
                  <a:pt x="139976" y="24496"/>
                  <a:pt x="139976" y="24496"/>
                  <a:pt x="139955" y="24496"/>
                </a:cubicBezTo>
                <a:cubicBezTo>
                  <a:pt x="139933" y="24496"/>
                  <a:pt x="139933" y="24496"/>
                  <a:pt x="139933" y="24518"/>
                </a:cubicBezTo>
                <a:cubicBezTo>
                  <a:pt x="139933" y="24539"/>
                  <a:pt x="139933" y="24539"/>
                  <a:pt x="139955" y="24539"/>
                </a:cubicBezTo>
                <a:close/>
                <a:moveTo>
                  <a:pt x="135126" y="24649"/>
                </a:moveTo>
                <a:cubicBezTo>
                  <a:pt x="135344" y="24649"/>
                  <a:pt x="134994" y="24321"/>
                  <a:pt x="134994" y="24518"/>
                </a:cubicBezTo>
                <a:cubicBezTo>
                  <a:pt x="134994" y="24605"/>
                  <a:pt x="135060" y="24649"/>
                  <a:pt x="135126" y="24649"/>
                </a:cubicBezTo>
                <a:close/>
                <a:moveTo>
                  <a:pt x="130297" y="24758"/>
                </a:moveTo>
                <a:cubicBezTo>
                  <a:pt x="130624" y="24758"/>
                  <a:pt x="130624" y="24277"/>
                  <a:pt x="130297" y="24277"/>
                </a:cubicBezTo>
                <a:cubicBezTo>
                  <a:pt x="129991" y="24277"/>
                  <a:pt x="129991" y="24758"/>
                  <a:pt x="130297" y="24758"/>
                </a:cubicBezTo>
                <a:close/>
                <a:moveTo>
                  <a:pt x="125489" y="24867"/>
                </a:moveTo>
                <a:cubicBezTo>
                  <a:pt x="125795" y="24867"/>
                  <a:pt x="125948" y="24496"/>
                  <a:pt x="125730" y="24277"/>
                </a:cubicBezTo>
                <a:cubicBezTo>
                  <a:pt x="125511" y="24059"/>
                  <a:pt x="125140" y="24212"/>
                  <a:pt x="125140" y="24518"/>
                </a:cubicBezTo>
                <a:cubicBezTo>
                  <a:pt x="125140" y="24714"/>
                  <a:pt x="125293" y="24867"/>
                  <a:pt x="125489" y="24867"/>
                </a:cubicBezTo>
                <a:close/>
                <a:moveTo>
                  <a:pt x="120660" y="24976"/>
                </a:moveTo>
                <a:cubicBezTo>
                  <a:pt x="121054" y="24976"/>
                  <a:pt x="121250" y="24474"/>
                  <a:pt x="120966" y="24190"/>
                </a:cubicBezTo>
                <a:cubicBezTo>
                  <a:pt x="120682" y="23906"/>
                  <a:pt x="120201" y="24124"/>
                  <a:pt x="120201" y="24518"/>
                </a:cubicBezTo>
                <a:cubicBezTo>
                  <a:pt x="120201" y="24780"/>
                  <a:pt x="120398" y="24976"/>
                  <a:pt x="120660" y="24976"/>
                </a:cubicBezTo>
                <a:close/>
                <a:moveTo>
                  <a:pt x="115831" y="25064"/>
                </a:moveTo>
                <a:cubicBezTo>
                  <a:pt x="116312" y="25064"/>
                  <a:pt x="116552" y="24474"/>
                  <a:pt x="116225" y="24146"/>
                </a:cubicBezTo>
                <a:cubicBezTo>
                  <a:pt x="115875" y="23797"/>
                  <a:pt x="115285" y="24037"/>
                  <a:pt x="115285" y="24518"/>
                </a:cubicBezTo>
                <a:cubicBezTo>
                  <a:pt x="115285" y="24824"/>
                  <a:pt x="115525" y="25064"/>
                  <a:pt x="115831" y="25064"/>
                </a:cubicBezTo>
                <a:close/>
                <a:moveTo>
                  <a:pt x="111002" y="25151"/>
                </a:moveTo>
                <a:cubicBezTo>
                  <a:pt x="111570" y="25151"/>
                  <a:pt x="111833" y="24474"/>
                  <a:pt x="111439" y="24081"/>
                </a:cubicBezTo>
                <a:cubicBezTo>
                  <a:pt x="111046" y="23687"/>
                  <a:pt x="110369" y="23971"/>
                  <a:pt x="110369" y="24518"/>
                </a:cubicBezTo>
                <a:cubicBezTo>
                  <a:pt x="110369" y="24867"/>
                  <a:pt x="110653" y="25151"/>
                  <a:pt x="111002" y="25151"/>
                </a:cubicBezTo>
                <a:close/>
                <a:moveTo>
                  <a:pt x="106173" y="25239"/>
                </a:moveTo>
                <a:cubicBezTo>
                  <a:pt x="106807" y="25239"/>
                  <a:pt x="107135" y="24452"/>
                  <a:pt x="106676" y="24015"/>
                </a:cubicBezTo>
                <a:cubicBezTo>
                  <a:pt x="106217" y="23556"/>
                  <a:pt x="105452" y="23884"/>
                  <a:pt x="105452" y="24518"/>
                </a:cubicBezTo>
                <a:cubicBezTo>
                  <a:pt x="105452" y="24911"/>
                  <a:pt x="105780" y="25239"/>
                  <a:pt x="106173" y="25239"/>
                </a:cubicBezTo>
                <a:close/>
                <a:moveTo>
                  <a:pt x="101344" y="25304"/>
                </a:moveTo>
                <a:cubicBezTo>
                  <a:pt x="102043" y="25304"/>
                  <a:pt x="102415" y="24452"/>
                  <a:pt x="101912" y="23971"/>
                </a:cubicBezTo>
                <a:cubicBezTo>
                  <a:pt x="101410" y="23469"/>
                  <a:pt x="100558" y="23818"/>
                  <a:pt x="100558" y="24518"/>
                </a:cubicBezTo>
                <a:cubicBezTo>
                  <a:pt x="100558" y="24955"/>
                  <a:pt x="100907" y="25304"/>
                  <a:pt x="101344" y="25304"/>
                </a:cubicBezTo>
                <a:close/>
                <a:moveTo>
                  <a:pt x="96515" y="25370"/>
                </a:moveTo>
                <a:cubicBezTo>
                  <a:pt x="97280" y="25370"/>
                  <a:pt x="97673" y="24452"/>
                  <a:pt x="97127" y="23906"/>
                </a:cubicBezTo>
                <a:cubicBezTo>
                  <a:pt x="96603" y="23381"/>
                  <a:pt x="95663" y="23753"/>
                  <a:pt x="95663" y="24518"/>
                </a:cubicBezTo>
                <a:cubicBezTo>
                  <a:pt x="95663" y="24998"/>
                  <a:pt x="96056" y="25370"/>
                  <a:pt x="96515" y="25370"/>
                </a:cubicBezTo>
                <a:close/>
                <a:moveTo>
                  <a:pt x="91708" y="25435"/>
                </a:moveTo>
                <a:cubicBezTo>
                  <a:pt x="92516" y="25435"/>
                  <a:pt x="92910" y="24452"/>
                  <a:pt x="92342" y="23884"/>
                </a:cubicBezTo>
                <a:cubicBezTo>
                  <a:pt x="91774" y="23294"/>
                  <a:pt x="90790" y="23709"/>
                  <a:pt x="90790" y="24518"/>
                </a:cubicBezTo>
                <a:cubicBezTo>
                  <a:pt x="90790" y="25020"/>
                  <a:pt x="91205" y="25435"/>
                  <a:pt x="91708" y="25435"/>
                </a:cubicBezTo>
                <a:close/>
                <a:moveTo>
                  <a:pt x="86879" y="25457"/>
                </a:moveTo>
                <a:cubicBezTo>
                  <a:pt x="87709" y="25457"/>
                  <a:pt x="88124" y="24452"/>
                  <a:pt x="87534" y="23862"/>
                </a:cubicBezTo>
                <a:cubicBezTo>
                  <a:pt x="86944" y="23272"/>
                  <a:pt x="85939" y="23687"/>
                  <a:pt x="85939" y="24518"/>
                </a:cubicBezTo>
                <a:cubicBezTo>
                  <a:pt x="85939" y="25042"/>
                  <a:pt x="86354" y="25457"/>
                  <a:pt x="86879" y="25457"/>
                </a:cubicBezTo>
                <a:close/>
                <a:moveTo>
                  <a:pt x="82050" y="25479"/>
                </a:moveTo>
                <a:cubicBezTo>
                  <a:pt x="82902" y="25479"/>
                  <a:pt x="83339" y="24452"/>
                  <a:pt x="82727" y="23840"/>
                </a:cubicBezTo>
                <a:cubicBezTo>
                  <a:pt x="82115" y="23228"/>
                  <a:pt x="81088" y="23665"/>
                  <a:pt x="81088" y="24518"/>
                </a:cubicBezTo>
                <a:cubicBezTo>
                  <a:pt x="81088" y="25042"/>
                  <a:pt x="81525" y="25479"/>
                  <a:pt x="82050" y="25479"/>
                </a:cubicBezTo>
                <a:close/>
                <a:moveTo>
                  <a:pt x="77221" y="25479"/>
                </a:moveTo>
                <a:cubicBezTo>
                  <a:pt x="78073" y="25479"/>
                  <a:pt x="78510" y="24452"/>
                  <a:pt x="77898" y="23840"/>
                </a:cubicBezTo>
                <a:cubicBezTo>
                  <a:pt x="77308" y="23228"/>
                  <a:pt x="76259" y="23665"/>
                  <a:pt x="76259" y="24518"/>
                </a:cubicBezTo>
                <a:cubicBezTo>
                  <a:pt x="76259" y="25042"/>
                  <a:pt x="76696" y="25479"/>
                  <a:pt x="77221" y="25479"/>
                </a:cubicBezTo>
                <a:close/>
                <a:moveTo>
                  <a:pt x="72392" y="25479"/>
                </a:moveTo>
                <a:cubicBezTo>
                  <a:pt x="73266" y="25479"/>
                  <a:pt x="73681" y="24452"/>
                  <a:pt x="73069" y="23840"/>
                </a:cubicBezTo>
                <a:cubicBezTo>
                  <a:pt x="72479" y="23228"/>
                  <a:pt x="71430" y="23665"/>
                  <a:pt x="71430" y="24518"/>
                </a:cubicBezTo>
                <a:cubicBezTo>
                  <a:pt x="71430" y="25042"/>
                  <a:pt x="71867" y="25479"/>
                  <a:pt x="72392" y="25479"/>
                </a:cubicBezTo>
                <a:close/>
                <a:moveTo>
                  <a:pt x="67563" y="25457"/>
                </a:moveTo>
                <a:cubicBezTo>
                  <a:pt x="68415" y="25457"/>
                  <a:pt x="68830" y="24452"/>
                  <a:pt x="68240" y="23862"/>
                </a:cubicBezTo>
                <a:cubicBezTo>
                  <a:pt x="67650" y="23272"/>
                  <a:pt x="66623" y="23687"/>
                  <a:pt x="66623" y="24518"/>
                </a:cubicBezTo>
                <a:cubicBezTo>
                  <a:pt x="66645" y="25042"/>
                  <a:pt x="67060" y="25457"/>
                  <a:pt x="67563" y="25457"/>
                </a:cubicBezTo>
                <a:close/>
                <a:moveTo>
                  <a:pt x="62734" y="25413"/>
                </a:moveTo>
                <a:cubicBezTo>
                  <a:pt x="63542" y="25413"/>
                  <a:pt x="63957" y="24452"/>
                  <a:pt x="63389" y="23884"/>
                </a:cubicBezTo>
                <a:cubicBezTo>
                  <a:pt x="62821" y="23316"/>
                  <a:pt x="61838" y="23709"/>
                  <a:pt x="61838" y="24518"/>
                </a:cubicBezTo>
                <a:cubicBezTo>
                  <a:pt x="61838" y="25020"/>
                  <a:pt x="62253" y="25413"/>
                  <a:pt x="62734" y="25413"/>
                </a:cubicBezTo>
                <a:close/>
                <a:moveTo>
                  <a:pt x="57927" y="25370"/>
                </a:moveTo>
                <a:cubicBezTo>
                  <a:pt x="58669" y="25370"/>
                  <a:pt x="59041" y="24452"/>
                  <a:pt x="58517" y="23928"/>
                </a:cubicBezTo>
                <a:cubicBezTo>
                  <a:pt x="57992" y="23381"/>
                  <a:pt x="57074" y="23775"/>
                  <a:pt x="57074" y="24518"/>
                </a:cubicBezTo>
                <a:cubicBezTo>
                  <a:pt x="57074" y="24976"/>
                  <a:pt x="57446" y="25370"/>
                  <a:pt x="57927" y="25370"/>
                </a:cubicBezTo>
                <a:close/>
                <a:moveTo>
                  <a:pt x="53098" y="25304"/>
                </a:moveTo>
                <a:cubicBezTo>
                  <a:pt x="53797" y="25304"/>
                  <a:pt x="54146" y="24452"/>
                  <a:pt x="53644" y="23971"/>
                </a:cubicBezTo>
                <a:cubicBezTo>
                  <a:pt x="53163" y="23469"/>
                  <a:pt x="52311" y="23818"/>
                  <a:pt x="52311" y="24518"/>
                </a:cubicBezTo>
                <a:cubicBezTo>
                  <a:pt x="52311" y="24955"/>
                  <a:pt x="52661" y="25304"/>
                  <a:pt x="53098" y="25304"/>
                </a:cubicBezTo>
                <a:close/>
                <a:moveTo>
                  <a:pt x="48268" y="25239"/>
                </a:moveTo>
                <a:cubicBezTo>
                  <a:pt x="48902" y="25239"/>
                  <a:pt x="49208" y="24474"/>
                  <a:pt x="48771" y="24015"/>
                </a:cubicBezTo>
                <a:cubicBezTo>
                  <a:pt x="48334" y="23578"/>
                  <a:pt x="47547" y="23884"/>
                  <a:pt x="47547" y="24518"/>
                </a:cubicBezTo>
                <a:cubicBezTo>
                  <a:pt x="47547" y="24911"/>
                  <a:pt x="47875" y="25239"/>
                  <a:pt x="48268" y="25239"/>
                </a:cubicBezTo>
                <a:close/>
                <a:moveTo>
                  <a:pt x="43439" y="25151"/>
                </a:moveTo>
                <a:cubicBezTo>
                  <a:pt x="44008" y="25151"/>
                  <a:pt x="44292" y="24474"/>
                  <a:pt x="43876" y="24081"/>
                </a:cubicBezTo>
                <a:cubicBezTo>
                  <a:pt x="43483" y="23687"/>
                  <a:pt x="42806" y="23971"/>
                  <a:pt x="42806" y="24518"/>
                </a:cubicBezTo>
                <a:cubicBezTo>
                  <a:pt x="42806" y="24867"/>
                  <a:pt x="43090" y="25151"/>
                  <a:pt x="43439" y="25151"/>
                </a:cubicBezTo>
                <a:close/>
                <a:moveTo>
                  <a:pt x="38610" y="25064"/>
                </a:moveTo>
                <a:cubicBezTo>
                  <a:pt x="39113" y="25064"/>
                  <a:pt x="39353" y="24474"/>
                  <a:pt x="39026" y="24124"/>
                </a:cubicBezTo>
                <a:cubicBezTo>
                  <a:pt x="38676" y="23775"/>
                  <a:pt x="38086" y="24015"/>
                  <a:pt x="38086" y="24518"/>
                </a:cubicBezTo>
                <a:cubicBezTo>
                  <a:pt x="38086" y="24802"/>
                  <a:pt x="38326" y="25042"/>
                  <a:pt x="38610" y="25064"/>
                </a:cubicBezTo>
                <a:close/>
                <a:moveTo>
                  <a:pt x="33781" y="24955"/>
                </a:moveTo>
                <a:cubicBezTo>
                  <a:pt x="34197" y="24955"/>
                  <a:pt x="34393" y="24496"/>
                  <a:pt x="34109" y="24212"/>
                </a:cubicBezTo>
                <a:cubicBezTo>
                  <a:pt x="33825" y="23928"/>
                  <a:pt x="33344" y="24124"/>
                  <a:pt x="33344" y="24518"/>
                </a:cubicBezTo>
                <a:cubicBezTo>
                  <a:pt x="33344" y="24758"/>
                  <a:pt x="33541" y="24955"/>
                  <a:pt x="33781" y="24955"/>
                </a:cubicBezTo>
                <a:close/>
                <a:moveTo>
                  <a:pt x="28974" y="24845"/>
                </a:moveTo>
                <a:cubicBezTo>
                  <a:pt x="29368" y="24824"/>
                  <a:pt x="29368" y="24212"/>
                  <a:pt x="28974" y="24190"/>
                </a:cubicBezTo>
                <a:cubicBezTo>
                  <a:pt x="28472" y="24146"/>
                  <a:pt x="28472" y="24889"/>
                  <a:pt x="28974" y="24845"/>
                </a:cubicBezTo>
                <a:close/>
                <a:moveTo>
                  <a:pt x="24145" y="24758"/>
                </a:moveTo>
                <a:cubicBezTo>
                  <a:pt x="24254" y="24758"/>
                  <a:pt x="24364" y="24649"/>
                  <a:pt x="24364" y="24518"/>
                </a:cubicBezTo>
                <a:cubicBezTo>
                  <a:pt x="24364" y="24212"/>
                  <a:pt x="23905" y="24212"/>
                  <a:pt x="23905" y="24518"/>
                </a:cubicBezTo>
                <a:cubicBezTo>
                  <a:pt x="23905" y="24649"/>
                  <a:pt x="24014" y="24758"/>
                  <a:pt x="24145" y="24758"/>
                </a:cubicBezTo>
                <a:close/>
                <a:moveTo>
                  <a:pt x="19316" y="24649"/>
                </a:moveTo>
                <a:cubicBezTo>
                  <a:pt x="19469" y="24649"/>
                  <a:pt x="19469" y="24408"/>
                  <a:pt x="19316" y="24408"/>
                </a:cubicBezTo>
                <a:cubicBezTo>
                  <a:pt x="19163" y="24408"/>
                  <a:pt x="19163" y="24649"/>
                  <a:pt x="19316" y="24649"/>
                </a:cubicBezTo>
                <a:close/>
                <a:moveTo>
                  <a:pt x="14487" y="24561"/>
                </a:moveTo>
                <a:cubicBezTo>
                  <a:pt x="14509" y="24539"/>
                  <a:pt x="14509" y="24539"/>
                  <a:pt x="14509" y="24518"/>
                </a:cubicBezTo>
                <a:cubicBezTo>
                  <a:pt x="14509" y="24518"/>
                  <a:pt x="14509" y="24496"/>
                  <a:pt x="14487" y="24496"/>
                </a:cubicBezTo>
                <a:cubicBezTo>
                  <a:pt x="14465" y="24496"/>
                  <a:pt x="14465" y="24518"/>
                  <a:pt x="14465" y="24518"/>
                </a:cubicBezTo>
                <a:cubicBezTo>
                  <a:pt x="14465" y="24539"/>
                  <a:pt x="14465" y="24561"/>
                  <a:pt x="14487" y="24561"/>
                </a:cubicBezTo>
                <a:close/>
                <a:moveTo>
                  <a:pt x="135126" y="19754"/>
                </a:moveTo>
                <a:cubicBezTo>
                  <a:pt x="135169" y="19754"/>
                  <a:pt x="135191" y="19732"/>
                  <a:pt x="135191" y="19689"/>
                </a:cubicBezTo>
                <a:cubicBezTo>
                  <a:pt x="135191" y="19667"/>
                  <a:pt x="135169" y="19645"/>
                  <a:pt x="135126" y="19645"/>
                </a:cubicBezTo>
                <a:cubicBezTo>
                  <a:pt x="135104" y="19645"/>
                  <a:pt x="135082" y="19667"/>
                  <a:pt x="135082" y="19689"/>
                </a:cubicBezTo>
                <a:cubicBezTo>
                  <a:pt x="135082" y="19732"/>
                  <a:pt x="135104" y="19754"/>
                  <a:pt x="135126" y="19754"/>
                </a:cubicBezTo>
                <a:close/>
                <a:moveTo>
                  <a:pt x="130297" y="19842"/>
                </a:moveTo>
                <a:cubicBezTo>
                  <a:pt x="130384" y="19842"/>
                  <a:pt x="130449" y="19776"/>
                  <a:pt x="130449" y="19689"/>
                </a:cubicBezTo>
                <a:cubicBezTo>
                  <a:pt x="130449" y="19623"/>
                  <a:pt x="130384" y="19557"/>
                  <a:pt x="130297" y="19557"/>
                </a:cubicBezTo>
                <a:cubicBezTo>
                  <a:pt x="130231" y="19557"/>
                  <a:pt x="130165" y="19623"/>
                  <a:pt x="130165" y="19689"/>
                </a:cubicBezTo>
                <a:cubicBezTo>
                  <a:pt x="130165" y="19776"/>
                  <a:pt x="130231" y="19842"/>
                  <a:pt x="130297" y="19842"/>
                </a:cubicBezTo>
                <a:close/>
                <a:moveTo>
                  <a:pt x="125489" y="19951"/>
                </a:moveTo>
                <a:cubicBezTo>
                  <a:pt x="125708" y="19951"/>
                  <a:pt x="125817" y="19667"/>
                  <a:pt x="125664" y="19514"/>
                </a:cubicBezTo>
                <a:cubicBezTo>
                  <a:pt x="125489" y="19361"/>
                  <a:pt x="125227" y="19470"/>
                  <a:pt x="125227" y="19689"/>
                </a:cubicBezTo>
                <a:cubicBezTo>
                  <a:pt x="125227" y="19842"/>
                  <a:pt x="125336" y="19951"/>
                  <a:pt x="125489" y="19951"/>
                </a:cubicBezTo>
                <a:close/>
                <a:moveTo>
                  <a:pt x="120660" y="20038"/>
                </a:moveTo>
                <a:cubicBezTo>
                  <a:pt x="120966" y="20038"/>
                  <a:pt x="121119" y="19667"/>
                  <a:pt x="120901" y="19448"/>
                </a:cubicBezTo>
                <a:cubicBezTo>
                  <a:pt x="120682" y="19230"/>
                  <a:pt x="120311" y="19383"/>
                  <a:pt x="120311" y="19689"/>
                </a:cubicBezTo>
                <a:cubicBezTo>
                  <a:pt x="120311" y="19885"/>
                  <a:pt x="120464" y="20038"/>
                  <a:pt x="120660" y="20038"/>
                </a:cubicBezTo>
                <a:close/>
                <a:moveTo>
                  <a:pt x="115831" y="20147"/>
                </a:moveTo>
                <a:cubicBezTo>
                  <a:pt x="116225" y="20147"/>
                  <a:pt x="116421" y="19667"/>
                  <a:pt x="116137" y="19383"/>
                </a:cubicBezTo>
                <a:cubicBezTo>
                  <a:pt x="115853" y="19099"/>
                  <a:pt x="115394" y="19295"/>
                  <a:pt x="115394" y="19689"/>
                </a:cubicBezTo>
                <a:cubicBezTo>
                  <a:pt x="115394" y="19951"/>
                  <a:pt x="115591" y="20147"/>
                  <a:pt x="115831" y="20147"/>
                </a:cubicBezTo>
                <a:close/>
                <a:moveTo>
                  <a:pt x="111002" y="20213"/>
                </a:moveTo>
                <a:cubicBezTo>
                  <a:pt x="111461" y="20213"/>
                  <a:pt x="111701" y="19645"/>
                  <a:pt x="111374" y="19317"/>
                </a:cubicBezTo>
                <a:cubicBezTo>
                  <a:pt x="111046" y="18989"/>
                  <a:pt x="110478" y="19230"/>
                  <a:pt x="110478" y="19689"/>
                </a:cubicBezTo>
                <a:cubicBezTo>
                  <a:pt x="110478" y="19994"/>
                  <a:pt x="110718" y="20213"/>
                  <a:pt x="111002" y="20213"/>
                </a:cubicBezTo>
                <a:close/>
                <a:moveTo>
                  <a:pt x="106173" y="20300"/>
                </a:moveTo>
                <a:cubicBezTo>
                  <a:pt x="106719" y="20300"/>
                  <a:pt x="106982" y="19645"/>
                  <a:pt x="106610" y="19273"/>
                </a:cubicBezTo>
                <a:cubicBezTo>
                  <a:pt x="106217" y="18880"/>
                  <a:pt x="105583" y="19164"/>
                  <a:pt x="105583" y="19689"/>
                </a:cubicBezTo>
                <a:cubicBezTo>
                  <a:pt x="105583" y="20038"/>
                  <a:pt x="105845" y="20300"/>
                  <a:pt x="106173" y="20300"/>
                </a:cubicBezTo>
                <a:close/>
                <a:moveTo>
                  <a:pt x="101344" y="20366"/>
                </a:moveTo>
                <a:cubicBezTo>
                  <a:pt x="101956" y="20366"/>
                  <a:pt x="102240" y="19645"/>
                  <a:pt x="101825" y="19230"/>
                </a:cubicBezTo>
                <a:cubicBezTo>
                  <a:pt x="101410" y="18793"/>
                  <a:pt x="100689" y="19099"/>
                  <a:pt x="100689" y="19689"/>
                </a:cubicBezTo>
                <a:cubicBezTo>
                  <a:pt x="100689" y="20060"/>
                  <a:pt x="100973" y="20366"/>
                  <a:pt x="101344" y="20366"/>
                </a:cubicBezTo>
                <a:close/>
                <a:moveTo>
                  <a:pt x="96515" y="20431"/>
                </a:moveTo>
                <a:cubicBezTo>
                  <a:pt x="97171" y="20431"/>
                  <a:pt x="97498" y="19645"/>
                  <a:pt x="97040" y="19186"/>
                </a:cubicBezTo>
                <a:cubicBezTo>
                  <a:pt x="96581" y="18727"/>
                  <a:pt x="95794" y="19055"/>
                  <a:pt x="95794" y="19689"/>
                </a:cubicBezTo>
                <a:cubicBezTo>
                  <a:pt x="95794" y="20104"/>
                  <a:pt x="96122" y="20431"/>
                  <a:pt x="96515" y="20431"/>
                </a:cubicBezTo>
                <a:close/>
                <a:moveTo>
                  <a:pt x="91708" y="20475"/>
                </a:moveTo>
                <a:cubicBezTo>
                  <a:pt x="92385" y="20475"/>
                  <a:pt x="92735" y="19645"/>
                  <a:pt x="92254" y="19142"/>
                </a:cubicBezTo>
                <a:cubicBezTo>
                  <a:pt x="91752" y="18662"/>
                  <a:pt x="90921" y="19011"/>
                  <a:pt x="90921" y="19689"/>
                </a:cubicBezTo>
                <a:cubicBezTo>
                  <a:pt x="90921" y="20126"/>
                  <a:pt x="91271" y="20475"/>
                  <a:pt x="91708" y="20475"/>
                </a:cubicBezTo>
                <a:close/>
                <a:moveTo>
                  <a:pt x="86879" y="20497"/>
                </a:moveTo>
                <a:cubicBezTo>
                  <a:pt x="87578" y="20497"/>
                  <a:pt x="87950" y="19645"/>
                  <a:pt x="87447" y="19120"/>
                </a:cubicBezTo>
                <a:cubicBezTo>
                  <a:pt x="86944" y="18618"/>
                  <a:pt x="86070" y="18989"/>
                  <a:pt x="86070" y="19689"/>
                </a:cubicBezTo>
                <a:cubicBezTo>
                  <a:pt x="86070" y="20147"/>
                  <a:pt x="86420" y="20497"/>
                  <a:pt x="86879" y="20497"/>
                </a:cubicBezTo>
                <a:close/>
                <a:moveTo>
                  <a:pt x="82050" y="20519"/>
                </a:moveTo>
                <a:cubicBezTo>
                  <a:pt x="82771" y="20519"/>
                  <a:pt x="83142" y="19645"/>
                  <a:pt x="82618" y="19120"/>
                </a:cubicBezTo>
                <a:cubicBezTo>
                  <a:pt x="82115" y="18618"/>
                  <a:pt x="81220" y="18967"/>
                  <a:pt x="81220" y="19710"/>
                </a:cubicBezTo>
                <a:cubicBezTo>
                  <a:pt x="81220" y="20169"/>
                  <a:pt x="81591" y="20519"/>
                  <a:pt x="82050" y="20519"/>
                </a:cubicBezTo>
                <a:close/>
                <a:moveTo>
                  <a:pt x="77221" y="20519"/>
                </a:moveTo>
                <a:cubicBezTo>
                  <a:pt x="77942" y="20519"/>
                  <a:pt x="78313" y="19645"/>
                  <a:pt x="77811" y="19120"/>
                </a:cubicBezTo>
                <a:cubicBezTo>
                  <a:pt x="77286" y="18618"/>
                  <a:pt x="76391" y="18967"/>
                  <a:pt x="76391" y="19710"/>
                </a:cubicBezTo>
                <a:cubicBezTo>
                  <a:pt x="76391" y="20169"/>
                  <a:pt x="76762" y="20519"/>
                  <a:pt x="77221" y="20519"/>
                </a:cubicBezTo>
                <a:close/>
                <a:moveTo>
                  <a:pt x="72392" y="20519"/>
                </a:moveTo>
                <a:cubicBezTo>
                  <a:pt x="73135" y="20519"/>
                  <a:pt x="73484" y="19645"/>
                  <a:pt x="72982" y="19120"/>
                </a:cubicBezTo>
                <a:cubicBezTo>
                  <a:pt x="72457" y="18618"/>
                  <a:pt x="71583" y="18967"/>
                  <a:pt x="71583" y="19710"/>
                </a:cubicBezTo>
                <a:cubicBezTo>
                  <a:pt x="71583" y="20169"/>
                  <a:pt x="71955" y="20519"/>
                  <a:pt x="72392" y="20519"/>
                </a:cubicBezTo>
                <a:close/>
                <a:moveTo>
                  <a:pt x="67563" y="20497"/>
                </a:moveTo>
                <a:cubicBezTo>
                  <a:pt x="68284" y="20497"/>
                  <a:pt x="68655" y="19645"/>
                  <a:pt x="68131" y="19120"/>
                </a:cubicBezTo>
                <a:cubicBezTo>
                  <a:pt x="67628" y="18618"/>
                  <a:pt x="66776" y="18989"/>
                  <a:pt x="66776" y="19689"/>
                </a:cubicBezTo>
                <a:cubicBezTo>
                  <a:pt x="66776" y="20147"/>
                  <a:pt x="67126" y="20497"/>
                  <a:pt x="67563" y="20497"/>
                </a:cubicBezTo>
                <a:close/>
                <a:moveTo>
                  <a:pt x="62734" y="20453"/>
                </a:moveTo>
                <a:cubicBezTo>
                  <a:pt x="63433" y="20453"/>
                  <a:pt x="63761" y="19645"/>
                  <a:pt x="63280" y="19164"/>
                </a:cubicBezTo>
                <a:cubicBezTo>
                  <a:pt x="62799" y="18683"/>
                  <a:pt x="61991" y="19011"/>
                  <a:pt x="61991" y="19689"/>
                </a:cubicBezTo>
                <a:cubicBezTo>
                  <a:pt x="61991" y="20126"/>
                  <a:pt x="62319" y="20453"/>
                  <a:pt x="62734" y="20453"/>
                </a:cubicBezTo>
                <a:close/>
                <a:moveTo>
                  <a:pt x="57927" y="20431"/>
                </a:moveTo>
                <a:cubicBezTo>
                  <a:pt x="58560" y="20431"/>
                  <a:pt x="58888" y="19645"/>
                  <a:pt x="58429" y="19186"/>
                </a:cubicBezTo>
                <a:cubicBezTo>
                  <a:pt x="57970" y="18727"/>
                  <a:pt x="57205" y="19055"/>
                  <a:pt x="57205" y="19689"/>
                </a:cubicBezTo>
                <a:cubicBezTo>
                  <a:pt x="57205" y="20104"/>
                  <a:pt x="57511" y="20410"/>
                  <a:pt x="57927" y="20431"/>
                </a:cubicBezTo>
                <a:close/>
                <a:moveTo>
                  <a:pt x="53098" y="20344"/>
                </a:moveTo>
                <a:cubicBezTo>
                  <a:pt x="53687" y="20344"/>
                  <a:pt x="53972" y="19645"/>
                  <a:pt x="53556" y="19230"/>
                </a:cubicBezTo>
                <a:cubicBezTo>
                  <a:pt x="53141" y="18815"/>
                  <a:pt x="52442" y="19120"/>
                  <a:pt x="52442" y="19689"/>
                </a:cubicBezTo>
                <a:cubicBezTo>
                  <a:pt x="52442" y="20060"/>
                  <a:pt x="52726" y="20344"/>
                  <a:pt x="53098" y="20344"/>
                </a:cubicBezTo>
                <a:close/>
                <a:moveTo>
                  <a:pt x="48268" y="20279"/>
                </a:moveTo>
                <a:cubicBezTo>
                  <a:pt x="48793" y="20279"/>
                  <a:pt x="49055" y="19645"/>
                  <a:pt x="48684" y="19273"/>
                </a:cubicBezTo>
                <a:cubicBezTo>
                  <a:pt x="48312" y="18902"/>
                  <a:pt x="47679" y="19164"/>
                  <a:pt x="47679" y="19689"/>
                </a:cubicBezTo>
                <a:cubicBezTo>
                  <a:pt x="47679" y="20016"/>
                  <a:pt x="47941" y="20279"/>
                  <a:pt x="48268" y="20279"/>
                </a:cubicBezTo>
                <a:close/>
                <a:moveTo>
                  <a:pt x="43439" y="20213"/>
                </a:moveTo>
                <a:cubicBezTo>
                  <a:pt x="43898" y="20213"/>
                  <a:pt x="44139" y="19667"/>
                  <a:pt x="43811" y="19317"/>
                </a:cubicBezTo>
                <a:cubicBezTo>
                  <a:pt x="43483" y="18989"/>
                  <a:pt x="42915" y="19230"/>
                  <a:pt x="42915" y="19689"/>
                </a:cubicBezTo>
                <a:cubicBezTo>
                  <a:pt x="42915" y="19994"/>
                  <a:pt x="43155" y="20213"/>
                  <a:pt x="43439" y="20213"/>
                </a:cubicBezTo>
                <a:close/>
                <a:moveTo>
                  <a:pt x="38610" y="20126"/>
                </a:moveTo>
                <a:cubicBezTo>
                  <a:pt x="39004" y="20126"/>
                  <a:pt x="39200" y="19667"/>
                  <a:pt x="38916" y="19404"/>
                </a:cubicBezTo>
                <a:cubicBezTo>
                  <a:pt x="38654" y="19120"/>
                  <a:pt x="38195" y="19317"/>
                  <a:pt x="38195" y="19689"/>
                </a:cubicBezTo>
                <a:cubicBezTo>
                  <a:pt x="38195" y="19929"/>
                  <a:pt x="38370" y="20126"/>
                  <a:pt x="38610" y="20126"/>
                </a:cubicBezTo>
                <a:close/>
                <a:moveTo>
                  <a:pt x="33781" y="20038"/>
                </a:moveTo>
                <a:cubicBezTo>
                  <a:pt x="34087" y="20038"/>
                  <a:pt x="34240" y="19667"/>
                  <a:pt x="34022" y="19470"/>
                </a:cubicBezTo>
                <a:cubicBezTo>
                  <a:pt x="33825" y="19252"/>
                  <a:pt x="33454" y="19404"/>
                  <a:pt x="33454" y="19689"/>
                </a:cubicBezTo>
                <a:cubicBezTo>
                  <a:pt x="33454" y="19885"/>
                  <a:pt x="33607" y="20038"/>
                  <a:pt x="33781" y="20038"/>
                </a:cubicBezTo>
                <a:close/>
                <a:moveTo>
                  <a:pt x="28974" y="19929"/>
                </a:moveTo>
                <a:cubicBezTo>
                  <a:pt x="29171" y="19929"/>
                  <a:pt x="29280" y="19689"/>
                  <a:pt x="29127" y="19536"/>
                </a:cubicBezTo>
                <a:cubicBezTo>
                  <a:pt x="28974" y="19383"/>
                  <a:pt x="28734" y="19492"/>
                  <a:pt x="28734" y="19689"/>
                </a:cubicBezTo>
                <a:cubicBezTo>
                  <a:pt x="28734" y="19820"/>
                  <a:pt x="28843" y="19929"/>
                  <a:pt x="28974" y="19929"/>
                </a:cubicBezTo>
                <a:close/>
                <a:moveTo>
                  <a:pt x="24145" y="19842"/>
                </a:moveTo>
                <a:cubicBezTo>
                  <a:pt x="24211" y="19842"/>
                  <a:pt x="24276" y="19776"/>
                  <a:pt x="24276" y="19689"/>
                </a:cubicBezTo>
                <a:cubicBezTo>
                  <a:pt x="24276" y="19492"/>
                  <a:pt x="23992" y="19492"/>
                  <a:pt x="23992" y="19689"/>
                </a:cubicBezTo>
                <a:cubicBezTo>
                  <a:pt x="23992" y="19776"/>
                  <a:pt x="24058" y="19842"/>
                  <a:pt x="24145" y="19842"/>
                </a:cubicBezTo>
                <a:close/>
                <a:moveTo>
                  <a:pt x="19316" y="19732"/>
                </a:moveTo>
                <a:cubicBezTo>
                  <a:pt x="19338" y="19732"/>
                  <a:pt x="19360" y="19710"/>
                  <a:pt x="19360" y="19689"/>
                </a:cubicBezTo>
                <a:cubicBezTo>
                  <a:pt x="19360" y="19667"/>
                  <a:pt x="19338" y="19667"/>
                  <a:pt x="19316" y="19667"/>
                </a:cubicBezTo>
                <a:cubicBezTo>
                  <a:pt x="19294" y="19667"/>
                  <a:pt x="19272" y="19667"/>
                  <a:pt x="19272" y="19689"/>
                </a:cubicBezTo>
                <a:cubicBezTo>
                  <a:pt x="19272" y="19710"/>
                  <a:pt x="19294" y="19732"/>
                  <a:pt x="19316" y="19732"/>
                </a:cubicBezTo>
                <a:close/>
                <a:moveTo>
                  <a:pt x="130297" y="14925"/>
                </a:moveTo>
                <a:cubicBezTo>
                  <a:pt x="130340" y="14925"/>
                  <a:pt x="130362" y="14903"/>
                  <a:pt x="130362" y="14881"/>
                </a:cubicBezTo>
                <a:cubicBezTo>
                  <a:pt x="130362" y="14838"/>
                  <a:pt x="130340" y="14816"/>
                  <a:pt x="130297" y="14816"/>
                </a:cubicBezTo>
                <a:cubicBezTo>
                  <a:pt x="130231" y="14794"/>
                  <a:pt x="130231" y="14947"/>
                  <a:pt x="130297" y="14925"/>
                </a:cubicBezTo>
                <a:close/>
                <a:moveTo>
                  <a:pt x="125467" y="15012"/>
                </a:moveTo>
                <a:cubicBezTo>
                  <a:pt x="125555" y="15012"/>
                  <a:pt x="125620" y="14947"/>
                  <a:pt x="125620" y="14881"/>
                </a:cubicBezTo>
                <a:cubicBezTo>
                  <a:pt x="125620" y="14794"/>
                  <a:pt x="125555" y="14728"/>
                  <a:pt x="125467" y="14728"/>
                </a:cubicBezTo>
                <a:cubicBezTo>
                  <a:pt x="125402" y="14728"/>
                  <a:pt x="125336" y="14794"/>
                  <a:pt x="125336" y="14881"/>
                </a:cubicBezTo>
                <a:cubicBezTo>
                  <a:pt x="125336" y="14947"/>
                  <a:pt x="125402" y="15012"/>
                  <a:pt x="125467" y="15012"/>
                </a:cubicBezTo>
                <a:close/>
                <a:moveTo>
                  <a:pt x="120660" y="15122"/>
                </a:moveTo>
                <a:cubicBezTo>
                  <a:pt x="120879" y="15122"/>
                  <a:pt x="120988" y="14859"/>
                  <a:pt x="120835" y="14707"/>
                </a:cubicBezTo>
                <a:cubicBezTo>
                  <a:pt x="120682" y="14554"/>
                  <a:pt x="120420" y="14663"/>
                  <a:pt x="120420" y="14881"/>
                </a:cubicBezTo>
                <a:cubicBezTo>
                  <a:pt x="120420" y="15012"/>
                  <a:pt x="120529" y="15122"/>
                  <a:pt x="120660" y="15122"/>
                </a:cubicBezTo>
                <a:close/>
                <a:moveTo>
                  <a:pt x="115831" y="15187"/>
                </a:moveTo>
                <a:cubicBezTo>
                  <a:pt x="116115" y="15187"/>
                  <a:pt x="116268" y="14838"/>
                  <a:pt x="116050" y="14641"/>
                </a:cubicBezTo>
                <a:cubicBezTo>
                  <a:pt x="115853" y="14444"/>
                  <a:pt x="115504" y="14575"/>
                  <a:pt x="115504" y="14881"/>
                </a:cubicBezTo>
                <a:cubicBezTo>
                  <a:pt x="115504" y="15056"/>
                  <a:pt x="115656" y="15187"/>
                  <a:pt x="115831" y="15187"/>
                </a:cubicBezTo>
                <a:close/>
                <a:moveTo>
                  <a:pt x="111002" y="15275"/>
                </a:moveTo>
                <a:cubicBezTo>
                  <a:pt x="111352" y="15275"/>
                  <a:pt x="111549" y="14838"/>
                  <a:pt x="111286" y="14597"/>
                </a:cubicBezTo>
                <a:cubicBezTo>
                  <a:pt x="111024" y="14335"/>
                  <a:pt x="110609" y="14510"/>
                  <a:pt x="110609" y="14881"/>
                </a:cubicBezTo>
                <a:cubicBezTo>
                  <a:pt x="110609" y="15100"/>
                  <a:pt x="110784" y="15275"/>
                  <a:pt x="111002" y="15275"/>
                </a:cubicBezTo>
                <a:close/>
                <a:moveTo>
                  <a:pt x="106173" y="15362"/>
                </a:moveTo>
                <a:cubicBezTo>
                  <a:pt x="106610" y="15362"/>
                  <a:pt x="106829" y="14838"/>
                  <a:pt x="106523" y="14532"/>
                </a:cubicBezTo>
                <a:cubicBezTo>
                  <a:pt x="106217" y="14226"/>
                  <a:pt x="105692" y="14444"/>
                  <a:pt x="105692" y="14881"/>
                </a:cubicBezTo>
                <a:cubicBezTo>
                  <a:pt x="105692" y="15144"/>
                  <a:pt x="105911" y="15362"/>
                  <a:pt x="106173" y="15362"/>
                </a:cubicBezTo>
                <a:close/>
                <a:moveTo>
                  <a:pt x="101344" y="15406"/>
                </a:moveTo>
                <a:cubicBezTo>
                  <a:pt x="101847" y="15406"/>
                  <a:pt x="102087" y="14816"/>
                  <a:pt x="101737" y="14466"/>
                </a:cubicBezTo>
                <a:cubicBezTo>
                  <a:pt x="101388" y="14138"/>
                  <a:pt x="100798" y="14379"/>
                  <a:pt x="100798" y="14859"/>
                </a:cubicBezTo>
                <a:cubicBezTo>
                  <a:pt x="100798" y="15165"/>
                  <a:pt x="101038" y="15406"/>
                  <a:pt x="101344" y="15406"/>
                </a:cubicBezTo>
                <a:close/>
                <a:moveTo>
                  <a:pt x="96537" y="15471"/>
                </a:moveTo>
                <a:cubicBezTo>
                  <a:pt x="97061" y="15471"/>
                  <a:pt x="97324" y="14838"/>
                  <a:pt x="96952" y="14466"/>
                </a:cubicBezTo>
                <a:cubicBezTo>
                  <a:pt x="96581" y="14095"/>
                  <a:pt x="95947" y="14357"/>
                  <a:pt x="95947" y="14881"/>
                </a:cubicBezTo>
                <a:cubicBezTo>
                  <a:pt x="95925" y="15209"/>
                  <a:pt x="96209" y="15471"/>
                  <a:pt x="96537" y="15471"/>
                </a:cubicBezTo>
                <a:close/>
                <a:moveTo>
                  <a:pt x="91708" y="15515"/>
                </a:moveTo>
                <a:cubicBezTo>
                  <a:pt x="92254" y="15493"/>
                  <a:pt x="92538" y="14838"/>
                  <a:pt x="92145" y="14422"/>
                </a:cubicBezTo>
                <a:cubicBezTo>
                  <a:pt x="91752" y="14029"/>
                  <a:pt x="91074" y="14313"/>
                  <a:pt x="91074" y="14881"/>
                </a:cubicBezTo>
                <a:cubicBezTo>
                  <a:pt x="91074" y="15231"/>
                  <a:pt x="91358" y="15515"/>
                  <a:pt x="91708" y="15515"/>
                </a:cubicBezTo>
                <a:close/>
                <a:moveTo>
                  <a:pt x="86879" y="15537"/>
                </a:moveTo>
                <a:cubicBezTo>
                  <a:pt x="87469" y="15537"/>
                  <a:pt x="87775" y="14816"/>
                  <a:pt x="87360" y="14401"/>
                </a:cubicBezTo>
                <a:cubicBezTo>
                  <a:pt x="86923" y="13964"/>
                  <a:pt x="86202" y="14270"/>
                  <a:pt x="86202" y="14881"/>
                </a:cubicBezTo>
                <a:cubicBezTo>
                  <a:pt x="86202" y="15253"/>
                  <a:pt x="86507" y="15537"/>
                  <a:pt x="86879" y="15537"/>
                </a:cubicBezTo>
                <a:close/>
                <a:moveTo>
                  <a:pt x="82050" y="15537"/>
                </a:moveTo>
                <a:cubicBezTo>
                  <a:pt x="82662" y="15537"/>
                  <a:pt x="82968" y="14816"/>
                  <a:pt x="82531" y="14379"/>
                </a:cubicBezTo>
                <a:cubicBezTo>
                  <a:pt x="82094" y="13942"/>
                  <a:pt x="81373" y="14248"/>
                  <a:pt x="81373" y="14859"/>
                </a:cubicBezTo>
                <a:cubicBezTo>
                  <a:pt x="81373" y="15231"/>
                  <a:pt x="81678" y="15537"/>
                  <a:pt x="82050" y="15537"/>
                </a:cubicBezTo>
                <a:close/>
                <a:moveTo>
                  <a:pt x="77221" y="15537"/>
                </a:moveTo>
                <a:cubicBezTo>
                  <a:pt x="77833" y="15537"/>
                  <a:pt x="78139" y="14816"/>
                  <a:pt x="77702" y="14379"/>
                </a:cubicBezTo>
                <a:cubicBezTo>
                  <a:pt x="77286" y="13942"/>
                  <a:pt x="76543" y="14248"/>
                  <a:pt x="76543" y="14859"/>
                </a:cubicBezTo>
                <a:cubicBezTo>
                  <a:pt x="76543" y="15231"/>
                  <a:pt x="76849" y="15537"/>
                  <a:pt x="77221" y="15537"/>
                </a:cubicBezTo>
                <a:close/>
                <a:moveTo>
                  <a:pt x="72392" y="15537"/>
                </a:moveTo>
                <a:cubicBezTo>
                  <a:pt x="73004" y="15537"/>
                  <a:pt x="73310" y="14816"/>
                  <a:pt x="72873" y="14379"/>
                </a:cubicBezTo>
                <a:cubicBezTo>
                  <a:pt x="72457" y="13942"/>
                  <a:pt x="71714" y="14248"/>
                  <a:pt x="71714" y="14859"/>
                </a:cubicBezTo>
                <a:cubicBezTo>
                  <a:pt x="71714" y="15231"/>
                  <a:pt x="72020" y="15537"/>
                  <a:pt x="72392" y="15537"/>
                </a:cubicBezTo>
                <a:close/>
                <a:moveTo>
                  <a:pt x="67563" y="15515"/>
                </a:moveTo>
                <a:cubicBezTo>
                  <a:pt x="68153" y="15515"/>
                  <a:pt x="68437" y="14816"/>
                  <a:pt x="68044" y="14401"/>
                </a:cubicBezTo>
                <a:cubicBezTo>
                  <a:pt x="67628" y="13985"/>
                  <a:pt x="66907" y="14270"/>
                  <a:pt x="66907" y="14859"/>
                </a:cubicBezTo>
                <a:cubicBezTo>
                  <a:pt x="66907" y="15231"/>
                  <a:pt x="67213" y="15515"/>
                  <a:pt x="67563" y="15515"/>
                </a:cubicBezTo>
                <a:close/>
                <a:moveTo>
                  <a:pt x="62734" y="15493"/>
                </a:moveTo>
                <a:cubicBezTo>
                  <a:pt x="63302" y="15493"/>
                  <a:pt x="63586" y="14816"/>
                  <a:pt x="63193" y="14422"/>
                </a:cubicBezTo>
                <a:cubicBezTo>
                  <a:pt x="62799" y="14029"/>
                  <a:pt x="62122" y="14291"/>
                  <a:pt x="62122" y="14859"/>
                </a:cubicBezTo>
                <a:cubicBezTo>
                  <a:pt x="62122" y="15209"/>
                  <a:pt x="62406" y="15493"/>
                  <a:pt x="62734" y="15493"/>
                </a:cubicBezTo>
                <a:close/>
                <a:moveTo>
                  <a:pt x="57927" y="15471"/>
                </a:moveTo>
                <a:cubicBezTo>
                  <a:pt x="58451" y="15471"/>
                  <a:pt x="58713" y="14838"/>
                  <a:pt x="58342" y="14466"/>
                </a:cubicBezTo>
                <a:cubicBezTo>
                  <a:pt x="57970" y="14095"/>
                  <a:pt x="57337" y="14357"/>
                  <a:pt x="57337" y="14881"/>
                </a:cubicBezTo>
                <a:cubicBezTo>
                  <a:pt x="57337" y="15209"/>
                  <a:pt x="57599" y="15471"/>
                  <a:pt x="57927" y="15471"/>
                </a:cubicBezTo>
                <a:close/>
                <a:moveTo>
                  <a:pt x="53098" y="15406"/>
                </a:moveTo>
                <a:cubicBezTo>
                  <a:pt x="53578" y="15406"/>
                  <a:pt x="53819" y="14816"/>
                  <a:pt x="53491" y="14488"/>
                </a:cubicBezTo>
                <a:cubicBezTo>
                  <a:pt x="53141" y="14138"/>
                  <a:pt x="52551" y="14379"/>
                  <a:pt x="52551" y="14859"/>
                </a:cubicBezTo>
                <a:cubicBezTo>
                  <a:pt x="52551" y="15165"/>
                  <a:pt x="52792" y="15406"/>
                  <a:pt x="53098" y="15406"/>
                </a:cubicBezTo>
                <a:close/>
                <a:moveTo>
                  <a:pt x="48268" y="15340"/>
                </a:moveTo>
                <a:cubicBezTo>
                  <a:pt x="48684" y="15340"/>
                  <a:pt x="48902" y="14838"/>
                  <a:pt x="48596" y="14532"/>
                </a:cubicBezTo>
                <a:cubicBezTo>
                  <a:pt x="48312" y="14248"/>
                  <a:pt x="47810" y="14444"/>
                  <a:pt x="47810" y="14881"/>
                </a:cubicBezTo>
                <a:cubicBezTo>
                  <a:pt x="47788" y="15144"/>
                  <a:pt x="48006" y="15340"/>
                  <a:pt x="48268" y="15340"/>
                </a:cubicBezTo>
                <a:close/>
                <a:moveTo>
                  <a:pt x="43439" y="15275"/>
                </a:moveTo>
                <a:cubicBezTo>
                  <a:pt x="43789" y="15275"/>
                  <a:pt x="43986" y="14838"/>
                  <a:pt x="43724" y="14597"/>
                </a:cubicBezTo>
                <a:cubicBezTo>
                  <a:pt x="43483" y="14335"/>
                  <a:pt x="43046" y="14510"/>
                  <a:pt x="43046" y="14881"/>
                </a:cubicBezTo>
                <a:cubicBezTo>
                  <a:pt x="43046" y="15100"/>
                  <a:pt x="43221" y="15275"/>
                  <a:pt x="43439" y="15275"/>
                </a:cubicBezTo>
                <a:close/>
                <a:moveTo>
                  <a:pt x="38610" y="15187"/>
                </a:moveTo>
                <a:cubicBezTo>
                  <a:pt x="38894" y="15187"/>
                  <a:pt x="39047" y="14838"/>
                  <a:pt x="38851" y="14641"/>
                </a:cubicBezTo>
                <a:cubicBezTo>
                  <a:pt x="38654" y="14444"/>
                  <a:pt x="38305" y="14575"/>
                  <a:pt x="38305" y="14859"/>
                </a:cubicBezTo>
                <a:cubicBezTo>
                  <a:pt x="38305" y="15034"/>
                  <a:pt x="38436" y="15187"/>
                  <a:pt x="38610" y="15187"/>
                </a:cubicBezTo>
                <a:close/>
                <a:moveTo>
                  <a:pt x="33803" y="15100"/>
                </a:moveTo>
                <a:cubicBezTo>
                  <a:pt x="33912" y="15100"/>
                  <a:pt x="34022" y="14991"/>
                  <a:pt x="34022" y="14859"/>
                </a:cubicBezTo>
                <a:cubicBezTo>
                  <a:pt x="34000" y="14597"/>
                  <a:pt x="33585" y="14597"/>
                  <a:pt x="33563" y="14859"/>
                </a:cubicBezTo>
                <a:cubicBezTo>
                  <a:pt x="33563" y="14991"/>
                  <a:pt x="33672" y="15100"/>
                  <a:pt x="33803" y="15100"/>
                </a:cubicBezTo>
                <a:close/>
                <a:moveTo>
                  <a:pt x="28974" y="15012"/>
                </a:moveTo>
                <a:cubicBezTo>
                  <a:pt x="29040" y="15012"/>
                  <a:pt x="29105" y="14947"/>
                  <a:pt x="29105" y="14859"/>
                </a:cubicBezTo>
                <a:cubicBezTo>
                  <a:pt x="29105" y="14663"/>
                  <a:pt x="28821" y="14663"/>
                  <a:pt x="28821" y="14859"/>
                </a:cubicBezTo>
                <a:cubicBezTo>
                  <a:pt x="28821" y="14947"/>
                  <a:pt x="28887" y="15012"/>
                  <a:pt x="28974" y="15012"/>
                </a:cubicBezTo>
                <a:close/>
                <a:moveTo>
                  <a:pt x="24145" y="14925"/>
                </a:moveTo>
                <a:cubicBezTo>
                  <a:pt x="24211" y="14947"/>
                  <a:pt x="24211" y="14794"/>
                  <a:pt x="24145" y="14816"/>
                </a:cubicBezTo>
                <a:cubicBezTo>
                  <a:pt x="24080" y="14794"/>
                  <a:pt x="24080" y="14947"/>
                  <a:pt x="24145" y="14925"/>
                </a:cubicBezTo>
                <a:close/>
                <a:moveTo>
                  <a:pt x="125467" y="10074"/>
                </a:moveTo>
                <a:cubicBezTo>
                  <a:pt x="125489" y="10074"/>
                  <a:pt x="125511" y="10074"/>
                  <a:pt x="125511" y="10052"/>
                </a:cubicBezTo>
                <a:cubicBezTo>
                  <a:pt x="125511" y="10030"/>
                  <a:pt x="125489" y="10009"/>
                  <a:pt x="125467" y="10009"/>
                </a:cubicBezTo>
                <a:cubicBezTo>
                  <a:pt x="125446" y="10009"/>
                  <a:pt x="125424" y="10030"/>
                  <a:pt x="125446" y="10052"/>
                </a:cubicBezTo>
                <a:cubicBezTo>
                  <a:pt x="125446" y="10074"/>
                  <a:pt x="125446" y="10074"/>
                  <a:pt x="125467" y="10074"/>
                </a:cubicBezTo>
                <a:close/>
                <a:moveTo>
                  <a:pt x="120638" y="10183"/>
                </a:moveTo>
                <a:cubicBezTo>
                  <a:pt x="120857" y="10183"/>
                  <a:pt x="120507" y="9834"/>
                  <a:pt x="120507" y="10052"/>
                </a:cubicBezTo>
                <a:cubicBezTo>
                  <a:pt x="120507" y="10118"/>
                  <a:pt x="120573" y="10183"/>
                  <a:pt x="120638" y="10183"/>
                </a:cubicBezTo>
                <a:close/>
                <a:moveTo>
                  <a:pt x="115831" y="10271"/>
                </a:moveTo>
                <a:cubicBezTo>
                  <a:pt x="115941" y="10271"/>
                  <a:pt x="116050" y="10183"/>
                  <a:pt x="116050" y="10052"/>
                </a:cubicBezTo>
                <a:cubicBezTo>
                  <a:pt x="116050" y="9877"/>
                  <a:pt x="115809" y="9768"/>
                  <a:pt x="115678" y="9899"/>
                </a:cubicBezTo>
                <a:cubicBezTo>
                  <a:pt x="115547" y="10052"/>
                  <a:pt x="115635" y="10271"/>
                  <a:pt x="115831" y="10271"/>
                </a:cubicBezTo>
                <a:close/>
                <a:moveTo>
                  <a:pt x="111002" y="10336"/>
                </a:moveTo>
                <a:cubicBezTo>
                  <a:pt x="111243" y="10336"/>
                  <a:pt x="111374" y="10052"/>
                  <a:pt x="111199" y="9877"/>
                </a:cubicBezTo>
                <a:cubicBezTo>
                  <a:pt x="111024" y="9703"/>
                  <a:pt x="110740" y="9812"/>
                  <a:pt x="110740" y="10074"/>
                </a:cubicBezTo>
                <a:cubicBezTo>
                  <a:pt x="110740" y="10227"/>
                  <a:pt x="110849" y="10336"/>
                  <a:pt x="111002" y="10336"/>
                </a:cubicBezTo>
                <a:close/>
                <a:moveTo>
                  <a:pt x="106173" y="10402"/>
                </a:moveTo>
                <a:cubicBezTo>
                  <a:pt x="106479" y="10402"/>
                  <a:pt x="106654" y="10030"/>
                  <a:pt x="106435" y="9812"/>
                </a:cubicBezTo>
                <a:cubicBezTo>
                  <a:pt x="106195" y="9593"/>
                  <a:pt x="105824" y="9746"/>
                  <a:pt x="105824" y="10052"/>
                </a:cubicBezTo>
                <a:cubicBezTo>
                  <a:pt x="105824" y="10249"/>
                  <a:pt x="105977" y="10402"/>
                  <a:pt x="106173" y="10402"/>
                </a:cubicBezTo>
                <a:close/>
                <a:moveTo>
                  <a:pt x="101344" y="10467"/>
                </a:moveTo>
                <a:cubicBezTo>
                  <a:pt x="101716" y="10489"/>
                  <a:pt x="101912" y="10052"/>
                  <a:pt x="101672" y="9768"/>
                </a:cubicBezTo>
                <a:cubicBezTo>
                  <a:pt x="101410" y="9506"/>
                  <a:pt x="100951" y="9681"/>
                  <a:pt x="100951" y="10052"/>
                </a:cubicBezTo>
                <a:cubicBezTo>
                  <a:pt x="100951" y="10271"/>
                  <a:pt x="101126" y="10467"/>
                  <a:pt x="101366" y="10467"/>
                </a:cubicBezTo>
                <a:close/>
                <a:moveTo>
                  <a:pt x="96537" y="10511"/>
                </a:moveTo>
                <a:cubicBezTo>
                  <a:pt x="96930" y="10511"/>
                  <a:pt x="97127" y="10030"/>
                  <a:pt x="96843" y="9725"/>
                </a:cubicBezTo>
                <a:cubicBezTo>
                  <a:pt x="96559" y="9440"/>
                  <a:pt x="96078" y="9659"/>
                  <a:pt x="96078" y="10052"/>
                </a:cubicBezTo>
                <a:cubicBezTo>
                  <a:pt x="96078" y="10315"/>
                  <a:pt x="96275" y="10511"/>
                  <a:pt x="96537" y="10511"/>
                </a:cubicBezTo>
                <a:close/>
                <a:moveTo>
                  <a:pt x="91708" y="10555"/>
                </a:moveTo>
                <a:cubicBezTo>
                  <a:pt x="92145" y="10555"/>
                  <a:pt x="92363" y="10009"/>
                  <a:pt x="92036" y="9703"/>
                </a:cubicBezTo>
                <a:cubicBezTo>
                  <a:pt x="91730" y="9397"/>
                  <a:pt x="91205" y="9615"/>
                  <a:pt x="91205" y="10052"/>
                </a:cubicBezTo>
                <a:cubicBezTo>
                  <a:pt x="91205" y="10336"/>
                  <a:pt x="91424" y="10555"/>
                  <a:pt x="91708" y="10555"/>
                </a:cubicBezTo>
                <a:close/>
                <a:moveTo>
                  <a:pt x="86879" y="10577"/>
                </a:moveTo>
                <a:cubicBezTo>
                  <a:pt x="87338" y="10577"/>
                  <a:pt x="87578" y="10009"/>
                  <a:pt x="87250" y="9681"/>
                </a:cubicBezTo>
                <a:cubicBezTo>
                  <a:pt x="86923" y="9353"/>
                  <a:pt x="86354" y="9593"/>
                  <a:pt x="86354" y="10052"/>
                </a:cubicBezTo>
                <a:cubicBezTo>
                  <a:pt x="86354" y="10336"/>
                  <a:pt x="86595" y="10577"/>
                  <a:pt x="86879" y="10577"/>
                </a:cubicBezTo>
                <a:close/>
                <a:moveTo>
                  <a:pt x="82050" y="10599"/>
                </a:moveTo>
                <a:cubicBezTo>
                  <a:pt x="82531" y="10599"/>
                  <a:pt x="82771" y="10009"/>
                  <a:pt x="82443" y="9659"/>
                </a:cubicBezTo>
                <a:cubicBezTo>
                  <a:pt x="82094" y="9331"/>
                  <a:pt x="81504" y="9572"/>
                  <a:pt x="81504" y="10052"/>
                </a:cubicBezTo>
                <a:cubicBezTo>
                  <a:pt x="81504" y="10358"/>
                  <a:pt x="81744" y="10599"/>
                  <a:pt x="82050" y="10599"/>
                </a:cubicBezTo>
                <a:close/>
                <a:moveTo>
                  <a:pt x="77221" y="10599"/>
                </a:moveTo>
                <a:cubicBezTo>
                  <a:pt x="77702" y="10599"/>
                  <a:pt x="77942" y="10009"/>
                  <a:pt x="77614" y="9659"/>
                </a:cubicBezTo>
                <a:cubicBezTo>
                  <a:pt x="77265" y="9331"/>
                  <a:pt x="76675" y="9572"/>
                  <a:pt x="76675" y="10052"/>
                </a:cubicBezTo>
                <a:cubicBezTo>
                  <a:pt x="76675" y="10358"/>
                  <a:pt x="76915" y="10599"/>
                  <a:pt x="77221" y="10599"/>
                </a:cubicBezTo>
                <a:close/>
                <a:moveTo>
                  <a:pt x="72392" y="10599"/>
                </a:moveTo>
                <a:cubicBezTo>
                  <a:pt x="72894" y="10599"/>
                  <a:pt x="73135" y="10009"/>
                  <a:pt x="72785" y="9659"/>
                </a:cubicBezTo>
                <a:cubicBezTo>
                  <a:pt x="72436" y="9331"/>
                  <a:pt x="71846" y="9572"/>
                  <a:pt x="71846" y="10052"/>
                </a:cubicBezTo>
                <a:cubicBezTo>
                  <a:pt x="71846" y="10358"/>
                  <a:pt x="72086" y="10599"/>
                  <a:pt x="72392" y="10599"/>
                </a:cubicBezTo>
                <a:close/>
                <a:moveTo>
                  <a:pt x="67563" y="10577"/>
                </a:moveTo>
                <a:cubicBezTo>
                  <a:pt x="68044" y="10577"/>
                  <a:pt x="68262" y="10030"/>
                  <a:pt x="67934" y="9703"/>
                </a:cubicBezTo>
                <a:cubicBezTo>
                  <a:pt x="67606" y="9375"/>
                  <a:pt x="67038" y="9593"/>
                  <a:pt x="67038" y="10074"/>
                </a:cubicBezTo>
                <a:cubicBezTo>
                  <a:pt x="67060" y="10358"/>
                  <a:pt x="67279" y="10577"/>
                  <a:pt x="67563" y="10577"/>
                </a:cubicBezTo>
                <a:close/>
                <a:moveTo>
                  <a:pt x="62756" y="10555"/>
                </a:moveTo>
                <a:cubicBezTo>
                  <a:pt x="63193" y="10555"/>
                  <a:pt x="63411" y="10009"/>
                  <a:pt x="63083" y="9703"/>
                </a:cubicBezTo>
                <a:cubicBezTo>
                  <a:pt x="62777" y="9397"/>
                  <a:pt x="62253" y="9615"/>
                  <a:pt x="62253" y="10052"/>
                </a:cubicBezTo>
                <a:cubicBezTo>
                  <a:pt x="62253" y="10315"/>
                  <a:pt x="62472" y="10555"/>
                  <a:pt x="62756" y="10555"/>
                </a:cubicBezTo>
                <a:close/>
                <a:moveTo>
                  <a:pt x="57927" y="10511"/>
                </a:moveTo>
                <a:cubicBezTo>
                  <a:pt x="58320" y="10511"/>
                  <a:pt x="58538" y="10009"/>
                  <a:pt x="58254" y="9725"/>
                </a:cubicBezTo>
                <a:cubicBezTo>
                  <a:pt x="57948" y="9440"/>
                  <a:pt x="57468" y="9637"/>
                  <a:pt x="57468" y="10052"/>
                </a:cubicBezTo>
                <a:cubicBezTo>
                  <a:pt x="57468" y="10293"/>
                  <a:pt x="57664" y="10511"/>
                  <a:pt x="57927" y="10511"/>
                </a:cubicBezTo>
                <a:close/>
                <a:moveTo>
                  <a:pt x="53098" y="10446"/>
                </a:moveTo>
                <a:cubicBezTo>
                  <a:pt x="53578" y="10402"/>
                  <a:pt x="53578" y="9681"/>
                  <a:pt x="53098" y="9659"/>
                </a:cubicBezTo>
                <a:cubicBezTo>
                  <a:pt x="52508" y="9593"/>
                  <a:pt x="52508" y="10489"/>
                  <a:pt x="53098" y="10446"/>
                </a:cubicBezTo>
                <a:close/>
                <a:moveTo>
                  <a:pt x="48268" y="10402"/>
                </a:moveTo>
                <a:cubicBezTo>
                  <a:pt x="48574" y="10402"/>
                  <a:pt x="48749" y="10030"/>
                  <a:pt x="48509" y="9812"/>
                </a:cubicBezTo>
                <a:cubicBezTo>
                  <a:pt x="48290" y="9572"/>
                  <a:pt x="47919" y="9746"/>
                  <a:pt x="47919" y="10052"/>
                </a:cubicBezTo>
                <a:cubicBezTo>
                  <a:pt x="47919" y="10249"/>
                  <a:pt x="48072" y="10402"/>
                  <a:pt x="48268" y="10402"/>
                </a:cubicBezTo>
                <a:close/>
                <a:moveTo>
                  <a:pt x="43439" y="10336"/>
                </a:moveTo>
                <a:cubicBezTo>
                  <a:pt x="43680" y="10336"/>
                  <a:pt x="43811" y="10030"/>
                  <a:pt x="43636" y="9856"/>
                </a:cubicBezTo>
                <a:cubicBezTo>
                  <a:pt x="43461" y="9703"/>
                  <a:pt x="43177" y="9812"/>
                  <a:pt x="43177" y="10052"/>
                </a:cubicBezTo>
                <a:cubicBezTo>
                  <a:pt x="43177" y="10205"/>
                  <a:pt x="43287" y="10336"/>
                  <a:pt x="43439" y="10336"/>
                </a:cubicBezTo>
                <a:close/>
                <a:moveTo>
                  <a:pt x="38610" y="10249"/>
                </a:moveTo>
                <a:cubicBezTo>
                  <a:pt x="38807" y="10249"/>
                  <a:pt x="38894" y="10030"/>
                  <a:pt x="38763" y="9899"/>
                </a:cubicBezTo>
                <a:cubicBezTo>
                  <a:pt x="38632" y="9768"/>
                  <a:pt x="38414" y="9877"/>
                  <a:pt x="38414" y="10052"/>
                </a:cubicBezTo>
                <a:cubicBezTo>
                  <a:pt x="38414" y="10162"/>
                  <a:pt x="38501" y="10249"/>
                  <a:pt x="38610" y="10249"/>
                </a:cubicBezTo>
                <a:close/>
                <a:moveTo>
                  <a:pt x="33781" y="10162"/>
                </a:moveTo>
                <a:cubicBezTo>
                  <a:pt x="33869" y="10162"/>
                  <a:pt x="33912" y="10118"/>
                  <a:pt x="33912" y="10052"/>
                </a:cubicBezTo>
                <a:cubicBezTo>
                  <a:pt x="33891" y="9921"/>
                  <a:pt x="33694" y="9921"/>
                  <a:pt x="33672" y="10052"/>
                </a:cubicBezTo>
                <a:cubicBezTo>
                  <a:pt x="33672" y="10118"/>
                  <a:pt x="33716" y="10183"/>
                  <a:pt x="33781" y="10162"/>
                </a:cubicBezTo>
                <a:close/>
                <a:moveTo>
                  <a:pt x="28974" y="10096"/>
                </a:moveTo>
                <a:cubicBezTo>
                  <a:pt x="28996" y="10096"/>
                  <a:pt x="28996" y="10074"/>
                  <a:pt x="28996" y="10052"/>
                </a:cubicBezTo>
                <a:cubicBezTo>
                  <a:pt x="28996" y="10009"/>
                  <a:pt x="28931" y="10009"/>
                  <a:pt x="28931" y="10052"/>
                </a:cubicBezTo>
                <a:cubicBezTo>
                  <a:pt x="28931" y="10074"/>
                  <a:pt x="28952" y="10096"/>
                  <a:pt x="28974" y="10096"/>
                </a:cubicBezTo>
                <a:close/>
                <a:moveTo>
                  <a:pt x="120660" y="5245"/>
                </a:moveTo>
                <a:cubicBezTo>
                  <a:pt x="120660" y="5245"/>
                  <a:pt x="120682" y="5245"/>
                  <a:pt x="120682" y="5223"/>
                </a:cubicBezTo>
                <a:cubicBezTo>
                  <a:pt x="120682" y="5201"/>
                  <a:pt x="120660" y="5201"/>
                  <a:pt x="120660" y="5201"/>
                </a:cubicBezTo>
                <a:cubicBezTo>
                  <a:pt x="120638" y="5201"/>
                  <a:pt x="120638" y="5201"/>
                  <a:pt x="120638" y="5223"/>
                </a:cubicBezTo>
                <a:cubicBezTo>
                  <a:pt x="120617" y="5245"/>
                  <a:pt x="120638" y="5245"/>
                  <a:pt x="120660" y="5245"/>
                </a:cubicBezTo>
                <a:close/>
                <a:moveTo>
                  <a:pt x="115831" y="5311"/>
                </a:moveTo>
                <a:cubicBezTo>
                  <a:pt x="115962" y="5311"/>
                  <a:pt x="115962" y="5136"/>
                  <a:pt x="115831" y="5136"/>
                </a:cubicBezTo>
                <a:cubicBezTo>
                  <a:pt x="115700" y="5136"/>
                  <a:pt x="115700" y="5311"/>
                  <a:pt x="115831" y="5311"/>
                </a:cubicBezTo>
                <a:close/>
                <a:moveTo>
                  <a:pt x="111002" y="5398"/>
                </a:moveTo>
                <a:cubicBezTo>
                  <a:pt x="111090" y="5398"/>
                  <a:pt x="111155" y="5311"/>
                  <a:pt x="111155" y="5223"/>
                </a:cubicBezTo>
                <a:cubicBezTo>
                  <a:pt x="111155" y="5136"/>
                  <a:pt x="111090" y="5070"/>
                  <a:pt x="111002" y="5070"/>
                </a:cubicBezTo>
                <a:cubicBezTo>
                  <a:pt x="110915" y="5070"/>
                  <a:pt x="110849" y="5136"/>
                  <a:pt x="110849" y="5223"/>
                </a:cubicBezTo>
                <a:cubicBezTo>
                  <a:pt x="110849" y="5311"/>
                  <a:pt x="110915" y="5398"/>
                  <a:pt x="111002" y="5398"/>
                </a:cubicBezTo>
                <a:close/>
                <a:moveTo>
                  <a:pt x="106173" y="5442"/>
                </a:moveTo>
                <a:cubicBezTo>
                  <a:pt x="106304" y="5464"/>
                  <a:pt x="106392" y="5354"/>
                  <a:pt x="106392" y="5223"/>
                </a:cubicBezTo>
                <a:cubicBezTo>
                  <a:pt x="106392" y="4917"/>
                  <a:pt x="105955" y="4917"/>
                  <a:pt x="105955" y="5223"/>
                </a:cubicBezTo>
                <a:cubicBezTo>
                  <a:pt x="105955" y="5354"/>
                  <a:pt x="106042" y="5464"/>
                  <a:pt x="106173" y="5442"/>
                </a:cubicBezTo>
                <a:close/>
                <a:moveTo>
                  <a:pt x="101344" y="5507"/>
                </a:moveTo>
                <a:cubicBezTo>
                  <a:pt x="101585" y="5507"/>
                  <a:pt x="101716" y="5223"/>
                  <a:pt x="101541" y="5048"/>
                </a:cubicBezTo>
                <a:cubicBezTo>
                  <a:pt x="101366" y="4874"/>
                  <a:pt x="101082" y="4983"/>
                  <a:pt x="101082" y="5245"/>
                </a:cubicBezTo>
                <a:cubicBezTo>
                  <a:pt x="101082" y="5376"/>
                  <a:pt x="101191" y="5507"/>
                  <a:pt x="101344" y="5507"/>
                </a:cubicBezTo>
                <a:close/>
                <a:moveTo>
                  <a:pt x="96515" y="5551"/>
                </a:moveTo>
                <a:cubicBezTo>
                  <a:pt x="96821" y="5551"/>
                  <a:pt x="96952" y="5201"/>
                  <a:pt x="96755" y="5005"/>
                </a:cubicBezTo>
                <a:cubicBezTo>
                  <a:pt x="96559" y="4786"/>
                  <a:pt x="96209" y="4939"/>
                  <a:pt x="96209" y="5223"/>
                </a:cubicBezTo>
                <a:cubicBezTo>
                  <a:pt x="96209" y="5398"/>
                  <a:pt x="96340" y="5551"/>
                  <a:pt x="96515" y="5551"/>
                </a:cubicBezTo>
                <a:close/>
                <a:moveTo>
                  <a:pt x="91708" y="5595"/>
                </a:moveTo>
                <a:cubicBezTo>
                  <a:pt x="92014" y="5595"/>
                  <a:pt x="92189" y="5201"/>
                  <a:pt x="91948" y="4961"/>
                </a:cubicBezTo>
                <a:cubicBezTo>
                  <a:pt x="91730" y="4743"/>
                  <a:pt x="91336" y="4895"/>
                  <a:pt x="91336" y="5223"/>
                </a:cubicBezTo>
                <a:cubicBezTo>
                  <a:pt x="91336" y="5420"/>
                  <a:pt x="91489" y="5595"/>
                  <a:pt x="91708" y="5595"/>
                </a:cubicBezTo>
                <a:close/>
                <a:moveTo>
                  <a:pt x="86879" y="5617"/>
                </a:moveTo>
                <a:cubicBezTo>
                  <a:pt x="87207" y="5595"/>
                  <a:pt x="87381" y="5180"/>
                  <a:pt x="87141" y="4939"/>
                </a:cubicBezTo>
                <a:cubicBezTo>
                  <a:pt x="86879" y="4699"/>
                  <a:pt x="86486" y="4874"/>
                  <a:pt x="86486" y="5223"/>
                </a:cubicBezTo>
                <a:cubicBezTo>
                  <a:pt x="86486" y="5442"/>
                  <a:pt x="86639" y="5617"/>
                  <a:pt x="86857" y="5617"/>
                </a:cubicBezTo>
                <a:close/>
                <a:moveTo>
                  <a:pt x="82050" y="5617"/>
                </a:moveTo>
                <a:cubicBezTo>
                  <a:pt x="82399" y="5617"/>
                  <a:pt x="82574" y="5180"/>
                  <a:pt x="82334" y="4939"/>
                </a:cubicBezTo>
                <a:cubicBezTo>
                  <a:pt x="82072" y="4677"/>
                  <a:pt x="81635" y="4852"/>
                  <a:pt x="81635" y="5223"/>
                </a:cubicBezTo>
                <a:cubicBezTo>
                  <a:pt x="81635" y="5442"/>
                  <a:pt x="81810" y="5638"/>
                  <a:pt x="82050" y="5638"/>
                </a:cubicBezTo>
                <a:close/>
                <a:moveTo>
                  <a:pt x="77221" y="5617"/>
                </a:moveTo>
                <a:cubicBezTo>
                  <a:pt x="77570" y="5617"/>
                  <a:pt x="77767" y="5180"/>
                  <a:pt x="77505" y="4939"/>
                </a:cubicBezTo>
                <a:cubicBezTo>
                  <a:pt x="77243" y="4677"/>
                  <a:pt x="76828" y="4852"/>
                  <a:pt x="76828" y="5223"/>
                </a:cubicBezTo>
                <a:cubicBezTo>
                  <a:pt x="76806" y="5442"/>
                  <a:pt x="77002" y="5638"/>
                  <a:pt x="77221" y="5638"/>
                </a:cubicBezTo>
                <a:close/>
                <a:moveTo>
                  <a:pt x="72392" y="5617"/>
                </a:moveTo>
                <a:cubicBezTo>
                  <a:pt x="72763" y="5617"/>
                  <a:pt x="72938" y="5180"/>
                  <a:pt x="72676" y="4917"/>
                </a:cubicBezTo>
                <a:cubicBezTo>
                  <a:pt x="72414" y="4677"/>
                  <a:pt x="71977" y="4874"/>
                  <a:pt x="71999" y="5223"/>
                </a:cubicBezTo>
                <a:cubicBezTo>
                  <a:pt x="71999" y="5442"/>
                  <a:pt x="72173" y="5638"/>
                  <a:pt x="72392" y="5638"/>
                </a:cubicBezTo>
                <a:close/>
                <a:moveTo>
                  <a:pt x="67563" y="5617"/>
                </a:moveTo>
                <a:cubicBezTo>
                  <a:pt x="67912" y="5617"/>
                  <a:pt x="68087" y="5201"/>
                  <a:pt x="67847" y="4961"/>
                </a:cubicBezTo>
                <a:cubicBezTo>
                  <a:pt x="67606" y="4699"/>
                  <a:pt x="67191" y="4874"/>
                  <a:pt x="67191" y="5223"/>
                </a:cubicBezTo>
                <a:cubicBezTo>
                  <a:pt x="67191" y="5442"/>
                  <a:pt x="67366" y="5617"/>
                  <a:pt x="67563" y="5617"/>
                </a:cubicBezTo>
                <a:close/>
                <a:moveTo>
                  <a:pt x="62734" y="5595"/>
                </a:moveTo>
                <a:cubicBezTo>
                  <a:pt x="63062" y="5595"/>
                  <a:pt x="63236" y="5201"/>
                  <a:pt x="62996" y="4961"/>
                </a:cubicBezTo>
                <a:cubicBezTo>
                  <a:pt x="62777" y="4743"/>
                  <a:pt x="62384" y="4895"/>
                  <a:pt x="62384" y="5223"/>
                </a:cubicBezTo>
                <a:cubicBezTo>
                  <a:pt x="62384" y="5420"/>
                  <a:pt x="62537" y="5595"/>
                  <a:pt x="62734" y="5595"/>
                </a:cubicBezTo>
                <a:close/>
                <a:moveTo>
                  <a:pt x="57927" y="5551"/>
                </a:moveTo>
                <a:cubicBezTo>
                  <a:pt x="58211" y="5551"/>
                  <a:pt x="58342" y="5201"/>
                  <a:pt x="58145" y="5005"/>
                </a:cubicBezTo>
                <a:cubicBezTo>
                  <a:pt x="57948" y="4786"/>
                  <a:pt x="57599" y="4939"/>
                  <a:pt x="57599" y="5223"/>
                </a:cubicBezTo>
                <a:cubicBezTo>
                  <a:pt x="57599" y="5398"/>
                  <a:pt x="57752" y="5551"/>
                  <a:pt x="57927" y="5551"/>
                </a:cubicBezTo>
                <a:close/>
                <a:moveTo>
                  <a:pt x="53098" y="5485"/>
                </a:moveTo>
                <a:cubicBezTo>
                  <a:pt x="53338" y="5485"/>
                  <a:pt x="53469" y="5201"/>
                  <a:pt x="53294" y="5027"/>
                </a:cubicBezTo>
                <a:cubicBezTo>
                  <a:pt x="53119" y="4852"/>
                  <a:pt x="52813" y="4983"/>
                  <a:pt x="52813" y="5223"/>
                </a:cubicBezTo>
                <a:cubicBezTo>
                  <a:pt x="52813" y="5376"/>
                  <a:pt x="52945" y="5485"/>
                  <a:pt x="53098" y="5485"/>
                </a:cubicBezTo>
                <a:close/>
                <a:moveTo>
                  <a:pt x="48268" y="5442"/>
                </a:moveTo>
                <a:cubicBezTo>
                  <a:pt x="48378" y="5442"/>
                  <a:pt x="48487" y="5354"/>
                  <a:pt x="48487" y="5223"/>
                </a:cubicBezTo>
                <a:cubicBezTo>
                  <a:pt x="48487" y="4939"/>
                  <a:pt x="48050" y="4939"/>
                  <a:pt x="48050" y="5223"/>
                </a:cubicBezTo>
                <a:cubicBezTo>
                  <a:pt x="48050" y="5354"/>
                  <a:pt x="48159" y="5442"/>
                  <a:pt x="48268" y="5442"/>
                </a:cubicBezTo>
                <a:close/>
                <a:moveTo>
                  <a:pt x="43439" y="5398"/>
                </a:moveTo>
                <a:cubicBezTo>
                  <a:pt x="43527" y="5398"/>
                  <a:pt x="43614" y="5311"/>
                  <a:pt x="43592" y="5223"/>
                </a:cubicBezTo>
                <a:cubicBezTo>
                  <a:pt x="43636" y="5048"/>
                  <a:pt x="43265" y="5048"/>
                  <a:pt x="43287" y="5223"/>
                </a:cubicBezTo>
                <a:cubicBezTo>
                  <a:pt x="43287" y="5311"/>
                  <a:pt x="43352" y="5398"/>
                  <a:pt x="43439" y="5398"/>
                </a:cubicBezTo>
                <a:close/>
                <a:moveTo>
                  <a:pt x="38610" y="5311"/>
                </a:moveTo>
                <a:cubicBezTo>
                  <a:pt x="38742" y="5311"/>
                  <a:pt x="38545" y="5092"/>
                  <a:pt x="38545" y="5223"/>
                </a:cubicBezTo>
                <a:cubicBezTo>
                  <a:pt x="38545" y="5267"/>
                  <a:pt x="38567" y="5311"/>
                  <a:pt x="38610" y="5311"/>
                </a:cubicBezTo>
                <a:close/>
                <a:moveTo>
                  <a:pt x="33781" y="5245"/>
                </a:moveTo>
                <a:cubicBezTo>
                  <a:pt x="33803" y="5245"/>
                  <a:pt x="33825" y="5245"/>
                  <a:pt x="33825" y="5223"/>
                </a:cubicBezTo>
                <a:cubicBezTo>
                  <a:pt x="33825" y="5201"/>
                  <a:pt x="33803" y="5201"/>
                  <a:pt x="33781" y="5201"/>
                </a:cubicBezTo>
                <a:cubicBezTo>
                  <a:pt x="33781" y="5201"/>
                  <a:pt x="33760" y="5201"/>
                  <a:pt x="33760" y="5223"/>
                </a:cubicBezTo>
                <a:cubicBezTo>
                  <a:pt x="33760" y="5245"/>
                  <a:pt x="33781" y="5245"/>
                  <a:pt x="33781" y="5245"/>
                </a:cubicBezTo>
                <a:close/>
                <a:moveTo>
                  <a:pt x="111002" y="438"/>
                </a:moveTo>
                <a:cubicBezTo>
                  <a:pt x="111024" y="438"/>
                  <a:pt x="111046" y="416"/>
                  <a:pt x="111046" y="394"/>
                </a:cubicBezTo>
                <a:cubicBezTo>
                  <a:pt x="111046" y="351"/>
                  <a:pt x="110959" y="351"/>
                  <a:pt x="110959" y="394"/>
                </a:cubicBezTo>
                <a:cubicBezTo>
                  <a:pt x="110959" y="416"/>
                  <a:pt x="110980" y="438"/>
                  <a:pt x="111002" y="438"/>
                </a:cubicBezTo>
                <a:close/>
                <a:moveTo>
                  <a:pt x="106173" y="503"/>
                </a:moveTo>
                <a:cubicBezTo>
                  <a:pt x="106217" y="503"/>
                  <a:pt x="106261" y="460"/>
                  <a:pt x="106261" y="394"/>
                </a:cubicBezTo>
                <a:cubicBezTo>
                  <a:pt x="106261" y="285"/>
                  <a:pt x="106086" y="285"/>
                  <a:pt x="106086" y="394"/>
                </a:cubicBezTo>
                <a:cubicBezTo>
                  <a:pt x="106086" y="460"/>
                  <a:pt x="106130" y="503"/>
                  <a:pt x="106173" y="503"/>
                </a:cubicBezTo>
                <a:close/>
                <a:moveTo>
                  <a:pt x="101344" y="547"/>
                </a:moveTo>
                <a:cubicBezTo>
                  <a:pt x="101541" y="547"/>
                  <a:pt x="101541" y="263"/>
                  <a:pt x="101344" y="263"/>
                </a:cubicBezTo>
                <a:cubicBezTo>
                  <a:pt x="101148" y="241"/>
                  <a:pt x="101148" y="547"/>
                  <a:pt x="101344" y="547"/>
                </a:cubicBezTo>
                <a:close/>
                <a:moveTo>
                  <a:pt x="96537" y="591"/>
                </a:moveTo>
                <a:cubicBezTo>
                  <a:pt x="96690" y="591"/>
                  <a:pt x="96777" y="394"/>
                  <a:pt x="96668" y="263"/>
                </a:cubicBezTo>
                <a:cubicBezTo>
                  <a:pt x="96537" y="154"/>
                  <a:pt x="96340" y="241"/>
                  <a:pt x="96340" y="394"/>
                </a:cubicBezTo>
                <a:cubicBezTo>
                  <a:pt x="96340" y="503"/>
                  <a:pt x="96428" y="591"/>
                  <a:pt x="96537" y="591"/>
                </a:cubicBezTo>
                <a:close/>
                <a:moveTo>
                  <a:pt x="91708" y="635"/>
                </a:moveTo>
                <a:cubicBezTo>
                  <a:pt x="91992" y="635"/>
                  <a:pt x="91992" y="176"/>
                  <a:pt x="91708" y="176"/>
                </a:cubicBezTo>
                <a:cubicBezTo>
                  <a:pt x="91402" y="176"/>
                  <a:pt x="91402" y="635"/>
                  <a:pt x="91708" y="635"/>
                </a:cubicBezTo>
                <a:close/>
                <a:moveTo>
                  <a:pt x="86879" y="635"/>
                </a:moveTo>
                <a:cubicBezTo>
                  <a:pt x="87097" y="635"/>
                  <a:pt x="87185" y="372"/>
                  <a:pt x="87032" y="219"/>
                </a:cubicBezTo>
                <a:cubicBezTo>
                  <a:pt x="86879" y="66"/>
                  <a:pt x="86639" y="176"/>
                  <a:pt x="86639" y="394"/>
                </a:cubicBezTo>
                <a:cubicBezTo>
                  <a:pt x="86639" y="525"/>
                  <a:pt x="86748" y="635"/>
                  <a:pt x="86879" y="635"/>
                </a:cubicBezTo>
                <a:close/>
                <a:moveTo>
                  <a:pt x="82050" y="635"/>
                </a:moveTo>
                <a:cubicBezTo>
                  <a:pt x="82181" y="635"/>
                  <a:pt x="82312" y="525"/>
                  <a:pt x="82312" y="394"/>
                </a:cubicBezTo>
                <a:cubicBezTo>
                  <a:pt x="82334" y="1"/>
                  <a:pt x="81744" y="1"/>
                  <a:pt x="81788" y="394"/>
                </a:cubicBezTo>
                <a:cubicBezTo>
                  <a:pt x="81788" y="525"/>
                  <a:pt x="81919" y="635"/>
                  <a:pt x="82050" y="635"/>
                </a:cubicBezTo>
                <a:close/>
                <a:moveTo>
                  <a:pt x="77221" y="635"/>
                </a:moveTo>
                <a:cubicBezTo>
                  <a:pt x="77592" y="635"/>
                  <a:pt x="77592" y="88"/>
                  <a:pt x="77221" y="88"/>
                </a:cubicBezTo>
                <a:cubicBezTo>
                  <a:pt x="76849" y="88"/>
                  <a:pt x="76849" y="635"/>
                  <a:pt x="77221" y="635"/>
                </a:cubicBezTo>
                <a:close/>
                <a:moveTo>
                  <a:pt x="72392" y="635"/>
                </a:moveTo>
                <a:cubicBezTo>
                  <a:pt x="72545" y="635"/>
                  <a:pt x="72654" y="525"/>
                  <a:pt x="72654" y="394"/>
                </a:cubicBezTo>
                <a:cubicBezTo>
                  <a:pt x="72654" y="154"/>
                  <a:pt x="72370" y="45"/>
                  <a:pt x="72217" y="198"/>
                </a:cubicBezTo>
                <a:cubicBezTo>
                  <a:pt x="72042" y="372"/>
                  <a:pt x="72173" y="635"/>
                  <a:pt x="72392" y="635"/>
                </a:cubicBezTo>
                <a:close/>
                <a:moveTo>
                  <a:pt x="67563" y="635"/>
                </a:moveTo>
                <a:cubicBezTo>
                  <a:pt x="67891" y="635"/>
                  <a:pt x="67891" y="154"/>
                  <a:pt x="67563" y="154"/>
                </a:cubicBezTo>
                <a:cubicBezTo>
                  <a:pt x="67257" y="154"/>
                  <a:pt x="67257" y="635"/>
                  <a:pt x="67563" y="635"/>
                </a:cubicBezTo>
                <a:close/>
                <a:moveTo>
                  <a:pt x="62734" y="591"/>
                </a:moveTo>
                <a:cubicBezTo>
                  <a:pt x="62930" y="591"/>
                  <a:pt x="63040" y="372"/>
                  <a:pt x="62887" y="241"/>
                </a:cubicBezTo>
                <a:cubicBezTo>
                  <a:pt x="62756" y="110"/>
                  <a:pt x="62537" y="198"/>
                  <a:pt x="62537" y="394"/>
                </a:cubicBezTo>
                <a:cubicBezTo>
                  <a:pt x="62537" y="503"/>
                  <a:pt x="62624" y="591"/>
                  <a:pt x="62734" y="591"/>
                </a:cubicBezTo>
                <a:close/>
                <a:moveTo>
                  <a:pt x="57927" y="569"/>
                </a:moveTo>
                <a:cubicBezTo>
                  <a:pt x="58080" y="569"/>
                  <a:pt x="58167" y="372"/>
                  <a:pt x="58058" y="263"/>
                </a:cubicBezTo>
                <a:cubicBezTo>
                  <a:pt x="57927" y="132"/>
                  <a:pt x="57730" y="219"/>
                  <a:pt x="57730" y="394"/>
                </a:cubicBezTo>
                <a:cubicBezTo>
                  <a:pt x="57730" y="482"/>
                  <a:pt x="57817" y="569"/>
                  <a:pt x="57927" y="569"/>
                </a:cubicBezTo>
                <a:close/>
                <a:moveTo>
                  <a:pt x="53098" y="525"/>
                </a:moveTo>
                <a:cubicBezTo>
                  <a:pt x="53338" y="525"/>
                  <a:pt x="52945" y="154"/>
                  <a:pt x="52945" y="394"/>
                </a:cubicBezTo>
                <a:cubicBezTo>
                  <a:pt x="52945" y="460"/>
                  <a:pt x="53010" y="525"/>
                  <a:pt x="53098" y="525"/>
                </a:cubicBezTo>
                <a:close/>
                <a:moveTo>
                  <a:pt x="48268" y="482"/>
                </a:moveTo>
                <a:cubicBezTo>
                  <a:pt x="48312" y="482"/>
                  <a:pt x="48356" y="438"/>
                  <a:pt x="48356" y="394"/>
                </a:cubicBezTo>
                <a:cubicBezTo>
                  <a:pt x="48356" y="329"/>
                  <a:pt x="48312" y="285"/>
                  <a:pt x="48268" y="285"/>
                </a:cubicBezTo>
                <a:cubicBezTo>
                  <a:pt x="48225" y="285"/>
                  <a:pt x="48181" y="329"/>
                  <a:pt x="48181" y="394"/>
                </a:cubicBezTo>
                <a:cubicBezTo>
                  <a:pt x="48181" y="438"/>
                  <a:pt x="48225" y="482"/>
                  <a:pt x="48268" y="482"/>
                </a:cubicBezTo>
                <a:close/>
                <a:moveTo>
                  <a:pt x="43439" y="438"/>
                </a:moveTo>
                <a:cubicBezTo>
                  <a:pt x="43461" y="438"/>
                  <a:pt x="43483" y="416"/>
                  <a:pt x="43483" y="394"/>
                </a:cubicBezTo>
                <a:cubicBezTo>
                  <a:pt x="43483" y="372"/>
                  <a:pt x="43461" y="351"/>
                  <a:pt x="43439" y="351"/>
                </a:cubicBezTo>
                <a:cubicBezTo>
                  <a:pt x="43418" y="351"/>
                  <a:pt x="43396" y="372"/>
                  <a:pt x="43396" y="394"/>
                </a:cubicBezTo>
                <a:cubicBezTo>
                  <a:pt x="43396" y="416"/>
                  <a:pt x="43418" y="438"/>
                  <a:pt x="43439" y="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64"/>
          <p:cNvSpPr/>
          <p:nvPr/>
        </p:nvSpPr>
        <p:spPr>
          <a:xfrm>
            <a:off x="447750" y="225450"/>
            <a:ext cx="8248500" cy="46926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64"/>
          <p:cNvSpPr/>
          <p:nvPr/>
        </p:nvSpPr>
        <p:spPr>
          <a:xfrm>
            <a:off x="453134" y="225450"/>
            <a:ext cx="8238000" cy="385200"/>
          </a:xfrm>
          <a:prstGeom prst="round2SameRect">
            <a:avLst>
              <a:gd name="adj1" fmla="val 34096"/>
              <a:gd name="adj2" fmla="val 0"/>
            </a:avLst>
          </a:prstGeom>
          <a:solidFill>
            <a:srgbClr val="E94F2D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3" name="Google Shape;213;p64"/>
          <p:cNvGrpSpPr/>
          <p:nvPr/>
        </p:nvGrpSpPr>
        <p:grpSpPr>
          <a:xfrm>
            <a:off x="600646" y="346247"/>
            <a:ext cx="750477" cy="143376"/>
            <a:chOff x="7841645" y="1419444"/>
            <a:chExt cx="734897" cy="140400"/>
          </a:xfrm>
        </p:grpSpPr>
        <p:sp>
          <p:nvSpPr>
            <p:cNvPr id="214" name="Google Shape;214;p64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64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64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5"/>
          <p:cNvSpPr/>
          <p:nvPr/>
        </p:nvSpPr>
        <p:spPr>
          <a:xfrm>
            <a:off x="4815250" y="-3000351"/>
            <a:ext cx="7651829" cy="6727369"/>
          </a:xfrm>
          <a:custGeom>
            <a:avLst/>
            <a:gdLst/>
            <a:ahLst/>
            <a:cxnLst/>
            <a:rect l="l" t="t" r="r" b="b"/>
            <a:pathLst>
              <a:path w="154442" h="135783" extrusionOk="0">
                <a:moveTo>
                  <a:pt x="115831" y="135542"/>
                </a:moveTo>
                <a:lnTo>
                  <a:pt x="115831" y="135520"/>
                </a:lnTo>
                <a:lnTo>
                  <a:pt x="115831" y="135520"/>
                </a:lnTo>
                <a:cubicBezTo>
                  <a:pt x="115831" y="135520"/>
                  <a:pt x="115809" y="135520"/>
                  <a:pt x="115809" y="135520"/>
                </a:cubicBezTo>
                <a:close/>
                <a:moveTo>
                  <a:pt x="111002" y="135564"/>
                </a:moveTo>
                <a:cubicBezTo>
                  <a:pt x="111090" y="135564"/>
                  <a:pt x="110959" y="135433"/>
                  <a:pt x="110959" y="135520"/>
                </a:cubicBezTo>
                <a:cubicBezTo>
                  <a:pt x="110959" y="135542"/>
                  <a:pt x="110980" y="135564"/>
                  <a:pt x="111002" y="135564"/>
                </a:cubicBezTo>
                <a:close/>
                <a:moveTo>
                  <a:pt x="106173" y="135629"/>
                </a:moveTo>
                <a:cubicBezTo>
                  <a:pt x="106239" y="135629"/>
                  <a:pt x="106282" y="135586"/>
                  <a:pt x="106282" y="135520"/>
                </a:cubicBezTo>
                <a:cubicBezTo>
                  <a:pt x="106282" y="135367"/>
                  <a:pt x="106064" y="135367"/>
                  <a:pt x="106064" y="135520"/>
                </a:cubicBezTo>
                <a:cubicBezTo>
                  <a:pt x="106064" y="135586"/>
                  <a:pt x="106108" y="135629"/>
                  <a:pt x="106173" y="135629"/>
                </a:cubicBezTo>
                <a:close/>
                <a:moveTo>
                  <a:pt x="101344" y="135673"/>
                </a:moveTo>
                <a:cubicBezTo>
                  <a:pt x="101432" y="135673"/>
                  <a:pt x="101519" y="135608"/>
                  <a:pt x="101519" y="135520"/>
                </a:cubicBezTo>
                <a:cubicBezTo>
                  <a:pt x="101519" y="135433"/>
                  <a:pt x="101432" y="135367"/>
                  <a:pt x="101344" y="135367"/>
                </a:cubicBezTo>
                <a:cubicBezTo>
                  <a:pt x="101257" y="135367"/>
                  <a:pt x="101191" y="135433"/>
                  <a:pt x="101191" y="135520"/>
                </a:cubicBezTo>
                <a:cubicBezTo>
                  <a:pt x="101191" y="135608"/>
                  <a:pt x="101257" y="135673"/>
                  <a:pt x="101344" y="135673"/>
                </a:cubicBezTo>
                <a:close/>
                <a:moveTo>
                  <a:pt x="96537" y="135717"/>
                </a:moveTo>
                <a:cubicBezTo>
                  <a:pt x="96646" y="135717"/>
                  <a:pt x="96734" y="135629"/>
                  <a:pt x="96734" y="135520"/>
                </a:cubicBezTo>
                <a:cubicBezTo>
                  <a:pt x="96690" y="135280"/>
                  <a:pt x="96362" y="135280"/>
                  <a:pt x="96318" y="135520"/>
                </a:cubicBezTo>
                <a:cubicBezTo>
                  <a:pt x="96318" y="135629"/>
                  <a:pt x="96406" y="135717"/>
                  <a:pt x="96537" y="135717"/>
                </a:cubicBezTo>
                <a:close/>
                <a:moveTo>
                  <a:pt x="91708" y="135739"/>
                </a:moveTo>
                <a:cubicBezTo>
                  <a:pt x="91992" y="135739"/>
                  <a:pt x="91992" y="135280"/>
                  <a:pt x="91708" y="135302"/>
                </a:cubicBezTo>
                <a:cubicBezTo>
                  <a:pt x="91402" y="135302"/>
                  <a:pt x="91402" y="135739"/>
                  <a:pt x="91708" y="135739"/>
                </a:cubicBezTo>
                <a:close/>
                <a:moveTo>
                  <a:pt x="86879" y="135782"/>
                </a:moveTo>
                <a:cubicBezTo>
                  <a:pt x="87097" y="135782"/>
                  <a:pt x="87207" y="135498"/>
                  <a:pt x="87054" y="135345"/>
                </a:cubicBezTo>
                <a:cubicBezTo>
                  <a:pt x="86901" y="135170"/>
                  <a:pt x="86617" y="135302"/>
                  <a:pt x="86617" y="135520"/>
                </a:cubicBezTo>
                <a:cubicBezTo>
                  <a:pt x="86617" y="135651"/>
                  <a:pt x="86726" y="135782"/>
                  <a:pt x="86879" y="135782"/>
                </a:cubicBezTo>
                <a:close/>
                <a:moveTo>
                  <a:pt x="82050" y="135782"/>
                </a:moveTo>
                <a:cubicBezTo>
                  <a:pt x="82290" y="135782"/>
                  <a:pt x="82421" y="135476"/>
                  <a:pt x="82247" y="135302"/>
                </a:cubicBezTo>
                <a:cubicBezTo>
                  <a:pt x="82072" y="135127"/>
                  <a:pt x="81766" y="135258"/>
                  <a:pt x="81766" y="135498"/>
                </a:cubicBezTo>
                <a:cubicBezTo>
                  <a:pt x="81766" y="135651"/>
                  <a:pt x="81897" y="135782"/>
                  <a:pt x="82050" y="135782"/>
                </a:cubicBezTo>
                <a:close/>
                <a:moveTo>
                  <a:pt x="77221" y="135782"/>
                </a:moveTo>
                <a:cubicBezTo>
                  <a:pt x="77461" y="135782"/>
                  <a:pt x="77592" y="135498"/>
                  <a:pt x="77418" y="135323"/>
                </a:cubicBezTo>
                <a:cubicBezTo>
                  <a:pt x="77243" y="135149"/>
                  <a:pt x="76937" y="135258"/>
                  <a:pt x="76937" y="135520"/>
                </a:cubicBezTo>
                <a:cubicBezTo>
                  <a:pt x="76937" y="135673"/>
                  <a:pt x="77068" y="135782"/>
                  <a:pt x="77221" y="135782"/>
                </a:cubicBezTo>
                <a:close/>
                <a:moveTo>
                  <a:pt x="72392" y="135782"/>
                </a:moveTo>
                <a:cubicBezTo>
                  <a:pt x="72632" y="135782"/>
                  <a:pt x="72763" y="135476"/>
                  <a:pt x="72588" y="135302"/>
                </a:cubicBezTo>
                <a:cubicBezTo>
                  <a:pt x="72414" y="135127"/>
                  <a:pt x="72130" y="135258"/>
                  <a:pt x="72130" y="135498"/>
                </a:cubicBezTo>
                <a:cubicBezTo>
                  <a:pt x="72130" y="135651"/>
                  <a:pt x="72239" y="135782"/>
                  <a:pt x="72392" y="135782"/>
                </a:cubicBezTo>
                <a:close/>
                <a:moveTo>
                  <a:pt x="67563" y="135782"/>
                </a:moveTo>
                <a:cubicBezTo>
                  <a:pt x="67803" y="135782"/>
                  <a:pt x="67912" y="135498"/>
                  <a:pt x="67759" y="135345"/>
                </a:cubicBezTo>
                <a:cubicBezTo>
                  <a:pt x="67585" y="135170"/>
                  <a:pt x="67322" y="135302"/>
                  <a:pt x="67322" y="135520"/>
                </a:cubicBezTo>
                <a:cubicBezTo>
                  <a:pt x="67322" y="135651"/>
                  <a:pt x="67432" y="135782"/>
                  <a:pt x="67563" y="135782"/>
                </a:cubicBezTo>
                <a:close/>
                <a:moveTo>
                  <a:pt x="62734" y="135739"/>
                </a:moveTo>
                <a:cubicBezTo>
                  <a:pt x="62952" y="135739"/>
                  <a:pt x="63040" y="135498"/>
                  <a:pt x="62909" y="135367"/>
                </a:cubicBezTo>
                <a:cubicBezTo>
                  <a:pt x="62756" y="135214"/>
                  <a:pt x="62515" y="135323"/>
                  <a:pt x="62515" y="135520"/>
                </a:cubicBezTo>
                <a:cubicBezTo>
                  <a:pt x="62515" y="135651"/>
                  <a:pt x="62624" y="135739"/>
                  <a:pt x="62734" y="135739"/>
                </a:cubicBezTo>
                <a:close/>
                <a:moveTo>
                  <a:pt x="57927" y="135717"/>
                </a:moveTo>
                <a:cubicBezTo>
                  <a:pt x="58036" y="135717"/>
                  <a:pt x="58123" y="135629"/>
                  <a:pt x="58123" y="135520"/>
                </a:cubicBezTo>
                <a:cubicBezTo>
                  <a:pt x="58101" y="135280"/>
                  <a:pt x="57752" y="135280"/>
                  <a:pt x="57708" y="135520"/>
                </a:cubicBezTo>
                <a:cubicBezTo>
                  <a:pt x="57708" y="135629"/>
                  <a:pt x="57817" y="135717"/>
                  <a:pt x="57927" y="135717"/>
                </a:cubicBezTo>
                <a:close/>
                <a:moveTo>
                  <a:pt x="53098" y="135673"/>
                </a:moveTo>
                <a:cubicBezTo>
                  <a:pt x="53294" y="135673"/>
                  <a:pt x="53294" y="135367"/>
                  <a:pt x="53098" y="135367"/>
                </a:cubicBezTo>
                <a:cubicBezTo>
                  <a:pt x="52901" y="135367"/>
                  <a:pt x="52901" y="135673"/>
                  <a:pt x="53098" y="135673"/>
                </a:cubicBezTo>
                <a:close/>
                <a:moveTo>
                  <a:pt x="48268" y="135629"/>
                </a:moveTo>
                <a:cubicBezTo>
                  <a:pt x="48334" y="135629"/>
                  <a:pt x="48378" y="135586"/>
                  <a:pt x="48378" y="135520"/>
                </a:cubicBezTo>
                <a:cubicBezTo>
                  <a:pt x="48378" y="135455"/>
                  <a:pt x="48334" y="135411"/>
                  <a:pt x="48268" y="135411"/>
                </a:cubicBezTo>
                <a:cubicBezTo>
                  <a:pt x="48203" y="135411"/>
                  <a:pt x="48159" y="135455"/>
                  <a:pt x="48159" y="135520"/>
                </a:cubicBezTo>
                <a:cubicBezTo>
                  <a:pt x="48159" y="135586"/>
                  <a:pt x="48203" y="135629"/>
                  <a:pt x="48268" y="135629"/>
                </a:cubicBezTo>
                <a:close/>
                <a:moveTo>
                  <a:pt x="43439" y="135564"/>
                </a:moveTo>
                <a:cubicBezTo>
                  <a:pt x="43461" y="135564"/>
                  <a:pt x="43483" y="135542"/>
                  <a:pt x="43483" y="135520"/>
                </a:cubicBezTo>
                <a:cubicBezTo>
                  <a:pt x="43483" y="135498"/>
                  <a:pt x="43461" y="135476"/>
                  <a:pt x="43439" y="135476"/>
                </a:cubicBezTo>
                <a:cubicBezTo>
                  <a:pt x="43418" y="135476"/>
                  <a:pt x="43396" y="135498"/>
                  <a:pt x="43396" y="135520"/>
                </a:cubicBezTo>
                <a:cubicBezTo>
                  <a:pt x="43396" y="135542"/>
                  <a:pt x="43418" y="135564"/>
                  <a:pt x="43439" y="135564"/>
                </a:cubicBezTo>
                <a:close/>
                <a:moveTo>
                  <a:pt x="38610" y="135542"/>
                </a:moveTo>
                <a:lnTo>
                  <a:pt x="38632" y="135520"/>
                </a:lnTo>
                <a:cubicBezTo>
                  <a:pt x="38632" y="135520"/>
                  <a:pt x="38610" y="135520"/>
                  <a:pt x="38610" y="135520"/>
                </a:cubicBezTo>
                <a:cubicBezTo>
                  <a:pt x="38610" y="135520"/>
                  <a:pt x="38610" y="135520"/>
                  <a:pt x="38610" y="135520"/>
                </a:cubicBezTo>
                <a:cubicBezTo>
                  <a:pt x="38610" y="135520"/>
                  <a:pt x="38610" y="135542"/>
                  <a:pt x="38610" y="135542"/>
                </a:cubicBezTo>
                <a:close/>
                <a:moveTo>
                  <a:pt x="120660" y="130735"/>
                </a:moveTo>
                <a:cubicBezTo>
                  <a:pt x="120660" y="130735"/>
                  <a:pt x="120682" y="130713"/>
                  <a:pt x="120682" y="130713"/>
                </a:cubicBezTo>
                <a:cubicBezTo>
                  <a:pt x="120682" y="130691"/>
                  <a:pt x="120660" y="130669"/>
                  <a:pt x="120660" y="130669"/>
                </a:cubicBezTo>
                <a:cubicBezTo>
                  <a:pt x="120638" y="130669"/>
                  <a:pt x="120638" y="130691"/>
                  <a:pt x="120638" y="130713"/>
                </a:cubicBezTo>
                <a:cubicBezTo>
                  <a:pt x="120617" y="130713"/>
                  <a:pt x="120638" y="130735"/>
                  <a:pt x="120660" y="130735"/>
                </a:cubicBezTo>
                <a:close/>
                <a:moveTo>
                  <a:pt x="115831" y="130800"/>
                </a:moveTo>
                <a:cubicBezTo>
                  <a:pt x="115941" y="130778"/>
                  <a:pt x="115941" y="130604"/>
                  <a:pt x="115831" y="130604"/>
                </a:cubicBezTo>
                <a:cubicBezTo>
                  <a:pt x="115700" y="130582"/>
                  <a:pt x="115700" y="130822"/>
                  <a:pt x="115831" y="130800"/>
                </a:cubicBezTo>
                <a:close/>
                <a:moveTo>
                  <a:pt x="111002" y="130866"/>
                </a:moveTo>
                <a:cubicBezTo>
                  <a:pt x="111286" y="130866"/>
                  <a:pt x="110827" y="130429"/>
                  <a:pt x="110827" y="130713"/>
                </a:cubicBezTo>
                <a:cubicBezTo>
                  <a:pt x="110827" y="130800"/>
                  <a:pt x="110915" y="130866"/>
                  <a:pt x="111002" y="130866"/>
                </a:cubicBezTo>
                <a:close/>
                <a:moveTo>
                  <a:pt x="106173" y="130931"/>
                </a:moveTo>
                <a:cubicBezTo>
                  <a:pt x="106392" y="130931"/>
                  <a:pt x="106479" y="130691"/>
                  <a:pt x="106348" y="130538"/>
                </a:cubicBezTo>
                <a:cubicBezTo>
                  <a:pt x="106195" y="130385"/>
                  <a:pt x="105955" y="130494"/>
                  <a:pt x="105955" y="130713"/>
                </a:cubicBezTo>
                <a:cubicBezTo>
                  <a:pt x="105955" y="130822"/>
                  <a:pt x="106042" y="130931"/>
                  <a:pt x="106173" y="130931"/>
                </a:cubicBezTo>
                <a:close/>
                <a:moveTo>
                  <a:pt x="101344" y="130997"/>
                </a:moveTo>
                <a:cubicBezTo>
                  <a:pt x="101606" y="130997"/>
                  <a:pt x="101737" y="130669"/>
                  <a:pt x="101563" y="130494"/>
                </a:cubicBezTo>
                <a:cubicBezTo>
                  <a:pt x="101366" y="130298"/>
                  <a:pt x="101060" y="130429"/>
                  <a:pt x="101060" y="130713"/>
                </a:cubicBezTo>
                <a:cubicBezTo>
                  <a:pt x="101060" y="130866"/>
                  <a:pt x="101191" y="130997"/>
                  <a:pt x="101344" y="130997"/>
                </a:cubicBezTo>
                <a:close/>
                <a:moveTo>
                  <a:pt x="96515" y="131041"/>
                </a:moveTo>
                <a:cubicBezTo>
                  <a:pt x="96821" y="131041"/>
                  <a:pt x="96974" y="130669"/>
                  <a:pt x="96755" y="130451"/>
                </a:cubicBezTo>
                <a:cubicBezTo>
                  <a:pt x="96559" y="130254"/>
                  <a:pt x="96187" y="130407"/>
                  <a:pt x="96187" y="130713"/>
                </a:cubicBezTo>
                <a:cubicBezTo>
                  <a:pt x="96187" y="130888"/>
                  <a:pt x="96340" y="131041"/>
                  <a:pt x="96515" y="131041"/>
                </a:cubicBezTo>
                <a:close/>
                <a:moveTo>
                  <a:pt x="91708" y="131084"/>
                </a:moveTo>
                <a:cubicBezTo>
                  <a:pt x="92036" y="131084"/>
                  <a:pt x="92211" y="130669"/>
                  <a:pt x="91970" y="130429"/>
                </a:cubicBezTo>
                <a:cubicBezTo>
                  <a:pt x="91730" y="130188"/>
                  <a:pt x="91315" y="130363"/>
                  <a:pt x="91315" y="130713"/>
                </a:cubicBezTo>
                <a:cubicBezTo>
                  <a:pt x="91315" y="130910"/>
                  <a:pt x="91489" y="131084"/>
                  <a:pt x="91708" y="131084"/>
                </a:cubicBezTo>
                <a:close/>
                <a:moveTo>
                  <a:pt x="86879" y="131106"/>
                </a:moveTo>
                <a:cubicBezTo>
                  <a:pt x="87229" y="131106"/>
                  <a:pt x="87403" y="130669"/>
                  <a:pt x="87163" y="130407"/>
                </a:cubicBezTo>
                <a:cubicBezTo>
                  <a:pt x="86901" y="130167"/>
                  <a:pt x="86464" y="130341"/>
                  <a:pt x="86464" y="130713"/>
                </a:cubicBezTo>
                <a:cubicBezTo>
                  <a:pt x="86464" y="130931"/>
                  <a:pt x="86660" y="131106"/>
                  <a:pt x="86879" y="131106"/>
                </a:cubicBezTo>
                <a:close/>
                <a:moveTo>
                  <a:pt x="82050" y="131106"/>
                </a:moveTo>
                <a:cubicBezTo>
                  <a:pt x="82421" y="131106"/>
                  <a:pt x="82596" y="130647"/>
                  <a:pt x="82334" y="130385"/>
                </a:cubicBezTo>
                <a:cubicBezTo>
                  <a:pt x="82072" y="130123"/>
                  <a:pt x="81635" y="130320"/>
                  <a:pt x="81635" y="130691"/>
                </a:cubicBezTo>
                <a:cubicBezTo>
                  <a:pt x="81635" y="130910"/>
                  <a:pt x="81810" y="131106"/>
                  <a:pt x="82050" y="131106"/>
                </a:cubicBezTo>
                <a:close/>
                <a:moveTo>
                  <a:pt x="77221" y="131106"/>
                </a:moveTo>
                <a:cubicBezTo>
                  <a:pt x="77592" y="131106"/>
                  <a:pt x="77789" y="130647"/>
                  <a:pt x="77527" y="130385"/>
                </a:cubicBezTo>
                <a:cubicBezTo>
                  <a:pt x="77265" y="130123"/>
                  <a:pt x="76806" y="130320"/>
                  <a:pt x="76806" y="130691"/>
                </a:cubicBezTo>
                <a:cubicBezTo>
                  <a:pt x="76806" y="130910"/>
                  <a:pt x="77002" y="131106"/>
                  <a:pt x="77221" y="131106"/>
                </a:cubicBezTo>
                <a:close/>
                <a:moveTo>
                  <a:pt x="72392" y="131106"/>
                </a:moveTo>
                <a:cubicBezTo>
                  <a:pt x="72763" y="131106"/>
                  <a:pt x="72960" y="130647"/>
                  <a:pt x="72698" y="130385"/>
                </a:cubicBezTo>
                <a:cubicBezTo>
                  <a:pt x="72436" y="130123"/>
                  <a:pt x="71977" y="130320"/>
                  <a:pt x="71977" y="130691"/>
                </a:cubicBezTo>
                <a:cubicBezTo>
                  <a:pt x="71977" y="130910"/>
                  <a:pt x="72173" y="131106"/>
                  <a:pt x="72392" y="131106"/>
                </a:cubicBezTo>
                <a:close/>
                <a:moveTo>
                  <a:pt x="67563" y="131106"/>
                </a:moveTo>
                <a:cubicBezTo>
                  <a:pt x="67934" y="131106"/>
                  <a:pt x="68109" y="130669"/>
                  <a:pt x="67847" y="130407"/>
                </a:cubicBezTo>
                <a:cubicBezTo>
                  <a:pt x="67606" y="130167"/>
                  <a:pt x="67169" y="130341"/>
                  <a:pt x="67169" y="130713"/>
                </a:cubicBezTo>
                <a:cubicBezTo>
                  <a:pt x="67169" y="130931"/>
                  <a:pt x="67344" y="131106"/>
                  <a:pt x="67563" y="131106"/>
                </a:cubicBezTo>
                <a:close/>
                <a:moveTo>
                  <a:pt x="62734" y="131084"/>
                </a:moveTo>
                <a:cubicBezTo>
                  <a:pt x="63083" y="131084"/>
                  <a:pt x="63258" y="130669"/>
                  <a:pt x="63018" y="130429"/>
                </a:cubicBezTo>
                <a:cubicBezTo>
                  <a:pt x="62777" y="130188"/>
                  <a:pt x="62362" y="130363"/>
                  <a:pt x="62362" y="130713"/>
                </a:cubicBezTo>
                <a:cubicBezTo>
                  <a:pt x="62362" y="130910"/>
                  <a:pt x="62537" y="131084"/>
                  <a:pt x="62734" y="131084"/>
                </a:cubicBezTo>
                <a:close/>
                <a:moveTo>
                  <a:pt x="57927" y="131041"/>
                </a:moveTo>
                <a:cubicBezTo>
                  <a:pt x="58211" y="131041"/>
                  <a:pt x="58364" y="130669"/>
                  <a:pt x="58167" y="130473"/>
                </a:cubicBezTo>
                <a:cubicBezTo>
                  <a:pt x="57948" y="130254"/>
                  <a:pt x="57577" y="130407"/>
                  <a:pt x="57577" y="130713"/>
                </a:cubicBezTo>
                <a:cubicBezTo>
                  <a:pt x="57577" y="130888"/>
                  <a:pt x="57730" y="131041"/>
                  <a:pt x="57927" y="131041"/>
                </a:cubicBezTo>
                <a:close/>
                <a:moveTo>
                  <a:pt x="53098" y="130975"/>
                </a:moveTo>
                <a:cubicBezTo>
                  <a:pt x="53338" y="130975"/>
                  <a:pt x="53469" y="130691"/>
                  <a:pt x="53294" y="130516"/>
                </a:cubicBezTo>
                <a:cubicBezTo>
                  <a:pt x="53119" y="130341"/>
                  <a:pt x="52813" y="130473"/>
                  <a:pt x="52813" y="130713"/>
                </a:cubicBezTo>
                <a:cubicBezTo>
                  <a:pt x="52813" y="130866"/>
                  <a:pt x="52945" y="130975"/>
                  <a:pt x="53098" y="130975"/>
                </a:cubicBezTo>
                <a:close/>
                <a:moveTo>
                  <a:pt x="48268" y="130931"/>
                </a:moveTo>
                <a:cubicBezTo>
                  <a:pt x="48465" y="130931"/>
                  <a:pt x="48574" y="130691"/>
                  <a:pt x="48443" y="130538"/>
                </a:cubicBezTo>
                <a:cubicBezTo>
                  <a:pt x="48290" y="130385"/>
                  <a:pt x="48050" y="130494"/>
                  <a:pt x="48050" y="130691"/>
                </a:cubicBezTo>
                <a:cubicBezTo>
                  <a:pt x="48050" y="130822"/>
                  <a:pt x="48137" y="130931"/>
                  <a:pt x="48268" y="130931"/>
                </a:cubicBezTo>
                <a:close/>
                <a:moveTo>
                  <a:pt x="43439" y="130866"/>
                </a:moveTo>
                <a:cubicBezTo>
                  <a:pt x="43702" y="130866"/>
                  <a:pt x="43287" y="130451"/>
                  <a:pt x="43287" y="130691"/>
                </a:cubicBezTo>
                <a:cubicBezTo>
                  <a:pt x="43287" y="130800"/>
                  <a:pt x="43352" y="130866"/>
                  <a:pt x="43439" y="130866"/>
                </a:cubicBezTo>
                <a:close/>
                <a:moveTo>
                  <a:pt x="38610" y="130800"/>
                </a:moveTo>
                <a:cubicBezTo>
                  <a:pt x="38676" y="130800"/>
                  <a:pt x="38720" y="130757"/>
                  <a:pt x="38720" y="130691"/>
                </a:cubicBezTo>
                <a:cubicBezTo>
                  <a:pt x="38720" y="130560"/>
                  <a:pt x="38457" y="130800"/>
                  <a:pt x="38610" y="130800"/>
                </a:cubicBezTo>
                <a:close/>
                <a:moveTo>
                  <a:pt x="33803" y="130735"/>
                </a:moveTo>
                <a:cubicBezTo>
                  <a:pt x="33803" y="130735"/>
                  <a:pt x="33825" y="130713"/>
                  <a:pt x="33825" y="130713"/>
                </a:cubicBezTo>
                <a:cubicBezTo>
                  <a:pt x="33825" y="130669"/>
                  <a:pt x="33760" y="130669"/>
                  <a:pt x="33760" y="130713"/>
                </a:cubicBezTo>
                <a:cubicBezTo>
                  <a:pt x="33760" y="130713"/>
                  <a:pt x="33781" y="130735"/>
                  <a:pt x="33803" y="130735"/>
                </a:cubicBezTo>
                <a:close/>
                <a:moveTo>
                  <a:pt x="125489" y="125928"/>
                </a:moveTo>
                <a:cubicBezTo>
                  <a:pt x="125555" y="125928"/>
                  <a:pt x="125424" y="125775"/>
                  <a:pt x="125424" y="125862"/>
                </a:cubicBezTo>
                <a:cubicBezTo>
                  <a:pt x="125424" y="125906"/>
                  <a:pt x="125446" y="125928"/>
                  <a:pt x="125489" y="125928"/>
                </a:cubicBezTo>
                <a:close/>
                <a:moveTo>
                  <a:pt x="120660" y="125993"/>
                </a:moveTo>
                <a:cubicBezTo>
                  <a:pt x="120857" y="125993"/>
                  <a:pt x="120529" y="125665"/>
                  <a:pt x="120529" y="125862"/>
                </a:cubicBezTo>
                <a:cubicBezTo>
                  <a:pt x="120529" y="125949"/>
                  <a:pt x="120573" y="125993"/>
                  <a:pt x="120660" y="125993"/>
                </a:cubicBezTo>
                <a:close/>
                <a:moveTo>
                  <a:pt x="115831" y="126081"/>
                </a:moveTo>
                <a:cubicBezTo>
                  <a:pt x="116028" y="126081"/>
                  <a:pt x="116115" y="125840"/>
                  <a:pt x="115984" y="125709"/>
                </a:cubicBezTo>
                <a:cubicBezTo>
                  <a:pt x="115831" y="125578"/>
                  <a:pt x="115613" y="125687"/>
                  <a:pt x="115613" y="125862"/>
                </a:cubicBezTo>
                <a:cubicBezTo>
                  <a:pt x="115613" y="125993"/>
                  <a:pt x="115700" y="126081"/>
                  <a:pt x="115831" y="126081"/>
                </a:cubicBezTo>
                <a:close/>
                <a:moveTo>
                  <a:pt x="111002" y="126168"/>
                </a:moveTo>
                <a:cubicBezTo>
                  <a:pt x="111264" y="126168"/>
                  <a:pt x="111396" y="125840"/>
                  <a:pt x="111221" y="125665"/>
                </a:cubicBezTo>
                <a:cubicBezTo>
                  <a:pt x="111024" y="125469"/>
                  <a:pt x="110696" y="125600"/>
                  <a:pt x="110718" y="125862"/>
                </a:cubicBezTo>
                <a:cubicBezTo>
                  <a:pt x="110718" y="126037"/>
                  <a:pt x="110849" y="126168"/>
                  <a:pt x="111002" y="126168"/>
                </a:cubicBezTo>
                <a:close/>
                <a:moveTo>
                  <a:pt x="106173" y="126233"/>
                </a:moveTo>
                <a:cubicBezTo>
                  <a:pt x="106501" y="126233"/>
                  <a:pt x="106676" y="125840"/>
                  <a:pt x="106435" y="125600"/>
                </a:cubicBezTo>
                <a:cubicBezTo>
                  <a:pt x="106195" y="125381"/>
                  <a:pt x="105824" y="125534"/>
                  <a:pt x="105824" y="125862"/>
                </a:cubicBezTo>
                <a:cubicBezTo>
                  <a:pt x="105824" y="126059"/>
                  <a:pt x="105977" y="126233"/>
                  <a:pt x="106173" y="126233"/>
                </a:cubicBezTo>
                <a:close/>
                <a:moveTo>
                  <a:pt x="101344" y="126299"/>
                </a:moveTo>
                <a:cubicBezTo>
                  <a:pt x="101737" y="126299"/>
                  <a:pt x="101934" y="125840"/>
                  <a:pt x="101650" y="125556"/>
                </a:cubicBezTo>
                <a:cubicBezTo>
                  <a:pt x="101388" y="125294"/>
                  <a:pt x="100929" y="125491"/>
                  <a:pt x="100929" y="125862"/>
                </a:cubicBezTo>
                <a:cubicBezTo>
                  <a:pt x="100929" y="126102"/>
                  <a:pt x="101104" y="126299"/>
                  <a:pt x="101344" y="126299"/>
                </a:cubicBezTo>
                <a:close/>
                <a:moveTo>
                  <a:pt x="96515" y="126343"/>
                </a:moveTo>
                <a:cubicBezTo>
                  <a:pt x="96952" y="126343"/>
                  <a:pt x="97149" y="125818"/>
                  <a:pt x="96865" y="125534"/>
                </a:cubicBezTo>
                <a:cubicBezTo>
                  <a:pt x="96559" y="125228"/>
                  <a:pt x="96056" y="125447"/>
                  <a:pt x="96056" y="125862"/>
                </a:cubicBezTo>
                <a:cubicBezTo>
                  <a:pt x="96056" y="126124"/>
                  <a:pt x="96275" y="126343"/>
                  <a:pt x="96515" y="126343"/>
                </a:cubicBezTo>
                <a:close/>
                <a:moveTo>
                  <a:pt x="91708" y="126365"/>
                </a:moveTo>
                <a:cubicBezTo>
                  <a:pt x="92145" y="126365"/>
                  <a:pt x="92385" y="125818"/>
                  <a:pt x="92058" y="125512"/>
                </a:cubicBezTo>
                <a:cubicBezTo>
                  <a:pt x="91730" y="125185"/>
                  <a:pt x="91184" y="125425"/>
                  <a:pt x="91184" y="125862"/>
                </a:cubicBezTo>
                <a:cubicBezTo>
                  <a:pt x="91184" y="126146"/>
                  <a:pt x="91424" y="126386"/>
                  <a:pt x="91708" y="126365"/>
                </a:cubicBezTo>
                <a:close/>
                <a:moveTo>
                  <a:pt x="86879" y="126408"/>
                </a:moveTo>
                <a:cubicBezTo>
                  <a:pt x="87360" y="126408"/>
                  <a:pt x="87600" y="125818"/>
                  <a:pt x="87250" y="125469"/>
                </a:cubicBezTo>
                <a:cubicBezTo>
                  <a:pt x="86923" y="125119"/>
                  <a:pt x="86333" y="125359"/>
                  <a:pt x="86333" y="125862"/>
                </a:cubicBezTo>
                <a:cubicBezTo>
                  <a:pt x="86333" y="126168"/>
                  <a:pt x="86573" y="126408"/>
                  <a:pt x="86879" y="126408"/>
                </a:cubicBezTo>
                <a:close/>
                <a:moveTo>
                  <a:pt x="82050" y="126408"/>
                </a:moveTo>
                <a:cubicBezTo>
                  <a:pt x="82531" y="126408"/>
                  <a:pt x="82771" y="125818"/>
                  <a:pt x="82443" y="125491"/>
                </a:cubicBezTo>
                <a:cubicBezTo>
                  <a:pt x="82094" y="125141"/>
                  <a:pt x="81504" y="125381"/>
                  <a:pt x="81504" y="125862"/>
                </a:cubicBezTo>
                <a:cubicBezTo>
                  <a:pt x="81504" y="126168"/>
                  <a:pt x="81744" y="126408"/>
                  <a:pt x="82050" y="126408"/>
                </a:cubicBezTo>
                <a:close/>
                <a:moveTo>
                  <a:pt x="77221" y="126408"/>
                </a:moveTo>
                <a:cubicBezTo>
                  <a:pt x="77723" y="126408"/>
                  <a:pt x="77986" y="125796"/>
                  <a:pt x="77614" y="125447"/>
                </a:cubicBezTo>
                <a:cubicBezTo>
                  <a:pt x="77265" y="125097"/>
                  <a:pt x="76653" y="125359"/>
                  <a:pt x="76653" y="125862"/>
                </a:cubicBezTo>
                <a:cubicBezTo>
                  <a:pt x="76653" y="126168"/>
                  <a:pt x="76915" y="126430"/>
                  <a:pt x="77221" y="126408"/>
                </a:cubicBezTo>
                <a:close/>
                <a:moveTo>
                  <a:pt x="72392" y="126408"/>
                </a:moveTo>
                <a:cubicBezTo>
                  <a:pt x="72894" y="126408"/>
                  <a:pt x="73135" y="125818"/>
                  <a:pt x="72785" y="125491"/>
                </a:cubicBezTo>
                <a:cubicBezTo>
                  <a:pt x="72436" y="125141"/>
                  <a:pt x="71846" y="125381"/>
                  <a:pt x="71846" y="125862"/>
                </a:cubicBezTo>
                <a:cubicBezTo>
                  <a:pt x="71846" y="126168"/>
                  <a:pt x="72086" y="126408"/>
                  <a:pt x="72392" y="126408"/>
                </a:cubicBezTo>
                <a:close/>
                <a:moveTo>
                  <a:pt x="67563" y="126408"/>
                </a:moveTo>
                <a:cubicBezTo>
                  <a:pt x="68065" y="126408"/>
                  <a:pt x="68306" y="125818"/>
                  <a:pt x="67956" y="125469"/>
                </a:cubicBezTo>
                <a:cubicBezTo>
                  <a:pt x="67606" y="125119"/>
                  <a:pt x="67017" y="125359"/>
                  <a:pt x="67017" y="125862"/>
                </a:cubicBezTo>
                <a:cubicBezTo>
                  <a:pt x="67017" y="126168"/>
                  <a:pt x="67279" y="126408"/>
                  <a:pt x="67563" y="126408"/>
                </a:cubicBezTo>
                <a:close/>
                <a:moveTo>
                  <a:pt x="62734" y="126365"/>
                </a:moveTo>
                <a:cubicBezTo>
                  <a:pt x="63193" y="126365"/>
                  <a:pt x="63433" y="125818"/>
                  <a:pt x="63105" y="125512"/>
                </a:cubicBezTo>
                <a:cubicBezTo>
                  <a:pt x="62777" y="125185"/>
                  <a:pt x="62231" y="125425"/>
                  <a:pt x="62231" y="125862"/>
                </a:cubicBezTo>
                <a:cubicBezTo>
                  <a:pt x="62231" y="126146"/>
                  <a:pt x="62472" y="126365"/>
                  <a:pt x="62734" y="126365"/>
                </a:cubicBezTo>
                <a:close/>
                <a:moveTo>
                  <a:pt x="57927" y="126343"/>
                </a:moveTo>
                <a:cubicBezTo>
                  <a:pt x="58342" y="126343"/>
                  <a:pt x="58560" y="125840"/>
                  <a:pt x="58254" y="125534"/>
                </a:cubicBezTo>
                <a:cubicBezTo>
                  <a:pt x="57948" y="125228"/>
                  <a:pt x="57446" y="125447"/>
                  <a:pt x="57446" y="125862"/>
                </a:cubicBezTo>
                <a:cubicBezTo>
                  <a:pt x="57446" y="126124"/>
                  <a:pt x="57664" y="126343"/>
                  <a:pt x="57927" y="126343"/>
                </a:cubicBezTo>
                <a:close/>
                <a:moveTo>
                  <a:pt x="53098" y="126277"/>
                </a:moveTo>
                <a:cubicBezTo>
                  <a:pt x="53469" y="126277"/>
                  <a:pt x="53644" y="125840"/>
                  <a:pt x="53382" y="125578"/>
                </a:cubicBezTo>
                <a:cubicBezTo>
                  <a:pt x="53119" y="125316"/>
                  <a:pt x="52682" y="125491"/>
                  <a:pt x="52682" y="125862"/>
                </a:cubicBezTo>
                <a:cubicBezTo>
                  <a:pt x="52682" y="126102"/>
                  <a:pt x="52857" y="126277"/>
                  <a:pt x="53098" y="126277"/>
                </a:cubicBezTo>
                <a:close/>
                <a:moveTo>
                  <a:pt x="48268" y="126233"/>
                </a:moveTo>
                <a:cubicBezTo>
                  <a:pt x="48596" y="126233"/>
                  <a:pt x="48749" y="125840"/>
                  <a:pt x="48531" y="125600"/>
                </a:cubicBezTo>
                <a:cubicBezTo>
                  <a:pt x="48290" y="125381"/>
                  <a:pt x="47897" y="125534"/>
                  <a:pt x="47897" y="125862"/>
                </a:cubicBezTo>
                <a:cubicBezTo>
                  <a:pt x="47897" y="126059"/>
                  <a:pt x="48072" y="126233"/>
                  <a:pt x="48268" y="126233"/>
                </a:cubicBezTo>
                <a:close/>
                <a:moveTo>
                  <a:pt x="43439" y="126146"/>
                </a:moveTo>
                <a:cubicBezTo>
                  <a:pt x="43680" y="126146"/>
                  <a:pt x="43811" y="125862"/>
                  <a:pt x="43636" y="125687"/>
                </a:cubicBezTo>
                <a:cubicBezTo>
                  <a:pt x="43461" y="125512"/>
                  <a:pt x="43177" y="125622"/>
                  <a:pt x="43177" y="125884"/>
                </a:cubicBezTo>
                <a:cubicBezTo>
                  <a:pt x="43177" y="126037"/>
                  <a:pt x="43287" y="126146"/>
                  <a:pt x="43439" y="126146"/>
                </a:cubicBezTo>
                <a:close/>
                <a:moveTo>
                  <a:pt x="38610" y="126081"/>
                </a:moveTo>
                <a:cubicBezTo>
                  <a:pt x="38894" y="126081"/>
                  <a:pt x="38894" y="125665"/>
                  <a:pt x="38610" y="125665"/>
                </a:cubicBezTo>
                <a:cubicBezTo>
                  <a:pt x="38326" y="125665"/>
                  <a:pt x="38326" y="126081"/>
                  <a:pt x="38610" y="126081"/>
                </a:cubicBezTo>
                <a:close/>
                <a:moveTo>
                  <a:pt x="33803" y="126015"/>
                </a:moveTo>
                <a:cubicBezTo>
                  <a:pt x="34000" y="126015"/>
                  <a:pt x="33650" y="125665"/>
                  <a:pt x="33650" y="125862"/>
                </a:cubicBezTo>
                <a:cubicBezTo>
                  <a:pt x="33650" y="125949"/>
                  <a:pt x="33716" y="126015"/>
                  <a:pt x="33803" y="126015"/>
                </a:cubicBezTo>
                <a:close/>
                <a:moveTo>
                  <a:pt x="28974" y="125928"/>
                </a:moveTo>
                <a:cubicBezTo>
                  <a:pt x="29062" y="125928"/>
                  <a:pt x="28909" y="125775"/>
                  <a:pt x="28909" y="125862"/>
                </a:cubicBezTo>
                <a:cubicBezTo>
                  <a:pt x="28909" y="125906"/>
                  <a:pt x="28931" y="125928"/>
                  <a:pt x="28974" y="125928"/>
                </a:cubicBezTo>
                <a:close/>
                <a:moveTo>
                  <a:pt x="130297" y="121099"/>
                </a:moveTo>
                <a:cubicBezTo>
                  <a:pt x="130362" y="121099"/>
                  <a:pt x="130362" y="120989"/>
                  <a:pt x="130297" y="120989"/>
                </a:cubicBezTo>
                <a:cubicBezTo>
                  <a:pt x="130231" y="120989"/>
                  <a:pt x="130231" y="121099"/>
                  <a:pt x="130297" y="121099"/>
                </a:cubicBezTo>
                <a:close/>
                <a:moveTo>
                  <a:pt x="125467" y="121208"/>
                </a:moveTo>
                <a:cubicBezTo>
                  <a:pt x="125555" y="121208"/>
                  <a:pt x="125642" y="121142"/>
                  <a:pt x="125642" y="121055"/>
                </a:cubicBezTo>
                <a:cubicBezTo>
                  <a:pt x="125642" y="120946"/>
                  <a:pt x="125555" y="120880"/>
                  <a:pt x="125467" y="120880"/>
                </a:cubicBezTo>
                <a:cubicBezTo>
                  <a:pt x="125380" y="120880"/>
                  <a:pt x="125315" y="120946"/>
                  <a:pt x="125315" y="121055"/>
                </a:cubicBezTo>
                <a:cubicBezTo>
                  <a:pt x="125315" y="121142"/>
                  <a:pt x="125380" y="121208"/>
                  <a:pt x="125467" y="121208"/>
                </a:cubicBezTo>
                <a:close/>
                <a:moveTo>
                  <a:pt x="120638" y="121295"/>
                </a:moveTo>
                <a:cubicBezTo>
                  <a:pt x="120879" y="121295"/>
                  <a:pt x="120988" y="121033"/>
                  <a:pt x="120835" y="120858"/>
                </a:cubicBezTo>
                <a:cubicBezTo>
                  <a:pt x="120660" y="120705"/>
                  <a:pt x="120398" y="120814"/>
                  <a:pt x="120398" y="121055"/>
                </a:cubicBezTo>
                <a:cubicBezTo>
                  <a:pt x="120398" y="121186"/>
                  <a:pt x="120507" y="121295"/>
                  <a:pt x="120638" y="121295"/>
                </a:cubicBezTo>
                <a:close/>
                <a:moveTo>
                  <a:pt x="115831" y="121383"/>
                </a:moveTo>
                <a:cubicBezTo>
                  <a:pt x="116115" y="121383"/>
                  <a:pt x="116268" y="121011"/>
                  <a:pt x="116050" y="120793"/>
                </a:cubicBezTo>
                <a:cubicBezTo>
                  <a:pt x="115853" y="120596"/>
                  <a:pt x="115482" y="120749"/>
                  <a:pt x="115482" y="121055"/>
                </a:cubicBezTo>
                <a:cubicBezTo>
                  <a:pt x="115482" y="121230"/>
                  <a:pt x="115635" y="121383"/>
                  <a:pt x="115831" y="121383"/>
                </a:cubicBezTo>
                <a:close/>
                <a:moveTo>
                  <a:pt x="111002" y="121470"/>
                </a:moveTo>
                <a:cubicBezTo>
                  <a:pt x="111374" y="121470"/>
                  <a:pt x="111549" y="121011"/>
                  <a:pt x="111286" y="120749"/>
                </a:cubicBezTo>
                <a:cubicBezTo>
                  <a:pt x="111024" y="120487"/>
                  <a:pt x="110587" y="120683"/>
                  <a:pt x="110587" y="121055"/>
                </a:cubicBezTo>
                <a:cubicBezTo>
                  <a:pt x="110587" y="121273"/>
                  <a:pt x="110762" y="121470"/>
                  <a:pt x="111002" y="121470"/>
                </a:cubicBezTo>
                <a:close/>
                <a:moveTo>
                  <a:pt x="106173" y="121536"/>
                </a:moveTo>
                <a:cubicBezTo>
                  <a:pt x="106610" y="121536"/>
                  <a:pt x="106829" y="121011"/>
                  <a:pt x="106523" y="120683"/>
                </a:cubicBezTo>
                <a:cubicBezTo>
                  <a:pt x="106217" y="120377"/>
                  <a:pt x="105671" y="120596"/>
                  <a:pt x="105671" y="121055"/>
                </a:cubicBezTo>
                <a:cubicBezTo>
                  <a:pt x="105671" y="121317"/>
                  <a:pt x="105889" y="121536"/>
                  <a:pt x="106173" y="121536"/>
                </a:cubicBezTo>
                <a:close/>
                <a:moveTo>
                  <a:pt x="101344" y="121601"/>
                </a:moveTo>
                <a:cubicBezTo>
                  <a:pt x="101825" y="121601"/>
                  <a:pt x="102065" y="121011"/>
                  <a:pt x="101737" y="120661"/>
                </a:cubicBezTo>
                <a:cubicBezTo>
                  <a:pt x="101388" y="120312"/>
                  <a:pt x="100798" y="120552"/>
                  <a:pt x="100798" y="121055"/>
                </a:cubicBezTo>
                <a:cubicBezTo>
                  <a:pt x="100798" y="121339"/>
                  <a:pt x="101038" y="121601"/>
                  <a:pt x="101344" y="121601"/>
                </a:cubicBezTo>
                <a:close/>
                <a:moveTo>
                  <a:pt x="96515" y="121645"/>
                </a:moveTo>
                <a:cubicBezTo>
                  <a:pt x="97061" y="121645"/>
                  <a:pt x="97324" y="120989"/>
                  <a:pt x="96952" y="120618"/>
                </a:cubicBezTo>
                <a:cubicBezTo>
                  <a:pt x="96559" y="120246"/>
                  <a:pt x="95925" y="120509"/>
                  <a:pt x="95925" y="121055"/>
                </a:cubicBezTo>
                <a:cubicBezTo>
                  <a:pt x="95925" y="121383"/>
                  <a:pt x="96187" y="121645"/>
                  <a:pt x="96515" y="121645"/>
                </a:cubicBezTo>
                <a:close/>
                <a:moveTo>
                  <a:pt x="91686" y="121688"/>
                </a:moveTo>
                <a:cubicBezTo>
                  <a:pt x="92276" y="121688"/>
                  <a:pt x="92560" y="120989"/>
                  <a:pt x="92145" y="120596"/>
                </a:cubicBezTo>
                <a:cubicBezTo>
                  <a:pt x="91752" y="120181"/>
                  <a:pt x="91052" y="120465"/>
                  <a:pt x="91052" y="121055"/>
                </a:cubicBezTo>
                <a:cubicBezTo>
                  <a:pt x="91052" y="121404"/>
                  <a:pt x="91336" y="121688"/>
                  <a:pt x="91686" y="121688"/>
                </a:cubicBezTo>
                <a:close/>
                <a:moveTo>
                  <a:pt x="86857" y="121710"/>
                </a:moveTo>
                <a:cubicBezTo>
                  <a:pt x="87469" y="121710"/>
                  <a:pt x="87753" y="120989"/>
                  <a:pt x="87338" y="120574"/>
                </a:cubicBezTo>
                <a:cubicBezTo>
                  <a:pt x="86923" y="120159"/>
                  <a:pt x="86202" y="120443"/>
                  <a:pt x="86202" y="121055"/>
                </a:cubicBezTo>
                <a:cubicBezTo>
                  <a:pt x="86202" y="121404"/>
                  <a:pt x="86507" y="121710"/>
                  <a:pt x="86857" y="121710"/>
                </a:cubicBezTo>
                <a:close/>
                <a:moveTo>
                  <a:pt x="82050" y="121732"/>
                </a:moveTo>
                <a:cubicBezTo>
                  <a:pt x="82662" y="121732"/>
                  <a:pt x="82968" y="120989"/>
                  <a:pt x="82531" y="120552"/>
                </a:cubicBezTo>
                <a:cubicBezTo>
                  <a:pt x="82094" y="120115"/>
                  <a:pt x="81351" y="120421"/>
                  <a:pt x="81351" y="121055"/>
                </a:cubicBezTo>
                <a:cubicBezTo>
                  <a:pt x="81351" y="121426"/>
                  <a:pt x="81657" y="121732"/>
                  <a:pt x="82050" y="121732"/>
                </a:cubicBezTo>
                <a:close/>
                <a:moveTo>
                  <a:pt x="77221" y="121732"/>
                </a:moveTo>
                <a:cubicBezTo>
                  <a:pt x="77833" y="121732"/>
                  <a:pt x="78160" y="120989"/>
                  <a:pt x="77702" y="120552"/>
                </a:cubicBezTo>
                <a:cubicBezTo>
                  <a:pt x="77265" y="120115"/>
                  <a:pt x="76522" y="120421"/>
                  <a:pt x="76522" y="121055"/>
                </a:cubicBezTo>
                <a:cubicBezTo>
                  <a:pt x="76522" y="121426"/>
                  <a:pt x="76828" y="121732"/>
                  <a:pt x="77221" y="121732"/>
                </a:cubicBezTo>
                <a:close/>
                <a:moveTo>
                  <a:pt x="72392" y="121732"/>
                </a:moveTo>
                <a:cubicBezTo>
                  <a:pt x="73004" y="121732"/>
                  <a:pt x="73331" y="120989"/>
                  <a:pt x="72894" y="120552"/>
                </a:cubicBezTo>
                <a:cubicBezTo>
                  <a:pt x="72436" y="120115"/>
                  <a:pt x="71693" y="120421"/>
                  <a:pt x="71693" y="121055"/>
                </a:cubicBezTo>
                <a:cubicBezTo>
                  <a:pt x="71693" y="121426"/>
                  <a:pt x="71999" y="121732"/>
                  <a:pt x="72392" y="121732"/>
                </a:cubicBezTo>
                <a:close/>
                <a:moveTo>
                  <a:pt x="67563" y="121710"/>
                </a:moveTo>
                <a:cubicBezTo>
                  <a:pt x="68153" y="121710"/>
                  <a:pt x="68459" y="120989"/>
                  <a:pt x="68044" y="120574"/>
                </a:cubicBezTo>
                <a:cubicBezTo>
                  <a:pt x="67606" y="120159"/>
                  <a:pt x="66885" y="120443"/>
                  <a:pt x="66885" y="121055"/>
                </a:cubicBezTo>
                <a:cubicBezTo>
                  <a:pt x="66885" y="121404"/>
                  <a:pt x="67191" y="121710"/>
                  <a:pt x="67563" y="121710"/>
                </a:cubicBezTo>
                <a:close/>
                <a:moveTo>
                  <a:pt x="62734" y="121688"/>
                </a:moveTo>
                <a:cubicBezTo>
                  <a:pt x="63302" y="121688"/>
                  <a:pt x="63608" y="120989"/>
                  <a:pt x="63193" y="120596"/>
                </a:cubicBezTo>
                <a:cubicBezTo>
                  <a:pt x="62799" y="120181"/>
                  <a:pt x="62100" y="120465"/>
                  <a:pt x="62100" y="121055"/>
                </a:cubicBezTo>
                <a:cubicBezTo>
                  <a:pt x="62100" y="121404"/>
                  <a:pt x="62384" y="121688"/>
                  <a:pt x="62734" y="121688"/>
                </a:cubicBezTo>
                <a:close/>
                <a:moveTo>
                  <a:pt x="57905" y="121645"/>
                </a:moveTo>
                <a:cubicBezTo>
                  <a:pt x="58451" y="121645"/>
                  <a:pt x="58713" y="120989"/>
                  <a:pt x="58342" y="120618"/>
                </a:cubicBezTo>
                <a:cubicBezTo>
                  <a:pt x="57970" y="120246"/>
                  <a:pt x="57315" y="120509"/>
                  <a:pt x="57315" y="121055"/>
                </a:cubicBezTo>
                <a:cubicBezTo>
                  <a:pt x="57315" y="121383"/>
                  <a:pt x="57577" y="121645"/>
                  <a:pt x="57905" y="121645"/>
                </a:cubicBezTo>
                <a:close/>
                <a:moveTo>
                  <a:pt x="53098" y="121601"/>
                </a:moveTo>
                <a:cubicBezTo>
                  <a:pt x="53578" y="121601"/>
                  <a:pt x="53819" y="121011"/>
                  <a:pt x="53469" y="120661"/>
                </a:cubicBezTo>
                <a:cubicBezTo>
                  <a:pt x="53141" y="120312"/>
                  <a:pt x="52551" y="120552"/>
                  <a:pt x="52551" y="121055"/>
                </a:cubicBezTo>
                <a:cubicBezTo>
                  <a:pt x="52551" y="121339"/>
                  <a:pt x="52792" y="121601"/>
                  <a:pt x="53098" y="121601"/>
                </a:cubicBezTo>
                <a:close/>
                <a:moveTo>
                  <a:pt x="48268" y="121536"/>
                </a:moveTo>
                <a:cubicBezTo>
                  <a:pt x="48706" y="121536"/>
                  <a:pt x="48902" y="121011"/>
                  <a:pt x="48618" y="120705"/>
                </a:cubicBezTo>
                <a:cubicBezTo>
                  <a:pt x="48312" y="120399"/>
                  <a:pt x="47788" y="120618"/>
                  <a:pt x="47788" y="121055"/>
                </a:cubicBezTo>
                <a:cubicBezTo>
                  <a:pt x="47788" y="121317"/>
                  <a:pt x="48006" y="121536"/>
                  <a:pt x="48268" y="121536"/>
                </a:cubicBezTo>
                <a:close/>
                <a:moveTo>
                  <a:pt x="43439" y="121470"/>
                </a:moveTo>
                <a:cubicBezTo>
                  <a:pt x="43811" y="121470"/>
                  <a:pt x="43986" y="121011"/>
                  <a:pt x="43724" y="120749"/>
                </a:cubicBezTo>
                <a:cubicBezTo>
                  <a:pt x="43461" y="120487"/>
                  <a:pt x="43024" y="120683"/>
                  <a:pt x="43024" y="121055"/>
                </a:cubicBezTo>
                <a:cubicBezTo>
                  <a:pt x="43024" y="121273"/>
                  <a:pt x="43199" y="121470"/>
                  <a:pt x="43439" y="121470"/>
                </a:cubicBezTo>
                <a:close/>
                <a:moveTo>
                  <a:pt x="38610" y="121361"/>
                </a:moveTo>
                <a:cubicBezTo>
                  <a:pt x="38894" y="121361"/>
                  <a:pt x="39047" y="121011"/>
                  <a:pt x="38851" y="120814"/>
                </a:cubicBezTo>
                <a:cubicBezTo>
                  <a:pt x="38632" y="120618"/>
                  <a:pt x="38283" y="120749"/>
                  <a:pt x="38283" y="121055"/>
                </a:cubicBezTo>
                <a:cubicBezTo>
                  <a:pt x="38283" y="121230"/>
                  <a:pt x="38436" y="121361"/>
                  <a:pt x="38610" y="121361"/>
                </a:cubicBezTo>
                <a:close/>
                <a:moveTo>
                  <a:pt x="33781" y="121295"/>
                </a:moveTo>
                <a:cubicBezTo>
                  <a:pt x="34000" y="121295"/>
                  <a:pt x="34109" y="121033"/>
                  <a:pt x="33956" y="120880"/>
                </a:cubicBezTo>
                <a:cubicBezTo>
                  <a:pt x="33803" y="120727"/>
                  <a:pt x="33541" y="120836"/>
                  <a:pt x="33541" y="121055"/>
                </a:cubicBezTo>
                <a:cubicBezTo>
                  <a:pt x="33541" y="121186"/>
                  <a:pt x="33650" y="121295"/>
                  <a:pt x="33781" y="121295"/>
                </a:cubicBezTo>
                <a:close/>
                <a:moveTo>
                  <a:pt x="28952" y="121186"/>
                </a:moveTo>
                <a:cubicBezTo>
                  <a:pt x="29193" y="121186"/>
                  <a:pt x="28821" y="120814"/>
                  <a:pt x="28821" y="121055"/>
                </a:cubicBezTo>
                <a:cubicBezTo>
                  <a:pt x="28821" y="121120"/>
                  <a:pt x="28887" y="121186"/>
                  <a:pt x="28952" y="121186"/>
                </a:cubicBezTo>
                <a:close/>
                <a:moveTo>
                  <a:pt x="24123" y="121099"/>
                </a:moveTo>
                <a:cubicBezTo>
                  <a:pt x="24211" y="121099"/>
                  <a:pt x="24211" y="120989"/>
                  <a:pt x="24123" y="120989"/>
                </a:cubicBezTo>
                <a:cubicBezTo>
                  <a:pt x="24058" y="120989"/>
                  <a:pt x="24058" y="121099"/>
                  <a:pt x="24123" y="121099"/>
                </a:cubicBezTo>
                <a:close/>
                <a:moveTo>
                  <a:pt x="135126" y="116269"/>
                </a:moveTo>
                <a:cubicBezTo>
                  <a:pt x="135147" y="116269"/>
                  <a:pt x="135169" y="116248"/>
                  <a:pt x="135169" y="116226"/>
                </a:cubicBezTo>
                <a:cubicBezTo>
                  <a:pt x="135169" y="116182"/>
                  <a:pt x="135147" y="116160"/>
                  <a:pt x="135126" y="116160"/>
                </a:cubicBezTo>
                <a:cubicBezTo>
                  <a:pt x="135104" y="116160"/>
                  <a:pt x="135060" y="116182"/>
                  <a:pt x="135060" y="116226"/>
                </a:cubicBezTo>
                <a:cubicBezTo>
                  <a:pt x="135060" y="116248"/>
                  <a:pt x="135104" y="116269"/>
                  <a:pt x="135126" y="116269"/>
                </a:cubicBezTo>
                <a:close/>
                <a:moveTo>
                  <a:pt x="130297" y="116379"/>
                </a:moveTo>
                <a:cubicBezTo>
                  <a:pt x="130384" y="116379"/>
                  <a:pt x="130449" y="116313"/>
                  <a:pt x="130449" y="116226"/>
                </a:cubicBezTo>
                <a:cubicBezTo>
                  <a:pt x="130449" y="115964"/>
                  <a:pt x="130056" y="116379"/>
                  <a:pt x="130297" y="116379"/>
                </a:cubicBezTo>
                <a:close/>
                <a:moveTo>
                  <a:pt x="125467" y="116466"/>
                </a:moveTo>
                <a:cubicBezTo>
                  <a:pt x="125708" y="116466"/>
                  <a:pt x="125817" y="116204"/>
                  <a:pt x="125642" y="116029"/>
                </a:cubicBezTo>
                <a:cubicBezTo>
                  <a:pt x="125489" y="115876"/>
                  <a:pt x="125227" y="115985"/>
                  <a:pt x="125227" y="116226"/>
                </a:cubicBezTo>
                <a:cubicBezTo>
                  <a:pt x="125227" y="116357"/>
                  <a:pt x="125336" y="116466"/>
                  <a:pt x="125467" y="116466"/>
                </a:cubicBezTo>
                <a:close/>
                <a:moveTo>
                  <a:pt x="120638" y="116575"/>
                </a:moveTo>
                <a:cubicBezTo>
                  <a:pt x="121163" y="116619"/>
                  <a:pt x="121163" y="115811"/>
                  <a:pt x="120638" y="115854"/>
                </a:cubicBezTo>
                <a:cubicBezTo>
                  <a:pt x="120201" y="115898"/>
                  <a:pt x="120201" y="116532"/>
                  <a:pt x="120638" y="116575"/>
                </a:cubicBezTo>
                <a:close/>
                <a:moveTo>
                  <a:pt x="115831" y="116685"/>
                </a:moveTo>
                <a:cubicBezTo>
                  <a:pt x="116225" y="116685"/>
                  <a:pt x="116443" y="116182"/>
                  <a:pt x="116137" y="115898"/>
                </a:cubicBezTo>
                <a:cubicBezTo>
                  <a:pt x="115853" y="115614"/>
                  <a:pt x="115372" y="115811"/>
                  <a:pt x="115372" y="116226"/>
                </a:cubicBezTo>
                <a:cubicBezTo>
                  <a:pt x="115372" y="116466"/>
                  <a:pt x="115569" y="116685"/>
                  <a:pt x="115831" y="116685"/>
                </a:cubicBezTo>
                <a:close/>
                <a:moveTo>
                  <a:pt x="111002" y="116750"/>
                </a:moveTo>
                <a:cubicBezTo>
                  <a:pt x="111483" y="116750"/>
                  <a:pt x="111723" y="116160"/>
                  <a:pt x="111374" y="115811"/>
                </a:cubicBezTo>
                <a:cubicBezTo>
                  <a:pt x="111046" y="115483"/>
                  <a:pt x="110456" y="115723"/>
                  <a:pt x="110456" y="116204"/>
                </a:cubicBezTo>
                <a:cubicBezTo>
                  <a:pt x="110434" y="116510"/>
                  <a:pt x="110696" y="116750"/>
                  <a:pt x="111002" y="116750"/>
                </a:cubicBezTo>
                <a:close/>
                <a:moveTo>
                  <a:pt x="106173" y="116838"/>
                </a:moveTo>
                <a:cubicBezTo>
                  <a:pt x="106719" y="116838"/>
                  <a:pt x="106982" y="116160"/>
                  <a:pt x="106610" y="115789"/>
                </a:cubicBezTo>
                <a:cubicBezTo>
                  <a:pt x="106217" y="115395"/>
                  <a:pt x="105561" y="115679"/>
                  <a:pt x="105561" y="116226"/>
                </a:cubicBezTo>
                <a:cubicBezTo>
                  <a:pt x="105561" y="116554"/>
                  <a:pt x="105824" y="116838"/>
                  <a:pt x="106173" y="116838"/>
                </a:cubicBezTo>
                <a:close/>
                <a:moveTo>
                  <a:pt x="101344" y="116903"/>
                </a:moveTo>
                <a:cubicBezTo>
                  <a:pt x="101956" y="116903"/>
                  <a:pt x="102262" y="116160"/>
                  <a:pt x="101825" y="115745"/>
                </a:cubicBezTo>
                <a:cubicBezTo>
                  <a:pt x="101388" y="115308"/>
                  <a:pt x="100667" y="115614"/>
                  <a:pt x="100667" y="116226"/>
                </a:cubicBezTo>
                <a:cubicBezTo>
                  <a:pt x="100667" y="116597"/>
                  <a:pt x="100973" y="116903"/>
                  <a:pt x="101344" y="116903"/>
                </a:cubicBezTo>
                <a:close/>
                <a:moveTo>
                  <a:pt x="96515" y="116947"/>
                </a:moveTo>
                <a:cubicBezTo>
                  <a:pt x="97171" y="116947"/>
                  <a:pt x="97498" y="116160"/>
                  <a:pt x="97040" y="115701"/>
                </a:cubicBezTo>
                <a:cubicBezTo>
                  <a:pt x="96581" y="115242"/>
                  <a:pt x="95772" y="115570"/>
                  <a:pt x="95772" y="116226"/>
                </a:cubicBezTo>
                <a:cubicBezTo>
                  <a:pt x="95772" y="116619"/>
                  <a:pt x="96122" y="116947"/>
                  <a:pt x="96515" y="116947"/>
                </a:cubicBezTo>
                <a:close/>
                <a:moveTo>
                  <a:pt x="91686" y="116991"/>
                </a:moveTo>
                <a:cubicBezTo>
                  <a:pt x="92385" y="116991"/>
                  <a:pt x="92735" y="116160"/>
                  <a:pt x="92232" y="115679"/>
                </a:cubicBezTo>
                <a:cubicBezTo>
                  <a:pt x="91752" y="115177"/>
                  <a:pt x="90921" y="115527"/>
                  <a:pt x="90921" y="116226"/>
                </a:cubicBezTo>
                <a:cubicBezTo>
                  <a:pt x="90921" y="116641"/>
                  <a:pt x="91271" y="116991"/>
                  <a:pt x="91686" y="116991"/>
                </a:cubicBezTo>
                <a:close/>
                <a:moveTo>
                  <a:pt x="86857" y="117034"/>
                </a:moveTo>
                <a:cubicBezTo>
                  <a:pt x="87600" y="117034"/>
                  <a:pt x="87971" y="116160"/>
                  <a:pt x="87447" y="115636"/>
                </a:cubicBezTo>
                <a:cubicBezTo>
                  <a:pt x="86923" y="115111"/>
                  <a:pt x="86049" y="115483"/>
                  <a:pt x="86049" y="116226"/>
                </a:cubicBezTo>
                <a:cubicBezTo>
                  <a:pt x="86049" y="116663"/>
                  <a:pt x="86420" y="117034"/>
                  <a:pt x="86857" y="117034"/>
                </a:cubicBezTo>
                <a:close/>
                <a:moveTo>
                  <a:pt x="82050" y="117056"/>
                </a:moveTo>
                <a:cubicBezTo>
                  <a:pt x="82793" y="117056"/>
                  <a:pt x="83164" y="116160"/>
                  <a:pt x="82640" y="115614"/>
                </a:cubicBezTo>
                <a:cubicBezTo>
                  <a:pt x="82115" y="115090"/>
                  <a:pt x="81198" y="115461"/>
                  <a:pt x="81198" y="116226"/>
                </a:cubicBezTo>
                <a:cubicBezTo>
                  <a:pt x="81198" y="116685"/>
                  <a:pt x="81569" y="117056"/>
                  <a:pt x="82050" y="117056"/>
                </a:cubicBezTo>
                <a:close/>
                <a:moveTo>
                  <a:pt x="77221" y="117056"/>
                </a:moveTo>
                <a:cubicBezTo>
                  <a:pt x="77964" y="117056"/>
                  <a:pt x="78357" y="116160"/>
                  <a:pt x="77811" y="115614"/>
                </a:cubicBezTo>
                <a:cubicBezTo>
                  <a:pt x="77286" y="115090"/>
                  <a:pt x="76369" y="115461"/>
                  <a:pt x="76369" y="116226"/>
                </a:cubicBezTo>
                <a:cubicBezTo>
                  <a:pt x="76369" y="116685"/>
                  <a:pt x="76740" y="117056"/>
                  <a:pt x="77221" y="117056"/>
                </a:cubicBezTo>
                <a:close/>
                <a:moveTo>
                  <a:pt x="72392" y="117056"/>
                </a:moveTo>
                <a:cubicBezTo>
                  <a:pt x="73113" y="117056"/>
                  <a:pt x="73484" y="116182"/>
                  <a:pt x="72982" y="115658"/>
                </a:cubicBezTo>
                <a:cubicBezTo>
                  <a:pt x="72457" y="115155"/>
                  <a:pt x="71561" y="115505"/>
                  <a:pt x="71561" y="116248"/>
                </a:cubicBezTo>
                <a:cubicBezTo>
                  <a:pt x="71561" y="116685"/>
                  <a:pt x="71933" y="117056"/>
                  <a:pt x="72392" y="117056"/>
                </a:cubicBezTo>
                <a:close/>
                <a:moveTo>
                  <a:pt x="67563" y="117056"/>
                </a:moveTo>
                <a:cubicBezTo>
                  <a:pt x="68306" y="117056"/>
                  <a:pt x="68655" y="116160"/>
                  <a:pt x="68153" y="115658"/>
                </a:cubicBezTo>
                <a:cubicBezTo>
                  <a:pt x="67628" y="115133"/>
                  <a:pt x="66754" y="115505"/>
                  <a:pt x="66754" y="116226"/>
                </a:cubicBezTo>
                <a:cubicBezTo>
                  <a:pt x="66754" y="116685"/>
                  <a:pt x="67104" y="117056"/>
                  <a:pt x="67563" y="117056"/>
                </a:cubicBezTo>
                <a:close/>
                <a:moveTo>
                  <a:pt x="62734" y="117012"/>
                </a:moveTo>
                <a:cubicBezTo>
                  <a:pt x="63433" y="117012"/>
                  <a:pt x="63783" y="116182"/>
                  <a:pt x="63280" y="115679"/>
                </a:cubicBezTo>
                <a:cubicBezTo>
                  <a:pt x="62799" y="115199"/>
                  <a:pt x="61969" y="115548"/>
                  <a:pt x="61969" y="116226"/>
                </a:cubicBezTo>
                <a:cubicBezTo>
                  <a:pt x="61969" y="116663"/>
                  <a:pt x="62319" y="117012"/>
                  <a:pt x="62734" y="117012"/>
                </a:cubicBezTo>
                <a:close/>
                <a:moveTo>
                  <a:pt x="57905" y="116947"/>
                </a:moveTo>
                <a:cubicBezTo>
                  <a:pt x="58560" y="116947"/>
                  <a:pt x="58888" y="116182"/>
                  <a:pt x="58429" y="115723"/>
                </a:cubicBezTo>
                <a:cubicBezTo>
                  <a:pt x="57970" y="115264"/>
                  <a:pt x="57184" y="115592"/>
                  <a:pt x="57184" y="116226"/>
                </a:cubicBezTo>
                <a:cubicBezTo>
                  <a:pt x="57184" y="116619"/>
                  <a:pt x="57511" y="116947"/>
                  <a:pt x="57905" y="116947"/>
                </a:cubicBezTo>
                <a:close/>
                <a:moveTo>
                  <a:pt x="53098" y="116903"/>
                </a:moveTo>
                <a:cubicBezTo>
                  <a:pt x="53687" y="116903"/>
                  <a:pt x="53993" y="116182"/>
                  <a:pt x="53556" y="115767"/>
                </a:cubicBezTo>
                <a:cubicBezTo>
                  <a:pt x="53141" y="115330"/>
                  <a:pt x="52420" y="115636"/>
                  <a:pt x="52420" y="116226"/>
                </a:cubicBezTo>
                <a:cubicBezTo>
                  <a:pt x="52420" y="116597"/>
                  <a:pt x="52726" y="116903"/>
                  <a:pt x="53098" y="116903"/>
                </a:cubicBezTo>
                <a:close/>
                <a:moveTo>
                  <a:pt x="48268" y="116838"/>
                </a:moveTo>
                <a:cubicBezTo>
                  <a:pt x="48793" y="116838"/>
                  <a:pt x="49055" y="116182"/>
                  <a:pt x="48684" y="115811"/>
                </a:cubicBezTo>
                <a:cubicBezTo>
                  <a:pt x="48312" y="115417"/>
                  <a:pt x="47657" y="115701"/>
                  <a:pt x="47657" y="116226"/>
                </a:cubicBezTo>
                <a:cubicBezTo>
                  <a:pt x="47657" y="116554"/>
                  <a:pt x="47941" y="116838"/>
                  <a:pt x="48268" y="116838"/>
                </a:cubicBezTo>
                <a:close/>
                <a:moveTo>
                  <a:pt x="43439" y="116750"/>
                </a:moveTo>
                <a:cubicBezTo>
                  <a:pt x="43898" y="116750"/>
                  <a:pt x="44139" y="116182"/>
                  <a:pt x="43811" y="115854"/>
                </a:cubicBezTo>
                <a:cubicBezTo>
                  <a:pt x="43483" y="115527"/>
                  <a:pt x="42915" y="115767"/>
                  <a:pt x="42915" y="116226"/>
                </a:cubicBezTo>
                <a:cubicBezTo>
                  <a:pt x="42915" y="116510"/>
                  <a:pt x="43155" y="116750"/>
                  <a:pt x="43439" y="116750"/>
                </a:cubicBezTo>
                <a:close/>
                <a:moveTo>
                  <a:pt x="38610" y="116685"/>
                </a:moveTo>
                <a:cubicBezTo>
                  <a:pt x="39004" y="116685"/>
                  <a:pt x="39200" y="116204"/>
                  <a:pt x="38916" y="115920"/>
                </a:cubicBezTo>
                <a:cubicBezTo>
                  <a:pt x="38654" y="115636"/>
                  <a:pt x="38173" y="115832"/>
                  <a:pt x="38173" y="116226"/>
                </a:cubicBezTo>
                <a:cubicBezTo>
                  <a:pt x="38173" y="116466"/>
                  <a:pt x="38370" y="116685"/>
                  <a:pt x="38610" y="116685"/>
                </a:cubicBezTo>
                <a:close/>
                <a:moveTo>
                  <a:pt x="33781" y="116575"/>
                </a:moveTo>
                <a:cubicBezTo>
                  <a:pt x="34109" y="116575"/>
                  <a:pt x="34262" y="116204"/>
                  <a:pt x="34044" y="115985"/>
                </a:cubicBezTo>
                <a:cubicBezTo>
                  <a:pt x="33803" y="115767"/>
                  <a:pt x="33432" y="115920"/>
                  <a:pt x="33432" y="116226"/>
                </a:cubicBezTo>
                <a:cubicBezTo>
                  <a:pt x="33432" y="116422"/>
                  <a:pt x="33585" y="116575"/>
                  <a:pt x="33781" y="116575"/>
                </a:cubicBezTo>
                <a:close/>
                <a:moveTo>
                  <a:pt x="28952" y="116488"/>
                </a:moveTo>
                <a:cubicBezTo>
                  <a:pt x="29193" y="116488"/>
                  <a:pt x="29302" y="116204"/>
                  <a:pt x="29149" y="116051"/>
                </a:cubicBezTo>
                <a:cubicBezTo>
                  <a:pt x="28974" y="115898"/>
                  <a:pt x="28712" y="116007"/>
                  <a:pt x="28712" y="116226"/>
                </a:cubicBezTo>
                <a:cubicBezTo>
                  <a:pt x="28712" y="116379"/>
                  <a:pt x="28821" y="116488"/>
                  <a:pt x="28952" y="116488"/>
                </a:cubicBezTo>
                <a:close/>
                <a:moveTo>
                  <a:pt x="24123" y="116379"/>
                </a:moveTo>
                <a:cubicBezTo>
                  <a:pt x="24364" y="116379"/>
                  <a:pt x="23992" y="116007"/>
                  <a:pt x="23992" y="116226"/>
                </a:cubicBezTo>
                <a:cubicBezTo>
                  <a:pt x="23992" y="116313"/>
                  <a:pt x="24058" y="116379"/>
                  <a:pt x="24123" y="116379"/>
                </a:cubicBezTo>
                <a:close/>
                <a:moveTo>
                  <a:pt x="19316" y="116248"/>
                </a:moveTo>
                <a:cubicBezTo>
                  <a:pt x="19338" y="116248"/>
                  <a:pt x="19360" y="116226"/>
                  <a:pt x="19360" y="116204"/>
                </a:cubicBezTo>
                <a:cubicBezTo>
                  <a:pt x="19360" y="116182"/>
                  <a:pt x="19338" y="116160"/>
                  <a:pt x="19316" y="116182"/>
                </a:cubicBezTo>
                <a:cubicBezTo>
                  <a:pt x="19294" y="116182"/>
                  <a:pt x="19272" y="116182"/>
                  <a:pt x="19272" y="116204"/>
                </a:cubicBezTo>
                <a:cubicBezTo>
                  <a:pt x="19272" y="116226"/>
                  <a:pt x="19294" y="116248"/>
                  <a:pt x="19316" y="116248"/>
                </a:cubicBezTo>
                <a:close/>
                <a:moveTo>
                  <a:pt x="139955" y="111419"/>
                </a:moveTo>
                <a:cubicBezTo>
                  <a:pt x="139976" y="111419"/>
                  <a:pt x="139976" y="111397"/>
                  <a:pt x="139976" y="111397"/>
                </a:cubicBezTo>
                <a:cubicBezTo>
                  <a:pt x="139976" y="111375"/>
                  <a:pt x="139976" y="111353"/>
                  <a:pt x="139955" y="111353"/>
                </a:cubicBezTo>
                <a:cubicBezTo>
                  <a:pt x="139933" y="111353"/>
                  <a:pt x="139933" y="111375"/>
                  <a:pt x="139933" y="111397"/>
                </a:cubicBezTo>
                <a:cubicBezTo>
                  <a:pt x="139933" y="111397"/>
                  <a:pt x="139933" y="111419"/>
                  <a:pt x="139955" y="111419"/>
                </a:cubicBezTo>
                <a:close/>
                <a:moveTo>
                  <a:pt x="135126" y="111528"/>
                </a:moveTo>
                <a:cubicBezTo>
                  <a:pt x="135322" y="111528"/>
                  <a:pt x="135322" y="111244"/>
                  <a:pt x="135126" y="111244"/>
                </a:cubicBezTo>
                <a:cubicBezTo>
                  <a:pt x="134951" y="111244"/>
                  <a:pt x="134951" y="111528"/>
                  <a:pt x="135126" y="111528"/>
                </a:cubicBezTo>
                <a:close/>
                <a:moveTo>
                  <a:pt x="130297" y="111637"/>
                </a:moveTo>
                <a:cubicBezTo>
                  <a:pt x="130646" y="111637"/>
                  <a:pt x="130646" y="111135"/>
                  <a:pt x="130297" y="111135"/>
                </a:cubicBezTo>
                <a:cubicBezTo>
                  <a:pt x="129969" y="111135"/>
                  <a:pt x="129969" y="111637"/>
                  <a:pt x="130297" y="111637"/>
                </a:cubicBezTo>
                <a:close/>
                <a:moveTo>
                  <a:pt x="125467" y="111746"/>
                </a:moveTo>
                <a:cubicBezTo>
                  <a:pt x="125795" y="111746"/>
                  <a:pt x="125970" y="111353"/>
                  <a:pt x="125730" y="111135"/>
                </a:cubicBezTo>
                <a:cubicBezTo>
                  <a:pt x="125511" y="110894"/>
                  <a:pt x="125118" y="111069"/>
                  <a:pt x="125118" y="111375"/>
                </a:cubicBezTo>
                <a:cubicBezTo>
                  <a:pt x="125118" y="111593"/>
                  <a:pt x="125271" y="111746"/>
                  <a:pt x="125467" y="111746"/>
                </a:cubicBezTo>
                <a:close/>
                <a:moveTo>
                  <a:pt x="120660" y="111834"/>
                </a:moveTo>
                <a:cubicBezTo>
                  <a:pt x="121054" y="111834"/>
                  <a:pt x="121272" y="111353"/>
                  <a:pt x="120966" y="111069"/>
                </a:cubicBezTo>
                <a:cubicBezTo>
                  <a:pt x="120682" y="110763"/>
                  <a:pt x="120201" y="110982"/>
                  <a:pt x="120201" y="111375"/>
                </a:cubicBezTo>
                <a:cubicBezTo>
                  <a:pt x="120201" y="111637"/>
                  <a:pt x="120398" y="111834"/>
                  <a:pt x="120660" y="111834"/>
                </a:cubicBezTo>
                <a:close/>
                <a:moveTo>
                  <a:pt x="115831" y="111943"/>
                </a:moveTo>
                <a:cubicBezTo>
                  <a:pt x="116334" y="111943"/>
                  <a:pt x="116574" y="111331"/>
                  <a:pt x="116225" y="110982"/>
                </a:cubicBezTo>
                <a:cubicBezTo>
                  <a:pt x="115875" y="110632"/>
                  <a:pt x="115263" y="110894"/>
                  <a:pt x="115263" y="111375"/>
                </a:cubicBezTo>
                <a:cubicBezTo>
                  <a:pt x="115263" y="111703"/>
                  <a:pt x="115525" y="111943"/>
                  <a:pt x="115831" y="111943"/>
                </a:cubicBezTo>
                <a:close/>
                <a:moveTo>
                  <a:pt x="111002" y="112030"/>
                </a:moveTo>
                <a:cubicBezTo>
                  <a:pt x="111570" y="112030"/>
                  <a:pt x="111854" y="111331"/>
                  <a:pt x="111461" y="110938"/>
                </a:cubicBezTo>
                <a:cubicBezTo>
                  <a:pt x="111046" y="110523"/>
                  <a:pt x="110369" y="110807"/>
                  <a:pt x="110369" y="111397"/>
                </a:cubicBezTo>
                <a:cubicBezTo>
                  <a:pt x="110369" y="111746"/>
                  <a:pt x="110653" y="112030"/>
                  <a:pt x="111002" y="112030"/>
                </a:cubicBezTo>
                <a:close/>
                <a:moveTo>
                  <a:pt x="106173" y="112118"/>
                </a:moveTo>
                <a:cubicBezTo>
                  <a:pt x="106829" y="112096"/>
                  <a:pt x="107135" y="111331"/>
                  <a:pt x="106698" y="110872"/>
                </a:cubicBezTo>
                <a:cubicBezTo>
                  <a:pt x="106239" y="110413"/>
                  <a:pt x="105452" y="110741"/>
                  <a:pt x="105452" y="111397"/>
                </a:cubicBezTo>
                <a:cubicBezTo>
                  <a:pt x="105452" y="111790"/>
                  <a:pt x="105780" y="112118"/>
                  <a:pt x="106173" y="112118"/>
                </a:cubicBezTo>
                <a:close/>
                <a:moveTo>
                  <a:pt x="101344" y="112183"/>
                </a:moveTo>
                <a:cubicBezTo>
                  <a:pt x="102065" y="112183"/>
                  <a:pt x="102415" y="111309"/>
                  <a:pt x="101912" y="110807"/>
                </a:cubicBezTo>
                <a:cubicBezTo>
                  <a:pt x="101410" y="110304"/>
                  <a:pt x="100536" y="110676"/>
                  <a:pt x="100536" y="111397"/>
                </a:cubicBezTo>
                <a:cubicBezTo>
                  <a:pt x="100536" y="111834"/>
                  <a:pt x="100907" y="112183"/>
                  <a:pt x="101344" y="112183"/>
                </a:cubicBezTo>
                <a:close/>
                <a:moveTo>
                  <a:pt x="96515" y="112249"/>
                </a:moveTo>
                <a:cubicBezTo>
                  <a:pt x="97302" y="112249"/>
                  <a:pt x="97695" y="111309"/>
                  <a:pt x="97149" y="110763"/>
                </a:cubicBezTo>
                <a:cubicBezTo>
                  <a:pt x="96581" y="110217"/>
                  <a:pt x="95663" y="110610"/>
                  <a:pt x="95663" y="111397"/>
                </a:cubicBezTo>
                <a:cubicBezTo>
                  <a:pt x="95663" y="111856"/>
                  <a:pt x="96056" y="112249"/>
                  <a:pt x="96515" y="112249"/>
                </a:cubicBezTo>
                <a:close/>
                <a:moveTo>
                  <a:pt x="91708" y="112293"/>
                </a:moveTo>
                <a:cubicBezTo>
                  <a:pt x="92516" y="112293"/>
                  <a:pt x="92932" y="111309"/>
                  <a:pt x="92342" y="110741"/>
                </a:cubicBezTo>
                <a:cubicBezTo>
                  <a:pt x="91774" y="110173"/>
                  <a:pt x="90790" y="110566"/>
                  <a:pt x="90790" y="111397"/>
                </a:cubicBezTo>
                <a:cubicBezTo>
                  <a:pt x="90790" y="111877"/>
                  <a:pt x="91205" y="112293"/>
                  <a:pt x="91708" y="112293"/>
                </a:cubicBezTo>
                <a:close/>
                <a:moveTo>
                  <a:pt x="86879" y="112336"/>
                </a:moveTo>
                <a:cubicBezTo>
                  <a:pt x="87731" y="112336"/>
                  <a:pt x="88146" y="111309"/>
                  <a:pt x="87534" y="110719"/>
                </a:cubicBezTo>
                <a:cubicBezTo>
                  <a:pt x="86944" y="110108"/>
                  <a:pt x="85917" y="110545"/>
                  <a:pt x="85917" y="111375"/>
                </a:cubicBezTo>
                <a:cubicBezTo>
                  <a:pt x="85917" y="111921"/>
                  <a:pt x="86354" y="112336"/>
                  <a:pt x="86879" y="112336"/>
                </a:cubicBezTo>
                <a:close/>
                <a:moveTo>
                  <a:pt x="82050" y="112358"/>
                </a:moveTo>
                <a:cubicBezTo>
                  <a:pt x="82924" y="112358"/>
                  <a:pt x="83361" y="111309"/>
                  <a:pt x="82749" y="110697"/>
                </a:cubicBezTo>
                <a:cubicBezTo>
                  <a:pt x="82115" y="110086"/>
                  <a:pt x="81067" y="110523"/>
                  <a:pt x="81067" y="111397"/>
                </a:cubicBezTo>
                <a:cubicBezTo>
                  <a:pt x="81067" y="111921"/>
                  <a:pt x="81504" y="112358"/>
                  <a:pt x="82050" y="112358"/>
                </a:cubicBezTo>
                <a:close/>
                <a:moveTo>
                  <a:pt x="77221" y="112358"/>
                </a:moveTo>
                <a:cubicBezTo>
                  <a:pt x="78095" y="112358"/>
                  <a:pt x="78532" y="111309"/>
                  <a:pt x="77920" y="110697"/>
                </a:cubicBezTo>
                <a:cubicBezTo>
                  <a:pt x="77308" y="110086"/>
                  <a:pt x="76238" y="110523"/>
                  <a:pt x="76238" y="111397"/>
                </a:cubicBezTo>
                <a:cubicBezTo>
                  <a:pt x="76238" y="111921"/>
                  <a:pt x="76675" y="112358"/>
                  <a:pt x="77221" y="112358"/>
                </a:cubicBezTo>
                <a:close/>
                <a:moveTo>
                  <a:pt x="72392" y="112358"/>
                </a:moveTo>
                <a:cubicBezTo>
                  <a:pt x="73266" y="112358"/>
                  <a:pt x="73703" y="111309"/>
                  <a:pt x="73091" y="110697"/>
                </a:cubicBezTo>
                <a:cubicBezTo>
                  <a:pt x="72479" y="110086"/>
                  <a:pt x="71409" y="110523"/>
                  <a:pt x="71409" y="111397"/>
                </a:cubicBezTo>
                <a:cubicBezTo>
                  <a:pt x="71409" y="111921"/>
                  <a:pt x="71867" y="112358"/>
                  <a:pt x="72392" y="112358"/>
                </a:cubicBezTo>
                <a:close/>
                <a:moveTo>
                  <a:pt x="67563" y="112336"/>
                </a:moveTo>
                <a:cubicBezTo>
                  <a:pt x="68415" y="112336"/>
                  <a:pt x="68852" y="111309"/>
                  <a:pt x="68240" y="110719"/>
                </a:cubicBezTo>
                <a:cubicBezTo>
                  <a:pt x="67650" y="110108"/>
                  <a:pt x="66623" y="110545"/>
                  <a:pt x="66623" y="111375"/>
                </a:cubicBezTo>
                <a:cubicBezTo>
                  <a:pt x="66623" y="111921"/>
                  <a:pt x="67038" y="112336"/>
                  <a:pt x="67563" y="112336"/>
                </a:cubicBezTo>
                <a:close/>
                <a:moveTo>
                  <a:pt x="62734" y="112293"/>
                </a:moveTo>
                <a:cubicBezTo>
                  <a:pt x="63564" y="112293"/>
                  <a:pt x="63957" y="111309"/>
                  <a:pt x="63389" y="110741"/>
                </a:cubicBezTo>
                <a:cubicBezTo>
                  <a:pt x="62821" y="110173"/>
                  <a:pt x="61838" y="110566"/>
                  <a:pt x="61838" y="111397"/>
                </a:cubicBezTo>
                <a:cubicBezTo>
                  <a:pt x="61838" y="111877"/>
                  <a:pt x="62253" y="112293"/>
                  <a:pt x="62734" y="112293"/>
                </a:cubicBezTo>
                <a:close/>
                <a:moveTo>
                  <a:pt x="57927" y="112249"/>
                </a:moveTo>
                <a:cubicBezTo>
                  <a:pt x="58691" y="112249"/>
                  <a:pt x="59063" y="111309"/>
                  <a:pt x="58538" y="110785"/>
                </a:cubicBezTo>
                <a:cubicBezTo>
                  <a:pt x="57992" y="110239"/>
                  <a:pt x="57053" y="110610"/>
                  <a:pt x="57053" y="111397"/>
                </a:cubicBezTo>
                <a:cubicBezTo>
                  <a:pt x="57074" y="111856"/>
                  <a:pt x="57446" y="112249"/>
                  <a:pt x="57927" y="112249"/>
                </a:cubicBezTo>
                <a:close/>
                <a:moveTo>
                  <a:pt x="53098" y="112183"/>
                </a:moveTo>
                <a:cubicBezTo>
                  <a:pt x="53819" y="112183"/>
                  <a:pt x="54168" y="111309"/>
                  <a:pt x="53666" y="110807"/>
                </a:cubicBezTo>
                <a:cubicBezTo>
                  <a:pt x="53163" y="110304"/>
                  <a:pt x="52289" y="110676"/>
                  <a:pt x="52289" y="111397"/>
                </a:cubicBezTo>
                <a:cubicBezTo>
                  <a:pt x="52289" y="111834"/>
                  <a:pt x="52661" y="112183"/>
                  <a:pt x="53098" y="112183"/>
                </a:cubicBezTo>
                <a:close/>
                <a:moveTo>
                  <a:pt x="48268" y="112118"/>
                </a:moveTo>
                <a:cubicBezTo>
                  <a:pt x="48924" y="112096"/>
                  <a:pt x="49230" y="111331"/>
                  <a:pt x="48771" y="110872"/>
                </a:cubicBezTo>
                <a:cubicBezTo>
                  <a:pt x="48312" y="110413"/>
                  <a:pt x="47547" y="110741"/>
                  <a:pt x="47547" y="111397"/>
                </a:cubicBezTo>
                <a:cubicBezTo>
                  <a:pt x="47547" y="111790"/>
                  <a:pt x="47875" y="112118"/>
                  <a:pt x="48268" y="112118"/>
                </a:cubicBezTo>
                <a:close/>
                <a:moveTo>
                  <a:pt x="43439" y="112030"/>
                </a:moveTo>
                <a:cubicBezTo>
                  <a:pt x="44008" y="112030"/>
                  <a:pt x="44292" y="111331"/>
                  <a:pt x="43898" y="110938"/>
                </a:cubicBezTo>
                <a:cubicBezTo>
                  <a:pt x="43483" y="110523"/>
                  <a:pt x="42806" y="110807"/>
                  <a:pt x="42806" y="111397"/>
                </a:cubicBezTo>
                <a:cubicBezTo>
                  <a:pt x="42806" y="111746"/>
                  <a:pt x="43090" y="112030"/>
                  <a:pt x="43439" y="112030"/>
                </a:cubicBezTo>
                <a:close/>
                <a:moveTo>
                  <a:pt x="38610" y="111943"/>
                </a:moveTo>
                <a:cubicBezTo>
                  <a:pt x="39113" y="111943"/>
                  <a:pt x="39353" y="111353"/>
                  <a:pt x="39004" y="111003"/>
                </a:cubicBezTo>
                <a:cubicBezTo>
                  <a:pt x="38654" y="110654"/>
                  <a:pt x="38064" y="110894"/>
                  <a:pt x="38064" y="111397"/>
                </a:cubicBezTo>
                <a:cubicBezTo>
                  <a:pt x="38064" y="111681"/>
                  <a:pt x="38305" y="111943"/>
                  <a:pt x="38610" y="111943"/>
                </a:cubicBezTo>
                <a:close/>
                <a:moveTo>
                  <a:pt x="33781" y="111834"/>
                </a:moveTo>
                <a:cubicBezTo>
                  <a:pt x="34197" y="111834"/>
                  <a:pt x="34393" y="111353"/>
                  <a:pt x="34109" y="111069"/>
                </a:cubicBezTo>
                <a:cubicBezTo>
                  <a:pt x="33825" y="110763"/>
                  <a:pt x="33344" y="110982"/>
                  <a:pt x="33344" y="111397"/>
                </a:cubicBezTo>
                <a:cubicBezTo>
                  <a:pt x="33344" y="111637"/>
                  <a:pt x="33541" y="111834"/>
                  <a:pt x="33781" y="111834"/>
                </a:cubicBezTo>
                <a:close/>
                <a:moveTo>
                  <a:pt x="28974" y="111724"/>
                </a:moveTo>
                <a:cubicBezTo>
                  <a:pt x="29280" y="111724"/>
                  <a:pt x="29433" y="111353"/>
                  <a:pt x="29215" y="111135"/>
                </a:cubicBezTo>
                <a:cubicBezTo>
                  <a:pt x="28996" y="110916"/>
                  <a:pt x="28625" y="111069"/>
                  <a:pt x="28625" y="111397"/>
                </a:cubicBezTo>
                <a:cubicBezTo>
                  <a:pt x="28625" y="111572"/>
                  <a:pt x="28778" y="111724"/>
                  <a:pt x="28974" y="111724"/>
                </a:cubicBezTo>
                <a:close/>
                <a:moveTo>
                  <a:pt x="24145" y="111637"/>
                </a:moveTo>
                <a:cubicBezTo>
                  <a:pt x="24364" y="111637"/>
                  <a:pt x="24473" y="111375"/>
                  <a:pt x="24320" y="111222"/>
                </a:cubicBezTo>
                <a:cubicBezTo>
                  <a:pt x="24167" y="111047"/>
                  <a:pt x="23905" y="111178"/>
                  <a:pt x="23905" y="111397"/>
                </a:cubicBezTo>
                <a:cubicBezTo>
                  <a:pt x="23905" y="111528"/>
                  <a:pt x="24014" y="111637"/>
                  <a:pt x="24145" y="111637"/>
                </a:cubicBezTo>
                <a:close/>
                <a:moveTo>
                  <a:pt x="19316" y="111528"/>
                </a:moveTo>
                <a:cubicBezTo>
                  <a:pt x="19491" y="111528"/>
                  <a:pt x="19491" y="111244"/>
                  <a:pt x="19316" y="111244"/>
                </a:cubicBezTo>
                <a:cubicBezTo>
                  <a:pt x="19141" y="111244"/>
                  <a:pt x="19141" y="111528"/>
                  <a:pt x="19316" y="111528"/>
                </a:cubicBezTo>
                <a:close/>
                <a:moveTo>
                  <a:pt x="14487" y="111419"/>
                </a:moveTo>
                <a:cubicBezTo>
                  <a:pt x="14509" y="111419"/>
                  <a:pt x="14509" y="111397"/>
                  <a:pt x="14509" y="111397"/>
                </a:cubicBezTo>
                <a:cubicBezTo>
                  <a:pt x="14509" y="111375"/>
                  <a:pt x="14509" y="111353"/>
                  <a:pt x="14487" y="111353"/>
                </a:cubicBezTo>
                <a:cubicBezTo>
                  <a:pt x="14465" y="111353"/>
                  <a:pt x="14465" y="111375"/>
                  <a:pt x="14465" y="111397"/>
                </a:cubicBezTo>
                <a:cubicBezTo>
                  <a:pt x="14465" y="111397"/>
                  <a:pt x="14465" y="111419"/>
                  <a:pt x="14487" y="111419"/>
                </a:cubicBezTo>
                <a:close/>
                <a:moveTo>
                  <a:pt x="144784" y="106568"/>
                </a:moveTo>
                <a:lnTo>
                  <a:pt x="144784" y="106568"/>
                </a:lnTo>
                <a:cubicBezTo>
                  <a:pt x="144784" y="106546"/>
                  <a:pt x="144740" y="106546"/>
                  <a:pt x="144740" y="106568"/>
                </a:cubicBezTo>
                <a:lnTo>
                  <a:pt x="144762" y="106568"/>
                </a:lnTo>
                <a:close/>
                <a:moveTo>
                  <a:pt x="139955" y="106677"/>
                </a:moveTo>
                <a:cubicBezTo>
                  <a:pt x="140020" y="106655"/>
                  <a:pt x="140064" y="106611"/>
                  <a:pt x="140064" y="106568"/>
                </a:cubicBezTo>
                <a:cubicBezTo>
                  <a:pt x="140042" y="106437"/>
                  <a:pt x="139867" y="106437"/>
                  <a:pt x="139845" y="106568"/>
                </a:cubicBezTo>
                <a:cubicBezTo>
                  <a:pt x="139845" y="106611"/>
                  <a:pt x="139889" y="106677"/>
                  <a:pt x="139955" y="106677"/>
                </a:cubicBezTo>
                <a:close/>
                <a:moveTo>
                  <a:pt x="135126" y="106764"/>
                </a:moveTo>
                <a:cubicBezTo>
                  <a:pt x="135322" y="106764"/>
                  <a:pt x="135410" y="106546"/>
                  <a:pt x="135279" y="106393"/>
                </a:cubicBezTo>
                <a:cubicBezTo>
                  <a:pt x="135147" y="106262"/>
                  <a:pt x="134907" y="106371"/>
                  <a:pt x="134907" y="106568"/>
                </a:cubicBezTo>
                <a:cubicBezTo>
                  <a:pt x="134907" y="106677"/>
                  <a:pt x="135016" y="106764"/>
                  <a:pt x="135126" y="106764"/>
                </a:cubicBezTo>
                <a:close/>
                <a:moveTo>
                  <a:pt x="130297" y="106895"/>
                </a:moveTo>
                <a:cubicBezTo>
                  <a:pt x="130602" y="106895"/>
                  <a:pt x="130755" y="106524"/>
                  <a:pt x="130537" y="106327"/>
                </a:cubicBezTo>
                <a:cubicBezTo>
                  <a:pt x="130318" y="106109"/>
                  <a:pt x="129969" y="106262"/>
                  <a:pt x="129969" y="106568"/>
                </a:cubicBezTo>
                <a:cubicBezTo>
                  <a:pt x="129969" y="106742"/>
                  <a:pt x="130122" y="106895"/>
                  <a:pt x="130297" y="106895"/>
                </a:cubicBezTo>
                <a:close/>
                <a:moveTo>
                  <a:pt x="125467" y="107005"/>
                </a:moveTo>
                <a:cubicBezTo>
                  <a:pt x="125883" y="107005"/>
                  <a:pt x="126079" y="106524"/>
                  <a:pt x="125795" y="106240"/>
                </a:cubicBezTo>
                <a:cubicBezTo>
                  <a:pt x="125511" y="105956"/>
                  <a:pt x="125009" y="106153"/>
                  <a:pt x="125009" y="106568"/>
                </a:cubicBezTo>
                <a:cubicBezTo>
                  <a:pt x="125030" y="106808"/>
                  <a:pt x="125227" y="107005"/>
                  <a:pt x="125467" y="107005"/>
                </a:cubicBezTo>
                <a:close/>
                <a:moveTo>
                  <a:pt x="120638" y="107114"/>
                </a:moveTo>
                <a:cubicBezTo>
                  <a:pt x="121141" y="107114"/>
                  <a:pt x="121403" y="106524"/>
                  <a:pt x="121054" y="106153"/>
                </a:cubicBezTo>
                <a:cubicBezTo>
                  <a:pt x="120682" y="105803"/>
                  <a:pt x="120092" y="106065"/>
                  <a:pt x="120092" y="106568"/>
                </a:cubicBezTo>
                <a:cubicBezTo>
                  <a:pt x="120092" y="106874"/>
                  <a:pt x="120333" y="107114"/>
                  <a:pt x="120638" y="107114"/>
                </a:cubicBezTo>
                <a:close/>
                <a:moveTo>
                  <a:pt x="115831" y="107223"/>
                </a:moveTo>
                <a:cubicBezTo>
                  <a:pt x="116399" y="107223"/>
                  <a:pt x="116705" y="106502"/>
                  <a:pt x="116290" y="106087"/>
                </a:cubicBezTo>
                <a:cubicBezTo>
                  <a:pt x="115875" y="105694"/>
                  <a:pt x="115176" y="105978"/>
                  <a:pt x="115154" y="106568"/>
                </a:cubicBezTo>
                <a:cubicBezTo>
                  <a:pt x="115176" y="106917"/>
                  <a:pt x="115460" y="107223"/>
                  <a:pt x="115831" y="107223"/>
                </a:cubicBezTo>
                <a:close/>
                <a:moveTo>
                  <a:pt x="111002" y="107311"/>
                </a:moveTo>
                <a:cubicBezTo>
                  <a:pt x="111658" y="107311"/>
                  <a:pt x="112007" y="106502"/>
                  <a:pt x="111527" y="106021"/>
                </a:cubicBezTo>
                <a:cubicBezTo>
                  <a:pt x="111046" y="105563"/>
                  <a:pt x="110237" y="105890"/>
                  <a:pt x="110237" y="106568"/>
                </a:cubicBezTo>
                <a:cubicBezTo>
                  <a:pt x="110237" y="106983"/>
                  <a:pt x="110587" y="107311"/>
                  <a:pt x="111002" y="107311"/>
                </a:cubicBezTo>
                <a:close/>
                <a:moveTo>
                  <a:pt x="106173" y="107398"/>
                </a:moveTo>
                <a:cubicBezTo>
                  <a:pt x="106916" y="107398"/>
                  <a:pt x="107309" y="106480"/>
                  <a:pt x="106763" y="105956"/>
                </a:cubicBezTo>
                <a:cubicBezTo>
                  <a:pt x="106239" y="105431"/>
                  <a:pt x="105321" y="105803"/>
                  <a:pt x="105321" y="106568"/>
                </a:cubicBezTo>
                <a:cubicBezTo>
                  <a:pt x="105321" y="107027"/>
                  <a:pt x="105714" y="107398"/>
                  <a:pt x="106173" y="107398"/>
                </a:cubicBezTo>
                <a:close/>
                <a:moveTo>
                  <a:pt x="101344" y="107485"/>
                </a:moveTo>
                <a:cubicBezTo>
                  <a:pt x="102175" y="107485"/>
                  <a:pt x="102568" y="106480"/>
                  <a:pt x="102000" y="105912"/>
                </a:cubicBezTo>
                <a:cubicBezTo>
                  <a:pt x="101410" y="105322"/>
                  <a:pt x="100426" y="105737"/>
                  <a:pt x="100426" y="106568"/>
                </a:cubicBezTo>
                <a:cubicBezTo>
                  <a:pt x="100426" y="107070"/>
                  <a:pt x="100842" y="107485"/>
                  <a:pt x="101344" y="107485"/>
                </a:cubicBezTo>
                <a:close/>
                <a:moveTo>
                  <a:pt x="96515" y="107551"/>
                </a:moveTo>
                <a:cubicBezTo>
                  <a:pt x="97411" y="107551"/>
                  <a:pt x="97848" y="106480"/>
                  <a:pt x="97214" y="105847"/>
                </a:cubicBezTo>
                <a:cubicBezTo>
                  <a:pt x="96603" y="105235"/>
                  <a:pt x="95532" y="105672"/>
                  <a:pt x="95532" y="106568"/>
                </a:cubicBezTo>
                <a:cubicBezTo>
                  <a:pt x="95532" y="107114"/>
                  <a:pt x="95969" y="107551"/>
                  <a:pt x="96515" y="107551"/>
                </a:cubicBezTo>
                <a:close/>
                <a:moveTo>
                  <a:pt x="91686" y="107595"/>
                </a:moveTo>
                <a:cubicBezTo>
                  <a:pt x="92626" y="107595"/>
                  <a:pt x="93085" y="106480"/>
                  <a:pt x="92429" y="105825"/>
                </a:cubicBezTo>
                <a:cubicBezTo>
                  <a:pt x="91774" y="105169"/>
                  <a:pt x="90659" y="105628"/>
                  <a:pt x="90659" y="106568"/>
                </a:cubicBezTo>
                <a:cubicBezTo>
                  <a:pt x="90659" y="107136"/>
                  <a:pt x="91118" y="107595"/>
                  <a:pt x="91686" y="107595"/>
                </a:cubicBezTo>
                <a:close/>
                <a:moveTo>
                  <a:pt x="86857" y="107638"/>
                </a:moveTo>
                <a:cubicBezTo>
                  <a:pt x="87840" y="107638"/>
                  <a:pt x="88321" y="106458"/>
                  <a:pt x="87644" y="105781"/>
                </a:cubicBezTo>
                <a:cubicBezTo>
                  <a:pt x="86944" y="105082"/>
                  <a:pt x="85765" y="105584"/>
                  <a:pt x="85765" y="106546"/>
                </a:cubicBezTo>
                <a:cubicBezTo>
                  <a:pt x="85765" y="107158"/>
                  <a:pt x="86267" y="107638"/>
                  <a:pt x="86857" y="107638"/>
                </a:cubicBezTo>
                <a:close/>
                <a:moveTo>
                  <a:pt x="82050" y="107660"/>
                </a:moveTo>
                <a:cubicBezTo>
                  <a:pt x="83033" y="107660"/>
                  <a:pt x="83536" y="106480"/>
                  <a:pt x="82837" y="105781"/>
                </a:cubicBezTo>
                <a:cubicBezTo>
                  <a:pt x="82137" y="105060"/>
                  <a:pt x="80935" y="105563"/>
                  <a:pt x="80935" y="106568"/>
                </a:cubicBezTo>
                <a:cubicBezTo>
                  <a:pt x="80935" y="107179"/>
                  <a:pt x="81438" y="107660"/>
                  <a:pt x="82050" y="107660"/>
                </a:cubicBezTo>
                <a:close/>
                <a:moveTo>
                  <a:pt x="77221" y="107660"/>
                </a:moveTo>
                <a:cubicBezTo>
                  <a:pt x="78226" y="107660"/>
                  <a:pt x="78729" y="106458"/>
                  <a:pt x="78007" y="105737"/>
                </a:cubicBezTo>
                <a:cubicBezTo>
                  <a:pt x="77308" y="105038"/>
                  <a:pt x="76085" y="105541"/>
                  <a:pt x="76085" y="106546"/>
                </a:cubicBezTo>
                <a:cubicBezTo>
                  <a:pt x="76085" y="107158"/>
                  <a:pt x="76587" y="107660"/>
                  <a:pt x="77221" y="107660"/>
                </a:cubicBezTo>
                <a:close/>
                <a:moveTo>
                  <a:pt x="72392" y="107660"/>
                </a:moveTo>
                <a:cubicBezTo>
                  <a:pt x="73375" y="107660"/>
                  <a:pt x="73878" y="106480"/>
                  <a:pt x="73178" y="105759"/>
                </a:cubicBezTo>
                <a:cubicBezTo>
                  <a:pt x="72479" y="105060"/>
                  <a:pt x="71277" y="105563"/>
                  <a:pt x="71277" y="106568"/>
                </a:cubicBezTo>
                <a:cubicBezTo>
                  <a:pt x="71277" y="107179"/>
                  <a:pt x="71780" y="107660"/>
                  <a:pt x="72392" y="107660"/>
                </a:cubicBezTo>
                <a:close/>
                <a:moveTo>
                  <a:pt x="67563" y="107638"/>
                </a:moveTo>
                <a:cubicBezTo>
                  <a:pt x="68546" y="107638"/>
                  <a:pt x="69027" y="106458"/>
                  <a:pt x="68328" y="105781"/>
                </a:cubicBezTo>
                <a:cubicBezTo>
                  <a:pt x="67650" y="105082"/>
                  <a:pt x="66470" y="105584"/>
                  <a:pt x="66470" y="106546"/>
                </a:cubicBezTo>
                <a:cubicBezTo>
                  <a:pt x="66470" y="107158"/>
                  <a:pt x="66973" y="107638"/>
                  <a:pt x="67563" y="107638"/>
                </a:cubicBezTo>
                <a:close/>
                <a:moveTo>
                  <a:pt x="62734" y="107595"/>
                </a:moveTo>
                <a:cubicBezTo>
                  <a:pt x="63673" y="107595"/>
                  <a:pt x="64132" y="106480"/>
                  <a:pt x="63477" y="105825"/>
                </a:cubicBezTo>
                <a:cubicBezTo>
                  <a:pt x="62821" y="105169"/>
                  <a:pt x="61685" y="105628"/>
                  <a:pt x="61685" y="106568"/>
                </a:cubicBezTo>
                <a:cubicBezTo>
                  <a:pt x="61685" y="107136"/>
                  <a:pt x="62166" y="107595"/>
                  <a:pt x="62734" y="107595"/>
                </a:cubicBezTo>
                <a:close/>
                <a:moveTo>
                  <a:pt x="57905" y="107551"/>
                </a:moveTo>
                <a:cubicBezTo>
                  <a:pt x="58801" y="107551"/>
                  <a:pt x="59238" y="106480"/>
                  <a:pt x="58626" y="105847"/>
                </a:cubicBezTo>
                <a:cubicBezTo>
                  <a:pt x="57992" y="105235"/>
                  <a:pt x="56921" y="105672"/>
                  <a:pt x="56921" y="106568"/>
                </a:cubicBezTo>
                <a:cubicBezTo>
                  <a:pt x="56921" y="107114"/>
                  <a:pt x="57358" y="107551"/>
                  <a:pt x="57905" y="107551"/>
                </a:cubicBezTo>
                <a:close/>
                <a:moveTo>
                  <a:pt x="53098" y="107464"/>
                </a:moveTo>
                <a:cubicBezTo>
                  <a:pt x="53906" y="107464"/>
                  <a:pt x="54299" y="106480"/>
                  <a:pt x="53731" y="105912"/>
                </a:cubicBezTo>
                <a:cubicBezTo>
                  <a:pt x="53163" y="105344"/>
                  <a:pt x="52180" y="105737"/>
                  <a:pt x="52180" y="106568"/>
                </a:cubicBezTo>
                <a:cubicBezTo>
                  <a:pt x="52180" y="107070"/>
                  <a:pt x="52595" y="107464"/>
                  <a:pt x="53098" y="107464"/>
                </a:cubicBezTo>
                <a:close/>
                <a:moveTo>
                  <a:pt x="48268" y="107398"/>
                </a:moveTo>
                <a:cubicBezTo>
                  <a:pt x="49011" y="107398"/>
                  <a:pt x="49383" y="106480"/>
                  <a:pt x="48858" y="105956"/>
                </a:cubicBezTo>
                <a:cubicBezTo>
                  <a:pt x="48334" y="105431"/>
                  <a:pt x="47416" y="105803"/>
                  <a:pt x="47416" y="106568"/>
                </a:cubicBezTo>
                <a:cubicBezTo>
                  <a:pt x="47416" y="107027"/>
                  <a:pt x="47788" y="107398"/>
                  <a:pt x="48268" y="107398"/>
                </a:cubicBezTo>
                <a:close/>
                <a:moveTo>
                  <a:pt x="43439" y="107311"/>
                </a:moveTo>
                <a:cubicBezTo>
                  <a:pt x="44117" y="107311"/>
                  <a:pt x="44445" y="106502"/>
                  <a:pt x="43964" y="106021"/>
                </a:cubicBezTo>
                <a:cubicBezTo>
                  <a:pt x="43505" y="105541"/>
                  <a:pt x="42697" y="105890"/>
                  <a:pt x="42697" y="106568"/>
                </a:cubicBezTo>
                <a:cubicBezTo>
                  <a:pt x="42697" y="106983"/>
                  <a:pt x="43024" y="107311"/>
                  <a:pt x="43439" y="107311"/>
                </a:cubicBezTo>
                <a:close/>
                <a:moveTo>
                  <a:pt x="38610" y="107223"/>
                </a:moveTo>
                <a:cubicBezTo>
                  <a:pt x="39200" y="107223"/>
                  <a:pt x="39484" y="106502"/>
                  <a:pt x="39069" y="106087"/>
                </a:cubicBezTo>
                <a:cubicBezTo>
                  <a:pt x="38654" y="105694"/>
                  <a:pt x="37955" y="105978"/>
                  <a:pt x="37955" y="106568"/>
                </a:cubicBezTo>
                <a:cubicBezTo>
                  <a:pt x="37955" y="106917"/>
                  <a:pt x="38239" y="107223"/>
                  <a:pt x="38610" y="107223"/>
                </a:cubicBezTo>
                <a:close/>
                <a:moveTo>
                  <a:pt x="33781" y="107114"/>
                </a:moveTo>
                <a:cubicBezTo>
                  <a:pt x="34284" y="107114"/>
                  <a:pt x="34524" y="106524"/>
                  <a:pt x="34175" y="106174"/>
                </a:cubicBezTo>
                <a:cubicBezTo>
                  <a:pt x="33825" y="105825"/>
                  <a:pt x="33235" y="106065"/>
                  <a:pt x="33235" y="106568"/>
                </a:cubicBezTo>
                <a:cubicBezTo>
                  <a:pt x="33235" y="106874"/>
                  <a:pt x="33475" y="107114"/>
                  <a:pt x="33781" y="107114"/>
                </a:cubicBezTo>
                <a:close/>
                <a:moveTo>
                  <a:pt x="28952" y="107005"/>
                </a:moveTo>
                <a:cubicBezTo>
                  <a:pt x="29346" y="107005"/>
                  <a:pt x="29542" y="106524"/>
                  <a:pt x="29280" y="106240"/>
                </a:cubicBezTo>
                <a:cubicBezTo>
                  <a:pt x="28996" y="105956"/>
                  <a:pt x="28515" y="106174"/>
                  <a:pt x="28515" y="106568"/>
                </a:cubicBezTo>
                <a:cubicBezTo>
                  <a:pt x="28515" y="106808"/>
                  <a:pt x="28712" y="107005"/>
                  <a:pt x="28952" y="107005"/>
                </a:cubicBezTo>
                <a:close/>
                <a:moveTo>
                  <a:pt x="24123" y="106874"/>
                </a:moveTo>
                <a:cubicBezTo>
                  <a:pt x="24429" y="106874"/>
                  <a:pt x="24560" y="106524"/>
                  <a:pt x="24364" y="106327"/>
                </a:cubicBezTo>
                <a:cubicBezTo>
                  <a:pt x="24167" y="106131"/>
                  <a:pt x="23817" y="106262"/>
                  <a:pt x="23817" y="106568"/>
                </a:cubicBezTo>
                <a:cubicBezTo>
                  <a:pt x="23817" y="106742"/>
                  <a:pt x="23949" y="106874"/>
                  <a:pt x="24123" y="106874"/>
                </a:cubicBezTo>
                <a:close/>
                <a:moveTo>
                  <a:pt x="19316" y="106764"/>
                </a:moveTo>
                <a:cubicBezTo>
                  <a:pt x="19491" y="106764"/>
                  <a:pt x="19600" y="106546"/>
                  <a:pt x="19469" y="106415"/>
                </a:cubicBezTo>
                <a:cubicBezTo>
                  <a:pt x="19316" y="106262"/>
                  <a:pt x="19098" y="106371"/>
                  <a:pt x="19098" y="106568"/>
                </a:cubicBezTo>
                <a:cubicBezTo>
                  <a:pt x="19098" y="106677"/>
                  <a:pt x="19185" y="106764"/>
                  <a:pt x="19316" y="106764"/>
                </a:cubicBezTo>
                <a:close/>
                <a:moveTo>
                  <a:pt x="14487" y="106655"/>
                </a:moveTo>
                <a:cubicBezTo>
                  <a:pt x="14531" y="106655"/>
                  <a:pt x="14575" y="106611"/>
                  <a:pt x="14575" y="106568"/>
                </a:cubicBezTo>
                <a:cubicBezTo>
                  <a:pt x="14575" y="106502"/>
                  <a:pt x="14531" y="106458"/>
                  <a:pt x="14487" y="106458"/>
                </a:cubicBezTo>
                <a:cubicBezTo>
                  <a:pt x="14422" y="106458"/>
                  <a:pt x="14378" y="106502"/>
                  <a:pt x="14378" y="106568"/>
                </a:cubicBezTo>
                <a:cubicBezTo>
                  <a:pt x="14400" y="106611"/>
                  <a:pt x="14443" y="106655"/>
                  <a:pt x="14487" y="106655"/>
                </a:cubicBezTo>
                <a:close/>
                <a:moveTo>
                  <a:pt x="144762" y="101782"/>
                </a:moveTo>
                <a:cubicBezTo>
                  <a:pt x="144849" y="101782"/>
                  <a:pt x="144718" y="101651"/>
                  <a:pt x="144718" y="101739"/>
                </a:cubicBezTo>
                <a:cubicBezTo>
                  <a:pt x="144718" y="101760"/>
                  <a:pt x="144740" y="101782"/>
                  <a:pt x="144762" y="101782"/>
                </a:cubicBezTo>
                <a:close/>
                <a:moveTo>
                  <a:pt x="139955" y="101913"/>
                </a:moveTo>
                <a:cubicBezTo>
                  <a:pt x="140042" y="101913"/>
                  <a:pt x="140108" y="101826"/>
                  <a:pt x="140108" y="101739"/>
                </a:cubicBezTo>
                <a:cubicBezTo>
                  <a:pt x="140129" y="101586"/>
                  <a:pt x="139933" y="101498"/>
                  <a:pt x="139823" y="101608"/>
                </a:cubicBezTo>
                <a:cubicBezTo>
                  <a:pt x="139714" y="101717"/>
                  <a:pt x="139780" y="101913"/>
                  <a:pt x="139955" y="101913"/>
                </a:cubicBezTo>
                <a:close/>
                <a:moveTo>
                  <a:pt x="135126" y="102023"/>
                </a:moveTo>
                <a:cubicBezTo>
                  <a:pt x="135388" y="102023"/>
                  <a:pt x="135519" y="101717"/>
                  <a:pt x="135322" y="101520"/>
                </a:cubicBezTo>
                <a:cubicBezTo>
                  <a:pt x="135147" y="101345"/>
                  <a:pt x="134820" y="101476"/>
                  <a:pt x="134820" y="101739"/>
                </a:cubicBezTo>
                <a:cubicBezTo>
                  <a:pt x="134820" y="101892"/>
                  <a:pt x="134951" y="102023"/>
                  <a:pt x="135126" y="102023"/>
                </a:cubicBezTo>
                <a:close/>
                <a:moveTo>
                  <a:pt x="130297" y="102154"/>
                </a:moveTo>
                <a:cubicBezTo>
                  <a:pt x="130668" y="102154"/>
                  <a:pt x="130843" y="101695"/>
                  <a:pt x="130581" y="101433"/>
                </a:cubicBezTo>
                <a:cubicBezTo>
                  <a:pt x="130318" y="101171"/>
                  <a:pt x="129881" y="101367"/>
                  <a:pt x="129881" y="101739"/>
                </a:cubicBezTo>
                <a:cubicBezTo>
                  <a:pt x="129881" y="101957"/>
                  <a:pt x="130056" y="102154"/>
                  <a:pt x="130297" y="102154"/>
                </a:cubicBezTo>
                <a:close/>
                <a:moveTo>
                  <a:pt x="125467" y="102263"/>
                </a:moveTo>
                <a:cubicBezTo>
                  <a:pt x="125948" y="102263"/>
                  <a:pt x="126189" y="101673"/>
                  <a:pt x="125861" y="101345"/>
                </a:cubicBezTo>
                <a:cubicBezTo>
                  <a:pt x="125511" y="100996"/>
                  <a:pt x="124921" y="101236"/>
                  <a:pt x="124921" y="101717"/>
                </a:cubicBezTo>
                <a:cubicBezTo>
                  <a:pt x="124921" y="102023"/>
                  <a:pt x="125162" y="102263"/>
                  <a:pt x="125467" y="102263"/>
                </a:cubicBezTo>
                <a:close/>
                <a:moveTo>
                  <a:pt x="120638" y="102372"/>
                </a:moveTo>
                <a:cubicBezTo>
                  <a:pt x="121207" y="102372"/>
                  <a:pt x="121491" y="101673"/>
                  <a:pt x="121097" y="101280"/>
                </a:cubicBezTo>
                <a:cubicBezTo>
                  <a:pt x="120682" y="100865"/>
                  <a:pt x="120005" y="101171"/>
                  <a:pt x="120005" y="101739"/>
                </a:cubicBezTo>
                <a:cubicBezTo>
                  <a:pt x="120005" y="102088"/>
                  <a:pt x="120289" y="102372"/>
                  <a:pt x="120638" y="102372"/>
                </a:cubicBezTo>
                <a:close/>
                <a:moveTo>
                  <a:pt x="115809" y="102482"/>
                </a:moveTo>
                <a:cubicBezTo>
                  <a:pt x="116487" y="102482"/>
                  <a:pt x="116815" y="101673"/>
                  <a:pt x="116334" y="101192"/>
                </a:cubicBezTo>
                <a:cubicBezTo>
                  <a:pt x="115875" y="100733"/>
                  <a:pt x="115066" y="101061"/>
                  <a:pt x="115066" y="101739"/>
                </a:cubicBezTo>
                <a:cubicBezTo>
                  <a:pt x="115066" y="102154"/>
                  <a:pt x="115394" y="102482"/>
                  <a:pt x="115809" y="102482"/>
                </a:cubicBezTo>
                <a:close/>
                <a:moveTo>
                  <a:pt x="111002" y="102591"/>
                </a:moveTo>
                <a:cubicBezTo>
                  <a:pt x="111767" y="102591"/>
                  <a:pt x="112138" y="101673"/>
                  <a:pt x="111614" y="101127"/>
                </a:cubicBezTo>
                <a:cubicBezTo>
                  <a:pt x="111068" y="100581"/>
                  <a:pt x="110150" y="100974"/>
                  <a:pt x="110150" y="101739"/>
                </a:cubicBezTo>
                <a:cubicBezTo>
                  <a:pt x="110150" y="102219"/>
                  <a:pt x="110522" y="102591"/>
                  <a:pt x="111002" y="102591"/>
                </a:cubicBezTo>
                <a:close/>
                <a:moveTo>
                  <a:pt x="106173" y="102700"/>
                </a:moveTo>
                <a:cubicBezTo>
                  <a:pt x="107025" y="102700"/>
                  <a:pt x="107441" y="101673"/>
                  <a:pt x="106851" y="101061"/>
                </a:cubicBezTo>
                <a:cubicBezTo>
                  <a:pt x="106239" y="100471"/>
                  <a:pt x="105234" y="100886"/>
                  <a:pt x="105234" y="101739"/>
                </a:cubicBezTo>
                <a:cubicBezTo>
                  <a:pt x="105234" y="102263"/>
                  <a:pt x="105649" y="102700"/>
                  <a:pt x="106173" y="102700"/>
                </a:cubicBezTo>
                <a:close/>
                <a:moveTo>
                  <a:pt x="101344" y="102787"/>
                </a:moveTo>
                <a:cubicBezTo>
                  <a:pt x="102284" y="102787"/>
                  <a:pt x="102743" y="101651"/>
                  <a:pt x="102087" y="100996"/>
                </a:cubicBezTo>
                <a:cubicBezTo>
                  <a:pt x="101432" y="100340"/>
                  <a:pt x="100317" y="100799"/>
                  <a:pt x="100317" y="101739"/>
                </a:cubicBezTo>
                <a:cubicBezTo>
                  <a:pt x="100295" y="102307"/>
                  <a:pt x="100776" y="102787"/>
                  <a:pt x="101344" y="102787"/>
                </a:cubicBezTo>
                <a:close/>
                <a:moveTo>
                  <a:pt x="96537" y="102875"/>
                </a:moveTo>
                <a:cubicBezTo>
                  <a:pt x="97520" y="102875"/>
                  <a:pt x="98023" y="101651"/>
                  <a:pt x="97324" y="100952"/>
                </a:cubicBezTo>
                <a:cubicBezTo>
                  <a:pt x="96603" y="100253"/>
                  <a:pt x="95401" y="100755"/>
                  <a:pt x="95401" y="101739"/>
                </a:cubicBezTo>
                <a:cubicBezTo>
                  <a:pt x="95401" y="102372"/>
                  <a:pt x="95903" y="102875"/>
                  <a:pt x="96537" y="102875"/>
                </a:cubicBezTo>
                <a:close/>
                <a:moveTo>
                  <a:pt x="91708" y="102919"/>
                </a:moveTo>
                <a:cubicBezTo>
                  <a:pt x="92757" y="102919"/>
                  <a:pt x="93281" y="101651"/>
                  <a:pt x="92538" y="100908"/>
                </a:cubicBezTo>
                <a:cubicBezTo>
                  <a:pt x="91795" y="100165"/>
                  <a:pt x="90528" y="100690"/>
                  <a:pt x="90528" y="101739"/>
                </a:cubicBezTo>
                <a:cubicBezTo>
                  <a:pt x="90528" y="102394"/>
                  <a:pt x="91052" y="102919"/>
                  <a:pt x="91708" y="102919"/>
                </a:cubicBezTo>
                <a:close/>
                <a:moveTo>
                  <a:pt x="86879" y="102984"/>
                </a:moveTo>
                <a:cubicBezTo>
                  <a:pt x="87971" y="102984"/>
                  <a:pt x="88518" y="101651"/>
                  <a:pt x="87753" y="100865"/>
                </a:cubicBezTo>
                <a:cubicBezTo>
                  <a:pt x="86966" y="100100"/>
                  <a:pt x="85633" y="100646"/>
                  <a:pt x="85633" y="101739"/>
                </a:cubicBezTo>
                <a:cubicBezTo>
                  <a:pt x="85633" y="102416"/>
                  <a:pt x="86202" y="102984"/>
                  <a:pt x="86879" y="102984"/>
                </a:cubicBezTo>
                <a:close/>
                <a:moveTo>
                  <a:pt x="82050" y="103006"/>
                </a:moveTo>
                <a:cubicBezTo>
                  <a:pt x="83164" y="103006"/>
                  <a:pt x="83732" y="101651"/>
                  <a:pt x="82946" y="100865"/>
                </a:cubicBezTo>
                <a:cubicBezTo>
                  <a:pt x="82159" y="100056"/>
                  <a:pt x="80783" y="100624"/>
                  <a:pt x="80783" y="101739"/>
                </a:cubicBezTo>
                <a:cubicBezTo>
                  <a:pt x="80783" y="102438"/>
                  <a:pt x="81351" y="103006"/>
                  <a:pt x="82050" y="103006"/>
                </a:cubicBezTo>
                <a:close/>
                <a:moveTo>
                  <a:pt x="77221" y="103006"/>
                </a:moveTo>
                <a:cubicBezTo>
                  <a:pt x="78357" y="103006"/>
                  <a:pt x="78925" y="101629"/>
                  <a:pt x="78117" y="100843"/>
                </a:cubicBezTo>
                <a:cubicBezTo>
                  <a:pt x="77308" y="100034"/>
                  <a:pt x="75954" y="100602"/>
                  <a:pt x="75954" y="101739"/>
                </a:cubicBezTo>
                <a:cubicBezTo>
                  <a:pt x="75954" y="102438"/>
                  <a:pt x="76522" y="103006"/>
                  <a:pt x="77221" y="103006"/>
                </a:cubicBezTo>
                <a:close/>
                <a:moveTo>
                  <a:pt x="72392" y="103006"/>
                </a:moveTo>
                <a:cubicBezTo>
                  <a:pt x="73528" y="103006"/>
                  <a:pt x="74074" y="101651"/>
                  <a:pt x="73288" y="100865"/>
                </a:cubicBezTo>
                <a:cubicBezTo>
                  <a:pt x="72501" y="100056"/>
                  <a:pt x="71146" y="100624"/>
                  <a:pt x="71146" y="101739"/>
                </a:cubicBezTo>
                <a:cubicBezTo>
                  <a:pt x="71146" y="102438"/>
                  <a:pt x="71693" y="103006"/>
                  <a:pt x="72392" y="103006"/>
                </a:cubicBezTo>
                <a:close/>
                <a:moveTo>
                  <a:pt x="67563" y="102984"/>
                </a:moveTo>
                <a:cubicBezTo>
                  <a:pt x="68677" y="102984"/>
                  <a:pt x="69223" y="101651"/>
                  <a:pt x="68437" y="100865"/>
                </a:cubicBezTo>
                <a:cubicBezTo>
                  <a:pt x="67672" y="100100"/>
                  <a:pt x="66339" y="100646"/>
                  <a:pt x="66339" y="101739"/>
                </a:cubicBezTo>
                <a:cubicBezTo>
                  <a:pt x="66339" y="102416"/>
                  <a:pt x="66885" y="102984"/>
                  <a:pt x="67563" y="102984"/>
                </a:cubicBezTo>
                <a:close/>
                <a:moveTo>
                  <a:pt x="62734" y="102919"/>
                </a:moveTo>
                <a:cubicBezTo>
                  <a:pt x="63804" y="102919"/>
                  <a:pt x="64329" y="101651"/>
                  <a:pt x="63586" y="100908"/>
                </a:cubicBezTo>
                <a:cubicBezTo>
                  <a:pt x="62843" y="100165"/>
                  <a:pt x="61576" y="100690"/>
                  <a:pt x="61576" y="101739"/>
                </a:cubicBezTo>
                <a:cubicBezTo>
                  <a:pt x="61576" y="102394"/>
                  <a:pt x="62100" y="102919"/>
                  <a:pt x="62734" y="102919"/>
                </a:cubicBezTo>
                <a:close/>
                <a:moveTo>
                  <a:pt x="57927" y="102853"/>
                </a:moveTo>
                <a:cubicBezTo>
                  <a:pt x="58910" y="102853"/>
                  <a:pt x="59412" y="101651"/>
                  <a:pt x="58713" y="100952"/>
                </a:cubicBezTo>
                <a:cubicBezTo>
                  <a:pt x="58014" y="100253"/>
                  <a:pt x="56812" y="100755"/>
                  <a:pt x="56812" y="101739"/>
                </a:cubicBezTo>
                <a:cubicBezTo>
                  <a:pt x="56812" y="102350"/>
                  <a:pt x="57315" y="102853"/>
                  <a:pt x="57927" y="102853"/>
                </a:cubicBezTo>
                <a:close/>
                <a:moveTo>
                  <a:pt x="53098" y="102766"/>
                </a:moveTo>
                <a:cubicBezTo>
                  <a:pt x="54015" y="102766"/>
                  <a:pt x="54474" y="101673"/>
                  <a:pt x="53819" y="101018"/>
                </a:cubicBezTo>
                <a:cubicBezTo>
                  <a:pt x="53163" y="100362"/>
                  <a:pt x="52071" y="100821"/>
                  <a:pt x="52071" y="101739"/>
                </a:cubicBezTo>
                <a:cubicBezTo>
                  <a:pt x="52071" y="102307"/>
                  <a:pt x="52529" y="102766"/>
                  <a:pt x="53098" y="102766"/>
                </a:cubicBezTo>
                <a:close/>
                <a:moveTo>
                  <a:pt x="48268" y="102700"/>
                </a:moveTo>
                <a:cubicBezTo>
                  <a:pt x="49121" y="102700"/>
                  <a:pt x="49536" y="101673"/>
                  <a:pt x="48946" y="101061"/>
                </a:cubicBezTo>
                <a:cubicBezTo>
                  <a:pt x="48334" y="100471"/>
                  <a:pt x="47307" y="100886"/>
                  <a:pt x="47307" y="101739"/>
                </a:cubicBezTo>
                <a:cubicBezTo>
                  <a:pt x="47307" y="102263"/>
                  <a:pt x="47744" y="102700"/>
                  <a:pt x="48268" y="102700"/>
                </a:cubicBezTo>
                <a:close/>
                <a:moveTo>
                  <a:pt x="43439" y="102591"/>
                </a:moveTo>
                <a:cubicBezTo>
                  <a:pt x="44204" y="102591"/>
                  <a:pt x="44576" y="101673"/>
                  <a:pt x="44051" y="101149"/>
                </a:cubicBezTo>
                <a:cubicBezTo>
                  <a:pt x="43505" y="100602"/>
                  <a:pt x="42609" y="100996"/>
                  <a:pt x="42609" y="101739"/>
                </a:cubicBezTo>
                <a:cubicBezTo>
                  <a:pt x="42609" y="102219"/>
                  <a:pt x="42981" y="102591"/>
                  <a:pt x="43439" y="102591"/>
                </a:cubicBezTo>
                <a:close/>
                <a:moveTo>
                  <a:pt x="38610" y="102503"/>
                </a:moveTo>
                <a:cubicBezTo>
                  <a:pt x="39288" y="102503"/>
                  <a:pt x="39616" y="101695"/>
                  <a:pt x="39135" y="101214"/>
                </a:cubicBezTo>
                <a:cubicBezTo>
                  <a:pt x="38676" y="100733"/>
                  <a:pt x="37867" y="101083"/>
                  <a:pt x="37867" y="101739"/>
                </a:cubicBezTo>
                <a:cubicBezTo>
                  <a:pt x="37867" y="102154"/>
                  <a:pt x="38195" y="102482"/>
                  <a:pt x="38610" y="102503"/>
                </a:cubicBezTo>
                <a:close/>
                <a:moveTo>
                  <a:pt x="33781" y="102372"/>
                </a:moveTo>
                <a:cubicBezTo>
                  <a:pt x="34350" y="102372"/>
                  <a:pt x="34634" y="101695"/>
                  <a:pt x="34240" y="101302"/>
                </a:cubicBezTo>
                <a:cubicBezTo>
                  <a:pt x="33847" y="100908"/>
                  <a:pt x="33170" y="101192"/>
                  <a:pt x="33170" y="101739"/>
                </a:cubicBezTo>
                <a:cubicBezTo>
                  <a:pt x="33170" y="102088"/>
                  <a:pt x="33454" y="102372"/>
                  <a:pt x="33781" y="102372"/>
                </a:cubicBezTo>
                <a:close/>
                <a:moveTo>
                  <a:pt x="28974" y="102263"/>
                </a:moveTo>
                <a:cubicBezTo>
                  <a:pt x="29433" y="102263"/>
                  <a:pt x="29673" y="101695"/>
                  <a:pt x="29346" y="101367"/>
                </a:cubicBezTo>
                <a:cubicBezTo>
                  <a:pt x="28996" y="101039"/>
                  <a:pt x="28450" y="101280"/>
                  <a:pt x="28450" y="101739"/>
                </a:cubicBezTo>
                <a:cubicBezTo>
                  <a:pt x="28450" y="102023"/>
                  <a:pt x="28668" y="102263"/>
                  <a:pt x="28974" y="102263"/>
                </a:cubicBezTo>
                <a:close/>
                <a:moveTo>
                  <a:pt x="24145" y="102154"/>
                </a:moveTo>
                <a:cubicBezTo>
                  <a:pt x="24495" y="102154"/>
                  <a:pt x="24670" y="101717"/>
                  <a:pt x="24429" y="101455"/>
                </a:cubicBezTo>
                <a:cubicBezTo>
                  <a:pt x="24167" y="101214"/>
                  <a:pt x="23730" y="101389"/>
                  <a:pt x="23730" y="101739"/>
                </a:cubicBezTo>
                <a:cubicBezTo>
                  <a:pt x="23730" y="101957"/>
                  <a:pt x="23927" y="102154"/>
                  <a:pt x="24145" y="102154"/>
                </a:cubicBezTo>
                <a:close/>
                <a:moveTo>
                  <a:pt x="19316" y="102023"/>
                </a:moveTo>
                <a:cubicBezTo>
                  <a:pt x="19556" y="102023"/>
                  <a:pt x="19688" y="101739"/>
                  <a:pt x="19513" y="101564"/>
                </a:cubicBezTo>
                <a:cubicBezTo>
                  <a:pt x="19338" y="101389"/>
                  <a:pt x="19032" y="101498"/>
                  <a:pt x="19032" y="101760"/>
                </a:cubicBezTo>
                <a:cubicBezTo>
                  <a:pt x="19032" y="101913"/>
                  <a:pt x="19163" y="102023"/>
                  <a:pt x="19316" y="102023"/>
                </a:cubicBezTo>
                <a:close/>
                <a:moveTo>
                  <a:pt x="14487" y="101913"/>
                </a:moveTo>
                <a:cubicBezTo>
                  <a:pt x="14575" y="101913"/>
                  <a:pt x="14640" y="101826"/>
                  <a:pt x="14640" y="101739"/>
                </a:cubicBezTo>
                <a:cubicBezTo>
                  <a:pt x="14640" y="101651"/>
                  <a:pt x="14575" y="101586"/>
                  <a:pt x="14487" y="101586"/>
                </a:cubicBezTo>
                <a:cubicBezTo>
                  <a:pt x="14400" y="101586"/>
                  <a:pt x="14334" y="101651"/>
                  <a:pt x="14334" y="101739"/>
                </a:cubicBezTo>
                <a:cubicBezTo>
                  <a:pt x="14334" y="101826"/>
                  <a:pt x="14400" y="101913"/>
                  <a:pt x="14487" y="101913"/>
                </a:cubicBezTo>
                <a:close/>
                <a:moveTo>
                  <a:pt x="9658" y="101782"/>
                </a:moveTo>
                <a:cubicBezTo>
                  <a:pt x="9724" y="101782"/>
                  <a:pt x="9724" y="101695"/>
                  <a:pt x="9658" y="101695"/>
                </a:cubicBezTo>
                <a:cubicBezTo>
                  <a:pt x="9614" y="101695"/>
                  <a:pt x="9614" y="101782"/>
                  <a:pt x="9658" y="101782"/>
                </a:cubicBezTo>
                <a:close/>
                <a:moveTo>
                  <a:pt x="149613" y="96931"/>
                </a:moveTo>
                <a:cubicBezTo>
                  <a:pt x="149635" y="96931"/>
                  <a:pt x="149635" y="96888"/>
                  <a:pt x="149613" y="96888"/>
                </a:cubicBezTo>
                <a:cubicBezTo>
                  <a:pt x="149591" y="96888"/>
                  <a:pt x="149591" y="96931"/>
                  <a:pt x="149613" y="96931"/>
                </a:cubicBezTo>
                <a:close/>
                <a:moveTo>
                  <a:pt x="144784" y="97019"/>
                </a:moveTo>
                <a:cubicBezTo>
                  <a:pt x="144958" y="97019"/>
                  <a:pt x="144674" y="96735"/>
                  <a:pt x="144674" y="96910"/>
                </a:cubicBezTo>
                <a:cubicBezTo>
                  <a:pt x="144674" y="96975"/>
                  <a:pt x="144718" y="97019"/>
                  <a:pt x="144784" y="97019"/>
                </a:cubicBezTo>
                <a:close/>
                <a:moveTo>
                  <a:pt x="139955" y="97128"/>
                </a:moveTo>
                <a:cubicBezTo>
                  <a:pt x="140151" y="97128"/>
                  <a:pt x="140261" y="96888"/>
                  <a:pt x="140108" y="96735"/>
                </a:cubicBezTo>
                <a:cubicBezTo>
                  <a:pt x="139976" y="96604"/>
                  <a:pt x="139736" y="96713"/>
                  <a:pt x="139736" y="96910"/>
                </a:cubicBezTo>
                <a:cubicBezTo>
                  <a:pt x="139736" y="97041"/>
                  <a:pt x="139823" y="97128"/>
                  <a:pt x="139955" y="97128"/>
                </a:cubicBezTo>
                <a:close/>
                <a:moveTo>
                  <a:pt x="135126" y="97281"/>
                </a:moveTo>
                <a:cubicBezTo>
                  <a:pt x="135453" y="97259"/>
                  <a:pt x="135606" y="96888"/>
                  <a:pt x="135388" y="96647"/>
                </a:cubicBezTo>
                <a:cubicBezTo>
                  <a:pt x="135169" y="96429"/>
                  <a:pt x="134776" y="96582"/>
                  <a:pt x="134776" y="96910"/>
                </a:cubicBezTo>
                <a:cubicBezTo>
                  <a:pt x="134776" y="97106"/>
                  <a:pt x="134929" y="97281"/>
                  <a:pt x="135126" y="97281"/>
                </a:cubicBezTo>
                <a:close/>
                <a:moveTo>
                  <a:pt x="130297" y="97412"/>
                </a:moveTo>
                <a:cubicBezTo>
                  <a:pt x="130755" y="97390"/>
                  <a:pt x="130952" y="96866"/>
                  <a:pt x="130646" y="96560"/>
                </a:cubicBezTo>
                <a:cubicBezTo>
                  <a:pt x="130340" y="96254"/>
                  <a:pt x="129816" y="96473"/>
                  <a:pt x="129816" y="96910"/>
                </a:cubicBezTo>
                <a:cubicBezTo>
                  <a:pt x="129816" y="97172"/>
                  <a:pt x="130034" y="97412"/>
                  <a:pt x="130297" y="97412"/>
                </a:cubicBezTo>
                <a:close/>
                <a:moveTo>
                  <a:pt x="125489" y="97521"/>
                </a:moveTo>
                <a:cubicBezTo>
                  <a:pt x="126036" y="97521"/>
                  <a:pt x="126298" y="96866"/>
                  <a:pt x="125905" y="96473"/>
                </a:cubicBezTo>
                <a:cubicBezTo>
                  <a:pt x="125533" y="96079"/>
                  <a:pt x="124856" y="96363"/>
                  <a:pt x="124856" y="96910"/>
                </a:cubicBezTo>
                <a:cubicBezTo>
                  <a:pt x="124856" y="97237"/>
                  <a:pt x="125140" y="97521"/>
                  <a:pt x="125489" y="97521"/>
                </a:cubicBezTo>
                <a:close/>
                <a:moveTo>
                  <a:pt x="120660" y="97631"/>
                </a:moveTo>
                <a:cubicBezTo>
                  <a:pt x="121294" y="97631"/>
                  <a:pt x="121622" y="96844"/>
                  <a:pt x="121163" y="96385"/>
                </a:cubicBezTo>
                <a:cubicBezTo>
                  <a:pt x="120704" y="95948"/>
                  <a:pt x="119939" y="96254"/>
                  <a:pt x="119939" y="96910"/>
                </a:cubicBezTo>
                <a:cubicBezTo>
                  <a:pt x="119939" y="97303"/>
                  <a:pt x="120245" y="97631"/>
                  <a:pt x="120660" y="97631"/>
                </a:cubicBezTo>
                <a:close/>
                <a:moveTo>
                  <a:pt x="115831" y="97762"/>
                </a:moveTo>
                <a:cubicBezTo>
                  <a:pt x="116574" y="97740"/>
                  <a:pt x="116968" y="96844"/>
                  <a:pt x="116421" y="96320"/>
                </a:cubicBezTo>
                <a:cubicBezTo>
                  <a:pt x="115897" y="95773"/>
                  <a:pt x="114979" y="96145"/>
                  <a:pt x="114979" y="96910"/>
                </a:cubicBezTo>
                <a:cubicBezTo>
                  <a:pt x="114979" y="97368"/>
                  <a:pt x="115372" y="97762"/>
                  <a:pt x="115831" y="97762"/>
                </a:cubicBezTo>
                <a:close/>
                <a:moveTo>
                  <a:pt x="111002" y="97849"/>
                </a:moveTo>
                <a:cubicBezTo>
                  <a:pt x="111854" y="97849"/>
                  <a:pt x="112270" y="96844"/>
                  <a:pt x="111680" y="96232"/>
                </a:cubicBezTo>
                <a:cubicBezTo>
                  <a:pt x="111068" y="95642"/>
                  <a:pt x="110041" y="96057"/>
                  <a:pt x="110041" y="96910"/>
                </a:cubicBezTo>
                <a:cubicBezTo>
                  <a:pt x="110041" y="97434"/>
                  <a:pt x="110478" y="97849"/>
                  <a:pt x="111002" y="97849"/>
                </a:cubicBezTo>
                <a:close/>
                <a:moveTo>
                  <a:pt x="106173" y="97958"/>
                </a:moveTo>
                <a:cubicBezTo>
                  <a:pt x="107113" y="97958"/>
                  <a:pt x="107594" y="96822"/>
                  <a:pt x="106916" y="96167"/>
                </a:cubicBezTo>
                <a:cubicBezTo>
                  <a:pt x="106261" y="95489"/>
                  <a:pt x="105124" y="95970"/>
                  <a:pt x="105124" y="96910"/>
                </a:cubicBezTo>
                <a:cubicBezTo>
                  <a:pt x="105124" y="97500"/>
                  <a:pt x="105583" y="97958"/>
                  <a:pt x="106173" y="97958"/>
                </a:cubicBezTo>
                <a:close/>
                <a:moveTo>
                  <a:pt x="101344" y="98046"/>
                </a:moveTo>
                <a:cubicBezTo>
                  <a:pt x="102371" y="98046"/>
                  <a:pt x="102896" y="96822"/>
                  <a:pt x="102153" y="96101"/>
                </a:cubicBezTo>
                <a:cubicBezTo>
                  <a:pt x="101432" y="95380"/>
                  <a:pt x="100208" y="95883"/>
                  <a:pt x="100208" y="96910"/>
                </a:cubicBezTo>
                <a:cubicBezTo>
                  <a:pt x="100208" y="97543"/>
                  <a:pt x="100710" y="98046"/>
                  <a:pt x="101344" y="98046"/>
                </a:cubicBezTo>
                <a:close/>
                <a:moveTo>
                  <a:pt x="96515" y="98155"/>
                </a:moveTo>
                <a:cubicBezTo>
                  <a:pt x="97630" y="98155"/>
                  <a:pt x="98198" y="96800"/>
                  <a:pt x="97411" y="96036"/>
                </a:cubicBezTo>
                <a:cubicBezTo>
                  <a:pt x="96624" y="95249"/>
                  <a:pt x="95270" y="95795"/>
                  <a:pt x="95270" y="96910"/>
                </a:cubicBezTo>
                <a:cubicBezTo>
                  <a:pt x="95291" y="97587"/>
                  <a:pt x="95838" y="98155"/>
                  <a:pt x="96515" y="98155"/>
                </a:cubicBezTo>
                <a:close/>
                <a:moveTo>
                  <a:pt x="91708" y="98221"/>
                </a:moveTo>
                <a:cubicBezTo>
                  <a:pt x="92866" y="98221"/>
                  <a:pt x="93456" y="96800"/>
                  <a:pt x="92626" y="95970"/>
                </a:cubicBezTo>
                <a:cubicBezTo>
                  <a:pt x="91795" y="95162"/>
                  <a:pt x="90397" y="95730"/>
                  <a:pt x="90397" y="96910"/>
                </a:cubicBezTo>
                <a:cubicBezTo>
                  <a:pt x="90397" y="97631"/>
                  <a:pt x="90965" y="98221"/>
                  <a:pt x="91708" y="98221"/>
                </a:cubicBezTo>
                <a:close/>
                <a:moveTo>
                  <a:pt x="86879" y="98264"/>
                </a:moveTo>
                <a:cubicBezTo>
                  <a:pt x="88081" y="98264"/>
                  <a:pt x="88693" y="96800"/>
                  <a:pt x="87840" y="95948"/>
                </a:cubicBezTo>
                <a:cubicBezTo>
                  <a:pt x="86988" y="95074"/>
                  <a:pt x="85502" y="95686"/>
                  <a:pt x="85502" y="96910"/>
                </a:cubicBezTo>
                <a:cubicBezTo>
                  <a:pt x="85502" y="97653"/>
                  <a:pt x="86114" y="98264"/>
                  <a:pt x="86879" y="98264"/>
                </a:cubicBezTo>
                <a:close/>
                <a:moveTo>
                  <a:pt x="82050" y="98308"/>
                </a:moveTo>
                <a:cubicBezTo>
                  <a:pt x="83295" y="98308"/>
                  <a:pt x="83907" y="96800"/>
                  <a:pt x="83033" y="95926"/>
                </a:cubicBezTo>
                <a:cubicBezTo>
                  <a:pt x="82159" y="95052"/>
                  <a:pt x="80651" y="95664"/>
                  <a:pt x="80651" y="96910"/>
                </a:cubicBezTo>
                <a:cubicBezTo>
                  <a:pt x="80651" y="97674"/>
                  <a:pt x="81285" y="98308"/>
                  <a:pt x="82050" y="98308"/>
                </a:cubicBezTo>
                <a:close/>
                <a:moveTo>
                  <a:pt x="77221" y="98308"/>
                </a:moveTo>
                <a:cubicBezTo>
                  <a:pt x="78466" y="98308"/>
                  <a:pt x="79100" y="96778"/>
                  <a:pt x="78204" y="95904"/>
                </a:cubicBezTo>
                <a:cubicBezTo>
                  <a:pt x="77330" y="95009"/>
                  <a:pt x="75801" y="95664"/>
                  <a:pt x="75822" y="96910"/>
                </a:cubicBezTo>
                <a:cubicBezTo>
                  <a:pt x="75822" y="97696"/>
                  <a:pt x="76456" y="98308"/>
                  <a:pt x="77221" y="98308"/>
                </a:cubicBezTo>
                <a:close/>
                <a:moveTo>
                  <a:pt x="72392" y="98308"/>
                </a:moveTo>
                <a:cubicBezTo>
                  <a:pt x="73637" y="98308"/>
                  <a:pt x="74249" y="96800"/>
                  <a:pt x="73375" y="95926"/>
                </a:cubicBezTo>
                <a:cubicBezTo>
                  <a:pt x="72501" y="95052"/>
                  <a:pt x="70993" y="95664"/>
                  <a:pt x="70993" y="96910"/>
                </a:cubicBezTo>
                <a:cubicBezTo>
                  <a:pt x="70993" y="97674"/>
                  <a:pt x="71627" y="98308"/>
                  <a:pt x="72392" y="98308"/>
                </a:cubicBezTo>
                <a:close/>
                <a:moveTo>
                  <a:pt x="67563" y="98264"/>
                </a:moveTo>
                <a:cubicBezTo>
                  <a:pt x="68786" y="98264"/>
                  <a:pt x="69376" y="96800"/>
                  <a:pt x="68524" y="95948"/>
                </a:cubicBezTo>
                <a:cubicBezTo>
                  <a:pt x="67672" y="95096"/>
                  <a:pt x="66208" y="95708"/>
                  <a:pt x="66208" y="96910"/>
                </a:cubicBezTo>
                <a:cubicBezTo>
                  <a:pt x="66208" y="97653"/>
                  <a:pt x="66820" y="98264"/>
                  <a:pt x="67563" y="98264"/>
                </a:cubicBezTo>
                <a:close/>
                <a:moveTo>
                  <a:pt x="62756" y="98221"/>
                </a:moveTo>
                <a:cubicBezTo>
                  <a:pt x="63914" y="98221"/>
                  <a:pt x="64482" y="96822"/>
                  <a:pt x="63673" y="96014"/>
                </a:cubicBezTo>
                <a:cubicBezTo>
                  <a:pt x="62843" y="95183"/>
                  <a:pt x="61445" y="95773"/>
                  <a:pt x="61445" y="96931"/>
                </a:cubicBezTo>
                <a:cubicBezTo>
                  <a:pt x="61445" y="97631"/>
                  <a:pt x="62035" y="98221"/>
                  <a:pt x="62756" y="98221"/>
                </a:cubicBezTo>
                <a:close/>
                <a:moveTo>
                  <a:pt x="57927" y="98155"/>
                </a:moveTo>
                <a:cubicBezTo>
                  <a:pt x="59019" y="98155"/>
                  <a:pt x="59565" y="96822"/>
                  <a:pt x="58801" y="96057"/>
                </a:cubicBezTo>
                <a:cubicBezTo>
                  <a:pt x="58014" y="95271"/>
                  <a:pt x="56681" y="95817"/>
                  <a:pt x="56681" y="96931"/>
                </a:cubicBezTo>
                <a:cubicBezTo>
                  <a:pt x="56681" y="97609"/>
                  <a:pt x="57249" y="98155"/>
                  <a:pt x="57927" y="98155"/>
                </a:cubicBezTo>
                <a:close/>
                <a:moveTo>
                  <a:pt x="53098" y="98068"/>
                </a:moveTo>
                <a:cubicBezTo>
                  <a:pt x="54125" y="98068"/>
                  <a:pt x="54627" y="96822"/>
                  <a:pt x="53906" y="96101"/>
                </a:cubicBezTo>
                <a:cubicBezTo>
                  <a:pt x="53185" y="95380"/>
                  <a:pt x="51939" y="95904"/>
                  <a:pt x="51939" y="96931"/>
                </a:cubicBezTo>
                <a:cubicBezTo>
                  <a:pt x="51939" y="97565"/>
                  <a:pt x="52464" y="98068"/>
                  <a:pt x="53098" y="98068"/>
                </a:cubicBezTo>
                <a:close/>
                <a:moveTo>
                  <a:pt x="48268" y="97958"/>
                </a:moveTo>
                <a:cubicBezTo>
                  <a:pt x="49208" y="97958"/>
                  <a:pt x="49667" y="96822"/>
                  <a:pt x="49011" y="96167"/>
                </a:cubicBezTo>
                <a:cubicBezTo>
                  <a:pt x="48356" y="95511"/>
                  <a:pt x="47220" y="95970"/>
                  <a:pt x="47220" y="96910"/>
                </a:cubicBezTo>
                <a:cubicBezTo>
                  <a:pt x="47220" y="97478"/>
                  <a:pt x="47700" y="97958"/>
                  <a:pt x="48268" y="97958"/>
                </a:cubicBezTo>
                <a:close/>
                <a:moveTo>
                  <a:pt x="43439" y="97849"/>
                </a:moveTo>
                <a:cubicBezTo>
                  <a:pt x="44292" y="97871"/>
                  <a:pt x="44729" y="96844"/>
                  <a:pt x="44117" y="96232"/>
                </a:cubicBezTo>
                <a:cubicBezTo>
                  <a:pt x="43527" y="95620"/>
                  <a:pt x="42500" y="96057"/>
                  <a:pt x="42500" y="96910"/>
                </a:cubicBezTo>
                <a:cubicBezTo>
                  <a:pt x="42500" y="97434"/>
                  <a:pt x="42915" y="97871"/>
                  <a:pt x="43439" y="97871"/>
                </a:cubicBezTo>
                <a:close/>
                <a:moveTo>
                  <a:pt x="38610" y="97740"/>
                </a:moveTo>
                <a:cubicBezTo>
                  <a:pt x="39353" y="97740"/>
                  <a:pt x="39703" y="96844"/>
                  <a:pt x="39200" y="96341"/>
                </a:cubicBezTo>
                <a:cubicBezTo>
                  <a:pt x="38676" y="95817"/>
                  <a:pt x="37802" y="96189"/>
                  <a:pt x="37802" y="96910"/>
                </a:cubicBezTo>
                <a:cubicBezTo>
                  <a:pt x="37802" y="97368"/>
                  <a:pt x="38173" y="97740"/>
                  <a:pt x="38610" y="97740"/>
                </a:cubicBezTo>
                <a:close/>
                <a:moveTo>
                  <a:pt x="33781" y="97631"/>
                </a:moveTo>
                <a:cubicBezTo>
                  <a:pt x="34437" y="97631"/>
                  <a:pt x="34765" y="96844"/>
                  <a:pt x="34306" y="96385"/>
                </a:cubicBezTo>
                <a:cubicBezTo>
                  <a:pt x="33847" y="95926"/>
                  <a:pt x="33060" y="96254"/>
                  <a:pt x="33060" y="96910"/>
                </a:cubicBezTo>
                <a:cubicBezTo>
                  <a:pt x="33060" y="97303"/>
                  <a:pt x="33388" y="97631"/>
                  <a:pt x="33781" y="97631"/>
                </a:cubicBezTo>
                <a:close/>
                <a:moveTo>
                  <a:pt x="28974" y="97500"/>
                </a:moveTo>
                <a:cubicBezTo>
                  <a:pt x="29499" y="97500"/>
                  <a:pt x="29783" y="96866"/>
                  <a:pt x="29389" y="96473"/>
                </a:cubicBezTo>
                <a:cubicBezTo>
                  <a:pt x="29018" y="96101"/>
                  <a:pt x="28362" y="96363"/>
                  <a:pt x="28362" y="96910"/>
                </a:cubicBezTo>
                <a:cubicBezTo>
                  <a:pt x="28362" y="97237"/>
                  <a:pt x="28625" y="97500"/>
                  <a:pt x="28974" y="97500"/>
                </a:cubicBezTo>
                <a:close/>
                <a:moveTo>
                  <a:pt x="24145" y="97412"/>
                </a:moveTo>
                <a:cubicBezTo>
                  <a:pt x="24560" y="97412"/>
                  <a:pt x="24779" y="96888"/>
                  <a:pt x="24473" y="96582"/>
                </a:cubicBezTo>
                <a:cubicBezTo>
                  <a:pt x="24189" y="96276"/>
                  <a:pt x="23664" y="96494"/>
                  <a:pt x="23664" y="96910"/>
                </a:cubicBezTo>
                <a:cubicBezTo>
                  <a:pt x="23643" y="97194"/>
                  <a:pt x="23861" y="97412"/>
                  <a:pt x="24145" y="97412"/>
                </a:cubicBezTo>
                <a:close/>
                <a:moveTo>
                  <a:pt x="19316" y="97259"/>
                </a:moveTo>
                <a:cubicBezTo>
                  <a:pt x="19622" y="97259"/>
                  <a:pt x="19775" y="96888"/>
                  <a:pt x="19556" y="96669"/>
                </a:cubicBezTo>
                <a:cubicBezTo>
                  <a:pt x="19338" y="96451"/>
                  <a:pt x="18967" y="96604"/>
                  <a:pt x="18967" y="96931"/>
                </a:cubicBezTo>
                <a:cubicBezTo>
                  <a:pt x="18967" y="97106"/>
                  <a:pt x="19119" y="97259"/>
                  <a:pt x="19316" y="97259"/>
                </a:cubicBezTo>
                <a:close/>
                <a:moveTo>
                  <a:pt x="14487" y="97128"/>
                </a:moveTo>
                <a:cubicBezTo>
                  <a:pt x="14684" y="97128"/>
                  <a:pt x="14793" y="96888"/>
                  <a:pt x="14640" y="96735"/>
                </a:cubicBezTo>
                <a:cubicBezTo>
                  <a:pt x="14509" y="96604"/>
                  <a:pt x="14269" y="96713"/>
                  <a:pt x="14269" y="96910"/>
                </a:cubicBezTo>
                <a:cubicBezTo>
                  <a:pt x="14269" y="97019"/>
                  <a:pt x="14356" y="97128"/>
                  <a:pt x="14487" y="97128"/>
                </a:cubicBezTo>
                <a:close/>
                <a:moveTo>
                  <a:pt x="9658" y="96997"/>
                </a:moveTo>
                <a:cubicBezTo>
                  <a:pt x="9724" y="96997"/>
                  <a:pt x="9767" y="96953"/>
                  <a:pt x="9767" y="96910"/>
                </a:cubicBezTo>
                <a:cubicBezTo>
                  <a:pt x="9767" y="96844"/>
                  <a:pt x="9724" y="96800"/>
                  <a:pt x="9658" y="96822"/>
                </a:cubicBezTo>
                <a:cubicBezTo>
                  <a:pt x="9614" y="96822"/>
                  <a:pt x="9571" y="96844"/>
                  <a:pt x="9571" y="96910"/>
                </a:cubicBezTo>
                <a:cubicBezTo>
                  <a:pt x="9571" y="96953"/>
                  <a:pt x="9614" y="96997"/>
                  <a:pt x="9658" y="96997"/>
                </a:cubicBezTo>
                <a:close/>
                <a:moveTo>
                  <a:pt x="149613" y="92102"/>
                </a:moveTo>
                <a:cubicBezTo>
                  <a:pt x="149613" y="92102"/>
                  <a:pt x="149635" y="92102"/>
                  <a:pt x="149635" y="92081"/>
                </a:cubicBezTo>
                <a:cubicBezTo>
                  <a:pt x="149635" y="92059"/>
                  <a:pt x="149613" y="92059"/>
                  <a:pt x="149613" y="92059"/>
                </a:cubicBezTo>
                <a:cubicBezTo>
                  <a:pt x="149591" y="92059"/>
                  <a:pt x="149569" y="92059"/>
                  <a:pt x="149591" y="92081"/>
                </a:cubicBezTo>
                <a:cubicBezTo>
                  <a:pt x="149569" y="92102"/>
                  <a:pt x="149591" y="92102"/>
                  <a:pt x="149613" y="92102"/>
                </a:cubicBezTo>
                <a:close/>
                <a:moveTo>
                  <a:pt x="144784" y="92233"/>
                </a:moveTo>
                <a:cubicBezTo>
                  <a:pt x="144871" y="92233"/>
                  <a:pt x="144937" y="92168"/>
                  <a:pt x="144937" y="92081"/>
                </a:cubicBezTo>
                <a:cubicBezTo>
                  <a:pt x="144937" y="91862"/>
                  <a:pt x="144631" y="91862"/>
                  <a:pt x="144631" y="92081"/>
                </a:cubicBezTo>
                <a:cubicBezTo>
                  <a:pt x="144631" y="92168"/>
                  <a:pt x="144696" y="92233"/>
                  <a:pt x="144784" y="92233"/>
                </a:cubicBezTo>
                <a:close/>
                <a:moveTo>
                  <a:pt x="139955" y="92365"/>
                </a:moveTo>
                <a:cubicBezTo>
                  <a:pt x="140217" y="92365"/>
                  <a:pt x="140348" y="92059"/>
                  <a:pt x="140173" y="91862"/>
                </a:cubicBezTo>
                <a:cubicBezTo>
                  <a:pt x="139976" y="91687"/>
                  <a:pt x="139671" y="91818"/>
                  <a:pt x="139671" y="92081"/>
                </a:cubicBezTo>
                <a:cubicBezTo>
                  <a:pt x="139671" y="92233"/>
                  <a:pt x="139802" y="92365"/>
                  <a:pt x="139955" y="92365"/>
                </a:cubicBezTo>
                <a:close/>
                <a:moveTo>
                  <a:pt x="135126" y="92518"/>
                </a:moveTo>
                <a:cubicBezTo>
                  <a:pt x="135519" y="92496"/>
                  <a:pt x="135694" y="92037"/>
                  <a:pt x="135431" y="91775"/>
                </a:cubicBezTo>
                <a:cubicBezTo>
                  <a:pt x="135169" y="91512"/>
                  <a:pt x="134710" y="91687"/>
                  <a:pt x="134710" y="92081"/>
                </a:cubicBezTo>
                <a:cubicBezTo>
                  <a:pt x="134710" y="92321"/>
                  <a:pt x="134885" y="92496"/>
                  <a:pt x="135126" y="92518"/>
                </a:cubicBezTo>
                <a:close/>
                <a:moveTo>
                  <a:pt x="130297" y="92627"/>
                </a:moveTo>
                <a:cubicBezTo>
                  <a:pt x="130799" y="92627"/>
                  <a:pt x="131039" y="92037"/>
                  <a:pt x="130690" y="91687"/>
                </a:cubicBezTo>
                <a:cubicBezTo>
                  <a:pt x="130340" y="91359"/>
                  <a:pt x="129750" y="91600"/>
                  <a:pt x="129750" y="92081"/>
                </a:cubicBezTo>
                <a:cubicBezTo>
                  <a:pt x="129750" y="92386"/>
                  <a:pt x="130012" y="92627"/>
                  <a:pt x="130297" y="92627"/>
                </a:cubicBezTo>
                <a:close/>
                <a:moveTo>
                  <a:pt x="125489" y="92758"/>
                </a:moveTo>
                <a:cubicBezTo>
                  <a:pt x="126079" y="92758"/>
                  <a:pt x="126385" y="92015"/>
                  <a:pt x="125970" y="91600"/>
                </a:cubicBezTo>
                <a:cubicBezTo>
                  <a:pt x="125533" y="91163"/>
                  <a:pt x="124790" y="91469"/>
                  <a:pt x="124790" y="92081"/>
                </a:cubicBezTo>
                <a:cubicBezTo>
                  <a:pt x="124790" y="92452"/>
                  <a:pt x="125096" y="92758"/>
                  <a:pt x="125489" y="92758"/>
                </a:cubicBezTo>
                <a:close/>
                <a:moveTo>
                  <a:pt x="120660" y="92889"/>
                </a:moveTo>
                <a:cubicBezTo>
                  <a:pt x="121360" y="92889"/>
                  <a:pt x="121731" y="92037"/>
                  <a:pt x="121228" y="91512"/>
                </a:cubicBezTo>
                <a:cubicBezTo>
                  <a:pt x="120726" y="91010"/>
                  <a:pt x="119874" y="91359"/>
                  <a:pt x="119852" y="92059"/>
                </a:cubicBezTo>
                <a:cubicBezTo>
                  <a:pt x="119830" y="92518"/>
                  <a:pt x="120201" y="92889"/>
                  <a:pt x="120660" y="92889"/>
                </a:cubicBezTo>
                <a:close/>
                <a:moveTo>
                  <a:pt x="115831" y="92998"/>
                </a:moveTo>
                <a:cubicBezTo>
                  <a:pt x="116640" y="92998"/>
                  <a:pt x="117055" y="92015"/>
                  <a:pt x="116487" y="91425"/>
                </a:cubicBezTo>
                <a:cubicBezTo>
                  <a:pt x="115897" y="90835"/>
                  <a:pt x="114914" y="91250"/>
                  <a:pt x="114914" y="92081"/>
                </a:cubicBezTo>
                <a:cubicBezTo>
                  <a:pt x="114892" y="92583"/>
                  <a:pt x="115307" y="92998"/>
                  <a:pt x="115831" y="92998"/>
                </a:cubicBezTo>
                <a:close/>
                <a:moveTo>
                  <a:pt x="111002" y="93129"/>
                </a:moveTo>
                <a:cubicBezTo>
                  <a:pt x="111942" y="93129"/>
                  <a:pt x="112401" y="91993"/>
                  <a:pt x="111745" y="91338"/>
                </a:cubicBezTo>
                <a:cubicBezTo>
                  <a:pt x="111090" y="90682"/>
                  <a:pt x="109953" y="91141"/>
                  <a:pt x="109953" y="92081"/>
                </a:cubicBezTo>
                <a:cubicBezTo>
                  <a:pt x="109953" y="92649"/>
                  <a:pt x="110434" y="93129"/>
                  <a:pt x="111002" y="93129"/>
                </a:cubicBezTo>
                <a:close/>
                <a:moveTo>
                  <a:pt x="106173" y="93239"/>
                </a:moveTo>
                <a:cubicBezTo>
                  <a:pt x="107200" y="93239"/>
                  <a:pt x="107725" y="91993"/>
                  <a:pt x="106982" y="91272"/>
                </a:cubicBezTo>
                <a:cubicBezTo>
                  <a:pt x="106261" y="90529"/>
                  <a:pt x="105015" y="91054"/>
                  <a:pt x="105015" y="92081"/>
                </a:cubicBezTo>
                <a:cubicBezTo>
                  <a:pt x="105015" y="92714"/>
                  <a:pt x="105540" y="93239"/>
                  <a:pt x="106173" y="93239"/>
                </a:cubicBezTo>
                <a:close/>
                <a:moveTo>
                  <a:pt x="101344" y="93326"/>
                </a:moveTo>
                <a:cubicBezTo>
                  <a:pt x="102480" y="93326"/>
                  <a:pt x="103027" y="91971"/>
                  <a:pt x="102240" y="91185"/>
                </a:cubicBezTo>
                <a:cubicBezTo>
                  <a:pt x="101453" y="90398"/>
                  <a:pt x="100099" y="90966"/>
                  <a:pt x="100099" y="92081"/>
                </a:cubicBezTo>
                <a:cubicBezTo>
                  <a:pt x="100099" y="92780"/>
                  <a:pt x="100645" y="93326"/>
                  <a:pt x="101344" y="93326"/>
                </a:cubicBezTo>
                <a:close/>
                <a:moveTo>
                  <a:pt x="96515" y="93435"/>
                </a:moveTo>
                <a:cubicBezTo>
                  <a:pt x="97739" y="93435"/>
                  <a:pt x="98372" y="91971"/>
                  <a:pt x="97520" y="91097"/>
                </a:cubicBezTo>
                <a:cubicBezTo>
                  <a:pt x="96646" y="90245"/>
                  <a:pt x="95182" y="90835"/>
                  <a:pt x="95182" y="92059"/>
                </a:cubicBezTo>
                <a:cubicBezTo>
                  <a:pt x="95160" y="92823"/>
                  <a:pt x="95772" y="93435"/>
                  <a:pt x="96515" y="93435"/>
                </a:cubicBezTo>
                <a:close/>
                <a:moveTo>
                  <a:pt x="91708" y="93501"/>
                </a:moveTo>
                <a:cubicBezTo>
                  <a:pt x="92975" y="93501"/>
                  <a:pt x="93609" y="91971"/>
                  <a:pt x="92713" y="91075"/>
                </a:cubicBezTo>
                <a:cubicBezTo>
                  <a:pt x="91817" y="90158"/>
                  <a:pt x="90266" y="90813"/>
                  <a:pt x="90266" y="92081"/>
                </a:cubicBezTo>
                <a:cubicBezTo>
                  <a:pt x="90266" y="92867"/>
                  <a:pt x="90899" y="93501"/>
                  <a:pt x="91708" y="93501"/>
                </a:cubicBezTo>
                <a:close/>
                <a:moveTo>
                  <a:pt x="86879" y="93566"/>
                </a:moveTo>
                <a:cubicBezTo>
                  <a:pt x="88212" y="93566"/>
                  <a:pt x="88889" y="91971"/>
                  <a:pt x="87928" y="91010"/>
                </a:cubicBezTo>
                <a:cubicBezTo>
                  <a:pt x="86988" y="90070"/>
                  <a:pt x="85371" y="90748"/>
                  <a:pt x="85371" y="92081"/>
                </a:cubicBezTo>
                <a:cubicBezTo>
                  <a:pt x="85371" y="92911"/>
                  <a:pt x="86049" y="93566"/>
                  <a:pt x="86879" y="93566"/>
                </a:cubicBezTo>
                <a:close/>
                <a:moveTo>
                  <a:pt x="82050" y="93610"/>
                </a:moveTo>
                <a:cubicBezTo>
                  <a:pt x="83426" y="93610"/>
                  <a:pt x="84104" y="91949"/>
                  <a:pt x="83142" y="90988"/>
                </a:cubicBezTo>
                <a:cubicBezTo>
                  <a:pt x="82159" y="90027"/>
                  <a:pt x="80498" y="90704"/>
                  <a:pt x="80498" y="92081"/>
                </a:cubicBezTo>
                <a:cubicBezTo>
                  <a:pt x="80498" y="92933"/>
                  <a:pt x="81198" y="93610"/>
                  <a:pt x="82050" y="93610"/>
                </a:cubicBezTo>
                <a:close/>
                <a:moveTo>
                  <a:pt x="77221" y="93632"/>
                </a:moveTo>
                <a:cubicBezTo>
                  <a:pt x="78597" y="93632"/>
                  <a:pt x="79297" y="91949"/>
                  <a:pt x="78313" y="90988"/>
                </a:cubicBezTo>
                <a:cubicBezTo>
                  <a:pt x="77352" y="90005"/>
                  <a:pt x="75669" y="90682"/>
                  <a:pt x="75669" y="92081"/>
                </a:cubicBezTo>
                <a:cubicBezTo>
                  <a:pt x="75669" y="92933"/>
                  <a:pt x="76369" y="93632"/>
                  <a:pt x="77221" y="93632"/>
                </a:cubicBezTo>
                <a:close/>
                <a:moveTo>
                  <a:pt x="72392" y="93610"/>
                </a:moveTo>
                <a:cubicBezTo>
                  <a:pt x="73768" y="93610"/>
                  <a:pt x="74468" y="91949"/>
                  <a:pt x="73484" y="90988"/>
                </a:cubicBezTo>
                <a:cubicBezTo>
                  <a:pt x="72523" y="90027"/>
                  <a:pt x="70862" y="90704"/>
                  <a:pt x="70862" y="92081"/>
                </a:cubicBezTo>
                <a:cubicBezTo>
                  <a:pt x="70862" y="92933"/>
                  <a:pt x="71540" y="93610"/>
                  <a:pt x="72392" y="93610"/>
                </a:cubicBezTo>
                <a:close/>
                <a:moveTo>
                  <a:pt x="67563" y="93566"/>
                </a:moveTo>
                <a:cubicBezTo>
                  <a:pt x="68896" y="93566"/>
                  <a:pt x="69551" y="91971"/>
                  <a:pt x="68612" y="91032"/>
                </a:cubicBezTo>
                <a:cubicBezTo>
                  <a:pt x="67694" y="90092"/>
                  <a:pt x="66077" y="90748"/>
                  <a:pt x="66077" y="92081"/>
                </a:cubicBezTo>
                <a:cubicBezTo>
                  <a:pt x="66077" y="92889"/>
                  <a:pt x="66754" y="93566"/>
                  <a:pt x="67563" y="93566"/>
                </a:cubicBezTo>
                <a:close/>
                <a:moveTo>
                  <a:pt x="62734" y="93501"/>
                </a:moveTo>
                <a:cubicBezTo>
                  <a:pt x="64001" y="93501"/>
                  <a:pt x="64657" y="91971"/>
                  <a:pt x="63761" y="91075"/>
                </a:cubicBezTo>
                <a:cubicBezTo>
                  <a:pt x="62865" y="90180"/>
                  <a:pt x="61335" y="90813"/>
                  <a:pt x="61335" y="92081"/>
                </a:cubicBezTo>
                <a:cubicBezTo>
                  <a:pt x="61335" y="92867"/>
                  <a:pt x="61969" y="93501"/>
                  <a:pt x="62734" y="93501"/>
                </a:cubicBezTo>
                <a:close/>
                <a:moveTo>
                  <a:pt x="57927" y="93435"/>
                </a:moveTo>
                <a:cubicBezTo>
                  <a:pt x="59128" y="93435"/>
                  <a:pt x="59762" y="91971"/>
                  <a:pt x="58910" y="91097"/>
                </a:cubicBezTo>
                <a:cubicBezTo>
                  <a:pt x="58036" y="90245"/>
                  <a:pt x="56572" y="90835"/>
                  <a:pt x="56572" y="92059"/>
                </a:cubicBezTo>
                <a:cubicBezTo>
                  <a:pt x="56550" y="92823"/>
                  <a:pt x="57162" y="93435"/>
                  <a:pt x="57927" y="93435"/>
                </a:cubicBezTo>
                <a:close/>
                <a:moveTo>
                  <a:pt x="53098" y="93326"/>
                </a:moveTo>
                <a:cubicBezTo>
                  <a:pt x="54212" y="93326"/>
                  <a:pt x="54780" y="91971"/>
                  <a:pt x="53993" y="91185"/>
                </a:cubicBezTo>
                <a:cubicBezTo>
                  <a:pt x="53185" y="90398"/>
                  <a:pt x="51830" y="90966"/>
                  <a:pt x="51830" y="92081"/>
                </a:cubicBezTo>
                <a:cubicBezTo>
                  <a:pt x="51830" y="92780"/>
                  <a:pt x="52398" y="93348"/>
                  <a:pt x="53098" y="93326"/>
                </a:cubicBezTo>
                <a:close/>
                <a:moveTo>
                  <a:pt x="48268" y="93239"/>
                </a:moveTo>
                <a:cubicBezTo>
                  <a:pt x="49295" y="93239"/>
                  <a:pt x="49820" y="91993"/>
                  <a:pt x="49077" y="91272"/>
                </a:cubicBezTo>
                <a:cubicBezTo>
                  <a:pt x="48356" y="90529"/>
                  <a:pt x="47110" y="91054"/>
                  <a:pt x="47110" y="92081"/>
                </a:cubicBezTo>
                <a:cubicBezTo>
                  <a:pt x="47110" y="92714"/>
                  <a:pt x="47635" y="93239"/>
                  <a:pt x="48268" y="93239"/>
                </a:cubicBezTo>
                <a:close/>
                <a:moveTo>
                  <a:pt x="43439" y="93108"/>
                </a:moveTo>
                <a:cubicBezTo>
                  <a:pt x="44357" y="93108"/>
                  <a:pt x="44816" y="91993"/>
                  <a:pt x="44182" y="91359"/>
                </a:cubicBezTo>
                <a:cubicBezTo>
                  <a:pt x="43527" y="90704"/>
                  <a:pt x="42412" y="91163"/>
                  <a:pt x="42412" y="92081"/>
                </a:cubicBezTo>
                <a:cubicBezTo>
                  <a:pt x="42412" y="92649"/>
                  <a:pt x="42871" y="93108"/>
                  <a:pt x="43439" y="93108"/>
                </a:cubicBezTo>
                <a:close/>
                <a:moveTo>
                  <a:pt x="38610" y="92998"/>
                </a:moveTo>
                <a:cubicBezTo>
                  <a:pt x="39419" y="92998"/>
                  <a:pt x="39834" y="92015"/>
                  <a:pt x="39266" y="91425"/>
                </a:cubicBezTo>
                <a:cubicBezTo>
                  <a:pt x="38698" y="90857"/>
                  <a:pt x="37715" y="91272"/>
                  <a:pt x="37715" y="92081"/>
                </a:cubicBezTo>
                <a:cubicBezTo>
                  <a:pt x="37715" y="92583"/>
                  <a:pt x="38108" y="92998"/>
                  <a:pt x="38610" y="92998"/>
                </a:cubicBezTo>
                <a:close/>
                <a:moveTo>
                  <a:pt x="33781" y="92867"/>
                </a:moveTo>
                <a:cubicBezTo>
                  <a:pt x="34502" y="92867"/>
                  <a:pt x="34852" y="92015"/>
                  <a:pt x="34350" y="91534"/>
                </a:cubicBezTo>
                <a:cubicBezTo>
                  <a:pt x="33847" y="91032"/>
                  <a:pt x="32995" y="91381"/>
                  <a:pt x="32995" y="92081"/>
                </a:cubicBezTo>
                <a:cubicBezTo>
                  <a:pt x="32995" y="92518"/>
                  <a:pt x="33366" y="92867"/>
                  <a:pt x="33781" y="92867"/>
                </a:cubicBezTo>
                <a:close/>
                <a:moveTo>
                  <a:pt x="28974" y="92758"/>
                </a:moveTo>
                <a:cubicBezTo>
                  <a:pt x="29564" y="92758"/>
                  <a:pt x="29870" y="92037"/>
                  <a:pt x="29433" y="91622"/>
                </a:cubicBezTo>
                <a:cubicBezTo>
                  <a:pt x="29018" y="91206"/>
                  <a:pt x="28297" y="91491"/>
                  <a:pt x="28297" y="92102"/>
                </a:cubicBezTo>
                <a:cubicBezTo>
                  <a:pt x="28297" y="92452"/>
                  <a:pt x="28603" y="92758"/>
                  <a:pt x="28974" y="92758"/>
                </a:cubicBezTo>
                <a:close/>
                <a:moveTo>
                  <a:pt x="24145" y="92627"/>
                </a:moveTo>
                <a:cubicBezTo>
                  <a:pt x="24626" y="92627"/>
                  <a:pt x="24866" y="92037"/>
                  <a:pt x="24517" y="91687"/>
                </a:cubicBezTo>
                <a:cubicBezTo>
                  <a:pt x="24189" y="91359"/>
                  <a:pt x="23599" y="91600"/>
                  <a:pt x="23599" y="92081"/>
                </a:cubicBezTo>
                <a:cubicBezTo>
                  <a:pt x="23599" y="92386"/>
                  <a:pt x="23839" y="92627"/>
                  <a:pt x="24145" y="92627"/>
                </a:cubicBezTo>
                <a:close/>
                <a:moveTo>
                  <a:pt x="19316" y="92518"/>
                </a:moveTo>
                <a:cubicBezTo>
                  <a:pt x="19688" y="92518"/>
                  <a:pt x="19862" y="92059"/>
                  <a:pt x="19600" y="91796"/>
                </a:cubicBezTo>
                <a:cubicBezTo>
                  <a:pt x="19360" y="91534"/>
                  <a:pt x="18901" y="91731"/>
                  <a:pt x="18901" y="92102"/>
                </a:cubicBezTo>
                <a:cubicBezTo>
                  <a:pt x="18901" y="92321"/>
                  <a:pt x="19076" y="92518"/>
                  <a:pt x="19316" y="92518"/>
                </a:cubicBezTo>
                <a:close/>
                <a:moveTo>
                  <a:pt x="14487" y="92365"/>
                </a:moveTo>
                <a:cubicBezTo>
                  <a:pt x="14727" y="92365"/>
                  <a:pt x="14859" y="92081"/>
                  <a:pt x="14684" y="91906"/>
                </a:cubicBezTo>
                <a:cubicBezTo>
                  <a:pt x="14509" y="91731"/>
                  <a:pt x="14225" y="91862"/>
                  <a:pt x="14225" y="92102"/>
                </a:cubicBezTo>
                <a:cubicBezTo>
                  <a:pt x="14225" y="92255"/>
                  <a:pt x="14334" y="92365"/>
                  <a:pt x="14487" y="92365"/>
                </a:cubicBezTo>
                <a:close/>
                <a:moveTo>
                  <a:pt x="9658" y="92233"/>
                </a:moveTo>
                <a:cubicBezTo>
                  <a:pt x="9833" y="92255"/>
                  <a:pt x="9833" y="91928"/>
                  <a:pt x="9658" y="91949"/>
                </a:cubicBezTo>
                <a:cubicBezTo>
                  <a:pt x="9483" y="91971"/>
                  <a:pt x="9483" y="92212"/>
                  <a:pt x="9658" y="92233"/>
                </a:cubicBezTo>
                <a:close/>
                <a:moveTo>
                  <a:pt x="4829" y="92124"/>
                </a:moveTo>
                <a:cubicBezTo>
                  <a:pt x="4851" y="92124"/>
                  <a:pt x="4873" y="92102"/>
                  <a:pt x="4873" y="92081"/>
                </a:cubicBezTo>
                <a:cubicBezTo>
                  <a:pt x="4873" y="92081"/>
                  <a:pt x="4851" y="92059"/>
                  <a:pt x="4829" y="92059"/>
                </a:cubicBezTo>
                <a:cubicBezTo>
                  <a:pt x="4829" y="92059"/>
                  <a:pt x="4807" y="92081"/>
                  <a:pt x="4807" y="92081"/>
                </a:cubicBezTo>
                <a:cubicBezTo>
                  <a:pt x="4807" y="92102"/>
                  <a:pt x="4829" y="92124"/>
                  <a:pt x="4829" y="92124"/>
                </a:cubicBezTo>
                <a:close/>
                <a:moveTo>
                  <a:pt x="149591" y="87339"/>
                </a:moveTo>
                <a:cubicBezTo>
                  <a:pt x="149700" y="87339"/>
                  <a:pt x="149525" y="87164"/>
                  <a:pt x="149525" y="87273"/>
                </a:cubicBezTo>
                <a:cubicBezTo>
                  <a:pt x="149525" y="87295"/>
                  <a:pt x="149569" y="87339"/>
                  <a:pt x="149591" y="87339"/>
                </a:cubicBezTo>
                <a:close/>
                <a:moveTo>
                  <a:pt x="144784" y="87470"/>
                </a:moveTo>
                <a:cubicBezTo>
                  <a:pt x="144958" y="87470"/>
                  <a:pt x="145046" y="87251"/>
                  <a:pt x="144915" y="87120"/>
                </a:cubicBezTo>
                <a:cubicBezTo>
                  <a:pt x="144784" y="86989"/>
                  <a:pt x="144565" y="87077"/>
                  <a:pt x="144565" y="87273"/>
                </a:cubicBezTo>
                <a:cubicBezTo>
                  <a:pt x="144565" y="87383"/>
                  <a:pt x="144653" y="87470"/>
                  <a:pt x="144784" y="87470"/>
                </a:cubicBezTo>
                <a:close/>
                <a:moveTo>
                  <a:pt x="139955" y="87601"/>
                </a:moveTo>
                <a:cubicBezTo>
                  <a:pt x="140239" y="87601"/>
                  <a:pt x="140392" y="87230"/>
                  <a:pt x="140195" y="87033"/>
                </a:cubicBezTo>
                <a:cubicBezTo>
                  <a:pt x="139976" y="86814"/>
                  <a:pt x="139605" y="86967"/>
                  <a:pt x="139605" y="87273"/>
                </a:cubicBezTo>
                <a:cubicBezTo>
                  <a:pt x="139605" y="87448"/>
                  <a:pt x="139758" y="87601"/>
                  <a:pt x="139955" y="87601"/>
                </a:cubicBezTo>
                <a:close/>
                <a:moveTo>
                  <a:pt x="135126" y="87732"/>
                </a:moveTo>
                <a:cubicBezTo>
                  <a:pt x="135541" y="87732"/>
                  <a:pt x="135759" y="87230"/>
                  <a:pt x="135453" y="86924"/>
                </a:cubicBezTo>
                <a:cubicBezTo>
                  <a:pt x="135147" y="86640"/>
                  <a:pt x="134645" y="86858"/>
                  <a:pt x="134645" y="87273"/>
                </a:cubicBezTo>
                <a:cubicBezTo>
                  <a:pt x="134645" y="87536"/>
                  <a:pt x="134863" y="87732"/>
                  <a:pt x="135126" y="87732"/>
                </a:cubicBezTo>
                <a:close/>
                <a:moveTo>
                  <a:pt x="130297" y="87863"/>
                </a:moveTo>
                <a:cubicBezTo>
                  <a:pt x="130843" y="87863"/>
                  <a:pt x="131105" y="87208"/>
                  <a:pt x="130712" y="86836"/>
                </a:cubicBezTo>
                <a:cubicBezTo>
                  <a:pt x="130340" y="86465"/>
                  <a:pt x="129685" y="86727"/>
                  <a:pt x="129685" y="87273"/>
                </a:cubicBezTo>
                <a:cubicBezTo>
                  <a:pt x="129707" y="87601"/>
                  <a:pt x="129969" y="87863"/>
                  <a:pt x="130297" y="87863"/>
                </a:cubicBezTo>
                <a:close/>
                <a:moveTo>
                  <a:pt x="125467" y="87994"/>
                </a:moveTo>
                <a:cubicBezTo>
                  <a:pt x="126123" y="87994"/>
                  <a:pt x="126451" y="87208"/>
                  <a:pt x="125992" y="86749"/>
                </a:cubicBezTo>
                <a:cubicBezTo>
                  <a:pt x="125533" y="86268"/>
                  <a:pt x="124725" y="86618"/>
                  <a:pt x="124746" y="87273"/>
                </a:cubicBezTo>
                <a:cubicBezTo>
                  <a:pt x="124746" y="87667"/>
                  <a:pt x="125074" y="87994"/>
                  <a:pt x="125467" y="87994"/>
                </a:cubicBezTo>
                <a:close/>
                <a:moveTo>
                  <a:pt x="120638" y="88147"/>
                </a:moveTo>
                <a:cubicBezTo>
                  <a:pt x="121425" y="88147"/>
                  <a:pt x="121818" y="87208"/>
                  <a:pt x="121272" y="86640"/>
                </a:cubicBezTo>
                <a:cubicBezTo>
                  <a:pt x="120704" y="86093"/>
                  <a:pt x="119764" y="86487"/>
                  <a:pt x="119786" y="87273"/>
                </a:cubicBezTo>
                <a:cubicBezTo>
                  <a:pt x="119786" y="87754"/>
                  <a:pt x="120158" y="88126"/>
                  <a:pt x="120638" y="88147"/>
                </a:cubicBezTo>
                <a:close/>
                <a:moveTo>
                  <a:pt x="115831" y="88257"/>
                </a:moveTo>
                <a:cubicBezTo>
                  <a:pt x="116705" y="88257"/>
                  <a:pt x="117142" y="87186"/>
                  <a:pt x="116530" y="86552"/>
                </a:cubicBezTo>
                <a:cubicBezTo>
                  <a:pt x="115897" y="85940"/>
                  <a:pt x="114826" y="86377"/>
                  <a:pt x="114826" y="87273"/>
                </a:cubicBezTo>
                <a:cubicBezTo>
                  <a:pt x="114826" y="87820"/>
                  <a:pt x="115263" y="88257"/>
                  <a:pt x="115831" y="88257"/>
                </a:cubicBezTo>
                <a:close/>
                <a:moveTo>
                  <a:pt x="111002" y="88388"/>
                </a:moveTo>
                <a:cubicBezTo>
                  <a:pt x="112007" y="88388"/>
                  <a:pt x="112510" y="87186"/>
                  <a:pt x="111789" y="86465"/>
                </a:cubicBezTo>
                <a:cubicBezTo>
                  <a:pt x="111090" y="85766"/>
                  <a:pt x="109866" y="86268"/>
                  <a:pt x="109888" y="87273"/>
                </a:cubicBezTo>
                <a:cubicBezTo>
                  <a:pt x="109866" y="87885"/>
                  <a:pt x="110390" y="88388"/>
                  <a:pt x="111002" y="88388"/>
                </a:cubicBezTo>
                <a:close/>
                <a:moveTo>
                  <a:pt x="106173" y="88519"/>
                </a:moveTo>
                <a:cubicBezTo>
                  <a:pt x="107288" y="88519"/>
                  <a:pt x="107834" y="87164"/>
                  <a:pt x="107047" y="86377"/>
                </a:cubicBezTo>
                <a:cubicBezTo>
                  <a:pt x="106261" y="85591"/>
                  <a:pt x="104928" y="86159"/>
                  <a:pt x="104928" y="87273"/>
                </a:cubicBezTo>
                <a:cubicBezTo>
                  <a:pt x="104928" y="87951"/>
                  <a:pt x="105496" y="88519"/>
                  <a:pt x="106173" y="88519"/>
                </a:cubicBezTo>
                <a:close/>
                <a:moveTo>
                  <a:pt x="101344" y="88628"/>
                </a:moveTo>
                <a:cubicBezTo>
                  <a:pt x="102546" y="88628"/>
                  <a:pt x="103158" y="87164"/>
                  <a:pt x="102306" y="86312"/>
                </a:cubicBezTo>
                <a:cubicBezTo>
                  <a:pt x="101453" y="85460"/>
                  <a:pt x="99989" y="86072"/>
                  <a:pt x="99989" y="87273"/>
                </a:cubicBezTo>
                <a:cubicBezTo>
                  <a:pt x="99989" y="88016"/>
                  <a:pt x="100601" y="88628"/>
                  <a:pt x="101344" y="88628"/>
                </a:cubicBezTo>
                <a:close/>
                <a:moveTo>
                  <a:pt x="96537" y="88715"/>
                </a:moveTo>
                <a:cubicBezTo>
                  <a:pt x="97826" y="88715"/>
                  <a:pt x="98482" y="87142"/>
                  <a:pt x="97542" y="86224"/>
                </a:cubicBezTo>
                <a:cubicBezTo>
                  <a:pt x="96624" y="85307"/>
                  <a:pt x="95073" y="85962"/>
                  <a:pt x="95073" y="87273"/>
                </a:cubicBezTo>
                <a:cubicBezTo>
                  <a:pt x="95073" y="88082"/>
                  <a:pt x="95729" y="88737"/>
                  <a:pt x="96537" y="88715"/>
                </a:cubicBezTo>
                <a:close/>
                <a:moveTo>
                  <a:pt x="91708" y="88825"/>
                </a:moveTo>
                <a:cubicBezTo>
                  <a:pt x="93085" y="88825"/>
                  <a:pt x="93784" y="87142"/>
                  <a:pt x="92800" y="86159"/>
                </a:cubicBezTo>
                <a:cubicBezTo>
                  <a:pt x="91817" y="85198"/>
                  <a:pt x="90135" y="85875"/>
                  <a:pt x="90157" y="87273"/>
                </a:cubicBezTo>
                <a:cubicBezTo>
                  <a:pt x="90157" y="88126"/>
                  <a:pt x="90834" y="88825"/>
                  <a:pt x="91708" y="88825"/>
                </a:cubicBezTo>
                <a:close/>
                <a:moveTo>
                  <a:pt x="86879" y="88890"/>
                </a:moveTo>
                <a:cubicBezTo>
                  <a:pt x="88321" y="88890"/>
                  <a:pt x="89042" y="87142"/>
                  <a:pt x="88015" y="86115"/>
                </a:cubicBezTo>
                <a:cubicBezTo>
                  <a:pt x="86988" y="85110"/>
                  <a:pt x="85262" y="85831"/>
                  <a:pt x="85262" y="87273"/>
                </a:cubicBezTo>
                <a:cubicBezTo>
                  <a:pt x="85262" y="88169"/>
                  <a:pt x="85983" y="88890"/>
                  <a:pt x="86879" y="88890"/>
                </a:cubicBezTo>
                <a:close/>
                <a:moveTo>
                  <a:pt x="82050" y="88934"/>
                </a:moveTo>
                <a:cubicBezTo>
                  <a:pt x="83536" y="88934"/>
                  <a:pt x="84279" y="87142"/>
                  <a:pt x="83230" y="86093"/>
                </a:cubicBezTo>
                <a:cubicBezTo>
                  <a:pt x="82181" y="85023"/>
                  <a:pt x="80367" y="85787"/>
                  <a:pt x="80367" y="87273"/>
                </a:cubicBezTo>
                <a:cubicBezTo>
                  <a:pt x="80367" y="88191"/>
                  <a:pt x="81132" y="88934"/>
                  <a:pt x="82050" y="88934"/>
                </a:cubicBezTo>
                <a:close/>
                <a:moveTo>
                  <a:pt x="77221" y="88956"/>
                </a:moveTo>
                <a:cubicBezTo>
                  <a:pt x="78729" y="88956"/>
                  <a:pt x="79471" y="87142"/>
                  <a:pt x="78423" y="86072"/>
                </a:cubicBezTo>
                <a:cubicBezTo>
                  <a:pt x="77352" y="85001"/>
                  <a:pt x="75538" y="85766"/>
                  <a:pt x="75538" y="87273"/>
                </a:cubicBezTo>
                <a:cubicBezTo>
                  <a:pt x="75538" y="88191"/>
                  <a:pt x="76281" y="88956"/>
                  <a:pt x="77221" y="88956"/>
                </a:cubicBezTo>
                <a:close/>
                <a:moveTo>
                  <a:pt x="72392" y="88934"/>
                </a:moveTo>
                <a:cubicBezTo>
                  <a:pt x="73878" y="88934"/>
                  <a:pt x="74621" y="87142"/>
                  <a:pt x="73572" y="86072"/>
                </a:cubicBezTo>
                <a:cubicBezTo>
                  <a:pt x="72523" y="85023"/>
                  <a:pt x="70731" y="85766"/>
                  <a:pt x="70731" y="87273"/>
                </a:cubicBezTo>
                <a:cubicBezTo>
                  <a:pt x="70731" y="88191"/>
                  <a:pt x="71474" y="88934"/>
                  <a:pt x="72392" y="88934"/>
                </a:cubicBezTo>
                <a:close/>
                <a:moveTo>
                  <a:pt x="67563" y="88890"/>
                </a:moveTo>
                <a:cubicBezTo>
                  <a:pt x="69005" y="88890"/>
                  <a:pt x="69726" y="87142"/>
                  <a:pt x="68721" y="86115"/>
                </a:cubicBezTo>
                <a:cubicBezTo>
                  <a:pt x="67694" y="85110"/>
                  <a:pt x="65946" y="85831"/>
                  <a:pt x="65946" y="87273"/>
                </a:cubicBezTo>
                <a:cubicBezTo>
                  <a:pt x="65946" y="88169"/>
                  <a:pt x="66667" y="88890"/>
                  <a:pt x="67563" y="88890"/>
                </a:cubicBezTo>
                <a:close/>
                <a:moveTo>
                  <a:pt x="62734" y="88803"/>
                </a:moveTo>
                <a:cubicBezTo>
                  <a:pt x="64110" y="88803"/>
                  <a:pt x="64810" y="87142"/>
                  <a:pt x="63826" y="86181"/>
                </a:cubicBezTo>
                <a:cubicBezTo>
                  <a:pt x="62865" y="85198"/>
                  <a:pt x="61204" y="85897"/>
                  <a:pt x="61204" y="87273"/>
                </a:cubicBezTo>
                <a:cubicBezTo>
                  <a:pt x="61204" y="88104"/>
                  <a:pt x="61903" y="88803"/>
                  <a:pt x="62734" y="88803"/>
                </a:cubicBezTo>
                <a:close/>
                <a:moveTo>
                  <a:pt x="57927" y="88715"/>
                </a:moveTo>
                <a:cubicBezTo>
                  <a:pt x="59216" y="88715"/>
                  <a:pt x="59849" y="87164"/>
                  <a:pt x="58932" y="86246"/>
                </a:cubicBezTo>
                <a:cubicBezTo>
                  <a:pt x="58036" y="85329"/>
                  <a:pt x="56463" y="85984"/>
                  <a:pt x="56463" y="87273"/>
                </a:cubicBezTo>
                <a:cubicBezTo>
                  <a:pt x="56463" y="88060"/>
                  <a:pt x="57118" y="88715"/>
                  <a:pt x="57927" y="88715"/>
                </a:cubicBezTo>
                <a:close/>
                <a:moveTo>
                  <a:pt x="53098" y="88606"/>
                </a:moveTo>
                <a:cubicBezTo>
                  <a:pt x="54277" y="88606"/>
                  <a:pt x="54889" y="87164"/>
                  <a:pt x="54037" y="86312"/>
                </a:cubicBezTo>
                <a:cubicBezTo>
                  <a:pt x="53207" y="85482"/>
                  <a:pt x="51765" y="86072"/>
                  <a:pt x="51765" y="87273"/>
                </a:cubicBezTo>
                <a:cubicBezTo>
                  <a:pt x="51765" y="87994"/>
                  <a:pt x="52355" y="88606"/>
                  <a:pt x="53098" y="88606"/>
                </a:cubicBezTo>
                <a:close/>
                <a:moveTo>
                  <a:pt x="48268" y="88497"/>
                </a:moveTo>
                <a:cubicBezTo>
                  <a:pt x="49361" y="88497"/>
                  <a:pt x="49907" y="87164"/>
                  <a:pt x="49143" y="86399"/>
                </a:cubicBezTo>
                <a:cubicBezTo>
                  <a:pt x="48356" y="85613"/>
                  <a:pt x="47045" y="86159"/>
                  <a:pt x="47045" y="87273"/>
                </a:cubicBezTo>
                <a:cubicBezTo>
                  <a:pt x="47045" y="87951"/>
                  <a:pt x="47591" y="88497"/>
                  <a:pt x="48268" y="88497"/>
                </a:cubicBezTo>
                <a:close/>
                <a:moveTo>
                  <a:pt x="43439" y="88366"/>
                </a:moveTo>
                <a:cubicBezTo>
                  <a:pt x="44445" y="88366"/>
                  <a:pt x="44925" y="87186"/>
                  <a:pt x="44226" y="86487"/>
                </a:cubicBezTo>
                <a:cubicBezTo>
                  <a:pt x="43527" y="85766"/>
                  <a:pt x="42325" y="86268"/>
                  <a:pt x="42325" y="87273"/>
                </a:cubicBezTo>
                <a:cubicBezTo>
                  <a:pt x="42325" y="87885"/>
                  <a:pt x="42828" y="88366"/>
                  <a:pt x="43439" y="88366"/>
                </a:cubicBezTo>
                <a:close/>
                <a:moveTo>
                  <a:pt x="38610" y="88235"/>
                </a:moveTo>
                <a:cubicBezTo>
                  <a:pt x="39484" y="88235"/>
                  <a:pt x="39921" y="87186"/>
                  <a:pt x="39310" y="86574"/>
                </a:cubicBezTo>
                <a:cubicBezTo>
                  <a:pt x="38698" y="85962"/>
                  <a:pt x="37627" y="86399"/>
                  <a:pt x="37627" y="87273"/>
                </a:cubicBezTo>
                <a:cubicBezTo>
                  <a:pt x="37627" y="87798"/>
                  <a:pt x="38086" y="88235"/>
                  <a:pt x="38610" y="88235"/>
                </a:cubicBezTo>
                <a:close/>
                <a:moveTo>
                  <a:pt x="33803" y="88126"/>
                </a:moveTo>
                <a:cubicBezTo>
                  <a:pt x="34568" y="88126"/>
                  <a:pt x="34939" y="87186"/>
                  <a:pt x="34393" y="86662"/>
                </a:cubicBezTo>
                <a:cubicBezTo>
                  <a:pt x="33847" y="86115"/>
                  <a:pt x="32929" y="86487"/>
                  <a:pt x="32929" y="87273"/>
                </a:cubicBezTo>
                <a:cubicBezTo>
                  <a:pt x="32929" y="87732"/>
                  <a:pt x="33323" y="88126"/>
                  <a:pt x="33803" y="88126"/>
                </a:cubicBezTo>
                <a:close/>
                <a:moveTo>
                  <a:pt x="28974" y="87994"/>
                </a:moveTo>
                <a:cubicBezTo>
                  <a:pt x="29608" y="87973"/>
                  <a:pt x="29936" y="87208"/>
                  <a:pt x="29477" y="86749"/>
                </a:cubicBezTo>
                <a:cubicBezTo>
                  <a:pt x="29018" y="86290"/>
                  <a:pt x="28231" y="86618"/>
                  <a:pt x="28253" y="87273"/>
                </a:cubicBezTo>
                <a:cubicBezTo>
                  <a:pt x="28253" y="87667"/>
                  <a:pt x="28559" y="87994"/>
                  <a:pt x="28974" y="87994"/>
                </a:cubicBezTo>
                <a:close/>
                <a:moveTo>
                  <a:pt x="24145" y="87841"/>
                </a:moveTo>
                <a:cubicBezTo>
                  <a:pt x="24670" y="87841"/>
                  <a:pt x="24932" y="87208"/>
                  <a:pt x="24560" y="86836"/>
                </a:cubicBezTo>
                <a:cubicBezTo>
                  <a:pt x="24189" y="86465"/>
                  <a:pt x="23555" y="86727"/>
                  <a:pt x="23555" y="87251"/>
                </a:cubicBezTo>
                <a:cubicBezTo>
                  <a:pt x="23555" y="87579"/>
                  <a:pt x="23817" y="87841"/>
                  <a:pt x="24145" y="87841"/>
                </a:cubicBezTo>
                <a:close/>
                <a:moveTo>
                  <a:pt x="19316" y="87710"/>
                </a:moveTo>
                <a:cubicBezTo>
                  <a:pt x="19731" y="87710"/>
                  <a:pt x="19928" y="87230"/>
                  <a:pt x="19644" y="86924"/>
                </a:cubicBezTo>
                <a:cubicBezTo>
                  <a:pt x="19360" y="86640"/>
                  <a:pt x="18857" y="86858"/>
                  <a:pt x="18857" y="87251"/>
                </a:cubicBezTo>
                <a:cubicBezTo>
                  <a:pt x="18857" y="87514"/>
                  <a:pt x="19054" y="87710"/>
                  <a:pt x="19316" y="87710"/>
                </a:cubicBezTo>
                <a:close/>
                <a:moveTo>
                  <a:pt x="14487" y="87579"/>
                </a:moveTo>
                <a:cubicBezTo>
                  <a:pt x="14880" y="87536"/>
                  <a:pt x="14880" y="86967"/>
                  <a:pt x="14487" y="86924"/>
                </a:cubicBezTo>
                <a:cubicBezTo>
                  <a:pt x="14028" y="86880"/>
                  <a:pt x="14028" y="87623"/>
                  <a:pt x="14487" y="87579"/>
                </a:cubicBezTo>
                <a:close/>
                <a:moveTo>
                  <a:pt x="9658" y="87448"/>
                </a:moveTo>
                <a:cubicBezTo>
                  <a:pt x="9767" y="87448"/>
                  <a:pt x="9855" y="87361"/>
                  <a:pt x="9855" y="87251"/>
                </a:cubicBezTo>
                <a:cubicBezTo>
                  <a:pt x="9855" y="87011"/>
                  <a:pt x="9483" y="87011"/>
                  <a:pt x="9483" y="87251"/>
                </a:cubicBezTo>
                <a:cubicBezTo>
                  <a:pt x="9483" y="87361"/>
                  <a:pt x="9549" y="87426"/>
                  <a:pt x="9658" y="87448"/>
                </a:cubicBezTo>
                <a:close/>
                <a:moveTo>
                  <a:pt x="4829" y="87295"/>
                </a:moveTo>
                <a:cubicBezTo>
                  <a:pt x="4873" y="87295"/>
                  <a:pt x="4895" y="87273"/>
                  <a:pt x="4895" y="87251"/>
                </a:cubicBezTo>
                <a:cubicBezTo>
                  <a:pt x="4895" y="87186"/>
                  <a:pt x="4785" y="87186"/>
                  <a:pt x="4785" y="87251"/>
                </a:cubicBezTo>
                <a:cubicBezTo>
                  <a:pt x="4785" y="87273"/>
                  <a:pt x="4807" y="87295"/>
                  <a:pt x="4829" y="87295"/>
                </a:cubicBezTo>
                <a:close/>
                <a:moveTo>
                  <a:pt x="149591" y="82510"/>
                </a:moveTo>
                <a:cubicBezTo>
                  <a:pt x="149656" y="82510"/>
                  <a:pt x="149700" y="82466"/>
                  <a:pt x="149700" y="82422"/>
                </a:cubicBezTo>
                <a:cubicBezTo>
                  <a:pt x="149700" y="82379"/>
                  <a:pt x="149656" y="82335"/>
                  <a:pt x="149591" y="82335"/>
                </a:cubicBezTo>
                <a:cubicBezTo>
                  <a:pt x="149547" y="82335"/>
                  <a:pt x="149503" y="82379"/>
                  <a:pt x="149503" y="82422"/>
                </a:cubicBezTo>
                <a:cubicBezTo>
                  <a:pt x="149503" y="82466"/>
                  <a:pt x="149547" y="82510"/>
                  <a:pt x="149591" y="82510"/>
                </a:cubicBezTo>
                <a:close/>
                <a:moveTo>
                  <a:pt x="144784" y="82663"/>
                </a:moveTo>
                <a:cubicBezTo>
                  <a:pt x="144980" y="82663"/>
                  <a:pt x="145068" y="82401"/>
                  <a:pt x="144937" y="82269"/>
                </a:cubicBezTo>
                <a:cubicBezTo>
                  <a:pt x="144784" y="82117"/>
                  <a:pt x="144543" y="82226"/>
                  <a:pt x="144543" y="82422"/>
                </a:cubicBezTo>
                <a:cubicBezTo>
                  <a:pt x="144543" y="82554"/>
                  <a:pt x="144653" y="82663"/>
                  <a:pt x="144784" y="82663"/>
                </a:cubicBezTo>
                <a:close/>
                <a:moveTo>
                  <a:pt x="139955" y="82794"/>
                </a:moveTo>
                <a:cubicBezTo>
                  <a:pt x="140282" y="82794"/>
                  <a:pt x="140435" y="82401"/>
                  <a:pt x="140217" y="82160"/>
                </a:cubicBezTo>
                <a:cubicBezTo>
                  <a:pt x="139976" y="81920"/>
                  <a:pt x="139583" y="82095"/>
                  <a:pt x="139583" y="82422"/>
                </a:cubicBezTo>
                <a:cubicBezTo>
                  <a:pt x="139561" y="82641"/>
                  <a:pt x="139736" y="82794"/>
                  <a:pt x="139955" y="82794"/>
                </a:cubicBezTo>
                <a:close/>
                <a:moveTo>
                  <a:pt x="135126" y="82925"/>
                </a:moveTo>
                <a:cubicBezTo>
                  <a:pt x="135584" y="82925"/>
                  <a:pt x="135803" y="82379"/>
                  <a:pt x="135475" y="82073"/>
                </a:cubicBezTo>
                <a:cubicBezTo>
                  <a:pt x="135147" y="81745"/>
                  <a:pt x="134623" y="81964"/>
                  <a:pt x="134623" y="82422"/>
                </a:cubicBezTo>
                <a:cubicBezTo>
                  <a:pt x="134601" y="82707"/>
                  <a:pt x="134841" y="82925"/>
                  <a:pt x="135126" y="82925"/>
                </a:cubicBezTo>
                <a:close/>
                <a:moveTo>
                  <a:pt x="130297" y="83078"/>
                </a:moveTo>
                <a:cubicBezTo>
                  <a:pt x="130865" y="83078"/>
                  <a:pt x="131149" y="82379"/>
                  <a:pt x="130755" y="81964"/>
                </a:cubicBezTo>
                <a:cubicBezTo>
                  <a:pt x="130340" y="81570"/>
                  <a:pt x="129663" y="81854"/>
                  <a:pt x="129663" y="82422"/>
                </a:cubicBezTo>
                <a:cubicBezTo>
                  <a:pt x="129663" y="82772"/>
                  <a:pt x="129947" y="83078"/>
                  <a:pt x="130297" y="83078"/>
                </a:cubicBezTo>
                <a:close/>
                <a:moveTo>
                  <a:pt x="125489" y="83209"/>
                </a:moveTo>
                <a:cubicBezTo>
                  <a:pt x="126167" y="83209"/>
                  <a:pt x="126538" y="82379"/>
                  <a:pt x="126036" y="81876"/>
                </a:cubicBezTo>
                <a:cubicBezTo>
                  <a:pt x="125555" y="81374"/>
                  <a:pt x="124703" y="81745"/>
                  <a:pt x="124725" y="82444"/>
                </a:cubicBezTo>
                <a:cubicBezTo>
                  <a:pt x="124725" y="82859"/>
                  <a:pt x="125052" y="83187"/>
                  <a:pt x="125489" y="83209"/>
                </a:cubicBezTo>
                <a:close/>
                <a:moveTo>
                  <a:pt x="120660" y="83340"/>
                </a:moveTo>
                <a:cubicBezTo>
                  <a:pt x="121469" y="83340"/>
                  <a:pt x="121862" y="82357"/>
                  <a:pt x="121294" y="81789"/>
                </a:cubicBezTo>
                <a:cubicBezTo>
                  <a:pt x="120726" y="81199"/>
                  <a:pt x="119743" y="81614"/>
                  <a:pt x="119743" y="82422"/>
                </a:cubicBezTo>
                <a:cubicBezTo>
                  <a:pt x="119743" y="82925"/>
                  <a:pt x="120158" y="83340"/>
                  <a:pt x="120660" y="83340"/>
                </a:cubicBezTo>
                <a:close/>
                <a:moveTo>
                  <a:pt x="115831" y="83471"/>
                </a:moveTo>
                <a:cubicBezTo>
                  <a:pt x="116749" y="83471"/>
                  <a:pt x="117230" y="82335"/>
                  <a:pt x="116574" y="81680"/>
                </a:cubicBezTo>
                <a:cubicBezTo>
                  <a:pt x="115919" y="81024"/>
                  <a:pt x="114782" y="81505"/>
                  <a:pt x="114782" y="82422"/>
                </a:cubicBezTo>
                <a:cubicBezTo>
                  <a:pt x="114782" y="82991"/>
                  <a:pt x="115263" y="83471"/>
                  <a:pt x="115831" y="83471"/>
                </a:cubicBezTo>
                <a:close/>
                <a:moveTo>
                  <a:pt x="111002" y="83602"/>
                </a:moveTo>
                <a:cubicBezTo>
                  <a:pt x="112051" y="83602"/>
                  <a:pt x="112575" y="82335"/>
                  <a:pt x="111833" y="81592"/>
                </a:cubicBezTo>
                <a:cubicBezTo>
                  <a:pt x="111090" y="80849"/>
                  <a:pt x="109822" y="81374"/>
                  <a:pt x="109822" y="82422"/>
                </a:cubicBezTo>
                <a:cubicBezTo>
                  <a:pt x="109822" y="83078"/>
                  <a:pt x="110347" y="83602"/>
                  <a:pt x="111002" y="83602"/>
                </a:cubicBezTo>
                <a:close/>
                <a:moveTo>
                  <a:pt x="106173" y="83733"/>
                </a:moveTo>
                <a:cubicBezTo>
                  <a:pt x="107353" y="83733"/>
                  <a:pt x="107921" y="82313"/>
                  <a:pt x="107113" y="81505"/>
                </a:cubicBezTo>
                <a:cubicBezTo>
                  <a:pt x="106282" y="80674"/>
                  <a:pt x="104862" y="81264"/>
                  <a:pt x="104862" y="82422"/>
                </a:cubicBezTo>
                <a:cubicBezTo>
                  <a:pt x="104862" y="83144"/>
                  <a:pt x="105452" y="83733"/>
                  <a:pt x="106173" y="83733"/>
                </a:cubicBezTo>
                <a:close/>
                <a:moveTo>
                  <a:pt x="101344" y="83865"/>
                </a:moveTo>
                <a:cubicBezTo>
                  <a:pt x="102633" y="83865"/>
                  <a:pt x="103267" y="82313"/>
                  <a:pt x="102371" y="81417"/>
                </a:cubicBezTo>
                <a:cubicBezTo>
                  <a:pt x="101453" y="80521"/>
                  <a:pt x="99924" y="81155"/>
                  <a:pt x="99924" y="82422"/>
                </a:cubicBezTo>
                <a:cubicBezTo>
                  <a:pt x="99924" y="83209"/>
                  <a:pt x="100558" y="83865"/>
                  <a:pt x="101344" y="83865"/>
                </a:cubicBezTo>
                <a:close/>
                <a:moveTo>
                  <a:pt x="96515" y="83974"/>
                </a:moveTo>
                <a:cubicBezTo>
                  <a:pt x="97914" y="83974"/>
                  <a:pt x="98591" y="82313"/>
                  <a:pt x="97630" y="81330"/>
                </a:cubicBezTo>
                <a:cubicBezTo>
                  <a:pt x="96646" y="80347"/>
                  <a:pt x="94964" y="81046"/>
                  <a:pt x="94964" y="82422"/>
                </a:cubicBezTo>
                <a:cubicBezTo>
                  <a:pt x="94964" y="83275"/>
                  <a:pt x="95663" y="83974"/>
                  <a:pt x="96515" y="83974"/>
                </a:cubicBezTo>
                <a:close/>
                <a:moveTo>
                  <a:pt x="91708" y="84083"/>
                </a:moveTo>
                <a:cubicBezTo>
                  <a:pt x="93172" y="84083"/>
                  <a:pt x="93915" y="82291"/>
                  <a:pt x="92866" y="81242"/>
                </a:cubicBezTo>
                <a:cubicBezTo>
                  <a:pt x="91817" y="80194"/>
                  <a:pt x="90047" y="80937"/>
                  <a:pt x="90047" y="82422"/>
                </a:cubicBezTo>
                <a:cubicBezTo>
                  <a:pt x="90047" y="83340"/>
                  <a:pt x="90790" y="84083"/>
                  <a:pt x="91708" y="84083"/>
                </a:cubicBezTo>
                <a:close/>
                <a:moveTo>
                  <a:pt x="86879" y="84171"/>
                </a:moveTo>
                <a:cubicBezTo>
                  <a:pt x="88430" y="84171"/>
                  <a:pt x="89195" y="82291"/>
                  <a:pt x="88103" y="81199"/>
                </a:cubicBezTo>
                <a:cubicBezTo>
                  <a:pt x="87010" y="80106"/>
                  <a:pt x="85131" y="80871"/>
                  <a:pt x="85131" y="82422"/>
                </a:cubicBezTo>
                <a:cubicBezTo>
                  <a:pt x="85131" y="83384"/>
                  <a:pt x="85917" y="84171"/>
                  <a:pt x="86879" y="84171"/>
                </a:cubicBezTo>
                <a:close/>
                <a:moveTo>
                  <a:pt x="82050" y="84236"/>
                </a:moveTo>
                <a:cubicBezTo>
                  <a:pt x="83645" y="84236"/>
                  <a:pt x="84453" y="82291"/>
                  <a:pt x="83317" y="81155"/>
                </a:cubicBezTo>
                <a:cubicBezTo>
                  <a:pt x="82181" y="80019"/>
                  <a:pt x="80236" y="80827"/>
                  <a:pt x="80236" y="82422"/>
                </a:cubicBezTo>
                <a:cubicBezTo>
                  <a:pt x="80236" y="83428"/>
                  <a:pt x="81045" y="84236"/>
                  <a:pt x="82050" y="84236"/>
                </a:cubicBezTo>
                <a:close/>
                <a:moveTo>
                  <a:pt x="77221" y="84258"/>
                </a:moveTo>
                <a:cubicBezTo>
                  <a:pt x="78860" y="84258"/>
                  <a:pt x="79668" y="82291"/>
                  <a:pt x="78510" y="81133"/>
                </a:cubicBezTo>
                <a:cubicBezTo>
                  <a:pt x="77352" y="79975"/>
                  <a:pt x="75385" y="80784"/>
                  <a:pt x="75385" y="82422"/>
                </a:cubicBezTo>
                <a:cubicBezTo>
                  <a:pt x="75385" y="83428"/>
                  <a:pt x="76216" y="84258"/>
                  <a:pt x="77221" y="84258"/>
                </a:cubicBezTo>
                <a:close/>
                <a:moveTo>
                  <a:pt x="72392" y="84236"/>
                </a:moveTo>
                <a:cubicBezTo>
                  <a:pt x="74009" y="84236"/>
                  <a:pt x="74817" y="82291"/>
                  <a:pt x="73681" y="81155"/>
                </a:cubicBezTo>
                <a:cubicBezTo>
                  <a:pt x="72545" y="80019"/>
                  <a:pt x="70600" y="80827"/>
                  <a:pt x="70600" y="82422"/>
                </a:cubicBezTo>
                <a:cubicBezTo>
                  <a:pt x="70600" y="83428"/>
                  <a:pt x="71409" y="84236"/>
                  <a:pt x="72392" y="84236"/>
                </a:cubicBezTo>
                <a:close/>
                <a:moveTo>
                  <a:pt x="67563" y="84171"/>
                </a:moveTo>
                <a:cubicBezTo>
                  <a:pt x="69114" y="84171"/>
                  <a:pt x="69901" y="82291"/>
                  <a:pt x="68808" y="81199"/>
                </a:cubicBezTo>
                <a:cubicBezTo>
                  <a:pt x="67716" y="80106"/>
                  <a:pt x="65837" y="80871"/>
                  <a:pt x="65837" y="82422"/>
                </a:cubicBezTo>
                <a:cubicBezTo>
                  <a:pt x="65837" y="83384"/>
                  <a:pt x="66601" y="84171"/>
                  <a:pt x="67563" y="84171"/>
                </a:cubicBezTo>
                <a:close/>
                <a:moveTo>
                  <a:pt x="62734" y="84061"/>
                </a:moveTo>
                <a:cubicBezTo>
                  <a:pt x="64198" y="84061"/>
                  <a:pt x="64941" y="82313"/>
                  <a:pt x="63914" y="81264"/>
                </a:cubicBezTo>
                <a:cubicBezTo>
                  <a:pt x="62865" y="80237"/>
                  <a:pt x="61095" y="80980"/>
                  <a:pt x="61095" y="82422"/>
                </a:cubicBezTo>
                <a:cubicBezTo>
                  <a:pt x="61095" y="83340"/>
                  <a:pt x="61838" y="84061"/>
                  <a:pt x="62734" y="84061"/>
                </a:cubicBezTo>
                <a:close/>
                <a:moveTo>
                  <a:pt x="57927" y="83974"/>
                </a:moveTo>
                <a:cubicBezTo>
                  <a:pt x="59281" y="83974"/>
                  <a:pt x="59981" y="82313"/>
                  <a:pt x="59019" y="81330"/>
                </a:cubicBezTo>
                <a:cubicBezTo>
                  <a:pt x="58036" y="80368"/>
                  <a:pt x="56375" y="81046"/>
                  <a:pt x="56375" y="82422"/>
                </a:cubicBezTo>
                <a:cubicBezTo>
                  <a:pt x="56375" y="83275"/>
                  <a:pt x="57074" y="83974"/>
                  <a:pt x="57927" y="83974"/>
                </a:cubicBezTo>
                <a:close/>
                <a:moveTo>
                  <a:pt x="53098" y="83843"/>
                </a:moveTo>
                <a:cubicBezTo>
                  <a:pt x="54365" y="83843"/>
                  <a:pt x="54999" y="82313"/>
                  <a:pt x="54103" y="81417"/>
                </a:cubicBezTo>
                <a:cubicBezTo>
                  <a:pt x="53207" y="80521"/>
                  <a:pt x="51677" y="81155"/>
                  <a:pt x="51677" y="82422"/>
                </a:cubicBezTo>
                <a:cubicBezTo>
                  <a:pt x="51677" y="83209"/>
                  <a:pt x="52311" y="83843"/>
                  <a:pt x="53098" y="83843"/>
                </a:cubicBezTo>
                <a:close/>
                <a:moveTo>
                  <a:pt x="48268" y="83755"/>
                </a:moveTo>
                <a:cubicBezTo>
                  <a:pt x="49427" y="83755"/>
                  <a:pt x="49995" y="82357"/>
                  <a:pt x="49186" y="81527"/>
                </a:cubicBezTo>
                <a:cubicBezTo>
                  <a:pt x="48378" y="80718"/>
                  <a:pt x="46979" y="81286"/>
                  <a:pt x="46979" y="82444"/>
                </a:cubicBezTo>
                <a:cubicBezTo>
                  <a:pt x="46979" y="83165"/>
                  <a:pt x="47547" y="83755"/>
                  <a:pt x="48268" y="83755"/>
                </a:cubicBezTo>
                <a:close/>
                <a:moveTo>
                  <a:pt x="43439" y="83624"/>
                </a:moveTo>
                <a:cubicBezTo>
                  <a:pt x="44488" y="83624"/>
                  <a:pt x="45013" y="82357"/>
                  <a:pt x="44270" y="81614"/>
                </a:cubicBezTo>
                <a:cubicBezTo>
                  <a:pt x="43527" y="80871"/>
                  <a:pt x="42260" y="81395"/>
                  <a:pt x="42260" y="82444"/>
                </a:cubicBezTo>
                <a:cubicBezTo>
                  <a:pt x="42260" y="83100"/>
                  <a:pt x="42784" y="83624"/>
                  <a:pt x="43439" y="83624"/>
                </a:cubicBezTo>
                <a:close/>
                <a:moveTo>
                  <a:pt x="38610" y="83471"/>
                </a:moveTo>
                <a:cubicBezTo>
                  <a:pt x="39528" y="83471"/>
                  <a:pt x="39987" y="82357"/>
                  <a:pt x="39353" y="81723"/>
                </a:cubicBezTo>
                <a:cubicBezTo>
                  <a:pt x="38698" y="81068"/>
                  <a:pt x="37583" y="81527"/>
                  <a:pt x="37583" y="82444"/>
                </a:cubicBezTo>
                <a:cubicBezTo>
                  <a:pt x="37583" y="83012"/>
                  <a:pt x="38042" y="83471"/>
                  <a:pt x="38610" y="83471"/>
                </a:cubicBezTo>
                <a:close/>
                <a:moveTo>
                  <a:pt x="33803" y="83362"/>
                </a:moveTo>
                <a:cubicBezTo>
                  <a:pt x="34612" y="83362"/>
                  <a:pt x="35005" y="82379"/>
                  <a:pt x="34437" y="81811"/>
                </a:cubicBezTo>
                <a:cubicBezTo>
                  <a:pt x="33869" y="81221"/>
                  <a:pt x="32886" y="81636"/>
                  <a:pt x="32886" y="82444"/>
                </a:cubicBezTo>
                <a:cubicBezTo>
                  <a:pt x="32886" y="82947"/>
                  <a:pt x="33301" y="83362"/>
                  <a:pt x="33803" y="83362"/>
                </a:cubicBezTo>
                <a:close/>
                <a:moveTo>
                  <a:pt x="28974" y="83209"/>
                </a:moveTo>
                <a:cubicBezTo>
                  <a:pt x="29652" y="83209"/>
                  <a:pt x="30001" y="82357"/>
                  <a:pt x="29520" y="81876"/>
                </a:cubicBezTo>
                <a:cubicBezTo>
                  <a:pt x="29018" y="81395"/>
                  <a:pt x="28188" y="81723"/>
                  <a:pt x="28188" y="82422"/>
                </a:cubicBezTo>
                <a:cubicBezTo>
                  <a:pt x="28188" y="82859"/>
                  <a:pt x="28537" y="83209"/>
                  <a:pt x="28974" y="83209"/>
                </a:cubicBezTo>
                <a:close/>
                <a:moveTo>
                  <a:pt x="24145" y="83056"/>
                </a:moveTo>
                <a:cubicBezTo>
                  <a:pt x="24691" y="83056"/>
                  <a:pt x="24976" y="82379"/>
                  <a:pt x="24582" y="81985"/>
                </a:cubicBezTo>
                <a:cubicBezTo>
                  <a:pt x="24189" y="81592"/>
                  <a:pt x="23511" y="81876"/>
                  <a:pt x="23511" y="82422"/>
                </a:cubicBezTo>
                <a:cubicBezTo>
                  <a:pt x="23511" y="82772"/>
                  <a:pt x="23796" y="83056"/>
                  <a:pt x="24145" y="83056"/>
                </a:cubicBezTo>
                <a:close/>
                <a:moveTo>
                  <a:pt x="19316" y="82925"/>
                </a:moveTo>
                <a:cubicBezTo>
                  <a:pt x="19753" y="82925"/>
                  <a:pt x="19972" y="82401"/>
                  <a:pt x="19666" y="82095"/>
                </a:cubicBezTo>
                <a:cubicBezTo>
                  <a:pt x="19360" y="81767"/>
                  <a:pt x="18814" y="81985"/>
                  <a:pt x="18814" y="82444"/>
                </a:cubicBezTo>
                <a:cubicBezTo>
                  <a:pt x="18814" y="82707"/>
                  <a:pt x="19032" y="82925"/>
                  <a:pt x="19316" y="82925"/>
                </a:cubicBezTo>
                <a:close/>
                <a:moveTo>
                  <a:pt x="14487" y="82794"/>
                </a:moveTo>
                <a:cubicBezTo>
                  <a:pt x="14815" y="82794"/>
                  <a:pt x="14968" y="82401"/>
                  <a:pt x="14749" y="82182"/>
                </a:cubicBezTo>
                <a:cubicBezTo>
                  <a:pt x="14509" y="81942"/>
                  <a:pt x="14137" y="82117"/>
                  <a:pt x="14137" y="82444"/>
                </a:cubicBezTo>
                <a:cubicBezTo>
                  <a:pt x="14116" y="82641"/>
                  <a:pt x="14290" y="82794"/>
                  <a:pt x="14487" y="82794"/>
                </a:cubicBezTo>
                <a:close/>
                <a:moveTo>
                  <a:pt x="9658" y="82663"/>
                </a:moveTo>
                <a:cubicBezTo>
                  <a:pt x="9855" y="82663"/>
                  <a:pt x="9964" y="82422"/>
                  <a:pt x="9833" y="82269"/>
                </a:cubicBezTo>
                <a:cubicBezTo>
                  <a:pt x="9680" y="82117"/>
                  <a:pt x="9440" y="82226"/>
                  <a:pt x="9440" y="82422"/>
                </a:cubicBezTo>
                <a:cubicBezTo>
                  <a:pt x="9440" y="82554"/>
                  <a:pt x="9527" y="82663"/>
                  <a:pt x="9658" y="82663"/>
                </a:cubicBezTo>
                <a:close/>
                <a:moveTo>
                  <a:pt x="4829" y="82510"/>
                </a:moveTo>
                <a:cubicBezTo>
                  <a:pt x="4873" y="82510"/>
                  <a:pt x="4916" y="82466"/>
                  <a:pt x="4916" y="82422"/>
                </a:cubicBezTo>
                <a:cubicBezTo>
                  <a:pt x="4916" y="82379"/>
                  <a:pt x="4873" y="82357"/>
                  <a:pt x="4829" y="82335"/>
                </a:cubicBezTo>
                <a:cubicBezTo>
                  <a:pt x="4785" y="82357"/>
                  <a:pt x="4763" y="82379"/>
                  <a:pt x="4763" y="82422"/>
                </a:cubicBezTo>
                <a:cubicBezTo>
                  <a:pt x="4763" y="82466"/>
                  <a:pt x="4785" y="82510"/>
                  <a:pt x="4829" y="82510"/>
                </a:cubicBezTo>
                <a:close/>
                <a:moveTo>
                  <a:pt x="154442" y="77615"/>
                </a:moveTo>
                <a:cubicBezTo>
                  <a:pt x="154442" y="77615"/>
                  <a:pt x="154442" y="77593"/>
                  <a:pt x="154442" y="77593"/>
                </a:cubicBezTo>
                <a:close/>
                <a:moveTo>
                  <a:pt x="149613" y="77725"/>
                </a:moveTo>
                <a:cubicBezTo>
                  <a:pt x="149787" y="77725"/>
                  <a:pt x="149482" y="77419"/>
                  <a:pt x="149482" y="77593"/>
                </a:cubicBezTo>
                <a:cubicBezTo>
                  <a:pt x="149482" y="77659"/>
                  <a:pt x="149547" y="77725"/>
                  <a:pt x="149613" y="77725"/>
                </a:cubicBezTo>
                <a:close/>
                <a:moveTo>
                  <a:pt x="144784" y="77856"/>
                </a:moveTo>
                <a:cubicBezTo>
                  <a:pt x="145002" y="77856"/>
                  <a:pt x="145111" y="77572"/>
                  <a:pt x="144958" y="77419"/>
                </a:cubicBezTo>
                <a:cubicBezTo>
                  <a:pt x="144805" y="77266"/>
                  <a:pt x="144521" y="77375"/>
                  <a:pt x="144521" y="77593"/>
                </a:cubicBezTo>
                <a:cubicBezTo>
                  <a:pt x="144521" y="77746"/>
                  <a:pt x="144631" y="77856"/>
                  <a:pt x="144784" y="77856"/>
                </a:cubicBezTo>
                <a:close/>
                <a:moveTo>
                  <a:pt x="139955" y="78009"/>
                </a:moveTo>
                <a:cubicBezTo>
                  <a:pt x="140304" y="78009"/>
                  <a:pt x="140501" y="77572"/>
                  <a:pt x="140239" y="77309"/>
                </a:cubicBezTo>
                <a:cubicBezTo>
                  <a:pt x="139976" y="77069"/>
                  <a:pt x="139561" y="77244"/>
                  <a:pt x="139561" y="77593"/>
                </a:cubicBezTo>
                <a:cubicBezTo>
                  <a:pt x="139561" y="77834"/>
                  <a:pt x="139736" y="78009"/>
                  <a:pt x="139955" y="78009"/>
                </a:cubicBezTo>
                <a:close/>
                <a:moveTo>
                  <a:pt x="135126" y="78140"/>
                </a:moveTo>
                <a:cubicBezTo>
                  <a:pt x="135628" y="78140"/>
                  <a:pt x="135868" y="77550"/>
                  <a:pt x="135519" y="77200"/>
                </a:cubicBezTo>
                <a:cubicBezTo>
                  <a:pt x="135169" y="76850"/>
                  <a:pt x="134579" y="77113"/>
                  <a:pt x="134579" y="77593"/>
                </a:cubicBezTo>
                <a:cubicBezTo>
                  <a:pt x="134579" y="77899"/>
                  <a:pt x="134820" y="78140"/>
                  <a:pt x="135126" y="78140"/>
                </a:cubicBezTo>
                <a:close/>
                <a:moveTo>
                  <a:pt x="130297" y="78271"/>
                </a:moveTo>
                <a:cubicBezTo>
                  <a:pt x="130908" y="78271"/>
                  <a:pt x="131192" y="77550"/>
                  <a:pt x="130777" y="77135"/>
                </a:cubicBezTo>
                <a:cubicBezTo>
                  <a:pt x="130362" y="76698"/>
                  <a:pt x="129641" y="77003"/>
                  <a:pt x="129641" y="77593"/>
                </a:cubicBezTo>
                <a:cubicBezTo>
                  <a:pt x="129641" y="77965"/>
                  <a:pt x="129925" y="78271"/>
                  <a:pt x="130297" y="78271"/>
                </a:cubicBezTo>
                <a:close/>
                <a:moveTo>
                  <a:pt x="125489" y="78424"/>
                </a:moveTo>
                <a:cubicBezTo>
                  <a:pt x="126210" y="78424"/>
                  <a:pt x="126582" y="77528"/>
                  <a:pt x="126057" y="77025"/>
                </a:cubicBezTo>
                <a:cubicBezTo>
                  <a:pt x="125533" y="76501"/>
                  <a:pt x="124659" y="76872"/>
                  <a:pt x="124659" y="77593"/>
                </a:cubicBezTo>
                <a:cubicBezTo>
                  <a:pt x="124659" y="78052"/>
                  <a:pt x="125030" y="78424"/>
                  <a:pt x="125489" y="78424"/>
                </a:cubicBezTo>
                <a:close/>
                <a:moveTo>
                  <a:pt x="120660" y="78555"/>
                </a:moveTo>
                <a:cubicBezTo>
                  <a:pt x="121491" y="78555"/>
                  <a:pt x="121928" y="77528"/>
                  <a:pt x="121338" y="76938"/>
                </a:cubicBezTo>
                <a:cubicBezTo>
                  <a:pt x="120726" y="76326"/>
                  <a:pt x="119699" y="76763"/>
                  <a:pt x="119699" y="77593"/>
                </a:cubicBezTo>
                <a:cubicBezTo>
                  <a:pt x="119699" y="78118"/>
                  <a:pt x="120136" y="78555"/>
                  <a:pt x="120660" y="78555"/>
                </a:cubicBezTo>
                <a:close/>
                <a:moveTo>
                  <a:pt x="115831" y="78686"/>
                </a:moveTo>
                <a:cubicBezTo>
                  <a:pt x="116793" y="78686"/>
                  <a:pt x="117295" y="77506"/>
                  <a:pt x="116596" y="76829"/>
                </a:cubicBezTo>
                <a:cubicBezTo>
                  <a:pt x="115919" y="76129"/>
                  <a:pt x="114739" y="76610"/>
                  <a:pt x="114739" y="77593"/>
                </a:cubicBezTo>
                <a:cubicBezTo>
                  <a:pt x="114739" y="78205"/>
                  <a:pt x="115219" y="78686"/>
                  <a:pt x="115831" y="78686"/>
                </a:cubicBezTo>
                <a:close/>
                <a:moveTo>
                  <a:pt x="111002" y="78839"/>
                </a:moveTo>
                <a:cubicBezTo>
                  <a:pt x="112095" y="78839"/>
                  <a:pt x="112641" y="77506"/>
                  <a:pt x="111876" y="76719"/>
                </a:cubicBezTo>
                <a:cubicBezTo>
                  <a:pt x="111090" y="75955"/>
                  <a:pt x="109779" y="76501"/>
                  <a:pt x="109779" y="77593"/>
                </a:cubicBezTo>
                <a:cubicBezTo>
                  <a:pt x="109779" y="78271"/>
                  <a:pt x="110325" y="78839"/>
                  <a:pt x="111002" y="78839"/>
                </a:cubicBezTo>
                <a:close/>
                <a:moveTo>
                  <a:pt x="106173" y="78970"/>
                </a:moveTo>
                <a:cubicBezTo>
                  <a:pt x="107397" y="78970"/>
                  <a:pt x="108009" y="77484"/>
                  <a:pt x="107135" y="76632"/>
                </a:cubicBezTo>
                <a:cubicBezTo>
                  <a:pt x="106282" y="75780"/>
                  <a:pt x="104818" y="76392"/>
                  <a:pt x="104818" y="77593"/>
                </a:cubicBezTo>
                <a:cubicBezTo>
                  <a:pt x="104818" y="78358"/>
                  <a:pt x="105430" y="78970"/>
                  <a:pt x="106173" y="78970"/>
                </a:cubicBezTo>
                <a:close/>
                <a:moveTo>
                  <a:pt x="101344" y="79101"/>
                </a:moveTo>
                <a:cubicBezTo>
                  <a:pt x="102677" y="79101"/>
                  <a:pt x="103354" y="77484"/>
                  <a:pt x="102415" y="76545"/>
                </a:cubicBezTo>
                <a:cubicBezTo>
                  <a:pt x="101475" y="75583"/>
                  <a:pt x="99858" y="76260"/>
                  <a:pt x="99858" y="77593"/>
                </a:cubicBezTo>
                <a:cubicBezTo>
                  <a:pt x="99858" y="78424"/>
                  <a:pt x="100514" y="79101"/>
                  <a:pt x="101344" y="79101"/>
                </a:cubicBezTo>
                <a:close/>
                <a:moveTo>
                  <a:pt x="96537" y="79210"/>
                </a:moveTo>
                <a:cubicBezTo>
                  <a:pt x="97979" y="79210"/>
                  <a:pt x="98700" y="77484"/>
                  <a:pt x="97673" y="76457"/>
                </a:cubicBezTo>
                <a:cubicBezTo>
                  <a:pt x="96646" y="75430"/>
                  <a:pt x="94898" y="76151"/>
                  <a:pt x="94898" y="77593"/>
                </a:cubicBezTo>
                <a:cubicBezTo>
                  <a:pt x="94898" y="78489"/>
                  <a:pt x="95641" y="79210"/>
                  <a:pt x="96537" y="79210"/>
                </a:cubicBezTo>
                <a:close/>
                <a:moveTo>
                  <a:pt x="91708" y="79341"/>
                </a:moveTo>
                <a:cubicBezTo>
                  <a:pt x="93259" y="79341"/>
                  <a:pt x="94024" y="77462"/>
                  <a:pt x="92932" y="76370"/>
                </a:cubicBezTo>
                <a:cubicBezTo>
                  <a:pt x="91839" y="75277"/>
                  <a:pt x="89960" y="76042"/>
                  <a:pt x="89960" y="77593"/>
                </a:cubicBezTo>
                <a:cubicBezTo>
                  <a:pt x="89960" y="78555"/>
                  <a:pt x="90747" y="79341"/>
                  <a:pt x="91708" y="79341"/>
                </a:cubicBezTo>
                <a:close/>
                <a:moveTo>
                  <a:pt x="86879" y="79451"/>
                </a:moveTo>
                <a:cubicBezTo>
                  <a:pt x="88540" y="79451"/>
                  <a:pt x="89370" y="77462"/>
                  <a:pt x="88190" y="76282"/>
                </a:cubicBezTo>
                <a:cubicBezTo>
                  <a:pt x="87010" y="75102"/>
                  <a:pt x="85022" y="75933"/>
                  <a:pt x="85022" y="77593"/>
                </a:cubicBezTo>
                <a:cubicBezTo>
                  <a:pt x="85022" y="78620"/>
                  <a:pt x="85852" y="79451"/>
                  <a:pt x="86879" y="79451"/>
                </a:cubicBezTo>
                <a:close/>
                <a:moveTo>
                  <a:pt x="82050" y="79538"/>
                </a:moveTo>
                <a:cubicBezTo>
                  <a:pt x="83776" y="79538"/>
                  <a:pt x="84650" y="77440"/>
                  <a:pt x="83426" y="76217"/>
                </a:cubicBezTo>
                <a:cubicBezTo>
                  <a:pt x="82203" y="75015"/>
                  <a:pt x="80105" y="75867"/>
                  <a:pt x="80105" y="77593"/>
                </a:cubicBezTo>
                <a:cubicBezTo>
                  <a:pt x="80105" y="78664"/>
                  <a:pt x="80979" y="79538"/>
                  <a:pt x="82050" y="79538"/>
                </a:cubicBezTo>
                <a:close/>
                <a:moveTo>
                  <a:pt x="77221" y="79560"/>
                </a:moveTo>
                <a:cubicBezTo>
                  <a:pt x="78969" y="79560"/>
                  <a:pt x="79843" y="77440"/>
                  <a:pt x="78619" y="76217"/>
                </a:cubicBezTo>
                <a:cubicBezTo>
                  <a:pt x="77374" y="74971"/>
                  <a:pt x="75254" y="75845"/>
                  <a:pt x="75254" y="77593"/>
                </a:cubicBezTo>
                <a:cubicBezTo>
                  <a:pt x="75254" y="78686"/>
                  <a:pt x="76128" y="79560"/>
                  <a:pt x="77221" y="79560"/>
                </a:cubicBezTo>
                <a:close/>
                <a:moveTo>
                  <a:pt x="72392" y="79538"/>
                </a:moveTo>
                <a:cubicBezTo>
                  <a:pt x="74118" y="79538"/>
                  <a:pt x="74992" y="77440"/>
                  <a:pt x="73768" y="76217"/>
                </a:cubicBezTo>
                <a:cubicBezTo>
                  <a:pt x="72545" y="75015"/>
                  <a:pt x="70447" y="75867"/>
                  <a:pt x="70447" y="77593"/>
                </a:cubicBezTo>
                <a:cubicBezTo>
                  <a:pt x="70447" y="78664"/>
                  <a:pt x="71321" y="79538"/>
                  <a:pt x="72392" y="79538"/>
                </a:cubicBezTo>
                <a:close/>
                <a:moveTo>
                  <a:pt x="67563" y="79451"/>
                </a:moveTo>
                <a:cubicBezTo>
                  <a:pt x="69223" y="79451"/>
                  <a:pt x="70032" y="77462"/>
                  <a:pt x="68874" y="76304"/>
                </a:cubicBezTo>
                <a:cubicBezTo>
                  <a:pt x="67716" y="75124"/>
                  <a:pt x="65727" y="75955"/>
                  <a:pt x="65727" y="77593"/>
                </a:cubicBezTo>
                <a:cubicBezTo>
                  <a:pt x="65727" y="78620"/>
                  <a:pt x="66558" y="79451"/>
                  <a:pt x="67563" y="79451"/>
                </a:cubicBezTo>
                <a:close/>
                <a:moveTo>
                  <a:pt x="62734" y="79341"/>
                </a:moveTo>
                <a:cubicBezTo>
                  <a:pt x="64285" y="79341"/>
                  <a:pt x="65072" y="77462"/>
                  <a:pt x="63979" y="76370"/>
                </a:cubicBezTo>
                <a:cubicBezTo>
                  <a:pt x="62887" y="75277"/>
                  <a:pt x="61008" y="76042"/>
                  <a:pt x="61008" y="77593"/>
                </a:cubicBezTo>
                <a:cubicBezTo>
                  <a:pt x="61008" y="78555"/>
                  <a:pt x="61794" y="79341"/>
                  <a:pt x="62734" y="79341"/>
                </a:cubicBezTo>
                <a:close/>
                <a:moveTo>
                  <a:pt x="57927" y="79210"/>
                </a:moveTo>
                <a:cubicBezTo>
                  <a:pt x="59369" y="79210"/>
                  <a:pt x="60090" y="77484"/>
                  <a:pt x="59063" y="76457"/>
                </a:cubicBezTo>
                <a:cubicBezTo>
                  <a:pt x="58058" y="75430"/>
                  <a:pt x="56310" y="76151"/>
                  <a:pt x="56310" y="77593"/>
                </a:cubicBezTo>
                <a:cubicBezTo>
                  <a:pt x="56310" y="78489"/>
                  <a:pt x="57031" y="79210"/>
                  <a:pt x="57927" y="79210"/>
                </a:cubicBezTo>
                <a:close/>
                <a:moveTo>
                  <a:pt x="53098" y="79101"/>
                </a:moveTo>
                <a:cubicBezTo>
                  <a:pt x="54409" y="79101"/>
                  <a:pt x="55086" y="77506"/>
                  <a:pt x="54146" y="76566"/>
                </a:cubicBezTo>
                <a:cubicBezTo>
                  <a:pt x="53207" y="75627"/>
                  <a:pt x="51612" y="76304"/>
                  <a:pt x="51612" y="77615"/>
                </a:cubicBezTo>
                <a:cubicBezTo>
                  <a:pt x="51612" y="78446"/>
                  <a:pt x="52267" y="79101"/>
                  <a:pt x="53098" y="79101"/>
                </a:cubicBezTo>
                <a:close/>
                <a:moveTo>
                  <a:pt x="48268" y="78970"/>
                </a:moveTo>
                <a:cubicBezTo>
                  <a:pt x="49470" y="78948"/>
                  <a:pt x="50060" y="77506"/>
                  <a:pt x="49208" y="76654"/>
                </a:cubicBezTo>
                <a:cubicBezTo>
                  <a:pt x="48356" y="75823"/>
                  <a:pt x="46914" y="76413"/>
                  <a:pt x="46914" y="77615"/>
                </a:cubicBezTo>
                <a:cubicBezTo>
                  <a:pt x="46914" y="78358"/>
                  <a:pt x="47504" y="78970"/>
                  <a:pt x="48268" y="78970"/>
                </a:cubicBezTo>
                <a:close/>
                <a:moveTo>
                  <a:pt x="43439" y="78839"/>
                </a:moveTo>
                <a:cubicBezTo>
                  <a:pt x="44532" y="78839"/>
                  <a:pt x="45078" y="77528"/>
                  <a:pt x="44313" y="76763"/>
                </a:cubicBezTo>
                <a:cubicBezTo>
                  <a:pt x="43549" y="75976"/>
                  <a:pt x="42238" y="76523"/>
                  <a:pt x="42238" y="77615"/>
                </a:cubicBezTo>
                <a:cubicBezTo>
                  <a:pt x="42216" y="78293"/>
                  <a:pt x="42762" y="78839"/>
                  <a:pt x="43439" y="78839"/>
                </a:cubicBezTo>
                <a:close/>
                <a:moveTo>
                  <a:pt x="38610" y="78708"/>
                </a:moveTo>
                <a:cubicBezTo>
                  <a:pt x="39594" y="78708"/>
                  <a:pt x="40074" y="77528"/>
                  <a:pt x="39397" y="76829"/>
                </a:cubicBezTo>
                <a:cubicBezTo>
                  <a:pt x="38698" y="76151"/>
                  <a:pt x="37518" y="76632"/>
                  <a:pt x="37518" y="77615"/>
                </a:cubicBezTo>
                <a:cubicBezTo>
                  <a:pt x="37518" y="78205"/>
                  <a:pt x="38020" y="78708"/>
                  <a:pt x="38610" y="78708"/>
                </a:cubicBezTo>
                <a:close/>
                <a:moveTo>
                  <a:pt x="33803" y="78555"/>
                </a:moveTo>
                <a:cubicBezTo>
                  <a:pt x="34634" y="78555"/>
                  <a:pt x="35049" y="77550"/>
                  <a:pt x="34459" y="76960"/>
                </a:cubicBezTo>
                <a:cubicBezTo>
                  <a:pt x="33869" y="76370"/>
                  <a:pt x="32864" y="76785"/>
                  <a:pt x="32864" y="77615"/>
                </a:cubicBezTo>
                <a:cubicBezTo>
                  <a:pt x="32864" y="78140"/>
                  <a:pt x="33279" y="78555"/>
                  <a:pt x="33803" y="78555"/>
                </a:cubicBezTo>
                <a:close/>
                <a:moveTo>
                  <a:pt x="28974" y="78424"/>
                </a:moveTo>
                <a:cubicBezTo>
                  <a:pt x="29673" y="78424"/>
                  <a:pt x="30045" y="77550"/>
                  <a:pt x="29542" y="77047"/>
                </a:cubicBezTo>
                <a:cubicBezTo>
                  <a:pt x="29018" y="76545"/>
                  <a:pt x="28166" y="76916"/>
                  <a:pt x="28166" y="77615"/>
                </a:cubicBezTo>
                <a:cubicBezTo>
                  <a:pt x="28166" y="78074"/>
                  <a:pt x="28515" y="78424"/>
                  <a:pt x="28974" y="78424"/>
                </a:cubicBezTo>
                <a:close/>
                <a:moveTo>
                  <a:pt x="24145" y="78293"/>
                </a:moveTo>
                <a:cubicBezTo>
                  <a:pt x="24735" y="78293"/>
                  <a:pt x="25041" y="77572"/>
                  <a:pt x="24604" y="77135"/>
                </a:cubicBezTo>
                <a:cubicBezTo>
                  <a:pt x="24189" y="76719"/>
                  <a:pt x="23468" y="77025"/>
                  <a:pt x="23468" y="77615"/>
                </a:cubicBezTo>
                <a:cubicBezTo>
                  <a:pt x="23468" y="77987"/>
                  <a:pt x="23774" y="78293"/>
                  <a:pt x="24145" y="78293"/>
                </a:cubicBezTo>
                <a:close/>
                <a:moveTo>
                  <a:pt x="19316" y="78140"/>
                </a:moveTo>
                <a:cubicBezTo>
                  <a:pt x="19775" y="78140"/>
                  <a:pt x="20015" y="77572"/>
                  <a:pt x="19688" y="77244"/>
                </a:cubicBezTo>
                <a:cubicBezTo>
                  <a:pt x="19360" y="76916"/>
                  <a:pt x="18792" y="77156"/>
                  <a:pt x="18792" y="77615"/>
                </a:cubicBezTo>
                <a:cubicBezTo>
                  <a:pt x="18792" y="77899"/>
                  <a:pt x="19032" y="78140"/>
                  <a:pt x="19316" y="78140"/>
                </a:cubicBezTo>
                <a:close/>
                <a:moveTo>
                  <a:pt x="14487" y="78009"/>
                </a:moveTo>
                <a:cubicBezTo>
                  <a:pt x="14837" y="78009"/>
                  <a:pt x="14990" y="77593"/>
                  <a:pt x="14749" y="77353"/>
                </a:cubicBezTo>
                <a:cubicBezTo>
                  <a:pt x="14509" y="77113"/>
                  <a:pt x="14116" y="77266"/>
                  <a:pt x="14094" y="77615"/>
                </a:cubicBezTo>
                <a:cubicBezTo>
                  <a:pt x="14094" y="77834"/>
                  <a:pt x="14269" y="78009"/>
                  <a:pt x="14487" y="78009"/>
                </a:cubicBezTo>
                <a:close/>
                <a:moveTo>
                  <a:pt x="9658" y="77856"/>
                </a:moveTo>
                <a:cubicBezTo>
                  <a:pt x="9877" y="77856"/>
                  <a:pt x="9986" y="77615"/>
                  <a:pt x="9833" y="77462"/>
                </a:cubicBezTo>
                <a:cubicBezTo>
                  <a:pt x="9680" y="77309"/>
                  <a:pt x="9418" y="77419"/>
                  <a:pt x="9418" y="77615"/>
                </a:cubicBezTo>
                <a:cubicBezTo>
                  <a:pt x="9418" y="77746"/>
                  <a:pt x="9527" y="77856"/>
                  <a:pt x="9658" y="77856"/>
                </a:cubicBezTo>
                <a:close/>
                <a:moveTo>
                  <a:pt x="4829" y="77725"/>
                </a:moveTo>
                <a:cubicBezTo>
                  <a:pt x="4895" y="77725"/>
                  <a:pt x="4938" y="77681"/>
                  <a:pt x="4938" y="77615"/>
                </a:cubicBezTo>
                <a:cubicBezTo>
                  <a:pt x="4938" y="77484"/>
                  <a:pt x="4742" y="77484"/>
                  <a:pt x="4742" y="77615"/>
                </a:cubicBezTo>
                <a:cubicBezTo>
                  <a:pt x="4720" y="77681"/>
                  <a:pt x="4785" y="77725"/>
                  <a:pt x="4829" y="77725"/>
                </a:cubicBezTo>
                <a:close/>
                <a:moveTo>
                  <a:pt x="154442" y="72808"/>
                </a:moveTo>
                <a:lnTo>
                  <a:pt x="154442" y="72808"/>
                </a:lnTo>
                <a:cubicBezTo>
                  <a:pt x="154442" y="72808"/>
                  <a:pt x="154442" y="72808"/>
                  <a:pt x="154442" y="72808"/>
                </a:cubicBezTo>
                <a:close/>
                <a:moveTo>
                  <a:pt x="149613" y="72939"/>
                </a:moveTo>
                <a:cubicBezTo>
                  <a:pt x="149831" y="72939"/>
                  <a:pt x="149460" y="72590"/>
                  <a:pt x="149482" y="72808"/>
                </a:cubicBezTo>
                <a:cubicBezTo>
                  <a:pt x="149482" y="72874"/>
                  <a:pt x="149525" y="72939"/>
                  <a:pt x="149613" y="72939"/>
                </a:cubicBezTo>
                <a:close/>
                <a:moveTo>
                  <a:pt x="144784" y="73070"/>
                </a:moveTo>
                <a:cubicBezTo>
                  <a:pt x="144937" y="73070"/>
                  <a:pt x="145046" y="72939"/>
                  <a:pt x="145046" y="72786"/>
                </a:cubicBezTo>
                <a:cubicBezTo>
                  <a:pt x="145046" y="72437"/>
                  <a:pt x="144500" y="72437"/>
                  <a:pt x="144500" y="72786"/>
                </a:cubicBezTo>
                <a:cubicBezTo>
                  <a:pt x="144500" y="72939"/>
                  <a:pt x="144631" y="73070"/>
                  <a:pt x="144784" y="73070"/>
                </a:cubicBezTo>
                <a:close/>
                <a:moveTo>
                  <a:pt x="139955" y="73223"/>
                </a:moveTo>
                <a:cubicBezTo>
                  <a:pt x="140326" y="73223"/>
                  <a:pt x="140501" y="72764"/>
                  <a:pt x="140239" y="72502"/>
                </a:cubicBezTo>
                <a:cubicBezTo>
                  <a:pt x="139976" y="72240"/>
                  <a:pt x="139539" y="72437"/>
                  <a:pt x="139539" y="72808"/>
                </a:cubicBezTo>
                <a:cubicBezTo>
                  <a:pt x="139539" y="73027"/>
                  <a:pt x="139736" y="73223"/>
                  <a:pt x="139955" y="73223"/>
                </a:cubicBezTo>
                <a:close/>
                <a:moveTo>
                  <a:pt x="135126" y="73354"/>
                </a:moveTo>
                <a:cubicBezTo>
                  <a:pt x="135628" y="73354"/>
                  <a:pt x="135868" y="72764"/>
                  <a:pt x="135519" y="72415"/>
                </a:cubicBezTo>
                <a:cubicBezTo>
                  <a:pt x="135169" y="72065"/>
                  <a:pt x="134579" y="72305"/>
                  <a:pt x="134579" y="72808"/>
                </a:cubicBezTo>
                <a:cubicBezTo>
                  <a:pt x="134579" y="73114"/>
                  <a:pt x="134820" y="73354"/>
                  <a:pt x="135126" y="73354"/>
                </a:cubicBezTo>
                <a:close/>
                <a:moveTo>
                  <a:pt x="130297" y="73507"/>
                </a:moveTo>
                <a:cubicBezTo>
                  <a:pt x="130930" y="73485"/>
                  <a:pt x="131236" y="72742"/>
                  <a:pt x="130799" y="72305"/>
                </a:cubicBezTo>
                <a:cubicBezTo>
                  <a:pt x="130362" y="71868"/>
                  <a:pt x="129597" y="72174"/>
                  <a:pt x="129619" y="72808"/>
                </a:cubicBezTo>
                <a:cubicBezTo>
                  <a:pt x="129619" y="73180"/>
                  <a:pt x="129925" y="73507"/>
                  <a:pt x="130297" y="73507"/>
                </a:cubicBezTo>
                <a:close/>
                <a:moveTo>
                  <a:pt x="125489" y="73638"/>
                </a:moveTo>
                <a:cubicBezTo>
                  <a:pt x="126232" y="73638"/>
                  <a:pt x="126604" y="72721"/>
                  <a:pt x="126079" y="72196"/>
                </a:cubicBezTo>
                <a:cubicBezTo>
                  <a:pt x="125533" y="71672"/>
                  <a:pt x="124637" y="72043"/>
                  <a:pt x="124637" y="72808"/>
                </a:cubicBezTo>
                <a:cubicBezTo>
                  <a:pt x="124637" y="73267"/>
                  <a:pt x="125009" y="73638"/>
                  <a:pt x="125489" y="73638"/>
                </a:cubicBezTo>
                <a:close/>
                <a:moveTo>
                  <a:pt x="120660" y="73769"/>
                </a:moveTo>
                <a:cubicBezTo>
                  <a:pt x="121534" y="73769"/>
                  <a:pt x="121950" y="72721"/>
                  <a:pt x="121338" y="72109"/>
                </a:cubicBezTo>
                <a:cubicBezTo>
                  <a:pt x="120726" y="71497"/>
                  <a:pt x="119677" y="71934"/>
                  <a:pt x="119677" y="72808"/>
                </a:cubicBezTo>
                <a:cubicBezTo>
                  <a:pt x="119677" y="73332"/>
                  <a:pt x="120114" y="73769"/>
                  <a:pt x="120660" y="73769"/>
                </a:cubicBezTo>
                <a:close/>
                <a:moveTo>
                  <a:pt x="115831" y="73901"/>
                </a:moveTo>
                <a:cubicBezTo>
                  <a:pt x="116815" y="73901"/>
                  <a:pt x="117317" y="72721"/>
                  <a:pt x="116618" y="72000"/>
                </a:cubicBezTo>
                <a:cubicBezTo>
                  <a:pt x="115919" y="71300"/>
                  <a:pt x="114717" y="71803"/>
                  <a:pt x="114717" y="72808"/>
                </a:cubicBezTo>
                <a:cubicBezTo>
                  <a:pt x="114717" y="73420"/>
                  <a:pt x="115219" y="73901"/>
                  <a:pt x="115831" y="73901"/>
                </a:cubicBezTo>
                <a:close/>
                <a:moveTo>
                  <a:pt x="111002" y="74054"/>
                </a:moveTo>
                <a:cubicBezTo>
                  <a:pt x="112117" y="74054"/>
                  <a:pt x="112685" y="72699"/>
                  <a:pt x="111898" y="71912"/>
                </a:cubicBezTo>
                <a:cubicBezTo>
                  <a:pt x="111090" y="71104"/>
                  <a:pt x="109735" y="71672"/>
                  <a:pt x="109735" y="72808"/>
                </a:cubicBezTo>
                <a:cubicBezTo>
                  <a:pt x="109735" y="73485"/>
                  <a:pt x="110303" y="74054"/>
                  <a:pt x="111002" y="74054"/>
                </a:cubicBezTo>
                <a:close/>
                <a:moveTo>
                  <a:pt x="106173" y="74185"/>
                </a:moveTo>
                <a:cubicBezTo>
                  <a:pt x="107419" y="74185"/>
                  <a:pt x="108052" y="72699"/>
                  <a:pt x="107156" y="71803"/>
                </a:cubicBezTo>
                <a:cubicBezTo>
                  <a:pt x="106282" y="70929"/>
                  <a:pt x="104775" y="71563"/>
                  <a:pt x="104797" y="72808"/>
                </a:cubicBezTo>
                <a:cubicBezTo>
                  <a:pt x="104797" y="73573"/>
                  <a:pt x="105408" y="74185"/>
                  <a:pt x="106173" y="74185"/>
                </a:cubicBezTo>
                <a:close/>
                <a:moveTo>
                  <a:pt x="101344" y="74338"/>
                </a:moveTo>
                <a:cubicBezTo>
                  <a:pt x="102721" y="74338"/>
                  <a:pt x="103420" y="72677"/>
                  <a:pt x="102437" y="71716"/>
                </a:cubicBezTo>
                <a:cubicBezTo>
                  <a:pt x="101475" y="70732"/>
                  <a:pt x="99815" y="71431"/>
                  <a:pt x="99815" y="72808"/>
                </a:cubicBezTo>
                <a:cubicBezTo>
                  <a:pt x="99815" y="73660"/>
                  <a:pt x="100492" y="74338"/>
                  <a:pt x="101344" y="74338"/>
                </a:cubicBezTo>
                <a:close/>
                <a:moveTo>
                  <a:pt x="96537" y="74469"/>
                </a:moveTo>
                <a:cubicBezTo>
                  <a:pt x="98023" y="74469"/>
                  <a:pt x="98766" y="72655"/>
                  <a:pt x="97717" y="71606"/>
                </a:cubicBezTo>
                <a:cubicBezTo>
                  <a:pt x="96646" y="70557"/>
                  <a:pt x="94854" y="71300"/>
                  <a:pt x="94854" y="72786"/>
                </a:cubicBezTo>
                <a:cubicBezTo>
                  <a:pt x="94854" y="73704"/>
                  <a:pt x="95597" y="74469"/>
                  <a:pt x="96537" y="74469"/>
                </a:cubicBezTo>
                <a:close/>
                <a:moveTo>
                  <a:pt x="91708" y="74600"/>
                </a:moveTo>
                <a:cubicBezTo>
                  <a:pt x="93303" y="74600"/>
                  <a:pt x="94112" y="72655"/>
                  <a:pt x="92975" y="71497"/>
                </a:cubicBezTo>
                <a:cubicBezTo>
                  <a:pt x="91839" y="70361"/>
                  <a:pt x="89894" y="71169"/>
                  <a:pt x="89894" y="72786"/>
                </a:cubicBezTo>
                <a:cubicBezTo>
                  <a:pt x="89894" y="73791"/>
                  <a:pt x="90703" y="74600"/>
                  <a:pt x="91708" y="74600"/>
                </a:cubicBezTo>
                <a:close/>
                <a:moveTo>
                  <a:pt x="86879" y="74731"/>
                </a:moveTo>
                <a:cubicBezTo>
                  <a:pt x="88605" y="74731"/>
                  <a:pt x="89479" y="72633"/>
                  <a:pt x="88256" y="71410"/>
                </a:cubicBezTo>
                <a:cubicBezTo>
                  <a:pt x="87032" y="70186"/>
                  <a:pt x="84934" y="71060"/>
                  <a:pt x="84934" y="72786"/>
                </a:cubicBezTo>
                <a:cubicBezTo>
                  <a:pt x="84934" y="73857"/>
                  <a:pt x="85808" y="74731"/>
                  <a:pt x="86879" y="74731"/>
                </a:cubicBezTo>
                <a:close/>
                <a:moveTo>
                  <a:pt x="82050" y="74840"/>
                </a:moveTo>
                <a:cubicBezTo>
                  <a:pt x="83864" y="74840"/>
                  <a:pt x="84781" y="72633"/>
                  <a:pt x="83492" y="71344"/>
                </a:cubicBezTo>
                <a:cubicBezTo>
                  <a:pt x="82203" y="70055"/>
                  <a:pt x="79996" y="70973"/>
                  <a:pt x="79996" y="72786"/>
                </a:cubicBezTo>
                <a:cubicBezTo>
                  <a:pt x="79996" y="73922"/>
                  <a:pt x="80914" y="74840"/>
                  <a:pt x="82050" y="74840"/>
                </a:cubicBezTo>
                <a:close/>
                <a:moveTo>
                  <a:pt x="77221" y="74884"/>
                </a:moveTo>
                <a:cubicBezTo>
                  <a:pt x="79100" y="74884"/>
                  <a:pt x="80040" y="72633"/>
                  <a:pt x="78707" y="71300"/>
                </a:cubicBezTo>
                <a:cubicBezTo>
                  <a:pt x="77374" y="69967"/>
                  <a:pt x="75123" y="70907"/>
                  <a:pt x="75123" y="72786"/>
                </a:cubicBezTo>
                <a:cubicBezTo>
                  <a:pt x="75123" y="73944"/>
                  <a:pt x="76063" y="74884"/>
                  <a:pt x="77221" y="74884"/>
                </a:cubicBezTo>
                <a:close/>
                <a:moveTo>
                  <a:pt x="72392" y="74840"/>
                </a:moveTo>
                <a:cubicBezTo>
                  <a:pt x="74227" y="74840"/>
                  <a:pt x="75145" y="72633"/>
                  <a:pt x="73834" y="71344"/>
                </a:cubicBezTo>
                <a:cubicBezTo>
                  <a:pt x="72545" y="70055"/>
                  <a:pt x="70338" y="70973"/>
                  <a:pt x="70338" y="72786"/>
                </a:cubicBezTo>
                <a:cubicBezTo>
                  <a:pt x="70338" y="73922"/>
                  <a:pt x="71256" y="74840"/>
                  <a:pt x="72392" y="74840"/>
                </a:cubicBezTo>
                <a:close/>
                <a:moveTo>
                  <a:pt x="67563" y="74709"/>
                </a:moveTo>
                <a:cubicBezTo>
                  <a:pt x="69289" y="74709"/>
                  <a:pt x="70141" y="72633"/>
                  <a:pt x="68939" y="71431"/>
                </a:cubicBezTo>
                <a:cubicBezTo>
                  <a:pt x="67716" y="70208"/>
                  <a:pt x="65640" y="71060"/>
                  <a:pt x="65640" y="72786"/>
                </a:cubicBezTo>
                <a:cubicBezTo>
                  <a:pt x="65640" y="73857"/>
                  <a:pt x="66514" y="74709"/>
                  <a:pt x="67563" y="74709"/>
                </a:cubicBezTo>
                <a:close/>
                <a:moveTo>
                  <a:pt x="62734" y="74578"/>
                </a:moveTo>
                <a:cubicBezTo>
                  <a:pt x="64351" y="74578"/>
                  <a:pt x="65137" y="72655"/>
                  <a:pt x="64023" y="71519"/>
                </a:cubicBezTo>
                <a:cubicBezTo>
                  <a:pt x="62887" y="70383"/>
                  <a:pt x="60942" y="71191"/>
                  <a:pt x="60942" y="72786"/>
                </a:cubicBezTo>
                <a:cubicBezTo>
                  <a:pt x="60964" y="73769"/>
                  <a:pt x="61750" y="74578"/>
                  <a:pt x="62734" y="74578"/>
                </a:cubicBezTo>
                <a:close/>
                <a:moveTo>
                  <a:pt x="57927" y="74447"/>
                </a:moveTo>
                <a:cubicBezTo>
                  <a:pt x="59391" y="74447"/>
                  <a:pt x="60133" y="72655"/>
                  <a:pt x="59085" y="71606"/>
                </a:cubicBezTo>
                <a:cubicBezTo>
                  <a:pt x="58058" y="70557"/>
                  <a:pt x="56266" y="71300"/>
                  <a:pt x="56266" y="72786"/>
                </a:cubicBezTo>
                <a:cubicBezTo>
                  <a:pt x="56266" y="73704"/>
                  <a:pt x="57009" y="74447"/>
                  <a:pt x="57927" y="74447"/>
                </a:cubicBezTo>
                <a:close/>
                <a:moveTo>
                  <a:pt x="53098" y="74316"/>
                </a:moveTo>
                <a:cubicBezTo>
                  <a:pt x="54452" y="74316"/>
                  <a:pt x="55130" y="72677"/>
                  <a:pt x="54168" y="71716"/>
                </a:cubicBezTo>
                <a:cubicBezTo>
                  <a:pt x="53207" y="70754"/>
                  <a:pt x="51568" y="71431"/>
                  <a:pt x="51568" y="72786"/>
                </a:cubicBezTo>
                <a:cubicBezTo>
                  <a:pt x="51568" y="73638"/>
                  <a:pt x="52245" y="74316"/>
                  <a:pt x="53098" y="74316"/>
                </a:cubicBezTo>
                <a:close/>
                <a:moveTo>
                  <a:pt x="48268" y="74163"/>
                </a:moveTo>
                <a:cubicBezTo>
                  <a:pt x="49492" y="74163"/>
                  <a:pt x="50082" y="72677"/>
                  <a:pt x="49208" y="71825"/>
                </a:cubicBezTo>
                <a:cubicBezTo>
                  <a:pt x="48356" y="70973"/>
                  <a:pt x="46892" y="71584"/>
                  <a:pt x="46892" y="72808"/>
                </a:cubicBezTo>
                <a:cubicBezTo>
                  <a:pt x="46892" y="73551"/>
                  <a:pt x="47504" y="74163"/>
                  <a:pt x="48268" y="74163"/>
                </a:cubicBezTo>
                <a:close/>
                <a:moveTo>
                  <a:pt x="43439" y="74032"/>
                </a:moveTo>
                <a:cubicBezTo>
                  <a:pt x="44554" y="74032"/>
                  <a:pt x="45122" y="72699"/>
                  <a:pt x="44335" y="71912"/>
                </a:cubicBezTo>
                <a:cubicBezTo>
                  <a:pt x="43549" y="71126"/>
                  <a:pt x="42194" y="71672"/>
                  <a:pt x="42194" y="72786"/>
                </a:cubicBezTo>
                <a:cubicBezTo>
                  <a:pt x="42194" y="73485"/>
                  <a:pt x="42762" y="74032"/>
                  <a:pt x="43439" y="74032"/>
                </a:cubicBezTo>
                <a:close/>
                <a:moveTo>
                  <a:pt x="38610" y="73879"/>
                </a:moveTo>
                <a:cubicBezTo>
                  <a:pt x="39594" y="73879"/>
                  <a:pt x="40074" y="72699"/>
                  <a:pt x="39397" y="72021"/>
                </a:cubicBezTo>
                <a:cubicBezTo>
                  <a:pt x="38698" y="71322"/>
                  <a:pt x="37518" y="71825"/>
                  <a:pt x="37518" y="72786"/>
                </a:cubicBezTo>
                <a:cubicBezTo>
                  <a:pt x="37518" y="73398"/>
                  <a:pt x="38020" y="73879"/>
                  <a:pt x="38610" y="73879"/>
                </a:cubicBezTo>
                <a:close/>
                <a:moveTo>
                  <a:pt x="33781" y="73748"/>
                </a:moveTo>
                <a:cubicBezTo>
                  <a:pt x="34655" y="73748"/>
                  <a:pt x="35092" y="72721"/>
                  <a:pt x="34481" y="72109"/>
                </a:cubicBezTo>
                <a:cubicBezTo>
                  <a:pt x="33869" y="71497"/>
                  <a:pt x="32820" y="71934"/>
                  <a:pt x="32820" y="72786"/>
                </a:cubicBezTo>
                <a:cubicBezTo>
                  <a:pt x="32820" y="73311"/>
                  <a:pt x="33257" y="73748"/>
                  <a:pt x="33781" y="73748"/>
                </a:cubicBezTo>
                <a:close/>
                <a:moveTo>
                  <a:pt x="28974" y="73617"/>
                </a:moveTo>
                <a:cubicBezTo>
                  <a:pt x="29695" y="73617"/>
                  <a:pt x="30067" y="72742"/>
                  <a:pt x="29542" y="72218"/>
                </a:cubicBezTo>
                <a:cubicBezTo>
                  <a:pt x="29040" y="71694"/>
                  <a:pt x="28144" y="72065"/>
                  <a:pt x="28144" y="72786"/>
                </a:cubicBezTo>
                <a:cubicBezTo>
                  <a:pt x="28144" y="73245"/>
                  <a:pt x="28515" y="73617"/>
                  <a:pt x="28974" y="73617"/>
                </a:cubicBezTo>
                <a:close/>
                <a:moveTo>
                  <a:pt x="24145" y="73464"/>
                </a:moveTo>
                <a:cubicBezTo>
                  <a:pt x="24757" y="73464"/>
                  <a:pt x="25063" y="72742"/>
                  <a:pt x="24626" y="72305"/>
                </a:cubicBezTo>
                <a:cubicBezTo>
                  <a:pt x="24189" y="71868"/>
                  <a:pt x="23446" y="72174"/>
                  <a:pt x="23446" y="72786"/>
                </a:cubicBezTo>
                <a:cubicBezTo>
                  <a:pt x="23468" y="73158"/>
                  <a:pt x="23774" y="73464"/>
                  <a:pt x="24145" y="73464"/>
                </a:cubicBezTo>
                <a:close/>
                <a:moveTo>
                  <a:pt x="19316" y="73332"/>
                </a:moveTo>
                <a:cubicBezTo>
                  <a:pt x="19797" y="73332"/>
                  <a:pt x="20037" y="72742"/>
                  <a:pt x="19709" y="72393"/>
                </a:cubicBezTo>
                <a:cubicBezTo>
                  <a:pt x="19360" y="72065"/>
                  <a:pt x="18770" y="72305"/>
                  <a:pt x="18770" y="72786"/>
                </a:cubicBezTo>
                <a:cubicBezTo>
                  <a:pt x="18770" y="73092"/>
                  <a:pt x="19010" y="73332"/>
                  <a:pt x="19316" y="73332"/>
                </a:cubicBezTo>
                <a:close/>
                <a:moveTo>
                  <a:pt x="14487" y="73180"/>
                </a:moveTo>
                <a:cubicBezTo>
                  <a:pt x="14859" y="73201"/>
                  <a:pt x="15033" y="72764"/>
                  <a:pt x="14771" y="72502"/>
                </a:cubicBezTo>
                <a:cubicBezTo>
                  <a:pt x="14531" y="72240"/>
                  <a:pt x="14094" y="72437"/>
                  <a:pt x="14094" y="72786"/>
                </a:cubicBezTo>
                <a:cubicBezTo>
                  <a:pt x="14094" y="73005"/>
                  <a:pt x="14269" y="73180"/>
                  <a:pt x="14509" y="73180"/>
                </a:cubicBezTo>
                <a:close/>
                <a:moveTo>
                  <a:pt x="9658" y="73048"/>
                </a:moveTo>
                <a:cubicBezTo>
                  <a:pt x="9811" y="73048"/>
                  <a:pt x="9920" y="72939"/>
                  <a:pt x="9920" y="72786"/>
                </a:cubicBezTo>
                <a:cubicBezTo>
                  <a:pt x="9920" y="72458"/>
                  <a:pt x="9418" y="72458"/>
                  <a:pt x="9418" y="72786"/>
                </a:cubicBezTo>
                <a:cubicBezTo>
                  <a:pt x="9418" y="72917"/>
                  <a:pt x="9527" y="73048"/>
                  <a:pt x="9658" y="73048"/>
                </a:cubicBezTo>
                <a:close/>
                <a:moveTo>
                  <a:pt x="4829" y="72895"/>
                </a:moveTo>
                <a:cubicBezTo>
                  <a:pt x="4895" y="72917"/>
                  <a:pt x="4960" y="72852"/>
                  <a:pt x="4960" y="72786"/>
                </a:cubicBezTo>
                <a:cubicBezTo>
                  <a:pt x="4960" y="72633"/>
                  <a:pt x="4720" y="72633"/>
                  <a:pt x="4720" y="72786"/>
                </a:cubicBezTo>
                <a:cubicBezTo>
                  <a:pt x="4720" y="72852"/>
                  <a:pt x="4763" y="72917"/>
                  <a:pt x="4829" y="72895"/>
                </a:cubicBezTo>
                <a:close/>
                <a:moveTo>
                  <a:pt x="22" y="72808"/>
                </a:moveTo>
                <a:lnTo>
                  <a:pt x="22" y="72808"/>
                </a:lnTo>
                <a:cubicBezTo>
                  <a:pt x="22" y="72786"/>
                  <a:pt x="22" y="72786"/>
                  <a:pt x="22" y="72786"/>
                </a:cubicBezTo>
                <a:lnTo>
                  <a:pt x="0" y="72808"/>
                </a:lnTo>
                <a:close/>
                <a:moveTo>
                  <a:pt x="154442" y="67979"/>
                </a:moveTo>
                <a:cubicBezTo>
                  <a:pt x="154442" y="67979"/>
                  <a:pt x="154442" y="67979"/>
                  <a:pt x="154442" y="67957"/>
                </a:cubicBezTo>
                <a:cubicBezTo>
                  <a:pt x="154442" y="67957"/>
                  <a:pt x="154442" y="67957"/>
                  <a:pt x="154442" y="67957"/>
                </a:cubicBezTo>
                <a:lnTo>
                  <a:pt x="154442" y="67957"/>
                </a:lnTo>
                <a:cubicBezTo>
                  <a:pt x="154442" y="67957"/>
                  <a:pt x="154442" y="67979"/>
                  <a:pt x="154442" y="67979"/>
                </a:cubicBezTo>
                <a:close/>
                <a:moveTo>
                  <a:pt x="149613" y="68088"/>
                </a:moveTo>
                <a:cubicBezTo>
                  <a:pt x="149809" y="68088"/>
                  <a:pt x="149482" y="67760"/>
                  <a:pt x="149482" y="67957"/>
                </a:cubicBezTo>
                <a:cubicBezTo>
                  <a:pt x="149482" y="68045"/>
                  <a:pt x="149525" y="68088"/>
                  <a:pt x="149613" y="68088"/>
                </a:cubicBezTo>
                <a:close/>
                <a:moveTo>
                  <a:pt x="144784" y="68241"/>
                </a:moveTo>
                <a:cubicBezTo>
                  <a:pt x="145024" y="68241"/>
                  <a:pt x="145155" y="67957"/>
                  <a:pt x="144980" y="67782"/>
                </a:cubicBezTo>
                <a:cubicBezTo>
                  <a:pt x="144805" y="67608"/>
                  <a:pt x="144500" y="67717"/>
                  <a:pt x="144500" y="67979"/>
                </a:cubicBezTo>
                <a:cubicBezTo>
                  <a:pt x="144500" y="68132"/>
                  <a:pt x="144631" y="68241"/>
                  <a:pt x="144784" y="68241"/>
                </a:cubicBezTo>
                <a:close/>
                <a:moveTo>
                  <a:pt x="139955" y="68372"/>
                </a:moveTo>
                <a:cubicBezTo>
                  <a:pt x="140413" y="68307"/>
                  <a:pt x="140413" y="67629"/>
                  <a:pt x="139955" y="67564"/>
                </a:cubicBezTo>
                <a:cubicBezTo>
                  <a:pt x="139474" y="67476"/>
                  <a:pt x="139474" y="68460"/>
                  <a:pt x="139955" y="68372"/>
                </a:cubicBezTo>
                <a:close/>
                <a:moveTo>
                  <a:pt x="135126" y="68525"/>
                </a:moveTo>
                <a:cubicBezTo>
                  <a:pt x="135628" y="68525"/>
                  <a:pt x="135890" y="67913"/>
                  <a:pt x="135519" y="67564"/>
                </a:cubicBezTo>
                <a:cubicBezTo>
                  <a:pt x="135169" y="67214"/>
                  <a:pt x="134557" y="67455"/>
                  <a:pt x="134557" y="67957"/>
                </a:cubicBezTo>
                <a:cubicBezTo>
                  <a:pt x="134557" y="68263"/>
                  <a:pt x="134820" y="68525"/>
                  <a:pt x="135126" y="68525"/>
                </a:cubicBezTo>
                <a:close/>
                <a:moveTo>
                  <a:pt x="130297" y="68656"/>
                </a:moveTo>
                <a:cubicBezTo>
                  <a:pt x="130930" y="68656"/>
                  <a:pt x="131236" y="67913"/>
                  <a:pt x="130799" y="67476"/>
                </a:cubicBezTo>
                <a:cubicBezTo>
                  <a:pt x="130362" y="67039"/>
                  <a:pt x="129619" y="67345"/>
                  <a:pt x="129597" y="67957"/>
                </a:cubicBezTo>
                <a:cubicBezTo>
                  <a:pt x="129619" y="68350"/>
                  <a:pt x="129925" y="68656"/>
                  <a:pt x="130297" y="68656"/>
                </a:cubicBezTo>
                <a:close/>
                <a:moveTo>
                  <a:pt x="125467" y="68809"/>
                </a:moveTo>
                <a:cubicBezTo>
                  <a:pt x="126232" y="68809"/>
                  <a:pt x="126604" y="67892"/>
                  <a:pt x="126079" y="67367"/>
                </a:cubicBezTo>
                <a:cubicBezTo>
                  <a:pt x="125533" y="66821"/>
                  <a:pt x="124637" y="67214"/>
                  <a:pt x="124637" y="67957"/>
                </a:cubicBezTo>
                <a:cubicBezTo>
                  <a:pt x="124637" y="68438"/>
                  <a:pt x="125009" y="68809"/>
                  <a:pt x="125467" y="68809"/>
                </a:cubicBezTo>
                <a:close/>
                <a:moveTo>
                  <a:pt x="120660" y="68940"/>
                </a:moveTo>
                <a:cubicBezTo>
                  <a:pt x="121534" y="68940"/>
                  <a:pt x="121950" y="67892"/>
                  <a:pt x="121338" y="67258"/>
                </a:cubicBezTo>
                <a:cubicBezTo>
                  <a:pt x="120726" y="66646"/>
                  <a:pt x="119677" y="67083"/>
                  <a:pt x="119677" y="67957"/>
                </a:cubicBezTo>
                <a:cubicBezTo>
                  <a:pt x="119677" y="68503"/>
                  <a:pt x="120114" y="68940"/>
                  <a:pt x="120660" y="68940"/>
                </a:cubicBezTo>
                <a:close/>
                <a:moveTo>
                  <a:pt x="115831" y="69093"/>
                </a:moveTo>
                <a:cubicBezTo>
                  <a:pt x="116836" y="69093"/>
                  <a:pt x="117339" y="67870"/>
                  <a:pt x="116618" y="67171"/>
                </a:cubicBezTo>
                <a:cubicBezTo>
                  <a:pt x="115919" y="66449"/>
                  <a:pt x="114695" y="66952"/>
                  <a:pt x="114695" y="67957"/>
                </a:cubicBezTo>
                <a:cubicBezTo>
                  <a:pt x="114695" y="68591"/>
                  <a:pt x="115198" y="69093"/>
                  <a:pt x="115831" y="69093"/>
                </a:cubicBezTo>
                <a:close/>
                <a:moveTo>
                  <a:pt x="111002" y="69225"/>
                </a:moveTo>
                <a:cubicBezTo>
                  <a:pt x="112138" y="69225"/>
                  <a:pt x="112707" y="67870"/>
                  <a:pt x="111898" y="67061"/>
                </a:cubicBezTo>
                <a:cubicBezTo>
                  <a:pt x="111090" y="66253"/>
                  <a:pt x="109735" y="66821"/>
                  <a:pt x="109735" y="67957"/>
                </a:cubicBezTo>
                <a:cubicBezTo>
                  <a:pt x="109735" y="68656"/>
                  <a:pt x="110303" y="69225"/>
                  <a:pt x="111002" y="69225"/>
                </a:cubicBezTo>
                <a:close/>
                <a:moveTo>
                  <a:pt x="106173" y="69356"/>
                </a:moveTo>
                <a:cubicBezTo>
                  <a:pt x="107441" y="69377"/>
                  <a:pt x="108052" y="67848"/>
                  <a:pt x="107178" y="66974"/>
                </a:cubicBezTo>
                <a:cubicBezTo>
                  <a:pt x="106282" y="66078"/>
                  <a:pt x="104775" y="66712"/>
                  <a:pt x="104775" y="67957"/>
                </a:cubicBezTo>
                <a:cubicBezTo>
                  <a:pt x="104775" y="68744"/>
                  <a:pt x="105408" y="69356"/>
                  <a:pt x="106173" y="69356"/>
                </a:cubicBezTo>
                <a:close/>
                <a:moveTo>
                  <a:pt x="101344" y="69509"/>
                </a:moveTo>
                <a:cubicBezTo>
                  <a:pt x="102743" y="69509"/>
                  <a:pt x="103442" y="67848"/>
                  <a:pt x="102459" y="66865"/>
                </a:cubicBezTo>
                <a:cubicBezTo>
                  <a:pt x="101475" y="65881"/>
                  <a:pt x="99793" y="66581"/>
                  <a:pt x="99793" y="67957"/>
                </a:cubicBezTo>
                <a:cubicBezTo>
                  <a:pt x="99793" y="68809"/>
                  <a:pt x="100492" y="69509"/>
                  <a:pt x="101344" y="69509"/>
                </a:cubicBezTo>
                <a:close/>
                <a:moveTo>
                  <a:pt x="96515" y="69640"/>
                </a:moveTo>
                <a:cubicBezTo>
                  <a:pt x="98023" y="69640"/>
                  <a:pt x="98788" y="67826"/>
                  <a:pt x="97717" y="66755"/>
                </a:cubicBezTo>
                <a:cubicBezTo>
                  <a:pt x="96646" y="65707"/>
                  <a:pt x="94833" y="66449"/>
                  <a:pt x="94833" y="67957"/>
                </a:cubicBezTo>
                <a:cubicBezTo>
                  <a:pt x="94833" y="68897"/>
                  <a:pt x="95597" y="69640"/>
                  <a:pt x="96515" y="69640"/>
                </a:cubicBezTo>
                <a:close/>
                <a:moveTo>
                  <a:pt x="91708" y="69793"/>
                </a:moveTo>
                <a:cubicBezTo>
                  <a:pt x="93325" y="69793"/>
                  <a:pt x="94155" y="67826"/>
                  <a:pt x="92997" y="66668"/>
                </a:cubicBezTo>
                <a:cubicBezTo>
                  <a:pt x="91839" y="65510"/>
                  <a:pt x="89872" y="66318"/>
                  <a:pt x="89872" y="67957"/>
                </a:cubicBezTo>
                <a:cubicBezTo>
                  <a:pt x="89872" y="68984"/>
                  <a:pt x="90681" y="69793"/>
                  <a:pt x="91708" y="69793"/>
                </a:cubicBezTo>
                <a:close/>
                <a:moveTo>
                  <a:pt x="86879" y="69924"/>
                </a:moveTo>
                <a:cubicBezTo>
                  <a:pt x="88627" y="69924"/>
                  <a:pt x="89501" y="67804"/>
                  <a:pt x="88256" y="66581"/>
                </a:cubicBezTo>
                <a:cubicBezTo>
                  <a:pt x="87032" y="65335"/>
                  <a:pt x="84912" y="66209"/>
                  <a:pt x="84912" y="67957"/>
                </a:cubicBezTo>
                <a:cubicBezTo>
                  <a:pt x="84912" y="69050"/>
                  <a:pt x="85786" y="69924"/>
                  <a:pt x="86879" y="69924"/>
                </a:cubicBezTo>
                <a:close/>
                <a:moveTo>
                  <a:pt x="82050" y="70055"/>
                </a:moveTo>
                <a:cubicBezTo>
                  <a:pt x="83929" y="70055"/>
                  <a:pt x="84869" y="67804"/>
                  <a:pt x="83536" y="66471"/>
                </a:cubicBezTo>
                <a:cubicBezTo>
                  <a:pt x="82203" y="65138"/>
                  <a:pt x="79952" y="66078"/>
                  <a:pt x="79952" y="67957"/>
                </a:cubicBezTo>
                <a:cubicBezTo>
                  <a:pt x="79952" y="69115"/>
                  <a:pt x="80892" y="70055"/>
                  <a:pt x="82050" y="70055"/>
                </a:cubicBezTo>
                <a:close/>
                <a:moveTo>
                  <a:pt x="77221" y="70164"/>
                </a:moveTo>
                <a:cubicBezTo>
                  <a:pt x="79166" y="70164"/>
                  <a:pt x="80149" y="67804"/>
                  <a:pt x="78772" y="66428"/>
                </a:cubicBezTo>
                <a:cubicBezTo>
                  <a:pt x="77396" y="65051"/>
                  <a:pt x="75036" y="66034"/>
                  <a:pt x="75036" y="67979"/>
                </a:cubicBezTo>
                <a:cubicBezTo>
                  <a:pt x="75036" y="69181"/>
                  <a:pt x="76019" y="70164"/>
                  <a:pt x="77221" y="70164"/>
                </a:cubicBezTo>
                <a:close/>
                <a:moveTo>
                  <a:pt x="72392" y="70055"/>
                </a:moveTo>
                <a:cubicBezTo>
                  <a:pt x="74271" y="70055"/>
                  <a:pt x="75189" y="67804"/>
                  <a:pt x="73878" y="66493"/>
                </a:cubicBezTo>
                <a:cubicBezTo>
                  <a:pt x="72567" y="65160"/>
                  <a:pt x="70316" y="66100"/>
                  <a:pt x="70316" y="67957"/>
                </a:cubicBezTo>
                <a:cubicBezTo>
                  <a:pt x="70316" y="69115"/>
                  <a:pt x="71256" y="70055"/>
                  <a:pt x="72392" y="70055"/>
                </a:cubicBezTo>
                <a:close/>
                <a:moveTo>
                  <a:pt x="67563" y="69924"/>
                </a:moveTo>
                <a:cubicBezTo>
                  <a:pt x="69311" y="69924"/>
                  <a:pt x="70185" y="67804"/>
                  <a:pt x="68961" y="66581"/>
                </a:cubicBezTo>
                <a:cubicBezTo>
                  <a:pt x="67716" y="65335"/>
                  <a:pt x="65618" y="66209"/>
                  <a:pt x="65618" y="67957"/>
                </a:cubicBezTo>
                <a:cubicBezTo>
                  <a:pt x="65618" y="69050"/>
                  <a:pt x="66492" y="69924"/>
                  <a:pt x="67563" y="69924"/>
                </a:cubicBezTo>
                <a:close/>
                <a:moveTo>
                  <a:pt x="62734" y="69771"/>
                </a:moveTo>
                <a:cubicBezTo>
                  <a:pt x="64373" y="69793"/>
                  <a:pt x="65181" y="67826"/>
                  <a:pt x="64045" y="66668"/>
                </a:cubicBezTo>
                <a:cubicBezTo>
                  <a:pt x="62887" y="65532"/>
                  <a:pt x="60920" y="66340"/>
                  <a:pt x="60920" y="67957"/>
                </a:cubicBezTo>
                <a:cubicBezTo>
                  <a:pt x="60920" y="68962"/>
                  <a:pt x="61750" y="69771"/>
                  <a:pt x="62734" y="69771"/>
                </a:cubicBezTo>
                <a:close/>
                <a:moveTo>
                  <a:pt x="57927" y="69640"/>
                </a:moveTo>
                <a:cubicBezTo>
                  <a:pt x="59412" y="69640"/>
                  <a:pt x="60155" y="67826"/>
                  <a:pt x="59107" y="66777"/>
                </a:cubicBezTo>
                <a:cubicBezTo>
                  <a:pt x="58058" y="65728"/>
                  <a:pt x="56244" y="66471"/>
                  <a:pt x="56244" y="67957"/>
                </a:cubicBezTo>
                <a:cubicBezTo>
                  <a:pt x="56244" y="68875"/>
                  <a:pt x="56987" y="69640"/>
                  <a:pt x="57927" y="69640"/>
                </a:cubicBezTo>
                <a:close/>
                <a:moveTo>
                  <a:pt x="53098" y="69509"/>
                </a:moveTo>
                <a:cubicBezTo>
                  <a:pt x="54474" y="69509"/>
                  <a:pt x="55152" y="67848"/>
                  <a:pt x="54190" y="66865"/>
                </a:cubicBezTo>
                <a:cubicBezTo>
                  <a:pt x="53207" y="65903"/>
                  <a:pt x="51546" y="66581"/>
                  <a:pt x="51546" y="67957"/>
                </a:cubicBezTo>
                <a:cubicBezTo>
                  <a:pt x="51546" y="68809"/>
                  <a:pt x="52245" y="69509"/>
                  <a:pt x="53098" y="69509"/>
                </a:cubicBezTo>
                <a:close/>
                <a:moveTo>
                  <a:pt x="48268" y="69356"/>
                </a:moveTo>
                <a:cubicBezTo>
                  <a:pt x="49514" y="69356"/>
                  <a:pt x="50126" y="67848"/>
                  <a:pt x="49252" y="66974"/>
                </a:cubicBezTo>
                <a:cubicBezTo>
                  <a:pt x="48378" y="66100"/>
                  <a:pt x="46870" y="66712"/>
                  <a:pt x="46870" y="67957"/>
                </a:cubicBezTo>
                <a:cubicBezTo>
                  <a:pt x="46870" y="68722"/>
                  <a:pt x="47482" y="69356"/>
                  <a:pt x="48268" y="69356"/>
                </a:cubicBezTo>
                <a:close/>
                <a:moveTo>
                  <a:pt x="43439" y="69225"/>
                </a:moveTo>
                <a:cubicBezTo>
                  <a:pt x="44576" y="69225"/>
                  <a:pt x="45122" y="67870"/>
                  <a:pt x="44335" y="67061"/>
                </a:cubicBezTo>
                <a:cubicBezTo>
                  <a:pt x="43549" y="66275"/>
                  <a:pt x="42194" y="66843"/>
                  <a:pt x="42194" y="67957"/>
                </a:cubicBezTo>
                <a:cubicBezTo>
                  <a:pt x="42194" y="68656"/>
                  <a:pt x="42740" y="69225"/>
                  <a:pt x="43439" y="69225"/>
                </a:cubicBezTo>
                <a:close/>
                <a:moveTo>
                  <a:pt x="38610" y="69072"/>
                </a:moveTo>
                <a:cubicBezTo>
                  <a:pt x="39616" y="69072"/>
                  <a:pt x="40096" y="67870"/>
                  <a:pt x="39397" y="67171"/>
                </a:cubicBezTo>
                <a:cubicBezTo>
                  <a:pt x="38698" y="66471"/>
                  <a:pt x="37496" y="66974"/>
                  <a:pt x="37496" y="67957"/>
                </a:cubicBezTo>
                <a:cubicBezTo>
                  <a:pt x="37518" y="68569"/>
                  <a:pt x="37999" y="69072"/>
                  <a:pt x="38610" y="69072"/>
                </a:cubicBezTo>
                <a:close/>
                <a:moveTo>
                  <a:pt x="33781" y="68919"/>
                </a:moveTo>
                <a:cubicBezTo>
                  <a:pt x="34655" y="68919"/>
                  <a:pt x="35071" y="67892"/>
                  <a:pt x="34481" y="67280"/>
                </a:cubicBezTo>
                <a:cubicBezTo>
                  <a:pt x="33869" y="66668"/>
                  <a:pt x="32820" y="67105"/>
                  <a:pt x="32820" y="67957"/>
                </a:cubicBezTo>
                <a:cubicBezTo>
                  <a:pt x="32820" y="68503"/>
                  <a:pt x="33257" y="68919"/>
                  <a:pt x="33781" y="68919"/>
                </a:cubicBezTo>
                <a:close/>
                <a:moveTo>
                  <a:pt x="28974" y="68787"/>
                </a:moveTo>
                <a:cubicBezTo>
                  <a:pt x="29695" y="68787"/>
                  <a:pt x="30067" y="67913"/>
                  <a:pt x="29542" y="67389"/>
                </a:cubicBezTo>
                <a:cubicBezTo>
                  <a:pt x="29040" y="66865"/>
                  <a:pt x="28144" y="67236"/>
                  <a:pt x="28144" y="67979"/>
                </a:cubicBezTo>
                <a:cubicBezTo>
                  <a:pt x="28144" y="68416"/>
                  <a:pt x="28515" y="68787"/>
                  <a:pt x="28974" y="68787"/>
                </a:cubicBezTo>
                <a:close/>
                <a:moveTo>
                  <a:pt x="24145" y="68635"/>
                </a:moveTo>
                <a:cubicBezTo>
                  <a:pt x="24757" y="68635"/>
                  <a:pt x="25063" y="67913"/>
                  <a:pt x="24626" y="67476"/>
                </a:cubicBezTo>
                <a:cubicBezTo>
                  <a:pt x="24189" y="67039"/>
                  <a:pt x="23446" y="67345"/>
                  <a:pt x="23446" y="67957"/>
                </a:cubicBezTo>
                <a:cubicBezTo>
                  <a:pt x="23446" y="68350"/>
                  <a:pt x="23752" y="68635"/>
                  <a:pt x="24145" y="68635"/>
                </a:cubicBezTo>
                <a:close/>
                <a:moveTo>
                  <a:pt x="19316" y="68503"/>
                </a:moveTo>
                <a:cubicBezTo>
                  <a:pt x="19797" y="68503"/>
                  <a:pt x="20037" y="67913"/>
                  <a:pt x="19709" y="67586"/>
                </a:cubicBezTo>
                <a:cubicBezTo>
                  <a:pt x="19360" y="67236"/>
                  <a:pt x="18770" y="67476"/>
                  <a:pt x="18770" y="67957"/>
                </a:cubicBezTo>
                <a:cubicBezTo>
                  <a:pt x="18770" y="68263"/>
                  <a:pt x="19010" y="68503"/>
                  <a:pt x="19316" y="68503"/>
                </a:cubicBezTo>
                <a:close/>
                <a:moveTo>
                  <a:pt x="14487" y="68372"/>
                </a:moveTo>
                <a:cubicBezTo>
                  <a:pt x="14859" y="68372"/>
                  <a:pt x="15033" y="67935"/>
                  <a:pt x="14771" y="67673"/>
                </a:cubicBezTo>
                <a:cubicBezTo>
                  <a:pt x="14531" y="67433"/>
                  <a:pt x="14094" y="67608"/>
                  <a:pt x="14094" y="67957"/>
                </a:cubicBezTo>
                <a:cubicBezTo>
                  <a:pt x="14094" y="68176"/>
                  <a:pt x="14269" y="68372"/>
                  <a:pt x="14509" y="68372"/>
                </a:cubicBezTo>
                <a:close/>
                <a:moveTo>
                  <a:pt x="9658" y="68219"/>
                </a:moveTo>
                <a:cubicBezTo>
                  <a:pt x="9898" y="68219"/>
                  <a:pt x="10030" y="67935"/>
                  <a:pt x="9855" y="67760"/>
                </a:cubicBezTo>
                <a:cubicBezTo>
                  <a:pt x="9680" y="67586"/>
                  <a:pt x="9396" y="67717"/>
                  <a:pt x="9396" y="67957"/>
                </a:cubicBezTo>
                <a:cubicBezTo>
                  <a:pt x="9396" y="68110"/>
                  <a:pt x="9505" y="68219"/>
                  <a:pt x="9658" y="68219"/>
                </a:cubicBezTo>
                <a:close/>
                <a:moveTo>
                  <a:pt x="4829" y="68088"/>
                </a:moveTo>
                <a:cubicBezTo>
                  <a:pt x="4895" y="68088"/>
                  <a:pt x="4960" y="68023"/>
                  <a:pt x="4960" y="67957"/>
                </a:cubicBezTo>
                <a:cubicBezTo>
                  <a:pt x="4960" y="67804"/>
                  <a:pt x="4720" y="67804"/>
                  <a:pt x="4720" y="67957"/>
                </a:cubicBezTo>
                <a:cubicBezTo>
                  <a:pt x="4720" y="68023"/>
                  <a:pt x="4763" y="68088"/>
                  <a:pt x="4829" y="68088"/>
                </a:cubicBezTo>
                <a:close/>
                <a:moveTo>
                  <a:pt x="22" y="67979"/>
                </a:moveTo>
                <a:cubicBezTo>
                  <a:pt x="22" y="67979"/>
                  <a:pt x="22" y="67957"/>
                  <a:pt x="22" y="67957"/>
                </a:cubicBezTo>
                <a:cubicBezTo>
                  <a:pt x="22" y="67957"/>
                  <a:pt x="22" y="67957"/>
                  <a:pt x="22" y="67957"/>
                </a:cubicBezTo>
                <a:lnTo>
                  <a:pt x="0" y="67957"/>
                </a:lnTo>
                <a:cubicBezTo>
                  <a:pt x="0" y="67979"/>
                  <a:pt x="0" y="67979"/>
                  <a:pt x="22" y="67979"/>
                </a:cubicBezTo>
                <a:close/>
                <a:moveTo>
                  <a:pt x="154442" y="63150"/>
                </a:moveTo>
                <a:cubicBezTo>
                  <a:pt x="154442" y="63150"/>
                  <a:pt x="154442" y="63128"/>
                  <a:pt x="154442" y="63128"/>
                </a:cubicBezTo>
                <a:close/>
                <a:moveTo>
                  <a:pt x="149613" y="63259"/>
                </a:moveTo>
                <a:cubicBezTo>
                  <a:pt x="149809" y="63259"/>
                  <a:pt x="149482" y="62931"/>
                  <a:pt x="149482" y="63128"/>
                </a:cubicBezTo>
                <a:cubicBezTo>
                  <a:pt x="149482" y="63216"/>
                  <a:pt x="149525" y="63259"/>
                  <a:pt x="149613" y="63259"/>
                </a:cubicBezTo>
                <a:close/>
                <a:moveTo>
                  <a:pt x="144784" y="63412"/>
                </a:moveTo>
                <a:cubicBezTo>
                  <a:pt x="145024" y="63412"/>
                  <a:pt x="145155" y="63106"/>
                  <a:pt x="144980" y="62931"/>
                </a:cubicBezTo>
                <a:cubicBezTo>
                  <a:pt x="144805" y="62757"/>
                  <a:pt x="144500" y="62888"/>
                  <a:pt x="144500" y="63128"/>
                </a:cubicBezTo>
                <a:cubicBezTo>
                  <a:pt x="144500" y="63281"/>
                  <a:pt x="144631" y="63412"/>
                  <a:pt x="144784" y="63412"/>
                </a:cubicBezTo>
                <a:close/>
                <a:moveTo>
                  <a:pt x="139955" y="63543"/>
                </a:moveTo>
                <a:cubicBezTo>
                  <a:pt x="140326" y="63543"/>
                  <a:pt x="140501" y="63106"/>
                  <a:pt x="140239" y="62844"/>
                </a:cubicBezTo>
                <a:cubicBezTo>
                  <a:pt x="139976" y="62582"/>
                  <a:pt x="139539" y="62757"/>
                  <a:pt x="139539" y="63128"/>
                </a:cubicBezTo>
                <a:cubicBezTo>
                  <a:pt x="139539" y="63368"/>
                  <a:pt x="139736" y="63543"/>
                  <a:pt x="139955" y="63543"/>
                </a:cubicBezTo>
                <a:close/>
                <a:moveTo>
                  <a:pt x="135126" y="63674"/>
                </a:moveTo>
                <a:cubicBezTo>
                  <a:pt x="135628" y="63674"/>
                  <a:pt x="135868" y="63106"/>
                  <a:pt x="135519" y="62757"/>
                </a:cubicBezTo>
                <a:cubicBezTo>
                  <a:pt x="135169" y="62407"/>
                  <a:pt x="134579" y="62647"/>
                  <a:pt x="134579" y="63128"/>
                </a:cubicBezTo>
                <a:cubicBezTo>
                  <a:pt x="134579" y="63434"/>
                  <a:pt x="134820" y="63674"/>
                  <a:pt x="135126" y="63674"/>
                </a:cubicBezTo>
                <a:close/>
                <a:moveTo>
                  <a:pt x="130297" y="63827"/>
                </a:moveTo>
                <a:cubicBezTo>
                  <a:pt x="130930" y="63827"/>
                  <a:pt x="131236" y="63084"/>
                  <a:pt x="130799" y="62647"/>
                </a:cubicBezTo>
                <a:cubicBezTo>
                  <a:pt x="130362" y="62210"/>
                  <a:pt x="129597" y="62516"/>
                  <a:pt x="129597" y="63128"/>
                </a:cubicBezTo>
                <a:cubicBezTo>
                  <a:pt x="129619" y="63521"/>
                  <a:pt x="129925" y="63827"/>
                  <a:pt x="130297" y="63827"/>
                </a:cubicBezTo>
                <a:close/>
                <a:moveTo>
                  <a:pt x="125467" y="63958"/>
                </a:moveTo>
                <a:cubicBezTo>
                  <a:pt x="126210" y="63958"/>
                  <a:pt x="126582" y="63084"/>
                  <a:pt x="126057" y="62560"/>
                </a:cubicBezTo>
                <a:cubicBezTo>
                  <a:pt x="125533" y="62057"/>
                  <a:pt x="124659" y="62407"/>
                  <a:pt x="124659" y="63150"/>
                </a:cubicBezTo>
                <a:cubicBezTo>
                  <a:pt x="124659" y="63609"/>
                  <a:pt x="125030" y="63958"/>
                  <a:pt x="125467" y="63958"/>
                </a:cubicBezTo>
                <a:close/>
                <a:moveTo>
                  <a:pt x="120660" y="64111"/>
                </a:moveTo>
                <a:cubicBezTo>
                  <a:pt x="121512" y="64111"/>
                  <a:pt x="121950" y="63063"/>
                  <a:pt x="121338" y="62451"/>
                </a:cubicBezTo>
                <a:cubicBezTo>
                  <a:pt x="120726" y="61839"/>
                  <a:pt x="119677" y="62276"/>
                  <a:pt x="119677" y="63128"/>
                </a:cubicBezTo>
                <a:cubicBezTo>
                  <a:pt x="119677" y="63674"/>
                  <a:pt x="120114" y="64111"/>
                  <a:pt x="120660" y="64111"/>
                </a:cubicBezTo>
                <a:close/>
                <a:moveTo>
                  <a:pt x="115831" y="64243"/>
                </a:moveTo>
                <a:cubicBezTo>
                  <a:pt x="116815" y="64243"/>
                  <a:pt x="117317" y="63041"/>
                  <a:pt x="116618" y="62341"/>
                </a:cubicBezTo>
                <a:cubicBezTo>
                  <a:pt x="115919" y="61642"/>
                  <a:pt x="114717" y="62145"/>
                  <a:pt x="114717" y="63128"/>
                </a:cubicBezTo>
                <a:cubicBezTo>
                  <a:pt x="114717" y="63740"/>
                  <a:pt x="115219" y="64243"/>
                  <a:pt x="115831" y="64243"/>
                </a:cubicBezTo>
                <a:close/>
                <a:moveTo>
                  <a:pt x="111002" y="64395"/>
                </a:moveTo>
                <a:cubicBezTo>
                  <a:pt x="112117" y="64395"/>
                  <a:pt x="112685" y="63041"/>
                  <a:pt x="111898" y="62232"/>
                </a:cubicBezTo>
                <a:cubicBezTo>
                  <a:pt x="111090" y="61446"/>
                  <a:pt x="109735" y="62014"/>
                  <a:pt x="109735" y="63128"/>
                </a:cubicBezTo>
                <a:cubicBezTo>
                  <a:pt x="109735" y="63827"/>
                  <a:pt x="110303" y="64395"/>
                  <a:pt x="111002" y="64395"/>
                </a:cubicBezTo>
                <a:close/>
                <a:moveTo>
                  <a:pt x="106173" y="64527"/>
                </a:moveTo>
                <a:cubicBezTo>
                  <a:pt x="107419" y="64527"/>
                  <a:pt x="108031" y="63019"/>
                  <a:pt x="107156" y="62145"/>
                </a:cubicBezTo>
                <a:cubicBezTo>
                  <a:pt x="106282" y="61271"/>
                  <a:pt x="104775" y="61904"/>
                  <a:pt x="104775" y="63128"/>
                </a:cubicBezTo>
                <a:cubicBezTo>
                  <a:pt x="104797" y="63893"/>
                  <a:pt x="105408" y="64527"/>
                  <a:pt x="106173" y="64527"/>
                </a:cubicBezTo>
                <a:close/>
                <a:moveTo>
                  <a:pt x="101344" y="64680"/>
                </a:moveTo>
                <a:cubicBezTo>
                  <a:pt x="102721" y="64680"/>
                  <a:pt x="103398" y="63019"/>
                  <a:pt x="102437" y="62057"/>
                </a:cubicBezTo>
                <a:cubicBezTo>
                  <a:pt x="101475" y="61074"/>
                  <a:pt x="99815" y="61773"/>
                  <a:pt x="99815" y="63128"/>
                </a:cubicBezTo>
                <a:cubicBezTo>
                  <a:pt x="99815" y="63980"/>
                  <a:pt x="100492" y="64680"/>
                  <a:pt x="101344" y="64680"/>
                </a:cubicBezTo>
                <a:close/>
                <a:moveTo>
                  <a:pt x="96515" y="64811"/>
                </a:moveTo>
                <a:cubicBezTo>
                  <a:pt x="98023" y="64811"/>
                  <a:pt x="98766" y="62997"/>
                  <a:pt x="97695" y="61948"/>
                </a:cubicBezTo>
                <a:cubicBezTo>
                  <a:pt x="96646" y="60899"/>
                  <a:pt x="94854" y="61642"/>
                  <a:pt x="94854" y="63128"/>
                </a:cubicBezTo>
                <a:cubicBezTo>
                  <a:pt x="94854" y="64068"/>
                  <a:pt x="95597" y="64811"/>
                  <a:pt x="96515" y="64811"/>
                </a:cubicBezTo>
                <a:close/>
                <a:moveTo>
                  <a:pt x="91708" y="64942"/>
                </a:moveTo>
                <a:cubicBezTo>
                  <a:pt x="93303" y="64942"/>
                  <a:pt x="94112" y="62997"/>
                  <a:pt x="92975" y="61861"/>
                </a:cubicBezTo>
                <a:cubicBezTo>
                  <a:pt x="91839" y="60725"/>
                  <a:pt x="89894" y="61533"/>
                  <a:pt x="89894" y="63128"/>
                </a:cubicBezTo>
                <a:cubicBezTo>
                  <a:pt x="89894" y="64133"/>
                  <a:pt x="90703" y="64942"/>
                  <a:pt x="91708" y="64942"/>
                </a:cubicBezTo>
                <a:close/>
                <a:moveTo>
                  <a:pt x="86879" y="65073"/>
                </a:moveTo>
                <a:cubicBezTo>
                  <a:pt x="88605" y="65073"/>
                  <a:pt x="89457" y="62975"/>
                  <a:pt x="88234" y="61773"/>
                </a:cubicBezTo>
                <a:cubicBezTo>
                  <a:pt x="87010" y="60550"/>
                  <a:pt x="84934" y="61402"/>
                  <a:pt x="84934" y="63128"/>
                </a:cubicBezTo>
                <a:cubicBezTo>
                  <a:pt x="84934" y="64199"/>
                  <a:pt x="85808" y="65073"/>
                  <a:pt x="86879" y="65073"/>
                </a:cubicBezTo>
                <a:close/>
                <a:moveTo>
                  <a:pt x="82050" y="65182"/>
                </a:moveTo>
                <a:cubicBezTo>
                  <a:pt x="83864" y="65182"/>
                  <a:pt x="84781" y="62975"/>
                  <a:pt x="83492" y="61686"/>
                </a:cubicBezTo>
                <a:cubicBezTo>
                  <a:pt x="82203" y="60397"/>
                  <a:pt x="79996" y="61314"/>
                  <a:pt x="79996" y="63128"/>
                </a:cubicBezTo>
                <a:cubicBezTo>
                  <a:pt x="79996" y="64264"/>
                  <a:pt x="80914" y="65182"/>
                  <a:pt x="82050" y="65182"/>
                </a:cubicBezTo>
                <a:close/>
                <a:moveTo>
                  <a:pt x="77221" y="65226"/>
                </a:moveTo>
                <a:cubicBezTo>
                  <a:pt x="79078" y="65226"/>
                  <a:pt x="80018" y="62975"/>
                  <a:pt x="78707" y="61664"/>
                </a:cubicBezTo>
                <a:cubicBezTo>
                  <a:pt x="77374" y="60353"/>
                  <a:pt x="75123" y="61271"/>
                  <a:pt x="75123" y="63128"/>
                </a:cubicBezTo>
                <a:cubicBezTo>
                  <a:pt x="75145" y="64286"/>
                  <a:pt x="76063" y="65226"/>
                  <a:pt x="77221" y="65226"/>
                </a:cubicBezTo>
                <a:close/>
                <a:moveTo>
                  <a:pt x="72392" y="65182"/>
                </a:moveTo>
                <a:cubicBezTo>
                  <a:pt x="74205" y="65182"/>
                  <a:pt x="75123" y="62975"/>
                  <a:pt x="73834" y="61708"/>
                </a:cubicBezTo>
                <a:cubicBezTo>
                  <a:pt x="72545" y="60419"/>
                  <a:pt x="70360" y="61336"/>
                  <a:pt x="70360" y="63150"/>
                </a:cubicBezTo>
                <a:cubicBezTo>
                  <a:pt x="70360" y="64264"/>
                  <a:pt x="71277" y="65182"/>
                  <a:pt x="72392" y="65182"/>
                </a:cubicBezTo>
                <a:close/>
                <a:moveTo>
                  <a:pt x="67563" y="65073"/>
                </a:moveTo>
                <a:cubicBezTo>
                  <a:pt x="69289" y="65073"/>
                  <a:pt x="70141" y="62997"/>
                  <a:pt x="68939" y="61773"/>
                </a:cubicBezTo>
                <a:cubicBezTo>
                  <a:pt x="67716" y="60550"/>
                  <a:pt x="65640" y="61424"/>
                  <a:pt x="65640" y="63150"/>
                </a:cubicBezTo>
                <a:cubicBezTo>
                  <a:pt x="65640" y="64199"/>
                  <a:pt x="66514" y="65073"/>
                  <a:pt x="67563" y="65073"/>
                </a:cubicBezTo>
                <a:close/>
                <a:moveTo>
                  <a:pt x="62734" y="64942"/>
                </a:moveTo>
                <a:cubicBezTo>
                  <a:pt x="64351" y="64942"/>
                  <a:pt x="65137" y="62997"/>
                  <a:pt x="64023" y="61861"/>
                </a:cubicBezTo>
                <a:cubicBezTo>
                  <a:pt x="62887" y="60746"/>
                  <a:pt x="60942" y="61533"/>
                  <a:pt x="60942" y="63150"/>
                </a:cubicBezTo>
                <a:cubicBezTo>
                  <a:pt x="60942" y="64133"/>
                  <a:pt x="61750" y="64942"/>
                  <a:pt x="62734" y="64942"/>
                </a:cubicBezTo>
                <a:close/>
                <a:moveTo>
                  <a:pt x="57927" y="64811"/>
                </a:moveTo>
                <a:cubicBezTo>
                  <a:pt x="59391" y="64811"/>
                  <a:pt x="60133" y="63019"/>
                  <a:pt x="59107" y="61970"/>
                </a:cubicBezTo>
                <a:cubicBezTo>
                  <a:pt x="58058" y="60921"/>
                  <a:pt x="56266" y="61664"/>
                  <a:pt x="56266" y="63150"/>
                </a:cubicBezTo>
                <a:cubicBezTo>
                  <a:pt x="56266" y="64046"/>
                  <a:pt x="57009" y="64789"/>
                  <a:pt x="57927" y="64811"/>
                </a:cubicBezTo>
                <a:close/>
                <a:moveTo>
                  <a:pt x="53098" y="64658"/>
                </a:moveTo>
                <a:cubicBezTo>
                  <a:pt x="54452" y="64658"/>
                  <a:pt x="55130" y="63019"/>
                  <a:pt x="54168" y="62057"/>
                </a:cubicBezTo>
                <a:cubicBezTo>
                  <a:pt x="53207" y="61096"/>
                  <a:pt x="51568" y="61773"/>
                  <a:pt x="51568" y="63150"/>
                </a:cubicBezTo>
                <a:cubicBezTo>
                  <a:pt x="51568" y="63980"/>
                  <a:pt x="52245" y="64658"/>
                  <a:pt x="53098" y="64658"/>
                </a:cubicBezTo>
                <a:close/>
                <a:moveTo>
                  <a:pt x="48268" y="64527"/>
                </a:moveTo>
                <a:cubicBezTo>
                  <a:pt x="49492" y="64527"/>
                  <a:pt x="50104" y="63041"/>
                  <a:pt x="49252" y="62167"/>
                </a:cubicBezTo>
                <a:cubicBezTo>
                  <a:pt x="48378" y="61293"/>
                  <a:pt x="46892" y="61904"/>
                  <a:pt x="46892" y="63150"/>
                </a:cubicBezTo>
                <a:cubicBezTo>
                  <a:pt x="46892" y="63915"/>
                  <a:pt x="47504" y="64527"/>
                  <a:pt x="48268" y="64527"/>
                </a:cubicBezTo>
                <a:close/>
                <a:moveTo>
                  <a:pt x="43439" y="64374"/>
                </a:moveTo>
                <a:cubicBezTo>
                  <a:pt x="44554" y="64374"/>
                  <a:pt x="45122" y="63041"/>
                  <a:pt x="44335" y="62254"/>
                </a:cubicBezTo>
                <a:cubicBezTo>
                  <a:pt x="43549" y="61467"/>
                  <a:pt x="42194" y="62036"/>
                  <a:pt x="42194" y="63150"/>
                </a:cubicBezTo>
                <a:cubicBezTo>
                  <a:pt x="42194" y="63827"/>
                  <a:pt x="42762" y="64374"/>
                  <a:pt x="43439" y="64374"/>
                </a:cubicBezTo>
                <a:close/>
                <a:moveTo>
                  <a:pt x="38610" y="64243"/>
                </a:moveTo>
                <a:cubicBezTo>
                  <a:pt x="39594" y="64243"/>
                  <a:pt x="40074" y="63063"/>
                  <a:pt x="39397" y="62363"/>
                </a:cubicBezTo>
                <a:cubicBezTo>
                  <a:pt x="38698" y="61686"/>
                  <a:pt x="37518" y="62167"/>
                  <a:pt x="37518" y="63150"/>
                </a:cubicBezTo>
                <a:cubicBezTo>
                  <a:pt x="37518" y="63740"/>
                  <a:pt x="38020" y="64243"/>
                  <a:pt x="38610" y="64243"/>
                </a:cubicBezTo>
                <a:close/>
                <a:moveTo>
                  <a:pt x="33781" y="64111"/>
                </a:moveTo>
                <a:cubicBezTo>
                  <a:pt x="34655" y="64111"/>
                  <a:pt x="35071" y="63063"/>
                  <a:pt x="34481" y="62451"/>
                </a:cubicBezTo>
                <a:cubicBezTo>
                  <a:pt x="33869" y="61861"/>
                  <a:pt x="32820" y="62276"/>
                  <a:pt x="32820" y="63150"/>
                </a:cubicBezTo>
                <a:cubicBezTo>
                  <a:pt x="32820" y="63674"/>
                  <a:pt x="33257" y="64111"/>
                  <a:pt x="33781" y="64111"/>
                </a:cubicBezTo>
                <a:close/>
                <a:moveTo>
                  <a:pt x="28974" y="63980"/>
                </a:moveTo>
                <a:cubicBezTo>
                  <a:pt x="29695" y="63980"/>
                  <a:pt x="30067" y="63084"/>
                  <a:pt x="29542" y="62560"/>
                </a:cubicBezTo>
                <a:cubicBezTo>
                  <a:pt x="29040" y="62057"/>
                  <a:pt x="28144" y="62429"/>
                  <a:pt x="28144" y="63150"/>
                </a:cubicBezTo>
                <a:cubicBezTo>
                  <a:pt x="28144" y="63609"/>
                  <a:pt x="28515" y="63980"/>
                  <a:pt x="28974" y="63980"/>
                </a:cubicBezTo>
                <a:close/>
                <a:moveTo>
                  <a:pt x="24145" y="63805"/>
                </a:moveTo>
                <a:cubicBezTo>
                  <a:pt x="24757" y="63805"/>
                  <a:pt x="25063" y="63063"/>
                  <a:pt x="24626" y="62647"/>
                </a:cubicBezTo>
                <a:cubicBezTo>
                  <a:pt x="24189" y="62210"/>
                  <a:pt x="23468" y="62516"/>
                  <a:pt x="23468" y="63128"/>
                </a:cubicBezTo>
                <a:cubicBezTo>
                  <a:pt x="23468" y="63500"/>
                  <a:pt x="23752" y="63805"/>
                  <a:pt x="24145" y="63805"/>
                </a:cubicBezTo>
                <a:close/>
                <a:moveTo>
                  <a:pt x="19316" y="63653"/>
                </a:moveTo>
                <a:cubicBezTo>
                  <a:pt x="19797" y="63653"/>
                  <a:pt x="20037" y="63063"/>
                  <a:pt x="19709" y="62735"/>
                </a:cubicBezTo>
                <a:cubicBezTo>
                  <a:pt x="19360" y="62385"/>
                  <a:pt x="18770" y="62626"/>
                  <a:pt x="18770" y="63106"/>
                </a:cubicBezTo>
                <a:cubicBezTo>
                  <a:pt x="18770" y="63412"/>
                  <a:pt x="19010" y="63653"/>
                  <a:pt x="19316" y="63653"/>
                </a:cubicBezTo>
                <a:close/>
                <a:moveTo>
                  <a:pt x="14487" y="63543"/>
                </a:moveTo>
                <a:cubicBezTo>
                  <a:pt x="14859" y="63543"/>
                  <a:pt x="15033" y="63106"/>
                  <a:pt x="14771" y="62844"/>
                </a:cubicBezTo>
                <a:cubicBezTo>
                  <a:pt x="14531" y="62604"/>
                  <a:pt x="14094" y="62778"/>
                  <a:pt x="14094" y="63128"/>
                </a:cubicBezTo>
                <a:cubicBezTo>
                  <a:pt x="14094" y="63347"/>
                  <a:pt x="14269" y="63521"/>
                  <a:pt x="14487" y="63543"/>
                </a:cubicBezTo>
                <a:close/>
                <a:moveTo>
                  <a:pt x="9658" y="63390"/>
                </a:moveTo>
                <a:cubicBezTo>
                  <a:pt x="10008" y="63390"/>
                  <a:pt x="10008" y="62888"/>
                  <a:pt x="9658" y="62888"/>
                </a:cubicBezTo>
                <a:cubicBezTo>
                  <a:pt x="9330" y="62888"/>
                  <a:pt x="9330" y="63390"/>
                  <a:pt x="9658" y="63390"/>
                </a:cubicBezTo>
                <a:close/>
                <a:moveTo>
                  <a:pt x="4829" y="63259"/>
                </a:moveTo>
                <a:cubicBezTo>
                  <a:pt x="5026" y="63259"/>
                  <a:pt x="4720" y="62953"/>
                  <a:pt x="4720" y="63150"/>
                </a:cubicBezTo>
                <a:cubicBezTo>
                  <a:pt x="4720" y="63216"/>
                  <a:pt x="4763" y="63259"/>
                  <a:pt x="4829" y="63259"/>
                </a:cubicBezTo>
                <a:close/>
                <a:moveTo>
                  <a:pt x="22" y="63150"/>
                </a:moveTo>
                <a:lnTo>
                  <a:pt x="22" y="63128"/>
                </a:lnTo>
                <a:cubicBezTo>
                  <a:pt x="0" y="63128"/>
                  <a:pt x="0" y="63150"/>
                  <a:pt x="22" y="63150"/>
                </a:cubicBezTo>
                <a:close/>
                <a:moveTo>
                  <a:pt x="154442" y="58321"/>
                </a:moveTo>
                <a:cubicBezTo>
                  <a:pt x="154442" y="58321"/>
                  <a:pt x="154442" y="58321"/>
                  <a:pt x="154442" y="58321"/>
                </a:cubicBezTo>
                <a:cubicBezTo>
                  <a:pt x="154442" y="58299"/>
                  <a:pt x="154442" y="58299"/>
                  <a:pt x="154442" y="58299"/>
                </a:cubicBezTo>
                <a:cubicBezTo>
                  <a:pt x="154442" y="58299"/>
                  <a:pt x="154442" y="58321"/>
                  <a:pt x="154442" y="58321"/>
                </a:cubicBezTo>
                <a:close/>
                <a:moveTo>
                  <a:pt x="149613" y="58430"/>
                </a:moveTo>
                <a:cubicBezTo>
                  <a:pt x="149678" y="58430"/>
                  <a:pt x="149722" y="58386"/>
                  <a:pt x="149722" y="58321"/>
                </a:cubicBezTo>
                <a:cubicBezTo>
                  <a:pt x="149722" y="58146"/>
                  <a:pt x="149482" y="58146"/>
                  <a:pt x="149482" y="58321"/>
                </a:cubicBezTo>
                <a:cubicBezTo>
                  <a:pt x="149482" y="58386"/>
                  <a:pt x="149547" y="58430"/>
                  <a:pt x="149613" y="58430"/>
                </a:cubicBezTo>
                <a:close/>
                <a:moveTo>
                  <a:pt x="144784" y="58561"/>
                </a:moveTo>
                <a:cubicBezTo>
                  <a:pt x="145002" y="58561"/>
                  <a:pt x="145111" y="58299"/>
                  <a:pt x="144958" y="58146"/>
                </a:cubicBezTo>
                <a:cubicBezTo>
                  <a:pt x="144805" y="57971"/>
                  <a:pt x="144521" y="58081"/>
                  <a:pt x="144521" y="58321"/>
                </a:cubicBezTo>
                <a:cubicBezTo>
                  <a:pt x="144521" y="58452"/>
                  <a:pt x="144631" y="58561"/>
                  <a:pt x="144784" y="58561"/>
                </a:cubicBezTo>
                <a:close/>
                <a:moveTo>
                  <a:pt x="139955" y="58714"/>
                </a:moveTo>
                <a:cubicBezTo>
                  <a:pt x="140304" y="58714"/>
                  <a:pt x="140501" y="58277"/>
                  <a:pt x="140239" y="58037"/>
                </a:cubicBezTo>
                <a:cubicBezTo>
                  <a:pt x="139976" y="57775"/>
                  <a:pt x="139561" y="57949"/>
                  <a:pt x="139561" y="58321"/>
                </a:cubicBezTo>
                <a:cubicBezTo>
                  <a:pt x="139561" y="58539"/>
                  <a:pt x="139736" y="58714"/>
                  <a:pt x="139955" y="58714"/>
                </a:cubicBezTo>
                <a:close/>
                <a:moveTo>
                  <a:pt x="135126" y="58845"/>
                </a:moveTo>
                <a:cubicBezTo>
                  <a:pt x="135628" y="58845"/>
                  <a:pt x="135868" y="58255"/>
                  <a:pt x="135519" y="57928"/>
                </a:cubicBezTo>
                <a:cubicBezTo>
                  <a:pt x="135169" y="57578"/>
                  <a:pt x="134579" y="57818"/>
                  <a:pt x="134579" y="58299"/>
                </a:cubicBezTo>
                <a:cubicBezTo>
                  <a:pt x="134579" y="58605"/>
                  <a:pt x="134820" y="58867"/>
                  <a:pt x="135126" y="58845"/>
                </a:cubicBezTo>
                <a:close/>
                <a:moveTo>
                  <a:pt x="130297" y="58976"/>
                </a:moveTo>
                <a:cubicBezTo>
                  <a:pt x="130908" y="58976"/>
                  <a:pt x="131192" y="58255"/>
                  <a:pt x="130777" y="57840"/>
                </a:cubicBezTo>
                <a:cubicBezTo>
                  <a:pt x="130362" y="57425"/>
                  <a:pt x="129641" y="57709"/>
                  <a:pt x="129641" y="58321"/>
                </a:cubicBezTo>
                <a:cubicBezTo>
                  <a:pt x="129641" y="58692"/>
                  <a:pt x="129925" y="58976"/>
                  <a:pt x="130297" y="58976"/>
                </a:cubicBezTo>
                <a:close/>
                <a:moveTo>
                  <a:pt x="125489" y="59129"/>
                </a:moveTo>
                <a:cubicBezTo>
                  <a:pt x="126210" y="59129"/>
                  <a:pt x="126582" y="58255"/>
                  <a:pt x="126057" y="57731"/>
                </a:cubicBezTo>
                <a:cubicBezTo>
                  <a:pt x="125533" y="57207"/>
                  <a:pt x="124659" y="57578"/>
                  <a:pt x="124659" y="58321"/>
                </a:cubicBezTo>
                <a:cubicBezTo>
                  <a:pt x="124659" y="58758"/>
                  <a:pt x="125030" y="59129"/>
                  <a:pt x="125489" y="59129"/>
                </a:cubicBezTo>
                <a:close/>
                <a:moveTo>
                  <a:pt x="120660" y="59261"/>
                </a:moveTo>
                <a:cubicBezTo>
                  <a:pt x="121491" y="59261"/>
                  <a:pt x="121928" y="58234"/>
                  <a:pt x="121338" y="57644"/>
                </a:cubicBezTo>
                <a:cubicBezTo>
                  <a:pt x="120726" y="57054"/>
                  <a:pt x="119699" y="57469"/>
                  <a:pt x="119699" y="58321"/>
                </a:cubicBezTo>
                <a:cubicBezTo>
                  <a:pt x="119699" y="58845"/>
                  <a:pt x="120136" y="59261"/>
                  <a:pt x="120660" y="59261"/>
                </a:cubicBezTo>
                <a:close/>
                <a:moveTo>
                  <a:pt x="115831" y="59392"/>
                </a:moveTo>
                <a:cubicBezTo>
                  <a:pt x="116793" y="59392"/>
                  <a:pt x="117295" y="58234"/>
                  <a:pt x="116596" y="57534"/>
                </a:cubicBezTo>
                <a:cubicBezTo>
                  <a:pt x="115919" y="56857"/>
                  <a:pt x="114739" y="57338"/>
                  <a:pt x="114739" y="58299"/>
                </a:cubicBezTo>
                <a:cubicBezTo>
                  <a:pt x="114739" y="58911"/>
                  <a:pt x="115219" y="59392"/>
                  <a:pt x="115831" y="59392"/>
                </a:cubicBezTo>
                <a:close/>
                <a:moveTo>
                  <a:pt x="111002" y="59545"/>
                </a:moveTo>
                <a:cubicBezTo>
                  <a:pt x="112095" y="59545"/>
                  <a:pt x="112641" y="58212"/>
                  <a:pt x="111876" y="57447"/>
                </a:cubicBezTo>
                <a:cubicBezTo>
                  <a:pt x="111090" y="56660"/>
                  <a:pt x="109779" y="57228"/>
                  <a:pt x="109779" y="58321"/>
                </a:cubicBezTo>
                <a:cubicBezTo>
                  <a:pt x="109779" y="58998"/>
                  <a:pt x="110325" y="59545"/>
                  <a:pt x="111002" y="59545"/>
                </a:cubicBezTo>
                <a:close/>
                <a:moveTo>
                  <a:pt x="106173" y="59676"/>
                </a:moveTo>
                <a:cubicBezTo>
                  <a:pt x="107375" y="59676"/>
                  <a:pt x="107987" y="58212"/>
                  <a:pt x="107135" y="57359"/>
                </a:cubicBezTo>
                <a:cubicBezTo>
                  <a:pt x="106282" y="56507"/>
                  <a:pt x="104818" y="57119"/>
                  <a:pt x="104818" y="58321"/>
                </a:cubicBezTo>
                <a:cubicBezTo>
                  <a:pt x="104840" y="59064"/>
                  <a:pt x="105430" y="59654"/>
                  <a:pt x="106173" y="59676"/>
                </a:cubicBezTo>
                <a:close/>
                <a:moveTo>
                  <a:pt x="101344" y="59807"/>
                </a:moveTo>
                <a:cubicBezTo>
                  <a:pt x="102677" y="59807"/>
                  <a:pt x="103333" y="58212"/>
                  <a:pt x="102393" y="57272"/>
                </a:cubicBezTo>
                <a:cubicBezTo>
                  <a:pt x="101453" y="56332"/>
                  <a:pt x="99858" y="56988"/>
                  <a:pt x="99858" y="58321"/>
                </a:cubicBezTo>
                <a:cubicBezTo>
                  <a:pt x="99858" y="59129"/>
                  <a:pt x="100536" y="59807"/>
                  <a:pt x="101344" y="59807"/>
                </a:cubicBezTo>
                <a:close/>
                <a:moveTo>
                  <a:pt x="96537" y="59938"/>
                </a:moveTo>
                <a:cubicBezTo>
                  <a:pt x="97979" y="59938"/>
                  <a:pt x="98700" y="58190"/>
                  <a:pt x="97673" y="57163"/>
                </a:cubicBezTo>
                <a:cubicBezTo>
                  <a:pt x="96646" y="56158"/>
                  <a:pt x="94898" y="56879"/>
                  <a:pt x="94898" y="58321"/>
                </a:cubicBezTo>
                <a:cubicBezTo>
                  <a:pt x="94898" y="59217"/>
                  <a:pt x="95641" y="59938"/>
                  <a:pt x="96537" y="59938"/>
                </a:cubicBezTo>
                <a:close/>
                <a:moveTo>
                  <a:pt x="91708" y="60047"/>
                </a:moveTo>
                <a:cubicBezTo>
                  <a:pt x="93259" y="60047"/>
                  <a:pt x="94024" y="58190"/>
                  <a:pt x="92932" y="57075"/>
                </a:cubicBezTo>
                <a:cubicBezTo>
                  <a:pt x="91839" y="55983"/>
                  <a:pt x="89960" y="56770"/>
                  <a:pt x="89960" y="58321"/>
                </a:cubicBezTo>
                <a:cubicBezTo>
                  <a:pt x="89960" y="59282"/>
                  <a:pt x="90747" y="60047"/>
                  <a:pt x="91708" y="60047"/>
                </a:cubicBezTo>
                <a:close/>
                <a:moveTo>
                  <a:pt x="86879" y="60156"/>
                </a:moveTo>
                <a:cubicBezTo>
                  <a:pt x="88518" y="60156"/>
                  <a:pt x="89348" y="58168"/>
                  <a:pt x="88168" y="57010"/>
                </a:cubicBezTo>
                <a:cubicBezTo>
                  <a:pt x="87010" y="55852"/>
                  <a:pt x="85022" y="56660"/>
                  <a:pt x="85022" y="58321"/>
                </a:cubicBezTo>
                <a:cubicBezTo>
                  <a:pt x="85022" y="59326"/>
                  <a:pt x="85852" y="60156"/>
                  <a:pt x="86879" y="60156"/>
                </a:cubicBezTo>
                <a:close/>
                <a:moveTo>
                  <a:pt x="82050" y="60244"/>
                </a:moveTo>
                <a:cubicBezTo>
                  <a:pt x="83754" y="60244"/>
                  <a:pt x="84628" y="58168"/>
                  <a:pt x="83405" y="56944"/>
                </a:cubicBezTo>
                <a:cubicBezTo>
                  <a:pt x="82203" y="55743"/>
                  <a:pt x="80127" y="56595"/>
                  <a:pt x="80127" y="58321"/>
                </a:cubicBezTo>
                <a:cubicBezTo>
                  <a:pt x="80127" y="59370"/>
                  <a:pt x="80979" y="60244"/>
                  <a:pt x="82050" y="60244"/>
                </a:cubicBezTo>
                <a:close/>
                <a:moveTo>
                  <a:pt x="77221" y="60266"/>
                </a:moveTo>
                <a:cubicBezTo>
                  <a:pt x="78969" y="60266"/>
                  <a:pt x="79843" y="58168"/>
                  <a:pt x="78597" y="56944"/>
                </a:cubicBezTo>
                <a:cubicBezTo>
                  <a:pt x="77374" y="55699"/>
                  <a:pt x="75276" y="56573"/>
                  <a:pt x="75276" y="58321"/>
                </a:cubicBezTo>
                <a:cubicBezTo>
                  <a:pt x="75276" y="59392"/>
                  <a:pt x="76150" y="60266"/>
                  <a:pt x="77221" y="60266"/>
                </a:cubicBezTo>
                <a:close/>
                <a:moveTo>
                  <a:pt x="72392" y="60244"/>
                </a:moveTo>
                <a:cubicBezTo>
                  <a:pt x="74118" y="60244"/>
                  <a:pt x="74970" y="58168"/>
                  <a:pt x="73747" y="56944"/>
                </a:cubicBezTo>
                <a:cubicBezTo>
                  <a:pt x="72545" y="55743"/>
                  <a:pt x="70469" y="56595"/>
                  <a:pt x="70469" y="58321"/>
                </a:cubicBezTo>
                <a:cubicBezTo>
                  <a:pt x="70469" y="59392"/>
                  <a:pt x="71321" y="60244"/>
                  <a:pt x="72392" y="60244"/>
                </a:cubicBezTo>
                <a:close/>
                <a:moveTo>
                  <a:pt x="67563" y="60156"/>
                </a:moveTo>
                <a:cubicBezTo>
                  <a:pt x="69202" y="60156"/>
                  <a:pt x="70032" y="58168"/>
                  <a:pt x="68874" y="57010"/>
                </a:cubicBezTo>
                <a:cubicBezTo>
                  <a:pt x="67716" y="55874"/>
                  <a:pt x="65727" y="56682"/>
                  <a:pt x="65727" y="58321"/>
                </a:cubicBezTo>
                <a:cubicBezTo>
                  <a:pt x="65727" y="59326"/>
                  <a:pt x="66558" y="60156"/>
                  <a:pt x="67563" y="60156"/>
                </a:cubicBezTo>
                <a:close/>
                <a:moveTo>
                  <a:pt x="62734" y="60047"/>
                </a:moveTo>
                <a:cubicBezTo>
                  <a:pt x="64285" y="60047"/>
                  <a:pt x="65050" y="58190"/>
                  <a:pt x="63957" y="57097"/>
                </a:cubicBezTo>
                <a:cubicBezTo>
                  <a:pt x="62887" y="56005"/>
                  <a:pt x="61008" y="56770"/>
                  <a:pt x="61008" y="58321"/>
                </a:cubicBezTo>
                <a:cubicBezTo>
                  <a:pt x="61008" y="59261"/>
                  <a:pt x="61794" y="60047"/>
                  <a:pt x="62734" y="60047"/>
                </a:cubicBezTo>
                <a:close/>
                <a:moveTo>
                  <a:pt x="57927" y="59916"/>
                </a:moveTo>
                <a:cubicBezTo>
                  <a:pt x="59347" y="59916"/>
                  <a:pt x="60068" y="58190"/>
                  <a:pt x="59063" y="57185"/>
                </a:cubicBezTo>
                <a:cubicBezTo>
                  <a:pt x="58036" y="56158"/>
                  <a:pt x="56310" y="56879"/>
                  <a:pt x="56310" y="58321"/>
                </a:cubicBezTo>
                <a:cubicBezTo>
                  <a:pt x="56310" y="59195"/>
                  <a:pt x="57031" y="59916"/>
                  <a:pt x="57927" y="59916"/>
                </a:cubicBezTo>
                <a:close/>
                <a:moveTo>
                  <a:pt x="53098" y="59785"/>
                </a:moveTo>
                <a:cubicBezTo>
                  <a:pt x="54409" y="59785"/>
                  <a:pt x="55064" y="58212"/>
                  <a:pt x="54146" y="57272"/>
                </a:cubicBezTo>
                <a:cubicBezTo>
                  <a:pt x="53207" y="56354"/>
                  <a:pt x="51612" y="57010"/>
                  <a:pt x="51612" y="58321"/>
                </a:cubicBezTo>
                <a:cubicBezTo>
                  <a:pt x="51612" y="59129"/>
                  <a:pt x="52289" y="59785"/>
                  <a:pt x="53098" y="59785"/>
                </a:cubicBezTo>
                <a:close/>
                <a:moveTo>
                  <a:pt x="48268" y="59676"/>
                </a:moveTo>
                <a:cubicBezTo>
                  <a:pt x="49470" y="59654"/>
                  <a:pt x="50060" y="58190"/>
                  <a:pt x="49208" y="57359"/>
                </a:cubicBezTo>
                <a:cubicBezTo>
                  <a:pt x="48356" y="56507"/>
                  <a:pt x="46914" y="57119"/>
                  <a:pt x="46892" y="58321"/>
                </a:cubicBezTo>
                <a:cubicBezTo>
                  <a:pt x="46914" y="59064"/>
                  <a:pt x="47526" y="59676"/>
                  <a:pt x="48268" y="59676"/>
                </a:cubicBezTo>
                <a:close/>
                <a:moveTo>
                  <a:pt x="43439" y="59545"/>
                </a:moveTo>
                <a:cubicBezTo>
                  <a:pt x="44532" y="59545"/>
                  <a:pt x="45078" y="58234"/>
                  <a:pt x="44313" y="57447"/>
                </a:cubicBezTo>
                <a:cubicBezTo>
                  <a:pt x="43549" y="56682"/>
                  <a:pt x="42238" y="57228"/>
                  <a:pt x="42216" y="58321"/>
                </a:cubicBezTo>
                <a:cubicBezTo>
                  <a:pt x="42216" y="58976"/>
                  <a:pt x="42762" y="59523"/>
                  <a:pt x="43439" y="59545"/>
                </a:cubicBezTo>
                <a:close/>
                <a:moveTo>
                  <a:pt x="38610" y="59392"/>
                </a:moveTo>
                <a:cubicBezTo>
                  <a:pt x="39572" y="59392"/>
                  <a:pt x="40053" y="58234"/>
                  <a:pt x="39375" y="57556"/>
                </a:cubicBezTo>
                <a:cubicBezTo>
                  <a:pt x="38698" y="56879"/>
                  <a:pt x="37540" y="57359"/>
                  <a:pt x="37540" y="58321"/>
                </a:cubicBezTo>
                <a:cubicBezTo>
                  <a:pt x="37540" y="58911"/>
                  <a:pt x="38020" y="59392"/>
                  <a:pt x="38610" y="59392"/>
                </a:cubicBezTo>
                <a:close/>
                <a:moveTo>
                  <a:pt x="33781" y="59261"/>
                </a:moveTo>
                <a:cubicBezTo>
                  <a:pt x="34634" y="59261"/>
                  <a:pt x="35049" y="58234"/>
                  <a:pt x="34459" y="57644"/>
                </a:cubicBezTo>
                <a:cubicBezTo>
                  <a:pt x="33869" y="57054"/>
                  <a:pt x="32864" y="57491"/>
                  <a:pt x="32864" y="58321"/>
                </a:cubicBezTo>
                <a:cubicBezTo>
                  <a:pt x="32864" y="58823"/>
                  <a:pt x="33279" y="59261"/>
                  <a:pt x="33781" y="59261"/>
                </a:cubicBezTo>
                <a:close/>
                <a:moveTo>
                  <a:pt x="28974" y="59129"/>
                </a:moveTo>
                <a:cubicBezTo>
                  <a:pt x="29673" y="59129"/>
                  <a:pt x="30045" y="58255"/>
                  <a:pt x="29542" y="57753"/>
                </a:cubicBezTo>
                <a:cubicBezTo>
                  <a:pt x="29018" y="57250"/>
                  <a:pt x="28166" y="57600"/>
                  <a:pt x="28166" y="58321"/>
                </a:cubicBezTo>
                <a:cubicBezTo>
                  <a:pt x="28166" y="58758"/>
                  <a:pt x="28515" y="59129"/>
                  <a:pt x="28974" y="59129"/>
                </a:cubicBezTo>
                <a:close/>
                <a:moveTo>
                  <a:pt x="24145" y="58976"/>
                </a:moveTo>
                <a:cubicBezTo>
                  <a:pt x="24713" y="58976"/>
                  <a:pt x="25019" y="58255"/>
                  <a:pt x="24604" y="57862"/>
                </a:cubicBezTo>
                <a:cubicBezTo>
                  <a:pt x="24189" y="57447"/>
                  <a:pt x="23490" y="57731"/>
                  <a:pt x="23490" y="58321"/>
                </a:cubicBezTo>
                <a:cubicBezTo>
                  <a:pt x="23490" y="58671"/>
                  <a:pt x="23774" y="58976"/>
                  <a:pt x="24145" y="58976"/>
                </a:cubicBezTo>
                <a:close/>
                <a:moveTo>
                  <a:pt x="19316" y="58845"/>
                </a:moveTo>
                <a:cubicBezTo>
                  <a:pt x="19775" y="58845"/>
                  <a:pt x="20015" y="58277"/>
                  <a:pt x="19688" y="57949"/>
                </a:cubicBezTo>
                <a:cubicBezTo>
                  <a:pt x="19360" y="57622"/>
                  <a:pt x="18792" y="57840"/>
                  <a:pt x="18792" y="58321"/>
                </a:cubicBezTo>
                <a:cubicBezTo>
                  <a:pt x="18792" y="58605"/>
                  <a:pt x="19032" y="58845"/>
                  <a:pt x="19316" y="58845"/>
                </a:cubicBezTo>
                <a:close/>
                <a:moveTo>
                  <a:pt x="14487" y="58714"/>
                </a:moveTo>
                <a:cubicBezTo>
                  <a:pt x="14837" y="58692"/>
                  <a:pt x="14990" y="58277"/>
                  <a:pt x="14749" y="58037"/>
                </a:cubicBezTo>
                <a:cubicBezTo>
                  <a:pt x="14509" y="57796"/>
                  <a:pt x="14094" y="57971"/>
                  <a:pt x="14094" y="58299"/>
                </a:cubicBezTo>
                <a:cubicBezTo>
                  <a:pt x="14094" y="58518"/>
                  <a:pt x="14269" y="58692"/>
                  <a:pt x="14487" y="58692"/>
                </a:cubicBezTo>
                <a:close/>
                <a:moveTo>
                  <a:pt x="9658" y="58561"/>
                </a:moveTo>
                <a:cubicBezTo>
                  <a:pt x="9877" y="58561"/>
                  <a:pt x="9986" y="58299"/>
                  <a:pt x="9833" y="58146"/>
                </a:cubicBezTo>
                <a:cubicBezTo>
                  <a:pt x="9680" y="57993"/>
                  <a:pt x="9418" y="58102"/>
                  <a:pt x="9418" y="58321"/>
                </a:cubicBezTo>
                <a:cubicBezTo>
                  <a:pt x="9418" y="58452"/>
                  <a:pt x="9527" y="58561"/>
                  <a:pt x="9658" y="58561"/>
                </a:cubicBezTo>
                <a:close/>
                <a:moveTo>
                  <a:pt x="4829" y="58430"/>
                </a:moveTo>
                <a:cubicBezTo>
                  <a:pt x="4895" y="58430"/>
                  <a:pt x="4938" y="58365"/>
                  <a:pt x="4938" y="58321"/>
                </a:cubicBezTo>
                <a:cubicBezTo>
                  <a:pt x="4938" y="58168"/>
                  <a:pt x="4720" y="58168"/>
                  <a:pt x="4720" y="58321"/>
                </a:cubicBezTo>
                <a:cubicBezTo>
                  <a:pt x="4720" y="58365"/>
                  <a:pt x="4785" y="58430"/>
                  <a:pt x="4829" y="58430"/>
                </a:cubicBezTo>
                <a:close/>
                <a:moveTo>
                  <a:pt x="149591" y="53579"/>
                </a:moveTo>
                <a:cubicBezTo>
                  <a:pt x="149656" y="53579"/>
                  <a:pt x="149700" y="53536"/>
                  <a:pt x="149700" y="53492"/>
                </a:cubicBezTo>
                <a:cubicBezTo>
                  <a:pt x="149700" y="53448"/>
                  <a:pt x="149656" y="53404"/>
                  <a:pt x="149591" y="53404"/>
                </a:cubicBezTo>
                <a:cubicBezTo>
                  <a:pt x="149547" y="53404"/>
                  <a:pt x="149503" y="53448"/>
                  <a:pt x="149503" y="53492"/>
                </a:cubicBezTo>
                <a:cubicBezTo>
                  <a:pt x="149503" y="53536"/>
                  <a:pt x="149547" y="53579"/>
                  <a:pt x="149591" y="53579"/>
                </a:cubicBezTo>
                <a:close/>
                <a:moveTo>
                  <a:pt x="144784" y="53710"/>
                </a:moveTo>
                <a:cubicBezTo>
                  <a:pt x="144980" y="53710"/>
                  <a:pt x="145090" y="53470"/>
                  <a:pt x="144937" y="53317"/>
                </a:cubicBezTo>
                <a:cubicBezTo>
                  <a:pt x="144784" y="53186"/>
                  <a:pt x="144543" y="53295"/>
                  <a:pt x="144543" y="53492"/>
                </a:cubicBezTo>
                <a:cubicBezTo>
                  <a:pt x="144543" y="53623"/>
                  <a:pt x="144653" y="53710"/>
                  <a:pt x="144784" y="53710"/>
                </a:cubicBezTo>
                <a:close/>
                <a:moveTo>
                  <a:pt x="139955" y="53863"/>
                </a:moveTo>
                <a:cubicBezTo>
                  <a:pt x="140282" y="53863"/>
                  <a:pt x="140457" y="53448"/>
                  <a:pt x="140217" y="53230"/>
                </a:cubicBezTo>
                <a:cubicBezTo>
                  <a:pt x="139976" y="52989"/>
                  <a:pt x="139561" y="53164"/>
                  <a:pt x="139583" y="53492"/>
                </a:cubicBezTo>
                <a:cubicBezTo>
                  <a:pt x="139583" y="53689"/>
                  <a:pt x="139736" y="53863"/>
                  <a:pt x="139955" y="53863"/>
                </a:cubicBezTo>
                <a:close/>
                <a:moveTo>
                  <a:pt x="135126" y="53994"/>
                </a:moveTo>
                <a:cubicBezTo>
                  <a:pt x="135584" y="53994"/>
                  <a:pt x="135803" y="53448"/>
                  <a:pt x="135475" y="53120"/>
                </a:cubicBezTo>
                <a:cubicBezTo>
                  <a:pt x="135147" y="52814"/>
                  <a:pt x="134601" y="53033"/>
                  <a:pt x="134623" y="53492"/>
                </a:cubicBezTo>
                <a:cubicBezTo>
                  <a:pt x="134623" y="53776"/>
                  <a:pt x="134841" y="53994"/>
                  <a:pt x="135126" y="53994"/>
                </a:cubicBezTo>
                <a:close/>
                <a:moveTo>
                  <a:pt x="130297" y="54126"/>
                </a:moveTo>
                <a:cubicBezTo>
                  <a:pt x="130865" y="54126"/>
                  <a:pt x="131171" y="53448"/>
                  <a:pt x="130755" y="53033"/>
                </a:cubicBezTo>
                <a:cubicBezTo>
                  <a:pt x="130340" y="52618"/>
                  <a:pt x="129663" y="52924"/>
                  <a:pt x="129663" y="53492"/>
                </a:cubicBezTo>
                <a:cubicBezTo>
                  <a:pt x="129663" y="53841"/>
                  <a:pt x="129947" y="54126"/>
                  <a:pt x="130297" y="54126"/>
                </a:cubicBezTo>
                <a:close/>
                <a:moveTo>
                  <a:pt x="125489" y="54257"/>
                </a:moveTo>
                <a:cubicBezTo>
                  <a:pt x="126189" y="54257"/>
                  <a:pt x="126538" y="53404"/>
                  <a:pt x="126036" y="52924"/>
                </a:cubicBezTo>
                <a:cubicBezTo>
                  <a:pt x="125555" y="52421"/>
                  <a:pt x="124703" y="52793"/>
                  <a:pt x="124725" y="53492"/>
                </a:cubicBezTo>
                <a:cubicBezTo>
                  <a:pt x="124725" y="53907"/>
                  <a:pt x="125052" y="54235"/>
                  <a:pt x="125489" y="54257"/>
                </a:cubicBezTo>
                <a:close/>
                <a:moveTo>
                  <a:pt x="120660" y="54388"/>
                </a:moveTo>
                <a:cubicBezTo>
                  <a:pt x="121469" y="54388"/>
                  <a:pt x="121884" y="53404"/>
                  <a:pt x="121294" y="52814"/>
                </a:cubicBezTo>
                <a:cubicBezTo>
                  <a:pt x="120726" y="52246"/>
                  <a:pt x="119743" y="52662"/>
                  <a:pt x="119743" y="53470"/>
                </a:cubicBezTo>
                <a:cubicBezTo>
                  <a:pt x="119743" y="53973"/>
                  <a:pt x="120158" y="54388"/>
                  <a:pt x="120660" y="54388"/>
                </a:cubicBezTo>
                <a:close/>
                <a:moveTo>
                  <a:pt x="115831" y="54519"/>
                </a:moveTo>
                <a:cubicBezTo>
                  <a:pt x="116749" y="54519"/>
                  <a:pt x="117230" y="53383"/>
                  <a:pt x="116574" y="52727"/>
                </a:cubicBezTo>
                <a:cubicBezTo>
                  <a:pt x="115919" y="52072"/>
                  <a:pt x="114782" y="52552"/>
                  <a:pt x="114782" y="53470"/>
                </a:cubicBezTo>
                <a:cubicBezTo>
                  <a:pt x="114782" y="54038"/>
                  <a:pt x="115263" y="54519"/>
                  <a:pt x="115831" y="54519"/>
                </a:cubicBezTo>
                <a:close/>
                <a:moveTo>
                  <a:pt x="111002" y="54650"/>
                </a:moveTo>
                <a:cubicBezTo>
                  <a:pt x="112051" y="54650"/>
                  <a:pt x="112575" y="53383"/>
                  <a:pt x="111833" y="52640"/>
                </a:cubicBezTo>
                <a:cubicBezTo>
                  <a:pt x="111090" y="51897"/>
                  <a:pt x="109822" y="52421"/>
                  <a:pt x="109822" y="53470"/>
                </a:cubicBezTo>
                <a:cubicBezTo>
                  <a:pt x="109822" y="54126"/>
                  <a:pt x="110347" y="54650"/>
                  <a:pt x="111002" y="54650"/>
                </a:cubicBezTo>
                <a:close/>
                <a:moveTo>
                  <a:pt x="106173" y="54781"/>
                </a:moveTo>
                <a:cubicBezTo>
                  <a:pt x="107331" y="54781"/>
                  <a:pt x="107921" y="53361"/>
                  <a:pt x="107091" y="52552"/>
                </a:cubicBezTo>
                <a:cubicBezTo>
                  <a:pt x="106282" y="51722"/>
                  <a:pt x="104884" y="52312"/>
                  <a:pt x="104884" y="53470"/>
                </a:cubicBezTo>
                <a:cubicBezTo>
                  <a:pt x="104884" y="54191"/>
                  <a:pt x="105452" y="54781"/>
                  <a:pt x="106173" y="54781"/>
                </a:cubicBezTo>
                <a:close/>
                <a:moveTo>
                  <a:pt x="101344" y="54890"/>
                </a:moveTo>
                <a:cubicBezTo>
                  <a:pt x="102612" y="54890"/>
                  <a:pt x="103245" y="53361"/>
                  <a:pt x="102349" y="52465"/>
                </a:cubicBezTo>
                <a:cubicBezTo>
                  <a:pt x="101453" y="51569"/>
                  <a:pt x="99924" y="52203"/>
                  <a:pt x="99924" y="53470"/>
                </a:cubicBezTo>
                <a:cubicBezTo>
                  <a:pt x="99924" y="54257"/>
                  <a:pt x="100558" y="54890"/>
                  <a:pt x="101344" y="54890"/>
                </a:cubicBezTo>
                <a:close/>
                <a:moveTo>
                  <a:pt x="96515" y="55021"/>
                </a:moveTo>
                <a:cubicBezTo>
                  <a:pt x="97892" y="55000"/>
                  <a:pt x="98591" y="53339"/>
                  <a:pt x="97608" y="52377"/>
                </a:cubicBezTo>
                <a:cubicBezTo>
                  <a:pt x="96646" y="51416"/>
                  <a:pt x="94986" y="52093"/>
                  <a:pt x="94986" y="53470"/>
                </a:cubicBezTo>
                <a:cubicBezTo>
                  <a:pt x="94986" y="54322"/>
                  <a:pt x="95685" y="55021"/>
                  <a:pt x="96515" y="55021"/>
                </a:cubicBezTo>
                <a:close/>
                <a:moveTo>
                  <a:pt x="91708" y="55109"/>
                </a:moveTo>
                <a:cubicBezTo>
                  <a:pt x="93150" y="55109"/>
                  <a:pt x="93893" y="53361"/>
                  <a:pt x="92866" y="52312"/>
                </a:cubicBezTo>
                <a:cubicBezTo>
                  <a:pt x="91817" y="51285"/>
                  <a:pt x="90069" y="52028"/>
                  <a:pt x="90069" y="53470"/>
                </a:cubicBezTo>
                <a:cubicBezTo>
                  <a:pt x="90069" y="54388"/>
                  <a:pt x="90790" y="55109"/>
                  <a:pt x="91708" y="55109"/>
                </a:cubicBezTo>
                <a:close/>
                <a:moveTo>
                  <a:pt x="86879" y="55218"/>
                </a:moveTo>
                <a:cubicBezTo>
                  <a:pt x="88430" y="55218"/>
                  <a:pt x="89195" y="53339"/>
                  <a:pt x="88103" y="52246"/>
                </a:cubicBezTo>
                <a:cubicBezTo>
                  <a:pt x="87010" y="51154"/>
                  <a:pt x="85131" y="51919"/>
                  <a:pt x="85131" y="53470"/>
                </a:cubicBezTo>
                <a:cubicBezTo>
                  <a:pt x="85131" y="54431"/>
                  <a:pt x="85917" y="55218"/>
                  <a:pt x="86879" y="55218"/>
                </a:cubicBezTo>
                <a:close/>
                <a:moveTo>
                  <a:pt x="82050" y="55262"/>
                </a:moveTo>
                <a:cubicBezTo>
                  <a:pt x="83645" y="55262"/>
                  <a:pt x="84453" y="53339"/>
                  <a:pt x="83317" y="52203"/>
                </a:cubicBezTo>
                <a:cubicBezTo>
                  <a:pt x="82181" y="51066"/>
                  <a:pt x="80258" y="51875"/>
                  <a:pt x="80258" y="53470"/>
                </a:cubicBezTo>
                <a:cubicBezTo>
                  <a:pt x="80258" y="54453"/>
                  <a:pt x="81067" y="55262"/>
                  <a:pt x="82050" y="55262"/>
                </a:cubicBezTo>
                <a:close/>
                <a:moveTo>
                  <a:pt x="77221" y="55284"/>
                </a:moveTo>
                <a:cubicBezTo>
                  <a:pt x="78838" y="55284"/>
                  <a:pt x="79668" y="53339"/>
                  <a:pt x="78510" y="52181"/>
                </a:cubicBezTo>
                <a:cubicBezTo>
                  <a:pt x="77374" y="51023"/>
                  <a:pt x="75407" y="51853"/>
                  <a:pt x="75407" y="53470"/>
                </a:cubicBezTo>
                <a:cubicBezTo>
                  <a:pt x="75407" y="54475"/>
                  <a:pt x="76216" y="55284"/>
                  <a:pt x="77221" y="55284"/>
                </a:cubicBezTo>
                <a:close/>
                <a:moveTo>
                  <a:pt x="72392" y="55262"/>
                </a:moveTo>
                <a:cubicBezTo>
                  <a:pt x="73987" y="55262"/>
                  <a:pt x="74795" y="53339"/>
                  <a:pt x="73659" y="52203"/>
                </a:cubicBezTo>
                <a:cubicBezTo>
                  <a:pt x="72523" y="51066"/>
                  <a:pt x="70600" y="51875"/>
                  <a:pt x="70600" y="53470"/>
                </a:cubicBezTo>
                <a:cubicBezTo>
                  <a:pt x="70600" y="54453"/>
                  <a:pt x="71409" y="55262"/>
                  <a:pt x="72392" y="55262"/>
                </a:cubicBezTo>
                <a:close/>
                <a:moveTo>
                  <a:pt x="67563" y="55196"/>
                </a:moveTo>
                <a:cubicBezTo>
                  <a:pt x="69114" y="55196"/>
                  <a:pt x="69879" y="53339"/>
                  <a:pt x="68786" y="52246"/>
                </a:cubicBezTo>
                <a:cubicBezTo>
                  <a:pt x="67694" y="51154"/>
                  <a:pt x="65837" y="51940"/>
                  <a:pt x="65837" y="53470"/>
                </a:cubicBezTo>
                <a:cubicBezTo>
                  <a:pt x="65837" y="54431"/>
                  <a:pt x="66623" y="55196"/>
                  <a:pt x="67563" y="55196"/>
                </a:cubicBezTo>
                <a:close/>
                <a:moveTo>
                  <a:pt x="62734" y="55109"/>
                </a:moveTo>
                <a:cubicBezTo>
                  <a:pt x="64198" y="55109"/>
                  <a:pt x="64941" y="53339"/>
                  <a:pt x="63914" y="52312"/>
                </a:cubicBezTo>
                <a:cubicBezTo>
                  <a:pt x="62865" y="51263"/>
                  <a:pt x="61095" y="52006"/>
                  <a:pt x="61095" y="53470"/>
                </a:cubicBezTo>
                <a:cubicBezTo>
                  <a:pt x="61095" y="54366"/>
                  <a:pt x="61838" y="55109"/>
                  <a:pt x="62734" y="55109"/>
                </a:cubicBezTo>
                <a:close/>
                <a:moveTo>
                  <a:pt x="57927" y="55000"/>
                </a:moveTo>
                <a:cubicBezTo>
                  <a:pt x="59281" y="55021"/>
                  <a:pt x="59981" y="53361"/>
                  <a:pt x="59019" y="52377"/>
                </a:cubicBezTo>
                <a:cubicBezTo>
                  <a:pt x="58036" y="51416"/>
                  <a:pt x="56375" y="52093"/>
                  <a:pt x="56375" y="53470"/>
                </a:cubicBezTo>
                <a:cubicBezTo>
                  <a:pt x="56375" y="54322"/>
                  <a:pt x="57074" y="55000"/>
                  <a:pt x="57927" y="55000"/>
                </a:cubicBezTo>
                <a:close/>
                <a:moveTo>
                  <a:pt x="53098" y="54890"/>
                </a:moveTo>
                <a:cubicBezTo>
                  <a:pt x="54365" y="54890"/>
                  <a:pt x="54999" y="53361"/>
                  <a:pt x="54103" y="52465"/>
                </a:cubicBezTo>
                <a:cubicBezTo>
                  <a:pt x="53207" y="51569"/>
                  <a:pt x="51677" y="52203"/>
                  <a:pt x="51677" y="53470"/>
                </a:cubicBezTo>
                <a:cubicBezTo>
                  <a:pt x="51677" y="54257"/>
                  <a:pt x="52311" y="54890"/>
                  <a:pt x="53098" y="54890"/>
                </a:cubicBezTo>
                <a:close/>
                <a:moveTo>
                  <a:pt x="48268" y="54803"/>
                </a:moveTo>
                <a:cubicBezTo>
                  <a:pt x="49427" y="54803"/>
                  <a:pt x="50017" y="53404"/>
                  <a:pt x="49186" y="52574"/>
                </a:cubicBezTo>
                <a:cubicBezTo>
                  <a:pt x="48378" y="51766"/>
                  <a:pt x="46979" y="52334"/>
                  <a:pt x="46979" y="53492"/>
                </a:cubicBezTo>
                <a:cubicBezTo>
                  <a:pt x="46979" y="54213"/>
                  <a:pt x="47547" y="54803"/>
                  <a:pt x="48268" y="54803"/>
                </a:cubicBezTo>
                <a:close/>
                <a:moveTo>
                  <a:pt x="43439" y="54650"/>
                </a:moveTo>
                <a:cubicBezTo>
                  <a:pt x="44488" y="54650"/>
                  <a:pt x="44991" y="53404"/>
                  <a:pt x="44270" y="52662"/>
                </a:cubicBezTo>
                <a:cubicBezTo>
                  <a:pt x="43527" y="51940"/>
                  <a:pt x="42281" y="52465"/>
                  <a:pt x="42281" y="53492"/>
                </a:cubicBezTo>
                <a:cubicBezTo>
                  <a:pt x="42281" y="54147"/>
                  <a:pt x="42806" y="54650"/>
                  <a:pt x="43439" y="54650"/>
                </a:cubicBezTo>
                <a:close/>
                <a:moveTo>
                  <a:pt x="38610" y="54519"/>
                </a:moveTo>
                <a:cubicBezTo>
                  <a:pt x="39528" y="54519"/>
                  <a:pt x="39987" y="53404"/>
                  <a:pt x="39353" y="52771"/>
                </a:cubicBezTo>
                <a:cubicBezTo>
                  <a:pt x="38698" y="52115"/>
                  <a:pt x="37583" y="52574"/>
                  <a:pt x="37583" y="53492"/>
                </a:cubicBezTo>
                <a:cubicBezTo>
                  <a:pt x="37583" y="54060"/>
                  <a:pt x="38042" y="54519"/>
                  <a:pt x="38610" y="54519"/>
                </a:cubicBezTo>
                <a:close/>
                <a:moveTo>
                  <a:pt x="33803" y="54388"/>
                </a:moveTo>
                <a:cubicBezTo>
                  <a:pt x="34590" y="54388"/>
                  <a:pt x="35005" y="53426"/>
                  <a:pt x="34437" y="52858"/>
                </a:cubicBezTo>
                <a:cubicBezTo>
                  <a:pt x="33869" y="52290"/>
                  <a:pt x="32886" y="52683"/>
                  <a:pt x="32907" y="53492"/>
                </a:cubicBezTo>
                <a:cubicBezTo>
                  <a:pt x="32886" y="53994"/>
                  <a:pt x="33301" y="54388"/>
                  <a:pt x="33803" y="54388"/>
                </a:cubicBezTo>
                <a:close/>
                <a:moveTo>
                  <a:pt x="28974" y="54257"/>
                </a:moveTo>
                <a:cubicBezTo>
                  <a:pt x="29652" y="54257"/>
                  <a:pt x="30001" y="53426"/>
                  <a:pt x="29499" y="52946"/>
                </a:cubicBezTo>
                <a:cubicBezTo>
                  <a:pt x="29018" y="52465"/>
                  <a:pt x="28209" y="52814"/>
                  <a:pt x="28209" y="53492"/>
                </a:cubicBezTo>
                <a:cubicBezTo>
                  <a:pt x="28209" y="53907"/>
                  <a:pt x="28537" y="54257"/>
                  <a:pt x="28974" y="54257"/>
                </a:cubicBezTo>
                <a:close/>
                <a:moveTo>
                  <a:pt x="24145" y="54126"/>
                </a:moveTo>
                <a:cubicBezTo>
                  <a:pt x="24713" y="54126"/>
                  <a:pt x="24997" y="53426"/>
                  <a:pt x="24582" y="53033"/>
                </a:cubicBezTo>
                <a:cubicBezTo>
                  <a:pt x="24189" y="52640"/>
                  <a:pt x="23511" y="52924"/>
                  <a:pt x="23511" y="53492"/>
                </a:cubicBezTo>
                <a:cubicBezTo>
                  <a:pt x="23511" y="53841"/>
                  <a:pt x="23796" y="54126"/>
                  <a:pt x="24145" y="54126"/>
                </a:cubicBezTo>
                <a:close/>
                <a:moveTo>
                  <a:pt x="19316" y="53973"/>
                </a:moveTo>
                <a:cubicBezTo>
                  <a:pt x="19753" y="53973"/>
                  <a:pt x="19972" y="53448"/>
                  <a:pt x="19666" y="53120"/>
                </a:cubicBezTo>
                <a:cubicBezTo>
                  <a:pt x="19360" y="52814"/>
                  <a:pt x="18814" y="53033"/>
                  <a:pt x="18814" y="53492"/>
                </a:cubicBezTo>
                <a:cubicBezTo>
                  <a:pt x="18814" y="53754"/>
                  <a:pt x="19032" y="53973"/>
                  <a:pt x="19316" y="53973"/>
                </a:cubicBezTo>
                <a:close/>
                <a:moveTo>
                  <a:pt x="14487" y="53841"/>
                </a:moveTo>
                <a:cubicBezTo>
                  <a:pt x="14815" y="53841"/>
                  <a:pt x="14968" y="53448"/>
                  <a:pt x="14749" y="53230"/>
                </a:cubicBezTo>
                <a:cubicBezTo>
                  <a:pt x="14509" y="52989"/>
                  <a:pt x="14116" y="53164"/>
                  <a:pt x="14137" y="53492"/>
                </a:cubicBezTo>
                <a:cubicBezTo>
                  <a:pt x="14137" y="53689"/>
                  <a:pt x="14290" y="53841"/>
                  <a:pt x="14487" y="53841"/>
                </a:cubicBezTo>
                <a:close/>
                <a:moveTo>
                  <a:pt x="9658" y="53710"/>
                </a:moveTo>
                <a:cubicBezTo>
                  <a:pt x="9855" y="53710"/>
                  <a:pt x="9964" y="53470"/>
                  <a:pt x="9811" y="53339"/>
                </a:cubicBezTo>
                <a:cubicBezTo>
                  <a:pt x="9680" y="53186"/>
                  <a:pt x="9440" y="53295"/>
                  <a:pt x="9461" y="53492"/>
                </a:cubicBezTo>
                <a:cubicBezTo>
                  <a:pt x="9440" y="53601"/>
                  <a:pt x="9549" y="53710"/>
                  <a:pt x="9658" y="53710"/>
                </a:cubicBezTo>
                <a:close/>
                <a:moveTo>
                  <a:pt x="4829" y="53579"/>
                </a:moveTo>
                <a:cubicBezTo>
                  <a:pt x="4938" y="53579"/>
                  <a:pt x="4938" y="53383"/>
                  <a:pt x="4829" y="53404"/>
                </a:cubicBezTo>
                <a:cubicBezTo>
                  <a:pt x="4742" y="53426"/>
                  <a:pt x="4742" y="53557"/>
                  <a:pt x="4829" y="53579"/>
                </a:cubicBezTo>
                <a:close/>
                <a:moveTo>
                  <a:pt x="149591" y="48728"/>
                </a:moveTo>
                <a:cubicBezTo>
                  <a:pt x="149700" y="48728"/>
                  <a:pt x="149525" y="48554"/>
                  <a:pt x="149525" y="48663"/>
                </a:cubicBezTo>
                <a:cubicBezTo>
                  <a:pt x="149525" y="48707"/>
                  <a:pt x="149569" y="48728"/>
                  <a:pt x="149591" y="48728"/>
                </a:cubicBezTo>
                <a:close/>
                <a:moveTo>
                  <a:pt x="144784" y="48859"/>
                </a:moveTo>
                <a:cubicBezTo>
                  <a:pt x="144958" y="48859"/>
                  <a:pt x="145046" y="48641"/>
                  <a:pt x="144915" y="48510"/>
                </a:cubicBezTo>
                <a:cubicBezTo>
                  <a:pt x="144784" y="48401"/>
                  <a:pt x="144565" y="48488"/>
                  <a:pt x="144565" y="48663"/>
                </a:cubicBezTo>
                <a:cubicBezTo>
                  <a:pt x="144565" y="48772"/>
                  <a:pt x="144653" y="48859"/>
                  <a:pt x="144784" y="48859"/>
                </a:cubicBezTo>
                <a:close/>
                <a:moveTo>
                  <a:pt x="139955" y="48991"/>
                </a:moveTo>
                <a:cubicBezTo>
                  <a:pt x="140239" y="48991"/>
                  <a:pt x="140392" y="48641"/>
                  <a:pt x="140195" y="48422"/>
                </a:cubicBezTo>
                <a:cubicBezTo>
                  <a:pt x="139976" y="48204"/>
                  <a:pt x="139605" y="48357"/>
                  <a:pt x="139605" y="48663"/>
                </a:cubicBezTo>
                <a:cubicBezTo>
                  <a:pt x="139605" y="48838"/>
                  <a:pt x="139758" y="48991"/>
                  <a:pt x="139955" y="48991"/>
                </a:cubicBezTo>
                <a:close/>
                <a:moveTo>
                  <a:pt x="135126" y="49122"/>
                </a:moveTo>
                <a:cubicBezTo>
                  <a:pt x="135541" y="49122"/>
                  <a:pt x="135759" y="48619"/>
                  <a:pt x="135453" y="48335"/>
                </a:cubicBezTo>
                <a:cubicBezTo>
                  <a:pt x="135169" y="48029"/>
                  <a:pt x="134645" y="48248"/>
                  <a:pt x="134645" y="48663"/>
                </a:cubicBezTo>
                <a:cubicBezTo>
                  <a:pt x="134645" y="48925"/>
                  <a:pt x="134863" y="49122"/>
                  <a:pt x="135126" y="49122"/>
                </a:cubicBezTo>
                <a:close/>
                <a:moveTo>
                  <a:pt x="130297" y="49275"/>
                </a:moveTo>
                <a:cubicBezTo>
                  <a:pt x="130843" y="49253"/>
                  <a:pt x="131105" y="48619"/>
                  <a:pt x="130734" y="48226"/>
                </a:cubicBezTo>
                <a:cubicBezTo>
                  <a:pt x="130340" y="47854"/>
                  <a:pt x="129685" y="48117"/>
                  <a:pt x="129685" y="48663"/>
                </a:cubicBezTo>
                <a:cubicBezTo>
                  <a:pt x="129685" y="48991"/>
                  <a:pt x="129969" y="49275"/>
                  <a:pt x="130297" y="49275"/>
                </a:cubicBezTo>
                <a:close/>
                <a:moveTo>
                  <a:pt x="125467" y="49384"/>
                </a:moveTo>
                <a:cubicBezTo>
                  <a:pt x="126123" y="49384"/>
                  <a:pt x="126429" y="48597"/>
                  <a:pt x="125992" y="48138"/>
                </a:cubicBezTo>
                <a:cubicBezTo>
                  <a:pt x="125533" y="47701"/>
                  <a:pt x="124746" y="48007"/>
                  <a:pt x="124746" y="48663"/>
                </a:cubicBezTo>
                <a:cubicBezTo>
                  <a:pt x="124746" y="49056"/>
                  <a:pt x="125074" y="49384"/>
                  <a:pt x="125467" y="49384"/>
                </a:cubicBezTo>
                <a:close/>
                <a:moveTo>
                  <a:pt x="120638" y="49515"/>
                </a:moveTo>
                <a:cubicBezTo>
                  <a:pt x="121403" y="49515"/>
                  <a:pt x="121797" y="48597"/>
                  <a:pt x="121250" y="48051"/>
                </a:cubicBezTo>
                <a:cubicBezTo>
                  <a:pt x="120704" y="47505"/>
                  <a:pt x="119786" y="47898"/>
                  <a:pt x="119786" y="48663"/>
                </a:cubicBezTo>
                <a:cubicBezTo>
                  <a:pt x="119786" y="49144"/>
                  <a:pt x="120180" y="49515"/>
                  <a:pt x="120638" y="49515"/>
                </a:cubicBezTo>
                <a:close/>
                <a:moveTo>
                  <a:pt x="115831" y="49646"/>
                </a:moveTo>
                <a:cubicBezTo>
                  <a:pt x="116705" y="49646"/>
                  <a:pt x="117142" y="48575"/>
                  <a:pt x="116530" y="47964"/>
                </a:cubicBezTo>
                <a:cubicBezTo>
                  <a:pt x="115897" y="47330"/>
                  <a:pt x="114826" y="47767"/>
                  <a:pt x="114826" y="48663"/>
                </a:cubicBezTo>
                <a:cubicBezTo>
                  <a:pt x="114826" y="49209"/>
                  <a:pt x="115263" y="49646"/>
                  <a:pt x="115831" y="49646"/>
                </a:cubicBezTo>
                <a:close/>
                <a:moveTo>
                  <a:pt x="111002" y="49777"/>
                </a:moveTo>
                <a:cubicBezTo>
                  <a:pt x="111986" y="49777"/>
                  <a:pt x="112488" y="48575"/>
                  <a:pt x="111789" y="47876"/>
                </a:cubicBezTo>
                <a:cubicBezTo>
                  <a:pt x="111090" y="47177"/>
                  <a:pt x="109888" y="47680"/>
                  <a:pt x="109888" y="48663"/>
                </a:cubicBezTo>
                <a:cubicBezTo>
                  <a:pt x="109888" y="49275"/>
                  <a:pt x="110390" y="49777"/>
                  <a:pt x="111002" y="49777"/>
                </a:cubicBezTo>
                <a:close/>
                <a:moveTo>
                  <a:pt x="106173" y="49886"/>
                </a:moveTo>
                <a:cubicBezTo>
                  <a:pt x="107266" y="49886"/>
                  <a:pt x="107812" y="48575"/>
                  <a:pt x="107047" y="47789"/>
                </a:cubicBezTo>
                <a:cubicBezTo>
                  <a:pt x="106261" y="47024"/>
                  <a:pt x="104928" y="47570"/>
                  <a:pt x="104928" y="48663"/>
                </a:cubicBezTo>
                <a:cubicBezTo>
                  <a:pt x="104928" y="49340"/>
                  <a:pt x="105496" y="49886"/>
                  <a:pt x="106173" y="49886"/>
                </a:cubicBezTo>
                <a:close/>
                <a:moveTo>
                  <a:pt x="101344" y="50018"/>
                </a:moveTo>
                <a:cubicBezTo>
                  <a:pt x="102546" y="50018"/>
                  <a:pt x="103158" y="48554"/>
                  <a:pt x="102306" y="47701"/>
                </a:cubicBezTo>
                <a:cubicBezTo>
                  <a:pt x="101453" y="46849"/>
                  <a:pt x="99989" y="47461"/>
                  <a:pt x="99989" y="48663"/>
                </a:cubicBezTo>
                <a:cubicBezTo>
                  <a:pt x="99989" y="49406"/>
                  <a:pt x="100601" y="50018"/>
                  <a:pt x="101344" y="50018"/>
                </a:cubicBezTo>
                <a:close/>
                <a:moveTo>
                  <a:pt x="96515" y="50105"/>
                </a:moveTo>
                <a:cubicBezTo>
                  <a:pt x="97804" y="50105"/>
                  <a:pt x="98460" y="48554"/>
                  <a:pt x="97542" y="47636"/>
                </a:cubicBezTo>
                <a:cubicBezTo>
                  <a:pt x="96624" y="46718"/>
                  <a:pt x="95073" y="47374"/>
                  <a:pt x="95073" y="48663"/>
                </a:cubicBezTo>
                <a:cubicBezTo>
                  <a:pt x="95073" y="49449"/>
                  <a:pt x="95729" y="50105"/>
                  <a:pt x="96515" y="50105"/>
                </a:cubicBezTo>
                <a:close/>
                <a:moveTo>
                  <a:pt x="91686" y="50192"/>
                </a:moveTo>
                <a:cubicBezTo>
                  <a:pt x="93063" y="50192"/>
                  <a:pt x="93762" y="48532"/>
                  <a:pt x="92779" y="47570"/>
                </a:cubicBezTo>
                <a:cubicBezTo>
                  <a:pt x="91817" y="46609"/>
                  <a:pt x="90157" y="47286"/>
                  <a:pt x="90157" y="48663"/>
                </a:cubicBezTo>
                <a:cubicBezTo>
                  <a:pt x="90157" y="49515"/>
                  <a:pt x="90834" y="50192"/>
                  <a:pt x="91686" y="50192"/>
                </a:cubicBezTo>
                <a:close/>
                <a:moveTo>
                  <a:pt x="86857" y="50280"/>
                </a:moveTo>
                <a:cubicBezTo>
                  <a:pt x="88299" y="50280"/>
                  <a:pt x="89020" y="48532"/>
                  <a:pt x="88015" y="47505"/>
                </a:cubicBezTo>
                <a:cubicBezTo>
                  <a:pt x="86988" y="46500"/>
                  <a:pt x="85240" y="47221"/>
                  <a:pt x="85240" y="48663"/>
                </a:cubicBezTo>
                <a:cubicBezTo>
                  <a:pt x="85240" y="49559"/>
                  <a:pt x="85961" y="50280"/>
                  <a:pt x="86857" y="50280"/>
                </a:cubicBezTo>
                <a:close/>
                <a:moveTo>
                  <a:pt x="82028" y="50323"/>
                </a:moveTo>
                <a:cubicBezTo>
                  <a:pt x="83514" y="50323"/>
                  <a:pt x="84257" y="48532"/>
                  <a:pt x="83208" y="47483"/>
                </a:cubicBezTo>
                <a:cubicBezTo>
                  <a:pt x="82181" y="46434"/>
                  <a:pt x="80389" y="47177"/>
                  <a:pt x="80389" y="48663"/>
                </a:cubicBezTo>
                <a:cubicBezTo>
                  <a:pt x="80389" y="49581"/>
                  <a:pt x="81132" y="50323"/>
                  <a:pt x="82028" y="50323"/>
                </a:cubicBezTo>
                <a:close/>
                <a:moveTo>
                  <a:pt x="77221" y="50345"/>
                </a:moveTo>
                <a:cubicBezTo>
                  <a:pt x="78707" y="50345"/>
                  <a:pt x="79450" y="48532"/>
                  <a:pt x="78401" y="47483"/>
                </a:cubicBezTo>
                <a:cubicBezTo>
                  <a:pt x="77352" y="46412"/>
                  <a:pt x="75538" y="47177"/>
                  <a:pt x="75538" y="48663"/>
                </a:cubicBezTo>
                <a:cubicBezTo>
                  <a:pt x="75538" y="49581"/>
                  <a:pt x="76281" y="50323"/>
                  <a:pt x="77221" y="50345"/>
                </a:cubicBezTo>
                <a:close/>
                <a:moveTo>
                  <a:pt x="72392" y="50323"/>
                </a:moveTo>
                <a:cubicBezTo>
                  <a:pt x="73878" y="50323"/>
                  <a:pt x="74599" y="48532"/>
                  <a:pt x="73572" y="47483"/>
                </a:cubicBezTo>
                <a:cubicBezTo>
                  <a:pt x="72523" y="46434"/>
                  <a:pt x="70731" y="47177"/>
                  <a:pt x="70731" y="48663"/>
                </a:cubicBezTo>
                <a:cubicBezTo>
                  <a:pt x="70731" y="49581"/>
                  <a:pt x="71474" y="50323"/>
                  <a:pt x="72392" y="50323"/>
                </a:cubicBezTo>
                <a:close/>
                <a:moveTo>
                  <a:pt x="67563" y="50258"/>
                </a:moveTo>
                <a:cubicBezTo>
                  <a:pt x="68983" y="50258"/>
                  <a:pt x="69704" y="48532"/>
                  <a:pt x="68699" y="47527"/>
                </a:cubicBezTo>
                <a:cubicBezTo>
                  <a:pt x="67694" y="46521"/>
                  <a:pt x="65946" y="47221"/>
                  <a:pt x="65946" y="48663"/>
                </a:cubicBezTo>
                <a:cubicBezTo>
                  <a:pt x="65946" y="49537"/>
                  <a:pt x="66667" y="50258"/>
                  <a:pt x="67563" y="50258"/>
                </a:cubicBezTo>
                <a:close/>
                <a:moveTo>
                  <a:pt x="62734" y="50192"/>
                </a:moveTo>
                <a:cubicBezTo>
                  <a:pt x="64110" y="50192"/>
                  <a:pt x="64810" y="48554"/>
                  <a:pt x="63826" y="47570"/>
                </a:cubicBezTo>
                <a:cubicBezTo>
                  <a:pt x="62865" y="46609"/>
                  <a:pt x="61204" y="47286"/>
                  <a:pt x="61204" y="48663"/>
                </a:cubicBezTo>
                <a:cubicBezTo>
                  <a:pt x="61204" y="49515"/>
                  <a:pt x="61882" y="50192"/>
                  <a:pt x="62734" y="50192"/>
                </a:cubicBezTo>
                <a:close/>
                <a:moveTo>
                  <a:pt x="57905" y="50105"/>
                </a:moveTo>
                <a:cubicBezTo>
                  <a:pt x="59194" y="50105"/>
                  <a:pt x="59849" y="48554"/>
                  <a:pt x="58932" y="47636"/>
                </a:cubicBezTo>
                <a:cubicBezTo>
                  <a:pt x="58036" y="46718"/>
                  <a:pt x="56463" y="47374"/>
                  <a:pt x="56463" y="48663"/>
                </a:cubicBezTo>
                <a:cubicBezTo>
                  <a:pt x="56463" y="49449"/>
                  <a:pt x="57118" y="50105"/>
                  <a:pt x="57905" y="50105"/>
                </a:cubicBezTo>
                <a:close/>
                <a:moveTo>
                  <a:pt x="53076" y="49996"/>
                </a:moveTo>
                <a:cubicBezTo>
                  <a:pt x="54277" y="49996"/>
                  <a:pt x="54867" y="48554"/>
                  <a:pt x="54037" y="47723"/>
                </a:cubicBezTo>
                <a:cubicBezTo>
                  <a:pt x="53185" y="46871"/>
                  <a:pt x="51743" y="47461"/>
                  <a:pt x="51743" y="48663"/>
                </a:cubicBezTo>
                <a:cubicBezTo>
                  <a:pt x="51743" y="49406"/>
                  <a:pt x="52355" y="49996"/>
                  <a:pt x="53076" y="49996"/>
                </a:cubicBezTo>
                <a:close/>
                <a:moveTo>
                  <a:pt x="48268" y="49886"/>
                </a:moveTo>
                <a:cubicBezTo>
                  <a:pt x="49361" y="49886"/>
                  <a:pt x="49907" y="48575"/>
                  <a:pt x="49121" y="47789"/>
                </a:cubicBezTo>
                <a:cubicBezTo>
                  <a:pt x="48356" y="47024"/>
                  <a:pt x="47045" y="47570"/>
                  <a:pt x="47045" y="48663"/>
                </a:cubicBezTo>
                <a:cubicBezTo>
                  <a:pt x="47045" y="49340"/>
                  <a:pt x="47591" y="49886"/>
                  <a:pt x="48268" y="49886"/>
                </a:cubicBezTo>
                <a:close/>
                <a:moveTo>
                  <a:pt x="43439" y="49755"/>
                </a:moveTo>
                <a:cubicBezTo>
                  <a:pt x="44423" y="49755"/>
                  <a:pt x="44903" y="48575"/>
                  <a:pt x="44204" y="47898"/>
                </a:cubicBezTo>
                <a:cubicBezTo>
                  <a:pt x="43527" y="47199"/>
                  <a:pt x="42347" y="47701"/>
                  <a:pt x="42347" y="48663"/>
                </a:cubicBezTo>
                <a:cubicBezTo>
                  <a:pt x="42347" y="49275"/>
                  <a:pt x="42849" y="49755"/>
                  <a:pt x="43439" y="49755"/>
                </a:cubicBezTo>
                <a:close/>
                <a:moveTo>
                  <a:pt x="38610" y="49646"/>
                </a:moveTo>
                <a:cubicBezTo>
                  <a:pt x="39484" y="49646"/>
                  <a:pt x="39921" y="48597"/>
                  <a:pt x="39310" y="47964"/>
                </a:cubicBezTo>
                <a:cubicBezTo>
                  <a:pt x="38698" y="47352"/>
                  <a:pt x="37649" y="47789"/>
                  <a:pt x="37627" y="48663"/>
                </a:cubicBezTo>
                <a:cubicBezTo>
                  <a:pt x="37627" y="49209"/>
                  <a:pt x="38064" y="49646"/>
                  <a:pt x="38610" y="49646"/>
                </a:cubicBezTo>
                <a:close/>
                <a:moveTo>
                  <a:pt x="33781" y="49515"/>
                </a:moveTo>
                <a:cubicBezTo>
                  <a:pt x="34546" y="49515"/>
                  <a:pt x="34918" y="48597"/>
                  <a:pt x="34393" y="48073"/>
                </a:cubicBezTo>
                <a:cubicBezTo>
                  <a:pt x="33847" y="47527"/>
                  <a:pt x="32951" y="47898"/>
                  <a:pt x="32951" y="48663"/>
                </a:cubicBezTo>
                <a:cubicBezTo>
                  <a:pt x="32951" y="49122"/>
                  <a:pt x="33323" y="49515"/>
                  <a:pt x="33781" y="49515"/>
                </a:cubicBezTo>
                <a:close/>
                <a:moveTo>
                  <a:pt x="28974" y="49384"/>
                </a:moveTo>
                <a:cubicBezTo>
                  <a:pt x="29608" y="49384"/>
                  <a:pt x="29936" y="48597"/>
                  <a:pt x="29477" y="48138"/>
                </a:cubicBezTo>
                <a:cubicBezTo>
                  <a:pt x="29018" y="47701"/>
                  <a:pt x="28231" y="48007"/>
                  <a:pt x="28231" y="48663"/>
                </a:cubicBezTo>
                <a:cubicBezTo>
                  <a:pt x="28231" y="49056"/>
                  <a:pt x="28559" y="49384"/>
                  <a:pt x="28974" y="49384"/>
                </a:cubicBezTo>
                <a:close/>
                <a:moveTo>
                  <a:pt x="24145" y="49253"/>
                </a:moveTo>
                <a:cubicBezTo>
                  <a:pt x="24670" y="49253"/>
                  <a:pt x="24932" y="48619"/>
                  <a:pt x="24560" y="48248"/>
                </a:cubicBezTo>
                <a:cubicBezTo>
                  <a:pt x="24189" y="47876"/>
                  <a:pt x="23555" y="48138"/>
                  <a:pt x="23555" y="48663"/>
                </a:cubicBezTo>
                <a:cubicBezTo>
                  <a:pt x="23555" y="48991"/>
                  <a:pt x="23817" y="49253"/>
                  <a:pt x="24145" y="49253"/>
                </a:cubicBezTo>
                <a:close/>
                <a:moveTo>
                  <a:pt x="19316" y="49122"/>
                </a:moveTo>
                <a:cubicBezTo>
                  <a:pt x="19731" y="49122"/>
                  <a:pt x="19928" y="48619"/>
                  <a:pt x="19644" y="48335"/>
                </a:cubicBezTo>
                <a:cubicBezTo>
                  <a:pt x="19360" y="48051"/>
                  <a:pt x="18857" y="48248"/>
                  <a:pt x="18857" y="48663"/>
                </a:cubicBezTo>
                <a:cubicBezTo>
                  <a:pt x="18857" y="48903"/>
                  <a:pt x="19054" y="49122"/>
                  <a:pt x="19316" y="49122"/>
                </a:cubicBezTo>
                <a:close/>
                <a:moveTo>
                  <a:pt x="14487" y="48991"/>
                </a:moveTo>
                <a:cubicBezTo>
                  <a:pt x="14771" y="48991"/>
                  <a:pt x="14924" y="48641"/>
                  <a:pt x="14727" y="48444"/>
                </a:cubicBezTo>
                <a:cubicBezTo>
                  <a:pt x="14509" y="48226"/>
                  <a:pt x="14159" y="48379"/>
                  <a:pt x="14159" y="48663"/>
                </a:cubicBezTo>
                <a:cubicBezTo>
                  <a:pt x="14159" y="48838"/>
                  <a:pt x="14312" y="48991"/>
                  <a:pt x="14487" y="48991"/>
                </a:cubicBezTo>
                <a:close/>
                <a:moveTo>
                  <a:pt x="9658" y="48859"/>
                </a:moveTo>
                <a:cubicBezTo>
                  <a:pt x="9833" y="48859"/>
                  <a:pt x="9920" y="48641"/>
                  <a:pt x="9789" y="48532"/>
                </a:cubicBezTo>
                <a:cubicBezTo>
                  <a:pt x="9680" y="48401"/>
                  <a:pt x="9483" y="48488"/>
                  <a:pt x="9483" y="48663"/>
                </a:cubicBezTo>
                <a:cubicBezTo>
                  <a:pt x="9483" y="48772"/>
                  <a:pt x="9549" y="48838"/>
                  <a:pt x="9658" y="48859"/>
                </a:cubicBezTo>
                <a:close/>
                <a:moveTo>
                  <a:pt x="4829" y="48707"/>
                </a:moveTo>
                <a:cubicBezTo>
                  <a:pt x="4916" y="48707"/>
                  <a:pt x="4785" y="48575"/>
                  <a:pt x="4785" y="48663"/>
                </a:cubicBezTo>
                <a:cubicBezTo>
                  <a:pt x="4785" y="48685"/>
                  <a:pt x="4807" y="48707"/>
                  <a:pt x="4829" y="48707"/>
                </a:cubicBezTo>
                <a:close/>
                <a:moveTo>
                  <a:pt x="149591" y="43856"/>
                </a:moveTo>
                <a:cubicBezTo>
                  <a:pt x="149635" y="43856"/>
                  <a:pt x="149635" y="43812"/>
                  <a:pt x="149591" y="43812"/>
                </a:cubicBezTo>
                <a:cubicBezTo>
                  <a:pt x="149569" y="43812"/>
                  <a:pt x="149569" y="43856"/>
                  <a:pt x="149591" y="43856"/>
                </a:cubicBezTo>
                <a:close/>
                <a:moveTo>
                  <a:pt x="144784" y="43987"/>
                </a:moveTo>
                <a:cubicBezTo>
                  <a:pt x="144849" y="43987"/>
                  <a:pt x="144915" y="43921"/>
                  <a:pt x="144915" y="43834"/>
                </a:cubicBezTo>
                <a:cubicBezTo>
                  <a:pt x="144915" y="43637"/>
                  <a:pt x="144631" y="43637"/>
                  <a:pt x="144631" y="43834"/>
                </a:cubicBezTo>
                <a:cubicBezTo>
                  <a:pt x="144631" y="43921"/>
                  <a:pt x="144696" y="43987"/>
                  <a:pt x="144784" y="43987"/>
                </a:cubicBezTo>
                <a:close/>
                <a:moveTo>
                  <a:pt x="139955" y="44118"/>
                </a:moveTo>
                <a:cubicBezTo>
                  <a:pt x="140195" y="44118"/>
                  <a:pt x="140304" y="43834"/>
                  <a:pt x="140151" y="43659"/>
                </a:cubicBezTo>
                <a:cubicBezTo>
                  <a:pt x="139976" y="43484"/>
                  <a:pt x="139671" y="43593"/>
                  <a:pt x="139671" y="43856"/>
                </a:cubicBezTo>
                <a:cubicBezTo>
                  <a:pt x="139671" y="43987"/>
                  <a:pt x="139802" y="44118"/>
                  <a:pt x="139955" y="44118"/>
                </a:cubicBezTo>
                <a:close/>
                <a:moveTo>
                  <a:pt x="135126" y="44249"/>
                </a:moveTo>
                <a:cubicBezTo>
                  <a:pt x="135497" y="44249"/>
                  <a:pt x="135672" y="43812"/>
                  <a:pt x="135410" y="43550"/>
                </a:cubicBezTo>
                <a:cubicBezTo>
                  <a:pt x="135147" y="43288"/>
                  <a:pt x="134710" y="43462"/>
                  <a:pt x="134710" y="43834"/>
                </a:cubicBezTo>
                <a:cubicBezTo>
                  <a:pt x="134710" y="44074"/>
                  <a:pt x="134885" y="44249"/>
                  <a:pt x="135126" y="44249"/>
                </a:cubicBezTo>
                <a:close/>
                <a:moveTo>
                  <a:pt x="130297" y="44380"/>
                </a:moveTo>
                <a:cubicBezTo>
                  <a:pt x="130777" y="44380"/>
                  <a:pt x="131018" y="43790"/>
                  <a:pt x="130690" y="43462"/>
                </a:cubicBezTo>
                <a:cubicBezTo>
                  <a:pt x="130340" y="43113"/>
                  <a:pt x="129750" y="43353"/>
                  <a:pt x="129750" y="43834"/>
                </a:cubicBezTo>
                <a:cubicBezTo>
                  <a:pt x="129750" y="44140"/>
                  <a:pt x="129991" y="44380"/>
                  <a:pt x="130297" y="44380"/>
                </a:cubicBezTo>
                <a:close/>
                <a:moveTo>
                  <a:pt x="125467" y="44511"/>
                </a:moveTo>
                <a:cubicBezTo>
                  <a:pt x="126057" y="44511"/>
                  <a:pt x="126363" y="43790"/>
                  <a:pt x="125948" y="43353"/>
                </a:cubicBezTo>
                <a:cubicBezTo>
                  <a:pt x="125511" y="42938"/>
                  <a:pt x="124812" y="43244"/>
                  <a:pt x="124812" y="43834"/>
                </a:cubicBezTo>
                <a:cubicBezTo>
                  <a:pt x="124812" y="44205"/>
                  <a:pt x="125096" y="44511"/>
                  <a:pt x="125467" y="44511"/>
                </a:cubicBezTo>
                <a:close/>
                <a:moveTo>
                  <a:pt x="120638" y="44642"/>
                </a:moveTo>
                <a:cubicBezTo>
                  <a:pt x="121360" y="44642"/>
                  <a:pt x="121709" y="43768"/>
                  <a:pt x="121207" y="43266"/>
                </a:cubicBezTo>
                <a:cubicBezTo>
                  <a:pt x="120704" y="42763"/>
                  <a:pt x="119852" y="43113"/>
                  <a:pt x="119852" y="43834"/>
                </a:cubicBezTo>
                <a:cubicBezTo>
                  <a:pt x="119852" y="44271"/>
                  <a:pt x="120201" y="44642"/>
                  <a:pt x="120638" y="44642"/>
                </a:cubicBezTo>
                <a:close/>
                <a:moveTo>
                  <a:pt x="115831" y="44752"/>
                </a:moveTo>
                <a:cubicBezTo>
                  <a:pt x="116640" y="44752"/>
                  <a:pt x="117033" y="43768"/>
                  <a:pt x="116465" y="43200"/>
                </a:cubicBezTo>
                <a:cubicBezTo>
                  <a:pt x="115897" y="42610"/>
                  <a:pt x="114914" y="43025"/>
                  <a:pt x="114914" y="43834"/>
                </a:cubicBezTo>
                <a:cubicBezTo>
                  <a:pt x="114914" y="44336"/>
                  <a:pt x="115307" y="44752"/>
                  <a:pt x="115831" y="44752"/>
                </a:cubicBezTo>
                <a:close/>
                <a:moveTo>
                  <a:pt x="111002" y="44861"/>
                </a:moveTo>
                <a:cubicBezTo>
                  <a:pt x="111920" y="44861"/>
                  <a:pt x="112379" y="43746"/>
                  <a:pt x="111723" y="43113"/>
                </a:cubicBezTo>
                <a:cubicBezTo>
                  <a:pt x="111068" y="42457"/>
                  <a:pt x="109975" y="42916"/>
                  <a:pt x="109975" y="43834"/>
                </a:cubicBezTo>
                <a:cubicBezTo>
                  <a:pt x="109975" y="44402"/>
                  <a:pt x="110434" y="44861"/>
                  <a:pt x="111002" y="44861"/>
                </a:cubicBezTo>
                <a:close/>
                <a:moveTo>
                  <a:pt x="106173" y="44992"/>
                </a:moveTo>
                <a:cubicBezTo>
                  <a:pt x="107200" y="44992"/>
                  <a:pt x="107703" y="43746"/>
                  <a:pt x="106982" y="43025"/>
                </a:cubicBezTo>
                <a:cubicBezTo>
                  <a:pt x="106261" y="42304"/>
                  <a:pt x="105015" y="42807"/>
                  <a:pt x="105015" y="43834"/>
                </a:cubicBezTo>
                <a:cubicBezTo>
                  <a:pt x="105015" y="44467"/>
                  <a:pt x="105540" y="44992"/>
                  <a:pt x="106173" y="44992"/>
                </a:cubicBezTo>
                <a:close/>
                <a:moveTo>
                  <a:pt x="101344" y="45101"/>
                </a:moveTo>
                <a:cubicBezTo>
                  <a:pt x="102459" y="45101"/>
                  <a:pt x="103027" y="43746"/>
                  <a:pt x="102240" y="42938"/>
                </a:cubicBezTo>
                <a:cubicBezTo>
                  <a:pt x="101432" y="42151"/>
                  <a:pt x="100077" y="42719"/>
                  <a:pt x="100077" y="43834"/>
                </a:cubicBezTo>
                <a:cubicBezTo>
                  <a:pt x="100077" y="44533"/>
                  <a:pt x="100645" y="45101"/>
                  <a:pt x="101344" y="45101"/>
                </a:cubicBezTo>
                <a:close/>
                <a:moveTo>
                  <a:pt x="96515" y="45167"/>
                </a:moveTo>
                <a:cubicBezTo>
                  <a:pt x="97717" y="45167"/>
                  <a:pt x="98307" y="43725"/>
                  <a:pt x="97455" y="42894"/>
                </a:cubicBezTo>
                <a:cubicBezTo>
                  <a:pt x="96624" y="42042"/>
                  <a:pt x="95182" y="42654"/>
                  <a:pt x="95182" y="43834"/>
                </a:cubicBezTo>
                <a:cubicBezTo>
                  <a:pt x="95182" y="44577"/>
                  <a:pt x="95772" y="45167"/>
                  <a:pt x="96515" y="45167"/>
                </a:cubicBezTo>
                <a:close/>
                <a:moveTo>
                  <a:pt x="91686" y="45254"/>
                </a:moveTo>
                <a:cubicBezTo>
                  <a:pt x="92953" y="45254"/>
                  <a:pt x="93587" y="43725"/>
                  <a:pt x="92691" y="42829"/>
                </a:cubicBezTo>
                <a:cubicBezTo>
                  <a:pt x="91795" y="41933"/>
                  <a:pt x="90266" y="42566"/>
                  <a:pt x="90266" y="43834"/>
                </a:cubicBezTo>
                <a:cubicBezTo>
                  <a:pt x="90266" y="44620"/>
                  <a:pt x="90899" y="45254"/>
                  <a:pt x="91686" y="45254"/>
                </a:cubicBezTo>
                <a:close/>
                <a:moveTo>
                  <a:pt x="86857" y="45320"/>
                </a:moveTo>
                <a:cubicBezTo>
                  <a:pt x="88190" y="45320"/>
                  <a:pt x="88845" y="43725"/>
                  <a:pt x="87928" y="42785"/>
                </a:cubicBezTo>
                <a:cubicBezTo>
                  <a:pt x="86988" y="41845"/>
                  <a:pt x="85393" y="42523"/>
                  <a:pt x="85371" y="43834"/>
                </a:cubicBezTo>
                <a:cubicBezTo>
                  <a:pt x="85393" y="44664"/>
                  <a:pt x="86049" y="45320"/>
                  <a:pt x="86857" y="45320"/>
                </a:cubicBezTo>
                <a:close/>
                <a:moveTo>
                  <a:pt x="82028" y="45363"/>
                </a:moveTo>
                <a:cubicBezTo>
                  <a:pt x="83405" y="45363"/>
                  <a:pt x="84082" y="43725"/>
                  <a:pt x="83121" y="42763"/>
                </a:cubicBezTo>
                <a:cubicBezTo>
                  <a:pt x="82159" y="41802"/>
                  <a:pt x="80520" y="42479"/>
                  <a:pt x="80520" y="43834"/>
                </a:cubicBezTo>
                <a:cubicBezTo>
                  <a:pt x="80520" y="44686"/>
                  <a:pt x="81198" y="45363"/>
                  <a:pt x="82028" y="45363"/>
                </a:cubicBezTo>
                <a:close/>
                <a:moveTo>
                  <a:pt x="77221" y="45385"/>
                </a:moveTo>
                <a:cubicBezTo>
                  <a:pt x="78576" y="45385"/>
                  <a:pt x="79275" y="43725"/>
                  <a:pt x="78292" y="42741"/>
                </a:cubicBezTo>
                <a:cubicBezTo>
                  <a:pt x="77330" y="41780"/>
                  <a:pt x="75669" y="42457"/>
                  <a:pt x="75669" y="43834"/>
                </a:cubicBezTo>
                <a:cubicBezTo>
                  <a:pt x="75669" y="44686"/>
                  <a:pt x="76369" y="45385"/>
                  <a:pt x="77221" y="45385"/>
                </a:cubicBezTo>
                <a:close/>
                <a:moveTo>
                  <a:pt x="72392" y="45363"/>
                </a:moveTo>
                <a:cubicBezTo>
                  <a:pt x="73747" y="45363"/>
                  <a:pt x="74424" y="43725"/>
                  <a:pt x="73463" y="42763"/>
                </a:cubicBezTo>
                <a:cubicBezTo>
                  <a:pt x="72501" y="41802"/>
                  <a:pt x="70862" y="42479"/>
                  <a:pt x="70862" y="43834"/>
                </a:cubicBezTo>
                <a:cubicBezTo>
                  <a:pt x="70862" y="44686"/>
                  <a:pt x="71540" y="45363"/>
                  <a:pt x="72392" y="45363"/>
                </a:cubicBezTo>
                <a:close/>
                <a:moveTo>
                  <a:pt x="67563" y="45298"/>
                </a:moveTo>
                <a:cubicBezTo>
                  <a:pt x="68874" y="45298"/>
                  <a:pt x="69529" y="43725"/>
                  <a:pt x="68612" y="42785"/>
                </a:cubicBezTo>
                <a:cubicBezTo>
                  <a:pt x="67672" y="41867"/>
                  <a:pt x="66099" y="42523"/>
                  <a:pt x="66099" y="43834"/>
                </a:cubicBezTo>
                <a:cubicBezTo>
                  <a:pt x="66099" y="44642"/>
                  <a:pt x="66754" y="45298"/>
                  <a:pt x="67563" y="45298"/>
                </a:cubicBezTo>
                <a:close/>
                <a:moveTo>
                  <a:pt x="62734" y="45254"/>
                </a:moveTo>
                <a:cubicBezTo>
                  <a:pt x="64001" y="45254"/>
                  <a:pt x="64635" y="43725"/>
                  <a:pt x="63739" y="42829"/>
                </a:cubicBezTo>
                <a:cubicBezTo>
                  <a:pt x="62843" y="41933"/>
                  <a:pt x="61313" y="42566"/>
                  <a:pt x="61313" y="43834"/>
                </a:cubicBezTo>
                <a:cubicBezTo>
                  <a:pt x="61313" y="44620"/>
                  <a:pt x="61947" y="45254"/>
                  <a:pt x="62734" y="45254"/>
                </a:cubicBezTo>
                <a:close/>
                <a:moveTo>
                  <a:pt x="57905" y="45167"/>
                </a:moveTo>
                <a:cubicBezTo>
                  <a:pt x="59107" y="45167"/>
                  <a:pt x="59696" y="43725"/>
                  <a:pt x="58866" y="42894"/>
                </a:cubicBezTo>
                <a:cubicBezTo>
                  <a:pt x="58014" y="42042"/>
                  <a:pt x="56572" y="42654"/>
                  <a:pt x="56572" y="43834"/>
                </a:cubicBezTo>
                <a:cubicBezTo>
                  <a:pt x="56572" y="44577"/>
                  <a:pt x="57162" y="45167"/>
                  <a:pt x="57905" y="45167"/>
                </a:cubicBezTo>
                <a:close/>
                <a:moveTo>
                  <a:pt x="53076" y="45079"/>
                </a:moveTo>
                <a:cubicBezTo>
                  <a:pt x="54190" y="45079"/>
                  <a:pt x="54758" y="43746"/>
                  <a:pt x="53972" y="42960"/>
                </a:cubicBezTo>
                <a:cubicBezTo>
                  <a:pt x="53185" y="42173"/>
                  <a:pt x="51830" y="42719"/>
                  <a:pt x="51830" y="43834"/>
                </a:cubicBezTo>
                <a:cubicBezTo>
                  <a:pt x="51830" y="44533"/>
                  <a:pt x="52398" y="45079"/>
                  <a:pt x="53076" y="45079"/>
                </a:cubicBezTo>
                <a:close/>
                <a:moveTo>
                  <a:pt x="48268" y="44970"/>
                </a:moveTo>
                <a:cubicBezTo>
                  <a:pt x="49274" y="44970"/>
                  <a:pt x="49776" y="43746"/>
                  <a:pt x="49055" y="43025"/>
                </a:cubicBezTo>
                <a:cubicBezTo>
                  <a:pt x="48334" y="42326"/>
                  <a:pt x="47132" y="42829"/>
                  <a:pt x="47110" y="43834"/>
                </a:cubicBezTo>
                <a:cubicBezTo>
                  <a:pt x="47110" y="44467"/>
                  <a:pt x="47635" y="44970"/>
                  <a:pt x="48268" y="44970"/>
                </a:cubicBezTo>
                <a:close/>
                <a:moveTo>
                  <a:pt x="43439" y="44861"/>
                </a:moveTo>
                <a:cubicBezTo>
                  <a:pt x="44335" y="44861"/>
                  <a:pt x="44794" y="43768"/>
                  <a:pt x="44161" y="43113"/>
                </a:cubicBezTo>
                <a:cubicBezTo>
                  <a:pt x="43505" y="42479"/>
                  <a:pt x="42412" y="42938"/>
                  <a:pt x="42412" y="43834"/>
                </a:cubicBezTo>
                <a:cubicBezTo>
                  <a:pt x="42412" y="44402"/>
                  <a:pt x="42871" y="44861"/>
                  <a:pt x="43439" y="44861"/>
                </a:cubicBezTo>
                <a:close/>
                <a:moveTo>
                  <a:pt x="38610" y="44752"/>
                </a:moveTo>
                <a:cubicBezTo>
                  <a:pt x="39419" y="44752"/>
                  <a:pt x="39834" y="43768"/>
                  <a:pt x="39244" y="43200"/>
                </a:cubicBezTo>
                <a:cubicBezTo>
                  <a:pt x="38676" y="42610"/>
                  <a:pt x="37693" y="43025"/>
                  <a:pt x="37693" y="43834"/>
                </a:cubicBezTo>
                <a:cubicBezTo>
                  <a:pt x="37693" y="44336"/>
                  <a:pt x="38108" y="44752"/>
                  <a:pt x="38610" y="44752"/>
                </a:cubicBezTo>
                <a:close/>
                <a:moveTo>
                  <a:pt x="33781" y="44620"/>
                </a:moveTo>
                <a:cubicBezTo>
                  <a:pt x="34481" y="44620"/>
                  <a:pt x="34830" y="43768"/>
                  <a:pt x="34350" y="43288"/>
                </a:cubicBezTo>
                <a:cubicBezTo>
                  <a:pt x="33847" y="42785"/>
                  <a:pt x="32995" y="43135"/>
                  <a:pt x="32995" y="43834"/>
                </a:cubicBezTo>
                <a:cubicBezTo>
                  <a:pt x="32995" y="44271"/>
                  <a:pt x="33344" y="44620"/>
                  <a:pt x="33781" y="44620"/>
                </a:cubicBezTo>
                <a:close/>
                <a:moveTo>
                  <a:pt x="28952" y="44489"/>
                </a:moveTo>
                <a:cubicBezTo>
                  <a:pt x="29542" y="44489"/>
                  <a:pt x="29826" y="43790"/>
                  <a:pt x="29411" y="43375"/>
                </a:cubicBezTo>
                <a:cubicBezTo>
                  <a:pt x="29018" y="42960"/>
                  <a:pt x="28297" y="43244"/>
                  <a:pt x="28297" y="43834"/>
                </a:cubicBezTo>
                <a:cubicBezTo>
                  <a:pt x="28297" y="44205"/>
                  <a:pt x="28603" y="44489"/>
                  <a:pt x="28952" y="44489"/>
                </a:cubicBezTo>
                <a:close/>
                <a:moveTo>
                  <a:pt x="24123" y="44380"/>
                </a:moveTo>
                <a:cubicBezTo>
                  <a:pt x="24626" y="44380"/>
                  <a:pt x="24866" y="43790"/>
                  <a:pt x="24517" y="43440"/>
                </a:cubicBezTo>
                <a:cubicBezTo>
                  <a:pt x="24167" y="43091"/>
                  <a:pt x="23577" y="43331"/>
                  <a:pt x="23577" y="43834"/>
                </a:cubicBezTo>
                <a:cubicBezTo>
                  <a:pt x="23577" y="44118"/>
                  <a:pt x="23839" y="44380"/>
                  <a:pt x="24123" y="44380"/>
                </a:cubicBezTo>
                <a:close/>
                <a:moveTo>
                  <a:pt x="19294" y="44227"/>
                </a:moveTo>
                <a:cubicBezTo>
                  <a:pt x="19666" y="44227"/>
                  <a:pt x="19841" y="43812"/>
                  <a:pt x="19578" y="43550"/>
                </a:cubicBezTo>
                <a:cubicBezTo>
                  <a:pt x="19338" y="43309"/>
                  <a:pt x="18901" y="43484"/>
                  <a:pt x="18901" y="43834"/>
                </a:cubicBezTo>
                <a:cubicBezTo>
                  <a:pt x="18901" y="44052"/>
                  <a:pt x="19076" y="44227"/>
                  <a:pt x="19294" y="44227"/>
                </a:cubicBezTo>
                <a:close/>
                <a:moveTo>
                  <a:pt x="14487" y="44096"/>
                </a:moveTo>
                <a:cubicBezTo>
                  <a:pt x="14727" y="44096"/>
                  <a:pt x="14837" y="43812"/>
                  <a:pt x="14684" y="43637"/>
                </a:cubicBezTo>
                <a:cubicBezTo>
                  <a:pt x="14509" y="43462"/>
                  <a:pt x="14203" y="43593"/>
                  <a:pt x="14203" y="43834"/>
                </a:cubicBezTo>
                <a:cubicBezTo>
                  <a:pt x="14203" y="43987"/>
                  <a:pt x="14334" y="44096"/>
                  <a:pt x="14487" y="44096"/>
                </a:cubicBezTo>
                <a:close/>
                <a:moveTo>
                  <a:pt x="9658" y="43987"/>
                </a:moveTo>
                <a:cubicBezTo>
                  <a:pt x="9724" y="43987"/>
                  <a:pt x="9811" y="43921"/>
                  <a:pt x="9811" y="43834"/>
                </a:cubicBezTo>
                <a:cubicBezTo>
                  <a:pt x="9811" y="43615"/>
                  <a:pt x="9418" y="43987"/>
                  <a:pt x="9658" y="43987"/>
                </a:cubicBezTo>
                <a:close/>
                <a:moveTo>
                  <a:pt x="4829" y="43877"/>
                </a:moveTo>
                <a:cubicBezTo>
                  <a:pt x="4873" y="43877"/>
                  <a:pt x="4873" y="43812"/>
                  <a:pt x="4829" y="43812"/>
                </a:cubicBezTo>
                <a:cubicBezTo>
                  <a:pt x="4807" y="43812"/>
                  <a:pt x="4807" y="43877"/>
                  <a:pt x="4829" y="43877"/>
                </a:cubicBezTo>
                <a:close/>
                <a:moveTo>
                  <a:pt x="149591" y="39027"/>
                </a:moveTo>
                <a:cubicBezTo>
                  <a:pt x="149613" y="39027"/>
                  <a:pt x="149613" y="39005"/>
                  <a:pt x="149591" y="39005"/>
                </a:cubicBezTo>
                <a:cubicBezTo>
                  <a:pt x="149591" y="39005"/>
                  <a:pt x="149591" y="39027"/>
                  <a:pt x="149591" y="39027"/>
                </a:cubicBezTo>
                <a:close/>
                <a:moveTo>
                  <a:pt x="144784" y="39114"/>
                </a:moveTo>
                <a:cubicBezTo>
                  <a:pt x="144937" y="39114"/>
                  <a:pt x="144674" y="38852"/>
                  <a:pt x="144674" y="39027"/>
                </a:cubicBezTo>
                <a:cubicBezTo>
                  <a:pt x="144674" y="39070"/>
                  <a:pt x="144718" y="39114"/>
                  <a:pt x="144784" y="39114"/>
                </a:cubicBezTo>
                <a:close/>
                <a:moveTo>
                  <a:pt x="139955" y="39245"/>
                </a:moveTo>
                <a:cubicBezTo>
                  <a:pt x="140064" y="39245"/>
                  <a:pt x="140173" y="39136"/>
                  <a:pt x="140173" y="39005"/>
                </a:cubicBezTo>
                <a:cubicBezTo>
                  <a:pt x="140173" y="38721"/>
                  <a:pt x="139714" y="38721"/>
                  <a:pt x="139714" y="39005"/>
                </a:cubicBezTo>
                <a:cubicBezTo>
                  <a:pt x="139714" y="39136"/>
                  <a:pt x="139823" y="39245"/>
                  <a:pt x="139955" y="39245"/>
                </a:cubicBezTo>
                <a:close/>
                <a:moveTo>
                  <a:pt x="135126" y="39376"/>
                </a:moveTo>
                <a:cubicBezTo>
                  <a:pt x="135453" y="39376"/>
                  <a:pt x="135606" y="38983"/>
                  <a:pt x="135366" y="38764"/>
                </a:cubicBezTo>
                <a:cubicBezTo>
                  <a:pt x="135147" y="38524"/>
                  <a:pt x="134754" y="38699"/>
                  <a:pt x="134754" y="39005"/>
                </a:cubicBezTo>
                <a:cubicBezTo>
                  <a:pt x="134754" y="39223"/>
                  <a:pt x="134929" y="39376"/>
                  <a:pt x="135126" y="39376"/>
                </a:cubicBezTo>
                <a:close/>
                <a:moveTo>
                  <a:pt x="130297" y="39485"/>
                </a:moveTo>
                <a:cubicBezTo>
                  <a:pt x="130734" y="39485"/>
                  <a:pt x="130930" y="38983"/>
                  <a:pt x="130646" y="38677"/>
                </a:cubicBezTo>
                <a:cubicBezTo>
                  <a:pt x="130340" y="38371"/>
                  <a:pt x="129816" y="38590"/>
                  <a:pt x="129816" y="39005"/>
                </a:cubicBezTo>
                <a:cubicBezTo>
                  <a:pt x="129816" y="39289"/>
                  <a:pt x="130034" y="39485"/>
                  <a:pt x="130297" y="39485"/>
                </a:cubicBezTo>
                <a:close/>
                <a:moveTo>
                  <a:pt x="125467" y="39617"/>
                </a:moveTo>
                <a:cubicBezTo>
                  <a:pt x="126014" y="39617"/>
                  <a:pt x="126276" y="38961"/>
                  <a:pt x="125905" y="38590"/>
                </a:cubicBezTo>
                <a:cubicBezTo>
                  <a:pt x="125511" y="38218"/>
                  <a:pt x="124878" y="38480"/>
                  <a:pt x="124878" y="39005"/>
                </a:cubicBezTo>
                <a:cubicBezTo>
                  <a:pt x="124878" y="39354"/>
                  <a:pt x="125140" y="39617"/>
                  <a:pt x="125467" y="39617"/>
                </a:cubicBezTo>
                <a:close/>
                <a:moveTo>
                  <a:pt x="120638" y="39748"/>
                </a:moveTo>
                <a:cubicBezTo>
                  <a:pt x="121294" y="39748"/>
                  <a:pt x="121622" y="38961"/>
                  <a:pt x="121163" y="38502"/>
                </a:cubicBezTo>
                <a:cubicBezTo>
                  <a:pt x="120704" y="38043"/>
                  <a:pt x="119917" y="38371"/>
                  <a:pt x="119917" y="39005"/>
                </a:cubicBezTo>
                <a:cubicBezTo>
                  <a:pt x="119917" y="39420"/>
                  <a:pt x="120245" y="39748"/>
                  <a:pt x="120638" y="39748"/>
                </a:cubicBezTo>
                <a:close/>
                <a:moveTo>
                  <a:pt x="115831" y="39857"/>
                </a:moveTo>
                <a:cubicBezTo>
                  <a:pt x="116574" y="39857"/>
                  <a:pt x="116946" y="38961"/>
                  <a:pt x="116421" y="38415"/>
                </a:cubicBezTo>
                <a:cubicBezTo>
                  <a:pt x="115875" y="37890"/>
                  <a:pt x="114979" y="38262"/>
                  <a:pt x="114979" y="39005"/>
                </a:cubicBezTo>
                <a:cubicBezTo>
                  <a:pt x="114979" y="39485"/>
                  <a:pt x="115351" y="39857"/>
                  <a:pt x="115831" y="39857"/>
                </a:cubicBezTo>
                <a:close/>
                <a:moveTo>
                  <a:pt x="111002" y="39966"/>
                </a:moveTo>
                <a:cubicBezTo>
                  <a:pt x="111833" y="39966"/>
                  <a:pt x="112270" y="38939"/>
                  <a:pt x="111658" y="38349"/>
                </a:cubicBezTo>
                <a:cubicBezTo>
                  <a:pt x="111068" y="37737"/>
                  <a:pt x="110041" y="38174"/>
                  <a:pt x="110041" y="39005"/>
                </a:cubicBezTo>
                <a:cubicBezTo>
                  <a:pt x="110041" y="39551"/>
                  <a:pt x="110478" y="39966"/>
                  <a:pt x="111002" y="39966"/>
                </a:cubicBezTo>
                <a:close/>
                <a:moveTo>
                  <a:pt x="106173" y="40054"/>
                </a:moveTo>
                <a:cubicBezTo>
                  <a:pt x="107091" y="40054"/>
                  <a:pt x="107572" y="38939"/>
                  <a:pt x="106916" y="38284"/>
                </a:cubicBezTo>
                <a:cubicBezTo>
                  <a:pt x="106239" y="37628"/>
                  <a:pt x="105124" y="38087"/>
                  <a:pt x="105124" y="39005"/>
                </a:cubicBezTo>
                <a:cubicBezTo>
                  <a:pt x="105124" y="39595"/>
                  <a:pt x="105583" y="40054"/>
                  <a:pt x="106173" y="40054"/>
                </a:cubicBezTo>
                <a:close/>
                <a:moveTo>
                  <a:pt x="101344" y="40163"/>
                </a:moveTo>
                <a:cubicBezTo>
                  <a:pt x="102371" y="40163"/>
                  <a:pt x="102874" y="38917"/>
                  <a:pt x="102153" y="38196"/>
                </a:cubicBezTo>
                <a:cubicBezTo>
                  <a:pt x="101432" y="37475"/>
                  <a:pt x="100186" y="38000"/>
                  <a:pt x="100186" y="39005"/>
                </a:cubicBezTo>
                <a:cubicBezTo>
                  <a:pt x="100186" y="39660"/>
                  <a:pt x="100710" y="40163"/>
                  <a:pt x="101344" y="40163"/>
                </a:cubicBezTo>
                <a:close/>
                <a:moveTo>
                  <a:pt x="96515" y="40250"/>
                </a:moveTo>
                <a:cubicBezTo>
                  <a:pt x="97608" y="40250"/>
                  <a:pt x="98154" y="38917"/>
                  <a:pt x="97389" y="38153"/>
                </a:cubicBezTo>
                <a:cubicBezTo>
                  <a:pt x="96603" y="37366"/>
                  <a:pt x="95291" y="37912"/>
                  <a:pt x="95291" y="39005"/>
                </a:cubicBezTo>
                <a:cubicBezTo>
                  <a:pt x="95291" y="39704"/>
                  <a:pt x="95838" y="40250"/>
                  <a:pt x="96515" y="40250"/>
                </a:cubicBezTo>
                <a:close/>
                <a:moveTo>
                  <a:pt x="91686" y="40316"/>
                </a:moveTo>
                <a:cubicBezTo>
                  <a:pt x="92844" y="40316"/>
                  <a:pt x="93434" y="38917"/>
                  <a:pt x="92604" y="38087"/>
                </a:cubicBezTo>
                <a:cubicBezTo>
                  <a:pt x="91795" y="37279"/>
                  <a:pt x="90397" y="37847"/>
                  <a:pt x="90397" y="39005"/>
                </a:cubicBezTo>
                <a:cubicBezTo>
                  <a:pt x="90397" y="39726"/>
                  <a:pt x="90965" y="40316"/>
                  <a:pt x="91686" y="40316"/>
                </a:cubicBezTo>
                <a:close/>
                <a:moveTo>
                  <a:pt x="86857" y="40359"/>
                </a:moveTo>
                <a:cubicBezTo>
                  <a:pt x="88081" y="40359"/>
                  <a:pt x="88671" y="38917"/>
                  <a:pt x="87819" y="38065"/>
                </a:cubicBezTo>
                <a:cubicBezTo>
                  <a:pt x="86966" y="37213"/>
                  <a:pt x="85502" y="37803"/>
                  <a:pt x="85502" y="39005"/>
                </a:cubicBezTo>
                <a:cubicBezTo>
                  <a:pt x="85524" y="39770"/>
                  <a:pt x="86114" y="40359"/>
                  <a:pt x="86857" y="40359"/>
                </a:cubicBezTo>
                <a:close/>
                <a:moveTo>
                  <a:pt x="82028" y="40403"/>
                </a:moveTo>
                <a:cubicBezTo>
                  <a:pt x="83252" y="40403"/>
                  <a:pt x="83864" y="38939"/>
                  <a:pt x="83011" y="38065"/>
                </a:cubicBezTo>
                <a:cubicBezTo>
                  <a:pt x="82159" y="37213"/>
                  <a:pt x="80695" y="37803"/>
                  <a:pt x="80673" y="39005"/>
                </a:cubicBezTo>
                <a:cubicBezTo>
                  <a:pt x="80673" y="39770"/>
                  <a:pt x="81285" y="40403"/>
                  <a:pt x="82028" y="40403"/>
                </a:cubicBezTo>
                <a:close/>
                <a:moveTo>
                  <a:pt x="77221" y="40403"/>
                </a:moveTo>
                <a:cubicBezTo>
                  <a:pt x="78444" y="40403"/>
                  <a:pt x="79078" y="38895"/>
                  <a:pt x="78204" y="38021"/>
                </a:cubicBezTo>
                <a:cubicBezTo>
                  <a:pt x="77330" y="37147"/>
                  <a:pt x="75822" y="37759"/>
                  <a:pt x="75822" y="39005"/>
                </a:cubicBezTo>
                <a:cubicBezTo>
                  <a:pt x="75822" y="39770"/>
                  <a:pt x="76434" y="40403"/>
                  <a:pt x="77221" y="40403"/>
                </a:cubicBezTo>
                <a:close/>
                <a:moveTo>
                  <a:pt x="72392" y="40403"/>
                </a:moveTo>
                <a:cubicBezTo>
                  <a:pt x="73594" y="40403"/>
                  <a:pt x="74205" y="38939"/>
                  <a:pt x="73353" y="38065"/>
                </a:cubicBezTo>
                <a:cubicBezTo>
                  <a:pt x="72501" y="37213"/>
                  <a:pt x="71037" y="37803"/>
                  <a:pt x="71015" y="39005"/>
                </a:cubicBezTo>
                <a:cubicBezTo>
                  <a:pt x="71015" y="39770"/>
                  <a:pt x="71627" y="40403"/>
                  <a:pt x="72392" y="40403"/>
                </a:cubicBezTo>
                <a:close/>
                <a:moveTo>
                  <a:pt x="67563" y="40359"/>
                </a:moveTo>
                <a:cubicBezTo>
                  <a:pt x="68765" y="40359"/>
                  <a:pt x="69376" y="38917"/>
                  <a:pt x="68524" y="38065"/>
                </a:cubicBezTo>
                <a:cubicBezTo>
                  <a:pt x="67672" y="37213"/>
                  <a:pt x="66208" y="37803"/>
                  <a:pt x="66208" y="39005"/>
                </a:cubicBezTo>
                <a:cubicBezTo>
                  <a:pt x="66208" y="39770"/>
                  <a:pt x="66820" y="40359"/>
                  <a:pt x="67563" y="40359"/>
                </a:cubicBezTo>
                <a:close/>
                <a:moveTo>
                  <a:pt x="62756" y="40316"/>
                </a:moveTo>
                <a:cubicBezTo>
                  <a:pt x="63914" y="40316"/>
                  <a:pt x="64482" y="38917"/>
                  <a:pt x="63673" y="38109"/>
                </a:cubicBezTo>
                <a:cubicBezTo>
                  <a:pt x="62843" y="37279"/>
                  <a:pt x="61445" y="37868"/>
                  <a:pt x="61445" y="39027"/>
                </a:cubicBezTo>
                <a:cubicBezTo>
                  <a:pt x="61445" y="39726"/>
                  <a:pt x="62035" y="40316"/>
                  <a:pt x="62756" y="40316"/>
                </a:cubicBezTo>
                <a:close/>
                <a:moveTo>
                  <a:pt x="57927" y="40228"/>
                </a:moveTo>
                <a:cubicBezTo>
                  <a:pt x="58997" y="40228"/>
                  <a:pt x="59544" y="38917"/>
                  <a:pt x="58779" y="38153"/>
                </a:cubicBezTo>
                <a:cubicBezTo>
                  <a:pt x="58014" y="37388"/>
                  <a:pt x="56703" y="37934"/>
                  <a:pt x="56703" y="39027"/>
                </a:cubicBezTo>
                <a:cubicBezTo>
                  <a:pt x="56703" y="39682"/>
                  <a:pt x="57249" y="40228"/>
                  <a:pt x="57927" y="40228"/>
                </a:cubicBezTo>
                <a:close/>
                <a:moveTo>
                  <a:pt x="53098" y="40163"/>
                </a:moveTo>
                <a:cubicBezTo>
                  <a:pt x="54103" y="40163"/>
                  <a:pt x="54605" y="38939"/>
                  <a:pt x="53906" y="38218"/>
                </a:cubicBezTo>
                <a:cubicBezTo>
                  <a:pt x="53185" y="37497"/>
                  <a:pt x="51961" y="38000"/>
                  <a:pt x="51961" y="39027"/>
                </a:cubicBezTo>
                <a:cubicBezTo>
                  <a:pt x="51961" y="39638"/>
                  <a:pt x="52464" y="40163"/>
                  <a:pt x="53098" y="40163"/>
                </a:cubicBezTo>
                <a:close/>
                <a:moveTo>
                  <a:pt x="48268" y="40054"/>
                </a:moveTo>
                <a:cubicBezTo>
                  <a:pt x="49208" y="40054"/>
                  <a:pt x="49667" y="38917"/>
                  <a:pt x="49011" y="38262"/>
                </a:cubicBezTo>
                <a:cubicBezTo>
                  <a:pt x="48356" y="37606"/>
                  <a:pt x="47220" y="38065"/>
                  <a:pt x="47220" y="39005"/>
                </a:cubicBezTo>
                <a:cubicBezTo>
                  <a:pt x="47220" y="39573"/>
                  <a:pt x="47700" y="40054"/>
                  <a:pt x="48268" y="40054"/>
                </a:cubicBezTo>
                <a:close/>
                <a:moveTo>
                  <a:pt x="43439" y="39944"/>
                </a:moveTo>
                <a:cubicBezTo>
                  <a:pt x="44270" y="39944"/>
                  <a:pt x="44685" y="38939"/>
                  <a:pt x="44095" y="38349"/>
                </a:cubicBezTo>
                <a:cubicBezTo>
                  <a:pt x="43505" y="37759"/>
                  <a:pt x="42500" y="38174"/>
                  <a:pt x="42500" y="39005"/>
                </a:cubicBezTo>
                <a:cubicBezTo>
                  <a:pt x="42500" y="39529"/>
                  <a:pt x="42915" y="39944"/>
                  <a:pt x="43439" y="39944"/>
                </a:cubicBezTo>
                <a:close/>
                <a:moveTo>
                  <a:pt x="38610" y="39835"/>
                </a:moveTo>
                <a:cubicBezTo>
                  <a:pt x="39353" y="39835"/>
                  <a:pt x="39703" y="38939"/>
                  <a:pt x="39200" y="38437"/>
                </a:cubicBezTo>
                <a:cubicBezTo>
                  <a:pt x="38676" y="37912"/>
                  <a:pt x="37802" y="38284"/>
                  <a:pt x="37802" y="39005"/>
                </a:cubicBezTo>
                <a:cubicBezTo>
                  <a:pt x="37802" y="39464"/>
                  <a:pt x="38173" y="39835"/>
                  <a:pt x="38610" y="39835"/>
                </a:cubicBezTo>
                <a:close/>
                <a:moveTo>
                  <a:pt x="33781" y="39704"/>
                </a:moveTo>
                <a:cubicBezTo>
                  <a:pt x="34415" y="39704"/>
                  <a:pt x="34743" y="38939"/>
                  <a:pt x="34284" y="38502"/>
                </a:cubicBezTo>
                <a:cubicBezTo>
                  <a:pt x="33847" y="38043"/>
                  <a:pt x="33082" y="38371"/>
                  <a:pt x="33082" y="39005"/>
                </a:cubicBezTo>
                <a:cubicBezTo>
                  <a:pt x="33082" y="39398"/>
                  <a:pt x="33410" y="39704"/>
                  <a:pt x="33781" y="39704"/>
                </a:cubicBezTo>
                <a:close/>
                <a:moveTo>
                  <a:pt x="28974" y="39595"/>
                </a:moveTo>
                <a:cubicBezTo>
                  <a:pt x="29499" y="39595"/>
                  <a:pt x="29761" y="38961"/>
                  <a:pt x="29389" y="38590"/>
                </a:cubicBezTo>
                <a:cubicBezTo>
                  <a:pt x="29018" y="38218"/>
                  <a:pt x="28384" y="38480"/>
                  <a:pt x="28384" y="39005"/>
                </a:cubicBezTo>
                <a:cubicBezTo>
                  <a:pt x="28384" y="39332"/>
                  <a:pt x="28646" y="39595"/>
                  <a:pt x="28974" y="39595"/>
                </a:cubicBezTo>
                <a:close/>
                <a:moveTo>
                  <a:pt x="24145" y="39464"/>
                </a:moveTo>
                <a:cubicBezTo>
                  <a:pt x="24560" y="39464"/>
                  <a:pt x="24779" y="38961"/>
                  <a:pt x="24473" y="38677"/>
                </a:cubicBezTo>
                <a:cubicBezTo>
                  <a:pt x="24189" y="38371"/>
                  <a:pt x="23664" y="38590"/>
                  <a:pt x="23664" y="39005"/>
                </a:cubicBezTo>
                <a:cubicBezTo>
                  <a:pt x="23664" y="39267"/>
                  <a:pt x="23883" y="39464"/>
                  <a:pt x="24145" y="39464"/>
                </a:cubicBezTo>
                <a:close/>
                <a:moveTo>
                  <a:pt x="19316" y="39354"/>
                </a:moveTo>
                <a:cubicBezTo>
                  <a:pt x="19622" y="39354"/>
                  <a:pt x="19775" y="38983"/>
                  <a:pt x="19556" y="38764"/>
                </a:cubicBezTo>
                <a:cubicBezTo>
                  <a:pt x="19338" y="38546"/>
                  <a:pt x="18967" y="38699"/>
                  <a:pt x="18967" y="39005"/>
                </a:cubicBezTo>
                <a:cubicBezTo>
                  <a:pt x="18967" y="39201"/>
                  <a:pt x="19119" y="39354"/>
                  <a:pt x="19316" y="39354"/>
                </a:cubicBezTo>
                <a:close/>
                <a:moveTo>
                  <a:pt x="14487" y="39223"/>
                </a:moveTo>
                <a:cubicBezTo>
                  <a:pt x="14684" y="39223"/>
                  <a:pt x="14771" y="38983"/>
                  <a:pt x="14640" y="38852"/>
                </a:cubicBezTo>
                <a:cubicBezTo>
                  <a:pt x="14509" y="38721"/>
                  <a:pt x="14269" y="38808"/>
                  <a:pt x="14269" y="39005"/>
                </a:cubicBezTo>
                <a:cubicBezTo>
                  <a:pt x="14269" y="39136"/>
                  <a:pt x="14378" y="39223"/>
                  <a:pt x="14487" y="39223"/>
                </a:cubicBezTo>
                <a:close/>
                <a:moveTo>
                  <a:pt x="9658" y="39114"/>
                </a:moveTo>
                <a:cubicBezTo>
                  <a:pt x="9789" y="39114"/>
                  <a:pt x="9789" y="38917"/>
                  <a:pt x="9658" y="38917"/>
                </a:cubicBezTo>
                <a:cubicBezTo>
                  <a:pt x="9527" y="38917"/>
                  <a:pt x="9527" y="39114"/>
                  <a:pt x="9658" y="39114"/>
                </a:cubicBezTo>
                <a:close/>
                <a:moveTo>
                  <a:pt x="144784" y="34219"/>
                </a:moveTo>
                <a:cubicBezTo>
                  <a:pt x="144805" y="34219"/>
                  <a:pt x="144827" y="34198"/>
                  <a:pt x="144827" y="34198"/>
                </a:cubicBezTo>
                <a:cubicBezTo>
                  <a:pt x="144827" y="34132"/>
                  <a:pt x="144740" y="34132"/>
                  <a:pt x="144740" y="34198"/>
                </a:cubicBezTo>
                <a:cubicBezTo>
                  <a:pt x="144740" y="34198"/>
                  <a:pt x="144762" y="34219"/>
                  <a:pt x="144784" y="34219"/>
                </a:cubicBezTo>
                <a:close/>
                <a:moveTo>
                  <a:pt x="139955" y="34350"/>
                </a:moveTo>
                <a:cubicBezTo>
                  <a:pt x="140042" y="34350"/>
                  <a:pt x="140108" y="34285"/>
                  <a:pt x="140108" y="34176"/>
                </a:cubicBezTo>
                <a:cubicBezTo>
                  <a:pt x="140108" y="34088"/>
                  <a:pt x="140042" y="34023"/>
                  <a:pt x="139955" y="34023"/>
                </a:cubicBezTo>
                <a:cubicBezTo>
                  <a:pt x="139867" y="34023"/>
                  <a:pt x="139802" y="34088"/>
                  <a:pt x="139802" y="34176"/>
                </a:cubicBezTo>
                <a:cubicBezTo>
                  <a:pt x="139802" y="34285"/>
                  <a:pt x="139867" y="34350"/>
                  <a:pt x="139955" y="34350"/>
                </a:cubicBezTo>
                <a:close/>
                <a:moveTo>
                  <a:pt x="135126" y="34460"/>
                </a:moveTo>
                <a:cubicBezTo>
                  <a:pt x="135366" y="34460"/>
                  <a:pt x="135497" y="34176"/>
                  <a:pt x="135322" y="34001"/>
                </a:cubicBezTo>
                <a:cubicBezTo>
                  <a:pt x="135147" y="33826"/>
                  <a:pt x="134863" y="33957"/>
                  <a:pt x="134863" y="34198"/>
                </a:cubicBezTo>
                <a:cubicBezTo>
                  <a:pt x="134863" y="34350"/>
                  <a:pt x="134973" y="34460"/>
                  <a:pt x="135126" y="34460"/>
                </a:cubicBezTo>
                <a:close/>
                <a:moveTo>
                  <a:pt x="130297" y="34591"/>
                </a:moveTo>
                <a:cubicBezTo>
                  <a:pt x="130668" y="34591"/>
                  <a:pt x="130865" y="34154"/>
                  <a:pt x="130602" y="33892"/>
                </a:cubicBezTo>
                <a:cubicBezTo>
                  <a:pt x="130340" y="33629"/>
                  <a:pt x="129881" y="33826"/>
                  <a:pt x="129881" y="34198"/>
                </a:cubicBezTo>
                <a:cubicBezTo>
                  <a:pt x="129881" y="34416"/>
                  <a:pt x="130078" y="34591"/>
                  <a:pt x="130297" y="34591"/>
                </a:cubicBezTo>
                <a:close/>
                <a:moveTo>
                  <a:pt x="125489" y="34700"/>
                </a:moveTo>
                <a:cubicBezTo>
                  <a:pt x="125948" y="34700"/>
                  <a:pt x="126167" y="34132"/>
                  <a:pt x="125839" y="33804"/>
                </a:cubicBezTo>
                <a:cubicBezTo>
                  <a:pt x="125511" y="33476"/>
                  <a:pt x="124965" y="33717"/>
                  <a:pt x="124965" y="34176"/>
                </a:cubicBezTo>
                <a:cubicBezTo>
                  <a:pt x="124965" y="34482"/>
                  <a:pt x="125183" y="34700"/>
                  <a:pt x="125489" y="34700"/>
                </a:cubicBezTo>
                <a:close/>
                <a:moveTo>
                  <a:pt x="120660" y="34831"/>
                </a:moveTo>
                <a:cubicBezTo>
                  <a:pt x="121228" y="34831"/>
                  <a:pt x="121512" y="34132"/>
                  <a:pt x="121119" y="33739"/>
                </a:cubicBezTo>
                <a:cubicBezTo>
                  <a:pt x="120704" y="33323"/>
                  <a:pt x="120005" y="33608"/>
                  <a:pt x="120005" y="34176"/>
                </a:cubicBezTo>
                <a:cubicBezTo>
                  <a:pt x="120005" y="34547"/>
                  <a:pt x="120289" y="34831"/>
                  <a:pt x="120660" y="34831"/>
                </a:cubicBezTo>
                <a:close/>
                <a:moveTo>
                  <a:pt x="115831" y="34940"/>
                </a:moveTo>
                <a:cubicBezTo>
                  <a:pt x="116509" y="34940"/>
                  <a:pt x="116836" y="34132"/>
                  <a:pt x="116356" y="33651"/>
                </a:cubicBezTo>
                <a:cubicBezTo>
                  <a:pt x="115875" y="33171"/>
                  <a:pt x="115066" y="33520"/>
                  <a:pt x="115088" y="34176"/>
                </a:cubicBezTo>
                <a:cubicBezTo>
                  <a:pt x="115066" y="34591"/>
                  <a:pt x="115416" y="34940"/>
                  <a:pt x="115831" y="34940"/>
                </a:cubicBezTo>
                <a:close/>
                <a:moveTo>
                  <a:pt x="111002" y="35028"/>
                </a:moveTo>
                <a:cubicBezTo>
                  <a:pt x="111745" y="35028"/>
                  <a:pt x="112138" y="34110"/>
                  <a:pt x="111592" y="33586"/>
                </a:cubicBezTo>
                <a:cubicBezTo>
                  <a:pt x="111068" y="33061"/>
                  <a:pt x="110150" y="33433"/>
                  <a:pt x="110150" y="34176"/>
                </a:cubicBezTo>
                <a:cubicBezTo>
                  <a:pt x="110150" y="34656"/>
                  <a:pt x="110543" y="35028"/>
                  <a:pt x="111002" y="35028"/>
                </a:cubicBezTo>
                <a:close/>
                <a:moveTo>
                  <a:pt x="106173" y="35137"/>
                </a:moveTo>
                <a:cubicBezTo>
                  <a:pt x="107025" y="35137"/>
                  <a:pt x="107441" y="34110"/>
                  <a:pt x="106851" y="33520"/>
                </a:cubicBezTo>
                <a:cubicBezTo>
                  <a:pt x="106239" y="32908"/>
                  <a:pt x="105234" y="33345"/>
                  <a:pt x="105234" y="34176"/>
                </a:cubicBezTo>
                <a:cubicBezTo>
                  <a:pt x="105234" y="34722"/>
                  <a:pt x="105649" y="35137"/>
                  <a:pt x="106173" y="35137"/>
                </a:cubicBezTo>
                <a:close/>
                <a:moveTo>
                  <a:pt x="101344" y="35225"/>
                </a:moveTo>
                <a:cubicBezTo>
                  <a:pt x="102262" y="35225"/>
                  <a:pt x="102743" y="34110"/>
                  <a:pt x="102087" y="33455"/>
                </a:cubicBezTo>
                <a:cubicBezTo>
                  <a:pt x="101432" y="32799"/>
                  <a:pt x="100317" y="33258"/>
                  <a:pt x="100317" y="34176"/>
                </a:cubicBezTo>
                <a:cubicBezTo>
                  <a:pt x="100317" y="34766"/>
                  <a:pt x="100776" y="35225"/>
                  <a:pt x="101344" y="35225"/>
                </a:cubicBezTo>
                <a:close/>
                <a:moveTo>
                  <a:pt x="96515" y="35290"/>
                </a:moveTo>
                <a:cubicBezTo>
                  <a:pt x="97520" y="35290"/>
                  <a:pt x="98023" y="34088"/>
                  <a:pt x="97302" y="33389"/>
                </a:cubicBezTo>
                <a:cubicBezTo>
                  <a:pt x="96603" y="32690"/>
                  <a:pt x="95423" y="33192"/>
                  <a:pt x="95423" y="34176"/>
                </a:cubicBezTo>
                <a:cubicBezTo>
                  <a:pt x="95423" y="34809"/>
                  <a:pt x="95903" y="35290"/>
                  <a:pt x="96515" y="35290"/>
                </a:cubicBezTo>
                <a:close/>
                <a:moveTo>
                  <a:pt x="91708" y="35356"/>
                </a:moveTo>
                <a:cubicBezTo>
                  <a:pt x="92757" y="35356"/>
                  <a:pt x="93281" y="34088"/>
                  <a:pt x="92538" y="33345"/>
                </a:cubicBezTo>
                <a:cubicBezTo>
                  <a:pt x="91774" y="32602"/>
                  <a:pt x="90528" y="33127"/>
                  <a:pt x="90528" y="34176"/>
                </a:cubicBezTo>
                <a:cubicBezTo>
                  <a:pt x="90528" y="34831"/>
                  <a:pt x="91052" y="35356"/>
                  <a:pt x="91708" y="35356"/>
                </a:cubicBezTo>
                <a:close/>
                <a:moveTo>
                  <a:pt x="86879" y="35399"/>
                </a:moveTo>
                <a:cubicBezTo>
                  <a:pt x="87950" y="35399"/>
                  <a:pt x="88496" y="34088"/>
                  <a:pt x="87731" y="33323"/>
                </a:cubicBezTo>
                <a:cubicBezTo>
                  <a:pt x="86966" y="32559"/>
                  <a:pt x="85655" y="33105"/>
                  <a:pt x="85655" y="34176"/>
                </a:cubicBezTo>
                <a:cubicBezTo>
                  <a:pt x="85655" y="34853"/>
                  <a:pt x="86202" y="35399"/>
                  <a:pt x="86879" y="35399"/>
                </a:cubicBezTo>
                <a:close/>
                <a:moveTo>
                  <a:pt x="82050" y="35421"/>
                </a:moveTo>
                <a:cubicBezTo>
                  <a:pt x="83164" y="35421"/>
                  <a:pt x="83711" y="34088"/>
                  <a:pt x="82924" y="33302"/>
                </a:cubicBezTo>
                <a:cubicBezTo>
                  <a:pt x="82137" y="32515"/>
                  <a:pt x="80804" y="33083"/>
                  <a:pt x="80804" y="34176"/>
                </a:cubicBezTo>
                <a:cubicBezTo>
                  <a:pt x="80804" y="34875"/>
                  <a:pt x="81351" y="35421"/>
                  <a:pt x="82050" y="35421"/>
                </a:cubicBezTo>
                <a:close/>
                <a:moveTo>
                  <a:pt x="77221" y="35421"/>
                </a:moveTo>
                <a:cubicBezTo>
                  <a:pt x="78335" y="35421"/>
                  <a:pt x="78903" y="34066"/>
                  <a:pt x="78117" y="33280"/>
                </a:cubicBezTo>
                <a:cubicBezTo>
                  <a:pt x="77330" y="32493"/>
                  <a:pt x="75954" y="33039"/>
                  <a:pt x="75954" y="34176"/>
                </a:cubicBezTo>
                <a:cubicBezTo>
                  <a:pt x="75954" y="34875"/>
                  <a:pt x="76522" y="35421"/>
                  <a:pt x="77221" y="35421"/>
                </a:cubicBezTo>
                <a:close/>
                <a:moveTo>
                  <a:pt x="72392" y="35421"/>
                </a:moveTo>
                <a:cubicBezTo>
                  <a:pt x="73506" y="35421"/>
                  <a:pt x="74052" y="34088"/>
                  <a:pt x="73288" y="33302"/>
                </a:cubicBezTo>
                <a:cubicBezTo>
                  <a:pt x="72501" y="32515"/>
                  <a:pt x="71146" y="33083"/>
                  <a:pt x="71146" y="34176"/>
                </a:cubicBezTo>
                <a:cubicBezTo>
                  <a:pt x="71146" y="34875"/>
                  <a:pt x="71714" y="35421"/>
                  <a:pt x="72392" y="35421"/>
                </a:cubicBezTo>
                <a:close/>
                <a:moveTo>
                  <a:pt x="67563" y="35399"/>
                </a:moveTo>
                <a:cubicBezTo>
                  <a:pt x="68655" y="35399"/>
                  <a:pt x="69202" y="34088"/>
                  <a:pt x="68437" y="33323"/>
                </a:cubicBezTo>
                <a:cubicBezTo>
                  <a:pt x="67672" y="32559"/>
                  <a:pt x="66361" y="33105"/>
                  <a:pt x="66361" y="34176"/>
                </a:cubicBezTo>
                <a:cubicBezTo>
                  <a:pt x="66361" y="34853"/>
                  <a:pt x="66907" y="35399"/>
                  <a:pt x="67563" y="35399"/>
                </a:cubicBezTo>
                <a:close/>
                <a:moveTo>
                  <a:pt x="62734" y="35356"/>
                </a:moveTo>
                <a:cubicBezTo>
                  <a:pt x="63783" y="35356"/>
                  <a:pt x="64307" y="34088"/>
                  <a:pt x="63564" y="33367"/>
                </a:cubicBezTo>
                <a:cubicBezTo>
                  <a:pt x="62843" y="32624"/>
                  <a:pt x="61576" y="33149"/>
                  <a:pt x="61576" y="34176"/>
                </a:cubicBezTo>
                <a:cubicBezTo>
                  <a:pt x="61576" y="34831"/>
                  <a:pt x="62100" y="35356"/>
                  <a:pt x="62734" y="35356"/>
                </a:cubicBezTo>
                <a:close/>
                <a:moveTo>
                  <a:pt x="57927" y="35290"/>
                </a:moveTo>
                <a:cubicBezTo>
                  <a:pt x="58888" y="35290"/>
                  <a:pt x="59369" y="34110"/>
                  <a:pt x="58691" y="33411"/>
                </a:cubicBezTo>
                <a:cubicBezTo>
                  <a:pt x="57992" y="32734"/>
                  <a:pt x="56834" y="33214"/>
                  <a:pt x="56834" y="34198"/>
                </a:cubicBezTo>
                <a:cubicBezTo>
                  <a:pt x="56834" y="34788"/>
                  <a:pt x="57315" y="35290"/>
                  <a:pt x="57927" y="35290"/>
                </a:cubicBezTo>
                <a:close/>
                <a:moveTo>
                  <a:pt x="53098" y="35203"/>
                </a:moveTo>
                <a:cubicBezTo>
                  <a:pt x="53993" y="35203"/>
                  <a:pt x="54452" y="34110"/>
                  <a:pt x="53819" y="33455"/>
                </a:cubicBezTo>
                <a:cubicBezTo>
                  <a:pt x="53163" y="32821"/>
                  <a:pt x="52071" y="33280"/>
                  <a:pt x="52071" y="34176"/>
                </a:cubicBezTo>
                <a:cubicBezTo>
                  <a:pt x="52071" y="34744"/>
                  <a:pt x="52529" y="35203"/>
                  <a:pt x="53098" y="35203"/>
                </a:cubicBezTo>
                <a:close/>
                <a:moveTo>
                  <a:pt x="48268" y="35115"/>
                </a:moveTo>
                <a:cubicBezTo>
                  <a:pt x="49099" y="35115"/>
                  <a:pt x="49514" y="34110"/>
                  <a:pt x="48924" y="33520"/>
                </a:cubicBezTo>
                <a:cubicBezTo>
                  <a:pt x="48334" y="32930"/>
                  <a:pt x="47329" y="33345"/>
                  <a:pt x="47329" y="34176"/>
                </a:cubicBezTo>
                <a:cubicBezTo>
                  <a:pt x="47329" y="34700"/>
                  <a:pt x="47744" y="35115"/>
                  <a:pt x="48268" y="35115"/>
                </a:cubicBezTo>
                <a:close/>
                <a:moveTo>
                  <a:pt x="43439" y="35028"/>
                </a:moveTo>
                <a:cubicBezTo>
                  <a:pt x="44204" y="35028"/>
                  <a:pt x="44576" y="34110"/>
                  <a:pt x="44051" y="33586"/>
                </a:cubicBezTo>
                <a:cubicBezTo>
                  <a:pt x="43505" y="33061"/>
                  <a:pt x="42609" y="33433"/>
                  <a:pt x="42609" y="34176"/>
                </a:cubicBezTo>
                <a:cubicBezTo>
                  <a:pt x="42609" y="34656"/>
                  <a:pt x="42981" y="35028"/>
                  <a:pt x="43439" y="35028"/>
                </a:cubicBezTo>
                <a:close/>
                <a:moveTo>
                  <a:pt x="38610" y="34919"/>
                </a:moveTo>
                <a:cubicBezTo>
                  <a:pt x="39266" y="34919"/>
                  <a:pt x="39616" y="34132"/>
                  <a:pt x="39135" y="33673"/>
                </a:cubicBezTo>
                <a:cubicBezTo>
                  <a:pt x="38676" y="33192"/>
                  <a:pt x="37889" y="33520"/>
                  <a:pt x="37889" y="34176"/>
                </a:cubicBezTo>
                <a:cubicBezTo>
                  <a:pt x="37889" y="34591"/>
                  <a:pt x="38217" y="34919"/>
                  <a:pt x="38610" y="34919"/>
                </a:cubicBezTo>
                <a:close/>
                <a:moveTo>
                  <a:pt x="33781" y="34809"/>
                </a:moveTo>
                <a:cubicBezTo>
                  <a:pt x="34350" y="34809"/>
                  <a:pt x="34634" y="34132"/>
                  <a:pt x="34240" y="33739"/>
                </a:cubicBezTo>
                <a:cubicBezTo>
                  <a:pt x="33847" y="33345"/>
                  <a:pt x="33170" y="33629"/>
                  <a:pt x="33170" y="34176"/>
                </a:cubicBezTo>
                <a:cubicBezTo>
                  <a:pt x="33170" y="34525"/>
                  <a:pt x="33454" y="34809"/>
                  <a:pt x="33781" y="34809"/>
                </a:cubicBezTo>
                <a:close/>
                <a:moveTo>
                  <a:pt x="28974" y="34700"/>
                </a:moveTo>
                <a:cubicBezTo>
                  <a:pt x="29433" y="34700"/>
                  <a:pt x="29673" y="34132"/>
                  <a:pt x="29324" y="33804"/>
                </a:cubicBezTo>
                <a:cubicBezTo>
                  <a:pt x="28996" y="33476"/>
                  <a:pt x="28450" y="33717"/>
                  <a:pt x="28450" y="34176"/>
                </a:cubicBezTo>
                <a:cubicBezTo>
                  <a:pt x="28450" y="34482"/>
                  <a:pt x="28668" y="34700"/>
                  <a:pt x="28974" y="34700"/>
                </a:cubicBezTo>
                <a:close/>
                <a:moveTo>
                  <a:pt x="24145" y="34591"/>
                </a:moveTo>
                <a:cubicBezTo>
                  <a:pt x="24495" y="34591"/>
                  <a:pt x="24670" y="34154"/>
                  <a:pt x="24429" y="33892"/>
                </a:cubicBezTo>
                <a:cubicBezTo>
                  <a:pt x="24167" y="33651"/>
                  <a:pt x="23730" y="33826"/>
                  <a:pt x="23730" y="34176"/>
                </a:cubicBezTo>
                <a:cubicBezTo>
                  <a:pt x="23730" y="34394"/>
                  <a:pt x="23927" y="34591"/>
                  <a:pt x="24145" y="34591"/>
                </a:cubicBezTo>
                <a:close/>
                <a:moveTo>
                  <a:pt x="19316" y="34460"/>
                </a:moveTo>
                <a:cubicBezTo>
                  <a:pt x="19556" y="34460"/>
                  <a:pt x="19688" y="34176"/>
                  <a:pt x="19513" y="34001"/>
                </a:cubicBezTo>
                <a:cubicBezTo>
                  <a:pt x="19338" y="33826"/>
                  <a:pt x="19032" y="33935"/>
                  <a:pt x="19032" y="34198"/>
                </a:cubicBezTo>
                <a:cubicBezTo>
                  <a:pt x="19032" y="34329"/>
                  <a:pt x="19163" y="34460"/>
                  <a:pt x="19316" y="34460"/>
                </a:cubicBezTo>
                <a:close/>
                <a:moveTo>
                  <a:pt x="14487" y="34350"/>
                </a:moveTo>
                <a:cubicBezTo>
                  <a:pt x="14575" y="34350"/>
                  <a:pt x="14640" y="34263"/>
                  <a:pt x="14640" y="34176"/>
                </a:cubicBezTo>
                <a:cubicBezTo>
                  <a:pt x="14640" y="34088"/>
                  <a:pt x="14575" y="34023"/>
                  <a:pt x="14487" y="34023"/>
                </a:cubicBezTo>
                <a:cubicBezTo>
                  <a:pt x="14400" y="34023"/>
                  <a:pt x="14334" y="34088"/>
                  <a:pt x="14334" y="34176"/>
                </a:cubicBezTo>
                <a:cubicBezTo>
                  <a:pt x="14334" y="34263"/>
                  <a:pt x="14400" y="34350"/>
                  <a:pt x="14487" y="34350"/>
                </a:cubicBezTo>
                <a:close/>
                <a:moveTo>
                  <a:pt x="9658" y="34219"/>
                </a:moveTo>
                <a:cubicBezTo>
                  <a:pt x="9680" y="34219"/>
                  <a:pt x="9702" y="34198"/>
                  <a:pt x="9702" y="34176"/>
                </a:cubicBezTo>
                <a:cubicBezTo>
                  <a:pt x="9702" y="34154"/>
                  <a:pt x="9680" y="34132"/>
                  <a:pt x="9658" y="34132"/>
                </a:cubicBezTo>
                <a:cubicBezTo>
                  <a:pt x="9636" y="34132"/>
                  <a:pt x="9614" y="34154"/>
                  <a:pt x="9614" y="34176"/>
                </a:cubicBezTo>
                <a:cubicBezTo>
                  <a:pt x="9614" y="34198"/>
                  <a:pt x="9636" y="34219"/>
                  <a:pt x="9658" y="34219"/>
                </a:cubicBezTo>
                <a:close/>
                <a:moveTo>
                  <a:pt x="144784" y="29368"/>
                </a:moveTo>
                <a:cubicBezTo>
                  <a:pt x="144784" y="29347"/>
                  <a:pt x="144762" y="29347"/>
                  <a:pt x="144762" y="29368"/>
                </a:cubicBezTo>
                <a:lnTo>
                  <a:pt x="144762" y="29368"/>
                </a:lnTo>
                <a:close/>
                <a:moveTo>
                  <a:pt x="139955" y="29456"/>
                </a:moveTo>
                <a:cubicBezTo>
                  <a:pt x="140086" y="29456"/>
                  <a:pt x="140086" y="29259"/>
                  <a:pt x="139955" y="29259"/>
                </a:cubicBezTo>
                <a:cubicBezTo>
                  <a:pt x="139823" y="29259"/>
                  <a:pt x="139823" y="29456"/>
                  <a:pt x="139955" y="29456"/>
                </a:cubicBezTo>
                <a:close/>
                <a:moveTo>
                  <a:pt x="135126" y="29565"/>
                </a:moveTo>
                <a:cubicBezTo>
                  <a:pt x="135257" y="29565"/>
                  <a:pt x="135344" y="29478"/>
                  <a:pt x="135344" y="29347"/>
                </a:cubicBezTo>
                <a:cubicBezTo>
                  <a:pt x="135344" y="29172"/>
                  <a:pt x="135104" y="29063"/>
                  <a:pt x="134973" y="29194"/>
                </a:cubicBezTo>
                <a:cubicBezTo>
                  <a:pt x="134841" y="29347"/>
                  <a:pt x="134929" y="29565"/>
                  <a:pt x="135126" y="29565"/>
                </a:cubicBezTo>
                <a:close/>
                <a:moveTo>
                  <a:pt x="130297" y="29674"/>
                </a:moveTo>
                <a:cubicBezTo>
                  <a:pt x="130602" y="29674"/>
                  <a:pt x="130734" y="29325"/>
                  <a:pt x="130537" y="29128"/>
                </a:cubicBezTo>
                <a:cubicBezTo>
                  <a:pt x="130318" y="28931"/>
                  <a:pt x="129991" y="29063"/>
                  <a:pt x="129991" y="29347"/>
                </a:cubicBezTo>
                <a:cubicBezTo>
                  <a:pt x="129991" y="29521"/>
                  <a:pt x="130122" y="29674"/>
                  <a:pt x="130297" y="29674"/>
                </a:cubicBezTo>
                <a:close/>
                <a:moveTo>
                  <a:pt x="125489" y="29806"/>
                </a:moveTo>
                <a:cubicBezTo>
                  <a:pt x="125883" y="29784"/>
                  <a:pt x="126079" y="29325"/>
                  <a:pt x="125795" y="29041"/>
                </a:cubicBezTo>
                <a:cubicBezTo>
                  <a:pt x="125511" y="28757"/>
                  <a:pt x="125030" y="28953"/>
                  <a:pt x="125030" y="29347"/>
                </a:cubicBezTo>
                <a:cubicBezTo>
                  <a:pt x="125030" y="29609"/>
                  <a:pt x="125227" y="29806"/>
                  <a:pt x="125489" y="29806"/>
                </a:cubicBezTo>
                <a:close/>
                <a:moveTo>
                  <a:pt x="120660" y="29915"/>
                </a:moveTo>
                <a:cubicBezTo>
                  <a:pt x="121141" y="29915"/>
                  <a:pt x="121381" y="29325"/>
                  <a:pt x="121032" y="28975"/>
                </a:cubicBezTo>
                <a:cubicBezTo>
                  <a:pt x="120704" y="28626"/>
                  <a:pt x="120114" y="28866"/>
                  <a:pt x="120114" y="29368"/>
                </a:cubicBezTo>
                <a:cubicBezTo>
                  <a:pt x="120114" y="29653"/>
                  <a:pt x="120354" y="29915"/>
                  <a:pt x="120660" y="29915"/>
                </a:cubicBezTo>
                <a:close/>
                <a:moveTo>
                  <a:pt x="115831" y="30002"/>
                </a:moveTo>
                <a:cubicBezTo>
                  <a:pt x="116421" y="30002"/>
                  <a:pt x="116705" y="29303"/>
                  <a:pt x="116290" y="28888"/>
                </a:cubicBezTo>
                <a:cubicBezTo>
                  <a:pt x="115875" y="28473"/>
                  <a:pt x="115176" y="28779"/>
                  <a:pt x="115176" y="29347"/>
                </a:cubicBezTo>
                <a:cubicBezTo>
                  <a:pt x="115176" y="29718"/>
                  <a:pt x="115460" y="30002"/>
                  <a:pt x="115831" y="30002"/>
                </a:cubicBezTo>
                <a:close/>
                <a:moveTo>
                  <a:pt x="111002" y="30111"/>
                </a:moveTo>
                <a:cubicBezTo>
                  <a:pt x="111680" y="30111"/>
                  <a:pt x="112007" y="29303"/>
                  <a:pt x="111527" y="28822"/>
                </a:cubicBezTo>
                <a:cubicBezTo>
                  <a:pt x="111068" y="28341"/>
                  <a:pt x="110259" y="28691"/>
                  <a:pt x="110259" y="29347"/>
                </a:cubicBezTo>
                <a:cubicBezTo>
                  <a:pt x="110259" y="29762"/>
                  <a:pt x="110587" y="30111"/>
                  <a:pt x="111002" y="30111"/>
                </a:cubicBezTo>
                <a:close/>
                <a:moveTo>
                  <a:pt x="106173" y="30177"/>
                </a:moveTo>
                <a:cubicBezTo>
                  <a:pt x="106916" y="30177"/>
                  <a:pt x="107266" y="29303"/>
                  <a:pt x="106763" y="28779"/>
                </a:cubicBezTo>
                <a:cubicBezTo>
                  <a:pt x="106239" y="28276"/>
                  <a:pt x="105365" y="28626"/>
                  <a:pt x="105365" y="29368"/>
                </a:cubicBezTo>
                <a:cubicBezTo>
                  <a:pt x="105365" y="29806"/>
                  <a:pt x="105714" y="30177"/>
                  <a:pt x="106173" y="30177"/>
                </a:cubicBezTo>
                <a:close/>
                <a:moveTo>
                  <a:pt x="101344" y="30264"/>
                </a:moveTo>
                <a:cubicBezTo>
                  <a:pt x="102153" y="30264"/>
                  <a:pt x="102568" y="29281"/>
                  <a:pt x="102000" y="28713"/>
                </a:cubicBezTo>
                <a:cubicBezTo>
                  <a:pt x="101410" y="28145"/>
                  <a:pt x="100448" y="28538"/>
                  <a:pt x="100448" y="29347"/>
                </a:cubicBezTo>
                <a:cubicBezTo>
                  <a:pt x="100448" y="29849"/>
                  <a:pt x="100842" y="30264"/>
                  <a:pt x="101344" y="30264"/>
                </a:cubicBezTo>
                <a:close/>
                <a:moveTo>
                  <a:pt x="96515" y="30330"/>
                </a:moveTo>
                <a:cubicBezTo>
                  <a:pt x="97389" y="30330"/>
                  <a:pt x="97826" y="29281"/>
                  <a:pt x="97214" y="28669"/>
                </a:cubicBezTo>
                <a:cubicBezTo>
                  <a:pt x="96603" y="28036"/>
                  <a:pt x="95554" y="28473"/>
                  <a:pt x="95554" y="29347"/>
                </a:cubicBezTo>
                <a:cubicBezTo>
                  <a:pt x="95554" y="29893"/>
                  <a:pt x="95991" y="30330"/>
                  <a:pt x="96515" y="30330"/>
                </a:cubicBezTo>
                <a:close/>
                <a:moveTo>
                  <a:pt x="91708" y="30395"/>
                </a:moveTo>
                <a:cubicBezTo>
                  <a:pt x="92626" y="30374"/>
                  <a:pt x="93085" y="29281"/>
                  <a:pt x="92429" y="28626"/>
                </a:cubicBezTo>
                <a:cubicBezTo>
                  <a:pt x="91774" y="27970"/>
                  <a:pt x="90659" y="28429"/>
                  <a:pt x="90659" y="29347"/>
                </a:cubicBezTo>
                <a:cubicBezTo>
                  <a:pt x="90659" y="29915"/>
                  <a:pt x="91140" y="30395"/>
                  <a:pt x="91708" y="30395"/>
                </a:cubicBezTo>
                <a:close/>
                <a:moveTo>
                  <a:pt x="86879" y="30439"/>
                </a:moveTo>
                <a:cubicBezTo>
                  <a:pt x="87840" y="30439"/>
                  <a:pt x="88343" y="29259"/>
                  <a:pt x="87644" y="28582"/>
                </a:cubicBezTo>
                <a:cubicBezTo>
                  <a:pt x="86966" y="27883"/>
                  <a:pt x="85786" y="28363"/>
                  <a:pt x="85786" y="29347"/>
                </a:cubicBezTo>
                <a:cubicBezTo>
                  <a:pt x="85786" y="29958"/>
                  <a:pt x="86267" y="30439"/>
                  <a:pt x="86879" y="30439"/>
                </a:cubicBezTo>
                <a:close/>
                <a:moveTo>
                  <a:pt x="82050" y="30439"/>
                </a:moveTo>
                <a:cubicBezTo>
                  <a:pt x="83011" y="30439"/>
                  <a:pt x="83514" y="29259"/>
                  <a:pt x="82815" y="28582"/>
                </a:cubicBezTo>
                <a:cubicBezTo>
                  <a:pt x="82137" y="27883"/>
                  <a:pt x="80957" y="28363"/>
                  <a:pt x="80957" y="29347"/>
                </a:cubicBezTo>
                <a:cubicBezTo>
                  <a:pt x="80957" y="29958"/>
                  <a:pt x="81438" y="30439"/>
                  <a:pt x="82050" y="30439"/>
                </a:cubicBezTo>
                <a:close/>
                <a:moveTo>
                  <a:pt x="77221" y="30439"/>
                </a:moveTo>
                <a:cubicBezTo>
                  <a:pt x="78204" y="30439"/>
                  <a:pt x="78707" y="29237"/>
                  <a:pt x="78007" y="28538"/>
                </a:cubicBezTo>
                <a:cubicBezTo>
                  <a:pt x="77308" y="27839"/>
                  <a:pt x="76106" y="28341"/>
                  <a:pt x="76106" y="29325"/>
                </a:cubicBezTo>
                <a:cubicBezTo>
                  <a:pt x="76106" y="29937"/>
                  <a:pt x="76609" y="30439"/>
                  <a:pt x="77221" y="30439"/>
                </a:cubicBezTo>
                <a:close/>
                <a:moveTo>
                  <a:pt x="72392" y="30439"/>
                </a:moveTo>
                <a:cubicBezTo>
                  <a:pt x="73375" y="30439"/>
                  <a:pt x="73856" y="29259"/>
                  <a:pt x="73178" y="28582"/>
                </a:cubicBezTo>
                <a:cubicBezTo>
                  <a:pt x="72479" y="27883"/>
                  <a:pt x="71299" y="28363"/>
                  <a:pt x="71299" y="29347"/>
                </a:cubicBezTo>
                <a:cubicBezTo>
                  <a:pt x="71299" y="29958"/>
                  <a:pt x="71802" y="30439"/>
                  <a:pt x="72392" y="30439"/>
                </a:cubicBezTo>
                <a:close/>
                <a:moveTo>
                  <a:pt x="67563" y="30417"/>
                </a:moveTo>
                <a:cubicBezTo>
                  <a:pt x="68524" y="30417"/>
                  <a:pt x="69005" y="29259"/>
                  <a:pt x="68328" y="28582"/>
                </a:cubicBezTo>
                <a:cubicBezTo>
                  <a:pt x="67650" y="27904"/>
                  <a:pt x="66492" y="28385"/>
                  <a:pt x="66492" y="29347"/>
                </a:cubicBezTo>
                <a:cubicBezTo>
                  <a:pt x="66492" y="29937"/>
                  <a:pt x="66973" y="30417"/>
                  <a:pt x="67563" y="30417"/>
                </a:cubicBezTo>
                <a:close/>
                <a:moveTo>
                  <a:pt x="62734" y="30374"/>
                </a:moveTo>
                <a:cubicBezTo>
                  <a:pt x="63673" y="30374"/>
                  <a:pt x="64132" y="29259"/>
                  <a:pt x="63477" y="28604"/>
                </a:cubicBezTo>
                <a:cubicBezTo>
                  <a:pt x="62821" y="27948"/>
                  <a:pt x="61707" y="28429"/>
                  <a:pt x="61707" y="29347"/>
                </a:cubicBezTo>
                <a:cubicBezTo>
                  <a:pt x="61707" y="29915"/>
                  <a:pt x="62166" y="30374"/>
                  <a:pt x="62734" y="30374"/>
                </a:cubicBezTo>
                <a:close/>
                <a:moveTo>
                  <a:pt x="57927" y="30308"/>
                </a:moveTo>
                <a:cubicBezTo>
                  <a:pt x="58801" y="30308"/>
                  <a:pt x="59238" y="29259"/>
                  <a:pt x="58604" y="28647"/>
                </a:cubicBezTo>
                <a:cubicBezTo>
                  <a:pt x="57992" y="28036"/>
                  <a:pt x="56943" y="28473"/>
                  <a:pt x="56943" y="29347"/>
                </a:cubicBezTo>
                <a:cubicBezTo>
                  <a:pt x="56943" y="29871"/>
                  <a:pt x="57380" y="30308"/>
                  <a:pt x="57927" y="30308"/>
                </a:cubicBezTo>
                <a:close/>
                <a:moveTo>
                  <a:pt x="53098" y="30243"/>
                </a:moveTo>
                <a:cubicBezTo>
                  <a:pt x="53906" y="30243"/>
                  <a:pt x="54299" y="29259"/>
                  <a:pt x="53731" y="28691"/>
                </a:cubicBezTo>
                <a:cubicBezTo>
                  <a:pt x="53163" y="28123"/>
                  <a:pt x="52180" y="28538"/>
                  <a:pt x="52180" y="29347"/>
                </a:cubicBezTo>
                <a:cubicBezTo>
                  <a:pt x="52180" y="29849"/>
                  <a:pt x="52595" y="30243"/>
                  <a:pt x="53098" y="30243"/>
                </a:cubicBezTo>
                <a:close/>
                <a:moveTo>
                  <a:pt x="48268" y="30177"/>
                </a:moveTo>
                <a:cubicBezTo>
                  <a:pt x="48990" y="30177"/>
                  <a:pt x="49361" y="29281"/>
                  <a:pt x="48858" y="28779"/>
                </a:cubicBezTo>
                <a:cubicBezTo>
                  <a:pt x="48334" y="28254"/>
                  <a:pt x="47438" y="28626"/>
                  <a:pt x="47438" y="29347"/>
                </a:cubicBezTo>
                <a:cubicBezTo>
                  <a:pt x="47438" y="29806"/>
                  <a:pt x="47810" y="30177"/>
                  <a:pt x="48268" y="30177"/>
                </a:cubicBezTo>
                <a:close/>
                <a:moveTo>
                  <a:pt x="43439" y="30068"/>
                </a:moveTo>
                <a:cubicBezTo>
                  <a:pt x="44095" y="30068"/>
                  <a:pt x="44423" y="29281"/>
                  <a:pt x="43964" y="28822"/>
                </a:cubicBezTo>
                <a:cubicBezTo>
                  <a:pt x="43505" y="28341"/>
                  <a:pt x="42697" y="28691"/>
                  <a:pt x="42697" y="29347"/>
                </a:cubicBezTo>
                <a:cubicBezTo>
                  <a:pt x="42697" y="29740"/>
                  <a:pt x="43046" y="30068"/>
                  <a:pt x="43439" y="30068"/>
                </a:cubicBezTo>
                <a:close/>
                <a:moveTo>
                  <a:pt x="38610" y="29980"/>
                </a:moveTo>
                <a:cubicBezTo>
                  <a:pt x="39200" y="29980"/>
                  <a:pt x="39484" y="29281"/>
                  <a:pt x="39069" y="28888"/>
                </a:cubicBezTo>
                <a:cubicBezTo>
                  <a:pt x="38676" y="28473"/>
                  <a:pt x="37977" y="28757"/>
                  <a:pt x="37977" y="29347"/>
                </a:cubicBezTo>
                <a:cubicBezTo>
                  <a:pt x="37977" y="29696"/>
                  <a:pt x="38261" y="29980"/>
                  <a:pt x="38610" y="29980"/>
                </a:cubicBezTo>
                <a:close/>
                <a:moveTo>
                  <a:pt x="33781" y="29871"/>
                </a:moveTo>
                <a:cubicBezTo>
                  <a:pt x="34284" y="29871"/>
                  <a:pt x="34524" y="29281"/>
                  <a:pt x="34175" y="28953"/>
                </a:cubicBezTo>
                <a:cubicBezTo>
                  <a:pt x="33825" y="28604"/>
                  <a:pt x="33235" y="28844"/>
                  <a:pt x="33235" y="29325"/>
                </a:cubicBezTo>
                <a:cubicBezTo>
                  <a:pt x="33235" y="29631"/>
                  <a:pt x="33497" y="29871"/>
                  <a:pt x="33781" y="29871"/>
                </a:cubicBezTo>
                <a:close/>
                <a:moveTo>
                  <a:pt x="28974" y="29762"/>
                </a:moveTo>
                <a:cubicBezTo>
                  <a:pt x="29346" y="29762"/>
                  <a:pt x="29542" y="29303"/>
                  <a:pt x="29280" y="29041"/>
                </a:cubicBezTo>
                <a:cubicBezTo>
                  <a:pt x="28996" y="28779"/>
                  <a:pt x="28537" y="28953"/>
                  <a:pt x="28537" y="29347"/>
                </a:cubicBezTo>
                <a:cubicBezTo>
                  <a:pt x="28537" y="29587"/>
                  <a:pt x="28734" y="29762"/>
                  <a:pt x="28974" y="29762"/>
                </a:cubicBezTo>
                <a:close/>
                <a:moveTo>
                  <a:pt x="24145" y="29674"/>
                </a:moveTo>
                <a:cubicBezTo>
                  <a:pt x="24429" y="29674"/>
                  <a:pt x="24560" y="29325"/>
                  <a:pt x="24364" y="29106"/>
                </a:cubicBezTo>
                <a:cubicBezTo>
                  <a:pt x="24167" y="28910"/>
                  <a:pt x="23817" y="29063"/>
                  <a:pt x="23817" y="29347"/>
                </a:cubicBezTo>
                <a:cubicBezTo>
                  <a:pt x="23817" y="29521"/>
                  <a:pt x="23970" y="29674"/>
                  <a:pt x="24145" y="29674"/>
                </a:cubicBezTo>
                <a:close/>
                <a:moveTo>
                  <a:pt x="19316" y="29543"/>
                </a:moveTo>
                <a:cubicBezTo>
                  <a:pt x="19491" y="29543"/>
                  <a:pt x="19578" y="29325"/>
                  <a:pt x="19469" y="29194"/>
                </a:cubicBezTo>
                <a:cubicBezTo>
                  <a:pt x="19338" y="29063"/>
                  <a:pt x="19119" y="29172"/>
                  <a:pt x="19119" y="29347"/>
                </a:cubicBezTo>
                <a:cubicBezTo>
                  <a:pt x="19119" y="29456"/>
                  <a:pt x="19207" y="29543"/>
                  <a:pt x="19316" y="29543"/>
                </a:cubicBezTo>
                <a:close/>
                <a:moveTo>
                  <a:pt x="14487" y="29434"/>
                </a:moveTo>
                <a:cubicBezTo>
                  <a:pt x="14531" y="29434"/>
                  <a:pt x="14575" y="29390"/>
                  <a:pt x="14575" y="29347"/>
                </a:cubicBezTo>
                <a:cubicBezTo>
                  <a:pt x="14575" y="29303"/>
                  <a:pt x="14531" y="29259"/>
                  <a:pt x="14487" y="29259"/>
                </a:cubicBezTo>
                <a:cubicBezTo>
                  <a:pt x="14443" y="29259"/>
                  <a:pt x="14400" y="29303"/>
                  <a:pt x="14400" y="29347"/>
                </a:cubicBezTo>
                <a:cubicBezTo>
                  <a:pt x="14400" y="29390"/>
                  <a:pt x="14443" y="29434"/>
                  <a:pt x="14487" y="29434"/>
                </a:cubicBezTo>
                <a:close/>
                <a:moveTo>
                  <a:pt x="139955" y="24539"/>
                </a:moveTo>
                <a:cubicBezTo>
                  <a:pt x="139976" y="24539"/>
                  <a:pt x="139976" y="24539"/>
                  <a:pt x="139976" y="24518"/>
                </a:cubicBezTo>
                <a:cubicBezTo>
                  <a:pt x="139976" y="24496"/>
                  <a:pt x="139976" y="24496"/>
                  <a:pt x="139955" y="24496"/>
                </a:cubicBezTo>
                <a:cubicBezTo>
                  <a:pt x="139933" y="24496"/>
                  <a:pt x="139933" y="24496"/>
                  <a:pt x="139933" y="24518"/>
                </a:cubicBezTo>
                <a:cubicBezTo>
                  <a:pt x="139933" y="24539"/>
                  <a:pt x="139933" y="24539"/>
                  <a:pt x="139955" y="24539"/>
                </a:cubicBezTo>
                <a:close/>
                <a:moveTo>
                  <a:pt x="135126" y="24649"/>
                </a:moveTo>
                <a:cubicBezTo>
                  <a:pt x="135344" y="24649"/>
                  <a:pt x="134994" y="24321"/>
                  <a:pt x="134994" y="24518"/>
                </a:cubicBezTo>
                <a:cubicBezTo>
                  <a:pt x="134994" y="24605"/>
                  <a:pt x="135060" y="24649"/>
                  <a:pt x="135126" y="24649"/>
                </a:cubicBezTo>
                <a:close/>
                <a:moveTo>
                  <a:pt x="130297" y="24758"/>
                </a:moveTo>
                <a:cubicBezTo>
                  <a:pt x="130624" y="24758"/>
                  <a:pt x="130624" y="24277"/>
                  <a:pt x="130297" y="24277"/>
                </a:cubicBezTo>
                <a:cubicBezTo>
                  <a:pt x="129991" y="24277"/>
                  <a:pt x="129991" y="24758"/>
                  <a:pt x="130297" y="24758"/>
                </a:cubicBezTo>
                <a:close/>
                <a:moveTo>
                  <a:pt x="125489" y="24867"/>
                </a:moveTo>
                <a:cubicBezTo>
                  <a:pt x="125795" y="24867"/>
                  <a:pt x="125948" y="24496"/>
                  <a:pt x="125730" y="24277"/>
                </a:cubicBezTo>
                <a:cubicBezTo>
                  <a:pt x="125511" y="24059"/>
                  <a:pt x="125140" y="24212"/>
                  <a:pt x="125140" y="24518"/>
                </a:cubicBezTo>
                <a:cubicBezTo>
                  <a:pt x="125140" y="24714"/>
                  <a:pt x="125293" y="24867"/>
                  <a:pt x="125489" y="24867"/>
                </a:cubicBezTo>
                <a:close/>
                <a:moveTo>
                  <a:pt x="120660" y="24976"/>
                </a:moveTo>
                <a:cubicBezTo>
                  <a:pt x="121054" y="24976"/>
                  <a:pt x="121250" y="24474"/>
                  <a:pt x="120966" y="24190"/>
                </a:cubicBezTo>
                <a:cubicBezTo>
                  <a:pt x="120682" y="23906"/>
                  <a:pt x="120201" y="24124"/>
                  <a:pt x="120201" y="24518"/>
                </a:cubicBezTo>
                <a:cubicBezTo>
                  <a:pt x="120201" y="24780"/>
                  <a:pt x="120398" y="24976"/>
                  <a:pt x="120660" y="24976"/>
                </a:cubicBezTo>
                <a:close/>
                <a:moveTo>
                  <a:pt x="115831" y="25064"/>
                </a:moveTo>
                <a:cubicBezTo>
                  <a:pt x="116312" y="25064"/>
                  <a:pt x="116552" y="24474"/>
                  <a:pt x="116225" y="24146"/>
                </a:cubicBezTo>
                <a:cubicBezTo>
                  <a:pt x="115875" y="23797"/>
                  <a:pt x="115285" y="24037"/>
                  <a:pt x="115285" y="24518"/>
                </a:cubicBezTo>
                <a:cubicBezTo>
                  <a:pt x="115285" y="24824"/>
                  <a:pt x="115525" y="25064"/>
                  <a:pt x="115831" y="25064"/>
                </a:cubicBezTo>
                <a:close/>
                <a:moveTo>
                  <a:pt x="111002" y="25151"/>
                </a:moveTo>
                <a:cubicBezTo>
                  <a:pt x="111570" y="25151"/>
                  <a:pt x="111833" y="24474"/>
                  <a:pt x="111439" y="24081"/>
                </a:cubicBezTo>
                <a:cubicBezTo>
                  <a:pt x="111046" y="23687"/>
                  <a:pt x="110369" y="23971"/>
                  <a:pt x="110369" y="24518"/>
                </a:cubicBezTo>
                <a:cubicBezTo>
                  <a:pt x="110369" y="24867"/>
                  <a:pt x="110653" y="25151"/>
                  <a:pt x="111002" y="25151"/>
                </a:cubicBezTo>
                <a:close/>
                <a:moveTo>
                  <a:pt x="106173" y="25239"/>
                </a:moveTo>
                <a:cubicBezTo>
                  <a:pt x="106807" y="25239"/>
                  <a:pt x="107135" y="24452"/>
                  <a:pt x="106676" y="24015"/>
                </a:cubicBezTo>
                <a:cubicBezTo>
                  <a:pt x="106217" y="23556"/>
                  <a:pt x="105452" y="23884"/>
                  <a:pt x="105452" y="24518"/>
                </a:cubicBezTo>
                <a:cubicBezTo>
                  <a:pt x="105452" y="24911"/>
                  <a:pt x="105780" y="25239"/>
                  <a:pt x="106173" y="25239"/>
                </a:cubicBezTo>
                <a:close/>
                <a:moveTo>
                  <a:pt x="101344" y="25304"/>
                </a:moveTo>
                <a:cubicBezTo>
                  <a:pt x="102043" y="25304"/>
                  <a:pt x="102415" y="24452"/>
                  <a:pt x="101912" y="23971"/>
                </a:cubicBezTo>
                <a:cubicBezTo>
                  <a:pt x="101410" y="23469"/>
                  <a:pt x="100558" y="23818"/>
                  <a:pt x="100558" y="24518"/>
                </a:cubicBezTo>
                <a:cubicBezTo>
                  <a:pt x="100558" y="24955"/>
                  <a:pt x="100907" y="25304"/>
                  <a:pt x="101344" y="25304"/>
                </a:cubicBezTo>
                <a:close/>
                <a:moveTo>
                  <a:pt x="96515" y="25370"/>
                </a:moveTo>
                <a:cubicBezTo>
                  <a:pt x="97280" y="25370"/>
                  <a:pt x="97673" y="24452"/>
                  <a:pt x="97127" y="23906"/>
                </a:cubicBezTo>
                <a:cubicBezTo>
                  <a:pt x="96603" y="23381"/>
                  <a:pt x="95663" y="23753"/>
                  <a:pt x="95663" y="24518"/>
                </a:cubicBezTo>
                <a:cubicBezTo>
                  <a:pt x="95663" y="24998"/>
                  <a:pt x="96056" y="25370"/>
                  <a:pt x="96515" y="25370"/>
                </a:cubicBezTo>
                <a:close/>
                <a:moveTo>
                  <a:pt x="91708" y="25435"/>
                </a:moveTo>
                <a:cubicBezTo>
                  <a:pt x="92516" y="25435"/>
                  <a:pt x="92910" y="24452"/>
                  <a:pt x="92342" y="23884"/>
                </a:cubicBezTo>
                <a:cubicBezTo>
                  <a:pt x="91774" y="23294"/>
                  <a:pt x="90790" y="23709"/>
                  <a:pt x="90790" y="24518"/>
                </a:cubicBezTo>
                <a:cubicBezTo>
                  <a:pt x="90790" y="25020"/>
                  <a:pt x="91205" y="25435"/>
                  <a:pt x="91708" y="25435"/>
                </a:cubicBezTo>
                <a:close/>
                <a:moveTo>
                  <a:pt x="86879" y="25457"/>
                </a:moveTo>
                <a:cubicBezTo>
                  <a:pt x="87709" y="25457"/>
                  <a:pt x="88124" y="24452"/>
                  <a:pt x="87534" y="23862"/>
                </a:cubicBezTo>
                <a:cubicBezTo>
                  <a:pt x="86944" y="23272"/>
                  <a:pt x="85939" y="23687"/>
                  <a:pt x="85939" y="24518"/>
                </a:cubicBezTo>
                <a:cubicBezTo>
                  <a:pt x="85939" y="25042"/>
                  <a:pt x="86354" y="25457"/>
                  <a:pt x="86879" y="25457"/>
                </a:cubicBezTo>
                <a:close/>
                <a:moveTo>
                  <a:pt x="82050" y="25479"/>
                </a:moveTo>
                <a:cubicBezTo>
                  <a:pt x="82902" y="25479"/>
                  <a:pt x="83339" y="24452"/>
                  <a:pt x="82727" y="23840"/>
                </a:cubicBezTo>
                <a:cubicBezTo>
                  <a:pt x="82115" y="23228"/>
                  <a:pt x="81088" y="23665"/>
                  <a:pt x="81088" y="24518"/>
                </a:cubicBezTo>
                <a:cubicBezTo>
                  <a:pt x="81088" y="25042"/>
                  <a:pt x="81525" y="25479"/>
                  <a:pt x="82050" y="25479"/>
                </a:cubicBezTo>
                <a:close/>
                <a:moveTo>
                  <a:pt x="77221" y="25479"/>
                </a:moveTo>
                <a:cubicBezTo>
                  <a:pt x="78073" y="25479"/>
                  <a:pt x="78510" y="24452"/>
                  <a:pt x="77898" y="23840"/>
                </a:cubicBezTo>
                <a:cubicBezTo>
                  <a:pt x="77308" y="23228"/>
                  <a:pt x="76259" y="23665"/>
                  <a:pt x="76259" y="24518"/>
                </a:cubicBezTo>
                <a:cubicBezTo>
                  <a:pt x="76259" y="25042"/>
                  <a:pt x="76696" y="25479"/>
                  <a:pt x="77221" y="25479"/>
                </a:cubicBezTo>
                <a:close/>
                <a:moveTo>
                  <a:pt x="72392" y="25479"/>
                </a:moveTo>
                <a:cubicBezTo>
                  <a:pt x="73266" y="25479"/>
                  <a:pt x="73681" y="24452"/>
                  <a:pt x="73069" y="23840"/>
                </a:cubicBezTo>
                <a:cubicBezTo>
                  <a:pt x="72479" y="23228"/>
                  <a:pt x="71430" y="23665"/>
                  <a:pt x="71430" y="24518"/>
                </a:cubicBezTo>
                <a:cubicBezTo>
                  <a:pt x="71430" y="25042"/>
                  <a:pt x="71867" y="25479"/>
                  <a:pt x="72392" y="25479"/>
                </a:cubicBezTo>
                <a:close/>
                <a:moveTo>
                  <a:pt x="67563" y="25457"/>
                </a:moveTo>
                <a:cubicBezTo>
                  <a:pt x="68415" y="25457"/>
                  <a:pt x="68830" y="24452"/>
                  <a:pt x="68240" y="23862"/>
                </a:cubicBezTo>
                <a:cubicBezTo>
                  <a:pt x="67650" y="23272"/>
                  <a:pt x="66623" y="23687"/>
                  <a:pt x="66623" y="24518"/>
                </a:cubicBezTo>
                <a:cubicBezTo>
                  <a:pt x="66645" y="25042"/>
                  <a:pt x="67060" y="25457"/>
                  <a:pt x="67563" y="25457"/>
                </a:cubicBezTo>
                <a:close/>
                <a:moveTo>
                  <a:pt x="62734" y="25413"/>
                </a:moveTo>
                <a:cubicBezTo>
                  <a:pt x="63542" y="25413"/>
                  <a:pt x="63957" y="24452"/>
                  <a:pt x="63389" y="23884"/>
                </a:cubicBezTo>
                <a:cubicBezTo>
                  <a:pt x="62821" y="23316"/>
                  <a:pt x="61838" y="23709"/>
                  <a:pt x="61838" y="24518"/>
                </a:cubicBezTo>
                <a:cubicBezTo>
                  <a:pt x="61838" y="25020"/>
                  <a:pt x="62253" y="25413"/>
                  <a:pt x="62734" y="25413"/>
                </a:cubicBezTo>
                <a:close/>
                <a:moveTo>
                  <a:pt x="57927" y="25370"/>
                </a:moveTo>
                <a:cubicBezTo>
                  <a:pt x="58669" y="25370"/>
                  <a:pt x="59041" y="24452"/>
                  <a:pt x="58517" y="23928"/>
                </a:cubicBezTo>
                <a:cubicBezTo>
                  <a:pt x="57992" y="23381"/>
                  <a:pt x="57074" y="23775"/>
                  <a:pt x="57074" y="24518"/>
                </a:cubicBezTo>
                <a:cubicBezTo>
                  <a:pt x="57074" y="24976"/>
                  <a:pt x="57446" y="25370"/>
                  <a:pt x="57927" y="25370"/>
                </a:cubicBezTo>
                <a:close/>
                <a:moveTo>
                  <a:pt x="53098" y="25304"/>
                </a:moveTo>
                <a:cubicBezTo>
                  <a:pt x="53797" y="25304"/>
                  <a:pt x="54146" y="24452"/>
                  <a:pt x="53644" y="23971"/>
                </a:cubicBezTo>
                <a:cubicBezTo>
                  <a:pt x="53163" y="23469"/>
                  <a:pt x="52311" y="23818"/>
                  <a:pt x="52311" y="24518"/>
                </a:cubicBezTo>
                <a:cubicBezTo>
                  <a:pt x="52311" y="24955"/>
                  <a:pt x="52661" y="25304"/>
                  <a:pt x="53098" y="25304"/>
                </a:cubicBezTo>
                <a:close/>
                <a:moveTo>
                  <a:pt x="48268" y="25239"/>
                </a:moveTo>
                <a:cubicBezTo>
                  <a:pt x="48902" y="25239"/>
                  <a:pt x="49208" y="24474"/>
                  <a:pt x="48771" y="24015"/>
                </a:cubicBezTo>
                <a:cubicBezTo>
                  <a:pt x="48334" y="23578"/>
                  <a:pt x="47547" y="23884"/>
                  <a:pt x="47547" y="24518"/>
                </a:cubicBezTo>
                <a:cubicBezTo>
                  <a:pt x="47547" y="24911"/>
                  <a:pt x="47875" y="25239"/>
                  <a:pt x="48268" y="25239"/>
                </a:cubicBezTo>
                <a:close/>
                <a:moveTo>
                  <a:pt x="43439" y="25151"/>
                </a:moveTo>
                <a:cubicBezTo>
                  <a:pt x="44008" y="25151"/>
                  <a:pt x="44292" y="24474"/>
                  <a:pt x="43876" y="24081"/>
                </a:cubicBezTo>
                <a:cubicBezTo>
                  <a:pt x="43483" y="23687"/>
                  <a:pt x="42806" y="23971"/>
                  <a:pt x="42806" y="24518"/>
                </a:cubicBezTo>
                <a:cubicBezTo>
                  <a:pt x="42806" y="24867"/>
                  <a:pt x="43090" y="25151"/>
                  <a:pt x="43439" y="25151"/>
                </a:cubicBezTo>
                <a:close/>
                <a:moveTo>
                  <a:pt x="38610" y="25064"/>
                </a:moveTo>
                <a:cubicBezTo>
                  <a:pt x="39113" y="25064"/>
                  <a:pt x="39353" y="24474"/>
                  <a:pt x="39026" y="24124"/>
                </a:cubicBezTo>
                <a:cubicBezTo>
                  <a:pt x="38676" y="23775"/>
                  <a:pt x="38086" y="24015"/>
                  <a:pt x="38086" y="24518"/>
                </a:cubicBezTo>
                <a:cubicBezTo>
                  <a:pt x="38086" y="24802"/>
                  <a:pt x="38326" y="25042"/>
                  <a:pt x="38610" y="25064"/>
                </a:cubicBezTo>
                <a:close/>
                <a:moveTo>
                  <a:pt x="33781" y="24955"/>
                </a:moveTo>
                <a:cubicBezTo>
                  <a:pt x="34197" y="24955"/>
                  <a:pt x="34393" y="24496"/>
                  <a:pt x="34109" y="24212"/>
                </a:cubicBezTo>
                <a:cubicBezTo>
                  <a:pt x="33825" y="23928"/>
                  <a:pt x="33344" y="24124"/>
                  <a:pt x="33344" y="24518"/>
                </a:cubicBezTo>
                <a:cubicBezTo>
                  <a:pt x="33344" y="24758"/>
                  <a:pt x="33541" y="24955"/>
                  <a:pt x="33781" y="24955"/>
                </a:cubicBezTo>
                <a:close/>
                <a:moveTo>
                  <a:pt x="28974" y="24845"/>
                </a:moveTo>
                <a:cubicBezTo>
                  <a:pt x="29368" y="24824"/>
                  <a:pt x="29368" y="24212"/>
                  <a:pt x="28974" y="24190"/>
                </a:cubicBezTo>
                <a:cubicBezTo>
                  <a:pt x="28472" y="24146"/>
                  <a:pt x="28472" y="24889"/>
                  <a:pt x="28974" y="24845"/>
                </a:cubicBezTo>
                <a:close/>
                <a:moveTo>
                  <a:pt x="24145" y="24758"/>
                </a:moveTo>
                <a:cubicBezTo>
                  <a:pt x="24254" y="24758"/>
                  <a:pt x="24364" y="24649"/>
                  <a:pt x="24364" y="24518"/>
                </a:cubicBezTo>
                <a:cubicBezTo>
                  <a:pt x="24364" y="24212"/>
                  <a:pt x="23905" y="24212"/>
                  <a:pt x="23905" y="24518"/>
                </a:cubicBezTo>
                <a:cubicBezTo>
                  <a:pt x="23905" y="24649"/>
                  <a:pt x="24014" y="24758"/>
                  <a:pt x="24145" y="24758"/>
                </a:cubicBezTo>
                <a:close/>
                <a:moveTo>
                  <a:pt x="19316" y="24649"/>
                </a:moveTo>
                <a:cubicBezTo>
                  <a:pt x="19469" y="24649"/>
                  <a:pt x="19469" y="24408"/>
                  <a:pt x="19316" y="24408"/>
                </a:cubicBezTo>
                <a:cubicBezTo>
                  <a:pt x="19163" y="24408"/>
                  <a:pt x="19163" y="24649"/>
                  <a:pt x="19316" y="24649"/>
                </a:cubicBezTo>
                <a:close/>
                <a:moveTo>
                  <a:pt x="14487" y="24561"/>
                </a:moveTo>
                <a:cubicBezTo>
                  <a:pt x="14509" y="24539"/>
                  <a:pt x="14509" y="24539"/>
                  <a:pt x="14509" y="24518"/>
                </a:cubicBezTo>
                <a:cubicBezTo>
                  <a:pt x="14509" y="24518"/>
                  <a:pt x="14509" y="24496"/>
                  <a:pt x="14487" y="24496"/>
                </a:cubicBezTo>
                <a:cubicBezTo>
                  <a:pt x="14465" y="24496"/>
                  <a:pt x="14465" y="24518"/>
                  <a:pt x="14465" y="24518"/>
                </a:cubicBezTo>
                <a:cubicBezTo>
                  <a:pt x="14465" y="24539"/>
                  <a:pt x="14465" y="24561"/>
                  <a:pt x="14487" y="24561"/>
                </a:cubicBezTo>
                <a:close/>
                <a:moveTo>
                  <a:pt x="135126" y="19754"/>
                </a:moveTo>
                <a:cubicBezTo>
                  <a:pt x="135169" y="19754"/>
                  <a:pt x="135191" y="19732"/>
                  <a:pt x="135191" y="19689"/>
                </a:cubicBezTo>
                <a:cubicBezTo>
                  <a:pt x="135191" y="19667"/>
                  <a:pt x="135169" y="19645"/>
                  <a:pt x="135126" y="19645"/>
                </a:cubicBezTo>
                <a:cubicBezTo>
                  <a:pt x="135104" y="19645"/>
                  <a:pt x="135082" y="19667"/>
                  <a:pt x="135082" y="19689"/>
                </a:cubicBezTo>
                <a:cubicBezTo>
                  <a:pt x="135082" y="19732"/>
                  <a:pt x="135104" y="19754"/>
                  <a:pt x="135126" y="19754"/>
                </a:cubicBezTo>
                <a:close/>
                <a:moveTo>
                  <a:pt x="130297" y="19842"/>
                </a:moveTo>
                <a:cubicBezTo>
                  <a:pt x="130384" y="19842"/>
                  <a:pt x="130449" y="19776"/>
                  <a:pt x="130449" y="19689"/>
                </a:cubicBezTo>
                <a:cubicBezTo>
                  <a:pt x="130449" y="19623"/>
                  <a:pt x="130384" y="19557"/>
                  <a:pt x="130297" y="19557"/>
                </a:cubicBezTo>
                <a:cubicBezTo>
                  <a:pt x="130231" y="19557"/>
                  <a:pt x="130165" y="19623"/>
                  <a:pt x="130165" y="19689"/>
                </a:cubicBezTo>
                <a:cubicBezTo>
                  <a:pt x="130165" y="19776"/>
                  <a:pt x="130231" y="19842"/>
                  <a:pt x="130297" y="19842"/>
                </a:cubicBezTo>
                <a:close/>
                <a:moveTo>
                  <a:pt x="125489" y="19951"/>
                </a:moveTo>
                <a:cubicBezTo>
                  <a:pt x="125708" y="19951"/>
                  <a:pt x="125817" y="19667"/>
                  <a:pt x="125664" y="19514"/>
                </a:cubicBezTo>
                <a:cubicBezTo>
                  <a:pt x="125489" y="19361"/>
                  <a:pt x="125227" y="19470"/>
                  <a:pt x="125227" y="19689"/>
                </a:cubicBezTo>
                <a:cubicBezTo>
                  <a:pt x="125227" y="19842"/>
                  <a:pt x="125336" y="19951"/>
                  <a:pt x="125489" y="19951"/>
                </a:cubicBezTo>
                <a:close/>
                <a:moveTo>
                  <a:pt x="120660" y="20038"/>
                </a:moveTo>
                <a:cubicBezTo>
                  <a:pt x="120966" y="20038"/>
                  <a:pt x="121119" y="19667"/>
                  <a:pt x="120901" y="19448"/>
                </a:cubicBezTo>
                <a:cubicBezTo>
                  <a:pt x="120682" y="19230"/>
                  <a:pt x="120311" y="19383"/>
                  <a:pt x="120311" y="19689"/>
                </a:cubicBezTo>
                <a:cubicBezTo>
                  <a:pt x="120311" y="19885"/>
                  <a:pt x="120464" y="20038"/>
                  <a:pt x="120660" y="20038"/>
                </a:cubicBezTo>
                <a:close/>
                <a:moveTo>
                  <a:pt x="115831" y="20147"/>
                </a:moveTo>
                <a:cubicBezTo>
                  <a:pt x="116225" y="20147"/>
                  <a:pt x="116421" y="19667"/>
                  <a:pt x="116137" y="19383"/>
                </a:cubicBezTo>
                <a:cubicBezTo>
                  <a:pt x="115853" y="19099"/>
                  <a:pt x="115394" y="19295"/>
                  <a:pt x="115394" y="19689"/>
                </a:cubicBezTo>
                <a:cubicBezTo>
                  <a:pt x="115394" y="19951"/>
                  <a:pt x="115591" y="20147"/>
                  <a:pt x="115831" y="20147"/>
                </a:cubicBezTo>
                <a:close/>
                <a:moveTo>
                  <a:pt x="111002" y="20213"/>
                </a:moveTo>
                <a:cubicBezTo>
                  <a:pt x="111461" y="20213"/>
                  <a:pt x="111701" y="19645"/>
                  <a:pt x="111374" y="19317"/>
                </a:cubicBezTo>
                <a:cubicBezTo>
                  <a:pt x="111046" y="18989"/>
                  <a:pt x="110478" y="19230"/>
                  <a:pt x="110478" y="19689"/>
                </a:cubicBezTo>
                <a:cubicBezTo>
                  <a:pt x="110478" y="19994"/>
                  <a:pt x="110718" y="20213"/>
                  <a:pt x="111002" y="20213"/>
                </a:cubicBezTo>
                <a:close/>
                <a:moveTo>
                  <a:pt x="106173" y="20300"/>
                </a:moveTo>
                <a:cubicBezTo>
                  <a:pt x="106719" y="20300"/>
                  <a:pt x="106982" y="19645"/>
                  <a:pt x="106610" y="19273"/>
                </a:cubicBezTo>
                <a:cubicBezTo>
                  <a:pt x="106217" y="18880"/>
                  <a:pt x="105583" y="19164"/>
                  <a:pt x="105583" y="19689"/>
                </a:cubicBezTo>
                <a:cubicBezTo>
                  <a:pt x="105583" y="20038"/>
                  <a:pt x="105845" y="20300"/>
                  <a:pt x="106173" y="20300"/>
                </a:cubicBezTo>
                <a:close/>
                <a:moveTo>
                  <a:pt x="101344" y="20366"/>
                </a:moveTo>
                <a:cubicBezTo>
                  <a:pt x="101956" y="20366"/>
                  <a:pt x="102240" y="19645"/>
                  <a:pt x="101825" y="19230"/>
                </a:cubicBezTo>
                <a:cubicBezTo>
                  <a:pt x="101410" y="18793"/>
                  <a:pt x="100689" y="19099"/>
                  <a:pt x="100689" y="19689"/>
                </a:cubicBezTo>
                <a:cubicBezTo>
                  <a:pt x="100689" y="20060"/>
                  <a:pt x="100973" y="20366"/>
                  <a:pt x="101344" y="20366"/>
                </a:cubicBezTo>
                <a:close/>
                <a:moveTo>
                  <a:pt x="96515" y="20431"/>
                </a:moveTo>
                <a:cubicBezTo>
                  <a:pt x="97171" y="20431"/>
                  <a:pt x="97498" y="19645"/>
                  <a:pt x="97040" y="19186"/>
                </a:cubicBezTo>
                <a:cubicBezTo>
                  <a:pt x="96581" y="18727"/>
                  <a:pt x="95794" y="19055"/>
                  <a:pt x="95794" y="19689"/>
                </a:cubicBezTo>
                <a:cubicBezTo>
                  <a:pt x="95794" y="20104"/>
                  <a:pt x="96122" y="20431"/>
                  <a:pt x="96515" y="20431"/>
                </a:cubicBezTo>
                <a:close/>
                <a:moveTo>
                  <a:pt x="91708" y="20475"/>
                </a:moveTo>
                <a:cubicBezTo>
                  <a:pt x="92385" y="20475"/>
                  <a:pt x="92735" y="19645"/>
                  <a:pt x="92254" y="19142"/>
                </a:cubicBezTo>
                <a:cubicBezTo>
                  <a:pt x="91752" y="18662"/>
                  <a:pt x="90921" y="19011"/>
                  <a:pt x="90921" y="19689"/>
                </a:cubicBezTo>
                <a:cubicBezTo>
                  <a:pt x="90921" y="20126"/>
                  <a:pt x="91271" y="20475"/>
                  <a:pt x="91708" y="20475"/>
                </a:cubicBezTo>
                <a:close/>
                <a:moveTo>
                  <a:pt x="86879" y="20497"/>
                </a:moveTo>
                <a:cubicBezTo>
                  <a:pt x="87578" y="20497"/>
                  <a:pt x="87950" y="19645"/>
                  <a:pt x="87447" y="19120"/>
                </a:cubicBezTo>
                <a:cubicBezTo>
                  <a:pt x="86944" y="18618"/>
                  <a:pt x="86070" y="18989"/>
                  <a:pt x="86070" y="19689"/>
                </a:cubicBezTo>
                <a:cubicBezTo>
                  <a:pt x="86070" y="20147"/>
                  <a:pt x="86420" y="20497"/>
                  <a:pt x="86879" y="20497"/>
                </a:cubicBezTo>
                <a:close/>
                <a:moveTo>
                  <a:pt x="82050" y="20519"/>
                </a:moveTo>
                <a:cubicBezTo>
                  <a:pt x="82771" y="20519"/>
                  <a:pt x="83142" y="19645"/>
                  <a:pt x="82618" y="19120"/>
                </a:cubicBezTo>
                <a:cubicBezTo>
                  <a:pt x="82115" y="18618"/>
                  <a:pt x="81220" y="18967"/>
                  <a:pt x="81220" y="19710"/>
                </a:cubicBezTo>
                <a:cubicBezTo>
                  <a:pt x="81220" y="20169"/>
                  <a:pt x="81591" y="20519"/>
                  <a:pt x="82050" y="20519"/>
                </a:cubicBezTo>
                <a:close/>
                <a:moveTo>
                  <a:pt x="77221" y="20519"/>
                </a:moveTo>
                <a:cubicBezTo>
                  <a:pt x="77942" y="20519"/>
                  <a:pt x="78313" y="19645"/>
                  <a:pt x="77811" y="19120"/>
                </a:cubicBezTo>
                <a:cubicBezTo>
                  <a:pt x="77286" y="18618"/>
                  <a:pt x="76391" y="18967"/>
                  <a:pt x="76391" y="19710"/>
                </a:cubicBezTo>
                <a:cubicBezTo>
                  <a:pt x="76391" y="20169"/>
                  <a:pt x="76762" y="20519"/>
                  <a:pt x="77221" y="20519"/>
                </a:cubicBezTo>
                <a:close/>
                <a:moveTo>
                  <a:pt x="72392" y="20519"/>
                </a:moveTo>
                <a:cubicBezTo>
                  <a:pt x="73135" y="20519"/>
                  <a:pt x="73484" y="19645"/>
                  <a:pt x="72982" y="19120"/>
                </a:cubicBezTo>
                <a:cubicBezTo>
                  <a:pt x="72457" y="18618"/>
                  <a:pt x="71583" y="18967"/>
                  <a:pt x="71583" y="19710"/>
                </a:cubicBezTo>
                <a:cubicBezTo>
                  <a:pt x="71583" y="20169"/>
                  <a:pt x="71955" y="20519"/>
                  <a:pt x="72392" y="20519"/>
                </a:cubicBezTo>
                <a:close/>
                <a:moveTo>
                  <a:pt x="67563" y="20497"/>
                </a:moveTo>
                <a:cubicBezTo>
                  <a:pt x="68284" y="20497"/>
                  <a:pt x="68655" y="19645"/>
                  <a:pt x="68131" y="19120"/>
                </a:cubicBezTo>
                <a:cubicBezTo>
                  <a:pt x="67628" y="18618"/>
                  <a:pt x="66776" y="18989"/>
                  <a:pt x="66776" y="19689"/>
                </a:cubicBezTo>
                <a:cubicBezTo>
                  <a:pt x="66776" y="20147"/>
                  <a:pt x="67126" y="20497"/>
                  <a:pt x="67563" y="20497"/>
                </a:cubicBezTo>
                <a:close/>
                <a:moveTo>
                  <a:pt x="62734" y="20453"/>
                </a:moveTo>
                <a:cubicBezTo>
                  <a:pt x="63433" y="20453"/>
                  <a:pt x="63761" y="19645"/>
                  <a:pt x="63280" y="19164"/>
                </a:cubicBezTo>
                <a:cubicBezTo>
                  <a:pt x="62799" y="18683"/>
                  <a:pt x="61991" y="19011"/>
                  <a:pt x="61991" y="19689"/>
                </a:cubicBezTo>
                <a:cubicBezTo>
                  <a:pt x="61991" y="20126"/>
                  <a:pt x="62319" y="20453"/>
                  <a:pt x="62734" y="20453"/>
                </a:cubicBezTo>
                <a:close/>
                <a:moveTo>
                  <a:pt x="57927" y="20431"/>
                </a:moveTo>
                <a:cubicBezTo>
                  <a:pt x="58560" y="20431"/>
                  <a:pt x="58888" y="19645"/>
                  <a:pt x="58429" y="19186"/>
                </a:cubicBezTo>
                <a:cubicBezTo>
                  <a:pt x="57970" y="18727"/>
                  <a:pt x="57205" y="19055"/>
                  <a:pt x="57205" y="19689"/>
                </a:cubicBezTo>
                <a:cubicBezTo>
                  <a:pt x="57205" y="20104"/>
                  <a:pt x="57511" y="20410"/>
                  <a:pt x="57927" y="20431"/>
                </a:cubicBezTo>
                <a:close/>
                <a:moveTo>
                  <a:pt x="53098" y="20344"/>
                </a:moveTo>
                <a:cubicBezTo>
                  <a:pt x="53687" y="20344"/>
                  <a:pt x="53972" y="19645"/>
                  <a:pt x="53556" y="19230"/>
                </a:cubicBezTo>
                <a:cubicBezTo>
                  <a:pt x="53141" y="18815"/>
                  <a:pt x="52442" y="19120"/>
                  <a:pt x="52442" y="19689"/>
                </a:cubicBezTo>
                <a:cubicBezTo>
                  <a:pt x="52442" y="20060"/>
                  <a:pt x="52726" y="20344"/>
                  <a:pt x="53098" y="20344"/>
                </a:cubicBezTo>
                <a:close/>
                <a:moveTo>
                  <a:pt x="48268" y="20279"/>
                </a:moveTo>
                <a:cubicBezTo>
                  <a:pt x="48793" y="20279"/>
                  <a:pt x="49055" y="19645"/>
                  <a:pt x="48684" y="19273"/>
                </a:cubicBezTo>
                <a:cubicBezTo>
                  <a:pt x="48312" y="18902"/>
                  <a:pt x="47679" y="19164"/>
                  <a:pt x="47679" y="19689"/>
                </a:cubicBezTo>
                <a:cubicBezTo>
                  <a:pt x="47679" y="20016"/>
                  <a:pt x="47941" y="20279"/>
                  <a:pt x="48268" y="20279"/>
                </a:cubicBezTo>
                <a:close/>
                <a:moveTo>
                  <a:pt x="43439" y="20213"/>
                </a:moveTo>
                <a:cubicBezTo>
                  <a:pt x="43898" y="20213"/>
                  <a:pt x="44139" y="19667"/>
                  <a:pt x="43811" y="19317"/>
                </a:cubicBezTo>
                <a:cubicBezTo>
                  <a:pt x="43483" y="18989"/>
                  <a:pt x="42915" y="19230"/>
                  <a:pt x="42915" y="19689"/>
                </a:cubicBezTo>
                <a:cubicBezTo>
                  <a:pt x="42915" y="19994"/>
                  <a:pt x="43155" y="20213"/>
                  <a:pt x="43439" y="20213"/>
                </a:cubicBezTo>
                <a:close/>
                <a:moveTo>
                  <a:pt x="38610" y="20126"/>
                </a:moveTo>
                <a:cubicBezTo>
                  <a:pt x="39004" y="20126"/>
                  <a:pt x="39200" y="19667"/>
                  <a:pt x="38916" y="19404"/>
                </a:cubicBezTo>
                <a:cubicBezTo>
                  <a:pt x="38654" y="19120"/>
                  <a:pt x="38195" y="19317"/>
                  <a:pt x="38195" y="19689"/>
                </a:cubicBezTo>
                <a:cubicBezTo>
                  <a:pt x="38195" y="19929"/>
                  <a:pt x="38370" y="20126"/>
                  <a:pt x="38610" y="20126"/>
                </a:cubicBezTo>
                <a:close/>
                <a:moveTo>
                  <a:pt x="33781" y="20038"/>
                </a:moveTo>
                <a:cubicBezTo>
                  <a:pt x="34087" y="20038"/>
                  <a:pt x="34240" y="19667"/>
                  <a:pt x="34022" y="19470"/>
                </a:cubicBezTo>
                <a:cubicBezTo>
                  <a:pt x="33825" y="19252"/>
                  <a:pt x="33454" y="19404"/>
                  <a:pt x="33454" y="19689"/>
                </a:cubicBezTo>
                <a:cubicBezTo>
                  <a:pt x="33454" y="19885"/>
                  <a:pt x="33607" y="20038"/>
                  <a:pt x="33781" y="20038"/>
                </a:cubicBezTo>
                <a:close/>
                <a:moveTo>
                  <a:pt x="28974" y="19929"/>
                </a:moveTo>
                <a:cubicBezTo>
                  <a:pt x="29171" y="19929"/>
                  <a:pt x="29280" y="19689"/>
                  <a:pt x="29127" y="19536"/>
                </a:cubicBezTo>
                <a:cubicBezTo>
                  <a:pt x="28974" y="19383"/>
                  <a:pt x="28734" y="19492"/>
                  <a:pt x="28734" y="19689"/>
                </a:cubicBezTo>
                <a:cubicBezTo>
                  <a:pt x="28734" y="19820"/>
                  <a:pt x="28843" y="19929"/>
                  <a:pt x="28974" y="19929"/>
                </a:cubicBezTo>
                <a:close/>
                <a:moveTo>
                  <a:pt x="24145" y="19842"/>
                </a:moveTo>
                <a:cubicBezTo>
                  <a:pt x="24211" y="19842"/>
                  <a:pt x="24276" y="19776"/>
                  <a:pt x="24276" y="19689"/>
                </a:cubicBezTo>
                <a:cubicBezTo>
                  <a:pt x="24276" y="19492"/>
                  <a:pt x="23992" y="19492"/>
                  <a:pt x="23992" y="19689"/>
                </a:cubicBezTo>
                <a:cubicBezTo>
                  <a:pt x="23992" y="19776"/>
                  <a:pt x="24058" y="19842"/>
                  <a:pt x="24145" y="19842"/>
                </a:cubicBezTo>
                <a:close/>
                <a:moveTo>
                  <a:pt x="19316" y="19732"/>
                </a:moveTo>
                <a:cubicBezTo>
                  <a:pt x="19338" y="19732"/>
                  <a:pt x="19360" y="19710"/>
                  <a:pt x="19360" y="19689"/>
                </a:cubicBezTo>
                <a:cubicBezTo>
                  <a:pt x="19360" y="19667"/>
                  <a:pt x="19338" y="19667"/>
                  <a:pt x="19316" y="19667"/>
                </a:cubicBezTo>
                <a:cubicBezTo>
                  <a:pt x="19294" y="19667"/>
                  <a:pt x="19272" y="19667"/>
                  <a:pt x="19272" y="19689"/>
                </a:cubicBezTo>
                <a:cubicBezTo>
                  <a:pt x="19272" y="19710"/>
                  <a:pt x="19294" y="19732"/>
                  <a:pt x="19316" y="19732"/>
                </a:cubicBezTo>
                <a:close/>
                <a:moveTo>
                  <a:pt x="130297" y="14925"/>
                </a:moveTo>
                <a:cubicBezTo>
                  <a:pt x="130340" y="14925"/>
                  <a:pt x="130362" y="14903"/>
                  <a:pt x="130362" y="14881"/>
                </a:cubicBezTo>
                <a:cubicBezTo>
                  <a:pt x="130362" y="14838"/>
                  <a:pt x="130340" y="14816"/>
                  <a:pt x="130297" y="14816"/>
                </a:cubicBezTo>
                <a:cubicBezTo>
                  <a:pt x="130231" y="14794"/>
                  <a:pt x="130231" y="14947"/>
                  <a:pt x="130297" y="14925"/>
                </a:cubicBezTo>
                <a:close/>
                <a:moveTo>
                  <a:pt x="125467" y="15012"/>
                </a:moveTo>
                <a:cubicBezTo>
                  <a:pt x="125555" y="15012"/>
                  <a:pt x="125620" y="14947"/>
                  <a:pt x="125620" y="14881"/>
                </a:cubicBezTo>
                <a:cubicBezTo>
                  <a:pt x="125620" y="14794"/>
                  <a:pt x="125555" y="14728"/>
                  <a:pt x="125467" y="14728"/>
                </a:cubicBezTo>
                <a:cubicBezTo>
                  <a:pt x="125402" y="14728"/>
                  <a:pt x="125336" y="14794"/>
                  <a:pt x="125336" y="14881"/>
                </a:cubicBezTo>
                <a:cubicBezTo>
                  <a:pt x="125336" y="14947"/>
                  <a:pt x="125402" y="15012"/>
                  <a:pt x="125467" y="15012"/>
                </a:cubicBezTo>
                <a:close/>
                <a:moveTo>
                  <a:pt x="120660" y="15122"/>
                </a:moveTo>
                <a:cubicBezTo>
                  <a:pt x="120879" y="15122"/>
                  <a:pt x="120988" y="14859"/>
                  <a:pt x="120835" y="14707"/>
                </a:cubicBezTo>
                <a:cubicBezTo>
                  <a:pt x="120682" y="14554"/>
                  <a:pt x="120420" y="14663"/>
                  <a:pt x="120420" y="14881"/>
                </a:cubicBezTo>
                <a:cubicBezTo>
                  <a:pt x="120420" y="15012"/>
                  <a:pt x="120529" y="15122"/>
                  <a:pt x="120660" y="15122"/>
                </a:cubicBezTo>
                <a:close/>
                <a:moveTo>
                  <a:pt x="115831" y="15187"/>
                </a:moveTo>
                <a:cubicBezTo>
                  <a:pt x="116115" y="15187"/>
                  <a:pt x="116268" y="14838"/>
                  <a:pt x="116050" y="14641"/>
                </a:cubicBezTo>
                <a:cubicBezTo>
                  <a:pt x="115853" y="14444"/>
                  <a:pt x="115504" y="14575"/>
                  <a:pt x="115504" y="14881"/>
                </a:cubicBezTo>
                <a:cubicBezTo>
                  <a:pt x="115504" y="15056"/>
                  <a:pt x="115656" y="15187"/>
                  <a:pt x="115831" y="15187"/>
                </a:cubicBezTo>
                <a:close/>
                <a:moveTo>
                  <a:pt x="111002" y="15275"/>
                </a:moveTo>
                <a:cubicBezTo>
                  <a:pt x="111352" y="15275"/>
                  <a:pt x="111549" y="14838"/>
                  <a:pt x="111286" y="14597"/>
                </a:cubicBezTo>
                <a:cubicBezTo>
                  <a:pt x="111024" y="14335"/>
                  <a:pt x="110609" y="14510"/>
                  <a:pt x="110609" y="14881"/>
                </a:cubicBezTo>
                <a:cubicBezTo>
                  <a:pt x="110609" y="15100"/>
                  <a:pt x="110784" y="15275"/>
                  <a:pt x="111002" y="15275"/>
                </a:cubicBezTo>
                <a:close/>
                <a:moveTo>
                  <a:pt x="106173" y="15362"/>
                </a:moveTo>
                <a:cubicBezTo>
                  <a:pt x="106610" y="15362"/>
                  <a:pt x="106829" y="14838"/>
                  <a:pt x="106523" y="14532"/>
                </a:cubicBezTo>
                <a:cubicBezTo>
                  <a:pt x="106217" y="14226"/>
                  <a:pt x="105692" y="14444"/>
                  <a:pt x="105692" y="14881"/>
                </a:cubicBezTo>
                <a:cubicBezTo>
                  <a:pt x="105692" y="15144"/>
                  <a:pt x="105911" y="15362"/>
                  <a:pt x="106173" y="15362"/>
                </a:cubicBezTo>
                <a:close/>
                <a:moveTo>
                  <a:pt x="101344" y="15406"/>
                </a:moveTo>
                <a:cubicBezTo>
                  <a:pt x="101847" y="15406"/>
                  <a:pt x="102087" y="14816"/>
                  <a:pt x="101737" y="14466"/>
                </a:cubicBezTo>
                <a:cubicBezTo>
                  <a:pt x="101388" y="14138"/>
                  <a:pt x="100798" y="14379"/>
                  <a:pt x="100798" y="14859"/>
                </a:cubicBezTo>
                <a:cubicBezTo>
                  <a:pt x="100798" y="15165"/>
                  <a:pt x="101038" y="15406"/>
                  <a:pt x="101344" y="15406"/>
                </a:cubicBezTo>
                <a:close/>
                <a:moveTo>
                  <a:pt x="96537" y="15471"/>
                </a:moveTo>
                <a:cubicBezTo>
                  <a:pt x="97061" y="15471"/>
                  <a:pt x="97324" y="14838"/>
                  <a:pt x="96952" y="14466"/>
                </a:cubicBezTo>
                <a:cubicBezTo>
                  <a:pt x="96581" y="14095"/>
                  <a:pt x="95947" y="14357"/>
                  <a:pt x="95947" y="14881"/>
                </a:cubicBezTo>
                <a:cubicBezTo>
                  <a:pt x="95925" y="15209"/>
                  <a:pt x="96209" y="15471"/>
                  <a:pt x="96537" y="15471"/>
                </a:cubicBezTo>
                <a:close/>
                <a:moveTo>
                  <a:pt x="91708" y="15515"/>
                </a:moveTo>
                <a:cubicBezTo>
                  <a:pt x="92254" y="15493"/>
                  <a:pt x="92538" y="14838"/>
                  <a:pt x="92145" y="14422"/>
                </a:cubicBezTo>
                <a:cubicBezTo>
                  <a:pt x="91752" y="14029"/>
                  <a:pt x="91074" y="14313"/>
                  <a:pt x="91074" y="14881"/>
                </a:cubicBezTo>
                <a:cubicBezTo>
                  <a:pt x="91074" y="15231"/>
                  <a:pt x="91358" y="15515"/>
                  <a:pt x="91708" y="15515"/>
                </a:cubicBezTo>
                <a:close/>
                <a:moveTo>
                  <a:pt x="86879" y="15537"/>
                </a:moveTo>
                <a:cubicBezTo>
                  <a:pt x="87469" y="15537"/>
                  <a:pt x="87775" y="14816"/>
                  <a:pt x="87360" y="14401"/>
                </a:cubicBezTo>
                <a:cubicBezTo>
                  <a:pt x="86923" y="13964"/>
                  <a:pt x="86202" y="14270"/>
                  <a:pt x="86202" y="14881"/>
                </a:cubicBezTo>
                <a:cubicBezTo>
                  <a:pt x="86202" y="15253"/>
                  <a:pt x="86507" y="15537"/>
                  <a:pt x="86879" y="15537"/>
                </a:cubicBezTo>
                <a:close/>
                <a:moveTo>
                  <a:pt x="82050" y="15537"/>
                </a:moveTo>
                <a:cubicBezTo>
                  <a:pt x="82662" y="15537"/>
                  <a:pt x="82968" y="14816"/>
                  <a:pt x="82531" y="14379"/>
                </a:cubicBezTo>
                <a:cubicBezTo>
                  <a:pt x="82094" y="13942"/>
                  <a:pt x="81373" y="14248"/>
                  <a:pt x="81373" y="14859"/>
                </a:cubicBezTo>
                <a:cubicBezTo>
                  <a:pt x="81373" y="15231"/>
                  <a:pt x="81678" y="15537"/>
                  <a:pt x="82050" y="15537"/>
                </a:cubicBezTo>
                <a:close/>
                <a:moveTo>
                  <a:pt x="77221" y="15537"/>
                </a:moveTo>
                <a:cubicBezTo>
                  <a:pt x="77833" y="15537"/>
                  <a:pt x="78139" y="14816"/>
                  <a:pt x="77702" y="14379"/>
                </a:cubicBezTo>
                <a:cubicBezTo>
                  <a:pt x="77286" y="13942"/>
                  <a:pt x="76543" y="14248"/>
                  <a:pt x="76543" y="14859"/>
                </a:cubicBezTo>
                <a:cubicBezTo>
                  <a:pt x="76543" y="15231"/>
                  <a:pt x="76849" y="15537"/>
                  <a:pt x="77221" y="15537"/>
                </a:cubicBezTo>
                <a:close/>
                <a:moveTo>
                  <a:pt x="72392" y="15537"/>
                </a:moveTo>
                <a:cubicBezTo>
                  <a:pt x="73004" y="15537"/>
                  <a:pt x="73310" y="14816"/>
                  <a:pt x="72873" y="14379"/>
                </a:cubicBezTo>
                <a:cubicBezTo>
                  <a:pt x="72457" y="13942"/>
                  <a:pt x="71714" y="14248"/>
                  <a:pt x="71714" y="14859"/>
                </a:cubicBezTo>
                <a:cubicBezTo>
                  <a:pt x="71714" y="15231"/>
                  <a:pt x="72020" y="15537"/>
                  <a:pt x="72392" y="15537"/>
                </a:cubicBezTo>
                <a:close/>
                <a:moveTo>
                  <a:pt x="67563" y="15515"/>
                </a:moveTo>
                <a:cubicBezTo>
                  <a:pt x="68153" y="15515"/>
                  <a:pt x="68437" y="14816"/>
                  <a:pt x="68044" y="14401"/>
                </a:cubicBezTo>
                <a:cubicBezTo>
                  <a:pt x="67628" y="13985"/>
                  <a:pt x="66907" y="14270"/>
                  <a:pt x="66907" y="14859"/>
                </a:cubicBezTo>
                <a:cubicBezTo>
                  <a:pt x="66907" y="15231"/>
                  <a:pt x="67213" y="15515"/>
                  <a:pt x="67563" y="15515"/>
                </a:cubicBezTo>
                <a:close/>
                <a:moveTo>
                  <a:pt x="62734" y="15493"/>
                </a:moveTo>
                <a:cubicBezTo>
                  <a:pt x="63302" y="15493"/>
                  <a:pt x="63586" y="14816"/>
                  <a:pt x="63193" y="14422"/>
                </a:cubicBezTo>
                <a:cubicBezTo>
                  <a:pt x="62799" y="14029"/>
                  <a:pt x="62122" y="14291"/>
                  <a:pt x="62122" y="14859"/>
                </a:cubicBezTo>
                <a:cubicBezTo>
                  <a:pt x="62122" y="15209"/>
                  <a:pt x="62406" y="15493"/>
                  <a:pt x="62734" y="15493"/>
                </a:cubicBezTo>
                <a:close/>
                <a:moveTo>
                  <a:pt x="57927" y="15471"/>
                </a:moveTo>
                <a:cubicBezTo>
                  <a:pt x="58451" y="15471"/>
                  <a:pt x="58713" y="14838"/>
                  <a:pt x="58342" y="14466"/>
                </a:cubicBezTo>
                <a:cubicBezTo>
                  <a:pt x="57970" y="14095"/>
                  <a:pt x="57337" y="14357"/>
                  <a:pt x="57337" y="14881"/>
                </a:cubicBezTo>
                <a:cubicBezTo>
                  <a:pt x="57337" y="15209"/>
                  <a:pt x="57599" y="15471"/>
                  <a:pt x="57927" y="15471"/>
                </a:cubicBezTo>
                <a:close/>
                <a:moveTo>
                  <a:pt x="53098" y="15406"/>
                </a:moveTo>
                <a:cubicBezTo>
                  <a:pt x="53578" y="15406"/>
                  <a:pt x="53819" y="14816"/>
                  <a:pt x="53491" y="14488"/>
                </a:cubicBezTo>
                <a:cubicBezTo>
                  <a:pt x="53141" y="14138"/>
                  <a:pt x="52551" y="14379"/>
                  <a:pt x="52551" y="14859"/>
                </a:cubicBezTo>
                <a:cubicBezTo>
                  <a:pt x="52551" y="15165"/>
                  <a:pt x="52792" y="15406"/>
                  <a:pt x="53098" y="15406"/>
                </a:cubicBezTo>
                <a:close/>
                <a:moveTo>
                  <a:pt x="48268" y="15340"/>
                </a:moveTo>
                <a:cubicBezTo>
                  <a:pt x="48684" y="15340"/>
                  <a:pt x="48902" y="14838"/>
                  <a:pt x="48596" y="14532"/>
                </a:cubicBezTo>
                <a:cubicBezTo>
                  <a:pt x="48312" y="14248"/>
                  <a:pt x="47810" y="14444"/>
                  <a:pt x="47810" y="14881"/>
                </a:cubicBezTo>
                <a:cubicBezTo>
                  <a:pt x="47788" y="15144"/>
                  <a:pt x="48006" y="15340"/>
                  <a:pt x="48268" y="15340"/>
                </a:cubicBezTo>
                <a:close/>
                <a:moveTo>
                  <a:pt x="43439" y="15275"/>
                </a:moveTo>
                <a:cubicBezTo>
                  <a:pt x="43789" y="15275"/>
                  <a:pt x="43986" y="14838"/>
                  <a:pt x="43724" y="14597"/>
                </a:cubicBezTo>
                <a:cubicBezTo>
                  <a:pt x="43483" y="14335"/>
                  <a:pt x="43046" y="14510"/>
                  <a:pt x="43046" y="14881"/>
                </a:cubicBezTo>
                <a:cubicBezTo>
                  <a:pt x="43046" y="15100"/>
                  <a:pt x="43221" y="15275"/>
                  <a:pt x="43439" y="15275"/>
                </a:cubicBezTo>
                <a:close/>
                <a:moveTo>
                  <a:pt x="38610" y="15187"/>
                </a:moveTo>
                <a:cubicBezTo>
                  <a:pt x="38894" y="15187"/>
                  <a:pt x="39047" y="14838"/>
                  <a:pt x="38851" y="14641"/>
                </a:cubicBezTo>
                <a:cubicBezTo>
                  <a:pt x="38654" y="14444"/>
                  <a:pt x="38305" y="14575"/>
                  <a:pt x="38305" y="14859"/>
                </a:cubicBezTo>
                <a:cubicBezTo>
                  <a:pt x="38305" y="15034"/>
                  <a:pt x="38436" y="15187"/>
                  <a:pt x="38610" y="15187"/>
                </a:cubicBezTo>
                <a:close/>
                <a:moveTo>
                  <a:pt x="33803" y="15100"/>
                </a:moveTo>
                <a:cubicBezTo>
                  <a:pt x="33912" y="15100"/>
                  <a:pt x="34022" y="14991"/>
                  <a:pt x="34022" y="14859"/>
                </a:cubicBezTo>
                <a:cubicBezTo>
                  <a:pt x="34000" y="14597"/>
                  <a:pt x="33585" y="14597"/>
                  <a:pt x="33563" y="14859"/>
                </a:cubicBezTo>
                <a:cubicBezTo>
                  <a:pt x="33563" y="14991"/>
                  <a:pt x="33672" y="15100"/>
                  <a:pt x="33803" y="15100"/>
                </a:cubicBezTo>
                <a:close/>
                <a:moveTo>
                  <a:pt x="28974" y="15012"/>
                </a:moveTo>
                <a:cubicBezTo>
                  <a:pt x="29040" y="15012"/>
                  <a:pt x="29105" y="14947"/>
                  <a:pt x="29105" y="14859"/>
                </a:cubicBezTo>
                <a:cubicBezTo>
                  <a:pt x="29105" y="14663"/>
                  <a:pt x="28821" y="14663"/>
                  <a:pt x="28821" y="14859"/>
                </a:cubicBezTo>
                <a:cubicBezTo>
                  <a:pt x="28821" y="14947"/>
                  <a:pt x="28887" y="15012"/>
                  <a:pt x="28974" y="15012"/>
                </a:cubicBezTo>
                <a:close/>
                <a:moveTo>
                  <a:pt x="24145" y="14925"/>
                </a:moveTo>
                <a:cubicBezTo>
                  <a:pt x="24211" y="14947"/>
                  <a:pt x="24211" y="14794"/>
                  <a:pt x="24145" y="14816"/>
                </a:cubicBezTo>
                <a:cubicBezTo>
                  <a:pt x="24080" y="14794"/>
                  <a:pt x="24080" y="14947"/>
                  <a:pt x="24145" y="14925"/>
                </a:cubicBezTo>
                <a:close/>
                <a:moveTo>
                  <a:pt x="125467" y="10074"/>
                </a:moveTo>
                <a:cubicBezTo>
                  <a:pt x="125489" y="10074"/>
                  <a:pt x="125511" y="10074"/>
                  <a:pt x="125511" y="10052"/>
                </a:cubicBezTo>
                <a:cubicBezTo>
                  <a:pt x="125511" y="10030"/>
                  <a:pt x="125489" y="10009"/>
                  <a:pt x="125467" y="10009"/>
                </a:cubicBezTo>
                <a:cubicBezTo>
                  <a:pt x="125446" y="10009"/>
                  <a:pt x="125424" y="10030"/>
                  <a:pt x="125446" y="10052"/>
                </a:cubicBezTo>
                <a:cubicBezTo>
                  <a:pt x="125446" y="10074"/>
                  <a:pt x="125446" y="10074"/>
                  <a:pt x="125467" y="10074"/>
                </a:cubicBezTo>
                <a:close/>
                <a:moveTo>
                  <a:pt x="120638" y="10183"/>
                </a:moveTo>
                <a:cubicBezTo>
                  <a:pt x="120857" y="10183"/>
                  <a:pt x="120507" y="9834"/>
                  <a:pt x="120507" y="10052"/>
                </a:cubicBezTo>
                <a:cubicBezTo>
                  <a:pt x="120507" y="10118"/>
                  <a:pt x="120573" y="10183"/>
                  <a:pt x="120638" y="10183"/>
                </a:cubicBezTo>
                <a:close/>
                <a:moveTo>
                  <a:pt x="115831" y="10271"/>
                </a:moveTo>
                <a:cubicBezTo>
                  <a:pt x="115941" y="10271"/>
                  <a:pt x="116050" y="10183"/>
                  <a:pt x="116050" y="10052"/>
                </a:cubicBezTo>
                <a:cubicBezTo>
                  <a:pt x="116050" y="9877"/>
                  <a:pt x="115809" y="9768"/>
                  <a:pt x="115678" y="9899"/>
                </a:cubicBezTo>
                <a:cubicBezTo>
                  <a:pt x="115547" y="10052"/>
                  <a:pt x="115635" y="10271"/>
                  <a:pt x="115831" y="10271"/>
                </a:cubicBezTo>
                <a:close/>
                <a:moveTo>
                  <a:pt x="111002" y="10336"/>
                </a:moveTo>
                <a:cubicBezTo>
                  <a:pt x="111243" y="10336"/>
                  <a:pt x="111374" y="10052"/>
                  <a:pt x="111199" y="9877"/>
                </a:cubicBezTo>
                <a:cubicBezTo>
                  <a:pt x="111024" y="9703"/>
                  <a:pt x="110740" y="9812"/>
                  <a:pt x="110740" y="10074"/>
                </a:cubicBezTo>
                <a:cubicBezTo>
                  <a:pt x="110740" y="10227"/>
                  <a:pt x="110849" y="10336"/>
                  <a:pt x="111002" y="10336"/>
                </a:cubicBezTo>
                <a:close/>
                <a:moveTo>
                  <a:pt x="106173" y="10402"/>
                </a:moveTo>
                <a:cubicBezTo>
                  <a:pt x="106479" y="10402"/>
                  <a:pt x="106654" y="10030"/>
                  <a:pt x="106435" y="9812"/>
                </a:cubicBezTo>
                <a:cubicBezTo>
                  <a:pt x="106195" y="9593"/>
                  <a:pt x="105824" y="9746"/>
                  <a:pt x="105824" y="10052"/>
                </a:cubicBezTo>
                <a:cubicBezTo>
                  <a:pt x="105824" y="10249"/>
                  <a:pt x="105977" y="10402"/>
                  <a:pt x="106173" y="10402"/>
                </a:cubicBezTo>
                <a:close/>
                <a:moveTo>
                  <a:pt x="101344" y="10467"/>
                </a:moveTo>
                <a:cubicBezTo>
                  <a:pt x="101716" y="10489"/>
                  <a:pt x="101912" y="10052"/>
                  <a:pt x="101672" y="9768"/>
                </a:cubicBezTo>
                <a:cubicBezTo>
                  <a:pt x="101410" y="9506"/>
                  <a:pt x="100951" y="9681"/>
                  <a:pt x="100951" y="10052"/>
                </a:cubicBezTo>
                <a:cubicBezTo>
                  <a:pt x="100951" y="10271"/>
                  <a:pt x="101126" y="10467"/>
                  <a:pt x="101366" y="10467"/>
                </a:cubicBezTo>
                <a:close/>
                <a:moveTo>
                  <a:pt x="96537" y="10511"/>
                </a:moveTo>
                <a:cubicBezTo>
                  <a:pt x="96930" y="10511"/>
                  <a:pt x="97127" y="10030"/>
                  <a:pt x="96843" y="9725"/>
                </a:cubicBezTo>
                <a:cubicBezTo>
                  <a:pt x="96559" y="9440"/>
                  <a:pt x="96078" y="9659"/>
                  <a:pt x="96078" y="10052"/>
                </a:cubicBezTo>
                <a:cubicBezTo>
                  <a:pt x="96078" y="10315"/>
                  <a:pt x="96275" y="10511"/>
                  <a:pt x="96537" y="10511"/>
                </a:cubicBezTo>
                <a:close/>
                <a:moveTo>
                  <a:pt x="91708" y="10555"/>
                </a:moveTo>
                <a:cubicBezTo>
                  <a:pt x="92145" y="10555"/>
                  <a:pt x="92363" y="10009"/>
                  <a:pt x="92036" y="9703"/>
                </a:cubicBezTo>
                <a:cubicBezTo>
                  <a:pt x="91730" y="9397"/>
                  <a:pt x="91205" y="9615"/>
                  <a:pt x="91205" y="10052"/>
                </a:cubicBezTo>
                <a:cubicBezTo>
                  <a:pt x="91205" y="10336"/>
                  <a:pt x="91424" y="10555"/>
                  <a:pt x="91708" y="10555"/>
                </a:cubicBezTo>
                <a:close/>
                <a:moveTo>
                  <a:pt x="86879" y="10577"/>
                </a:moveTo>
                <a:cubicBezTo>
                  <a:pt x="87338" y="10577"/>
                  <a:pt x="87578" y="10009"/>
                  <a:pt x="87250" y="9681"/>
                </a:cubicBezTo>
                <a:cubicBezTo>
                  <a:pt x="86923" y="9353"/>
                  <a:pt x="86354" y="9593"/>
                  <a:pt x="86354" y="10052"/>
                </a:cubicBezTo>
                <a:cubicBezTo>
                  <a:pt x="86354" y="10336"/>
                  <a:pt x="86595" y="10577"/>
                  <a:pt x="86879" y="10577"/>
                </a:cubicBezTo>
                <a:close/>
                <a:moveTo>
                  <a:pt x="82050" y="10599"/>
                </a:moveTo>
                <a:cubicBezTo>
                  <a:pt x="82531" y="10599"/>
                  <a:pt x="82771" y="10009"/>
                  <a:pt x="82443" y="9659"/>
                </a:cubicBezTo>
                <a:cubicBezTo>
                  <a:pt x="82094" y="9331"/>
                  <a:pt x="81504" y="9572"/>
                  <a:pt x="81504" y="10052"/>
                </a:cubicBezTo>
                <a:cubicBezTo>
                  <a:pt x="81504" y="10358"/>
                  <a:pt x="81744" y="10599"/>
                  <a:pt x="82050" y="10599"/>
                </a:cubicBezTo>
                <a:close/>
                <a:moveTo>
                  <a:pt x="77221" y="10599"/>
                </a:moveTo>
                <a:cubicBezTo>
                  <a:pt x="77702" y="10599"/>
                  <a:pt x="77942" y="10009"/>
                  <a:pt x="77614" y="9659"/>
                </a:cubicBezTo>
                <a:cubicBezTo>
                  <a:pt x="77265" y="9331"/>
                  <a:pt x="76675" y="9572"/>
                  <a:pt x="76675" y="10052"/>
                </a:cubicBezTo>
                <a:cubicBezTo>
                  <a:pt x="76675" y="10358"/>
                  <a:pt x="76915" y="10599"/>
                  <a:pt x="77221" y="10599"/>
                </a:cubicBezTo>
                <a:close/>
                <a:moveTo>
                  <a:pt x="72392" y="10599"/>
                </a:moveTo>
                <a:cubicBezTo>
                  <a:pt x="72894" y="10599"/>
                  <a:pt x="73135" y="10009"/>
                  <a:pt x="72785" y="9659"/>
                </a:cubicBezTo>
                <a:cubicBezTo>
                  <a:pt x="72436" y="9331"/>
                  <a:pt x="71846" y="9572"/>
                  <a:pt x="71846" y="10052"/>
                </a:cubicBezTo>
                <a:cubicBezTo>
                  <a:pt x="71846" y="10358"/>
                  <a:pt x="72086" y="10599"/>
                  <a:pt x="72392" y="10599"/>
                </a:cubicBezTo>
                <a:close/>
                <a:moveTo>
                  <a:pt x="67563" y="10577"/>
                </a:moveTo>
                <a:cubicBezTo>
                  <a:pt x="68044" y="10577"/>
                  <a:pt x="68262" y="10030"/>
                  <a:pt x="67934" y="9703"/>
                </a:cubicBezTo>
                <a:cubicBezTo>
                  <a:pt x="67606" y="9375"/>
                  <a:pt x="67038" y="9593"/>
                  <a:pt x="67038" y="10074"/>
                </a:cubicBezTo>
                <a:cubicBezTo>
                  <a:pt x="67060" y="10358"/>
                  <a:pt x="67279" y="10577"/>
                  <a:pt x="67563" y="10577"/>
                </a:cubicBezTo>
                <a:close/>
                <a:moveTo>
                  <a:pt x="62756" y="10555"/>
                </a:moveTo>
                <a:cubicBezTo>
                  <a:pt x="63193" y="10555"/>
                  <a:pt x="63411" y="10009"/>
                  <a:pt x="63083" y="9703"/>
                </a:cubicBezTo>
                <a:cubicBezTo>
                  <a:pt x="62777" y="9397"/>
                  <a:pt x="62253" y="9615"/>
                  <a:pt x="62253" y="10052"/>
                </a:cubicBezTo>
                <a:cubicBezTo>
                  <a:pt x="62253" y="10315"/>
                  <a:pt x="62472" y="10555"/>
                  <a:pt x="62756" y="10555"/>
                </a:cubicBezTo>
                <a:close/>
                <a:moveTo>
                  <a:pt x="57927" y="10511"/>
                </a:moveTo>
                <a:cubicBezTo>
                  <a:pt x="58320" y="10511"/>
                  <a:pt x="58538" y="10009"/>
                  <a:pt x="58254" y="9725"/>
                </a:cubicBezTo>
                <a:cubicBezTo>
                  <a:pt x="57948" y="9440"/>
                  <a:pt x="57468" y="9637"/>
                  <a:pt x="57468" y="10052"/>
                </a:cubicBezTo>
                <a:cubicBezTo>
                  <a:pt x="57468" y="10293"/>
                  <a:pt x="57664" y="10511"/>
                  <a:pt x="57927" y="10511"/>
                </a:cubicBezTo>
                <a:close/>
                <a:moveTo>
                  <a:pt x="53098" y="10446"/>
                </a:moveTo>
                <a:cubicBezTo>
                  <a:pt x="53578" y="10402"/>
                  <a:pt x="53578" y="9681"/>
                  <a:pt x="53098" y="9659"/>
                </a:cubicBezTo>
                <a:cubicBezTo>
                  <a:pt x="52508" y="9593"/>
                  <a:pt x="52508" y="10489"/>
                  <a:pt x="53098" y="10446"/>
                </a:cubicBezTo>
                <a:close/>
                <a:moveTo>
                  <a:pt x="48268" y="10402"/>
                </a:moveTo>
                <a:cubicBezTo>
                  <a:pt x="48574" y="10402"/>
                  <a:pt x="48749" y="10030"/>
                  <a:pt x="48509" y="9812"/>
                </a:cubicBezTo>
                <a:cubicBezTo>
                  <a:pt x="48290" y="9572"/>
                  <a:pt x="47919" y="9746"/>
                  <a:pt x="47919" y="10052"/>
                </a:cubicBezTo>
                <a:cubicBezTo>
                  <a:pt x="47919" y="10249"/>
                  <a:pt x="48072" y="10402"/>
                  <a:pt x="48268" y="10402"/>
                </a:cubicBezTo>
                <a:close/>
                <a:moveTo>
                  <a:pt x="43439" y="10336"/>
                </a:moveTo>
                <a:cubicBezTo>
                  <a:pt x="43680" y="10336"/>
                  <a:pt x="43811" y="10030"/>
                  <a:pt x="43636" y="9856"/>
                </a:cubicBezTo>
                <a:cubicBezTo>
                  <a:pt x="43461" y="9703"/>
                  <a:pt x="43177" y="9812"/>
                  <a:pt x="43177" y="10052"/>
                </a:cubicBezTo>
                <a:cubicBezTo>
                  <a:pt x="43177" y="10205"/>
                  <a:pt x="43287" y="10336"/>
                  <a:pt x="43439" y="10336"/>
                </a:cubicBezTo>
                <a:close/>
                <a:moveTo>
                  <a:pt x="38610" y="10249"/>
                </a:moveTo>
                <a:cubicBezTo>
                  <a:pt x="38807" y="10249"/>
                  <a:pt x="38894" y="10030"/>
                  <a:pt x="38763" y="9899"/>
                </a:cubicBezTo>
                <a:cubicBezTo>
                  <a:pt x="38632" y="9768"/>
                  <a:pt x="38414" y="9877"/>
                  <a:pt x="38414" y="10052"/>
                </a:cubicBezTo>
                <a:cubicBezTo>
                  <a:pt x="38414" y="10162"/>
                  <a:pt x="38501" y="10249"/>
                  <a:pt x="38610" y="10249"/>
                </a:cubicBezTo>
                <a:close/>
                <a:moveTo>
                  <a:pt x="33781" y="10162"/>
                </a:moveTo>
                <a:cubicBezTo>
                  <a:pt x="33869" y="10162"/>
                  <a:pt x="33912" y="10118"/>
                  <a:pt x="33912" y="10052"/>
                </a:cubicBezTo>
                <a:cubicBezTo>
                  <a:pt x="33891" y="9921"/>
                  <a:pt x="33694" y="9921"/>
                  <a:pt x="33672" y="10052"/>
                </a:cubicBezTo>
                <a:cubicBezTo>
                  <a:pt x="33672" y="10118"/>
                  <a:pt x="33716" y="10183"/>
                  <a:pt x="33781" y="10162"/>
                </a:cubicBezTo>
                <a:close/>
                <a:moveTo>
                  <a:pt x="28974" y="10096"/>
                </a:moveTo>
                <a:cubicBezTo>
                  <a:pt x="28996" y="10096"/>
                  <a:pt x="28996" y="10074"/>
                  <a:pt x="28996" y="10052"/>
                </a:cubicBezTo>
                <a:cubicBezTo>
                  <a:pt x="28996" y="10009"/>
                  <a:pt x="28931" y="10009"/>
                  <a:pt x="28931" y="10052"/>
                </a:cubicBezTo>
                <a:cubicBezTo>
                  <a:pt x="28931" y="10074"/>
                  <a:pt x="28952" y="10096"/>
                  <a:pt x="28974" y="10096"/>
                </a:cubicBezTo>
                <a:close/>
                <a:moveTo>
                  <a:pt x="120660" y="5245"/>
                </a:moveTo>
                <a:cubicBezTo>
                  <a:pt x="120660" y="5245"/>
                  <a:pt x="120682" y="5245"/>
                  <a:pt x="120682" y="5223"/>
                </a:cubicBezTo>
                <a:cubicBezTo>
                  <a:pt x="120682" y="5201"/>
                  <a:pt x="120660" y="5201"/>
                  <a:pt x="120660" y="5201"/>
                </a:cubicBezTo>
                <a:cubicBezTo>
                  <a:pt x="120638" y="5201"/>
                  <a:pt x="120638" y="5201"/>
                  <a:pt x="120638" y="5223"/>
                </a:cubicBezTo>
                <a:cubicBezTo>
                  <a:pt x="120617" y="5245"/>
                  <a:pt x="120638" y="5245"/>
                  <a:pt x="120660" y="5245"/>
                </a:cubicBezTo>
                <a:close/>
                <a:moveTo>
                  <a:pt x="115831" y="5311"/>
                </a:moveTo>
                <a:cubicBezTo>
                  <a:pt x="115962" y="5311"/>
                  <a:pt x="115962" y="5136"/>
                  <a:pt x="115831" y="5136"/>
                </a:cubicBezTo>
                <a:cubicBezTo>
                  <a:pt x="115700" y="5136"/>
                  <a:pt x="115700" y="5311"/>
                  <a:pt x="115831" y="5311"/>
                </a:cubicBezTo>
                <a:close/>
                <a:moveTo>
                  <a:pt x="111002" y="5398"/>
                </a:moveTo>
                <a:cubicBezTo>
                  <a:pt x="111090" y="5398"/>
                  <a:pt x="111155" y="5311"/>
                  <a:pt x="111155" y="5223"/>
                </a:cubicBezTo>
                <a:cubicBezTo>
                  <a:pt x="111155" y="5136"/>
                  <a:pt x="111090" y="5070"/>
                  <a:pt x="111002" y="5070"/>
                </a:cubicBezTo>
                <a:cubicBezTo>
                  <a:pt x="110915" y="5070"/>
                  <a:pt x="110849" y="5136"/>
                  <a:pt x="110849" y="5223"/>
                </a:cubicBezTo>
                <a:cubicBezTo>
                  <a:pt x="110849" y="5311"/>
                  <a:pt x="110915" y="5398"/>
                  <a:pt x="111002" y="5398"/>
                </a:cubicBezTo>
                <a:close/>
                <a:moveTo>
                  <a:pt x="106173" y="5442"/>
                </a:moveTo>
                <a:cubicBezTo>
                  <a:pt x="106304" y="5464"/>
                  <a:pt x="106392" y="5354"/>
                  <a:pt x="106392" y="5223"/>
                </a:cubicBezTo>
                <a:cubicBezTo>
                  <a:pt x="106392" y="4917"/>
                  <a:pt x="105955" y="4917"/>
                  <a:pt x="105955" y="5223"/>
                </a:cubicBezTo>
                <a:cubicBezTo>
                  <a:pt x="105955" y="5354"/>
                  <a:pt x="106042" y="5464"/>
                  <a:pt x="106173" y="5442"/>
                </a:cubicBezTo>
                <a:close/>
                <a:moveTo>
                  <a:pt x="101344" y="5507"/>
                </a:moveTo>
                <a:cubicBezTo>
                  <a:pt x="101585" y="5507"/>
                  <a:pt x="101716" y="5223"/>
                  <a:pt x="101541" y="5048"/>
                </a:cubicBezTo>
                <a:cubicBezTo>
                  <a:pt x="101366" y="4874"/>
                  <a:pt x="101082" y="4983"/>
                  <a:pt x="101082" y="5245"/>
                </a:cubicBezTo>
                <a:cubicBezTo>
                  <a:pt x="101082" y="5376"/>
                  <a:pt x="101191" y="5507"/>
                  <a:pt x="101344" y="5507"/>
                </a:cubicBezTo>
                <a:close/>
                <a:moveTo>
                  <a:pt x="96515" y="5551"/>
                </a:moveTo>
                <a:cubicBezTo>
                  <a:pt x="96821" y="5551"/>
                  <a:pt x="96952" y="5201"/>
                  <a:pt x="96755" y="5005"/>
                </a:cubicBezTo>
                <a:cubicBezTo>
                  <a:pt x="96559" y="4786"/>
                  <a:pt x="96209" y="4939"/>
                  <a:pt x="96209" y="5223"/>
                </a:cubicBezTo>
                <a:cubicBezTo>
                  <a:pt x="96209" y="5398"/>
                  <a:pt x="96340" y="5551"/>
                  <a:pt x="96515" y="5551"/>
                </a:cubicBezTo>
                <a:close/>
                <a:moveTo>
                  <a:pt x="91708" y="5595"/>
                </a:moveTo>
                <a:cubicBezTo>
                  <a:pt x="92014" y="5595"/>
                  <a:pt x="92189" y="5201"/>
                  <a:pt x="91948" y="4961"/>
                </a:cubicBezTo>
                <a:cubicBezTo>
                  <a:pt x="91730" y="4743"/>
                  <a:pt x="91336" y="4895"/>
                  <a:pt x="91336" y="5223"/>
                </a:cubicBezTo>
                <a:cubicBezTo>
                  <a:pt x="91336" y="5420"/>
                  <a:pt x="91489" y="5595"/>
                  <a:pt x="91708" y="5595"/>
                </a:cubicBezTo>
                <a:close/>
                <a:moveTo>
                  <a:pt x="86879" y="5617"/>
                </a:moveTo>
                <a:cubicBezTo>
                  <a:pt x="87207" y="5595"/>
                  <a:pt x="87381" y="5180"/>
                  <a:pt x="87141" y="4939"/>
                </a:cubicBezTo>
                <a:cubicBezTo>
                  <a:pt x="86879" y="4699"/>
                  <a:pt x="86486" y="4874"/>
                  <a:pt x="86486" y="5223"/>
                </a:cubicBezTo>
                <a:cubicBezTo>
                  <a:pt x="86486" y="5442"/>
                  <a:pt x="86639" y="5617"/>
                  <a:pt x="86857" y="5617"/>
                </a:cubicBezTo>
                <a:close/>
                <a:moveTo>
                  <a:pt x="82050" y="5617"/>
                </a:moveTo>
                <a:cubicBezTo>
                  <a:pt x="82399" y="5617"/>
                  <a:pt x="82574" y="5180"/>
                  <a:pt x="82334" y="4939"/>
                </a:cubicBezTo>
                <a:cubicBezTo>
                  <a:pt x="82072" y="4677"/>
                  <a:pt x="81635" y="4852"/>
                  <a:pt x="81635" y="5223"/>
                </a:cubicBezTo>
                <a:cubicBezTo>
                  <a:pt x="81635" y="5442"/>
                  <a:pt x="81810" y="5638"/>
                  <a:pt x="82050" y="5638"/>
                </a:cubicBezTo>
                <a:close/>
                <a:moveTo>
                  <a:pt x="77221" y="5617"/>
                </a:moveTo>
                <a:cubicBezTo>
                  <a:pt x="77570" y="5617"/>
                  <a:pt x="77767" y="5180"/>
                  <a:pt x="77505" y="4939"/>
                </a:cubicBezTo>
                <a:cubicBezTo>
                  <a:pt x="77243" y="4677"/>
                  <a:pt x="76828" y="4852"/>
                  <a:pt x="76828" y="5223"/>
                </a:cubicBezTo>
                <a:cubicBezTo>
                  <a:pt x="76806" y="5442"/>
                  <a:pt x="77002" y="5638"/>
                  <a:pt x="77221" y="5638"/>
                </a:cubicBezTo>
                <a:close/>
                <a:moveTo>
                  <a:pt x="72392" y="5617"/>
                </a:moveTo>
                <a:cubicBezTo>
                  <a:pt x="72763" y="5617"/>
                  <a:pt x="72938" y="5180"/>
                  <a:pt x="72676" y="4917"/>
                </a:cubicBezTo>
                <a:cubicBezTo>
                  <a:pt x="72414" y="4677"/>
                  <a:pt x="71977" y="4874"/>
                  <a:pt x="71999" y="5223"/>
                </a:cubicBezTo>
                <a:cubicBezTo>
                  <a:pt x="71999" y="5442"/>
                  <a:pt x="72173" y="5638"/>
                  <a:pt x="72392" y="5638"/>
                </a:cubicBezTo>
                <a:close/>
                <a:moveTo>
                  <a:pt x="67563" y="5617"/>
                </a:moveTo>
                <a:cubicBezTo>
                  <a:pt x="67912" y="5617"/>
                  <a:pt x="68087" y="5201"/>
                  <a:pt x="67847" y="4961"/>
                </a:cubicBezTo>
                <a:cubicBezTo>
                  <a:pt x="67606" y="4699"/>
                  <a:pt x="67191" y="4874"/>
                  <a:pt x="67191" y="5223"/>
                </a:cubicBezTo>
                <a:cubicBezTo>
                  <a:pt x="67191" y="5442"/>
                  <a:pt x="67366" y="5617"/>
                  <a:pt x="67563" y="5617"/>
                </a:cubicBezTo>
                <a:close/>
                <a:moveTo>
                  <a:pt x="62734" y="5595"/>
                </a:moveTo>
                <a:cubicBezTo>
                  <a:pt x="63062" y="5595"/>
                  <a:pt x="63236" y="5201"/>
                  <a:pt x="62996" y="4961"/>
                </a:cubicBezTo>
                <a:cubicBezTo>
                  <a:pt x="62777" y="4743"/>
                  <a:pt x="62384" y="4895"/>
                  <a:pt x="62384" y="5223"/>
                </a:cubicBezTo>
                <a:cubicBezTo>
                  <a:pt x="62384" y="5420"/>
                  <a:pt x="62537" y="5595"/>
                  <a:pt x="62734" y="5595"/>
                </a:cubicBezTo>
                <a:close/>
                <a:moveTo>
                  <a:pt x="57927" y="5551"/>
                </a:moveTo>
                <a:cubicBezTo>
                  <a:pt x="58211" y="5551"/>
                  <a:pt x="58342" y="5201"/>
                  <a:pt x="58145" y="5005"/>
                </a:cubicBezTo>
                <a:cubicBezTo>
                  <a:pt x="57948" y="4786"/>
                  <a:pt x="57599" y="4939"/>
                  <a:pt x="57599" y="5223"/>
                </a:cubicBezTo>
                <a:cubicBezTo>
                  <a:pt x="57599" y="5398"/>
                  <a:pt x="57752" y="5551"/>
                  <a:pt x="57927" y="5551"/>
                </a:cubicBezTo>
                <a:close/>
                <a:moveTo>
                  <a:pt x="53098" y="5485"/>
                </a:moveTo>
                <a:cubicBezTo>
                  <a:pt x="53338" y="5485"/>
                  <a:pt x="53469" y="5201"/>
                  <a:pt x="53294" y="5027"/>
                </a:cubicBezTo>
                <a:cubicBezTo>
                  <a:pt x="53119" y="4852"/>
                  <a:pt x="52813" y="4983"/>
                  <a:pt x="52813" y="5223"/>
                </a:cubicBezTo>
                <a:cubicBezTo>
                  <a:pt x="52813" y="5376"/>
                  <a:pt x="52945" y="5485"/>
                  <a:pt x="53098" y="5485"/>
                </a:cubicBezTo>
                <a:close/>
                <a:moveTo>
                  <a:pt x="48268" y="5442"/>
                </a:moveTo>
                <a:cubicBezTo>
                  <a:pt x="48378" y="5442"/>
                  <a:pt x="48487" y="5354"/>
                  <a:pt x="48487" y="5223"/>
                </a:cubicBezTo>
                <a:cubicBezTo>
                  <a:pt x="48487" y="4939"/>
                  <a:pt x="48050" y="4939"/>
                  <a:pt x="48050" y="5223"/>
                </a:cubicBezTo>
                <a:cubicBezTo>
                  <a:pt x="48050" y="5354"/>
                  <a:pt x="48159" y="5442"/>
                  <a:pt x="48268" y="5442"/>
                </a:cubicBezTo>
                <a:close/>
                <a:moveTo>
                  <a:pt x="43439" y="5398"/>
                </a:moveTo>
                <a:cubicBezTo>
                  <a:pt x="43527" y="5398"/>
                  <a:pt x="43614" y="5311"/>
                  <a:pt x="43592" y="5223"/>
                </a:cubicBezTo>
                <a:cubicBezTo>
                  <a:pt x="43636" y="5048"/>
                  <a:pt x="43265" y="5048"/>
                  <a:pt x="43287" y="5223"/>
                </a:cubicBezTo>
                <a:cubicBezTo>
                  <a:pt x="43287" y="5311"/>
                  <a:pt x="43352" y="5398"/>
                  <a:pt x="43439" y="5398"/>
                </a:cubicBezTo>
                <a:close/>
                <a:moveTo>
                  <a:pt x="38610" y="5311"/>
                </a:moveTo>
                <a:cubicBezTo>
                  <a:pt x="38742" y="5311"/>
                  <a:pt x="38545" y="5092"/>
                  <a:pt x="38545" y="5223"/>
                </a:cubicBezTo>
                <a:cubicBezTo>
                  <a:pt x="38545" y="5267"/>
                  <a:pt x="38567" y="5311"/>
                  <a:pt x="38610" y="5311"/>
                </a:cubicBezTo>
                <a:close/>
                <a:moveTo>
                  <a:pt x="33781" y="5245"/>
                </a:moveTo>
                <a:cubicBezTo>
                  <a:pt x="33803" y="5245"/>
                  <a:pt x="33825" y="5245"/>
                  <a:pt x="33825" y="5223"/>
                </a:cubicBezTo>
                <a:cubicBezTo>
                  <a:pt x="33825" y="5201"/>
                  <a:pt x="33803" y="5201"/>
                  <a:pt x="33781" y="5201"/>
                </a:cubicBezTo>
                <a:cubicBezTo>
                  <a:pt x="33781" y="5201"/>
                  <a:pt x="33760" y="5201"/>
                  <a:pt x="33760" y="5223"/>
                </a:cubicBezTo>
                <a:cubicBezTo>
                  <a:pt x="33760" y="5245"/>
                  <a:pt x="33781" y="5245"/>
                  <a:pt x="33781" y="5245"/>
                </a:cubicBezTo>
                <a:close/>
                <a:moveTo>
                  <a:pt x="111002" y="438"/>
                </a:moveTo>
                <a:cubicBezTo>
                  <a:pt x="111024" y="438"/>
                  <a:pt x="111046" y="416"/>
                  <a:pt x="111046" y="394"/>
                </a:cubicBezTo>
                <a:cubicBezTo>
                  <a:pt x="111046" y="351"/>
                  <a:pt x="110959" y="351"/>
                  <a:pt x="110959" y="394"/>
                </a:cubicBezTo>
                <a:cubicBezTo>
                  <a:pt x="110959" y="416"/>
                  <a:pt x="110980" y="438"/>
                  <a:pt x="111002" y="438"/>
                </a:cubicBezTo>
                <a:close/>
                <a:moveTo>
                  <a:pt x="106173" y="503"/>
                </a:moveTo>
                <a:cubicBezTo>
                  <a:pt x="106217" y="503"/>
                  <a:pt x="106261" y="460"/>
                  <a:pt x="106261" y="394"/>
                </a:cubicBezTo>
                <a:cubicBezTo>
                  <a:pt x="106261" y="285"/>
                  <a:pt x="106086" y="285"/>
                  <a:pt x="106086" y="394"/>
                </a:cubicBezTo>
                <a:cubicBezTo>
                  <a:pt x="106086" y="460"/>
                  <a:pt x="106130" y="503"/>
                  <a:pt x="106173" y="503"/>
                </a:cubicBezTo>
                <a:close/>
                <a:moveTo>
                  <a:pt x="101344" y="547"/>
                </a:moveTo>
                <a:cubicBezTo>
                  <a:pt x="101541" y="547"/>
                  <a:pt x="101541" y="263"/>
                  <a:pt x="101344" y="263"/>
                </a:cubicBezTo>
                <a:cubicBezTo>
                  <a:pt x="101148" y="241"/>
                  <a:pt x="101148" y="547"/>
                  <a:pt x="101344" y="547"/>
                </a:cubicBezTo>
                <a:close/>
                <a:moveTo>
                  <a:pt x="96537" y="591"/>
                </a:moveTo>
                <a:cubicBezTo>
                  <a:pt x="96690" y="591"/>
                  <a:pt x="96777" y="394"/>
                  <a:pt x="96668" y="263"/>
                </a:cubicBezTo>
                <a:cubicBezTo>
                  <a:pt x="96537" y="154"/>
                  <a:pt x="96340" y="241"/>
                  <a:pt x="96340" y="394"/>
                </a:cubicBezTo>
                <a:cubicBezTo>
                  <a:pt x="96340" y="503"/>
                  <a:pt x="96428" y="591"/>
                  <a:pt x="96537" y="591"/>
                </a:cubicBezTo>
                <a:close/>
                <a:moveTo>
                  <a:pt x="91708" y="635"/>
                </a:moveTo>
                <a:cubicBezTo>
                  <a:pt x="91992" y="635"/>
                  <a:pt x="91992" y="176"/>
                  <a:pt x="91708" y="176"/>
                </a:cubicBezTo>
                <a:cubicBezTo>
                  <a:pt x="91402" y="176"/>
                  <a:pt x="91402" y="635"/>
                  <a:pt x="91708" y="635"/>
                </a:cubicBezTo>
                <a:close/>
                <a:moveTo>
                  <a:pt x="86879" y="635"/>
                </a:moveTo>
                <a:cubicBezTo>
                  <a:pt x="87097" y="635"/>
                  <a:pt x="87185" y="372"/>
                  <a:pt x="87032" y="219"/>
                </a:cubicBezTo>
                <a:cubicBezTo>
                  <a:pt x="86879" y="66"/>
                  <a:pt x="86639" y="176"/>
                  <a:pt x="86639" y="394"/>
                </a:cubicBezTo>
                <a:cubicBezTo>
                  <a:pt x="86639" y="525"/>
                  <a:pt x="86748" y="635"/>
                  <a:pt x="86879" y="635"/>
                </a:cubicBezTo>
                <a:close/>
                <a:moveTo>
                  <a:pt x="82050" y="635"/>
                </a:moveTo>
                <a:cubicBezTo>
                  <a:pt x="82181" y="635"/>
                  <a:pt x="82312" y="525"/>
                  <a:pt x="82312" y="394"/>
                </a:cubicBezTo>
                <a:cubicBezTo>
                  <a:pt x="82334" y="1"/>
                  <a:pt x="81744" y="1"/>
                  <a:pt x="81788" y="394"/>
                </a:cubicBezTo>
                <a:cubicBezTo>
                  <a:pt x="81788" y="525"/>
                  <a:pt x="81919" y="635"/>
                  <a:pt x="82050" y="635"/>
                </a:cubicBezTo>
                <a:close/>
                <a:moveTo>
                  <a:pt x="77221" y="635"/>
                </a:moveTo>
                <a:cubicBezTo>
                  <a:pt x="77592" y="635"/>
                  <a:pt x="77592" y="88"/>
                  <a:pt x="77221" y="88"/>
                </a:cubicBezTo>
                <a:cubicBezTo>
                  <a:pt x="76849" y="88"/>
                  <a:pt x="76849" y="635"/>
                  <a:pt x="77221" y="635"/>
                </a:cubicBezTo>
                <a:close/>
                <a:moveTo>
                  <a:pt x="72392" y="635"/>
                </a:moveTo>
                <a:cubicBezTo>
                  <a:pt x="72545" y="635"/>
                  <a:pt x="72654" y="525"/>
                  <a:pt x="72654" y="394"/>
                </a:cubicBezTo>
                <a:cubicBezTo>
                  <a:pt x="72654" y="154"/>
                  <a:pt x="72370" y="45"/>
                  <a:pt x="72217" y="198"/>
                </a:cubicBezTo>
                <a:cubicBezTo>
                  <a:pt x="72042" y="372"/>
                  <a:pt x="72173" y="635"/>
                  <a:pt x="72392" y="635"/>
                </a:cubicBezTo>
                <a:close/>
                <a:moveTo>
                  <a:pt x="67563" y="635"/>
                </a:moveTo>
                <a:cubicBezTo>
                  <a:pt x="67891" y="635"/>
                  <a:pt x="67891" y="154"/>
                  <a:pt x="67563" y="154"/>
                </a:cubicBezTo>
                <a:cubicBezTo>
                  <a:pt x="67257" y="154"/>
                  <a:pt x="67257" y="635"/>
                  <a:pt x="67563" y="635"/>
                </a:cubicBezTo>
                <a:close/>
                <a:moveTo>
                  <a:pt x="62734" y="591"/>
                </a:moveTo>
                <a:cubicBezTo>
                  <a:pt x="62930" y="591"/>
                  <a:pt x="63040" y="372"/>
                  <a:pt x="62887" y="241"/>
                </a:cubicBezTo>
                <a:cubicBezTo>
                  <a:pt x="62756" y="110"/>
                  <a:pt x="62537" y="198"/>
                  <a:pt x="62537" y="394"/>
                </a:cubicBezTo>
                <a:cubicBezTo>
                  <a:pt x="62537" y="503"/>
                  <a:pt x="62624" y="591"/>
                  <a:pt x="62734" y="591"/>
                </a:cubicBezTo>
                <a:close/>
                <a:moveTo>
                  <a:pt x="57927" y="569"/>
                </a:moveTo>
                <a:cubicBezTo>
                  <a:pt x="58080" y="569"/>
                  <a:pt x="58167" y="372"/>
                  <a:pt x="58058" y="263"/>
                </a:cubicBezTo>
                <a:cubicBezTo>
                  <a:pt x="57927" y="132"/>
                  <a:pt x="57730" y="219"/>
                  <a:pt x="57730" y="394"/>
                </a:cubicBezTo>
                <a:cubicBezTo>
                  <a:pt x="57730" y="482"/>
                  <a:pt x="57817" y="569"/>
                  <a:pt x="57927" y="569"/>
                </a:cubicBezTo>
                <a:close/>
                <a:moveTo>
                  <a:pt x="53098" y="525"/>
                </a:moveTo>
                <a:cubicBezTo>
                  <a:pt x="53338" y="525"/>
                  <a:pt x="52945" y="154"/>
                  <a:pt x="52945" y="394"/>
                </a:cubicBezTo>
                <a:cubicBezTo>
                  <a:pt x="52945" y="460"/>
                  <a:pt x="53010" y="525"/>
                  <a:pt x="53098" y="525"/>
                </a:cubicBezTo>
                <a:close/>
                <a:moveTo>
                  <a:pt x="48268" y="482"/>
                </a:moveTo>
                <a:cubicBezTo>
                  <a:pt x="48312" y="482"/>
                  <a:pt x="48356" y="438"/>
                  <a:pt x="48356" y="394"/>
                </a:cubicBezTo>
                <a:cubicBezTo>
                  <a:pt x="48356" y="329"/>
                  <a:pt x="48312" y="285"/>
                  <a:pt x="48268" y="285"/>
                </a:cubicBezTo>
                <a:cubicBezTo>
                  <a:pt x="48225" y="285"/>
                  <a:pt x="48181" y="329"/>
                  <a:pt x="48181" y="394"/>
                </a:cubicBezTo>
                <a:cubicBezTo>
                  <a:pt x="48181" y="438"/>
                  <a:pt x="48225" y="482"/>
                  <a:pt x="48268" y="482"/>
                </a:cubicBezTo>
                <a:close/>
                <a:moveTo>
                  <a:pt x="43439" y="438"/>
                </a:moveTo>
                <a:cubicBezTo>
                  <a:pt x="43461" y="438"/>
                  <a:pt x="43483" y="416"/>
                  <a:pt x="43483" y="394"/>
                </a:cubicBezTo>
                <a:cubicBezTo>
                  <a:pt x="43483" y="372"/>
                  <a:pt x="43461" y="351"/>
                  <a:pt x="43439" y="351"/>
                </a:cubicBezTo>
                <a:cubicBezTo>
                  <a:pt x="43418" y="351"/>
                  <a:pt x="43396" y="372"/>
                  <a:pt x="43396" y="394"/>
                </a:cubicBezTo>
                <a:cubicBezTo>
                  <a:pt x="43396" y="416"/>
                  <a:pt x="43418" y="438"/>
                  <a:pt x="43439" y="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65"/>
          <p:cNvSpPr/>
          <p:nvPr/>
        </p:nvSpPr>
        <p:spPr>
          <a:xfrm>
            <a:off x="730200" y="225450"/>
            <a:ext cx="3746400" cy="46926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65"/>
          <p:cNvSpPr/>
          <p:nvPr/>
        </p:nvSpPr>
        <p:spPr>
          <a:xfrm>
            <a:off x="732500" y="225450"/>
            <a:ext cx="3746400" cy="385200"/>
          </a:xfrm>
          <a:prstGeom prst="round2SameRect">
            <a:avLst>
              <a:gd name="adj1" fmla="val 34096"/>
              <a:gd name="adj2" fmla="val 0"/>
            </a:avLst>
          </a:prstGeom>
          <a:solidFill>
            <a:srgbClr val="E94F2D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" name="Google Shape;221;p65"/>
          <p:cNvGrpSpPr/>
          <p:nvPr/>
        </p:nvGrpSpPr>
        <p:grpSpPr>
          <a:xfrm>
            <a:off x="883096" y="346247"/>
            <a:ext cx="750477" cy="143376"/>
            <a:chOff x="7841645" y="1419444"/>
            <a:chExt cx="734897" cy="140400"/>
          </a:xfrm>
        </p:grpSpPr>
        <p:sp>
          <p:nvSpPr>
            <p:cNvPr id="222" name="Google Shape;222;p65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65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65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" name="Google Shape;225;p65"/>
          <p:cNvSpPr/>
          <p:nvPr/>
        </p:nvSpPr>
        <p:spPr>
          <a:xfrm>
            <a:off x="4667400" y="225450"/>
            <a:ext cx="3746400" cy="46926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65"/>
          <p:cNvSpPr/>
          <p:nvPr/>
        </p:nvSpPr>
        <p:spPr>
          <a:xfrm>
            <a:off x="4665200" y="225450"/>
            <a:ext cx="3746400" cy="385200"/>
          </a:xfrm>
          <a:prstGeom prst="round2SameRect">
            <a:avLst>
              <a:gd name="adj1" fmla="val 34096"/>
              <a:gd name="adj2" fmla="val 0"/>
            </a:avLst>
          </a:prstGeom>
          <a:solidFill>
            <a:srgbClr val="E94F2D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7" name="Google Shape;227;p65"/>
          <p:cNvGrpSpPr/>
          <p:nvPr/>
        </p:nvGrpSpPr>
        <p:grpSpPr>
          <a:xfrm>
            <a:off x="4815246" y="323747"/>
            <a:ext cx="750477" cy="143376"/>
            <a:chOff x="7841645" y="1419444"/>
            <a:chExt cx="734897" cy="140400"/>
          </a:xfrm>
        </p:grpSpPr>
        <p:sp>
          <p:nvSpPr>
            <p:cNvPr id="228" name="Google Shape;228;p65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65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65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/>
          <p:nvPr/>
        </p:nvSpPr>
        <p:spPr>
          <a:xfrm>
            <a:off x="2425425" y="2150024"/>
            <a:ext cx="7651829" cy="6727369"/>
          </a:xfrm>
          <a:custGeom>
            <a:avLst/>
            <a:gdLst/>
            <a:ahLst/>
            <a:cxnLst/>
            <a:rect l="l" t="t" r="r" b="b"/>
            <a:pathLst>
              <a:path w="154442" h="135783" extrusionOk="0">
                <a:moveTo>
                  <a:pt x="115831" y="135542"/>
                </a:moveTo>
                <a:lnTo>
                  <a:pt x="115831" y="135520"/>
                </a:lnTo>
                <a:lnTo>
                  <a:pt x="115831" y="135520"/>
                </a:lnTo>
                <a:cubicBezTo>
                  <a:pt x="115831" y="135520"/>
                  <a:pt x="115809" y="135520"/>
                  <a:pt x="115809" y="135520"/>
                </a:cubicBezTo>
                <a:close/>
                <a:moveTo>
                  <a:pt x="111002" y="135564"/>
                </a:moveTo>
                <a:cubicBezTo>
                  <a:pt x="111090" y="135564"/>
                  <a:pt x="110959" y="135433"/>
                  <a:pt x="110959" y="135520"/>
                </a:cubicBezTo>
                <a:cubicBezTo>
                  <a:pt x="110959" y="135542"/>
                  <a:pt x="110980" y="135564"/>
                  <a:pt x="111002" y="135564"/>
                </a:cubicBezTo>
                <a:close/>
                <a:moveTo>
                  <a:pt x="106173" y="135629"/>
                </a:moveTo>
                <a:cubicBezTo>
                  <a:pt x="106239" y="135629"/>
                  <a:pt x="106282" y="135586"/>
                  <a:pt x="106282" y="135520"/>
                </a:cubicBezTo>
                <a:cubicBezTo>
                  <a:pt x="106282" y="135367"/>
                  <a:pt x="106064" y="135367"/>
                  <a:pt x="106064" y="135520"/>
                </a:cubicBezTo>
                <a:cubicBezTo>
                  <a:pt x="106064" y="135586"/>
                  <a:pt x="106108" y="135629"/>
                  <a:pt x="106173" y="135629"/>
                </a:cubicBezTo>
                <a:close/>
                <a:moveTo>
                  <a:pt x="101344" y="135673"/>
                </a:moveTo>
                <a:cubicBezTo>
                  <a:pt x="101432" y="135673"/>
                  <a:pt x="101519" y="135608"/>
                  <a:pt x="101519" y="135520"/>
                </a:cubicBezTo>
                <a:cubicBezTo>
                  <a:pt x="101519" y="135433"/>
                  <a:pt x="101432" y="135367"/>
                  <a:pt x="101344" y="135367"/>
                </a:cubicBezTo>
                <a:cubicBezTo>
                  <a:pt x="101257" y="135367"/>
                  <a:pt x="101191" y="135433"/>
                  <a:pt x="101191" y="135520"/>
                </a:cubicBezTo>
                <a:cubicBezTo>
                  <a:pt x="101191" y="135608"/>
                  <a:pt x="101257" y="135673"/>
                  <a:pt x="101344" y="135673"/>
                </a:cubicBezTo>
                <a:close/>
                <a:moveTo>
                  <a:pt x="96537" y="135717"/>
                </a:moveTo>
                <a:cubicBezTo>
                  <a:pt x="96646" y="135717"/>
                  <a:pt x="96734" y="135629"/>
                  <a:pt x="96734" y="135520"/>
                </a:cubicBezTo>
                <a:cubicBezTo>
                  <a:pt x="96690" y="135280"/>
                  <a:pt x="96362" y="135280"/>
                  <a:pt x="96318" y="135520"/>
                </a:cubicBezTo>
                <a:cubicBezTo>
                  <a:pt x="96318" y="135629"/>
                  <a:pt x="96406" y="135717"/>
                  <a:pt x="96537" y="135717"/>
                </a:cubicBezTo>
                <a:close/>
                <a:moveTo>
                  <a:pt x="91708" y="135739"/>
                </a:moveTo>
                <a:cubicBezTo>
                  <a:pt x="91992" y="135739"/>
                  <a:pt x="91992" y="135280"/>
                  <a:pt x="91708" y="135302"/>
                </a:cubicBezTo>
                <a:cubicBezTo>
                  <a:pt x="91402" y="135302"/>
                  <a:pt x="91402" y="135739"/>
                  <a:pt x="91708" y="135739"/>
                </a:cubicBezTo>
                <a:close/>
                <a:moveTo>
                  <a:pt x="86879" y="135782"/>
                </a:moveTo>
                <a:cubicBezTo>
                  <a:pt x="87097" y="135782"/>
                  <a:pt x="87207" y="135498"/>
                  <a:pt x="87054" y="135345"/>
                </a:cubicBezTo>
                <a:cubicBezTo>
                  <a:pt x="86901" y="135170"/>
                  <a:pt x="86617" y="135302"/>
                  <a:pt x="86617" y="135520"/>
                </a:cubicBezTo>
                <a:cubicBezTo>
                  <a:pt x="86617" y="135651"/>
                  <a:pt x="86726" y="135782"/>
                  <a:pt x="86879" y="135782"/>
                </a:cubicBezTo>
                <a:close/>
                <a:moveTo>
                  <a:pt x="82050" y="135782"/>
                </a:moveTo>
                <a:cubicBezTo>
                  <a:pt x="82290" y="135782"/>
                  <a:pt x="82421" y="135476"/>
                  <a:pt x="82247" y="135302"/>
                </a:cubicBezTo>
                <a:cubicBezTo>
                  <a:pt x="82072" y="135127"/>
                  <a:pt x="81766" y="135258"/>
                  <a:pt x="81766" y="135498"/>
                </a:cubicBezTo>
                <a:cubicBezTo>
                  <a:pt x="81766" y="135651"/>
                  <a:pt x="81897" y="135782"/>
                  <a:pt x="82050" y="135782"/>
                </a:cubicBezTo>
                <a:close/>
                <a:moveTo>
                  <a:pt x="77221" y="135782"/>
                </a:moveTo>
                <a:cubicBezTo>
                  <a:pt x="77461" y="135782"/>
                  <a:pt x="77592" y="135498"/>
                  <a:pt x="77418" y="135323"/>
                </a:cubicBezTo>
                <a:cubicBezTo>
                  <a:pt x="77243" y="135149"/>
                  <a:pt x="76937" y="135258"/>
                  <a:pt x="76937" y="135520"/>
                </a:cubicBezTo>
                <a:cubicBezTo>
                  <a:pt x="76937" y="135673"/>
                  <a:pt x="77068" y="135782"/>
                  <a:pt x="77221" y="135782"/>
                </a:cubicBezTo>
                <a:close/>
                <a:moveTo>
                  <a:pt x="72392" y="135782"/>
                </a:moveTo>
                <a:cubicBezTo>
                  <a:pt x="72632" y="135782"/>
                  <a:pt x="72763" y="135476"/>
                  <a:pt x="72588" y="135302"/>
                </a:cubicBezTo>
                <a:cubicBezTo>
                  <a:pt x="72414" y="135127"/>
                  <a:pt x="72130" y="135258"/>
                  <a:pt x="72130" y="135498"/>
                </a:cubicBezTo>
                <a:cubicBezTo>
                  <a:pt x="72130" y="135651"/>
                  <a:pt x="72239" y="135782"/>
                  <a:pt x="72392" y="135782"/>
                </a:cubicBezTo>
                <a:close/>
                <a:moveTo>
                  <a:pt x="67563" y="135782"/>
                </a:moveTo>
                <a:cubicBezTo>
                  <a:pt x="67803" y="135782"/>
                  <a:pt x="67912" y="135498"/>
                  <a:pt x="67759" y="135345"/>
                </a:cubicBezTo>
                <a:cubicBezTo>
                  <a:pt x="67585" y="135170"/>
                  <a:pt x="67322" y="135302"/>
                  <a:pt x="67322" y="135520"/>
                </a:cubicBezTo>
                <a:cubicBezTo>
                  <a:pt x="67322" y="135651"/>
                  <a:pt x="67432" y="135782"/>
                  <a:pt x="67563" y="135782"/>
                </a:cubicBezTo>
                <a:close/>
                <a:moveTo>
                  <a:pt x="62734" y="135739"/>
                </a:moveTo>
                <a:cubicBezTo>
                  <a:pt x="62952" y="135739"/>
                  <a:pt x="63040" y="135498"/>
                  <a:pt x="62909" y="135367"/>
                </a:cubicBezTo>
                <a:cubicBezTo>
                  <a:pt x="62756" y="135214"/>
                  <a:pt x="62515" y="135323"/>
                  <a:pt x="62515" y="135520"/>
                </a:cubicBezTo>
                <a:cubicBezTo>
                  <a:pt x="62515" y="135651"/>
                  <a:pt x="62624" y="135739"/>
                  <a:pt x="62734" y="135739"/>
                </a:cubicBezTo>
                <a:close/>
                <a:moveTo>
                  <a:pt x="57927" y="135717"/>
                </a:moveTo>
                <a:cubicBezTo>
                  <a:pt x="58036" y="135717"/>
                  <a:pt x="58123" y="135629"/>
                  <a:pt x="58123" y="135520"/>
                </a:cubicBezTo>
                <a:cubicBezTo>
                  <a:pt x="58101" y="135280"/>
                  <a:pt x="57752" y="135280"/>
                  <a:pt x="57708" y="135520"/>
                </a:cubicBezTo>
                <a:cubicBezTo>
                  <a:pt x="57708" y="135629"/>
                  <a:pt x="57817" y="135717"/>
                  <a:pt x="57927" y="135717"/>
                </a:cubicBezTo>
                <a:close/>
                <a:moveTo>
                  <a:pt x="53098" y="135673"/>
                </a:moveTo>
                <a:cubicBezTo>
                  <a:pt x="53294" y="135673"/>
                  <a:pt x="53294" y="135367"/>
                  <a:pt x="53098" y="135367"/>
                </a:cubicBezTo>
                <a:cubicBezTo>
                  <a:pt x="52901" y="135367"/>
                  <a:pt x="52901" y="135673"/>
                  <a:pt x="53098" y="135673"/>
                </a:cubicBezTo>
                <a:close/>
                <a:moveTo>
                  <a:pt x="48268" y="135629"/>
                </a:moveTo>
                <a:cubicBezTo>
                  <a:pt x="48334" y="135629"/>
                  <a:pt x="48378" y="135586"/>
                  <a:pt x="48378" y="135520"/>
                </a:cubicBezTo>
                <a:cubicBezTo>
                  <a:pt x="48378" y="135455"/>
                  <a:pt x="48334" y="135411"/>
                  <a:pt x="48268" y="135411"/>
                </a:cubicBezTo>
                <a:cubicBezTo>
                  <a:pt x="48203" y="135411"/>
                  <a:pt x="48159" y="135455"/>
                  <a:pt x="48159" y="135520"/>
                </a:cubicBezTo>
                <a:cubicBezTo>
                  <a:pt x="48159" y="135586"/>
                  <a:pt x="48203" y="135629"/>
                  <a:pt x="48268" y="135629"/>
                </a:cubicBezTo>
                <a:close/>
                <a:moveTo>
                  <a:pt x="43439" y="135564"/>
                </a:moveTo>
                <a:cubicBezTo>
                  <a:pt x="43461" y="135564"/>
                  <a:pt x="43483" y="135542"/>
                  <a:pt x="43483" y="135520"/>
                </a:cubicBezTo>
                <a:cubicBezTo>
                  <a:pt x="43483" y="135498"/>
                  <a:pt x="43461" y="135476"/>
                  <a:pt x="43439" y="135476"/>
                </a:cubicBezTo>
                <a:cubicBezTo>
                  <a:pt x="43418" y="135476"/>
                  <a:pt x="43396" y="135498"/>
                  <a:pt x="43396" y="135520"/>
                </a:cubicBezTo>
                <a:cubicBezTo>
                  <a:pt x="43396" y="135542"/>
                  <a:pt x="43418" y="135564"/>
                  <a:pt x="43439" y="135564"/>
                </a:cubicBezTo>
                <a:close/>
                <a:moveTo>
                  <a:pt x="38610" y="135542"/>
                </a:moveTo>
                <a:lnTo>
                  <a:pt x="38632" y="135520"/>
                </a:lnTo>
                <a:cubicBezTo>
                  <a:pt x="38632" y="135520"/>
                  <a:pt x="38610" y="135520"/>
                  <a:pt x="38610" y="135520"/>
                </a:cubicBezTo>
                <a:cubicBezTo>
                  <a:pt x="38610" y="135520"/>
                  <a:pt x="38610" y="135520"/>
                  <a:pt x="38610" y="135520"/>
                </a:cubicBezTo>
                <a:cubicBezTo>
                  <a:pt x="38610" y="135520"/>
                  <a:pt x="38610" y="135542"/>
                  <a:pt x="38610" y="135542"/>
                </a:cubicBezTo>
                <a:close/>
                <a:moveTo>
                  <a:pt x="120660" y="130735"/>
                </a:moveTo>
                <a:cubicBezTo>
                  <a:pt x="120660" y="130735"/>
                  <a:pt x="120682" y="130713"/>
                  <a:pt x="120682" y="130713"/>
                </a:cubicBezTo>
                <a:cubicBezTo>
                  <a:pt x="120682" y="130691"/>
                  <a:pt x="120660" y="130669"/>
                  <a:pt x="120660" y="130669"/>
                </a:cubicBezTo>
                <a:cubicBezTo>
                  <a:pt x="120638" y="130669"/>
                  <a:pt x="120638" y="130691"/>
                  <a:pt x="120638" y="130713"/>
                </a:cubicBezTo>
                <a:cubicBezTo>
                  <a:pt x="120617" y="130713"/>
                  <a:pt x="120638" y="130735"/>
                  <a:pt x="120660" y="130735"/>
                </a:cubicBezTo>
                <a:close/>
                <a:moveTo>
                  <a:pt x="115831" y="130800"/>
                </a:moveTo>
                <a:cubicBezTo>
                  <a:pt x="115941" y="130778"/>
                  <a:pt x="115941" y="130604"/>
                  <a:pt x="115831" y="130604"/>
                </a:cubicBezTo>
                <a:cubicBezTo>
                  <a:pt x="115700" y="130582"/>
                  <a:pt x="115700" y="130822"/>
                  <a:pt x="115831" y="130800"/>
                </a:cubicBezTo>
                <a:close/>
                <a:moveTo>
                  <a:pt x="111002" y="130866"/>
                </a:moveTo>
                <a:cubicBezTo>
                  <a:pt x="111286" y="130866"/>
                  <a:pt x="110827" y="130429"/>
                  <a:pt x="110827" y="130713"/>
                </a:cubicBezTo>
                <a:cubicBezTo>
                  <a:pt x="110827" y="130800"/>
                  <a:pt x="110915" y="130866"/>
                  <a:pt x="111002" y="130866"/>
                </a:cubicBezTo>
                <a:close/>
                <a:moveTo>
                  <a:pt x="106173" y="130931"/>
                </a:moveTo>
                <a:cubicBezTo>
                  <a:pt x="106392" y="130931"/>
                  <a:pt x="106479" y="130691"/>
                  <a:pt x="106348" y="130538"/>
                </a:cubicBezTo>
                <a:cubicBezTo>
                  <a:pt x="106195" y="130385"/>
                  <a:pt x="105955" y="130494"/>
                  <a:pt x="105955" y="130713"/>
                </a:cubicBezTo>
                <a:cubicBezTo>
                  <a:pt x="105955" y="130822"/>
                  <a:pt x="106042" y="130931"/>
                  <a:pt x="106173" y="130931"/>
                </a:cubicBezTo>
                <a:close/>
                <a:moveTo>
                  <a:pt x="101344" y="130997"/>
                </a:moveTo>
                <a:cubicBezTo>
                  <a:pt x="101606" y="130997"/>
                  <a:pt x="101737" y="130669"/>
                  <a:pt x="101563" y="130494"/>
                </a:cubicBezTo>
                <a:cubicBezTo>
                  <a:pt x="101366" y="130298"/>
                  <a:pt x="101060" y="130429"/>
                  <a:pt x="101060" y="130713"/>
                </a:cubicBezTo>
                <a:cubicBezTo>
                  <a:pt x="101060" y="130866"/>
                  <a:pt x="101191" y="130997"/>
                  <a:pt x="101344" y="130997"/>
                </a:cubicBezTo>
                <a:close/>
                <a:moveTo>
                  <a:pt x="96515" y="131041"/>
                </a:moveTo>
                <a:cubicBezTo>
                  <a:pt x="96821" y="131041"/>
                  <a:pt x="96974" y="130669"/>
                  <a:pt x="96755" y="130451"/>
                </a:cubicBezTo>
                <a:cubicBezTo>
                  <a:pt x="96559" y="130254"/>
                  <a:pt x="96187" y="130407"/>
                  <a:pt x="96187" y="130713"/>
                </a:cubicBezTo>
                <a:cubicBezTo>
                  <a:pt x="96187" y="130888"/>
                  <a:pt x="96340" y="131041"/>
                  <a:pt x="96515" y="131041"/>
                </a:cubicBezTo>
                <a:close/>
                <a:moveTo>
                  <a:pt x="91708" y="131084"/>
                </a:moveTo>
                <a:cubicBezTo>
                  <a:pt x="92036" y="131084"/>
                  <a:pt x="92211" y="130669"/>
                  <a:pt x="91970" y="130429"/>
                </a:cubicBezTo>
                <a:cubicBezTo>
                  <a:pt x="91730" y="130188"/>
                  <a:pt x="91315" y="130363"/>
                  <a:pt x="91315" y="130713"/>
                </a:cubicBezTo>
                <a:cubicBezTo>
                  <a:pt x="91315" y="130910"/>
                  <a:pt x="91489" y="131084"/>
                  <a:pt x="91708" y="131084"/>
                </a:cubicBezTo>
                <a:close/>
                <a:moveTo>
                  <a:pt x="86879" y="131106"/>
                </a:moveTo>
                <a:cubicBezTo>
                  <a:pt x="87229" y="131106"/>
                  <a:pt x="87403" y="130669"/>
                  <a:pt x="87163" y="130407"/>
                </a:cubicBezTo>
                <a:cubicBezTo>
                  <a:pt x="86901" y="130167"/>
                  <a:pt x="86464" y="130341"/>
                  <a:pt x="86464" y="130713"/>
                </a:cubicBezTo>
                <a:cubicBezTo>
                  <a:pt x="86464" y="130931"/>
                  <a:pt x="86660" y="131106"/>
                  <a:pt x="86879" y="131106"/>
                </a:cubicBezTo>
                <a:close/>
                <a:moveTo>
                  <a:pt x="82050" y="131106"/>
                </a:moveTo>
                <a:cubicBezTo>
                  <a:pt x="82421" y="131106"/>
                  <a:pt x="82596" y="130647"/>
                  <a:pt x="82334" y="130385"/>
                </a:cubicBezTo>
                <a:cubicBezTo>
                  <a:pt x="82072" y="130123"/>
                  <a:pt x="81635" y="130320"/>
                  <a:pt x="81635" y="130691"/>
                </a:cubicBezTo>
                <a:cubicBezTo>
                  <a:pt x="81635" y="130910"/>
                  <a:pt x="81810" y="131106"/>
                  <a:pt x="82050" y="131106"/>
                </a:cubicBezTo>
                <a:close/>
                <a:moveTo>
                  <a:pt x="77221" y="131106"/>
                </a:moveTo>
                <a:cubicBezTo>
                  <a:pt x="77592" y="131106"/>
                  <a:pt x="77789" y="130647"/>
                  <a:pt x="77527" y="130385"/>
                </a:cubicBezTo>
                <a:cubicBezTo>
                  <a:pt x="77265" y="130123"/>
                  <a:pt x="76806" y="130320"/>
                  <a:pt x="76806" y="130691"/>
                </a:cubicBezTo>
                <a:cubicBezTo>
                  <a:pt x="76806" y="130910"/>
                  <a:pt x="77002" y="131106"/>
                  <a:pt x="77221" y="131106"/>
                </a:cubicBezTo>
                <a:close/>
                <a:moveTo>
                  <a:pt x="72392" y="131106"/>
                </a:moveTo>
                <a:cubicBezTo>
                  <a:pt x="72763" y="131106"/>
                  <a:pt x="72960" y="130647"/>
                  <a:pt x="72698" y="130385"/>
                </a:cubicBezTo>
                <a:cubicBezTo>
                  <a:pt x="72436" y="130123"/>
                  <a:pt x="71977" y="130320"/>
                  <a:pt x="71977" y="130691"/>
                </a:cubicBezTo>
                <a:cubicBezTo>
                  <a:pt x="71977" y="130910"/>
                  <a:pt x="72173" y="131106"/>
                  <a:pt x="72392" y="131106"/>
                </a:cubicBezTo>
                <a:close/>
                <a:moveTo>
                  <a:pt x="67563" y="131106"/>
                </a:moveTo>
                <a:cubicBezTo>
                  <a:pt x="67934" y="131106"/>
                  <a:pt x="68109" y="130669"/>
                  <a:pt x="67847" y="130407"/>
                </a:cubicBezTo>
                <a:cubicBezTo>
                  <a:pt x="67606" y="130167"/>
                  <a:pt x="67169" y="130341"/>
                  <a:pt x="67169" y="130713"/>
                </a:cubicBezTo>
                <a:cubicBezTo>
                  <a:pt x="67169" y="130931"/>
                  <a:pt x="67344" y="131106"/>
                  <a:pt x="67563" y="131106"/>
                </a:cubicBezTo>
                <a:close/>
                <a:moveTo>
                  <a:pt x="62734" y="131084"/>
                </a:moveTo>
                <a:cubicBezTo>
                  <a:pt x="63083" y="131084"/>
                  <a:pt x="63258" y="130669"/>
                  <a:pt x="63018" y="130429"/>
                </a:cubicBezTo>
                <a:cubicBezTo>
                  <a:pt x="62777" y="130188"/>
                  <a:pt x="62362" y="130363"/>
                  <a:pt x="62362" y="130713"/>
                </a:cubicBezTo>
                <a:cubicBezTo>
                  <a:pt x="62362" y="130910"/>
                  <a:pt x="62537" y="131084"/>
                  <a:pt x="62734" y="131084"/>
                </a:cubicBezTo>
                <a:close/>
                <a:moveTo>
                  <a:pt x="57927" y="131041"/>
                </a:moveTo>
                <a:cubicBezTo>
                  <a:pt x="58211" y="131041"/>
                  <a:pt x="58364" y="130669"/>
                  <a:pt x="58167" y="130473"/>
                </a:cubicBezTo>
                <a:cubicBezTo>
                  <a:pt x="57948" y="130254"/>
                  <a:pt x="57577" y="130407"/>
                  <a:pt x="57577" y="130713"/>
                </a:cubicBezTo>
                <a:cubicBezTo>
                  <a:pt x="57577" y="130888"/>
                  <a:pt x="57730" y="131041"/>
                  <a:pt x="57927" y="131041"/>
                </a:cubicBezTo>
                <a:close/>
                <a:moveTo>
                  <a:pt x="53098" y="130975"/>
                </a:moveTo>
                <a:cubicBezTo>
                  <a:pt x="53338" y="130975"/>
                  <a:pt x="53469" y="130691"/>
                  <a:pt x="53294" y="130516"/>
                </a:cubicBezTo>
                <a:cubicBezTo>
                  <a:pt x="53119" y="130341"/>
                  <a:pt x="52813" y="130473"/>
                  <a:pt x="52813" y="130713"/>
                </a:cubicBezTo>
                <a:cubicBezTo>
                  <a:pt x="52813" y="130866"/>
                  <a:pt x="52945" y="130975"/>
                  <a:pt x="53098" y="130975"/>
                </a:cubicBezTo>
                <a:close/>
                <a:moveTo>
                  <a:pt x="48268" y="130931"/>
                </a:moveTo>
                <a:cubicBezTo>
                  <a:pt x="48465" y="130931"/>
                  <a:pt x="48574" y="130691"/>
                  <a:pt x="48443" y="130538"/>
                </a:cubicBezTo>
                <a:cubicBezTo>
                  <a:pt x="48290" y="130385"/>
                  <a:pt x="48050" y="130494"/>
                  <a:pt x="48050" y="130691"/>
                </a:cubicBezTo>
                <a:cubicBezTo>
                  <a:pt x="48050" y="130822"/>
                  <a:pt x="48137" y="130931"/>
                  <a:pt x="48268" y="130931"/>
                </a:cubicBezTo>
                <a:close/>
                <a:moveTo>
                  <a:pt x="43439" y="130866"/>
                </a:moveTo>
                <a:cubicBezTo>
                  <a:pt x="43702" y="130866"/>
                  <a:pt x="43287" y="130451"/>
                  <a:pt x="43287" y="130691"/>
                </a:cubicBezTo>
                <a:cubicBezTo>
                  <a:pt x="43287" y="130800"/>
                  <a:pt x="43352" y="130866"/>
                  <a:pt x="43439" y="130866"/>
                </a:cubicBezTo>
                <a:close/>
                <a:moveTo>
                  <a:pt x="38610" y="130800"/>
                </a:moveTo>
                <a:cubicBezTo>
                  <a:pt x="38676" y="130800"/>
                  <a:pt x="38720" y="130757"/>
                  <a:pt x="38720" y="130691"/>
                </a:cubicBezTo>
                <a:cubicBezTo>
                  <a:pt x="38720" y="130560"/>
                  <a:pt x="38457" y="130800"/>
                  <a:pt x="38610" y="130800"/>
                </a:cubicBezTo>
                <a:close/>
                <a:moveTo>
                  <a:pt x="33803" y="130735"/>
                </a:moveTo>
                <a:cubicBezTo>
                  <a:pt x="33803" y="130735"/>
                  <a:pt x="33825" y="130713"/>
                  <a:pt x="33825" y="130713"/>
                </a:cubicBezTo>
                <a:cubicBezTo>
                  <a:pt x="33825" y="130669"/>
                  <a:pt x="33760" y="130669"/>
                  <a:pt x="33760" y="130713"/>
                </a:cubicBezTo>
                <a:cubicBezTo>
                  <a:pt x="33760" y="130713"/>
                  <a:pt x="33781" y="130735"/>
                  <a:pt x="33803" y="130735"/>
                </a:cubicBezTo>
                <a:close/>
                <a:moveTo>
                  <a:pt x="125489" y="125928"/>
                </a:moveTo>
                <a:cubicBezTo>
                  <a:pt x="125555" y="125928"/>
                  <a:pt x="125424" y="125775"/>
                  <a:pt x="125424" y="125862"/>
                </a:cubicBezTo>
                <a:cubicBezTo>
                  <a:pt x="125424" y="125906"/>
                  <a:pt x="125446" y="125928"/>
                  <a:pt x="125489" y="125928"/>
                </a:cubicBezTo>
                <a:close/>
                <a:moveTo>
                  <a:pt x="120660" y="125993"/>
                </a:moveTo>
                <a:cubicBezTo>
                  <a:pt x="120857" y="125993"/>
                  <a:pt x="120529" y="125665"/>
                  <a:pt x="120529" y="125862"/>
                </a:cubicBezTo>
                <a:cubicBezTo>
                  <a:pt x="120529" y="125949"/>
                  <a:pt x="120573" y="125993"/>
                  <a:pt x="120660" y="125993"/>
                </a:cubicBezTo>
                <a:close/>
                <a:moveTo>
                  <a:pt x="115831" y="126081"/>
                </a:moveTo>
                <a:cubicBezTo>
                  <a:pt x="116028" y="126081"/>
                  <a:pt x="116115" y="125840"/>
                  <a:pt x="115984" y="125709"/>
                </a:cubicBezTo>
                <a:cubicBezTo>
                  <a:pt x="115831" y="125578"/>
                  <a:pt x="115613" y="125687"/>
                  <a:pt x="115613" y="125862"/>
                </a:cubicBezTo>
                <a:cubicBezTo>
                  <a:pt x="115613" y="125993"/>
                  <a:pt x="115700" y="126081"/>
                  <a:pt x="115831" y="126081"/>
                </a:cubicBezTo>
                <a:close/>
                <a:moveTo>
                  <a:pt x="111002" y="126168"/>
                </a:moveTo>
                <a:cubicBezTo>
                  <a:pt x="111264" y="126168"/>
                  <a:pt x="111396" y="125840"/>
                  <a:pt x="111221" y="125665"/>
                </a:cubicBezTo>
                <a:cubicBezTo>
                  <a:pt x="111024" y="125469"/>
                  <a:pt x="110696" y="125600"/>
                  <a:pt x="110718" y="125862"/>
                </a:cubicBezTo>
                <a:cubicBezTo>
                  <a:pt x="110718" y="126037"/>
                  <a:pt x="110849" y="126168"/>
                  <a:pt x="111002" y="126168"/>
                </a:cubicBezTo>
                <a:close/>
                <a:moveTo>
                  <a:pt x="106173" y="126233"/>
                </a:moveTo>
                <a:cubicBezTo>
                  <a:pt x="106501" y="126233"/>
                  <a:pt x="106676" y="125840"/>
                  <a:pt x="106435" y="125600"/>
                </a:cubicBezTo>
                <a:cubicBezTo>
                  <a:pt x="106195" y="125381"/>
                  <a:pt x="105824" y="125534"/>
                  <a:pt x="105824" y="125862"/>
                </a:cubicBezTo>
                <a:cubicBezTo>
                  <a:pt x="105824" y="126059"/>
                  <a:pt x="105977" y="126233"/>
                  <a:pt x="106173" y="126233"/>
                </a:cubicBezTo>
                <a:close/>
                <a:moveTo>
                  <a:pt x="101344" y="126299"/>
                </a:moveTo>
                <a:cubicBezTo>
                  <a:pt x="101737" y="126299"/>
                  <a:pt x="101934" y="125840"/>
                  <a:pt x="101650" y="125556"/>
                </a:cubicBezTo>
                <a:cubicBezTo>
                  <a:pt x="101388" y="125294"/>
                  <a:pt x="100929" y="125491"/>
                  <a:pt x="100929" y="125862"/>
                </a:cubicBezTo>
                <a:cubicBezTo>
                  <a:pt x="100929" y="126102"/>
                  <a:pt x="101104" y="126299"/>
                  <a:pt x="101344" y="126299"/>
                </a:cubicBezTo>
                <a:close/>
                <a:moveTo>
                  <a:pt x="96515" y="126343"/>
                </a:moveTo>
                <a:cubicBezTo>
                  <a:pt x="96952" y="126343"/>
                  <a:pt x="97149" y="125818"/>
                  <a:pt x="96865" y="125534"/>
                </a:cubicBezTo>
                <a:cubicBezTo>
                  <a:pt x="96559" y="125228"/>
                  <a:pt x="96056" y="125447"/>
                  <a:pt x="96056" y="125862"/>
                </a:cubicBezTo>
                <a:cubicBezTo>
                  <a:pt x="96056" y="126124"/>
                  <a:pt x="96275" y="126343"/>
                  <a:pt x="96515" y="126343"/>
                </a:cubicBezTo>
                <a:close/>
                <a:moveTo>
                  <a:pt x="91708" y="126365"/>
                </a:moveTo>
                <a:cubicBezTo>
                  <a:pt x="92145" y="126365"/>
                  <a:pt x="92385" y="125818"/>
                  <a:pt x="92058" y="125512"/>
                </a:cubicBezTo>
                <a:cubicBezTo>
                  <a:pt x="91730" y="125185"/>
                  <a:pt x="91184" y="125425"/>
                  <a:pt x="91184" y="125862"/>
                </a:cubicBezTo>
                <a:cubicBezTo>
                  <a:pt x="91184" y="126146"/>
                  <a:pt x="91424" y="126386"/>
                  <a:pt x="91708" y="126365"/>
                </a:cubicBezTo>
                <a:close/>
                <a:moveTo>
                  <a:pt x="86879" y="126408"/>
                </a:moveTo>
                <a:cubicBezTo>
                  <a:pt x="87360" y="126408"/>
                  <a:pt x="87600" y="125818"/>
                  <a:pt x="87250" y="125469"/>
                </a:cubicBezTo>
                <a:cubicBezTo>
                  <a:pt x="86923" y="125119"/>
                  <a:pt x="86333" y="125359"/>
                  <a:pt x="86333" y="125862"/>
                </a:cubicBezTo>
                <a:cubicBezTo>
                  <a:pt x="86333" y="126168"/>
                  <a:pt x="86573" y="126408"/>
                  <a:pt x="86879" y="126408"/>
                </a:cubicBezTo>
                <a:close/>
                <a:moveTo>
                  <a:pt x="82050" y="126408"/>
                </a:moveTo>
                <a:cubicBezTo>
                  <a:pt x="82531" y="126408"/>
                  <a:pt x="82771" y="125818"/>
                  <a:pt x="82443" y="125491"/>
                </a:cubicBezTo>
                <a:cubicBezTo>
                  <a:pt x="82094" y="125141"/>
                  <a:pt x="81504" y="125381"/>
                  <a:pt x="81504" y="125862"/>
                </a:cubicBezTo>
                <a:cubicBezTo>
                  <a:pt x="81504" y="126168"/>
                  <a:pt x="81744" y="126408"/>
                  <a:pt x="82050" y="126408"/>
                </a:cubicBezTo>
                <a:close/>
                <a:moveTo>
                  <a:pt x="77221" y="126408"/>
                </a:moveTo>
                <a:cubicBezTo>
                  <a:pt x="77723" y="126408"/>
                  <a:pt x="77986" y="125796"/>
                  <a:pt x="77614" y="125447"/>
                </a:cubicBezTo>
                <a:cubicBezTo>
                  <a:pt x="77265" y="125097"/>
                  <a:pt x="76653" y="125359"/>
                  <a:pt x="76653" y="125862"/>
                </a:cubicBezTo>
                <a:cubicBezTo>
                  <a:pt x="76653" y="126168"/>
                  <a:pt x="76915" y="126430"/>
                  <a:pt x="77221" y="126408"/>
                </a:cubicBezTo>
                <a:close/>
                <a:moveTo>
                  <a:pt x="72392" y="126408"/>
                </a:moveTo>
                <a:cubicBezTo>
                  <a:pt x="72894" y="126408"/>
                  <a:pt x="73135" y="125818"/>
                  <a:pt x="72785" y="125491"/>
                </a:cubicBezTo>
                <a:cubicBezTo>
                  <a:pt x="72436" y="125141"/>
                  <a:pt x="71846" y="125381"/>
                  <a:pt x="71846" y="125862"/>
                </a:cubicBezTo>
                <a:cubicBezTo>
                  <a:pt x="71846" y="126168"/>
                  <a:pt x="72086" y="126408"/>
                  <a:pt x="72392" y="126408"/>
                </a:cubicBezTo>
                <a:close/>
                <a:moveTo>
                  <a:pt x="67563" y="126408"/>
                </a:moveTo>
                <a:cubicBezTo>
                  <a:pt x="68065" y="126408"/>
                  <a:pt x="68306" y="125818"/>
                  <a:pt x="67956" y="125469"/>
                </a:cubicBezTo>
                <a:cubicBezTo>
                  <a:pt x="67606" y="125119"/>
                  <a:pt x="67017" y="125359"/>
                  <a:pt x="67017" y="125862"/>
                </a:cubicBezTo>
                <a:cubicBezTo>
                  <a:pt x="67017" y="126168"/>
                  <a:pt x="67279" y="126408"/>
                  <a:pt x="67563" y="126408"/>
                </a:cubicBezTo>
                <a:close/>
                <a:moveTo>
                  <a:pt x="62734" y="126365"/>
                </a:moveTo>
                <a:cubicBezTo>
                  <a:pt x="63193" y="126365"/>
                  <a:pt x="63433" y="125818"/>
                  <a:pt x="63105" y="125512"/>
                </a:cubicBezTo>
                <a:cubicBezTo>
                  <a:pt x="62777" y="125185"/>
                  <a:pt x="62231" y="125425"/>
                  <a:pt x="62231" y="125862"/>
                </a:cubicBezTo>
                <a:cubicBezTo>
                  <a:pt x="62231" y="126146"/>
                  <a:pt x="62472" y="126365"/>
                  <a:pt x="62734" y="126365"/>
                </a:cubicBezTo>
                <a:close/>
                <a:moveTo>
                  <a:pt x="57927" y="126343"/>
                </a:moveTo>
                <a:cubicBezTo>
                  <a:pt x="58342" y="126343"/>
                  <a:pt x="58560" y="125840"/>
                  <a:pt x="58254" y="125534"/>
                </a:cubicBezTo>
                <a:cubicBezTo>
                  <a:pt x="57948" y="125228"/>
                  <a:pt x="57446" y="125447"/>
                  <a:pt x="57446" y="125862"/>
                </a:cubicBezTo>
                <a:cubicBezTo>
                  <a:pt x="57446" y="126124"/>
                  <a:pt x="57664" y="126343"/>
                  <a:pt x="57927" y="126343"/>
                </a:cubicBezTo>
                <a:close/>
                <a:moveTo>
                  <a:pt x="53098" y="126277"/>
                </a:moveTo>
                <a:cubicBezTo>
                  <a:pt x="53469" y="126277"/>
                  <a:pt x="53644" y="125840"/>
                  <a:pt x="53382" y="125578"/>
                </a:cubicBezTo>
                <a:cubicBezTo>
                  <a:pt x="53119" y="125316"/>
                  <a:pt x="52682" y="125491"/>
                  <a:pt x="52682" y="125862"/>
                </a:cubicBezTo>
                <a:cubicBezTo>
                  <a:pt x="52682" y="126102"/>
                  <a:pt x="52857" y="126277"/>
                  <a:pt x="53098" y="126277"/>
                </a:cubicBezTo>
                <a:close/>
                <a:moveTo>
                  <a:pt x="48268" y="126233"/>
                </a:moveTo>
                <a:cubicBezTo>
                  <a:pt x="48596" y="126233"/>
                  <a:pt x="48749" y="125840"/>
                  <a:pt x="48531" y="125600"/>
                </a:cubicBezTo>
                <a:cubicBezTo>
                  <a:pt x="48290" y="125381"/>
                  <a:pt x="47897" y="125534"/>
                  <a:pt x="47897" y="125862"/>
                </a:cubicBezTo>
                <a:cubicBezTo>
                  <a:pt x="47897" y="126059"/>
                  <a:pt x="48072" y="126233"/>
                  <a:pt x="48268" y="126233"/>
                </a:cubicBezTo>
                <a:close/>
                <a:moveTo>
                  <a:pt x="43439" y="126146"/>
                </a:moveTo>
                <a:cubicBezTo>
                  <a:pt x="43680" y="126146"/>
                  <a:pt x="43811" y="125862"/>
                  <a:pt x="43636" y="125687"/>
                </a:cubicBezTo>
                <a:cubicBezTo>
                  <a:pt x="43461" y="125512"/>
                  <a:pt x="43177" y="125622"/>
                  <a:pt x="43177" y="125884"/>
                </a:cubicBezTo>
                <a:cubicBezTo>
                  <a:pt x="43177" y="126037"/>
                  <a:pt x="43287" y="126146"/>
                  <a:pt x="43439" y="126146"/>
                </a:cubicBezTo>
                <a:close/>
                <a:moveTo>
                  <a:pt x="38610" y="126081"/>
                </a:moveTo>
                <a:cubicBezTo>
                  <a:pt x="38894" y="126081"/>
                  <a:pt x="38894" y="125665"/>
                  <a:pt x="38610" y="125665"/>
                </a:cubicBezTo>
                <a:cubicBezTo>
                  <a:pt x="38326" y="125665"/>
                  <a:pt x="38326" y="126081"/>
                  <a:pt x="38610" y="126081"/>
                </a:cubicBezTo>
                <a:close/>
                <a:moveTo>
                  <a:pt x="33803" y="126015"/>
                </a:moveTo>
                <a:cubicBezTo>
                  <a:pt x="34000" y="126015"/>
                  <a:pt x="33650" y="125665"/>
                  <a:pt x="33650" y="125862"/>
                </a:cubicBezTo>
                <a:cubicBezTo>
                  <a:pt x="33650" y="125949"/>
                  <a:pt x="33716" y="126015"/>
                  <a:pt x="33803" y="126015"/>
                </a:cubicBezTo>
                <a:close/>
                <a:moveTo>
                  <a:pt x="28974" y="125928"/>
                </a:moveTo>
                <a:cubicBezTo>
                  <a:pt x="29062" y="125928"/>
                  <a:pt x="28909" y="125775"/>
                  <a:pt x="28909" y="125862"/>
                </a:cubicBezTo>
                <a:cubicBezTo>
                  <a:pt x="28909" y="125906"/>
                  <a:pt x="28931" y="125928"/>
                  <a:pt x="28974" y="125928"/>
                </a:cubicBezTo>
                <a:close/>
                <a:moveTo>
                  <a:pt x="130297" y="121099"/>
                </a:moveTo>
                <a:cubicBezTo>
                  <a:pt x="130362" y="121099"/>
                  <a:pt x="130362" y="120989"/>
                  <a:pt x="130297" y="120989"/>
                </a:cubicBezTo>
                <a:cubicBezTo>
                  <a:pt x="130231" y="120989"/>
                  <a:pt x="130231" y="121099"/>
                  <a:pt x="130297" y="121099"/>
                </a:cubicBezTo>
                <a:close/>
                <a:moveTo>
                  <a:pt x="125467" y="121208"/>
                </a:moveTo>
                <a:cubicBezTo>
                  <a:pt x="125555" y="121208"/>
                  <a:pt x="125642" y="121142"/>
                  <a:pt x="125642" y="121055"/>
                </a:cubicBezTo>
                <a:cubicBezTo>
                  <a:pt x="125642" y="120946"/>
                  <a:pt x="125555" y="120880"/>
                  <a:pt x="125467" y="120880"/>
                </a:cubicBezTo>
                <a:cubicBezTo>
                  <a:pt x="125380" y="120880"/>
                  <a:pt x="125315" y="120946"/>
                  <a:pt x="125315" y="121055"/>
                </a:cubicBezTo>
                <a:cubicBezTo>
                  <a:pt x="125315" y="121142"/>
                  <a:pt x="125380" y="121208"/>
                  <a:pt x="125467" y="121208"/>
                </a:cubicBezTo>
                <a:close/>
                <a:moveTo>
                  <a:pt x="120638" y="121295"/>
                </a:moveTo>
                <a:cubicBezTo>
                  <a:pt x="120879" y="121295"/>
                  <a:pt x="120988" y="121033"/>
                  <a:pt x="120835" y="120858"/>
                </a:cubicBezTo>
                <a:cubicBezTo>
                  <a:pt x="120660" y="120705"/>
                  <a:pt x="120398" y="120814"/>
                  <a:pt x="120398" y="121055"/>
                </a:cubicBezTo>
                <a:cubicBezTo>
                  <a:pt x="120398" y="121186"/>
                  <a:pt x="120507" y="121295"/>
                  <a:pt x="120638" y="121295"/>
                </a:cubicBezTo>
                <a:close/>
                <a:moveTo>
                  <a:pt x="115831" y="121383"/>
                </a:moveTo>
                <a:cubicBezTo>
                  <a:pt x="116115" y="121383"/>
                  <a:pt x="116268" y="121011"/>
                  <a:pt x="116050" y="120793"/>
                </a:cubicBezTo>
                <a:cubicBezTo>
                  <a:pt x="115853" y="120596"/>
                  <a:pt x="115482" y="120749"/>
                  <a:pt x="115482" y="121055"/>
                </a:cubicBezTo>
                <a:cubicBezTo>
                  <a:pt x="115482" y="121230"/>
                  <a:pt x="115635" y="121383"/>
                  <a:pt x="115831" y="121383"/>
                </a:cubicBezTo>
                <a:close/>
                <a:moveTo>
                  <a:pt x="111002" y="121470"/>
                </a:moveTo>
                <a:cubicBezTo>
                  <a:pt x="111374" y="121470"/>
                  <a:pt x="111549" y="121011"/>
                  <a:pt x="111286" y="120749"/>
                </a:cubicBezTo>
                <a:cubicBezTo>
                  <a:pt x="111024" y="120487"/>
                  <a:pt x="110587" y="120683"/>
                  <a:pt x="110587" y="121055"/>
                </a:cubicBezTo>
                <a:cubicBezTo>
                  <a:pt x="110587" y="121273"/>
                  <a:pt x="110762" y="121470"/>
                  <a:pt x="111002" y="121470"/>
                </a:cubicBezTo>
                <a:close/>
                <a:moveTo>
                  <a:pt x="106173" y="121536"/>
                </a:moveTo>
                <a:cubicBezTo>
                  <a:pt x="106610" y="121536"/>
                  <a:pt x="106829" y="121011"/>
                  <a:pt x="106523" y="120683"/>
                </a:cubicBezTo>
                <a:cubicBezTo>
                  <a:pt x="106217" y="120377"/>
                  <a:pt x="105671" y="120596"/>
                  <a:pt x="105671" y="121055"/>
                </a:cubicBezTo>
                <a:cubicBezTo>
                  <a:pt x="105671" y="121317"/>
                  <a:pt x="105889" y="121536"/>
                  <a:pt x="106173" y="121536"/>
                </a:cubicBezTo>
                <a:close/>
                <a:moveTo>
                  <a:pt x="101344" y="121601"/>
                </a:moveTo>
                <a:cubicBezTo>
                  <a:pt x="101825" y="121601"/>
                  <a:pt x="102065" y="121011"/>
                  <a:pt x="101737" y="120661"/>
                </a:cubicBezTo>
                <a:cubicBezTo>
                  <a:pt x="101388" y="120312"/>
                  <a:pt x="100798" y="120552"/>
                  <a:pt x="100798" y="121055"/>
                </a:cubicBezTo>
                <a:cubicBezTo>
                  <a:pt x="100798" y="121339"/>
                  <a:pt x="101038" y="121601"/>
                  <a:pt x="101344" y="121601"/>
                </a:cubicBezTo>
                <a:close/>
                <a:moveTo>
                  <a:pt x="96515" y="121645"/>
                </a:moveTo>
                <a:cubicBezTo>
                  <a:pt x="97061" y="121645"/>
                  <a:pt x="97324" y="120989"/>
                  <a:pt x="96952" y="120618"/>
                </a:cubicBezTo>
                <a:cubicBezTo>
                  <a:pt x="96559" y="120246"/>
                  <a:pt x="95925" y="120509"/>
                  <a:pt x="95925" y="121055"/>
                </a:cubicBezTo>
                <a:cubicBezTo>
                  <a:pt x="95925" y="121383"/>
                  <a:pt x="96187" y="121645"/>
                  <a:pt x="96515" y="121645"/>
                </a:cubicBezTo>
                <a:close/>
                <a:moveTo>
                  <a:pt x="91686" y="121688"/>
                </a:moveTo>
                <a:cubicBezTo>
                  <a:pt x="92276" y="121688"/>
                  <a:pt x="92560" y="120989"/>
                  <a:pt x="92145" y="120596"/>
                </a:cubicBezTo>
                <a:cubicBezTo>
                  <a:pt x="91752" y="120181"/>
                  <a:pt x="91052" y="120465"/>
                  <a:pt x="91052" y="121055"/>
                </a:cubicBezTo>
                <a:cubicBezTo>
                  <a:pt x="91052" y="121404"/>
                  <a:pt x="91336" y="121688"/>
                  <a:pt x="91686" y="121688"/>
                </a:cubicBezTo>
                <a:close/>
                <a:moveTo>
                  <a:pt x="86857" y="121710"/>
                </a:moveTo>
                <a:cubicBezTo>
                  <a:pt x="87469" y="121710"/>
                  <a:pt x="87753" y="120989"/>
                  <a:pt x="87338" y="120574"/>
                </a:cubicBezTo>
                <a:cubicBezTo>
                  <a:pt x="86923" y="120159"/>
                  <a:pt x="86202" y="120443"/>
                  <a:pt x="86202" y="121055"/>
                </a:cubicBezTo>
                <a:cubicBezTo>
                  <a:pt x="86202" y="121404"/>
                  <a:pt x="86507" y="121710"/>
                  <a:pt x="86857" y="121710"/>
                </a:cubicBezTo>
                <a:close/>
                <a:moveTo>
                  <a:pt x="82050" y="121732"/>
                </a:moveTo>
                <a:cubicBezTo>
                  <a:pt x="82662" y="121732"/>
                  <a:pt x="82968" y="120989"/>
                  <a:pt x="82531" y="120552"/>
                </a:cubicBezTo>
                <a:cubicBezTo>
                  <a:pt x="82094" y="120115"/>
                  <a:pt x="81351" y="120421"/>
                  <a:pt x="81351" y="121055"/>
                </a:cubicBezTo>
                <a:cubicBezTo>
                  <a:pt x="81351" y="121426"/>
                  <a:pt x="81657" y="121732"/>
                  <a:pt x="82050" y="121732"/>
                </a:cubicBezTo>
                <a:close/>
                <a:moveTo>
                  <a:pt x="77221" y="121732"/>
                </a:moveTo>
                <a:cubicBezTo>
                  <a:pt x="77833" y="121732"/>
                  <a:pt x="78160" y="120989"/>
                  <a:pt x="77702" y="120552"/>
                </a:cubicBezTo>
                <a:cubicBezTo>
                  <a:pt x="77265" y="120115"/>
                  <a:pt x="76522" y="120421"/>
                  <a:pt x="76522" y="121055"/>
                </a:cubicBezTo>
                <a:cubicBezTo>
                  <a:pt x="76522" y="121426"/>
                  <a:pt x="76828" y="121732"/>
                  <a:pt x="77221" y="121732"/>
                </a:cubicBezTo>
                <a:close/>
                <a:moveTo>
                  <a:pt x="72392" y="121732"/>
                </a:moveTo>
                <a:cubicBezTo>
                  <a:pt x="73004" y="121732"/>
                  <a:pt x="73331" y="120989"/>
                  <a:pt x="72894" y="120552"/>
                </a:cubicBezTo>
                <a:cubicBezTo>
                  <a:pt x="72436" y="120115"/>
                  <a:pt x="71693" y="120421"/>
                  <a:pt x="71693" y="121055"/>
                </a:cubicBezTo>
                <a:cubicBezTo>
                  <a:pt x="71693" y="121426"/>
                  <a:pt x="71999" y="121732"/>
                  <a:pt x="72392" y="121732"/>
                </a:cubicBezTo>
                <a:close/>
                <a:moveTo>
                  <a:pt x="67563" y="121710"/>
                </a:moveTo>
                <a:cubicBezTo>
                  <a:pt x="68153" y="121710"/>
                  <a:pt x="68459" y="120989"/>
                  <a:pt x="68044" y="120574"/>
                </a:cubicBezTo>
                <a:cubicBezTo>
                  <a:pt x="67606" y="120159"/>
                  <a:pt x="66885" y="120443"/>
                  <a:pt x="66885" y="121055"/>
                </a:cubicBezTo>
                <a:cubicBezTo>
                  <a:pt x="66885" y="121404"/>
                  <a:pt x="67191" y="121710"/>
                  <a:pt x="67563" y="121710"/>
                </a:cubicBezTo>
                <a:close/>
                <a:moveTo>
                  <a:pt x="62734" y="121688"/>
                </a:moveTo>
                <a:cubicBezTo>
                  <a:pt x="63302" y="121688"/>
                  <a:pt x="63608" y="120989"/>
                  <a:pt x="63193" y="120596"/>
                </a:cubicBezTo>
                <a:cubicBezTo>
                  <a:pt x="62799" y="120181"/>
                  <a:pt x="62100" y="120465"/>
                  <a:pt x="62100" y="121055"/>
                </a:cubicBezTo>
                <a:cubicBezTo>
                  <a:pt x="62100" y="121404"/>
                  <a:pt x="62384" y="121688"/>
                  <a:pt x="62734" y="121688"/>
                </a:cubicBezTo>
                <a:close/>
                <a:moveTo>
                  <a:pt x="57905" y="121645"/>
                </a:moveTo>
                <a:cubicBezTo>
                  <a:pt x="58451" y="121645"/>
                  <a:pt x="58713" y="120989"/>
                  <a:pt x="58342" y="120618"/>
                </a:cubicBezTo>
                <a:cubicBezTo>
                  <a:pt x="57970" y="120246"/>
                  <a:pt x="57315" y="120509"/>
                  <a:pt x="57315" y="121055"/>
                </a:cubicBezTo>
                <a:cubicBezTo>
                  <a:pt x="57315" y="121383"/>
                  <a:pt x="57577" y="121645"/>
                  <a:pt x="57905" y="121645"/>
                </a:cubicBezTo>
                <a:close/>
                <a:moveTo>
                  <a:pt x="53098" y="121601"/>
                </a:moveTo>
                <a:cubicBezTo>
                  <a:pt x="53578" y="121601"/>
                  <a:pt x="53819" y="121011"/>
                  <a:pt x="53469" y="120661"/>
                </a:cubicBezTo>
                <a:cubicBezTo>
                  <a:pt x="53141" y="120312"/>
                  <a:pt x="52551" y="120552"/>
                  <a:pt x="52551" y="121055"/>
                </a:cubicBezTo>
                <a:cubicBezTo>
                  <a:pt x="52551" y="121339"/>
                  <a:pt x="52792" y="121601"/>
                  <a:pt x="53098" y="121601"/>
                </a:cubicBezTo>
                <a:close/>
                <a:moveTo>
                  <a:pt x="48268" y="121536"/>
                </a:moveTo>
                <a:cubicBezTo>
                  <a:pt x="48706" y="121536"/>
                  <a:pt x="48902" y="121011"/>
                  <a:pt x="48618" y="120705"/>
                </a:cubicBezTo>
                <a:cubicBezTo>
                  <a:pt x="48312" y="120399"/>
                  <a:pt x="47788" y="120618"/>
                  <a:pt x="47788" y="121055"/>
                </a:cubicBezTo>
                <a:cubicBezTo>
                  <a:pt x="47788" y="121317"/>
                  <a:pt x="48006" y="121536"/>
                  <a:pt x="48268" y="121536"/>
                </a:cubicBezTo>
                <a:close/>
                <a:moveTo>
                  <a:pt x="43439" y="121470"/>
                </a:moveTo>
                <a:cubicBezTo>
                  <a:pt x="43811" y="121470"/>
                  <a:pt x="43986" y="121011"/>
                  <a:pt x="43724" y="120749"/>
                </a:cubicBezTo>
                <a:cubicBezTo>
                  <a:pt x="43461" y="120487"/>
                  <a:pt x="43024" y="120683"/>
                  <a:pt x="43024" y="121055"/>
                </a:cubicBezTo>
                <a:cubicBezTo>
                  <a:pt x="43024" y="121273"/>
                  <a:pt x="43199" y="121470"/>
                  <a:pt x="43439" y="121470"/>
                </a:cubicBezTo>
                <a:close/>
                <a:moveTo>
                  <a:pt x="38610" y="121361"/>
                </a:moveTo>
                <a:cubicBezTo>
                  <a:pt x="38894" y="121361"/>
                  <a:pt x="39047" y="121011"/>
                  <a:pt x="38851" y="120814"/>
                </a:cubicBezTo>
                <a:cubicBezTo>
                  <a:pt x="38632" y="120618"/>
                  <a:pt x="38283" y="120749"/>
                  <a:pt x="38283" y="121055"/>
                </a:cubicBezTo>
                <a:cubicBezTo>
                  <a:pt x="38283" y="121230"/>
                  <a:pt x="38436" y="121361"/>
                  <a:pt x="38610" y="121361"/>
                </a:cubicBezTo>
                <a:close/>
                <a:moveTo>
                  <a:pt x="33781" y="121295"/>
                </a:moveTo>
                <a:cubicBezTo>
                  <a:pt x="34000" y="121295"/>
                  <a:pt x="34109" y="121033"/>
                  <a:pt x="33956" y="120880"/>
                </a:cubicBezTo>
                <a:cubicBezTo>
                  <a:pt x="33803" y="120727"/>
                  <a:pt x="33541" y="120836"/>
                  <a:pt x="33541" y="121055"/>
                </a:cubicBezTo>
                <a:cubicBezTo>
                  <a:pt x="33541" y="121186"/>
                  <a:pt x="33650" y="121295"/>
                  <a:pt x="33781" y="121295"/>
                </a:cubicBezTo>
                <a:close/>
                <a:moveTo>
                  <a:pt x="28952" y="121186"/>
                </a:moveTo>
                <a:cubicBezTo>
                  <a:pt x="29193" y="121186"/>
                  <a:pt x="28821" y="120814"/>
                  <a:pt x="28821" y="121055"/>
                </a:cubicBezTo>
                <a:cubicBezTo>
                  <a:pt x="28821" y="121120"/>
                  <a:pt x="28887" y="121186"/>
                  <a:pt x="28952" y="121186"/>
                </a:cubicBezTo>
                <a:close/>
                <a:moveTo>
                  <a:pt x="24123" y="121099"/>
                </a:moveTo>
                <a:cubicBezTo>
                  <a:pt x="24211" y="121099"/>
                  <a:pt x="24211" y="120989"/>
                  <a:pt x="24123" y="120989"/>
                </a:cubicBezTo>
                <a:cubicBezTo>
                  <a:pt x="24058" y="120989"/>
                  <a:pt x="24058" y="121099"/>
                  <a:pt x="24123" y="121099"/>
                </a:cubicBezTo>
                <a:close/>
                <a:moveTo>
                  <a:pt x="135126" y="116269"/>
                </a:moveTo>
                <a:cubicBezTo>
                  <a:pt x="135147" y="116269"/>
                  <a:pt x="135169" y="116248"/>
                  <a:pt x="135169" y="116226"/>
                </a:cubicBezTo>
                <a:cubicBezTo>
                  <a:pt x="135169" y="116182"/>
                  <a:pt x="135147" y="116160"/>
                  <a:pt x="135126" y="116160"/>
                </a:cubicBezTo>
                <a:cubicBezTo>
                  <a:pt x="135104" y="116160"/>
                  <a:pt x="135060" y="116182"/>
                  <a:pt x="135060" y="116226"/>
                </a:cubicBezTo>
                <a:cubicBezTo>
                  <a:pt x="135060" y="116248"/>
                  <a:pt x="135104" y="116269"/>
                  <a:pt x="135126" y="116269"/>
                </a:cubicBezTo>
                <a:close/>
                <a:moveTo>
                  <a:pt x="130297" y="116379"/>
                </a:moveTo>
                <a:cubicBezTo>
                  <a:pt x="130384" y="116379"/>
                  <a:pt x="130449" y="116313"/>
                  <a:pt x="130449" y="116226"/>
                </a:cubicBezTo>
                <a:cubicBezTo>
                  <a:pt x="130449" y="115964"/>
                  <a:pt x="130056" y="116379"/>
                  <a:pt x="130297" y="116379"/>
                </a:cubicBezTo>
                <a:close/>
                <a:moveTo>
                  <a:pt x="125467" y="116466"/>
                </a:moveTo>
                <a:cubicBezTo>
                  <a:pt x="125708" y="116466"/>
                  <a:pt x="125817" y="116204"/>
                  <a:pt x="125642" y="116029"/>
                </a:cubicBezTo>
                <a:cubicBezTo>
                  <a:pt x="125489" y="115876"/>
                  <a:pt x="125227" y="115985"/>
                  <a:pt x="125227" y="116226"/>
                </a:cubicBezTo>
                <a:cubicBezTo>
                  <a:pt x="125227" y="116357"/>
                  <a:pt x="125336" y="116466"/>
                  <a:pt x="125467" y="116466"/>
                </a:cubicBezTo>
                <a:close/>
                <a:moveTo>
                  <a:pt x="120638" y="116575"/>
                </a:moveTo>
                <a:cubicBezTo>
                  <a:pt x="121163" y="116619"/>
                  <a:pt x="121163" y="115811"/>
                  <a:pt x="120638" y="115854"/>
                </a:cubicBezTo>
                <a:cubicBezTo>
                  <a:pt x="120201" y="115898"/>
                  <a:pt x="120201" y="116532"/>
                  <a:pt x="120638" y="116575"/>
                </a:cubicBezTo>
                <a:close/>
                <a:moveTo>
                  <a:pt x="115831" y="116685"/>
                </a:moveTo>
                <a:cubicBezTo>
                  <a:pt x="116225" y="116685"/>
                  <a:pt x="116443" y="116182"/>
                  <a:pt x="116137" y="115898"/>
                </a:cubicBezTo>
                <a:cubicBezTo>
                  <a:pt x="115853" y="115614"/>
                  <a:pt x="115372" y="115811"/>
                  <a:pt x="115372" y="116226"/>
                </a:cubicBezTo>
                <a:cubicBezTo>
                  <a:pt x="115372" y="116466"/>
                  <a:pt x="115569" y="116685"/>
                  <a:pt x="115831" y="116685"/>
                </a:cubicBezTo>
                <a:close/>
                <a:moveTo>
                  <a:pt x="111002" y="116750"/>
                </a:moveTo>
                <a:cubicBezTo>
                  <a:pt x="111483" y="116750"/>
                  <a:pt x="111723" y="116160"/>
                  <a:pt x="111374" y="115811"/>
                </a:cubicBezTo>
                <a:cubicBezTo>
                  <a:pt x="111046" y="115483"/>
                  <a:pt x="110456" y="115723"/>
                  <a:pt x="110456" y="116204"/>
                </a:cubicBezTo>
                <a:cubicBezTo>
                  <a:pt x="110434" y="116510"/>
                  <a:pt x="110696" y="116750"/>
                  <a:pt x="111002" y="116750"/>
                </a:cubicBezTo>
                <a:close/>
                <a:moveTo>
                  <a:pt x="106173" y="116838"/>
                </a:moveTo>
                <a:cubicBezTo>
                  <a:pt x="106719" y="116838"/>
                  <a:pt x="106982" y="116160"/>
                  <a:pt x="106610" y="115789"/>
                </a:cubicBezTo>
                <a:cubicBezTo>
                  <a:pt x="106217" y="115395"/>
                  <a:pt x="105561" y="115679"/>
                  <a:pt x="105561" y="116226"/>
                </a:cubicBezTo>
                <a:cubicBezTo>
                  <a:pt x="105561" y="116554"/>
                  <a:pt x="105824" y="116838"/>
                  <a:pt x="106173" y="116838"/>
                </a:cubicBezTo>
                <a:close/>
                <a:moveTo>
                  <a:pt x="101344" y="116903"/>
                </a:moveTo>
                <a:cubicBezTo>
                  <a:pt x="101956" y="116903"/>
                  <a:pt x="102262" y="116160"/>
                  <a:pt x="101825" y="115745"/>
                </a:cubicBezTo>
                <a:cubicBezTo>
                  <a:pt x="101388" y="115308"/>
                  <a:pt x="100667" y="115614"/>
                  <a:pt x="100667" y="116226"/>
                </a:cubicBezTo>
                <a:cubicBezTo>
                  <a:pt x="100667" y="116597"/>
                  <a:pt x="100973" y="116903"/>
                  <a:pt x="101344" y="116903"/>
                </a:cubicBezTo>
                <a:close/>
                <a:moveTo>
                  <a:pt x="96515" y="116947"/>
                </a:moveTo>
                <a:cubicBezTo>
                  <a:pt x="97171" y="116947"/>
                  <a:pt x="97498" y="116160"/>
                  <a:pt x="97040" y="115701"/>
                </a:cubicBezTo>
                <a:cubicBezTo>
                  <a:pt x="96581" y="115242"/>
                  <a:pt x="95772" y="115570"/>
                  <a:pt x="95772" y="116226"/>
                </a:cubicBezTo>
                <a:cubicBezTo>
                  <a:pt x="95772" y="116619"/>
                  <a:pt x="96122" y="116947"/>
                  <a:pt x="96515" y="116947"/>
                </a:cubicBezTo>
                <a:close/>
                <a:moveTo>
                  <a:pt x="91686" y="116991"/>
                </a:moveTo>
                <a:cubicBezTo>
                  <a:pt x="92385" y="116991"/>
                  <a:pt x="92735" y="116160"/>
                  <a:pt x="92232" y="115679"/>
                </a:cubicBezTo>
                <a:cubicBezTo>
                  <a:pt x="91752" y="115177"/>
                  <a:pt x="90921" y="115527"/>
                  <a:pt x="90921" y="116226"/>
                </a:cubicBezTo>
                <a:cubicBezTo>
                  <a:pt x="90921" y="116641"/>
                  <a:pt x="91271" y="116991"/>
                  <a:pt x="91686" y="116991"/>
                </a:cubicBezTo>
                <a:close/>
                <a:moveTo>
                  <a:pt x="86857" y="117034"/>
                </a:moveTo>
                <a:cubicBezTo>
                  <a:pt x="87600" y="117034"/>
                  <a:pt x="87971" y="116160"/>
                  <a:pt x="87447" y="115636"/>
                </a:cubicBezTo>
                <a:cubicBezTo>
                  <a:pt x="86923" y="115111"/>
                  <a:pt x="86049" y="115483"/>
                  <a:pt x="86049" y="116226"/>
                </a:cubicBezTo>
                <a:cubicBezTo>
                  <a:pt x="86049" y="116663"/>
                  <a:pt x="86420" y="117034"/>
                  <a:pt x="86857" y="117034"/>
                </a:cubicBezTo>
                <a:close/>
                <a:moveTo>
                  <a:pt x="82050" y="117056"/>
                </a:moveTo>
                <a:cubicBezTo>
                  <a:pt x="82793" y="117056"/>
                  <a:pt x="83164" y="116160"/>
                  <a:pt x="82640" y="115614"/>
                </a:cubicBezTo>
                <a:cubicBezTo>
                  <a:pt x="82115" y="115090"/>
                  <a:pt x="81198" y="115461"/>
                  <a:pt x="81198" y="116226"/>
                </a:cubicBezTo>
                <a:cubicBezTo>
                  <a:pt x="81198" y="116685"/>
                  <a:pt x="81569" y="117056"/>
                  <a:pt x="82050" y="117056"/>
                </a:cubicBezTo>
                <a:close/>
                <a:moveTo>
                  <a:pt x="77221" y="117056"/>
                </a:moveTo>
                <a:cubicBezTo>
                  <a:pt x="77964" y="117056"/>
                  <a:pt x="78357" y="116160"/>
                  <a:pt x="77811" y="115614"/>
                </a:cubicBezTo>
                <a:cubicBezTo>
                  <a:pt x="77286" y="115090"/>
                  <a:pt x="76369" y="115461"/>
                  <a:pt x="76369" y="116226"/>
                </a:cubicBezTo>
                <a:cubicBezTo>
                  <a:pt x="76369" y="116685"/>
                  <a:pt x="76740" y="117056"/>
                  <a:pt x="77221" y="117056"/>
                </a:cubicBezTo>
                <a:close/>
                <a:moveTo>
                  <a:pt x="72392" y="117056"/>
                </a:moveTo>
                <a:cubicBezTo>
                  <a:pt x="73113" y="117056"/>
                  <a:pt x="73484" y="116182"/>
                  <a:pt x="72982" y="115658"/>
                </a:cubicBezTo>
                <a:cubicBezTo>
                  <a:pt x="72457" y="115155"/>
                  <a:pt x="71561" y="115505"/>
                  <a:pt x="71561" y="116248"/>
                </a:cubicBezTo>
                <a:cubicBezTo>
                  <a:pt x="71561" y="116685"/>
                  <a:pt x="71933" y="117056"/>
                  <a:pt x="72392" y="117056"/>
                </a:cubicBezTo>
                <a:close/>
                <a:moveTo>
                  <a:pt x="67563" y="117056"/>
                </a:moveTo>
                <a:cubicBezTo>
                  <a:pt x="68306" y="117056"/>
                  <a:pt x="68655" y="116160"/>
                  <a:pt x="68153" y="115658"/>
                </a:cubicBezTo>
                <a:cubicBezTo>
                  <a:pt x="67628" y="115133"/>
                  <a:pt x="66754" y="115505"/>
                  <a:pt x="66754" y="116226"/>
                </a:cubicBezTo>
                <a:cubicBezTo>
                  <a:pt x="66754" y="116685"/>
                  <a:pt x="67104" y="117056"/>
                  <a:pt x="67563" y="117056"/>
                </a:cubicBezTo>
                <a:close/>
                <a:moveTo>
                  <a:pt x="62734" y="117012"/>
                </a:moveTo>
                <a:cubicBezTo>
                  <a:pt x="63433" y="117012"/>
                  <a:pt x="63783" y="116182"/>
                  <a:pt x="63280" y="115679"/>
                </a:cubicBezTo>
                <a:cubicBezTo>
                  <a:pt x="62799" y="115199"/>
                  <a:pt x="61969" y="115548"/>
                  <a:pt x="61969" y="116226"/>
                </a:cubicBezTo>
                <a:cubicBezTo>
                  <a:pt x="61969" y="116663"/>
                  <a:pt x="62319" y="117012"/>
                  <a:pt x="62734" y="117012"/>
                </a:cubicBezTo>
                <a:close/>
                <a:moveTo>
                  <a:pt x="57905" y="116947"/>
                </a:moveTo>
                <a:cubicBezTo>
                  <a:pt x="58560" y="116947"/>
                  <a:pt x="58888" y="116182"/>
                  <a:pt x="58429" y="115723"/>
                </a:cubicBezTo>
                <a:cubicBezTo>
                  <a:pt x="57970" y="115264"/>
                  <a:pt x="57184" y="115592"/>
                  <a:pt x="57184" y="116226"/>
                </a:cubicBezTo>
                <a:cubicBezTo>
                  <a:pt x="57184" y="116619"/>
                  <a:pt x="57511" y="116947"/>
                  <a:pt x="57905" y="116947"/>
                </a:cubicBezTo>
                <a:close/>
                <a:moveTo>
                  <a:pt x="53098" y="116903"/>
                </a:moveTo>
                <a:cubicBezTo>
                  <a:pt x="53687" y="116903"/>
                  <a:pt x="53993" y="116182"/>
                  <a:pt x="53556" y="115767"/>
                </a:cubicBezTo>
                <a:cubicBezTo>
                  <a:pt x="53141" y="115330"/>
                  <a:pt x="52420" y="115636"/>
                  <a:pt x="52420" y="116226"/>
                </a:cubicBezTo>
                <a:cubicBezTo>
                  <a:pt x="52420" y="116597"/>
                  <a:pt x="52726" y="116903"/>
                  <a:pt x="53098" y="116903"/>
                </a:cubicBezTo>
                <a:close/>
                <a:moveTo>
                  <a:pt x="48268" y="116838"/>
                </a:moveTo>
                <a:cubicBezTo>
                  <a:pt x="48793" y="116838"/>
                  <a:pt x="49055" y="116182"/>
                  <a:pt x="48684" y="115811"/>
                </a:cubicBezTo>
                <a:cubicBezTo>
                  <a:pt x="48312" y="115417"/>
                  <a:pt x="47657" y="115701"/>
                  <a:pt x="47657" y="116226"/>
                </a:cubicBezTo>
                <a:cubicBezTo>
                  <a:pt x="47657" y="116554"/>
                  <a:pt x="47941" y="116838"/>
                  <a:pt x="48268" y="116838"/>
                </a:cubicBezTo>
                <a:close/>
                <a:moveTo>
                  <a:pt x="43439" y="116750"/>
                </a:moveTo>
                <a:cubicBezTo>
                  <a:pt x="43898" y="116750"/>
                  <a:pt x="44139" y="116182"/>
                  <a:pt x="43811" y="115854"/>
                </a:cubicBezTo>
                <a:cubicBezTo>
                  <a:pt x="43483" y="115527"/>
                  <a:pt x="42915" y="115767"/>
                  <a:pt x="42915" y="116226"/>
                </a:cubicBezTo>
                <a:cubicBezTo>
                  <a:pt x="42915" y="116510"/>
                  <a:pt x="43155" y="116750"/>
                  <a:pt x="43439" y="116750"/>
                </a:cubicBezTo>
                <a:close/>
                <a:moveTo>
                  <a:pt x="38610" y="116685"/>
                </a:moveTo>
                <a:cubicBezTo>
                  <a:pt x="39004" y="116685"/>
                  <a:pt x="39200" y="116204"/>
                  <a:pt x="38916" y="115920"/>
                </a:cubicBezTo>
                <a:cubicBezTo>
                  <a:pt x="38654" y="115636"/>
                  <a:pt x="38173" y="115832"/>
                  <a:pt x="38173" y="116226"/>
                </a:cubicBezTo>
                <a:cubicBezTo>
                  <a:pt x="38173" y="116466"/>
                  <a:pt x="38370" y="116685"/>
                  <a:pt x="38610" y="116685"/>
                </a:cubicBezTo>
                <a:close/>
                <a:moveTo>
                  <a:pt x="33781" y="116575"/>
                </a:moveTo>
                <a:cubicBezTo>
                  <a:pt x="34109" y="116575"/>
                  <a:pt x="34262" y="116204"/>
                  <a:pt x="34044" y="115985"/>
                </a:cubicBezTo>
                <a:cubicBezTo>
                  <a:pt x="33803" y="115767"/>
                  <a:pt x="33432" y="115920"/>
                  <a:pt x="33432" y="116226"/>
                </a:cubicBezTo>
                <a:cubicBezTo>
                  <a:pt x="33432" y="116422"/>
                  <a:pt x="33585" y="116575"/>
                  <a:pt x="33781" y="116575"/>
                </a:cubicBezTo>
                <a:close/>
                <a:moveTo>
                  <a:pt x="28952" y="116488"/>
                </a:moveTo>
                <a:cubicBezTo>
                  <a:pt x="29193" y="116488"/>
                  <a:pt x="29302" y="116204"/>
                  <a:pt x="29149" y="116051"/>
                </a:cubicBezTo>
                <a:cubicBezTo>
                  <a:pt x="28974" y="115898"/>
                  <a:pt x="28712" y="116007"/>
                  <a:pt x="28712" y="116226"/>
                </a:cubicBezTo>
                <a:cubicBezTo>
                  <a:pt x="28712" y="116379"/>
                  <a:pt x="28821" y="116488"/>
                  <a:pt x="28952" y="116488"/>
                </a:cubicBezTo>
                <a:close/>
                <a:moveTo>
                  <a:pt x="24123" y="116379"/>
                </a:moveTo>
                <a:cubicBezTo>
                  <a:pt x="24364" y="116379"/>
                  <a:pt x="23992" y="116007"/>
                  <a:pt x="23992" y="116226"/>
                </a:cubicBezTo>
                <a:cubicBezTo>
                  <a:pt x="23992" y="116313"/>
                  <a:pt x="24058" y="116379"/>
                  <a:pt x="24123" y="116379"/>
                </a:cubicBezTo>
                <a:close/>
                <a:moveTo>
                  <a:pt x="19316" y="116248"/>
                </a:moveTo>
                <a:cubicBezTo>
                  <a:pt x="19338" y="116248"/>
                  <a:pt x="19360" y="116226"/>
                  <a:pt x="19360" y="116204"/>
                </a:cubicBezTo>
                <a:cubicBezTo>
                  <a:pt x="19360" y="116182"/>
                  <a:pt x="19338" y="116160"/>
                  <a:pt x="19316" y="116182"/>
                </a:cubicBezTo>
                <a:cubicBezTo>
                  <a:pt x="19294" y="116182"/>
                  <a:pt x="19272" y="116182"/>
                  <a:pt x="19272" y="116204"/>
                </a:cubicBezTo>
                <a:cubicBezTo>
                  <a:pt x="19272" y="116226"/>
                  <a:pt x="19294" y="116248"/>
                  <a:pt x="19316" y="116248"/>
                </a:cubicBezTo>
                <a:close/>
                <a:moveTo>
                  <a:pt x="139955" y="111419"/>
                </a:moveTo>
                <a:cubicBezTo>
                  <a:pt x="139976" y="111419"/>
                  <a:pt x="139976" y="111397"/>
                  <a:pt x="139976" y="111397"/>
                </a:cubicBezTo>
                <a:cubicBezTo>
                  <a:pt x="139976" y="111375"/>
                  <a:pt x="139976" y="111353"/>
                  <a:pt x="139955" y="111353"/>
                </a:cubicBezTo>
                <a:cubicBezTo>
                  <a:pt x="139933" y="111353"/>
                  <a:pt x="139933" y="111375"/>
                  <a:pt x="139933" y="111397"/>
                </a:cubicBezTo>
                <a:cubicBezTo>
                  <a:pt x="139933" y="111397"/>
                  <a:pt x="139933" y="111419"/>
                  <a:pt x="139955" y="111419"/>
                </a:cubicBezTo>
                <a:close/>
                <a:moveTo>
                  <a:pt x="135126" y="111528"/>
                </a:moveTo>
                <a:cubicBezTo>
                  <a:pt x="135322" y="111528"/>
                  <a:pt x="135322" y="111244"/>
                  <a:pt x="135126" y="111244"/>
                </a:cubicBezTo>
                <a:cubicBezTo>
                  <a:pt x="134951" y="111244"/>
                  <a:pt x="134951" y="111528"/>
                  <a:pt x="135126" y="111528"/>
                </a:cubicBezTo>
                <a:close/>
                <a:moveTo>
                  <a:pt x="130297" y="111637"/>
                </a:moveTo>
                <a:cubicBezTo>
                  <a:pt x="130646" y="111637"/>
                  <a:pt x="130646" y="111135"/>
                  <a:pt x="130297" y="111135"/>
                </a:cubicBezTo>
                <a:cubicBezTo>
                  <a:pt x="129969" y="111135"/>
                  <a:pt x="129969" y="111637"/>
                  <a:pt x="130297" y="111637"/>
                </a:cubicBezTo>
                <a:close/>
                <a:moveTo>
                  <a:pt x="125467" y="111746"/>
                </a:moveTo>
                <a:cubicBezTo>
                  <a:pt x="125795" y="111746"/>
                  <a:pt x="125970" y="111353"/>
                  <a:pt x="125730" y="111135"/>
                </a:cubicBezTo>
                <a:cubicBezTo>
                  <a:pt x="125511" y="110894"/>
                  <a:pt x="125118" y="111069"/>
                  <a:pt x="125118" y="111375"/>
                </a:cubicBezTo>
                <a:cubicBezTo>
                  <a:pt x="125118" y="111593"/>
                  <a:pt x="125271" y="111746"/>
                  <a:pt x="125467" y="111746"/>
                </a:cubicBezTo>
                <a:close/>
                <a:moveTo>
                  <a:pt x="120660" y="111834"/>
                </a:moveTo>
                <a:cubicBezTo>
                  <a:pt x="121054" y="111834"/>
                  <a:pt x="121272" y="111353"/>
                  <a:pt x="120966" y="111069"/>
                </a:cubicBezTo>
                <a:cubicBezTo>
                  <a:pt x="120682" y="110763"/>
                  <a:pt x="120201" y="110982"/>
                  <a:pt x="120201" y="111375"/>
                </a:cubicBezTo>
                <a:cubicBezTo>
                  <a:pt x="120201" y="111637"/>
                  <a:pt x="120398" y="111834"/>
                  <a:pt x="120660" y="111834"/>
                </a:cubicBezTo>
                <a:close/>
                <a:moveTo>
                  <a:pt x="115831" y="111943"/>
                </a:moveTo>
                <a:cubicBezTo>
                  <a:pt x="116334" y="111943"/>
                  <a:pt x="116574" y="111331"/>
                  <a:pt x="116225" y="110982"/>
                </a:cubicBezTo>
                <a:cubicBezTo>
                  <a:pt x="115875" y="110632"/>
                  <a:pt x="115263" y="110894"/>
                  <a:pt x="115263" y="111375"/>
                </a:cubicBezTo>
                <a:cubicBezTo>
                  <a:pt x="115263" y="111703"/>
                  <a:pt x="115525" y="111943"/>
                  <a:pt x="115831" y="111943"/>
                </a:cubicBezTo>
                <a:close/>
                <a:moveTo>
                  <a:pt x="111002" y="112030"/>
                </a:moveTo>
                <a:cubicBezTo>
                  <a:pt x="111570" y="112030"/>
                  <a:pt x="111854" y="111331"/>
                  <a:pt x="111461" y="110938"/>
                </a:cubicBezTo>
                <a:cubicBezTo>
                  <a:pt x="111046" y="110523"/>
                  <a:pt x="110369" y="110807"/>
                  <a:pt x="110369" y="111397"/>
                </a:cubicBezTo>
                <a:cubicBezTo>
                  <a:pt x="110369" y="111746"/>
                  <a:pt x="110653" y="112030"/>
                  <a:pt x="111002" y="112030"/>
                </a:cubicBezTo>
                <a:close/>
                <a:moveTo>
                  <a:pt x="106173" y="112118"/>
                </a:moveTo>
                <a:cubicBezTo>
                  <a:pt x="106829" y="112096"/>
                  <a:pt x="107135" y="111331"/>
                  <a:pt x="106698" y="110872"/>
                </a:cubicBezTo>
                <a:cubicBezTo>
                  <a:pt x="106239" y="110413"/>
                  <a:pt x="105452" y="110741"/>
                  <a:pt x="105452" y="111397"/>
                </a:cubicBezTo>
                <a:cubicBezTo>
                  <a:pt x="105452" y="111790"/>
                  <a:pt x="105780" y="112118"/>
                  <a:pt x="106173" y="112118"/>
                </a:cubicBezTo>
                <a:close/>
                <a:moveTo>
                  <a:pt x="101344" y="112183"/>
                </a:moveTo>
                <a:cubicBezTo>
                  <a:pt x="102065" y="112183"/>
                  <a:pt x="102415" y="111309"/>
                  <a:pt x="101912" y="110807"/>
                </a:cubicBezTo>
                <a:cubicBezTo>
                  <a:pt x="101410" y="110304"/>
                  <a:pt x="100536" y="110676"/>
                  <a:pt x="100536" y="111397"/>
                </a:cubicBezTo>
                <a:cubicBezTo>
                  <a:pt x="100536" y="111834"/>
                  <a:pt x="100907" y="112183"/>
                  <a:pt x="101344" y="112183"/>
                </a:cubicBezTo>
                <a:close/>
                <a:moveTo>
                  <a:pt x="96515" y="112249"/>
                </a:moveTo>
                <a:cubicBezTo>
                  <a:pt x="97302" y="112249"/>
                  <a:pt x="97695" y="111309"/>
                  <a:pt x="97149" y="110763"/>
                </a:cubicBezTo>
                <a:cubicBezTo>
                  <a:pt x="96581" y="110217"/>
                  <a:pt x="95663" y="110610"/>
                  <a:pt x="95663" y="111397"/>
                </a:cubicBezTo>
                <a:cubicBezTo>
                  <a:pt x="95663" y="111856"/>
                  <a:pt x="96056" y="112249"/>
                  <a:pt x="96515" y="112249"/>
                </a:cubicBezTo>
                <a:close/>
                <a:moveTo>
                  <a:pt x="91708" y="112293"/>
                </a:moveTo>
                <a:cubicBezTo>
                  <a:pt x="92516" y="112293"/>
                  <a:pt x="92932" y="111309"/>
                  <a:pt x="92342" y="110741"/>
                </a:cubicBezTo>
                <a:cubicBezTo>
                  <a:pt x="91774" y="110173"/>
                  <a:pt x="90790" y="110566"/>
                  <a:pt x="90790" y="111397"/>
                </a:cubicBezTo>
                <a:cubicBezTo>
                  <a:pt x="90790" y="111877"/>
                  <a:pt x="91205" y="112293"/>
                  <a:pt x="91708" y="112293"/>
                </a:cubicBezTo>
                <a:close/>
                <a:moveTo>
                  <a:pt x="86879" y="112336"/>
                </a:moveTo>
                <a:cubicBezTo>
                  <a:pt x="87731" y="112336"/>
                  <a:pt x="88146" y="111309"/>
                  <a:pt x="87534" y="110719"/>
                </a:cubicBezTo>
                <a:cubicBezTo>
                  <a:pt x="86944" y="110108"/>
                  <a:pt x="85917" y="110545"/>
                  <a:pt x="85917" y="111375"/>
                </a:cubicBezTo>
                <a:cubicBezTo>
                  <a:pt x="85917" y="111921"/>
                  <a:pt x="86354" y="112336"/>
                  <a:pt x="86879" y="112336"/>
                </a:cubicBezTo>
                <a:close/>
                <a:moveTo>
                  <a:pt x="82050" y="112358"/>
                </a:moveTo>
                <a:cubicBezTo>
                  <a:pt x="82924" y="112358"/>
                  <a:pt x="83361" y="111309"/>
                  <a:pt x="82749" y="110697"/>
                </a:cubicBezTo>
                <a:cubicBezTo>
                  <a:pt x="82115" y="110086"/>
                  <a:pt x="81067" y="110523"/>
                  <a:pt x="81067" y="111397"/>
                </a:cubicBezTo>
                <a:cubicBezTo>
                  <a:pt x="81067" y="111921"/>
                  <a:pt x="81504" y="112358"/>
                  <a:pt x="82050" y="112358"/>
                </a:cubicBezTo>
                <a:close/>
                <a:moveTo>
                  <a:pt x="77221" y="112358"/>
                </a:moveTo>
                <a:cubicBezTo>
                  <a:pt x="78095" y="112358"/>
                  <a:pt x="78532" y="111309"/>
                  <a:pt x="77920" y="110697"/>
                </a:cubicBezTo>
                <a:cubicBezTo>
                  <a:pt x="77308" y="110086"/>
                  <a:pt x="76238" y="110523"/>
                  <a:pt x="76238" y="111397"/>
                </a:cubicBezTo>
                <a:cubicBezTo>
                  <a:pt x="76238" y="111921"/>
                  <a:pt x="76675" y="112358"/>
                  <a:pt x="77221" y="112358"/>
                </a:cubicBezTo>
                <a:close/>
                <a:moveTo>
                  <a:pt x="72392" y="112358"/>
                </a:moveTo>
                <a:cubicBezTo>
                  <a:pt x="73266" y="112358"/>
                  <a:pt x="73703" y="111309"/>
                  <a:pt x="73091" y="110697"/>
                </a:cubicBezTo>
                <a:cubicBezTo>
                  <a:pt x="72479" y="110086"/>
                  <a:pt x="71409" y="110523"/>
                  <a:pt x="71409" y="111397"/>
                </a:cubicBezTo>
                <a:cubicBezTo>
                  <a:pt x="71409" y="111921"/>
                  <a:pt x="71867" y="112358"/>
                  <a:pt x="72392" y="112358"/>
                </a:cubicBezTo>
                <a:close/>
                <a:moveTo>
                  <a:pt x="67563" y="112336"/>
                </a:moveTo>
                <a:cubicBezTo>
                  <a:pt x="68415" y="112336"/>
                  <a:pt x="68852" y="111309"/>
                  <a:pt x="68240" y="110719"/>
                </a:cubicBezTo>
                <a:cubicBezTo>
                  <a:pt x="67650" y="110108"/>
                  <a:pt x="66623" y="110545"/>
                  <a:pt x="66623" y="111375"/>
                </a:cubicBezTo>
                <a:cubicBezTo>
                  <a:pt x="66623" y="111921"/>
                  <a:pt x="67038" y="112336"/>
                  <a:pt x="67563" y="112336"/>
                </a:cubicBezTo>
                <a:close/>
                <a:moveTo>
                  <a:pt x="62734" y="112293"/>
                </a:moveTo>
                <a:cubicBezTo>
                  <a:pt x="63564" y="112293"/>
                  <a:pt x="63957" y="111309"/>
                  <a:pt x="63389" y="110741"/>
                </a:cubicBezTo>
                <a:cubicBezTo>
                  <a:pt x="62821" y="110173"/>
                  <a:pt x="61838" y="110566"/>
                  <a:pt x="61838" y="111397"/>
                </a:cubicBezTo>
                <a:cubicBezTo>
                  <a:pt x="61838" y="111877"/>
                  <a:pt x="62253" y="112293"/>
                  <a:pt x="62734" y="112293"/>
                </a:cubicBezTo>
                <a:close/>
                <a:moveTo>
                  <a:pt x="57927" y="112249"/>
                </a:moveTo>
                <a:cubicBezTo>
                  <a:pt x="58691" y="112249"/>
                  <a:pt x="59063" y="111309"/>
                  <a:pt x="58538" y="110785"/>
                </a:cubicBezTo>
                <a:cubicBezTo>
                  <a:pt x="57992" y="110239"/>
                  <a:pt x="57053" y="110610"/>
                  <a:pt x="57053" y="111397"/>
                </a:cubicBezTo>
                <a:cubicBezTo>
                  <a:pt x="57074" y="111856"/>
                  <a:pt x="57446" y="112249"/>
                  <a:pt x="57927" y="112249"/>
                </a:cubicBezTo>
                <a:close/>
                <a:moveTo>
                  <a:pt x="53098" y="112183"/>
                </a:moveTo>
                <a:cubicBezTo>
                  <a:pt x="53819" y="112183"/>
                  <a:pt x="54168" y="111309"/>
                  <a:pt x="53666" y="110807"/>
                </a:cubicBezTo>
                <a:cubicBezTo>
                  <a:pt x="53163" y="110304"/>
                  <a:pt x="52289" y="110676"/>
                  <a:pt x="52289" y="111397"/>
                </a:cubicBezTo>
                <a:cubicBezTo>
                  <a:pt x="52289" y="111834"/>
                  <a:pt x="52661" y="112183"/>
                  <a:pt x="53098" y="112183"/>
                </a:cubicBezTo>
                <a:close/>
                <a:moveTo>
                  <a:pt x="48268" y="112118"/>
                </a:moveTo>
                <a:cubicBezTo>
                  <a:pt x="48924" y="112096"/>
                  <a:pt x="49230" y="111331"/>
                  <a:pt x="48771" y="110872"/>
                </a:cubicBezTo>
                <a:cubicBezTo>
                  <a:pt x="48312" y="110413"/>
                  <a:pt x="47547" y="110741"/>
                  <a:pt x="47547" y="111397"/>
                </a:cubicBezTo>
                <a:cubicBezTo>
                  <a:pt x="47547" y="111790"/>
                  <a:pt x="47875" y="112118"/>
                  <a:pt x="48268" y="112118"/>
                </a:cubicBezTo>
                <a:close/>
                <a:moveTo>
                  <a:pt x="43439" y="112030"/>
                </a:moveTo>
                <a:cubicBezTo>
                  <a:pt x="44008" y="112030"/>
                  <a:pt x="44292" y="111331"/>
                  <a:pt x="43898" y="110938"/>
                </a:cubicBezTo>
                <a:cubicBezTo>
                  <a:pt x="43483" y="110523"/>
                  <a:pt x="42806" y="110807"/>
                  <a:pt x="42806" y="111397"/>
                </a:cubicBezTo>
                <a:cubicBezTo>
                  <a:pt x="42806" y="111746"/>
                  <a:pt x="43090" y="112030"/>
                  <a:pt x="43439" y="112030"/>
                </a:cubicBezTo>
                <a:close/>
                <a:moveTo>
                  <a:pt x="38610" y="111943"/>
                </a:moveTo>
                <a:cubicBezTo>
                  <a:pt x="39113" y="111943"/>
                  <a:pt x="39353" y="111353"/>
                  <a:pt x="39004" y="111003"/>
                </a:cubicBezTo>
                <a:cubicBezTo>
                  <a:pt x="38654" y="110654"/>
                  <a:pt x="38064" y="110894"/>
                  <a:pt x="38064" y="111397"/>
                </a:cubicBezTo>
                <a:cubicBezTo>
                  <a:pt x="38064" y="111681"/>
                  <a:pt x="38305" y="111943"/>
                  <a:pt x="38610" y="111943"/>
                </a:cubicBezTo>
                <a:close/>
                <a:moveTo>
                  <a:pt x="33781" y="111834"/>
                </a:moveTo>
                <a:cubicBezTo>
                  <a:pt x="34197" y="111834"/>
                  <a:pt x="34393" y="111353"/>
                  <a:pt x="34109" y="111069"/>
                </a:cubicBezTo>
                <a:cubicBezTo>
                  <a:pt x="33825" y="110763"/>
                  <a:pt x="33344" y="110982"/>
                  <a:pt x="33344" y="111397"/>
                </a:cubicBezTo>
                <a:cubicBezTo>
                  <a:pt x="33344" y="111637"/>
                  <a:pt x="33541" y="111834"/>
                  <a:pt x="33781" y="111834"/>
                </a:cubicBezTo>
                <a:close/>
                <a:moveTo>
                  <a:pt x="28974" y="111724"/>
                </a:moveTo>
                <a:cubicBezTo>
                  <a:pt x="29280" y="111724"/>
                  <a:pt x="29433" y="111353"/>
                  <a:pt x="29215" y="111135"/>
                </a:cubicBezTo>
                <a:cubicBezTo>
                  <a:pt x="28996" y="110916"/>
                  <a:pt x="28625" y="111069"/>
                  <a:pt x="28625" y="111397"/>
                </a:cubicBezTo>
                <a:cubicBezTo>
                  <a:pt x="28625" y="111572"/>
                  <a:pt x="28778" y="111724"/>
                  <a:pt x="28974" y="111724"/>
                </a:cubicBezTo>
                <a:close/>
                <a:moveTo>
                  <a:pt x="24145" y="111637"/>
                </a:moveTo>
                <a:cubicBezTo>
                  <a:pt x="24364" y="111637"/>
                  <a:pt x="24473" y="111375"/>
                  <a:pt x="24320" y="111222"/>
                </a:cubicBezTo>
                <a:cubicBezTo>
                  <a:pt x="24167" y="111047"/>
                  <a:pt x="23905" y="111178"/>
                  <a:pt x="23905" y="111397"/>
                </a:cubicBezTo>
                <a:cubicBezTo>
                  <a:pt x="23905" y="111528"/>
                  <a:pt x="24014" y="111637"/>
                  <a:pt x="24145" y="111637"/>
                </a:cubicBezTo>
                <a:close/>
                <a:moveTo>
                  <a:pt x="19316" y="111528"/>
                </a:moveTo>
                <a:cubicBezTo>
                  <a:pt x="19491" y="111528"/>
                  <a:pt x="19491" y="111244"/>
                  <a:pt x="19316" y="111244"/>
                </a:cubicBezTo>
                <a:cubicBezTo>
                  <a:pt x="19141" y="111244"/>
                  <a:pt x="19141" y="111528"/>
                  <a:pt x="19316" y="111528"/>
                </a:cubicBezTo>
                <a:close/>
                <a:moveTo>
                  <a:pt x="14487" y="111419"/>
                </a:moveTo>
                <a:cubicBezTo>
                  <a:pt x="14509" y="111419"/>
                  <a:pt x="14509" y="111397"/>
                  <a:pt x="14509" y="111397"/>
                </a:cubicBezTo>
                <a:cubicBezTo>
                  <a:pt x="14509" y="111375"/>
                  <a:pt x="14509" y="111353"/>
                  <a:pt x="14487" y="111353"/>
                </a:cubicBezTo>
                <a:cubicBezTo>
                  <a:pt x="14465" y="111353"/>
                  <a:pt x="14465" y="111375"/>
                  <a:pt x="14465" y="111397"/>
                </a:cubicBezTo>
                <a:cubicBezTo>
                  <a:pt x="14465" y="111397"/>
                  <a:pt x="14465" y="111419"/>
                  <a:pt x="14487" y="111419"/>
                </a:cubicBezTo>
                <a:close/>
                <a:moveTo>
                  <a:pt x="144784" y="106568"/>
                </a:moveTo>
                <a:lnTo>
                  <a:pt x="144784" y="106568"/>
                </a:lnTo>
                <a:cubicBezTo>
                  <a:pt x="144784" y="106546"/>
                  <a:pt x="144740" y="106546"/>
                  <a:pt x="144740" y="106568"/>
                </a:cubicBezTo>
                <a:lnTo>
                  <a:pt x="144762" y="106568"/>
                </a:lnTo>
                <a:close/>
                <a:moveTo>
                  <a:pt x="139955" y="106677"/>
                </a:moveTo>
                <a:cubicBezTo>
                  <a:pt x="140020" y="106655"/>
                  <a:pt x="140064" y="106611"/>
                  <a:pt x="140064" y="106568"/>
                </a:cubicBezTo>
                <a:cubicBezTo>
                  <a:pt x="140042" y="106437"/>
                  <a:pt x="139867" y="106437"/>
                  <a:pt x="139845" y="106568"/>
                </a:cubicBezTo>
                <a:cubicBezTo>
                  <a:pt x="139845" y="106611"/>
                  <a:pt x="139889" y="106677"/>
                  <a:pt x="139955" y="106677"/>
                </a:cubicBezTo>
                <a:close/>
                <a:moveTo>
                  <a:pt x="135126" y="106764"/>
                </a:moveTo>
                <a:cubicBezTo>
                  <a:pt x="135322" y="106764"/>
                  <a:pt x="135410" y="106546"/>
                  <a:pt x="135279" y="106393"/>
                </a:cubicBezTo>
                <a:cubicBezTo>
                  <a:pt x="135147" y="106262"/>
                  <a:pt x="134907" y="106371"/>
                  <a:pt x="134907" y="106568"/>
                </a:cubicBezTo>
                <a:cubicBezTo>
                  <a:pt x="134907" y="106677"/>
                  <a:pt x="135016" y="106764"/>
                  <a:pt x="135126" y="106764"/>
                </a:cubicBezTo>
                <a:close/>
                <a:moveTo>
                  <a:pt x="130297" y="106895"/>
                </a:moveTo>
                <a:cubicBezTo>
                  <a:pt x="130602" y="106895"/>
                  <a:pt x="130755" y="106524"/>
                  <a:pt x="130537" y="106327"/>
                </a:cubicBezTo>
                <a:cubicBezTo>
                  <a:pt x="130318" y="106109"/>
                  <a:pt x="129969" y="106262"/>
                  <a:pt x="129969" y="106568"/>
                </a:cubicBezTo>
                <a:cubicBezTo>
                  <a:pt x="129969" y="106742"/>
                  <a:pt x="130122" y="106895"/>
                  <a:pt x="130297" y="106895"/>
                </a:cubicBezTo>
                <a:close/>
                <a:moveTo>
                  <a:pt x="125467" y="107005"/>
                </a:moveTo>
                <a:cubicBezTo>
                  <a:pt x="125883" y="107005"/>
                  <a:pt x="126079" y="106524"/>
                  <a:pt x="125795" y="106240"/>
                </a:cubicBezTo>
                <a:cubicBezTo>
                  <a:pt x="125511" y="105956"/>
                  <a:pt x="125009" y="106153"/>
                  <a:pt x="125009" y="106568"/>
                </a:cubicBezTo>
                <a:cubicBezTo>
                  <a:pt x="125030" y="106808"/>
                  <a:pt x="125227" y="107005"/>
                  <a:pt x="125467" y="107005"/>
                </a:cubicBezTo>
                <a:close/>
                <a:moveTo>
                  <a:pt x="120638" y="107114"/>
                </a:moveTo>
                <a:cubicBezTo>
                  <a:pt x="121141" y="107114"/>
                  <a:pt x="121403" y="106524"/>
                  <a:pt x="121054" y="106153"/>
                </a:cubicBezTo>
                <a:cubicBezTo>
                  <a:pt x="120682" y="105803"/>
                  <a:pt x="120092" y="106065"/>
                  <a:pt x="120092" y="106568"/>
                </a:cubicBezTo>
                <a:cubicBezTo>
                  <a:pt x="120092" y="106874"/>
                  <a:pt x="120333" y="107114"/>
                  <a:pt x="120638" y="107114"/>
                </a:cubicBezTo>
                <a:close/>
                <a:moveTo>
                  <a:pt x="115831" y="107223"/>
                </a:moveTo>
                <a:cubicBezTo>
                  <a:pt x="116399" y="107223"/>
                  <a:pt x="116705" y="106502"/>
                  <a:pt x="116290" y="106087"/>
                </a:cubicBezTo>
                <a:cubicBezTo>
                  <a:pt x="115875" y="105694"/>
                  <a:pt x="115176" y="105978"/>
                  <a:pt x="115154" y="106568"/>
                </a:cubicBezTo>
                <a:cubicBezTo>
                  <a:pt x="115176" y="106917"/>
                  <a:pt x="115460" y="107223"/>
                  <a:pt x="115831" y="107223"/>
                </a:cubicBezTo>
                <a:close/>
                <a:moveTo>
                  <a:pt x="111002" y="107311"/>
                </a:moveTo>
                <a:cubicBezTo>
                  <a:pt x="111658" y="107311"/>
                  <a:pt x="112007" y="106502"/>
                  <a:pt x="111527" y="106021"/>
                </a:cubicBezTo>
                <a:cubicBezTo>
                  <a:pt x="111046" y="105563"/>
                  <a:pt x="110237" y="105890"/>
                  <a:pt x="110237" y="106568"/>
                </a:cubicBezTo>
                <a:cubicBezTo>
                  <a:pt x="110237" y="106983"/>
                  <a:pt x="110587" y="107311"/>
                  <a:pt x="111002" y="107311"/>
                </a:cubicBezTo>
                <a:close/>
                <a:moveTo>
                  <a:pt x="106173" y="107398"/>
                </a:moveTo>
                <a:cubicBezTo>
                  <a:pt x="106916" y="107398"/>
                  <a:pt x="107309" y="106480"/>
                  <a:pt x="106763" y="105956"/>
                </a:cubicBezTo>
                <a:cubicBezTo>
                  <a:pt x="106239" y="105431"/>
                  <a:pt x="105321" y="105803"/>
                  <a:pt x="105321" y="106568"/>
                </a:cubicBezTo>
                <a:cubicBezTo>
                  <a:pt x="105321" y="107027"/>
                  <a:pt x="105714" y="107398"/>
                  <a:pt x="106173" y="107398"/>
                </a:cubicBezTo>
                <a:close/>
                <a:moveTo>
                  <a:pt x="101344" y="107485"/>
                </a:moveTo>
                <a:cubicBezTo>
                  <a:pt x="102175" y="107485"/>
                  <a:pt x="102568" y="106480"/>
                  <a:pt x="102000" y="105912"/>
                </a:cubicBezTo>
                <a:cubicBezTo>
                  <a:pt x="101410" y="105322"/>
                  <a:pt x="100426" y="105737"/>
                  <a:pt x="100426" y="106568"/>
                </a:cubicBezTo>
                <a:cubicBezTo>
                  <a:pt x="100426" y="107070"/>
                  <a:pt x="100842" y="107485"/>
                  <a:pt x="101344" y="107485"/>
                </a:cubicBezTo>
                <a:close/>
                <a:moveTo>
                  <a:pt x="96515" y="107551"/>
                </a:moveTo>
                <a:cubicBezTo>
                  <a:pt x="97411" y="107551"/>
                  <a:pt x="97848" y="106480"/>
                  <a:pt x="97214" y="105847"/>
                </a:cubicBezTo>
                <a:cubicBezTo>
                  <a:pt x="96603" y="105235"/>
                  <a:pt x="95532" y="105672"/>
                  <a:pt x="95532" y="106568"/>
                </a:cubicBezTo>
                <a:cubicBezTo>
                  <a:pt x="95532" y="107114"/>
                  <a:pt x="95969" y="107551"/>
                  <a:pt x="96515" y="107551"/>
                </a:cubicBezTo>
                <a:close/>
                <a:moveTo>
                  <a:pt x="91686" y="107595"/>
                </a:moveTo>
                <a:cubicBezTo>
                  <a:pt x="92626" y="107595"/>
                  <a:pt x="93085" y="106480"/>
                  <a:pt x="92429" y="105825"/>
                </a:cubicBezTo>
                <a:cubicBezTo>
                  <a:pt x="91774" y="105169"/>
                  <a:pt x="90659" y="105628"/>
                  <a:pt x="90659" y="106568"/>
                </a:cubicBezTo>
                <a:cubicBezTo>
                  <a:pt x="90659" y="107136"/>
                  <a:pt x="91118" y="107595"/>
                  <a:pt x="91686" y="107595"/>
                </a:cubicBezTo>
                <a:close/>
                <a:moveTo>
                  <a:pt x="86857" y="107638"/>
                </a:moveTo>
                <a:cubicBezTo>
                  <a:pt x="87840" y="107638"/>
                  <a:pt x="88321" y="106458"/>
                  <a:pt x="87644" y="105781"/>
                </a:cubicBezTo>
                <a:cubicBezTo>
                  <a:pt x="86944" y="105082"/>
                  <a:pt x="85765" y="105584"/>
                  <a:pt x="85765" y="106546"/>
                </a:cubicBezTo>
                <a:cubicBezTo>
                  <a:pt x="85765" y="107158"/>
                  <a:pt x="86267" y="107638"/>
                  <a:pt x="86857" y="107638"/>
                </a:cubicBezTo>
                <a:close/>
                <a:moveTo>
                  <a:pt x="82050" y="107660"/>
                </a:moveTo>
                <a:cubicBezTo>
                  <a:pt x="83033" y="107660"/>
                  <a:pt x="83536" y="106480"/>
                  <a:pt x="82837" y="105781"/>
                </a:cubicBezTo>
                <a:cubicBezTo>
                  <a:pt x="82137" y="105060"/>
                  <a:pt x="80935" y="105563"/>
                  <a:pt x="80935" y="106568"/>
                </a:cubicBezTo>
                <a:cubicBezTo>
                  <a:pt x="80935" y="107179"/>
                  <a:pt x="81438" y="107660"/>
                  <a:pt x="82050" y="107660"/>
                </a:cubicBezTo>
                <a:close/>
                <a:moveTo>
                  <a:pt x="77221" y="107660"/>
                </a:moveTo>
                <a:cubicBezTo>
                  <a:pt x="78226" y="107660"/>
                  <a:pt x="78729" y="106458"/>
                  <a:pt x="78007" y="105737"/>
                </a:cubicBezTo>
                <a:cubicBezTo>
                  <a:pt x="77308" y="105038"/>
                  <a:pt x="76085" y="105541"/>
                  <a:pt x="76085" y="106546"/>
                </a:cubicBezTo>
                <a:cubicBezTo>
                  <a:pt x="76085" y="107158"/>
                  <a:pt x="76587" y="107660"/>
                  <a:pt x="77221" y="107660"/>
                </a:cubicBezTo>
                <a:close/>
                <a:moveTo>
                  <a:pt x="72392" y="107660"/>
                </a:moveTo>
                <a:cubicBezTo>
                  <a:pt x="73375" y="107660"/>
                  <a:pt x="73878" y="106480"/>
                  <a:pt x="73178" y="105759"/>
                </a:cubicBezTo>
                <a:cubicBezTo>
                  <a:pt x="72479" y="105060"/>
                  <a:pt x="71277" y="105563"/>
                  <a:pt x="71277" y="106568"/>
                </a:cubicBezTo>
                <a:cubicBezTo>
                  <a:pt x="71277" y="107179"/>
                  <a:pt x="71780" y="107660"/>
                  <a:pt x="72392" y="107660"/>
                </a:cubicBezTo>
                <a:close/>
                <a:moveTo>
                  <a:pt x="67563" y="107638"/>
                </a:moveTo>
                <a:cubicBezTo>
                  <a:pt x="68546" y="107638"/>
                  <a:pt x="69027" y="106458"/>
                  <a:pt x="68328" y="105781"/>
                </a:cubicBezTo>
                <a:cubicBezTo>
                  <a:pt x="67650" y="105082"/>
                  <a:pt x="66470" y="105584"/>
                  <a:pt x="66470" y="106546"/>
                </a:cubicBezTo>
                <a:cubicBezTo>
                  <a:pt x="66470" y="107158"/>
                  <a:pt x="66973" y="107638"/>
                  <a:pt x="67563" y="107638"/>
                </a:cubicBezTo>
                <a:close/>
                <a:moveTo>
                  <a:pt x="62734" y="107595"/>
                </a:moveTo>
                <a:cubicBezTo>
                  <a:pt x="63673" y="107595"/>
                  <a:pt x="64132" y="106480"/>
                  <a:pt x="63477" y="105825"/>
                </a:cubicBezTo>
                <a:cubicBezTo>
                  <a:pt x="62821" y="105169"/>
                  <a:pt x="61685" y="105628"/>
                  <a:pt x="61685" y="106568"/>
                </a:cubicBezTo>
                <a:cubicBezTo>
                  <a:pt x="61685" y="107136"/>
                  <a:pt x="62166" y="107595"/>
                  <a:pt x="62734" y="107595"/>
                </a:cubicBezTo>
                <a:close/>
                <a:moveTo>
                  <a:pt x="57905" y="107551"/>
                </a:moveTo>
                <a:cubicBezTo>
                  <a:pt x="58801" y="107551"/>
                  <a:pt x="59238" y="106480"/>
                  <a:pt x="58626" y="105847"/>
                </a:cubicBezTo>
                <a:cubicBezTo>
                  <a:pt x="57992" y="105235"/>
                  <a:pt x="56921" y="105672"/>
                  <a:pt x="56921" y="106568"/>
                </a:cubicBezTo>
                <a:cubicBezTo>
                  <a:pt x="56921" y="107114"/>
                  <a:pt x="57358" y="107551"/>
                  <a:pt x="57905" y="107551"/>
                </a:cubicBezTo>
                <a:close/>
                <a:moveTo>
                  <a:pt x="53098" y="107464"/>
                </a:moveTo>
                <a:cubicBezTo>
                  <a:pt x="53906" y="107464"/>
                  <a:pt x="54299" y="106480"/>
                  <a:pt x="53731" y="105912"/>
                </a:cubicBezTo>
                <a:cubicBezTo>
                  <a:pt x="53163" y="105344"/>
                  <a:pt x="52180" y="105737"/>
                  <a:pt x="52180" y="106568"/>
                </a:cubicBezTo>
                <a:cubicBezTo>
                  <a:pt x="52180" y="107070"/>
                  <a:pt x="52595" y="107464"/>
                  <a:pt x="53098" y="107464"/>
                </a:cubicBezTo>
                <a:close/>
                <a:moveTo>
                  <a:pt x="48268" y="107398"/>
                </a:moveTo>
                <a:cubicBezTo>
                  <a:pt x="49011" y="107398"/>
                  <a:pt x="49383" y="106480"/>
                  <a:pt x="48858" y="105956"/>
                </a:cubicBezTo>
                <a:cubicBezTo>
                  <a:pt x="48334" y="105431"/>
                  <a:pt x="47416" y="105803"/>
                  <a:pt x="47416" y="106568"/>
                </a:cubicBezTo>
                <a:cubicBezTo>
                  <a:pt x="47416" y="107027"/>
                  <a:pt x="47788" y="107398"/>
                  <a:pt x="48268" y="107398"/>
                </a:cubicBezTo>
                <a:close/>
                <a:moveTo>
                  <a:pt x="43439" y="107311"/>
                </a:moveTo>
                <a:cubicBezTo>
                  <a:pt x="44117" y="107311"/>
                  <a:pt x="44445" y="106502"/>
                  <a:pt x="43964" y="106021"/>
                </a:cubicBezTo>
                <a:cubicBezTo>
                  <a:pt x="43505" y="105541"/>
                  <a:pt x="42697" y="105890"/>
                  <a:pt x="42697" y="106568"/>
                </a:cubicBezTo>
                <a:cubicBezTo>
                  <a:pt x="42697" y="106983"/>
                  <a:pt x="43024" y="107311"/>
                  <a:pt x="43439" y="107311"/>
                </a:cubicBezTo>
                <a:close/>
                <a:moveTo>
                  <a:pt x="38610" y="107223"/>
                </a:moveTo>
                <a:cubicBezTo>
                  <a:pt x="39200" y="107223"/>
                  <a:pt x="39484" y="106502"/>
                  <a:pt x="39069" y="106087"/>
                </a:cubicBezTo>
                <a:cubicBezTo>
                  <a:pt x="38654" y="105694"/>
                  <a:pt x="37955" y="105978"/>
                  <a:pt x="37955" y="106568"/>
                </a:cubicBezTo>
                <a:cubicBezTo>
                  <a:pt x="37955" y="106917"/>
                  <a:pt x="38239" y="107223"/>
                  <a:pt x="38610" y="107223"/>
                </a:cubicBezTo>
                <a:close/>
                <a:moveTo>
                  <a:pt x="33781" y="107114"/>
                </a:moveTo>
                <a:cubicBezTo>
                  <a:pt x="34284" y="107114"/>
                  <a:pt x="34524" y="106524"/>
                  <a:pt x="34175" y="106174"/>
                </a:cubicBezTo>
                <a:cubicBezTo>
                  <a:pt x="33825" y="105825"/>
                  <a:pt x="33235" y="106065"/>
                  <a:pt x="33235" y="106568"/>
                </a:cubicBezTo>
                <a:cubicBezTo>
                  <a:pt x="33235" y="106874"/>
                  <a:pt x="33475" y="107114"/>
                  <a:pt x="33781" y="107114"/>
                </a:cubicBezTo>
                <a:close/>
                <a:moveTo>
                  <a:pt x="28952" y="107005"/>
                </a:moveTo>
                <a:cubicBezTo>
                  <a:pt x="29346" y="107005"/>
                  <a:pt x="29542" y="106524"/>
                  <a:pt x="29280" y="106240"/>
                </a:cubicBezTo>
                <a:cubicBezTo>
                  <a:pt x="28996" y="105956"/>
                  <a:pt x="28515" y="106174"/>
                  <a:pt x="28515" y="106568"/>
                </a:cubicBezTo>
                <a:cubicBezTo>
                  <a:pt x="28515" y="106808"/>
                  <a:pt x="28712" y="107005"/>
                  <a:pt x="28952" y="107005"/>
                </a:cubicBezTo>
                <a:close/>
                <a:moveTo>
                  <a:pt x="24123" y="106874"/>
                </a:moveTo>
                <a:cubicBezTo>
                  <a:pt x="24429" y="106874"/>
                  <a:pt x="24560" y="106524"/>
                  <a:pt x="24364" y="106327"/>
                </a:cubicBezTo>
                <a:cubicBezTo>
                  <a:pt x="24167" y="106131"/>
                  <a:pt x="23817" y="106262"/>
                  <a:pt x="23817" y="106568"/>
                </a:cubicBezTo>
                <a:cubicBezTo>
                  <a:pt x="23817" y="106742"/>
                  <a:pt x="23949" y="106874"/>
                  <a:pt x="24123" y="106874"/>
                </a:cubicBezTo>
                <a:close/>
                <a:moveTo>
                  <a:pt x="19316" y="106764"/>
                </a:moveTo>
                <a:cubicBezTo>
                  <a:pt x="19491" y="106764"/>
                  <a:pt x="19600" y="106546"/>
                  <a:pt x="19469" y="106415"/>
                </a:cubicBezTo>
                <a:cubicBezTo>
                  <a:pt x="19316" y="106262"/>
                  <a:pt x="19098" y="106371"/>
                  <a:pt x="19098" y="106568"/>
                </a:cubicBezTo>
                <a:cubicBezTo>
                  <a:pt x="19098" y="106677"/>
                  <a:pt x="19185" y="106764"/>
                  <a:pt x="19316" y="106764"/>
                </a:cubicBezTo>
                <a:close/>
                <a:moveTo>
                  <a:pt x="14487" y="106655"/>
                </a:moveTo>
                <a:cubicBezTo>
                  <a:pt x="14531" y="106655"/>
                  <a:pt x="14575" y="106611"/>
                  <a:pt x="14575" y="106568"/>
                </a:cubicBezTo>
                <a:cubicBezTo>
                  <a:pt x="14575" y="106502"/>
                  <a:pt x="14531" y="106458"/>
                  <a:pt x="14487" y="106458"/>
                </a:cubicBezTo>
                <a:cubicBezTo>
                  <a:pt x="14422" y="106458"/>
                  <a:pt x="14378" y="106502"/>
                  <a:pt x="14378" y="106568"/>
                </a:cubicBezTo>
                <a:cubicBezTo>
                  <a:pt x="14400" y="106611"/>
                  <a:pt x="14443" y="106655"/>
                  <a:pt x="14487" y="106655"/>
                </a:cubicBezTo>
                <a:close/>
                <a:moveTo>
                  <a:pt x="144762" y="101782"/>
                </a:moveTo>
                <a:cubicBezTo>
                  <a:pt x="144849" y="101782"/>
                  <a:pt x="144718" y="101651"/>
                  <a:pt x="144718" y="101739"/>
                </a:cubicBezTo>
                <a:cubicBezTo>
                  <a:pt x="144718" y="101760"/>
                  <a:pt x="144740" y="101782"/>
                  <a:pt x="144762" y="101782"/>
                </a:cubicBezTo>
                <a:close/>
                <a:moveTo>
                  <a:pt x="139955" y="101913"/>
                </a:moveTo>
                <a:cubicBezTo>
                  <a:pt x="140042" y="101913"/>
                  <a:pt x="140108" y="101826"/>
                  <a:pt x="140108" y="101739"/>
                </a:cubicBezTo>
                <a:cubicBezTo>
                  <a:pt x="140129" y="101586"/>
                  <a:pt x="139933" y="101498"/>
                  <a:pt x="139823" y="101608"/>
                </a:cubicBezTo>
                <a:cubicBezTo>
                  <a:pt x="139714" y="101717"/>
                  <a:pt x="139780" y="101913"/>
                  <a:pt x="139955" y="101913"/>
                </a:cubicBezTo>
                <a:close/>
                <a:moveTo>
                  <a:pt x="135126" y="102023"/>
                </a:moveTo>
                <a:cubicBezTo>
                  <a:pt x="135388" y="102023"/>
                  <a:pt x="135519" y="101717"/>
                  <a:pt x="135322" y="101520"/>
                </a:cubicBezTo>
                <a:cubicBezTo>
                  <a:pt x="135147" y="101345"/>
                  <a:pt x="134820" y="101476"/>
                  <a:pt x="134820" y="101739"/>
                </a:cubicBezTo>
                <a:cubicBezTo>
                  <a:pt x="134820" y="101892"/>
                  <a:pt x="134951" y="102023"/>
                  <a:pt x="135126" y="102023"/>
                </a:cubicBezTo>
                <a:close/>
                <a:moveTo>
                  <a:pt x="130297" y="102154"/>
                </a:moveTo>
                <a:cubicBezTo>
                  <a:pt x="130668" y="102154"/>
                  <a:pt x="130843" y="101695"/>
                  <a:pt x="130581" y="101433"/>
                </a:cubicBezTo>
                <a:cubicBezTo>
                  <a:pt x="130318" y="101171"/>
                  <a:pt x="129881" y="101367"/>
                  <a:pt x="129881" y="101739"/>
                </a:cubicBezTo>
                <a:cubicBezTo>
                  <a:pt x="129881" y="101957"/>
                  <a:pt x="130056" y="102154"/>
                  <a:pt x="130297" y="102154"/>
                </a:cubicBezTo>
                <a:close/>
                <a:moveTo>
                  <a:pt x="125467" y="102263"/>
                </a:moveTo>
                <a:cubicBezTo>
                  <a:pt x="125948" y="102263"/>
                  <a:pt x="126189" y="101673"/>
                  <a:pt x="125861" y="101345"/>
                </a:cubicBezTo>
                <a:cubicBezTo>
                  <a:pt x="125511" y="100996"/>
                  <a:pt x="124921" y="101236"/>
                  <a:pt x="124921" y="101717"/>
                </a:cubicBezTo>
                <a:cubicBezTo>
                  <a:pt x="124921" y="102023"/>
                  <a:pt x="125162" y="102263"/>
                  <a:pt x="125467" y="102263"/>
                </a:cubicBezTo>
                <a:close/>
                <a:moveTo>
                  <a:pt x="120638" y="102372"/>
                </a:moveTo>
                <a:cubicBezTo>
                  <a:pt x="121207" y="102372"/>
                  <a:pt x="121491" y="101673"/>
                  <a:pt x="121097" y="101280"/>
                </a:cubicBezTo>
                <a:cubicBezTo>
                  <a:pt x="120682" y="100865"/>
                  <a:pt x="120005" y="101171"/>
                  <a:pt x="120005" y="101739"/>
                </a:cubicBezTo>
                <a:cubicBezTo>
                  <a:pt x="120005" y="102088"/>
                  <a:pt x="120289" y="102372"/>
                  <a:pt x="120638" y="102372"/>
                </a:cubicBezTo>
                <a:close/>
                <a:moveTo>
                  <a:pt x="115809" y="102482"/>
                </a:moveTo>
                <a:cubicBezTo>
                  <a:pt x="116487" y="102482"/>
                  <a:pt x="116815" y="101673"/>
                  <a:pt x="116334" y="101192"/>
                </a:cubicBezTo>
                <a:cubicBezTo>
                  <a:pt x="115875" y="100733"/>
                  <a:pt x="115066" y="101061"/>
                  <a:pt x="115066" y="101739"/>
                </a:cubicBezTo>
                <a:cubicBezTo>
                  <a:pt x="115066" y="102154"/>
                  <a:pt x="115394" y="102482"/>
                  <a:pt x="115809" y="102482"/>
                </a:cubicBezTo>
                <a:close/>
                <a:moveTo>
                  <a:pt x="111002" y="102591"/>
                </a:moveTo>
                <a:cubicBezTo>
                  <a:pt x="111767" y="102591"/>
                  <a:pt x="112138" y="101673"/>
                  <a:pt x="111614" y="101127"/>
                </a:cubicBezTo>
                <a:cubicBezTo>
                  <a:pt x="111068" y="100581"/>
                  <a:pt x="110150" y="100974"/>
                  <a:pt x="110150" y="101739"/>
                </a:cubicBezTo>
                <a:cubicBezTo>
                  <a:pt x="110150" y="102219"/>
                  <a:pt x="110522" y="102591"/>
                  <a:pt x="111002" y="102591"/>
                </a:cubicBezTo>
                <a:close/>
                <a:moveTo>
                  <a:pt x="106173" y="102700"/>
                </a:moveTo>
                <a:cubicBezTo>
                  <a:pt x="107025" y="102700"/>
                  <a:pt x="107441" y="101673"/>
                  <a:pt x="106851" y="101061"/>
                </a:cubicBezTo>
                <a:cubicBezTo>
                  <a:pt x="106239" y="100471"/>
                  <a:pt x="105234" y="100886"/>
                  <a:pt x="105234" y="101739"/>
                </a:cubicBezTo>
                <a:cubicBezTo>
                  <a:pt x="105234" y="102263"/>
                  <a:pt x="105649" y="102700"/>
                  <a:pt x="106173" y="102700"/>
                </a:cubicBezTo>
                <a:close/>
                <a:moveTo>
                  <a:pt x="101344" y="102787"/>
                </a:moveTo>
                <a:cubicBezTo>
                  <a:pt x="102284" y="102787"/>
                  <a:pt x="102743" y="101651"/>
                  <a:pt x="102087" y="100996"/>
                </a:cubicBezTo>
                <a:cubicBezTo>
                  <a:pt x="101432" y="100340"/>
                  <a:pt x="100317" y="100799"/>
                  <a:pt x="100317" y="101739"/>
                </a:cubicBezTo>
                <a:cubicBezTo>
                  <a:pt x="100295" y="102307"/>
                  <a:pt x="100776" y="102787"/>
                  <a:pt x="101344" y="102787"/>
                </a:cubicBezTo>
                <a:close/>
                <a:moveTo>
                  <a:pt x="96537" y="102875"/>
                </a:moveTo>
                <a:cubicBezTo>
                  <a:pt x="97520" y="102875"/>
                  <a:pt x="98023" y="101651"/>
                  <a:pt x="97324" y="100952"/>
                </a:cubicBezTo>
                <a:cubicBezTo>
                  <a:pt x="96603" y="100253"/>
                  <a:pt x="95401" y="100755"/>
                  <a:pt x="95401" y="101739"/>
                </a:cubicBezTo>
                <a:cubicBezTo>
                  <a:pt x="95401" y="102372"/>
                  <a:pt x="95903" y="102875"/>
                  <a:pt x="96537" y="102875"/>
                </a:cubicBezTo>
                <a:close/>
                <a:moveTo>
                  <a:pt x="91708" y="102919"/>
                </a:moveTo>
                <a:cubicBezTo>
                  <a:pt x="92757" y="102919"/>
                  <a:pt x="93281" y="101651"/>
                  <a:pt x="92538" y="100908"/>
                </a:cubicBezTo>
                <a:cubicBezTo>
                  <a:pt x="91795" y="100165"/>
                  <a:pt x="90528" y="100690"/>
                  <a:pt x="90528" y="101739"/>
                </a:cubicBezTo>
                <a:cubicBezTo>
                  <a:pt x="90528" y="102394"/>
                  <a:pt x="91052" y="102919"/>
                  <a:pt x="91708" y="102919"/>
                </a:cubicBezTo>
                <a:close/>
                <a:moveTo>
                  <a:pt x="86879" y="102984"/>
                </a:moveTo>
                <a:cubicBezTo>
                  <a:pt x="87971" y="102984"/>
                  <a:pt x="88518" y="101651"/>
                  <a:pt x="87753" y="100865"/>
                </a:cubicBezTo>
                <a:cubicBezTo>
                  <a:pt x="86966" y="100100"/>
                  <a:pt x="85633" y="100646"/>
                  <a:pt x="85633" y="101739"/>
                </a:cubicBezTo>
                <a:cubicBezTo>
                  <a:pt x="85633" y="102416"/>
                  <a:pt x="86202" y="102984"/>
                  <a:pt x="86879" y="102984"/>
                </a:cubicBezTo>
                <a:close/>
                <a:moveTo>
                  <a:pt x="82050" y="103006"/>
                </a:moveTo>
                <a:cubicBezTo>
                  <a:pt x="83164" y="103006"/>
                  <a:pt x="83732" y="101651"/>
                  <a:pt x="82946" y="100865"/>
                </a:cubicBezTo>
                <a:cubicBezTo>
                  <a:pt x="82159" y="100056"/>
                  <a:pt x="80783" y="100624"/>
                  <a:pt x="80783" y="101739"/>
                </a:cubicBezTo>
                <a:cubicBezTo>
                  <a:pt x="80783" y="102438"/>
                  <a:pt x="81351" y="103006"/>
                  <a:pt x="82050" y="103006"/>
                </a:cubicBezTo>
                <a:close/>
                <a:moveTo>
                  <a:pt x="77221" y="103006"/>
                </a:moveTo>
                <a:cubicBezTo>
                  <a:pt x="78357" y="103006"/>
                  <a:pt x="78925" y="101629"/>
                  <a:pt x="78117" y="100843"/>
                </a:cubicBezTo>
                <a:cubicBezTo>
                  <a:pt x="77308" y="100034"/>
                  <a:pt x="75954" y="100602"/>
                  <a:pt x="75954" y="101739"/>
                </a:cubicBezTo>
                <a:cubicBezTo>
                  <a:pt x="75954" y="102438"/>
                  <a:pt x="76522" y="103006"/>
                  <a:pt x="77221" y="103006"/>
                </a:cubicBezTo>
                <a:close/>
                <a:moveTo>
                  <a:pt x="72392" y="103006"/>
                </a:moveTo>
                <a:cubicBezTo>
                  <a:pt x="73528" y="103006"/>
                  <a:pt x="74074" y="101651"/>
                  <a:pt x="73288" y="100865"/>
                </a:cubicBezTo>
                <a:cubicBezTo>
                  <a:pt x="72501" y="100056"/>
                  <a:pt x="71146" y="100624"/>
                  <a:pt x="71146" y="101739"/>
                </a:cubicBezTo>
                <a:cubicBezTo>
                  <a:pt x="71146" y="102438"/>
                  <a:pt x="71693" y="103006"/>
                  <a:pt x="72392" y="103006"/>
                </a:cubicBezTo>
                <a:close/>
                <a:moveTo>
                  <a:pt x="67563" y="102984"/>
                </a:moveTo>
                <a:cubicBezTo>
                  <a:pt x="68677" y="102984"/>
                  <a:pt x="69223" y="101651"/>
                  <a:pt x="68437" y="100865"/>
                </a:cubicBezTo>
                <a:cubicBezTo>
                  <a:pt x="67672" y="100100"/>
                  <a:pt x="66339" y="100646"/>
                  <a:pt x="66339" y="101739"/>
                </a:cubicBezTo>
                <a:cubicBezTo>
                  <a:pt x="66339" y="102416"/>
                  <a:pt x="66885" y="102984"/>
                  <a:pt x="67563" y="102984"/>
                </a:cubicBezTo>
                <a:close/>
                <a:moveTo>
                  <a:pt x="62734" y="102919"/>
                </a:moveTo>
                <a:cubicBezTo>
                  <a:pt x="63804" y="102919"/>
                  <a:pt x="64329" y="101651"/>
                  <a:pt x="63586" y="100908"/>
                </a:cubicBezTo>
                <a:cubicBezTo>
                  <a:pt x="62843" y="100165"/>
                  <a:pt x="61576" y="100690"/>
                  <a:pt x="61576" y="101739"/>
                </a:cubicBezTo>
                <a:cubicBezTo>
                  <a:pt x="61576" y="102394"/>
                  <a:pt x="62100" y="102919"/>
                  <a:pt x="62734" y="102919"/>
                </a:cubicBezTo>
                <a:close/>
                <a:moveTo>
                  <a:pt x="57927" y="102853"/>
                </a:moveTo>
                <a:cubicBezTo>
                  <a:pt x="58910" y="102853"/>
                  <a:pt x="59412" y="101651"/>
                  <a:pt x="58713" y="100952"/>
                </a:cubicBezTo>
                <a:cubicBezTo>
                  <a:pt x="58014" y="100253"/>
                  <a:pt x="56812" y="100755"/>
                  <a:pt x="56812" y="101739"/>
                </a:cubicBezTo>
                <a:cubicBezTo>
                  <a:pt x="56812" y="102350"/>
                  <a:pt x="57315" y="102853"/>
                  <a:pt x="57927" y="102853"/>
                </a:cubicBezTo>
                <a:close/>
                <a:moveTo>
                  <a:pt x="53098" y="102766"/>
                </a:moveTo>
                <a:cubicBezTo>
                  <a:pt x="54015" y="102766"/>
                  <a:pt x="54474" y="101673"/>
                  <a:pt x="53819" y="101018"/>
                </a:cubicBezTo>
                <a:cubicBezTo>
                  <a:pt x="53163" y="100362"/>
                  <a:pt x="52071" y="100821"/>
                  <a:pt x="52071" y="101739"/>
                </a:cubicBezTo>
                <a:cubicBezTo>
                  <a:pt x="52071" y="102307"/>
                  <a:pt x="52529" y="102766"/>
                  <a:pt x="53098" y="102766"/>
                </a:cubicBezTo>
                <a:close/>
                <a:moveTo>
                  <a:pt x="48268" y="102700"/>
                </a:moveTo>
                <a:cubicBezTo>
                  <a:pt x="49121" y="102700"/>
                  <a:pt x="49536" y="101673"/>
                  <a:pt x="48946" y="101061"/>
                </a:cubicBezTo>
                <a:cubicBezTo>
                  <a:pt x="48334" y="100471"/>
                  <a:pt x="47307" y="100886"/>
                  <a:pt x="47307" y="101739"/>
                </a:cubicBezTo>
                <a:cubicBezTo>
                  <a:pt x="47307" y="102263"/>
                  <a:pt x="47744" y="102700"/>
                  <a:pt x="48268" y="102700"/>
                </a:cubicBezTo>
                <a:close/>
                <a:moveTo>
                  <a:pt x="43439" y="102591"/>
                </a:moveTo>
                <a:cubicBezTo>
                  <a:pt x="44204" y="102591"/>
                  <a:pt x="44576" y="101673"/>
                  <a:pt x="44051" y="101149"/>
                </a:cubicBezTo>
                <a:cubicBezTo>
                  <a:pt x="43505" y="100602"/>
                  <a:pt x="42609" y="100996"/>
                  <a:pt x="42609" y="101739"/>
                </a:cubicBezTo>
                <a:cubicBezTo>
                  <a:pt x="42609" y="102219"/>
                  <a:pt x="42981" y="102591"/>
                  <a:pt x="43439" y="102591"/>
                </a:cubicBezTo>
                <a:close/>
                <a:moveTo>
                  <a:pt x="38610" y="102503"/>
                </a:moveTo>
                <a:cubicBezTo>
                  <a:pt x="39288" y="102503"/>
                  <a:pt x="39616" y="101695"/>
                  <a:pt x="39135" y="101214"/>
                </a:cubicBezTo>
                <a:cubicBezTo>
                  <a:pt x="38676" y="100733"/>
                  <a:pt x="37867" y="101083"/>
                  <a:pt x="37867" y="101739"/>
                </a:cubicBezTo>
                <a:cubicBezTo>
                  <a:pt x="37867" y="102154"/>
                  <a:pt x="38195" y="102482"/>
                  <a:pt x="38610" y="102503"/>
                </a:cubicBezTo>
                <a:close/>
                <a:moveTo>
                  <a:pt x="33781" y="102372"/>
                </a:moveTo>
                <a:cubicBezTo>
                  <a:pt x="34350" y="102372"/>
                  <a:pt x="34634" y="101695"/>
                  <a:pt x="34240" y="101302"/>
                </a:cubicBezTo>
                <a:cubicBezTo>
                  <a:pt x="33847" y="100908"/>
                  <a:pt x="33170" y="101192"/>
                  <a:pt x="33170" y="101739"/>
                </a:cubicBezTo>
                <a:cubicBezTo>
                  <a:pt x="33170" y="102088"/>
                  <a:pt x="33454" y="102372"/>
                  <a:pt x="33781" y="102372"/>
                </a:cubicBezTo>
                <a:close/>
                <a:moveTo>
                  <a:pt x="28974" y="102263"/>
                </a:moveTo>
                <a:cubicBezTo>
                  <a:pt x="29433" y="102263"/>
                  <a:pt x="29673" y="101695"/>
                  <a:pt x="29346" y="101367"/>
                </a:cubicBezTo>
                <a:cubicBezTo>
                  <a:pt x="28996" y="101039"/>
                  <a:pt x="28450" y="101280"/>
                  <a:pt x="28450" y="101739"/>
                </a:cubicBezTo>
                <a:cubicBezTo>
                  <a:pt x="28450" y="102023"/>
                  <a:pt x="28668" y="102263"/>
                  <a:pt x="28974" y="102263"/>
                </a:cubicBezTo>
                <a:close/>
                <a:moveTo>
                  <a:pt x="24145" y="102154"/>
                </a:moveTo>
                <a:cubicBezTo>
                  <a:pt x="24495" y="102154"/>
                  <a:pt x="24670" y="101717"/>
                  <a:pt x="24429" y="101455"/>
                </a:cubicBezTo>
                <a:cubicBezTo>
                  <a:pt x="24167" y="101214"/>
                  <a:pt x="23730" y="101389"/>
                  <a:pt x="23730" y="101739"/>
                </a:cubicBezTo>
                <a:cubicBezTo>
                  <a:pt x="23730" y="101957"/>
                  <a:pt x="23927" y="102154"/>
                  <a:pt x="24145" y="102154"/>
                </a:cubicBezTo>
                <a:close/>
                <a:moveTo>
                  <a:pt x="19316" y="102023"/>
                </a:moveTo>
                <a:cubicBezTo>
                  <a:pt x="19556" y="102023"/>
                  <a:pt x="19688" y="101739"/>
                  <a:pt x="19513" y="101564"/>
                </a:cubicBezTo>
                <a:cubicBezTo>
                  <a:pt x="19338" y="101389"/>
                  <a:pt x="19032" y="101498"/>
                  <a:pt x="19032" y="101760"/>
                </a:cubicBezTo>
                <a:cubicBezTo>
                  <a:pt x="19032" y="101913"/>
                  <a:pt x="19163" y="102023"/>
                  <a:pt x="19316" y="102023"/>
                </a:cubicBezTo>
                <a:close/>
                <a:moveTo>
                  <a:pt x="14487" y="101913"/>
                </a:moveTo>
                <a:cubicBezTo>
                  <a:pt x="14575" y="101913"/>
                  <a:pt x="14640" y="101826"/>
                  <a:pt x="14640" y="101739"/>
                </a:cubicBezTo>
                <a:cubicBezTo>
                  <a:pt x="14640" y="101651"/>
                  <a:pt x="14575" y="101586"/>
                  <a:pt x="14487" y="101586"/>
                </a:cubicBezTo>
                <a:cubicBezTo>
                  <a:pt x="14400" y="101586"/>
                  <a:pt x="14334" y="101651"/>
                  <a:pt x="14334" y="101739"/>
                </a:cubicBezTo>
                <a:cubicBezTo>
                  <a:pt x="14334" y="101826"/>
                  <a:pt x="14400" y="101913"/>
                  <a:pt x="14487" y="101913"/>
                </a:cubicBezTo>
                <a:close/>
                <a:moveTo>
                  <a:pt x="9658" y="101782"/>
                </a:moveTo>
                <a:cubicBezTo>
                  <a:pt x="9724" y="101782"/>
                  <a:pt x="9724" y="101695"/>
                  <a:pt x="9658" y="101695"/>
                </a:cubicBezTo>
                <a:cubicBezTo>
                  <a:pt x="9614" y="101695"/>
                  <a:pt x="9614" y="101782"/>
                  <a:pt x="9658" y="101782"/>
                </a:cubicBezTo>
                <a:close/>
                <a:moveTo>
                  <a:pt x="149613" y="96931"/>
                </a:moveTo>
                <a:cubicBezTo>
                  <a:pt x="149635" y="96931"/>
                  <a:pt x="149635" y="96888"/>
                  <a:pt x="149613" y="96888"/>
                </a:cubicBezTo>
                <a:cubicBezTo>
                  <a:pt x="149591" y="96888"/>
                  <a:pt x="149591" y="96931"/>
                  <a:pt x="149613" y="96931"/>
                </a:cubicBezTo>
                <a:close/>
                <a:moveTo>
                  <a:pt x="144784" y="97019"/>
                </a:moveTo>
                <a:cubicBezTo>
                  <a:pt x="144958" y="97019"/>
                  <a:pt x="144674" y="96735"/>
                  <a:pt x="144674" y="96910"/>
                </a:cubicBezTo>
                <a:cubicBezTo>
                  <a:pt x="144674" y="96975"/>
                  <a:pt x="144718" y="97019"/>
                  <a:pt x="144784" y="97019"/>
                </a:cubicBezTo>
                <a:close/>
                <a:moveTo>
                  <a:pt x="139955" y="97128"/>
                </a:moveTo>
                <a:cubicBezTo>
                  <a:pt x="140151" y="97128"/>
                  <a:pt x="140261" y="96888"/>
                  <a:pt x="140108" y="96735"/>
                </a:cubicBezTo>
                <a:cubicBezTo>
                  <a:pt x="139976" y="96604"/>
                  <a:pt x="139736" y="96713"/>
                  <a:pt x="139736" y="96910"/>
                </a:cubicBezTo>
                <a:cubicBezTo>
                  <a:pt x="139736" y="97041"/>
                  <a:pt x="139823" y="97128"/>
                  <a:pt x="139955" y="97128"/>
                </a:cubicBezTo>
                <a:close/>
                <a:moveTo>
                  <a:pt x="135126" y="97281"/>
                </a:moveTo>
                <a:cubicBezTo>
                  <a:pt x="135453" y="97259"/>
                  <a:pt x="135606" y="96888"/>
                  <a:pt x="135388" y="96647"/>
                </a:cubicBezTo>
                <a:cubicBezTo>
                  <a:pt x="135169" y="96429"/>
                  <a:pt x="134776" y="96582"/>
                  <a:pt x="134776" y="96910"/>
                </a:cubicBezTo>
                <a:cubicBezTo>
                  <a:pt x="134776" y="97106"/>
                  <a:pt x="134929" y="97281"/>
                  <a:pt x="135126" y="97281"/>
                </a:cubicBezTo>
                <a:close/>
                <a:moveTo>
                  <a:pt x="130297" y="97412"/>
                </a:moveTo>
                <a:cubicBezTo>
                  <a:pt x="130755" y="97390"/>
                  <a:pt x="130952" y="96866"/>
                  <a:pt x="130646" y="96560"/>
                </a:cubicBezTo>
                <a:cubicBezTo>
                  <a:pt x="130340" y="96254"/>
                  <a:pt x="129816" y="96473"/>
                  <a:pt x="129816" y="96910"/>
                </a:cubicBezTo>
                <a:cubicBezTo>
                  <a:pt x="129816" y="97172"/>
                  <a:pt x="130034" y="97412"/>
                  <a:pt x="130297" y="97412"/>
                </a:cubicBezTo>
                <a:close/>
                <a:moveTo>
                  <a:pt x="125489" y="97521"/>
                </a:moveTo>
                <a:cubicBezTo>
                  <a:pt x="126036" y="97521"/>
                  <a:pt x="126298" y="96866"/>
                  <a:pt x="125905" y="96473"/>
                </a:cubicBezTo>
                <a:cubicBezTo>
                  <a:pt x="125533" y="96079"/>
                  <a:pt x="124856" y="96363"/>
                  <a:pt x="124856" y="96910"/>
                </a:cubicBezTo>
                <a:cubicBezTo>
                  <a:pt x="124856" y="97237"/>
                  <a:pt x="125140" y="97521"/>
                  <a:pt x="125489" y="97521"/>
                </a:cubicBezTo>
                <a:close/>
                <a:moveTo>
                  <a:pt x="120660" y="97631"/>
                </a:moveTo>
                <a:cubicBezTo>
                  <a:pt x="121294" y="97631"/>
                  <a:pt x="121622" y="96844"/>
                  <a:pt x="121163" y="96385"/>
                </a:cubicBezTo>
                <a:cubicBezTo>
                  <a:pt x="120704" y="95948"/>
                  <a:pt x="119939" y="96254"/>
                  <a:pt x="119939" y="96910"/>
                </a:cubicBezTo>
                <a:cubicBezTo>
                  <a:pt x="119939" y="97303"/>
                  <a:pt x="120245" y="97631"/>
                  <a:pt x="120660" y="97631"/>
                </a:cubicBezTo>
                <a:close/>
                <a:moveTo>
                  <a:pt x="115831" y="97762"/>
                </a:moveTo>
                <a:cubicBezTo>
                  <a:pt x="116574" y="97740"/>
                  <a:pt x="116968" y="96844"/>
                  <a:pt x="116421" y="96320"/>
                </a:cubicBezTo>
                <a:cubicBezTo>
                  <a:pt x="115897" y="95773"/>
                  <a:pt x="114979" y="96145"/>
                  <a:pt x="114979" y="96910"/>
                </a:cubicBezTo>
                <a:cubicBezTo>
                  <a:pt x="114979" y="97368"/>
                  <a:pt x="115372" y="97762"/>
                  <a:pt x="115831" y="97762"/>
                </a:cubicBezTo>
                <a:close/>
                <a:moveTo>
                  <a:pt x="111002" y="97849"/>
                </a:moveTo>
                <a:cubicBezTo>
                  <a:pt x="111854" y="97849"/>
                  <a:pt x="112270" y="96844"/>
                  <a:pt x="111680" y="96232"/>
                </a:cubicBezTo>
                <a:cubicBezTo>
                  <a:pt x="111068" y="95642"/>
                  <a:pt x="110041" y="96057"/>
                  <a:pt x="110041" y="96910"/>
                </a:cubicBezTo>
                <a:cubicBezTo>
                  <a:pt x="110041" y="97434"/>
                  <a:pt x="110478" y="97849"/>
                  <a:pt x="111002" y="97849"/>
                </a:cubicBezTo>
                <a:close/>
                <a:moveTo>
                  <a:pt x="106173" y="97958"/>
                </a:moveTo>
                <a:cubicBezTo>
                  <a:pt x="107113" y="97958"/>
                  <a:pt x="107594" y="96822"/>
                  <a:pt x="106916" y="96167"/>
                </a:cubicBezTo>
                <a:cubicBezTo>
                  <a:pt x="106261" y="95489"/>
                  <a:pt x="105124" y="95970"/>
                  <a:pt x="105124" y="96910"/>
                </a:cubicBezTo>
                <a:cubicBezTo>
                  <a:pt x="105124" y="97500"/>
                  <a:pt x="105583" y="97958"/>
                  <a:pt x="106173" y="97958"/>
                </a:cubicBezTo>
                <a:close/>
                <a:moveTo>
                  <a:pt x="101344" y="98046"/>
                </a:moveTo>
                <a:cubicBezTo>
                  <a:pt x="102371" y="98046"/>
                  <a:pt x="102896" y="96822"/>
                  <a:pt x="102153" y="96101"/>
                </a:cubicBezTo>
                <a:cubicBezTo>
                  <a:pt x="101432" y="95380"/>
                  <a:pt x="100208" y="95883"/>
                  <a:pt x="100208" y="96910"/>
                </a:cubicBezTo>
                <a:cubicBezTo>
                  <a:pt x="100208" y="97543"/>
                  <a:pt x="100710" y="98046"/>
                  <a:pt x="101344" y="98046"/>
                </a:cubicBezTo>
                <a:close/>
                <a:moveTo>
                  <a:pt x="96515" y="98155"/>
                </a:moveTo>
                <a:cubicBezTo>
                  <a:pt x="97630" y="98155"/>
                  <a:pt x="98198" y="96800"/>
                  <a:pt x="97411" y="96036"/>
                </a:cubicBezTo>
                <a:cubicBezTo>
                  <a:pt x="96624" y="95249"/>
                  <a:pt x="95270" y="95795"/>
                  <a:pt x="95270" y="96910"/>
                </a:cubicBezTo>
                <a:cubicBezTo>
                  <a:pt x="95291" y="97587"/>
                  <a:pt x="95838" y="98155"/>
                  <a:pt x="96515" y="98155"/>
                </a:cubicBezTo>
                <a:close/>
                <a:moveTo>
                  <a:pt x="91708" y="98221"/>
                </a:moveTo>
                <a:cubicBezTo>
                  <a:pt x="92866" y="98221"/>
                  <a:pt x="93456" y="96800"/>
                  <a:pt x="92626" y="95970"/>
                </a:cubicBezTo>
                <a:cubicBezTo>
                  <a:pt x="91795" y="95162"/>
                  <a:pt x="90397" y="95730"/>
                  <a:pt x="90397" y="96910"/>
                </a:cubicBezTo>
                <a:cubicBezTo>
                  <a:pt x="90397" y="97631"/>
                  <a:pt x="90965" y="98221"/>
                  <a:pt x="91708" y="98221"/>
                </a:cubicBezTo>
                <a:close/>
                <a:moveTo>
                  <a:pt x="86879" y="98264"/>
                </a:moveTo>
                <a:cubicBezTo>
                  <a:pt x="88081" y="98264"/>
                  <a:pt x="88693" y="96800"/>
                  <a:pt x="87840" y="95948"/>
                </a:cubicBezTo>
                <a:cubicBezTo>
                  <a:pt x="86988" y="95074"/>
                  <a:pt x="85502" y="95686"/>
                  <a:pt x="85502" y="96910"/>
                </a:cubicBezTo>
                <a:cubicBezTo>
                  <a:pt x="85502" y="97653"/>
                  <a:pt x="86114" y="98264"/>
                  <a:pt x="86879" y="98264"/>
                </a:cubicBezTo>
                <a:close/>
                <a:moveTo>
                  <a:pt x="82050" y="98308"/>
                </a:moveTo>
                <a:cubicBezTo>
                  <a:pt x="83295" y="98308"/>
                  <a:pt x="83907" y="96800"/>
                  <a:pt x="83033" y="95926"/>
                </a:cubicBezTo>
                <a:cubicBezTo>
                  <a:pt x="82159" y="95052"/>
                  <a:pt x="80651" y="95664"/>
                  <a:pt x="80651" y="96910"/>
                </a:cubicBezTo>
                <a:cubicBezTo>
                  <a:pt x="80651" y="97674"/>
                  <a:pt x="81285" y="98308"/>
                  <a:pt x="82050" y="98308"/>
                </a:cubicBezTo>
                <a:close/>
                <a:moveTo>
                  <a:pt x="77221" y="98308"/>
                </a:moveTo>
                <a:cubicBezTo>
                  <a:pt x="78466" y="98308"/>
                  <a:pt x="79100" y="96778"/>
                  <a:pt x="78204" y="95904"/>
                </a:cubicBezTo>
                <a:cubicBezTo>
                  <a:pt x="77330" y="95009"/>
                  <a:pt x="75801" y="95664"/>
                  <a:pt x="75822" y="96910"/>
                </a:cubicBezTo>
                <a:cubicBezTo>
                  <a:pt x="75822" y="97696"/>
                  <a:pt x="76456" y="98308"/>
                  <a:pt x="77221" y="98308"/>
                </a:cubicBezTo>
                <a:close/>
                <a:moveTo>
                  <a:pt x="72392" y="98308"/>
                </a:moveTo>
                <a:cubicBezTo>
                  <a:pt x="73637" y="98308"/>
                  <a:pt x="74249" y="96800"/>
                  <a:pt x="73375" y="95926"/>
                </a:cubicBezTo>
                <a:cubicBezTo>
                  <a:pt x="72501" y="95052"/>
                  <a:pt x="70993" y="95664"/>
                  <a:pt x="70993" y="96910"/>
                </a:cubicBezTo>
                <a:cubicBezTo>
                  <a:pt x="70993" y="97674"/>
                  <a:pt x="71627" y="98308"/>
                  <a:pt x="72392" y="98308"/>
                </a:cubicBezTo>
                <a:close/>
                <a:moveTo>
                  <a:pt x="67563" y="98264"/>
                </a:moveTo>
                <a:cubicBezTo>
                  <a:pt x="68786" y="98264"/>
                  <a:pt x="69376" y="96800"/>
                  <a:pt x="68524" y="95948"/>
                </a:cubicBezTo>
                <a:cubicBezTo>
                  <a:pt x="67672" y="95096"/>
                  <a:pt x="66208" y="95708"/>
                  <a:pt x="66208" y="96910"/>
                </a:cubicBezTo>
                <a:cubicBezTo>
                  <a:pt x="66208" y="97653"/>
                  <a:pt x="66820" y="98264"/>
                  <a:pt x="67563" y="98264"/>
                </a:cubicBezTo>
                <a:close/>
                <a:moveTo>
                  <a:pt x="62756" y="98221"/>
                </a:moveTo>
                <a:cubicBezTo>
                  <a:pt x="63914" y="98221"/>
                  <a:pt x="64482" y="96822"/>
                  <a:pt x="63673" y="96014"/>
                </a:cubicBezTo>
                <a:cubicBezTo>
                  <a:pt x="62843" y="95183"/>
                  <a:pt x="61445" y="95773"/>
                  <a:pt x="61445" y="96931"/>
                </a:cubicBezTo>
                <a:cubicBezTo>
                  <a:pt x="61445" y="97631"/>
                  <a:pt x="62035" y="98221"/>
                  <a:pt x="62756" y="98221"/>
                </a:cubicBezTo>
                <a:close/>
                <a:moveTo>
                  <a:pt x="57927" y="98155"/>
                </a:moveTo>
                <a:cubicBezTo>
                  <a:pt x="59019" y="98155"/>
                  <a:pt x="59565" y="96822"/>
                  <a:pt x="58801" y="96057"/>
                </a:cubicBezTo>
                <a:cubicBezTo>
                  <a:pt x="58014" y="95271"/>
                  <a:pt x="56681" y="95817"/>
                  <a:pt x="56681" y="96931"/>
                </a:cubicBezTo>
                <a:cubicBezTo>
                  <a:pt x="56681" y="97609"/>
                  <a:pt x="57249" y="98155"/>
                  <a:pt x="57927" y="98155"/>
                </a:cubicBezTo>
                <a:close/>
                <a:moveTo>
                  <a:pt x="53098" y="98068"/>
                </a:moveTo>
                <a:cubicBezTo>
                  <a:pt x="54125" y="98068"/>
                  <a:pt x="54627" y="96822"/>
                  <a:pt x="53906" y="96101"/>
                </a:cubicBezTo>
                <a:cubicBezTo>
                  <a:pt x="53185" y="95380"/>
                  <a:pt x="51939" y="95904"/>
                  <a:pt x="51939" y="96931"/>
                </a:cubicBezTo>
                <a:cubicBezTo>
                  <a:pt x="51939" y="97565"/>
                  <a:pt x="52464" y="98068"/>
                  <a:pt x="53098" y="98068"/>
                </a:cubicBezTo>
                <a:close/>
                <a:moveTo>
                  <a:pt x="48268" y="97958"/>
                </a:moveTo>
                <a:cubicBezTo>
                  <a:pt x="49208" y="97958"/>
                  <a:pt x="49667" y="96822"/>
                  <a:pt x="49011" y="96167"/>
                </a:cubicBezTo>
                <a:cubicBezTo>
                  <a:pt x="48356" y="95511"/>
                  <a:pt x="47220" y="95970"/>
                  <a:pt x="47220" y="96910"/>
                </a:cubicBezTo>
                <a:cubicBezTo>
                  <a:pt x="47220" y="97478"/>
                  <a:pt x="47700" y="97958"/>
                  <a:pt x="48268" y="97958"/>
                </a:cubicBezTo>
                <a:close/>
                <a:moveTo>
                  <a:pt x="43439" y="97849"/>
                </a:moveTo>
                <a:cubicBezTo>
                  <a:pt x="44292" y="97871"/>
                  <a:pt x="44729" y="96844"/>
                  <a:pt x="44117" y="96232"/>
                </a:cubicBezTo>
                <a:cubicBezTo>
                  <a:pt x="43527" y="95620"/>
                  <a:pt x="42500" y="96057"/>
                  <a:pt x="42500" y="96910"/>
                </a:cubicBezTo>
                <a:cubicBezTo>
                  <a:pt x="42500" y="97434"/>
                  <a:pt x="42915" y="97871"/>
                  <a:pt x="43439" y="97871"/>
                </a:cubicBezTo>
                <a:close/>
                <a:moveTo>
                  <a:pt x="38610" y="97740"/>
                </a:moveTo>
                <a:cubicBezTo>
                  <a:pt x="39353" y="97740"/>
                  <a:pt x="39703" y="96844"/>
                  <a:pt x="39200" y="96341"/>
                </a:cubicBezTo>
                <a:cubicBezTo>
                  <a:pt x="38676" y="95817"/>
                  <a:pt x="37802" y="96189"/>
                  <a:pt x="37802" y="96910"/>
                </a:cubicBezTo>
                <a:cubicBezTo>
                  <a:pt x="37802" y="97368"/>
                  <a:pt x="38173" y="97740"/>
                  <a:pt x="38610" y="97740"/>
                </a:cubicBezTo>
                <a:close/>
                <a:moveTo>
                  <a:pt x="33781" y="97631"/>
                </a:moveTo>
                <a:cubicBezTo>
                  <a:pt x="34437" y="97631"/>
                  <a:pt x="34765" y="96844"/>
                  <a:pt x="34306" y="96385"/>
                </a:cubicBezTo>
                <a:cubicBezTo>
                  <a:pt x="33847" y="95926"/>
                  <a:pt x="33060" y="96254"/>
                  <a:pt x="33060" y="96910"/>
                </a:cubicBezTo>
                <a:cubicBezTo>
                  <a:pt x="33060" y="97303"/>
                  <a:pt x="33388" y="97631"/>
                  <a:pt x="33781" y="97631"/>
                </a:cubicBezTo>
                <a:close/>
                <a:moveTo>
                  <a:pt x="28974" y="97500"/>
                </a:moveTo>
                <a:cubicBezTo>
                  <a:pt x="29499" y="97500"/>
                  <a:pt x="29783" y="96866"/>
                  <a:pt x="29389" y="96473"/>
                </a:cubicBezTo>
                <a:cubicBezTo>
                  <a:pt x="29018" y="96101"/>
                  <a:pt x="28362" y="96363"/>
                  <a:pt x="28362" y="96910"/>
                </a:cubicBezTo>
                <a:cubicBezTo>
                  <a:pt x="28362" y="97237"/>
                  <a:pt x="28625" y="97500"/>
                  <a:pt x="28974" y="97500"/>
                </a:cubicBezTo>
                <a:close/>
                <a:moveTo>
                  <a:pt x="24145" y="97412"/>
                </a:moveTo>
                <a:cubicBezTo>
                  <a:pt x="24560" y="97412"/>
                  <a:pt x="24779" y="96888"/>
                  <a:pt x="24473" y="96582"/>
                </a:cubicBezTo>
                <a:cubicBezTo>
                  <a:pt x="24189" y="96276"/>
                  <a:pt x="23664" y="96494"/>
                  <a:pt x="23664" y="96910"/>
                </a:cubicBezTo>
                <a:cubicBezTo>
                  <a:pt x="23643" y="97194"/>
                  <a:pt x="23861" y="97412"/>
                  <a:pt x="24145" y="97412"/>
                </a:cubicBezTo>
                <a:close/>
                <a:moveTo>
                  <a:pt x="19316" y="97259"/>
                </a:moveTo>
                <a:cubicBezTo>
                  <a:pt x="19622" y="97259"/>
                  <a:pt x="19775" y="96888"/>
                  <a:pt x="19556" y="96669"/>
                </a:cubicBezTo>
                <a:cubicBezTo>
                  <a:pt x="19338" y="96451"/>
                  <a:pt x="18967" y="96604"/>
                  <a:pt x="18967" y="96931"/>
                </a:cubicBezTo>
                <a:cubicBezTo>
                  <a:pt x="18967" y="97106"/>
                  <a:pt x="19119" y="97259"/>
                  <a:pt x="19316" y="97259"/>
                </a:cubicBezTo>
                <a:close/>
                <a:moveTo>
                  <a:pt x="14487" y="97128"/>
                </a:moveTo>
                <a:cubicBezTo>
                  <a:pt x="14684" y="97128"/>
                  <a:pt x="14793" y="96888"/>
                  <a:pt x="14640" y="96735"/>
                </a:cubicBezTo>
                <a:cubicBezTo>
                  <a:pt x="14509" y="96604"/>
                  <a:pt x="14269" y="96713"/>
                  <a:pt x="14269" y="96910"/>
                </a:cubicBezTo>
                <a:cubicBezTo>
                  <a:pt x="14269" y="97019"/>
                  <a:pt x="14356" y="97128"/>
                  <a:pt x="14487" y="97128"/>
                </a:cubicBezTo>
                <a:close/>
                <a:moveTo>
                  <a:pt x="9658" y="96997"/>
                </a:moveTo>
                <a:cubicBezTo>
                  <a:pt x="9724" y="96997"/>
                  <a:pt x="9767" y="96953"/>
                  <a:pt x="9767" y="96910"/>
                </a:cubicBezTo>
                <a:cubicBezTo>
                  <a:pt x="9767" y="96844"/>
                  <a:pt x="9724" y="96800"/>
                  <a:pt x="9658" y="96822"/>
                </a:cubicBezTo>
                <a:cubicBezTo>
                  <a:pt x="9614" y="96822"/>
                  <a:pt x="9571" y="96844"/>
                  <a:pt x="9571" y="96910"/>
                </a:cubicBezTo>
                <a:cubicBezTo>
                  <a:pt x="9571" y="96953"/>
                  <a:pt x="9614" y="96997"/>
                  <a:pt x="9658" y="96997"/>
                </a:cubicBezTo>
                <a:close/>
                <a:moveTo>
                  <a:pt x="149613" y="92102"/>
                </a:moveTo>
                <a:cubicBezTo>
                  <a:pt x="149613" y="92102"/>
                  <a:pt x="149635" y="92102"/>
                  <a:pt x="149635" y="92081"/>
                </a:cubicBezTo>
                <a:cubicBezTo>
                  <a:pt x="149635" y="92059"/>
                  <a:pt x="149613" y="92059"/>
                  <a:pt x="149613" y="92059"/>
                </a:cubicBezTo>
                <a:cubicBezTo>
                  <a:pt x="149591" y="92059"/>
                  <a:pt x="149569" y="92059"/>
                  <a:pt x="149591" y="92081"/>
                </a:cubicBezTo>
                <a:cubicBezTo>
                  <a:pt x="149569" y="92102"/>
                  <a:pt x="149591" y="92102"/>
                  <a:pt x="149613" y="92102"/>
                </a:cubicBezTo>
                <a:close/>
                <a:moveTo>
                  <a:pt x="144784" y="92233"/>
                </a:moveTo>
                <a:cubicBezTo>
                  <a:pt x="144871" y="92233"/>
                  <a:pt x="144937" y="92168"/>
                  <a:pt x="144937" y="92081"/>
                </a:cubicBezTo>
                <a:cubicBezTo>
                  <a:pt x="144937" y="91862"/>
                  <a:pt x="144631" y="91862"/>
                  <a:pt x="144631" y="92081"/>
                </a:cubicBezTo>
                <a:cubicBezTo>
                  <a:pt x="144631" y="92168"/>
                  <a:pt x="144696" y="92233"/>
                  <a:pt x="144784" y="92233"/>
                </a:cubicBezTo>
                <a:close/>
                <a:moveTo>
                  <a:pt x="139955" y="92365"/>
                </a:moveTo>
                <a:cubicBezTo>
                  <a:pt x="140217" y="92365"/>
                  <a:pt x="140348" y="92059"/>
                  <a:pt x="140173" y="91862"/>
                </a:cubicBezTo>
                <a:cubicBezTo>
                  <a:pt x="139976" y="91687"/>
                  <a:pt x="139671" y="91818"/>
                  <a:pt x="139671" y="92081"/>
                </a:cubicBezTo>
                <a:cubicBezTo>
                  <a:pt x="139671" y="92233"/>
                  <a:pt x="139802" y="92365"/>
                  <a:pt x="139955" y="92365"/>
                </a:cubicBezTo>
                <a:close/>
                <a:moveTo>
                  <a:pt x="135126" y="92518"/>
                </a:moveTo>
                <a:cubicBezTo>
                  <a:pt x="135519" y="92496"/>
                  <a:pt x="135694" y="92037"/>
                  <a:pt x="135431" y="91775"/>
                </a:cubicBezTo>
                <a:cubicBezTo>
                  <a:pt x="135169" y="91512"/>
                  <a:pt x="134710" y="91687"/>
                  <a:pt x="134710" y="92081"/>
                </a:cubicBezTo>
                <a:cubicBezTo>
                  <a:pt x="134710" y="92321"/>
                  <a:pt x="134885" y="92496"/>
                  <a:pt x="135126" y="92518"/>
                </a:cubicBezTo>
                <a:close/>
                <a:moveTo>
                  <a:pt x="130297" y="92627"/>
                </a:moveTo>
                <a:cubicBezTo>
                  <a:pt x="130799" y="92627"/>
                  <a:pt x="131039" y="92037"/>
                  <a:pt x="130690" y="91687"/>
                </a:cubicBezTo>
                <a:cubicBezTo>
                  <a:pt x="130340" y="91359"/>
                  <a:pt x="129750" y="91600"/>
                  <a:pt x="129750" y="92081"/>
                </a:cubicBezTo>
                <a:cubicBezTo>
                  <a:pt x="129750" y="92386"/>
                  <a:pt x="130012" y="92627"/>
                  <a:pt x="130297" y="92627"/>
                </a:cubicBezTo>
                <a:close/>
                <a:moveTo>
                  <a:pt x="125489" y="92758"/>
                </a:moveTo>
                <a:cubicBezTo>
                  <a:pt x="126079" y="92758"/>
                  <a:pt x="126385" y="92015"/>
                  <a:pt x="125970" y="91600"/>
                </a:cubicBezTo>
                <a:cubicBezTo>
                  <a:pt x="125533" y="91163"/>
                  <a:pt x="124790" y="91469"/>
                  <a:pt x="124790" y="92081"/>
                </a:cubicBezTo>
                <a:cubicBezTo>
                  <a:pt x="124790" y="92452"/>
                  <a:pt x="125096" y="92758"/>
                  <a:pt x="125489" y="92758"/>
                </a:cubicBezTo>
                <a:close/>
                <a:moveTo>
                  <a:pt x="120660" y="92889"/>
                </a:moveTo>
                <a:cubicBezTo>
                  <a:pt x="121360" y="92889"/>
                  <a:pt x="121731" y="92037"/>
                  <a:pt x="121228" y="91512"/>
                </a:cubicBezTo>
                <a:cubicBezTo>
                  <a:pt x="120726" y="91010"/>
                  <a:pt x="119874" y="91359"/>
                  <a:pt x="119852" y="92059"/>
                </a:cubicBezTo>
                <a:cubicBezTo>
                  <a:pt x="119830" y="92518"/>
                  <a:pt x="120201" y="92889"/>
                  <a:pt x="120660" y="92889"/>
                </a:cubicBezTo>
                <a:close/>
                <a:moveTo>
                  <a:pt x="115831" y="92998"/>
                </a:moveTo>
                <a:cubicBezTo>
                  <a:pt x="116640" y="92998"/>
                  <a:pt x="117055" y="92015"/>
                  <a:pt x="116487" y="91425"/>
                </a:cubicBezTo>
                <a:cubicBezTo>
                  <a:pt x="115897" y="90835"/>
                  <a:pt x="114914" y="91250"/>
                  <a:pt x="114914" y="92081"/>
                </a:cubicBezTo>
                <a:cubicBezTo>
                  <a:pt x="114892" y="92583"/>
                  <a:pt x="115307" y="92998"/>
                  <a:pt x="115831" y="92998"/>
                </a:cubicBezTo>
                <a:close/>
                <a:moveTo>
                  <a:pt x="111002" y="93129"/>
                </a:moveTo>
                <a:cubicBezTo>
                  <a:pt x="111942" y="93129"/>
                  <a:pt x="112401" y="91993"/>
                  <a:pt x="111745" y="91338"/>
                </a:cubicBezTo>
                <a:cubicBezTo>
                  <a:pt x="111090" y="90682"/>
                  <a:pt x="109953" y="91141"/>
                  <a:pt x="109953" y="92081"/>
                </a:cubicBezTo>
                <a:cubicBezTo>
                  <a:pt x="109953" y="92649"/>
                  <a:pt x="110434" y="93129"/>
                  <a:pt x="111002" y="93129"/>
                </a:cubicBezTo>
                <a:close/>
                <a:moveTo>
                  <a:pt x="106173" y="93239"/>
                </a:moveTo>
                <a:cubicBezTo>
                  <a:pt x="107200" y="93239"/>
                  <a:pt x="107725" y="91993"/>
                  <a:pt x="106982" y="91272"/>
                </a:cubicBezTo>
                <a:cubicBezTo>
                  <a:pt x="106261" y="90529"/>
                  <a:pt x="105015" y="91054"/>
                  <a:pt x="105015" y="92081"/>
                </a:cubicBezTo>
                <a:cubicBezTo>
                  <a:pt x="105015" y="92714"/>
                  <a:pt x="105540" y="93239"/>
                  <a:pt x="106173" y="93239"/>
                </a:cubicBezTo>
                <a:close/>
                <a:moveTo>
                  <a:pt x="101344" y="93326"/>
                </a:moveTo>
                <a:cubicBezTo>
                  <a:pt x="102480" y="93326"/>
                  <a:pt x="103027" y="91971"/>
                  <a:pt x="102240" y="91185"/>
                </a:cubicBezTo>
                <a:cubicBezTo>
                  <a:pt x="101453" y="90398"/>
                  <a:pt x="100099" y="90966"/>
                  <a:pt x="100099" y="92081"/>
                </a:cubicBezTo>
                <a:cubicBezTo>
                  <a:pt x="100099" y="92780"/>
                  <a:pt x="100645" y="93326"/>
                  <a:pt x="101344" y="93326"/>
                </a:cubicBezTo>
                <a:close/>
                <a:moveTo>
                  <a:pt x="96515" y="93435"/>
                </a:moveTo>
                <a:cubicBezTo>
                  <a:pt x="97739" y="93435"/>
                  <a:pt x="98372" y="91971"/>
                  <a:pt x="97520" y="91097"/>
                </a:cubicBezTo>
                <a:cubicBezTo>
                  <a:pt x="96646" y="90245"/>
                  <a:pt x="95182" y="90835"/>
                  <a:pt x="95182" y="92059"/>
                </a:cubicBezTo>
                <a:cubicBezTo>
                  <a:pt x="95160" y="92823"/>
                  <a:pt x="95772" y="93435"/>
                  <a:pt x="96515" y="93435"/>
                </a:cubicBezTo>
                <a:close/>
                <a:moveTo>
                  <a:pt x="91708" y="93501"/>
                </a:moveTo>
                <a:cubicBezTo>
                  <a:pt x="92975" y="93501"/>
                  <a:pt x="93609" y="91971"/>
                  <a:pt x="92713" y="91075"/>
                </a:cubicBezTo>
                <a:cubicBezTo>
                  <a:pt x="91817" y="90158"/>
                  <a:pt x="90266" y="90813"/>
                  <a:pt x="90266" y="92081"/>
                </a:cubicBezTo>
                <a:cubicBezTo>
                  <a:pt x="90266" y="92867"/>
                  <a:pt x="90899" y="93501"/>
                  <a:pt x="91708" y="93501"/>
                </a:cubicBezTo>
                <a:close/>
                <a:moveTo>
                  <a:pt x="86879" y="93566"/>
                </a:moveTo>
                <a:cubicBezTo>
                  <a:pt x="88212" y="93566"/>
                  <a:pt x="88889" y="91971"/>
                  <a:pt x="87928" y="91010"/>
                </a:cubicBezTo>
                <a:cubicBezTo>
                  <a:pt x="86988" y="90070"/>
                  <a:pt x="85371" y="90748"/>
                  <a:pt x="85371" y="92081"/>
                </a:cubicBezTo>
                <a:cubicBezTo>
                  <a:pt x="85371" y="92911"/>
                  <a:pt x="86049" y="93566"/>
                  <a:pt x="86879" y="93566"/>
                </a:cubicBezTo>
                <a:close/>
                <a:moveTo>
                  <a:pt x="82050" y="93610"/>
                </a:moveTo>
                <a:cubicBezTo>
                  <a:pt x="83426" y="93610"/>
                  <a:pt x="84104" y="91949"/>
                  <a:pt x="83142" y="90988"/>
                </a:cubicBezTo>
                <a:cubicBezTo>
                  <a:pt x="82159" y="90027"/>
                  <a:pt x="80498" y="90704"/>
                  <a:pt x="80498" y="92081"/>
                </a:cubicBezTo>
                <a:cubicBezTo>
                  <a:pt x="80498" y="92933"/>
                  <a:pt x="81198" y="93610"/>
                  <a:pt x="82050" y="93610"/>
                </a:cubicBezTo>
                <a:close/>
                <a:moveTo>
                  <a:pt x="77221" y="93632"/>
                </a:moveTo>
                <a:cubicBezTo>
                  <a:pt x="78597" y="93632"/>
                  <a:pt x="79297" y="91949"/>
                  <a:pt x="78313" y="90988"/>
                </a:cubicBezTo>
                <a:cubicBezTo>
                  <a:pt x="77352" y="90005"/>
                  <a:pt x="75669" y="90682"/>
                  <a:pt x="75669" y="92081"/>
                </a:cubicBezTo>
                <a:cubicBezTo>
                  <a:pt x="75669" y="92933"/>
                  <a:pt x="76369" y="93632"/>
                  <a:pt x="77221" y="93632"/>
                </a:cubicBezTo>
                <a:close/>
                <a:moveTo>
                  <a:pt x="72392" y="93610"/>
                </a:moveTo>
                <a:cubicBezTo>
                  <a:pt x="73768" y="93610"/>
                  <a:pt x="74468" y="91949"/>
                  <a:pt x="73484" y="90988"/>
                </a:cubicBezTo>
                <a:cubicBezTo>
                  <a:pt x="72523" y="90027"/>
                  <a:pt x="70862" y="90704"/>
                  <a:pt x="70862" y="92081"/>
                </a:cubicBezTo>
                <a:cubicBezTo>
                  <a:pt x="70862" y="92933"/>
                  <a:pt x="71540" y="93610"/>
                  <a:pt x="72392" y="93610"/>
                </a:cubicBezTo>
                <a:close/>
                <a:moveTo>
                  <a:pt x="67563" y="93566"/>
                </a:moveTo>
                <a:cubicBezTo>
                  <a:pt x="68896" y="93566"/>
                  <a:pt x="69551" y="91971"/>
                  <a:pt x="68612" y="91032"/>
                </a:cubicBezTo>
                <a:cubicBezTo>
                  <a:pt x="67694" y="90092"/>
                  <a:pt x="66077" y="90748"/>
                  <a:pt x="66077" y="92081"/>
                </a:cubicBezTo>
                <a:cubicBezTo>
                  <a:pt x="66077" y="92889"/>
                  <a:pt x="66754" y="93566"/>
                  <a:pt x="67563" y="93566"/>
                </a:cubicBezTo>
                <a:close/>
                <a:moveTo>
                  <a:pt x="62734" y="93501"/>
                </a:moveTo>
                <a:cubicBezTo>
                  <a:pt x="64001" y="93501"/>
                  <a:pt x="64657" y="91971"/>
                  <a:pt x="63761" y="91075"/>
                </a:cubicBezTo>
                <a:cubicBezTo>
                  <a:pt x="62865" y="90180"/>
                  <a:pt x="61335" y="90813"/>
                  <a:pt x="61335" y="92081"/>
                </a:cubicBezTo>
                <a:cubicBezTo>
                  <a:pt x="61335" y="92867"/>
                  <a:pt x="61969" y="93501"/>
                  <a:pt x="62734" y="93501"/>
                </a:cubicBezTo>
                <a:close/>
                <a:moveTo>
                  <a:pt x="57927" y="93435"/>
                </a:moveTo>
                <a:cubicBezTo>
                  <a:pt x="59128" y="93435"/>
                  <a:pt x="59762" y="91971"/>
                  <a:pt x="58910" y="91097"/>
                </a:cubicBezTo>
                <a:cubicBezTo>
                  <a:pt x="58036" y="90245"/>
                  <a:pt x="56572" y="90835"/>
                  <a:pt x="56572" y="92059"/>
                </a:cubicBezTo>
                <a:cubicBezTo>
                  <a:pt x="56550" y="92823"/>
                  <a:pt x="57162" y="93435"/>
                  <a:pt x="57927" y="93435"/>
                </a:cubicBezTo>
                <a:close/>
                <a:moveTo>
                  <a:pt x="53098" y="93326"/>
                </a:moveTo>
                <a:cubicBezTo>
                  <a:pt x="54212" y="93326"/>
                  <a:pt x="54780" y="91971"/>
                  <a:pt x="53993" y="91185"/>
                </a:cubicBezTo>
                <a:cubicBezTo>
                  <a:pt x="53185" y="90398"/>
                  <a:pt x="51830" y="90966"/>
                  <a:pt x="51830" y="92081"/>
                </a:cubicBezTo>
                <a:cubicBezTo>
                  <a:pt x="51830" y="92780"/>
                  <a:pt x="52398" y="93348"/>
                  <a:pt x="53098" y="93326"/>
                </a:cubicBezTo>
                <a:close/>
                <a:moveTo>
                  <a:pt x="48268" y="93239"/>
                </a:moveTo>
                <a:cubicBezTo>
                  <a:pt x="49295" y="93239"/>
                  <a:pt x="49820" y="91993"/>
                  <a:pt x="49077" y="91272"/>
                </a:cubicBezTo>
                <a:cubicBezTo>
                  <a:pt x="48356" y="90529"/>
                  <a:pt x="47110" y="91054"/>
                  <a:pt x="47110" y="92081"/>
                </a:cubicBezTo>
                <a:cubicBezTo>
                  <a:pt x="47110" y="92714"/>
                  <a:pt x="47635" y="93239"/>
                  <a:pt x="48268" y="93239"/>
                </a:cubicBezTo>
                <a:close/>
                <a:moveTo>
                  <a:pt x="43439" y="93108"/>
                </a:moveTo>
                <a:cubicBezTo>
                  <a:pt x="44357" y="93108"/>
                  <a:pt x="44816" y="91993"/>
                  <a:pt x="44182" y="91359"/>
                </a:cubicBezTo>
                <a:cubicBezTo>
                  <a:pt x="43527" y="90704"/>
                  <a:pt x="42412" y="91163"/>
                  <a:pt x="42412" y="92081"/>
                </a:cubicBezTo>
                <a:cubicBezTo>
                  <a:pt x="42412" y="92649"/>
                  <a:pt x="42871" y="93108"/>
                  <a:pt x="43439" y="93108"/>
                </a:cubicBezTo>
                <a:close/>
                <a:moveTo>
                  <a:pt x="38610" y="92998"/>
                </a:moveTo>
                <a:cubicBezTo>
                  <a:pt x="39419" y="92998"/>
                  <a:pt x="39834" y="92015"/>
                  <a:pt x="39266" y="91425"/>
                </a:cubicBezTo>
                <a:cubicBezTo>
                  <a:pt x="38698" y="90857"/>
                  <a:pt x="37715" y="91272"/>
                  <a:pt x="37715" y="92081"/>
                </a:cubicBezTo>
                <a:cubicBezTo>
                  <a:pt x="37715" y="92583"/>
                  <a:pt x="38108" y="92998"/>
                  <a:pt x="38610" y="92998"/>
                </a:cubicBezTo>
                <a:close/>
                <a:moveTo>
                  <a:pt x="33781" y="92867"/>
                </a:moveTo>
                <a:cubicBezTo>
                  <a:pt x="34502" y="92867"/>
                  <a:pt x="34852" y="92015"/>
                  <a:pt x="34350" y="91534"/>
                </a:cubicBezTo>
                <a:cubicBezTo>
                  <a:pt x="33847" y="91032"/>
                  <a:pt x="32995" y="91381"/>
                  <a:pt x="32995" y="92081"/>
                </a:cubicBezTo>
                <a:cubicBezTo>
                  <a:pt x="32995" y="92518"/>
                  <a:pt x="33366" y="92867"/>
                  <a:pt x="33781" y="92867"/>
                </a:cubicBezTo>
                <a:close/>
                <a:moveTo>
                  <a:pt x="28974" y="92758"/>
                </a:moveTo>
                <a:cubicBezTo>
                  <a:pt x="29564" y="92758"/>
                  <a:pt x="29870" y="92037"/>
                  <a:pt x="29433" y="91622"/>
                </a:cubicBezTo>
                <a:cubicBezTo>
                  <a:pt x="29018" y="91206"/>
                  <a:pt x="28297" y="91491"/>
                  <a:pt x="28297" y="92102"/>
                </a:cubicBezTo>
                <a:cubicBezTo>
                  <a:pt x="28297" y="92452"/>
                  <a:pt x="28603" y="92758"/>
                  <a:pt x="28974" y="92758"/>
                </a:cubicBezTo>
                <a:close/>
                <a:moveTo>
                  <a:pt x="24145" y="92627"/>
                </a:moveTo>
                <a:cubicBezTo>
                  <a:pt x="24626" y="92627"/>
                  <a:pt x="24866" y="92037"/>
                  <a:pt x="24517" y="91687"/>
                </a:cubicBezTo>
                <a:cubicBezTo>
                  <a:pt x="24189" y="91359"/>
                  <a:pt x="23599" y="91600"/>
                  <a:pt x="23599" y="92081"/>
                </a:cubicBezTo>
                <a:cubicBezTo>
                  <a:pt x="23599" y="92386"/>
                  <a:pt x="23839" y="92627"/>
                  <a:pt x="24145" y="92627"/>
                </a:cubicBezTo>
                <a:close/>
                <a:moveTo>
                  <a:pt x="19316" y="92518"/>
                </a:moveTo>
                <a:cubicBezTo>
                  <a:pt x="19688" y="92518"/>
                  <a:pt x="19862" y="92059"/>
                  <a:pt x="19600" y="91796"/>
                </a:cubicBezTo>
                <a:cubicBezTo>
                  <a:pt x="19360" y="91534"/>
                  <a:pt x="18901" y="91731"/>
                  <a:pt x="18901" y="92102"/>
                </a:cubicBezTo>
                <a:cubicBezTo>
                  <a:pt x="18901" y="92321"/>
                  <a:pt x="19076" y="92518"/>
                  <a:pt x="19316" y="92518"/>
                </a:cubicBezTo>
                <a:close/>
                <a:moveTo>
                  <a:pt x="14487" y="92365"/>
                </a:moveTo>
                <a:cubicBezTo>
                  <a:pt x="14727" y="92365"/>
                  <a:pt x="14859" y="92081"/>
                  <a:pt x="14684" y="91906"/>
                </a:cubicBezTo>
                <a:cubicBezTo>
                  <a:pt x="14509" y="91731"/>
                  <a:pt x="14225" y="91862"/>
                  <a:pt x="14225" y="92102"/>
                </a:cubicBezTo>
                <a:cubicBezTo>
                  <a:pt x="14225" y="92255"/>
                  <a:pt x="14334" y="92365"/>
                  <a:pt x="14487" y="92365"/>
                </a:cubicBezTo>
                <a:close/>
                <a:moveTo>
                  <a:pt x="9658" y="92233"/>
                </a:moveTo>
                <a:cubicBezTo>
                  <a:pt x="9833" y="92255"/>
                  <a:pt x="9833" y="91928"/>
                  <a:pt x="9658" y="91949"/>
                </a:cubicBezTo>
                <a:cubicBezTo>
                  <a:pt x="9483" y="91971"/>
                  <a:pt x="9483" y="92212"/>
                  <a:pt x="9658" y="92233"/>
                </a:cubicBezTo>
                <a:close/>
                <a:moveTo>
                  <a:pt x="4829" y="92124"/>
                </a:moveTo>
                <a:cubicBezTo>
                  <a:pt x="4851" y="92124"/>
                  <a:pt x="4873" y="92102"/>
                  <a:pt x="4873" y="92081"/>
                </a:cubicBezTo>
                <a:cubicBezTo>
                  <a:pt x="4873" y="92081"/>
                  <a:pt x="4851" y="92059"/>
                  <a:pt x="4829" y="92059"/>
                </a:cubicBezTo>
                <a:cubicBezTo>
                  <a:pt x="4829" y="92059"/>
                  <a:pt x="4807" y="92081"/>
                  <a:pt x="4807" y="92081"/>
                </a:cubicBezTo>
                <a:cubicBezTo>
                  <a:pt x="4807" y="92102"/>
                  <a:pt x="4829" y="92124"/>
                  <a:pt x="4829" y="92124"/>
                </a:cubicBezTo>
                <a:close/>
                <a:moveTo>
                  <a:pt x="149591" y="87339"/>
                </a:moveTo>
                <a:cubicBezTo>
                  <a:pt x="149700" y="87339"/>
                  <a:pt x="149525" y="87164"/>
                  <a:pt x="149525" y="87273"/>
                </a:cubicBezTo>
                <a:cubicBezTo>
                  <a:pt x="149525" y="87295"/>
                  <a:pt x="149569" y="87339"/>
                  <a:pt x="149591" y="87339"/>
                </a:cubicBezTo>
                <a:close/>
                <a:moveTo>
                  <a:pt x="144784" y="87470"/>
                </a:moveTo>
                <a:cubicBezTo>
                  <a:pt x="144958" y="87470"/>
                  <a:pt x="145046" y="87251"/>
                  <a:pt x="144915" y="87120"/>
                </a:cubicBezTo>
                <a:cubicBezTo>
                  <a:pt x="144784" y="86989"/>
                  <a:pt x="144565" y="87077"/>
                  <a:pt x="144565" y="87273"/>
                </a:cubicBezTo>
                <a:cubicBezTo>
                  <a:pt x="144565" y="87383"/>
                  <a:pt x="144653" y="87470"/>
                  <a:pt x="144784" y="87470"/>
                </a:cubicBezTo>
                <a:close/>
                <a:moveTo>
                  <a:pt x="139955" y="87601"/>
                </a:moveTo>
                <a:cubicBezTo>
                  <a:pt x="140239" y="87601"/>
                  <a:pt x="140392" y="87230"/>
                  <a:pt x="140195" y="87033"/>
                </a:cubicBezTo>
                <a:cubicBezTo>
                  <a:pt x="139976" y="86814"/>
                  <a:pt x="139605" y="86967"/>
                  <a:pt x="139605" y="87273"/>
                </a:cubicBezTo>
                <a:cubicBezTo>
                  <a:pt x="139605" y="87448"/>
                  <a:pt x="139758" y="87601"/>
                  <a:pt x="139955" y="87601"/>
                </a:cubicBezTo>
                <a:close/>
                <a:moveTo>
                  <a:pt x="135126" y="87732"/>
                </a:moveTo>
                <a:cubicBezTo>
                  <a:pt x="135541" y="87732"/>
                  <a:pt x="135759" y="87230"/>
                  <a:pt x="135453" y="86924"/>
                </a:cubicBezTo>
                <a:cubicBezTo>
                  <a:pt x="135147" y="86640"/>
                  <a:pt x="134645" y="86858"/>
                  <a:pt x="134645" y="87273"/>
                </a:cubicBezTo>
                <a:cubicBezTo>
                  <a:pt x="134645" y="87536"/>
                  <a:pt x="134863" y="87732"/>
                  <a:pt x="135126" y="87732"/>
                </a:cubicBezTo>
                <a:close/>
                <a:moveTo>
                  <a:pt x="130297" y="87863"/>
                </a:moveTo>
                <a:cubicBezTo>
                  <a:pt x="130843" y="87863"/>
                  <a:pt x="131105" y="87208"/>
                  <a:pt x="130712" y="86836"/>
                </a:cubicBezTo>
                <a:cubicBezTo>
                  <a:pt x="130340" y="86465"/>
                  <a:pt x="129685" y="86727"/>
                  <a:pt x="129685" y="87273"/>
                </a:cubicBezTo>
                <a:cubicBezTo>
                  <a:pt x="129707" y="87601"/>
                  <a:pt x="129969" y="87863"/>
                  <a:pt x="130297" y="87863"/>
                </a:cubicBezTo>
                <a:close/>
                <a:moveTo>
                  <a:pt x="125467" y="87994"/>
                </a:moveTo>
                <a:cubicBezTo>
                  <a:pt x="126123" y="87994"/>
                  <a:pt x="126451" y="87208"/>
                  <a:pt x="125992" y="86749"/>
                </a:cubicBezTo>
                <a:cubicBezTo>
                  <a:pt x="125533" y="86268"/>
                  <a:pt x="124725" y="86618"/>
                  <a:pt x="124746" y="87273"/>
                </a:cubicBezTo>
                <a:cubicBezTo>
                  <a:pt x="124746" y="87667"/>
                  <a:pt x="125074" y="87994"/>
                  <a:pt x="125467" y="87994"/>
                </a:cubicBezTo>
                <a:close/>
                <a:moveTo>
                  <a:pt x="120638" y="88147"/>
                </a:moveTo>
                <a:cubicBezTo>
                  <a:pt x="121425" y="88147"/>
                  <a:pt x="121818" y="87208"/>
                  <a:pt x="121272" y="86640"/>
                </a:cubicBezTo>
                <a:cubicBezTo>
                  <a:pt x="120704" y="86093"/>
                  <a:pt x="119764" y="86487"/>
                  <a:pt x="119786" y="87273"/>
                </a:cubicBezTo>
                <a:cubicBezTo>
                  <a:pt x="119786" y="87754"/>
                  <a:pt x="120158" y="88126"/>
                  <a:pt x="120638" y="88147"/>
                </a:cubicBezTo>
                <a:close/>
                <a:moveTo>
                  <a:pt x="115831" y="88257"/>
                </a:moveTo>
                <a:cubicBezTo>
                  <a:pt x="116705" y="88257"/>
                  <a:pt x="117142" y="87186"/>
                  <a:pt x="116530" y="86552"/>
                </a:cubicBezTo>
                <a:cubicBezTo>
                  <a:pt x="115897" y="85940"/>
                  <a:pt x="114826" y="86377"/>
                  <a:pt x="114826" y="87273"/>
                </a:cubicBezTo>
                <a:cubicBezTo>
                  <a:pt x="114826" y="87820"/>
                  <a:pt x="115263" y="88257"/>
                  <a:pt x="115831" y="88257"/>
                </a:cubicBezTo>
                <a:close/>
                <a:moveTo>
                  <a:pt x="111002" y="88388"/>
                </a:moveTo>
                <a:cubicBezTo>
                  <a:pt x="112007" y="88388"/>
                  <a:pt x="112510" y="87186"/>
                  <a:pt x="111789" y="86465"/>
                </a:cubicBezTo>
                <a:cubicBezTo>
                  <a:pt x="111090" y="85766"/>
                  <a:pt x="109866" y="86268"/>
                  <a:pt x="109888" y="87273"/>
                </a:cubicBezTo>
                <a:cubicBezTo>
                  <a:pt x="109866" y="87885"/>
                  <a:pt x="110390" y="88388"/>
                  <a:pt x="111002" y="88388"/>
                </a:cubicBezTo>
                <a:close/>
                <a:moveTo>
                  <a:pt x="106173" y="88519"/>
                </a:moveTo>
                <a:cubicBezTo>
                  <a:pt x="107288" y="88519"/>
                  <a:pt x="107834" y="87164"/>
                  <a:pt x="107047" y="86377"/>
                </a:cubicBezTo>
                <a:cubicBezTo>
                  <a:pt x="106261" y="85591"/>
                  <a:pt x="104928" y="86159"/>
                  <a:pt x="104928" y="87273"/>
                </a:cubicBezTo>
                <a:cubicBezTo>
                  <a:pt x="104928" y="87951"/>
                  <a:pt x="105496" y="88519"/>
                  <a:pt x="106173" y="88519"/>
                </a:cubicBezTo>
                <a:close/>
                <a:moveTo>
                  <a:pt x="101344" y="88628"/>
                </a:moveTo>
                <a:cubicBezTo>
                  <a:pt x="102546" y="88628"/>
                  <a:pt x="103158" y="87164"/>
                  <a:pt x="102306" y="86312"/>
                </a:cubicBezTo>
                <a:cubicBezTo>
                  <a:pt x="101453" y="85460"/>
                  <a:pt x="99989" y="86072"/>
                  <a:pt x="99989" y="87273"/>
                </a:cubicBezTo>
                <a:cubicBezTo>
                  <a:pt x="99989" y="88016"/>
                  <a:pt x="100601" y="88628"/>
                  <a:pt x="101344" y="88628"/>
                </a:cubicBezTo>
                <a:close/>
                <a:moveTo>
                  <a:pt x="96537" y="88715"/>
                </a:moveTo>
                <a:cubicBezTo>
                  <a:pt x="97826" y="88715"/>
                  <a:pt x="98482" y="87142"/>
                  <a:pt x="97542" y="86224"/>
                </a:cubicBezTo>
                <a:cubicBezTo>
                  <a:pt x="96624" y="85307"/>
                  <a:pt x="95073" y="85962"/>
                  <a:pt x="95073" y="87273"/>
                </a:cubicBezTo>
                <a:cubicBezTo>
                  <a:pt x="95073" y="88082"/>
                  <a:pt x="95729" y="88737"/>
                  <a:pt x="96537" y="88715"/>
                </a:cubicBezTo>
                <a:close/>
                <a:moveTo>
                  <a:pt x="91708" y="88825"/>
                </a:moveTo>
                <a:cubicBezTo>
                  <a:pt x="93085" y="88825"/>
                  <a:pt x="93784" y="87142"/>
                  <a:pt x="92800" y="86159"/>
                </a:cubicBezTo>
                <a:cubicBezTo>
                  <a:pt x="91817" y="85198"/>
                  <a:pt x="90135" y="85875"/>
                  <a:pt x="90157" y="87273"/>
                </a:cubicBezTo>
                <a:cubicBezTo>
                  <a:pt x="90157" y="88126"/>
                  <a:pt x="90834" y="88825"/>
                  <a:pt x="91708" y="88825"/>
                </a:cubicBezTo>
                <a:close/>
                <a:moveTo>
                  <a:pt x="86879" y="88890"/>
                </a:moveTo>
                <a:cubicBezTo>
                  <a:pt x="88321" y="88890"/>
                  <a:pt x="89042" y="87142"/>
                  <a:pt x="88015" y="86115"/>
                </a:cubicBezTo>
                <a:cubicBezTo>
                  <a:pt x="86988" y="85110"/>
                  <a:pt x="85262" y="85831"/>
                  <a:pt x="85262" y="87273"/>
                </a:cubicBezTo>
                <a:cubicBezTo>
                  <a:pt x="85262" y="88169"/>
                  <a:pt x="85983" y="88890"/>
                  <a:pt x="86879" y="88890"/>
                </a:cubicBezTo>
                <a:close/>
                <a:moveTo>
                  <a:pt x="82050" y="88934"/>
                </a:moveTo>
                <a:cubicBezTo>
                  <a:pt x="83536" y="88934"/>
                  <a:pt x="84279" y="87142"/>
                  <a:pt x="83230" y="86093"/>
                </a:cubicBezTo>
                <a:cubicBezTo>
                  <a:pt x="82181" y="85023"/>
                  <a:pt x="80367" y="85787"/>
                  <a:pt x="80367" y="87273"/>
                </a:cubicBezTo>
                <a:cubicBezTo>
                  <a:pt x="80367" y="88191"/>
                  <a:pt x="81132" y="88934"/>
                  <a:pt x="82050" y="88934"/>
                </a:cubicBezTo>
                <a:close/>
                <a:moveTo>
                  <a:pt x="77221" y="88956"/>
                </a:moveTo>
                <a:cubicBezTo>
                  <a:pt x="78729" y="88956"/>
                  <a:pt x="79471" y="87142"/>
                  <a:pt x="78423" y="86072"/>
                </a:cubicBezTo>
                <a:cubicBezTo>
                  <a:pt x="77352" y="85001"/>
                  <a:pt x="75538" y="85766"/>
                  <a:pt x="75538" y="87273"/>
                </a:cubicBezTo>
                <a:cubicBezTo>
                  <a:pt x="75538" y="88191"/>
                  <a:pt x="76281" y="88956"/>
                  <a:pt x="77221" y="88956"/>
                </a:cubicBezTo>
                <a:close/>
                <a:moveTo>
                  <a:pt x="72392" y="88934"/>
                </a:moveTo>
                <a:cubicBezTo>
                  <a:pt x="73878" y="88934"/>
                  <a:pt x="74621" y="87142"/>
                  <a:pt x="73572" y="86072"/>
                </a:cubicBezTo>
                <a:cubicBezTo>
                  <a:pt x="72523" y="85023"/>
                  <a:pt x="70731" y="85766"/>
                  <a:pt x="70731" y="87273"/>
                </a:cubicBezTo>
                <a:cubicBezTo>
                  <a:pt x="70731" y="88191"/>
                  <a:pt x="71474" y="88934"/>
                  <a:pt x="72392" y="88934"/>
                </a:cubicBezTo>
                <a:close/>
                <a:moveTo>
                  <a:pt x="67563" y="88890"/>
                </a:moveTo>
                <a:cubicBezTo>
                  <a:pt x="69005" y="88890"/>
                  <a:pt x="69726" y="87142"/>
                  <a:pt x="68721" y="86115"/>
                </a:cubicBezTo>
                <a:cubicBezTo>
                  <a:pt x="67694" y="85110"/>
                  <a:pt x="65946" y="85831"/>
                  <a:pt x="65946" y="87273"/>
                </a:cubicBezTo>
                <a:cubicBezTo>
                  <a:pt x="65946" y="88169"/>
                  <a:pt x="66667" y="88890"/>
                  <a:pt x="67563" y="88890"/>
                </a:cubicBezTo>
                <a:close/>
                <a:moveTo>
                  <a:pt x="62734" y="88803"/>
                </a:moveTo>
                <a:cubicBezTo>
                  <a:pt x="64110" y="88803"/>
                  <a:pt x="64810" y="87142"/>
                  <a:pt x="63826" y="86181"/>
                </a:cubicBezTo>
                <a:cubicBezTo>
                  <a:pt x="62865" y="85198"/>
                  <a:pt x="61204" y="85897"/>
                  <a:pt x="61204" y="87273"/>
                </a:cubicBezTo>
                <a:cubicBezTo>
                  <a:pt x="61204" y="88104"/>
                  <a:pt x="61903" y="88803"/>
                  <a:pt x="62734" y="88803"/>
                </a:cubicBezTo>
                <a:close/>
                <a:moveTo>
                  <a:pt x="57927" y="88715"/>
                </a:moveTo>
                <a:cubicBezTo>
                  <a:pt x="59216" y="88715"/>
                  <a:pt x="59849" y="87164"/>
                  <a:pt x="58932" y="86246"/>
                </a:cubicBezTo>
                <a:cubicBezTo>
                  <a:pt x="58036" y="85329"/>
                  <a:pt x="56463" y="85984"/>
                  <a:pt x="56463" y="87273"/>
                </a:cubicBezTo>
                <a:cubicBezTo>
                  <a:pt x="56463" y="88060"/>
                  <a:pt x="57118" y="88715"/>
                  <a:pt x="57927" y="88715"/>
                </a:cubicBezTo>
                <a:close/>
                <a:moveTo>
                  <a:pt x="53098" y="88606"/>
                </a:moveTo>
                <a:cubicBezTo>
                  <a:pt x="54277" y="88606"/>
                  <a:pt x="54889" y="87164"/>
                  <a:pt x="54037" y="86312"/>
                </a:cubicBezTo>
                <a:cubicBezTo>
                  <a:pt x="53207" y="85482"/>
                  <a:pt x="51765" y="86072"/>
                  <a:pt x="51765" y="87273"/>
                </a:cubicBezTo>
                <a:cubicBezTo>
                  <a:pt x="51765" y="87994"/>
                  <a:pt x="52355" y="88606"/>
                  <a:pt x="53098" y="88606"/>
                </a:cubicBezTo>
                <a:close/>
                <a:moveTo>
                  <a:pt x="48268" y="88497"/>
                </a:moveTo>
                <a:cubicBezTo>
                  <a:pt x="49361" y="88497"/>
                  <a:pt x="49907" y="87164"/>
                  <a:pt x="49143" y="86399"/>
                </a:cubicBezTo>
                <a:cubicBezTo>
                  <a:pt x="48356" y="85613"/>
                  <a:pt x="47045" y="86159"/>
                  <a:pt x="47045" y="87273"/>
                </a:cubicBezTo>
                <a:cubicBezTo>
                  <a:pt x="47045" y="87951"/>
                  <a:pt x="47591" y="88497"/>
                  <a:pt x="48268" y="88497"/>
                </a:cubicBezTo>
                <a:close/>
                <a:moveTo>
                  <a:pt x="43439" y="88366"/>
                </a:moveTo>
                <a:cubicBezTo>
                  <a:pt x="44445" y="88366"/>
                  <a:pt x="44925" y="87186"/>
                  <a:pt x="44226" y="86487"/>
                </a:cubicBezTo>
                <a:cubicBezTo>
                  <a:pt x="43527" y="85766"/>
                  <a:pt x="42325" y="86268"/>
                  <a:pt x="42325" y="87273"/>
                </a:cubicBezTo>
                <a:cubicBezTo>
                  <a:pt x="42325" y="87885"/>
                  <a:pt x="42828" y="88366"/>
                  <a:pt x="43439" y="88366"/>
                </a:cubicBezTo>
                <a:close/>
                <a:moveTo>
                  <a:pt x="38610" y="88235"/>
                </a:moveTo>
                <a:cubicBezTo>
                  <a:pt x="39484" y="88235"/>
                  <a:pt x="39921" y="87186"/>
                  <a:pt x="39310" y="86574"/>
                </a:cubicBezTo>
                <a:cubicBezTo>
                  <a:pt x="38698" y="85962"/>
                  <a:pt x="37627" y="86399"/>
                  <a:pt x="37627" y="87273"/>
                </a:cubicBezTo>
                <a:cubicBezTo>
                  <a:pt x="37627" y="87798"/>
                  <a:pt x="38086" y="88235"/>
                  <a:pt x="38610" y="88235"/>
                </a:cubicBezTo>
                <a:close/>
                <a:moveTo>
                  <a:pt x="33803" y="88126"/>
                </a:moveTo>
                <a:cubicBezTo>
                  <a:pt x="34568" y="88126"/>
                  <a:pt x="34939" y="87186"/>
                  <a:pt x="34393" y="86662"/>
                </a:cubicBezTo>
                <a:cubicBezTo>
                  <a:pt x="33847" y="86115"/>
                  <a:pt x="32929" y="86487"/>
                  <a:pt x="32929" y="87273"/>
                </a:cubicBezTo>
                <a:cubicBezTo>
                  <a:pt x="32929" y="87732"/>
                  <a:pt x="33323" y="88126"/>
                  <a:pt x="33803" y="88126"/>
                </a:cubicBezTo>
                <a:close/>
                <a:moveTo>
                  <a:pt x="28974" y="87994"/>
                </a:moveTo>
                <a:cubicBezTo>
                  <a:pt x="29608" y="87973"/>
                  <a:pt x="29936" y="87208"/>
                  <a:pt x="29477" y="86749"/>
                </a:cubicBezTo>
                <a:cubicBezTo>
                  <a:pt x="29018" y="86290"/>
                  <a:pt x="28231" y="86618"/>
                  <a:pt x="28253" y="87273"/>
                </a:cubicBezTo>
                <a:cubicBezTo>
                  <a:pt x="28253" y="87667"/>
                  <a:pt x="28559" y="87994"/>
                  <a:pt x="28974" y="87994"/>
                </a:cubicBezTo>
                <a:close/>
                <a:moveTo>
                  <a:pt x="24145" y="87841"/>
                </a:moveTo>
                <a:cubicBezTo>
                  <a:pt x="24670" y="87841"/>
                  <a:pt x="24932" y="87208"/>
                  <a:pt x="24560" y="86836"/>
                </a:cubicBezTo>
                <a:cubicBezTo>
                  <a:pt x="24189" y="86465"/>
                  <a:pt x="23555" y="86727"/>
                  <a:pt x="23555" y="87251"/>
                </a:cubicBezTo>
                <a:cubicBezTo>
                  <a:pt x="23555" y="87579"/>
                  <a:pt x="23817" y="87841"/>
                  <a:pt x="24145" y="87841"/>
                </a:cubicBezTo>
                <a:close/>
                <a:moveTo>
                  <a:pt x="19316" y="87710"/>
                </a:moveTo>
                <a:cubicBezTo>
                  <a:pt x="19731" y="87710"/>
                  <a:pt x="19928" y="87230"/>
                  <a:pt x="19644" y="86924"/>
                </a:cubicBezTo>
                <a:cubicBezTo>
                  <a:pt x="19360" y="86640"/>
                  <a:pt x="18857" y="86858"/>
                  <a:pt x="18857" y="87251"/>
                </a:cubicBezTo>
                <a:cubicBezTo>
                  <a:pt x="18857" y="87514"/>
                  <a:pt x="19054" y="87710"/>
                  <a:pt x="19316" y="87710"/>
                </a:cubicBezTo>
                <a:close/>
                <a:moveTo>
                  <a:pt x="14487" y="87579"/>
                </a:moveTo>
                <a:cubicBezTo>
                  <a:pt x="14880" y="87536"/>
                  <a:pt x="14880" y="86967"/>
                  <a:pt x="14487" y="86924"/>
                </a:cubicBezTo>
                <a:cubicBezTo>
                  <a:pt x="14028" y="86880"/>
                  <a:pt x="14028" y="87623"/>
                  <a:pt x="14487" y="87579"/>
                </a:cubicBezTo>
                <a:close/>
                <a:moveTo>
                  <a:pt x="9658" y="87448"/>
                </a:moveTo>
                <a:cubicBezTo>
                  <a:pt x="9767" y="87448"/>
                  <a:pt x="9855" y="87361"/>
                  <a:pt x="9855" y="87251"/>
                </a:cubicBezTo>
                <a:cubicBezTo>
                  <a:pt x="9855" y="87011"/>
                  <a:pt x="9483" y="87011"/>
                  <a:pt x="9483" y="87251"/>
                </a:cubicBezTo>
                <a:cubicBezTo>
                  <a:pt x="9483" y="87361"/>
                  <a:pt x="9549" y="87426"/>
                  <a:pt x="9658" y="87448"/>
                </a:cubicBezTo>
                <a:close/>
                <a:moveTo>
                  <a:pt x="4829" y="87295"/>
                </a:moveTo>
                <a:cubicBezTo>
                  <a:pt x="4873" y="87295"/>
                  <a:pt x="4895" y="87273"/>
                  <a:pt x="4895" y="87251"/>
                </a:cubicBezTo>
                <a:cubicBezTo>
                  <a:pt x="4895" y="87186"/>
                  <a:pt x="4785" y="87186"/>
                  <a:pt x="4785" y="87251"/>
                </a:cubicBezTo>
                <a:cubicBezTo>
                  <a:pt x="4785" y="87273"/>
                  <a:pt x="4807" y="87295"/>
                  <a:pt x="4829" y="87295"/>
                </a:cubicBezTo>
                <a:close/>
                <a:moveTo>
                  <a:pt x="149591" y="82510"/>
                </a:moveTo>
                <a:cubicBezTo>
                  <a:pt x="149656" y="82510"/>
                  <a:pt x="149700" y="82466"/>
                  <a:pt x="149700" y="82422"/>
                </a:cubicBezTo>
                <a:cubicBezTo>
                  <a:pt x="149700" y="82379"/>
                  <a:pt x="149656" y="82335"/>
                  <a:pt x="149591" y="82335"/>
                </a:cubicBezTo>
                <a:cubicBezTo>
                  <a:pt x="149547" y="82335"/>
                  <a:pt x="149503" y="82379"/>
                  <a:pt x="149503" y="82422"/>
                </a:cubicBezTo>
                <a:cubicBezTo>
                  <a:pt x="149503" y="82466"/>
                  <a:pt x="149547" y="82510"/>
                  <a:pt x="149591" y="82510"/>
                </a:cubicBezTo>
                <a:close/>
                <a:moveTo>
                  <a:pt x="144784" y="82663"/>
                </a:moveTo>
                <a:cubicBezTo>
                  <a:pt x="144980" y="82663"/>
                  <a:pt x="145068" y="82401"/>
                  <a:pt x="144937" y="82269"/>
                </a:cubicBezTo>
                <a:cubicBezTo>
                  <a:pt x="144784" y="82117"/>
                  <a:pt x="144543" y="82226"/>
                  <a:pt x="144543" y="82422"/>
                </a:cubicBezTo>
                <a:cubicBezTo>
                  <a:pt x="144543" y="82554"/>
                  <a:pt x="144653" y="82663"/>
                  <a:pt x="144784" y="82663"/>
                </a:cubicBezTo>
                <a:close/>
                <a:moveTo>
                  <a:pt x="139955" y="82794"/>
                </a:moveTo>
                <a:cubicBezTo>
                  <a:pt x="140282" y="82794"/>
                  <a:pt x="140435" y="82401"/>
                  <a:pt x="140217" y="82160"/>
                </a:cubicBezTo>
                <a:cubicBezTo>
                  <a:pt x="139976" y="81920"/>
                  <a:pt x="139583" y="82095"/>
                  <a:pt x="139583" y="82422"/>
                </a:cubicBezTo>
                <a:cubicBezTo>
                  <a:pt x="139561" y="82641"/>
                  <a:pt x="139736" y="82794"/>
                  <a:pt x="139955" y="82794"/>
                </a:cubicBezTo>
                <a:close/>
                <a:moveTo>
                  <a:pt x="135126" y="82925"/>
                </a:moveTo>
                <a:cubicBezTo>
                  <a:pt x="135584" y="82925"/>
                  <a:pt x="135803" y="82379"/>
                  <a:pt x="135475" y="82073"/>
                </a:cubicBezTo>
                <a:cubicBezTo>
                  <a:pt x="135147" y="81745"/>
                  <a:pt x="134623" y="81964"/>
                  <a:pt x="134623" y="82422"/>
                </a:cubicBezTo>
                <a:cubicBezTo>
                  <a:pt x="134601" y="82707"/>
                  <a:pt x="134841" y="82925"/>
                  <a:pt x="135126" y="82925"/>
                </a:cubicBezTo>
                <a:close/>
                <a:moveTo>
                  <a:pt x="130297" y="83078"/>
                </a:moveTo>
                <a:cubicBezTo>
                  <a:pt x="130865" y="83078"/>
                  <a:pt x="131149" y="82379"/>
                  <a:pt x="130755" y="81964"/>
                </a:cubicBezTo>
                <a:cubicBezTo>
                  <a:pt x="130340" y="81570"/>
                  <a:pt x="129663" y="81854"/>
                  <a:pt x="129663" y="82422"/>
                </a:cubicBezTo>
                <a:cubicBezTo>
                  <a:pt x="129663" y="82772"/>
                  <a:pt x="129947" y="83078"/>
                  <a:pt x="130297" y="83078"/>
                </a:cubicBezTo>
                <a:close/>
                <a:moveTo>
                  <a:pt x="125489" y="83209"/>
                </a:moveTo>
                <a:cubicBezTo>
                  <a:pt x="126167" y="83209"/>
                  <a:pt x="126538" y="82379"/>
                  <a:pt x="126036" y="81876"/>
                </a:cubicBezTo>
                <a:cubicBezTo>
                  <a:pt x="125555" y="81374"/>
                  <a:pt x="124703" y="81745"/>
                  <a:pt x="124725" y="82444"/>
                </a:cubicBezTo>
                <a:cubicBezTo>
                  <a:pt x="124725" y="82859"/>
                  <a:pt x="125052" y="83187"/>
                  <a:pt x="125489" y="83209"/>
                </a:cubicBezTo>
                <a:close/>
                <a:moveTo>
                  <a:pt x="120660" y="83340"/>
                </a:moveTo>
                <a:cubicBezTo>
                  <a:pt x="121469" y="83340"/>
                  <a:pt x="121862" y="82357"/>
                  <a:pt x="121294" y="81789"/>
                </a:cubicBezTo>
                <a:cubicBezTo>
                  <a:pt x="120726" y="81199"/>
                  <a:pt x="119743" y="81614"/>
                  <a:pt x="119743" y="82422"/>
                </a:cubicBezTo>
                <a:cubicBezTo>
                  <a:pt x="119743" y="82925"/>
                  <a:pt x="120158" y="83340"/>
                  <a:pt x="120660" y="83340"/>
                </a:cubicBezTo>
                <a:close/>
                <a:moveTo>
                  <a:pt x="115831" y="83471"/>
                </a:moveTo>
                <a:cubicBezTo>
                  <a:pt x="116749" y="83471"/>
                  <a:pt x="117230" y="82335"/>
                  <a:pt x="116574" y="81680"/>
                </a:cubicBezTo>
                <a:cubicBezTo>
                  <a:pt x="115919" y="81024"/>
                  <a:pt x="114782" y="81505"/>
                  <a:pt x="114782" y="82422"/>
                </a:cubicBezTo>
                <a:cubicBezTo>
                  <a:pt x="114782" y="82991"/>
                  <a:pt x="115263" y="83471"/>
                  <a:pt x="115831" y="83471"/>
                </a:cubicBezTo>
                <a:close/>
                <a:moveTo>
                  <a:pt x="111002" y="83602"/>
                </a:moveTo>
                <a:cubicBezTo>
                  <a:pt x="112051" y="83602"/>
                  <a:pt x="112575" y="82335"/>
                  <a:pt x="111833" y="81592"/>
                </a:cubicBezTo>
                <a:cubicBezTo>
                  <a:pt x="111090" y="80849"/>
                  <a:pt x="109822" y="81374"/>
                  <a:pt x="109822" y="82422"/>
                </a:cubicBezTo>
                <a:cubicBezTo>
                  <a:pt x="109822" y="83078"/>
                  <a:pt x="110347" y="83602"/>
                  <a:pt x="111002" y="83602"/>
                </a:cubicBezTo>
                <a:close/>
                <a:moveTo>
                  <a:pt x="106173" y="83733"/>
                </a:moveTo>
                <a:cubicBezTo>
                  <a:pt x="107353" y="83733"/>
                  <a:pt x="107921" y="82313"/>
                  <a:pt x="107113" y="81505"/>
                </a:cubicBezTo>
                <a:cubicBezTo>
                  <a:pt x="106282" y="80674"/>
                  <a:pt x="104862" y="81264"/>
                  <a:pt x="104862" y="82422"/>
                </a:cubicBezTo>
                <a:cubicBezTo>
                  <a:pt x="104862" y="83144"/>
                  <a:pt x="105452" y="83733"/>
                  <a:pt x="106173" y="83733"/>
                </a:cubicBezTo>
                <a:close/>
                <a:moveTo>
                  <a:pt x="101344" y="83865"/>
                </a:moveTo>
                <a:cubicBezTo>
                  <a:pt x="102633" y="83865"/>
                  <a:pt x="103267" y="82313"/>
                  <a:pt x="102371" y="81417"/>
                </a:cubicBezTo>
                <a:cubicBezTo>
                  <a:pt x="101453" y="80521"/>
                  <a:pt x="99924" y="81155"/>
                  <a:pt x="99924" y="82422"/>
                </a:cubicBezTo>
                <a:cubicBezTo>
                  <a:pt x="99924" y="83209"/>
                  <a:pt x="100558" y="83865"/>
                  <a:pt x="101344" y="83865"/>
                </a:cubicBezTo>
                <a:close/>
                <a:moveTo>
                  <a:pt x="96515" y="83974"/>
                </a:moveTo>
                <a:cubicBezTo>
                  <a:pt x="97914" y="83974"/>
                  <a:pt x="98591" y="82313"/>
                  <a:pt x="97630" y="81330"/>
                </a:cubicBezTo>
                <a:cubicBezTo>
                  <a:pt x="96646" y="80347"/>
                  <a:pt x="94964" y="81046"/>
                  <a:pt x="94964" y="82422"/>
                </a:cubicBezTo>
                <a:cubicBezTo>
                  <a:pt x="94964" y="83275"/>
                  <a:pt x="95663" y="83974"/>
                  <a:pt x="96515" y="83974"/>
                </a:cubicBezTo>
                <a:close/>
                <a:moveTo>
                  <a:pt x="91708" y="84083"/>
                </a:moveTo>
                <a:cubicBezTo>
                  <a:pt x="93172" y="84083"/>
                  <a:pt x="93915" y="82291"/>
                  <a:pt x="92866" y="81242"/>
                </a:cubicBezTo>
                <a:cubicBezTo>
                  <a:pt x="91817" y="80194"/>
                  <a:pt x="90047" y="80937"/>
                  <a:pt x="90047" y="82422"/>
                </a:cubicBezTo>
                <a:cubicBezTo>
                  <a:pt x="90047" y="83340"/>
                  <a:pt x="90790" y="84083"/>
                  <a:pt x="91708" y="84083"/>
                </a:cubicBezTo>
                <a:close/>
                <a:moveTo>
                  <a:pt x="86879" y="84171"/>
                </a:moveTo>
                <a:cubicBezTo>
                  <a:pt x="88430" y="84171"/>
                  <a:pt x="89195" y="82291"/>
                  <a:pt x="88103" y="81199"/>
                </a:cubicBezTo>
                <a:cubicBezTo>
                  <a:pt x="87010" y="80106"/>
                  <a:pt x="85131" y="80871"/>
                  <a:pt x="85131" y="82422"/>
                </a:cubicBezTo>
                <a:cubicBezTo>
                  <a:pt x="85131" y="83384"/>
                  <a:pt x="85917" y="84171"/>
                  <a:pt x="86879" y="84171"/>
                </a:cubicBezTo>
                <a:close/>
                <a:moveTo>
                  <a:pt x="82050" y="84236"/>
                </a:moveTo>
                <a:cubicBezTo>
                  <a:pt x="83645" y="84236"/>
                  <a:pt x="84453" y="82291"/>
                  <a:pt x="83317" y="81155"/>
                </a:cubicBezTo>
                <a:cubicBezTo>
                  <a:pt x="82181" y="80019"/>
                  <a:pt x="80236" y="80827"/>
                  <a:pt x="80236" y="82422"/>
                </a:cubicBezTo>
                <a:cubicBezTo>
                  <a:pt x="80236" y="83428"/>
                  <a:pt x="81045" y="84236"/>
                  <a:pt x="82050" y="84236"/>
                </a:cubicBezTo>
                <a:close/>
                <a:moveTo>
                  <a:pt x="77221" y="84258"/>
                </a:moveTo>
                <a:cubicBezTo>
                  <a:pt x="78860" y="84258"/>
                  <a:pt x="79668" y="82291"/>
                  <a:pt x="78510" y="81133"/>
                </a:cubicBezTo>
                <a:cubicBezTo>
                  <a:pt x="77352" y="79975"/>
                  <a:pt x="75385" y="80784"/>
                  <a:pt x="75385" y="82422"/>
                </a:cubicBezTo>
                <a:cubicBezTo>
                  <a:pt x="75385" y="83428"/>
                  <a:pt x="76216" y="84258"/>
                  <a:pt x="77221" y="84258"/>
                </a:cubicBezTo>
                <a:close/>
                <a:moveTo>
                  <a:pt x="72392" y="84236"/>
                </a:moveTo>
                <a:cubicBezTo>
                  <a:pt x="74009" y="84236"/>
                  <a:pt x="74817" y="82291"/>
                  <a:pt x="73681" y="81155"/>
                </a:cubicBezTo>
                <a:cubicBezTo>
                  <a:pt x="72545" y="80019"/>
                  <a:pt x="70600" y="80827"/>
                  <a:pt x="70600" y="82422"/>
                </a:cubicBezTo>
                <a:cubicBezTo>
                  <a:pt x="70600" y="83428"/>
                  <a:pt x="71409" y="84236"/>
                  <a:pt x="72392" y="84236"/>
                </a:cubicBezTo>
                <a:close/>
                <a:moveTo>
                  <a:pt x="67563" y="84171"/>
                </a:moveTo>
                <a:cubicBezTo>
                  <a:pt x="69114" y="84171"/>
                  <a:pt x="69901" y="82291"/>
                  <a:pt x="68808" y="81199"/>
                </a:cubicBezTo>
                <a:cubicBezTo>
                  <a:pt x="67716" y="80106"/>
                  <a:pt x="65837" y="80871"/>
                  <a:pt x="65837" y="82422"/>
                </a:cubicBezTo>
                <a:cubicBezTo>
                  <a:pt x="65837" y="83384"/>
                  <a:pt x="66601" y="84171"/>
                  <a:pt x="67563" y="84171"/>
                </a:cubicBezTo>
                <a:close/>
                <a:moveTo>
                  <a:pt x="62734" y="84061"/>
                </a:moveTo>
                <a:cubicBezTo>
                  <a:pt x="64198" y="84061"/>
                  <a:pt x="64941" y="82313"/>
                  <a:pt x="63914" y="81264"/>
                </a:cubicBezTo>
                <a:cubicBezTo>
                  <a:pt x="62865" y="80237"/>
                  <a:pt x="61095" y="80980"/>
                  <a:pt x="61095" y="82422"/>
                </a:cubicBezTo>
                <a:cubicBezTo>
                  <a:pt x="61095" y="83340"/>
                  <a:pt x="61838" y="84061"/>
                  <a:pt x="62734" y="84061"/>
                </a:cubicBezTo>
                <a:close/>
                <a:moveTo>
                  <a:pt x="57927" y="83974"/>
                </a:moveTo>
                <a:cubicBezTo>
                  <a:pt x="59281" y="83974"/>
                  <a:pt x="59981" y="82313"/>
                  <a:pt x="59019" y="81330"/>
                </a:cubicBezTo>
                <a:cubicBezTo>
                  <a:pt x="58036" y="80368"/>
                  <a:pt x="56375" y="81046"/>
                  <a:pt x="56375" y="82422"/>
                </a:cubicBezTo>
                <a:cubicBezTo>
                  <a:pt x="56375" y="83275"/>
                  <a:pt x="57074" y="83974"/>
                  <a:pt x="57927" y="83974"/>
                </a:cubicBezTo>
                <a:close/>
                <a:moveTo>
                  <a:pt x="53098" y="83843"/>
                </a:moveTo>
                <a:cubicBezTo>
                  <a:pt x="54365" y="83843"/>
                  <a:pt x="54999" y="82313"/>
                  <a:pt x="54103" y="81417"/>
                </a:cubicBezTo>
                <a:cubicBezTo>
                  <a:pt x="53207" y="80521"/>
                  <a:pt x="51677" y="81155"/>
                  <a:pt x="51677" y="82422"/>
                </a:cubicBezTo>
                <a:cubicBezTo>
                  <a:pt x="51677" y="83209"/>
                  <a:pt x="52311" y="83843"/>
                  <a:pt x="53098" y="83843"/>
                </a:cubicBezTo>
                <a:close/>
                <a:moveTo>
                  <a:pt x="48268" y="83755"/>
                </a:moveTo>
                <a:cubicBezTo>
                  <a:pt x="49427" y="83755"/>
                  <a:pt x="49995" y="82357"/>
                  <a:pt x="49186" y="81527"/>
                </a:cubicBezTo>
                <a:cubicBezTo>
                  <a:pt x="48378" y="80718"/>
                  <a:pt x="46979" y="81286"/>
                  <a:pt x="46979" y="82444"/>
                </a:cubicBezTo>
                <a:cubicBezTo>
                  <a:pt x="46979" y="83165"/>
                  <a:pt x="47547" y="83755"/>
                  <a:pt x="48268" y="83755"/>
                </a:cubicBezTo>
                <a:close/>
                <a:moveTo>
                  <a:pt x="43439" y="83624"/>
                </a:moveTo>
                <a:cubicBezTo>
                  <a:pt x="44488" y="83624"/>
                  <a:pt x="45013" y="82357"/>
                  <a:pt x="44270" y="81614"/>
                </a:cubicBezTo>
                <a:cubicBezTo>
                  <a:pt x="43527" y="80871"/>
                  <a:pt x="42260" y="81395"/>
                  <a:pt x="42260" y="82444"/>
                </a:cubicBezTo>
                <a:cubicBezTo>
                  <a:pt x="42260" y="83100"/>
                  <a:pt x="42784" y="83624"/>
                  <a:pt x="43439" y="83624"/>
                </a:cubicBezTo>
                <a:close/>
                <a:moveTo>
                  <a:pt x="38610" y="83471"/>
                </a:moveTo>
                <a:cubicBezTo>
                  <a:pt x="39528" y="83471"/>
                  <a:pt x="39987" y="82357"/>
                  <a:pt x="39353" y="81723"/>
                </a:cubicBezTo>
                <a:cubicBezTo>
                  <a:pt x="38698" y="81068"/>
                  <a:pt x="37583" y="81527"/>
                  <a:pt x="37583" y="82444"/>
                </a:cubicBezTo>
                <a:cubicBezTo>
                  <a:pt x="37583" y="83012"/>
                  <a:pt x="38042" y="83471"/>
                  <a:pt x="38610" y="83471"/>
                </a:cubicBezTo>
                <a:close/>
                <a:moveTo>
                  <a:pt x="33803" y="83362"/>
                </a:moveTo>
                <a:cubicBezTo>
                  <a:pt x="34612" y="83362"/>
                  <a:pt x="35005" y="82379"/>
                  <a:pt x="34437" y="81811"/>
                </a:cubicBezTo>
                <a:cubicBezTo>
                  <a:pt x="33869" y="81221"/>
                  <a:pt x="32886" y="81636"/>
                  <a:pt x="32886" y="82444"/>
                </a:cubicBezTo>
                <a:cubicBezTo>
                  <a:pt x="32886" y="82947"/>
                  <a:pt x="33301" y="83362"/>
                  <a:pt x="33803" y="83362"/>
                </a:cubicBezTo>
                <a:close/>
                <a:moveTo>
                  <a:pt x="28974" y="83209"/>
                </a:moveTo>
                <a:cubicBezTo>
                  <a:pt x="29652" y="83209"/>
                  <a:pt x="30001" y="82357"/>
                  <a:pt x="29520" y="81876"/>
                </a:cubicBezTo>
                <a:cubicBezTo>
                  <a:pt x="29018" y="81395"/>
                  <a:pt x="28188" y="81723"/>
                  <a:pt x="28188" y="82422"/>
                </a:cubicBezTo>
                <a:cubicBezTo>
                  <a:pt x="28188" y="82859"/>
                  <a:pt x="28537" y="83209"/>
                  <a:pt x="28974" y="83209"/>
                </a:cubicBezTo>
                <a:close/>
                <a:moveTo>
                  <a:pt x="24145" y="83056"/>
                </a:moveTo>
                <a:cubicBezTo>
                  <a:pt x="24691" y="83056"/>
                  <a:pt x="24976" y="82379"/>
                  <a:pt x="24582" y="81985"/>
                </a:cubicBezTo>
                <a:cubicBezTo>
                  <a:pt x="24189" y="81592"/>
                  <a:pt x="23511" y="81876"/>
                  <a:pt x="23511" y="82422"/>
                </a:cubicBezTo>
                <a:cubicBezTo>
                  <a:pt x="23511" y="82772"/>
                  <a:pt x="23796" y="83056"/>
                  <a:pt x="24145" y="83056"/>
                </a:cubicBezTo>
                <a:close/>
                <a:moveTo>
                  <a:pt x="19316" y="82925"/>
                </a:moveTo>
                <a:cubicBezTo>
                  <a:pt x="19753" y="82925"/>
                  <a:pt x="19972" y="82401"/>
                  <a:pt x="19666" y="82095"/>
                </a:cubicBezTo>
                <a:cubicBezTo>
                  <a:pt x="19360" y="81767"/>
                  <a:pt x="18814" y="81985"/>
                  <a:pt x="18814" y="82444"/>
                </a:cubicBezTo>
                <a:cubicBezTo>
                  <a:pt x="18814" y="82707"/>
                  <a:pt x="19032" y="82925"/>
                  <a:pt x="19316" y="82925"/>
                </a:cubicBezTo>
                <a:close/>
                <a:moveTo>
                  <a:pt x="14487" y="82794"/>
                </a:moveTo>
                <a:cubicBezTo>
                  <a:pt x="14815" y="82794"/>
                  <a:pt x="14968" y="82401"/>
                  <a:pt x="14749" y="82182"/>
                </a:cubicBezTo>
                <a:cubicBezTo>
                  <a:pt x="14509" y="81942"/>
                  <a:pt x="14137" y="82117"/>
                  <a:pt x="14137" y="82444"/>
                </a:cubicBezTo>
                <a:cubicBezTo>
                  <a:pt x="14116" y="82641"/>
                  <a:pt x="14290" y="82794"/>
                  <a:pt x="14487" y="82794"/>
                </a:cubicBezTo>
                <a:close/>
                <a:moveTo>
                  <a:pt x="9658" y="82663"/>
                </a:moveTo>
                <a:cubicBezTo>
                  <a:pt x="9855" y="82663"/>
                  <a:pt x="9964" y="82422"/>
                  <a:pt x="9833" y="82269"/>
                </a:cubicBezTo>
                <a:cubicBezTo>
                  <a:pt x="9680" y="82117"/>
                  <a:pt x="9440" y="82226"/>
                  <a:pt x="9440" y="82422"/>
                </a:cubicBezTo>
                <a:cubicBezTo>
                  <a:pt x="9440" y="82554"/>
                  <a:pt x="9527" y="82663"/>
                  <a:pt x="9658" y="82663"/>
                </a:cubicBezTo>
                <a:close/>
                <a:moveTo>
                  <a:pt x="4829" y="82510"/>
                </a:moveTo>
                <a:cubicBezTo>
                  <a:pt x="4873" y="82510"/>
                  <a:pt x="4916" y="82466"/>
                  <a:pt x="4916" y="82422"/>
                </a:cubicBezTo>
                <a:cubicBezTo>
                  <a:pt x="4916" y="82379"/>
                  <a:pt x="4873" y="82357"/>
                  <a:pt x="4829" y="82335"/>
                </a:cubicBezTo>
                <a:cubicBezTo>
                  <a:pt x="4785" y="82357"/>
                  <a:pt x="4763" y="82379"/>
                  <a:pt x="4763" y="82422"/>
                </a:cubicBezTo>
                <a:cubicBezTo>
                  <a:pt x="4763" y="82466"/>
                  <a:pt x="4785" y="82510"/>
                  <a:pt x="4829" y="82510"/>
                </a:cubicBezTo>
                <a:close/>
                <a:moveTo>
                  <a:pt x="154442" y="77615"/>
                </a:moveTo>
                <a:cubicBezTo>
                  <a:pt x="154442" y="77615"/>
                  <a:pt x="154442" y="77593"/>
                  <a:pt x="154442" y="77593"/>
                </a:cubicBezTo>
                <a:close/>
                <a:moveTo>
                  <a:pt x="149613" y="77725"/>
                </a:moveTo>
                <a:cubicBezTo>
                  <a:pt x="149787" y="77725"/>
                  <a:pt x="149482" y="77419"/>
                  <a:pt x="149482" y="77593"/>
                </a:cubicBezTo>
                <a:cubicBezTo>
                  <a:pt x="149482" y="77659"/>
                  <a:pt x="149547" y="77725"/>
                  <a:pt x="149613" y="77725"/>
                </a:cubicBezTo>
                <a:close/>
                <a:moveTo>
                  <a:pt x="144784" y="77856"/>
                </a:moveTo>
                <a:cubicBezTo>
                  <a:pt x="145002" y="77856"/>
                  <a:pt x="145111" y="77572"/>
                  <a:pt x="144958" y="77419"/>
                </a:cubicBezTo>
                <a:cubicBezTo>
                  <a:pt x="144805" y="77266"/>
                  <a:pt x="144521" y="77375"/>
                  <a:pt x="144521" y="77593"/>
                </a:cubicBezTo>
                <a:cubicBezTo>
                  <a:pt x="144521" y="77746"/>
                  <a:pt x="144631" y="77856"/>
                  <a:pt x="144784" y="77856"/>
                </a:cubicBezTo>
                <a:close/>
                <a:moveTo>
                  <a:pt x="139955" y="78009"/>
                </a:moveTo>
                <a:cubicBezTo>
                  <a:pt x="140304" y="78009"/>
                  <a:pt x="140501" y="77572"/>
                  <a:pt x="140239" y="77309"/>
                </a:cubicBezTo>
                <a:cubicBezTo>
                  <a:pt x="139976" y="77069"/>
                  <a:pt x="139561" y="77244"/>
                  <a:pt x="139561" y="77593"/>
                </a:cubicBezTo>
                <a:cubicBezTo>
                  <a:pt x="139561" y="77834"/>
                  <a:pt x="139736" y="78009"/>
                  <a:pt x="139955" y="78009"/>
                </a:cubicBezTo>
                <a:close/>
                <a:moveTo>
                  <a:pt x="135126" y="78140"/>
                </a:moveTo>
                <a:cubicBezTo>
                  <a:pt x="135628" y="78140"/>
                  <a:pt x="135868" y="77550"/>
                  <a:pt x="135519" y="77200"/>
                </a:cubicBezTo>
                <a:cubicBezTo>
                  <a:pt x="135169" y="76850"/>
                  <a:pt x="134579" y="77113"/>
                  <a:pt x="134579" y="77593"/>
                </a:cubicBezTo>
                <a:cubicBezTo>
                  <a:pt x="134579" y="77899"/>
                  <a:pt x="134820" y="78140"/>
                  <a:pt x="135126" y="78140"/>
                </a:cubicBezTo>
                <a:close/>
                <a:moveTo>
                  <a:pt x="130297" y="78271"/>
                </a:moveTo>
                <a:cubicBezTo>
                  <a:pt x="130908" y="78271"/>
                  <a:pt x="131192" y="77550"/>
                  <a:pt x="130777" y="77135"/>
                </a:cubicBezTo>
                <a:cubicBezTo>
                  <a:pt x="130362" y="76698"/>
                  <a:pt x="129641" y="77003"/>
                  <a:pt x="129641" y="77593"/>
                </a:cubicBezTo>
                <a:cubicBezTo>
                  <a:pt x="129641" y="77965"/>
                  <a:pt x="129925" y="78271"/>
                  <a:pt x="130297" y="78271"/>
                </a:cubicBezTo>
                <a:close/>
                <a:moveTo>
                  <a:pt x="125489" y="78424"/>
                </a:moveTo>
                <a:cubicBezTo>
                  <a:pt x="126210" y="78424"/>
                  <a:pt x="126582" y="77528"/>
                  <a:pt x="126057" y="77025"/>
                </a:cubicBezTo>
                <a:cubicBezTo>
                  <a:pt x="125533" y="76501"/>
                  <a:pt x="124659" y="76872"/>
                  <a:pt x="124659" y="77593"/>
                </a:cubicBezTo>
                <a:cubicBezTo>
                  <a:pt x="124659" y="78052"/>
                  <a:pt x="125030" y="78424"/>
                  <a:pt x="125489" y="78424"/>
                </a:cubicBezTo>
                <a:close/>
                <a:moveTo>
                  <a:pt x="120660" y="78555"/>
                </a:moveTo>
                <a:cubicBezTo>
                  <a:pt x="121491" y="78555"/>
                  <a:pt x="121928" y="77528"/>
                  <a:pt x="121338" y="76938"/>
                </a:cubicBezTo>
                <a:cubicBezTo>
                  <a:pt x="120726" y="76326"/>
                  <a:pt x="119699" y="76763"/>
                  <a:pt x="119699" y="77593"/>
                </a:cubicBezTo>
                <a:cubicBezTo>
                  <a:pt x="119699" y="78118"/>
                  <a:pt x="120136" y="78555"/>
                  <a:pt x="120660" y="78555"/>
                </a:cubicBezTo>
                <a:close/>
                <a:moveTo>
                  <a:pt x="115831" y="78686"/>
                </a:moveTo>
                <a:cubicBezTo>
                  <a:pt x="116793" y="78686"/>
                  <a:pt x="117295" y="77506"/>
                  <a:pt x="116596" y="76829"/>
                </a:cubicBezTo>
                <a:cubicBezTo>
                  <a:pt x="115919" y="76129"/>
                  <a:pt x="114739" y="76610"/>
                  <a:pt x="114739" y="77593"/>
                </a:cubicBezTo>
                <a:cubicBezTo>
                  <a:pt x="114739" y="78205"/>
                  <a:pt x="115219" y="78686"/>
                  <a:pt x="115831" y="78686"/>
                </a:cubicBezTo>
                <a:close/>
                <a:moveTo>
                  <a:pt x="111002" y="78839"/>
                </a:moveTo>
                <a:cubicBezTo>
                  <a:pt x="112095" y="78839"/>
                  <a:pt x="112641" y="77506"/>
                  <a:pt x="111876" y="76719"/>
                </a:cubicBezTo>
                <a:cubicBezTo>
                  <a:pt x="111090" y="75955"/>
                  <a:pt x="109779" y="76501"/>
                  <a:pt x="109779" y="77593"/>
                </a:cubicBezTo>
                <a:cubicBezTo>
                  <a:pt x="109779" y="78271"/>
                  <a:pt x="110325" y="78839"/>
                  <a:pt x="111002" y="78839"/>
                </a:cubicBezTo>
                <a:close/>
                <a:moveTo>
                  <a:pt x="106173" y="78970"/>
                </a:moveTo>
                <a:cubicBezTo>
                  <a:pt x="107397" y="78970"/>
                  <a:pt x="108009" y="77484"/>
                  <a:pt x="107135" y="76632"/>
                </a:cubicBezTo>
                <a:cubicBezTo>
                  <a:pt x="106282" y="75780"/>
                  <a:pt x="104818" y="76392"/>
                  <a:pt x="104818" y="77593"/>
                </a:cubicBezTo>
                <a:cubicBezTo>
                  <a:pt x="104818" y="78358"/>
                  <a:pt x="105430" y="78970"/>
                  <a:pt x="106173" y="78970"/>
                </a:cubicBezTo>
                <a:close/>
                <a:moveTo>
                  <a:pt x="101344" y="79101"/>
                </a:moveTo>
                <a:cubicBezTo>
                  <a:pt x="102677" y="79101"/>
                  <a:pt x="103354" y="77484"/>
                  <a:pt x="102415" y="76545"/>
                </a:cubicBezTo>
                <a:cubicBezTo>
                  <a:pt x="101475" y="75583"/>
                  <a:pt x="99858" y="76260"/>
                  <a:pt x="99858" y="77593"/>
                </a:cubicBezTo>
                <a:cubicBezTo>
                  <a:pt x="99858" y="78424"/>
                  <a:pt x="100514" y="79101"/>
                  <a:pt x="101344" y="79101"/>
                </a:cubicBezTo>
                <a:close/>
                <a:moveTo>
                  <a:pt x="96537" y="79210"/>
                </a:moveTo>
                <a:cubicBezTo>
                  <a:pt x="97979" y="79210"/>
                  <a:pt x="98700" y="77484"/>
                  <a:pt x="97673" y="76457"/>
                </a:cubicBezTo>
                <a:cubicBezTo>
                  <a:pt x="96646" y="75430"/>
                  <a:pt x="94898" y="76151"/>
                  <a:pt x="94898" y="77593"/>
                </a:cubicBezTo>
                <a:cubicBezTo>
                  <a:pt x="94898" y="78489"/>
                  <a:pt x="95641" y="79210"/>
                  <a:pt x="96537" y="79210"/>
                </a:cubicBezTo>
                <a:close/>
                <a:moveTo>
                  <a:pt x="91708" y="79341"/>
                </a:moveTo>
                <a:cubicBezTo>
                  <a:pt x="93259" y="79341"/>
                  <a:pt x="94024" y="77462"/>
                  <a:pt x="92932" y="76370"/>
                </a:cubicBezTo>
                <a:cubicBezTo>
                  <a:pt x="91839" y="75277"/>
                  <a:pt x="89960" y="76042"/>
                  <a:pt x="89960" y="77593"/>
                </a:cubicBezTo>
                <a:cubicBezTo>
                  <a:pt x="89960" y="78555"/>
                  <a:pt x="90747" y="79341"/>
                  <a:pt x="91708" y="79341"/>
                </a:cubicBezTo>
                <a:close/>
                <a:moveTo>
                  <a:pt x="86879" y="79451"/>
                </a:moveTo>
                <a:cubicBezTo>
                  <a:pt x="88540" y="79451"/>
                  <a:pt x="89370" y="77462"/>
                  <a:pt x="88190" y="76282"/>
                </a:cubicBezTo>
                <a:cubicBezTo>
                  <a:pt x="87010" y="75102"/>
                  <a:pt x="85022" y="75933"/>
                  <a:pt x="85022" y="77593"/>
                </a:cubicBezTo>
                <a:cubicBezTo>
                  <a:pt x="85022" y="78620"/>
                  <a:pt x="85852" y="79451"/>
                  <a:pt x="86879" y="79451"/>
                </a:cubicBezTo>
                <a:close/>
                <a:moveTo>
                  <a:pt x="82050" y="79538"/>
                </a:moveTo>
                <a:cubicBezTo>
                  <a:pt x="83776" y="79538"/>
                  <a:pt x="84650" y="77440"/>
                  <a:pt x="83426" y="76217"/>
                </a:cubicBezTo>
                <a:cubicBezTo>
                  <a:pt x="82203" y="75015"/>
                  <a:pt x="80105" y="75867"/>
                  <a:pt x="80105" y="77593"/>
                </a:cubicBezTo>
                <a:cubicBezTo>
                  <a:pt x="80105" y="78664"/>
                  <a:pt x="80979" y="79538"/>
                  <a:pt x="82050" y="79538"/>
                </a:cubicBezTo>
                <a:close/>
                <a:moveTo>
                  <a:pt x="77221" y="79560"/>
                </a:moveTo>
                <a:cubicBezTo>
                  <a:pt x="78969" y="79560"/>
                  <a:pt x="79843" y="77440"/>
                  <a:pt x="78619" y="76217"/>
                </a:cubicBezTo>
                <a:cubicBezTo>
                  <a:pt x="77374" y="74971"/>
                  <a:pt x="75254" y="75845"/>
                  <a:pt x="75254" y="77593"/>
                </a:cubicBezTo>
                <a:cubicBezTo>
                  <a:pt x="75254" y="78686"/>
                  <a:pt x="76128" y="79560"/>
                  <a:pt x="77221" y="79560"/>
                </a:cubicBezTo>
                <a:close/>
                <a:moveTo>
                  <a:pt x="72392" y="79538"/>
                </a:moveTo>
                <a:cubicBezTo>
                  <a:pt x="74118" y="79538"/>
                  <a:pt x="74992" y="77440"/>
                  <a:pt x="73768" y="76217"/>
                </a:cubicBezTo>
                <a:cubicBezTo>
                  <a:pt x="72545" y="75015"/>
                  <a:pt x="70447" y="75867"/>
                  <a:pt x="70447" y="77593"/>
                </a:cubicBezTo>
                <a:cubicBezTo>
                  <a:pt x="70447" y="78664"/>
                  <a:pt x="71321" y="79538"/>
                  <a:pt x="72392" y="79538"/>
                </a:cubicBezTo>
                <a:close/>
                <a:moveTo>
                  <a:pt x="67563" y="79451"/>
                </a:moveTo>
                <a:cubicBezTo>
                  <a:pt x="69223" y="79451"/>
                  <a:pt x="70032" y="77462"/>
                  <a:pt x="68874" y="76304"/>
                </a:cubicBezTo>
                <a:cubicBezTo>
                  <a:pt x="67716" y="75124"/>
                  <a:pt x="65727" y="75955"/>
                  <a:pt x="65727" y="77593"/>
                </a:cubicBezTo>
                <a:cubicBezTo>
                  <a:pt x="65727" y="78620"/>
                  <a:pt x="66558" y="79451"/>
                  <a:pt x="67563" y="79451"/>
                </a:cubicBezTo>
                <a:close/>
                <a:moveTo>
                  <a:pt x="62734" y="79341"/>
                </a:moveTo>
                <a:cubicBezTo>
                  <a:pt x="64285" y="79341"/>
                  <a:pt x="65072" y="77462"/>
                  <a:pt x="63979" y="76370"/>
                </a:cubicBezTo>
                <a:cubicBezTo>
                  <a:pt x="62887" y="75277"/>
                  <a:pt x="61008" y="76042"/>
                  <a:pt x="61008" y="77593"/>
                </a:cubicBezTo>
                <a:cubicBezTo>
                  <a:pt x="61008" y="78555"/>
                  <a:pt x="61794" y="79341"/>
                  <a:pt x="62734" y="79341"/>
                </a:cubicBezTo>
                <a:close/>
                <a:moveTo>
                  <a:pt x="57927" y="79210"/>
                </a:moveTo>
                <a:cubicBezTo>
                  <a:pt x="59369" y="79210"/>
                  <a:pt x="60090" y="77484"/>
                  <a:pt x="59063" y="76457"/>
                </a:cubicBezTo>
                <a:cubicBezTo>
                  <a:pt x="58058" y="75430"/>
                  <a:pt x="56310" y="76151"/>
                  <a:pt x="56310" y="77593"/>
                </a:cubicBezTo>
                <a:cubicBezTo>
                  <a:pt x="56310" y="78489"/>
                  <a:pt x="57031" y="79210"/>
                  <a:pt x="57927" y="79210"/>
                </a:cubicBezTo>
                <a:close/>
                <a:moveTo>
                  <a:pt x="53098" y="79101"/>
                </a:moveTo>
                <a:cubicBezTo>
                  <a:pt x="54409" y="79101"/>
                  <a:pt x="55086" y="77506"/>
                  <a:pt x="54146" y="76566"/>
                </a:cubicBezTo>
                <a:cubicBezTo>
                  <a:pt x="53207" y="75627"/>
                  <a:pt x="51612" y="76304"/>
                  <a:pt x="51612" y="77615"/>
                </a:cubicBezTo>
                <a:cubicBezTo>
                  <a:pt x="51612" y="78446"/>
                  <a:pt x="52267" y="79101"/>
                  <a:pt x="53098" y="79101"/>
                </a:cubicBezTo>
                <a:close/>
                <a:moveTo>
                  <a:pt x="48268" y="78970"/>
                </a:moveTo>
                <a:cubicBezTo>
                  <a:pt x="49470" y="78948"/>
                  <a:pt x="50060" y="77506"/>
                  <a:pt x="49208" y="76654"/>
                </a:cubicBezTo>
                <a:cubicBezTo>
                  <a:pt x="48356" y="75823"/>
                  <a:pt x="46914" y="76413"/>
                  <a:pt x="46914" y="77615"/>
                </a:cubicBezTo>
                <a:cubicBezTo>
                  <a:pt x="46914" y="78358"/>
                  <a:pt x="47504" y="78970"/>
                  <a:pt x="48268" y="78970"/>
                </a:cubicBezTo>
                <a:close/>
                <a:moveTo>
                  <a:pt x="43439" y="78839"/>
                </a:moveTo>
                <a:cubicBezTo>
                  <a:pt x="44532" y="78839"/>
                  <a:pt x="45078" y="77528"/>
                  <a:pt x="44313" y="76763"/>
                </a:cubicBezTo>
                <a:cubicBezTo>
                  <a:pt x="43549" y="75976"/>
                  <a:pt x="42238" y="76523"/>
                  <a:pt x="42238" y="77615"/>
                </a:cubicBezTo>
                <a:cubicBezTo>
                  <a:pt x="42216" y="78293"/>
                  <a:pt x="42762" y="78839"/>
                  <a:pt x="43439" y="78839"/>
                </a:cubicBezTo>
                <a:close/>
                <a:moveTo>
                  <a:pt x="38610" y="78708"/>
                </a:moveTo>
                <a:cubicBezTo>
                  <a:pt x="39594" y="78708"/>
                  <a:pt x="40074" y="77528"/>
                  <a:pt x="39397" y="76829"/>
                </a:cubicBezTo>
                <a:cubicBezTo>
                  <a:pt x="38698" y="76151"/>
                  <a:pt x="37518" y="76632"/>
                  <a:pt x="37518" y="77615"/>
                </a:cubicBezTo>
                <a:cubicBezTo>
                  <a:pt x="37518" y="78205"/>
                  <a:pt x="38020" y="78708"/>
                  <a:pt x="38610" y="78708"/>
                </a:cubicBezTo>
                <a:close/>
                <a:moveTo>
                  <a:pt x="33803" y="78555"/>
                </a:moveTo>
                <a:cubicBezTo>
                  <a:pt x="34634" y="78555"/>
                  <a:pt x="35049" y="77550"/>
                  <a:pt x="34459" y="76960"/>
                </a:cubicBezTo>
                <a:cubicBezTo>
                  <a:pt x="33869" y="76370"/>
                  <a:pt x="32864" y="76785"/>
                  <a:pt x="32864" y="77615"/>
                </a:cubicBezTo>
                <a:cubicBezTo>
                  <a:pt x="32864" y="78140"/>
                  <a:pt x="33279" y="78555"/>
                  <a:pt x="33803" y="78555"/>
                </a:cubicBezTo>
                <a:close/>
                <a:moveTo>
                  <a:pt x="28974" y="78424"/>
                </a:moveTo>
                <a:cubicBezTo>
                  <a:pt x="29673" y="78424"/>
                  <a:pt x="30045" y="77550"/>
                  <a:pt x="29542" y="77047"/>
                </a:cubicBezTo>
                <a:cubicBezTo>
                  <a:pt x="29018" y="76545"/>
                  <a:pt x="28166" y="76916"/>
                  <a:pt x="28166" y="77615"/>
                </a:cubicBezTo>
                <a:cubicBezTo>
                  <a:pt x="28166" y="78074"/>
                  <a:pt x="28515" y="78424"/>
                  <a:pt x="28974" y="78424"/>
                </a:cubicBezTo>
                <a:close/>
                <a:moveTo>
                  <a:pt x="24145" y="78293"/>
                </a:moveTo>
                <a:cubicBezTo>
                  <a:pt x="24735" y="78293"/>
                  <a:pt x="25041" y="77572"/>
                  <a:pt x="24604" y="77135"/>
                </a:cubicBezTo>
                <a:cubicBezTo>
                  <a:pt x="24189" y="76719"/>
                  <a:pt x="23468" y="77025"/>
                  <a:pt x="23468" y="77615"/>
                </a:cubicBezTo>
                <a:cubicBezTo>
                  <a:pt x="23468" y="77987"/>
                  <a:pt x="23774" y="78293"/>
                  <a:pt x="24145" y="78293"/>
                </a:cubicBezTo>
                <a:close/>
                <a:moveTo>
                  <a:pt x="19316" y="78140"/>
                </a:moveTo>
                <a:cubicBezTo>
                  <a:pt x="19775" y="78140"/>
                  <a:pt x="20015" y="77572"/>
                  <a:pt x="19688" y="77244"/>
                </a:cubicBezTo>
                <a:cubicBezTo>
                  <a:pt x="19360" y="76916"/>
                  <a:pt x="18792" y="77156"/>
                  <a:pt x="18792" y="77615"/>
                </a:cubicBezTo>
                <a:cubicBezTo>
                  <a:pt x="18792" y="77899"/>
                  <a:pt x="19032" y="78140"/>
                  <a:pt x="19316" y="78140"/>
                </a:cubicBezTo>
                <a:close/>
                <a:moveTo>
                  <a:pt x="14487" y="78009"/>
                </a:moveTo>
                <a:cubicBezTo>
                  <a:pt x="14837" y="78009"/>
                  <a:pt x="14990" y="77593"/>
                  <a:pt x="14749" y="77353"/>
                </a:cubicBezTo>
                <a:cubicBezTo>
                  <a:pt x="14509" y="77113"/>
                  <a:pt x="14116" y="77266"/>
                  <a:pt x="14094" y="77615"/>
                </a:cubicBezTo>
                <a:cubicBezTo>
                  <a:pt x="14094" y="77834"/>
                  <a:pt x="14269" y="78009"/>
                  <a:pt x="14487" y="78009"/>
                </a:cubicBezTo>
                <a:close/>
                <a:moveTo>
                  <a:pt x="9658" y="77856"/>
                </a:moveTo>
                <a:cubicBezTo>
                  <a:pt x="9877" y="77856"/>
                  <a:pt x="9986" y="77615"/>
                  <a:pt x="9833" y="77462"/>
                </a:cubicBezTo>
                <a:cubicBezTo>
                  <a:pt x="9680" y="77309"/>
                  <a:pt x="9418" y="77419"/>
                  <a:pt x="9418" y="77615"/>
                </a:cubicBezTo>
                <a:cubicBezTo>
                  <a:pt x="9418" y="77746"/>
                  <a:pt x="9527" y="77856"/>
                  <a:pt x="9658" y="77856"/>
                </a:cubicBezTo>
                <a:close/>
                <a:moveTo>
                  <a:pt x="4829" y="77725"/>
                </a:moveTo>
                <a:cubicBezTo>
                  <a:pt x="4895" y="77725"/>
                  <a:pt x="4938" y="77681"/>
                  <a:pt x="4938" y="77615"/>
                </a:cubicBezTo>
                <a:cubicBezTo>
                  <a:pt x="4938" y="77484"/>
                  <a:pt x="4742" y="77484"/>
                  <a:pt x="4742" y="77615"/>
                </a:cubicBezTo>
                <a:cubicBezTo>
                  <a:pt x="4720" y="77681"/>
                  <a:pt x="4785" y="77725"/>
                  <a:pt x="4829" y="77725"/>
                </a:cubicBezTo>
                <a:close/>
                <a:moveTo>
                  <a:pt x="154442" y="72808"/>
                </a:moveTo>
                <a:lnTo>
                  <a:pt x="154442" y="72808"/>
                </a:lnTo>
                <a:cubicBezTo>
                  <a:pt x="154442" y="72808"/>
                  <a:pt x="154442" y="72808"/>
                  <a:pt x="154442" y="72808"/>
                </a:cubicBezTo>
                <a:close/>
                <a:moveTo>
                  <a:pt x="149613" y="72939"/>
                </a:moveTo>
                <a:cubicBezTo>
                  <a:pt x="149831" y="72939"/>
                  <a:pt x="149460" y="72590"/>
                  <a:pt x="149482" y="72808"/>
                </a:cubicBezTo>
                <a:cubicBezTo>
                  <a:pt x="149482" y="72874"/>
                  <a:pt x="149525" y="72939"/>
                  <a:pt x="149613" y="72939"/>
                </a:cubicBezTo>
                <a:close/>
                <a:moveTo>
                  <a:pt x="144784" y="73070"/>
                </a:moveTo>
                <a:cubicBezTo>
                  <a:pt x="144937" y="73070"/>
                  <a:pt x="145046" y="72939"/>
                  <a:pt x="145046" y="72786"/>
                </a:cubicBezTo>
                <a:cubicBezTo>
                  <a:pt x="145046" y="72437"/>
                  <a:pt x="144500" y="72437"/>
                  <a:pt x="144500" y="72786"/>
                </a:cubicBezTo>
                <a:cubicBezTo>
                  <a:pt x="144500" y="72939"/>
                  <a:pt x="144631" y="73070"/>
                  <a:pt x="144784" y="73070"/>
                </a:cubicBezTo>
                <a:close/>
                <a:moveTo>
                  <a:pt x="139955" y="73223"/>
                </a:moveTo>
                <a:cubicBezTo>
                  <a:pt x="140326" y="73223"/>
                  <a:pt x="140501" y="72764"/>
                  <a:pt x="140239" y="72502"/>
                </a:cubicBezTo>
                <a:cubicBezTo>
                  <a:pt x="139976" y="72240"/>
                  <a:pt x="139539" y="72437"/>
                  <a:pt x="139539" y="72808"/>
                </a:cubicBezTo>
                <a:cubicBezTo>
                  <a:pt x="139539" y="73027"/>
                  <a:pt x="139736" y="73223"/>
                  <a:pt x="139955" y="73223"/>
                </a:cubicBezTo>
                <a:close/>
                <a:moveTo>
                  <a:pt x="135126" y="73354"/>
                </a:moveTo>
                <a:cubicBezTo>
                  <a:pt x="135628" y="73354"/>
                  <a:pt x="135868" y="72764"/>
                  <a:pt x="135519" y="72415"/>
                </a:cubicBezTo>
                <a:cubicBezTo>
                  <a:pt x="135169" y="72065"/>
                  <a:pt x="134579" y="72305"/>
                  <a:pt x="134579" y="72808"/>
                </a:cubicBezTo>
                <a:cubicBezTo>
                  <a:pt x="134579" y="73114"/>
                  <a:pt x="134820" y="73354"/>
                  <a:pt x="135126" y="73354"/>
                </a:cubicBezTo>
                <a:close/>
                <a:moveTo>
                  <a:pt x="130297" y="73507"/>
                </a:moveTo>
                <a:cubicBezTo>
                  <a:pt x="130930" y="73485"/>
                  <a:pt x="131236" y="72742"/>
                  <a:pt x="130799" y="72305"/>
                </a:cubicBezTo>
                <a:cubicBezTo>
                  <a:pt x="130362" y="71868"/>
                  <a:pt x="129597" y="72174"/>
                  <a:pt x="129619" y="72808"/>
                </a:cubicBezTo>
                <a:cubicBezTo>
                  <a:pt x="129619" y="73180"/>
                  <a:pt x="129925" y="73507"/>
                  <a:pt x="130297" y="73507"/>
                </a:cubicBezTo>
                <a:close/>
                <a:moveTo>
                  <a:pt x="125489" y="73638"/>
                </a:moveTo>
                <a:cubicBezTo>
                  <a:pt x="126232" y="73638"/>
                  <a:pt x="126604" y="72721"/>
                  <a:pt x="126079" y="72196"/>
                </a:cubicBezTo>
                <a:cubicBezTo>
                  <a:pt x="125533" y="71672"/>
                  <a:pt x="124637" y="72043"/>
                  <a:pt x="124637" y="72808"/>
                </a:cubicBezTo>
                <a:cubicBezTo>
                  <a:pt x="124637" y="73267"/>
                  <a:pt x="125009" y="73638"/>
                  <a:pt x="125489" y="73638"/>
                </a:cubicBezTo>
                <a:close/>
                <a:moveTo>
                  <a:pt x="120660" y="73769"/>
                </a:moveTo>
                <a:cubicBezTo>
                  <a:pt x="121534" y="73769"/>
                  <a:pt x="121950" y="72721"/>
                  <a:pt x="121338" y="72109"/>
                </a:cubicBezTo>
                <a:cubicBezTo>
                  <a:pt x="120726" y="71497"/>
                  <a:pt x="119677" y="71934"/>
                  <a:pt x="119677" y="72808"/>
                </a:cubicBezTo>
                <a:cubicBezTo>
                  <a:pt x="119677" y="73332"/>
                  <a:pt x="120114" y="73769"/>
                  <a:pt x="120660" y="73769"/>
                </a:cubicBezTo>
                <a:close/>
                <a:moveTo>
                  <a:pt x="115831" y="73901"/>
                </a:moveTo>
                <a:cubicBezTo>
                  <a:pt x="116815" y="73901"/>
                  <a:pt x="117317" y="72721"/>
                  <a:pt x="116618" y="72000"/>
                </a:cubicBezTo>
                <a:cubicBezTo>
                  <a:pt x="115919" y="71300"/>
                  <a:pt x="114717" y="71803"/>
                  <a:pt x="114717" y="72808"/>
                </a:cubicBezTo>
                <a:cubicBezTo>
                  <a:pt x="114717" y="73420"/>
                  <a:pt x="115219" y="73901"/>
                  <a:pt x="115831" y="73901"/>
                </a:cubicBezTo>
                <a:close/>
                <a:moveTo>
                  <a:pt x="111002" y="74054"/>
                </a:moveTo>
                <a:cubicBezTo>
                  <a:pt x="112117" y="74054"/>
                  <a:pt x="112685" y="72699"/>
                  <a:pt x="111898" y="71912"/>
                </a:cubicBezTo>
                <a:cubicBezTo>
                  <a:pt x="111090" y="71104"/>
                  <a:pt x="109735" y="71672"/>
                  <a:pt x="109735" y="72808"/>
                </a:cubicBezTo>
                <a:cubicBezTo>
                  <a:pt x="109735" y="73485"/>
                  <a:pt x="110303" y="74054"/>
                  <a:pt x="111002" y="74054"/>
                </a:cubicBezTo>
                <a:close/>
                <a:moveTo>
                  <a:pt x="106173" y="74185"/>
                </a:moveTo>
                <a:cubicBezTo>
                  <a:pt x="107419" y="74185"/>
                  <a:pt x="108052" y="72699"/>
                  <a:pt x="107156" y="71803"/>
                </a:cubicBezTo>
                <a:cubicBezTo>
                  <a:pt x="106282" y="70929"/>
                  <a:pt x="104775" y="71563"/>
                  <a:pt x="104797" y="72808"/>
                </a:cubicBezTo>
                <a:cubicBezTo>
                  <a:pt x="104797" y="73573"/>
                  <a:pt x="105408" y="74185"/>
                  <a:pt x="106173" y="74185"/>
                </a:cubicBezTo>
                <a:close/>
                <a:moveTo>
                  <a:pt x="101344" y="74338"/>
                </a:moveTo>
                <a:cubicBezTo>
                  <a:pt x="102721" y="74338"/>
                  <a:pt x="103420" y="72677"/>
                  <a:pt x="102437" y="71716"/>
                </a:cubicBezTo>
                <a:cubicBezTo>
                  <a:pt x="101475" y="70732"/>
                  <a:pt x="99815" y="71431"/>
                  <a:pt x="99815" y="72808"/>
                </a:cubicBezTo>
                <a:cubicBezTo>
                  <a:pt x="99815" y="73660"/>
                  <a:pt x="100492" y="74338"/>
                  <a:pt x="101344" y="74338"/>
                </a:cubicBezTo>
                <a:close/>
                <a:moveTo>
                  <a:pt x="96537" y="74469"/>
                </a:moveTo>
                <a:cubicBezTo>
                  <a:pt x="98023" y="74469"/>
                  <a:pt x="98766" y="72655"/>
                  <a:pt x="97717" y="71606"/>
                </a:cubicBezTo>
                <a:cubicBezTo>
                  <a:pt x="96646" y="70557"/>
                  <a:pt x="94854" y="71300"/>
                  <a:pt x="94854" y="72786"/>
                </a:cubicBezTo>
                <a:cubicBezTo>
                  <a:pt x="94854" y="73704"/>
                  <a:pt x="95597" y="74469"/>
                  <a:pt x="96537" y="74469"/>
                </a:cubicBezTo>
                <a:close/>
                <a:moveTo>
                  <a:pt x="91708" y="74600"/>
                </a:moveTo>
                <a:cubicBezTo>
                  <a:pt x="93303" y="74600"/>
                  <a:pt x="94112" y="72655"/>
                  <a:pt x="92975" y="71497"/>
                </a:cubicBezTo>
                <a:cubicBezTo>
                  <a:pt x="91839" y="70361"/>
                  <a:pt x="89894" y="71169"/>
                  <a:pt x="89894" y="72786"/>
                </a:cubicBezTo>
                <a:cubicBezTo>
                  <a:pt x="89894" y="73791"/>
                  <a:pt x="90703" y="74600"/>
                  <a:pt x="91708" y="74600"/>
                </a:cubicBezTo>
                <a:close/>
                <a:moveTo>
                  <a:pt x="86879" y="74731"/>
                </a:moveTo>
                <a:cubicBezTo>
                  <a:pt x="88605" y="74731"/>
                  <a:pt x="89479" y="72633"/>
                  <a:pt x="88256" y="71410"/>
                </a:cubicBezTo>
                <a:cubicBezTo>
                  <a:pt x="87032" y="70186"/>
                  <a:pt x="84934" y="71060"/>
                  <a:pt x="84934" y="72786"/>
                </a:cubicBezTo>
                <a:cubicBezTo>
                  <a:pt x="84934" y="73857"/>
                  <a:pt x="85808" y="74731"/>
                  <a:pt x="86879" y="74731"/>
                </a:cubicBezTo>
                <a:close/>
                <a:moveTo>
                  <a:pt x="82050" y="74840"/>
                </a:moveTo>
                <a:cubicBezTo>
                  <a:pt x="83864" y="74840"/>
                  <a:pt x="84781" y="72633"/>
                  <a:pt x="83492" y="71344"/>
                </a:cubicBezTo>
                <a:cubicBezTo>
                  <a:pt x="82203" y="70055"/>
                  <a:pt x="79996" y="70973"/>
                  <a:pt x="79996" y="72786"/>
                </a:cubicBezTo>
                <a:cubicBezTo>
                  <a:pt x="79996" y="73922"/>
                  <a:pt x="80914" y="74840"/>
                  <a:pt x="82050" y="74840"/>
                </a:cubicBezTo>
                <a:close/>
                <a:moveTo>
                  <a:pt x="77221" y="74884"/>
                </a:moveTo>
                <a:cubicBezTo>
                  <a:pt x="79100" y="74884"/>
                  <a:pt x="80040" y="72633"/>
                  <a:pt x="78707" y="71300"/>
                </a:cubicBezTo>
                <a:cubicBezTo>
                  <a:pt x="77374" y="69967"/>
                  <a:pt x="75123" y="70907"/>
                  <a:pt x="75123" y="72786"/>
                </a:cubicBezTo>
                <a:cubicBezTo>
                  <a:pt x="75123" y="73944"/>
                  <a:pt x="76063" y="74884"/>
                  <a:pt x="77221" y="74884"/>
                </a:cubicBezTo>
                <a:close/>
                <a:moveTo>
                  <a:pt x="72392" y="74840"/>
                </a:moveTo>
                <a:cubicBezTo>
                  <a:pt x="74227" y="74840"/>
                  <a:pt x="75145" y="72633"/>
                  <a:pt x="73834" y="71344"/>
                </a:cubicBezTo>
                <a:cubicBezTo>
                  <a:pt x="72545" y="70055"/>
                  <a:pt x="70338" y="70973"/>
                  <a:pt x="70338" y="72786"/>
                </a:cubicBezTo>
                <a:cubicBezTo>
                  <a:pt x="70338" y="73922"/>
                  <a:pt x="71256" y="74840"/>
                  <a:pt x="72392" y="74840"/>
                </a:cubicBezTo>
                <a:close/>
                <a:moveTo>
                  <a:pt x="67563" y="74709"/>
                </a:moveTo>
                <a:cubicBezTo>
                  <a:pt x="69289" y="74709"/>
                  <a:pt x="70141" y="72633"/>
                  <a:pt x="68939" y="71431"/>
                </a:cubicBezTo>
                <a:cubicBezTo>
                  <a:pt x="67716" y="70208"/>
                  <a:pt x="65640" y="71060"/>
                  <a:pt x="65640" y="72786"/>
                </a:cubicBezTo>
                <a:cubicBezTo>
                  <a:pt x="65640" y="73857"/>
                  <a:pt x="66514" y="74709"/>
                  <a:pt x="67563" y="74709"/>
                </a:cubicBezTo>
                <a:close/>
                <a:moveTo>
                  <a:pt x="62734" y="74578"/>
                </a:moveTo>
                <a:cubicBezTo>
                  <a:pt x="64351" y="74578"/>
                  <a:pt x="65137" y="72655"/>
                  <a:pt x="64023" y="71519"/>
                </a:cubicBezTo>
                <a:cubicBezTo>
                  <a:pt x="62887" y="70383"/>
                  <a:pt x="60942" y="71191"/>
                  <a:pt x="60942" y="72786"/>
                </a:cubicBezTo>
                <a:cubicBezTo>
                  <a:pt x="60964" y="73769"/>
                  <a:pt x="61750" y="74578"/>
                  <a:pt x="62734" y="74578"/>
                </a:cubicBezTo>
                <a:close/>
                <a:moveTo>
                  <a:pt x="57927" y="74447"/>
                </a:moveTo>
                <a:cubicBezTo>
                  <a:pt x="59391" y="74447"/>
                  <a:pt x="60133" y="72655"/>
                  <a:pt x="59085" y="71606"/>
                </a:cubicBezTo>
                <a:cubicBezTo>
                  <a:pt x="58058" y="70557"/>
                  <a:pt x="56266" y="71300"/>
                  <a:pt x="56266" y="72786"/>
                </a:cubicBezTo>
                <a:cubicBezTo>
                  <a:pt x="56266" y="73704"/>
                  <a:pt x="57009" y="74447"/>
                  <a:pt x="57927" y="74447"/>
                </a:cubicBezTo>
                <a:close/>
                <a:moveTo>
                  <a:pt x="53098" y="74316"/>
                </a:moveTo>
                <a:cubicBezTo>
                  <a:pt x="54452" y="74316"/>
                  <a:pt x="55130" y="72677"/>
                  <a:pt x="54168" y="71716"/>
                </a:cubicBezTo>
                <a:cubicBezTo>
                  <a:pt x="53207" y="70754"/>
                  <a:pt x="51568" y="71431"/>
                  <a:pt x="51568" y="72786"/>
                </a:cubicBezTo>
                <a:cubicBezTo>
                  <a:pt x="51568" y="73638"/>
                  <a:pt x="52245" y="74316"/>
                  <a:pt x="53098" y="74316"/>
                </a:cubicBezTo>
                <a:close/>
                <a:moveTo>
                  <a:pt x="48268" y="74163"/>
                </a:moveTo>
                <a:cubicBezTo>
                  <a:pt x="49492" y="74163"/>
                  <a:pt x="50082" y="72677"/>
                  <a:pt x="49208" y="71825"/>
                </a:cubicBezTo>
                <a:cubicBezTo>
                  <a:pt x="48356" y="70973"/>
                  <a:pt x="46892" y="71584"/>
                  <a:pt x="46892" y="72808"/>
                </a:cubicBezTo>
                <a:cubicBezTo>
                  <a:pt x="46892" y="73551"/>
                  <a:pt x="47504" y="74163"/>
                  <a:pt x="48268" y="74163"/>
                </a:cubicBezTo>
                <a:close/>
                <a:moveTo>
                  <a:pt x="43439" y="74032"/>
                </a:moveTo>
                <a:cubicBezTo>
                  <a:pt x="44554" y="74032"/>
                  <a:pt x="45122" y="72699"/>
                  <a:pt x="44335" y="71912"/>
                </a:cubicBezTo>
                <a:cubicBezTo>
                  <a:pt x="43549" y="71126"/>
                  <a:pt x="42194" y="71672"/>
                  <a:pt x="42194" y="72786"/>
                </a:cubicBezTo>
                <a:cubicBezTo>
                  <a:pt x="42194" y="73485"/>
                  <a:pt x="42762" y="74032"/>
                  <a:pt x="43439" y="74032"/>
                </a:cubicBezTo>
                <a:close/>
                <a:moveTo>
                  <a:pt x="38610" y="73879"/>
                </a:moveTo>
                <a:cubicBezTo>
                  <a:pt x="39594" y="73879"/>
                  <a:pt x="40074" y="72699"/>
                  <a:pt x="39397" y="72021"/>
                </a:cubicBezTo>
                <a:cubicBezTo>
                  <a:pt x="38698" y="71322"/>
                  <a:pt x="37518" y="71825"/>
                  <a:pt x="37518" y="72786"/>
                </a:cubicBezTo>
                <a:cubicBezTo>
                  <a:pt x="37518" y="73398"/>
                  <a:pt x="38020" y="73879"/>
                  <a:pt x="38610" y="73879"/>
                </a:cubicBezTo>
                <a:close/>
                <a:moveTo>
                  <a:pt x="33781" y="73748"/>
                </a:moveTo>
                <a:cubicBezTo>
                  <a:pt x="34655" y="73748"/>
                  <a:pt x="35092" y="72721"/>
                  <a:pt x="34481" y="72109"/>
                </a:cubicBezTo>
                <a:cubicBezTo>
                  <a:pt x="33869" y="71497"/>
                  <a:pt x="32820" y="71934"/>
                  <a:pt x="32820" y="72786"/>
                </a:cubicBezTo>
                <a:cubicBezTo>
                  <a:pt x="32820" y="73311"/>
                  <a:pt x="33257" y="73748"/>
                  <a:pt x="33781" y="73748"/>
                </a:cubicBezTo>
                <a:close/>
                <a:moveTo>
                  <a:pt x="28974" y="73617"/>
                </a:moveTo>
                <a:cubicBezTo>
                  <a:pt x="29695" y="73617"/>
                  <a:pt x="30067" y="72742"/>
                  <a:pt x="29542" y="72218"/>
                </a:cubicBezTo>
                <a:cubicBezTo>
                  <a:pt x="29040" y="71694"/>
                  <a:pt x="28144" y="72065"/>
                  <a:pt x="28144" y="72786"/>
                </a:cubicBezTo>
                <a:cubicBezTo>
                  <a:pt x="28144" y="73245"/>
                  <a:pt x="28515" y="73617"/>
                  <a:pt x="28974" y="73617"/>
                </a:cubicBezTo>
                <a:close/>
                <a:moveTo>
                  <a:pt x="24145" y="73464"/>
                </a:moveTo>
                <a:cubicBezTo>
                  <a:pt x="24757" y="73464"/>
                  <a:pt x="25063" y="72742"/>
                  <a:pt x="24626" y="72305"/>
                </a:cubicBezTo>
                <a:cubicBezTo>
                  <a:pt x="24189" y="71868"/>
                  <a:pt x="23446" y="72174"/>
                  <a:pt x="23446" y="72786"/>
                </a:cubicBezTo>
                <a:cubicBezTo>
                  <a:pt x="23468" y="73158"/>
                  <a:pt x="23774" y="73464"/>
                  <a:pt x="24145" y="73464"/>
                </a:cubicBezTo>
                <a:close/>
                <a:moveTo>
                  <a:pt x="19316" y="73332"/>
                </a:moveTo>
                <a:cubicBezTo>
                  <a:pt x="19797" y="73332"/>
                  <a:pt x="20037" y="72742"/>
                  <a:pt x="19709" y="72393"/>
                </a:cubicBezTo>
                <a:cubicBezTo>
                  <a:pt x="19360" y="72065"/>
                  <a:pt x="18770" y="72305"/>
                  <a:pt x="18770" y="72786"/>
                </a:cubicBezTo>
                <a:cubicBezTo>
                  <a:pt x="18770" y="73092"/>
                  <a:pt x="19010" y="73332"/>
                  <a:pt x="19316" y="73332"/>
                </a:cubicBezTo>
                <a:close/>
                <a:moveTo>
                  <a:pt x="14487" y="73180"/>
                </a:moveTo>
                <a:cubicBezTo>
                  <a:pt x="14859" y="73201"/>
                  <a:pt x="15033" y="72764"/>
                  <a:pt x="14771" y="72502"/>
                </a:cubicBezTo>
                <a:cubicBezTo>
                  <a:pt x="14531" y="72240"/>
                  <a:pt x="14094" y="72437"/>
                  <a:pt x="14094" y="72786"/>
                </a:cubicBezTo>
                <a:cubicBezTo>
                  <a:pt x="14094" y="73005"/>
                  <a:pt x="14269" y="73180"/>
                  <a:pt x="14509" y="73180"/>
                </a:cubicBezTo>
                <a:close/>
                <a:moveTo>
                  <a:pt x="9658" y="73048"/>
                </a:moveTo>
                <a:cubicBezTo>
                  <a:pt x="9811" y="73048"/>
                  <a:pt x="9920" y="72939"/>
                  <a:pt x="9920" y="72786"/>
                </a:cubicBezTo>
                <a:cubicBezTo>
                  <a:pt x="9920" y="72458"/>
                  <a:pt x="9418" y="72458"/>
                  <a:pt x="9418" y="72786"/>
                </a:cubicBezTo>
                <a:cubicBezTo>
                  <a:pt x="9418" y="72917"/>
                  <a:pt x="9527" y="73048"/>
                  <a:pt x="9658" y="73048"/>
                </a:cubicBezTo>
                <a:close/>
                <a:moveTo>
                  <a:pt x="4829" y="72895"/>
                </a:moveTo>
                <a:cubicBezTo>
                  <a:pt x="4895" y="72917"/>
                  <a:pt x="4960" y="72852"/>
                  <a:pt x="4960" y="72786"/>
                </a:cubicBezTo>
                <a:cubicBezTo>
                  <a:pt x="4960" y="72633"/>
                  <a:pt x="4720" y="72633"/>
                  <a:pt x="4720" y="72786"/>
                </a:cubicBezTo>
                <a:cubicBezTo>
                  <a:pt x="4720" y="72852"/>
                  <a:pt x="4763" y="72917"/>
                  <a:pt x="4829" y="72895"/>
                </a:cubicBezTo>
                <a:close/>
                <a:moveTo>
                  <a:pt x="22" y="72808"/>
                </a:moveTo>
                <a:lnTo>
                  <a:pt x="22" y="72808"/>
                </a:lnTo>
                <a:cubicBezTo>
                  <a:pt x="22" y="72786"/>
                  <a:pt x="22" y="72786"/>
                  <a:pt x="22" y="72786"/>
                </a:cubicBezTo>
                <a:lnTo>
                  <a:pt x="0" y="72808"/>
                </a:lnTo>
                <a:close/>
                <a:moveTo>
                  <a:pt x="154442" y="67979"/>
                </a:moveTo>
                <a:cubicBezTo>
                  <a:pt x="154442" y="67979"/>
                  <a:pt x="154442" y="67979"/>
                  <a:pt x="154442" y="67957"/>
                </a:cubicBezTo>
                <a:cubicBezTo>
                  <a:pt x="154442" y="67957"/>
                  <a:pt x="154442" y="67957"/>
                  <a:pt x="154442" y="67957"/>
                </a:cubicBezTo>
                <a:lnTo>
                  <a:pt x="154442" y="67957"/>
                </a:lnTo>
                <a:cubicBezTo>
                  <a:pt x="154442" y="67957"/>
                  <a:pt x="154442" y="67979"/>
                  <a:pt x="154442" y="67979"/>
                </a:cubicBezTo>
                <a:close/>
                <a:moveTo>
                  <a:pt x="149613" y="68088"/>
                </a:moveTo>
                <a:cubicBezTo>
                  <a:pt x="149809" y="68088"/>
                  <a:pt x="149482" y="67760"/>
                  <a:pt x="149482" y="67957"/>
                </a:cubicBezTo>
                <a:cubicBezTo>
                  <a:pt x="149482" y="68045"/>
                  <a:pt x="149525" y="68088"/>
                  <a:pt x="149613" y="68088"/>
                </a:cubicBezTo>
                <a:close/>
                <a:moveTo>
                  <a:pt x="144784" y="68241"/>
                </a:moveTo>
                <a:cubicBezTo>
                  <a:pt x="145024" y="68241"/>
                  <a:pt x="145155" y="67957"/>
                  <a:pt x="144980" y="67782"/>
                </a:cubicBezTo>
                <a:cubicBezTo>
                  <a:pt x="144805" y="67608"/>
                  <a:pt x="144500" y="67717"/>
                  <a:pt x="144500" y="67979"/>
                </a:cubicBezTo>
                <a:cubicBezTo>
                  <a:pt x="144500" y="68132"/>
                  <a:pt x="144631" y="68241"/>
                  <a:pt x="144784" y="68241"/>
                </a:cubicBezTo>
                <a:close/>
                <a:moveTo>
                  <a:pt x="139955" y="68372"/>
                </a:moveTo>
                <a:cubicBezTo>
                  <a:pt x="140413" y="68307"/>
                  <a:pt x="140413" y="67629"/>
                  <a:pt x="139955" y="67564"/>
                </a:cubicBezTo>
                <a:cubicBezTo>
                  <a:pt x="139474" y="67476"/>
                  <a:pt x="139474" y="68460"/>
                  <a:pt x="139955" y="68372"/>
                </a:cubicBezTo>
                <a:close/>
                <a:moveTo>
                  <a:pt x="135126" y="68525"/>
                </a:moveTo>
                <a:cubicBezTo>
                  <a:pt x="135628" y="68525"/>
                  <a:pt x="135890" y="67913"/>
                  <a:pt x="135519" y="67564"/>
                </a:cubicBezTo>
                <a:cubicBezTo>
                  <a:pt x="135169" y="67214"/>
                  <a:pt x="134557" y="67455"/>
                  <a:pt x="134557" y="67957"/>
                </a:cubicBezTo>
                <a:cubicBezTo>
                  <a:pt x="134557" y="68263"/>
                  <a:pt x="134820" y="68525"/>
                  <a:pt x="135126" y="68525"/>
                </a:cubicBezTo>
                <a:close/>
                <a:moveTo>
                  <a:pt x="130297" y="68656"/>
                </a:moveTo>
                <a:cubicBezTo>
                  <a:pt x="130930" y="68656"/>
                  <a:pt x="131236" y="67913"/>
                  <a:pt x="130799" y="67476"/>
                </a:cubicBezTo>
                <a:cubicBezTo>
                  <a:pt x="130362" y="67039"/>
                  <a:pt x="129619" y="67345"/>
                  <a:pt x="129597" y="67957"/>
                </a:cubicBezTo>
                <a:cubicBezTo>
                  <a:pt x="129619" y="68350"/>
                  <a:pt x="129925" y="68656"/>
                  <a:pt x="130297" y="68656"/>
                </a:cubicBezTo>
                <a:close/>
                <a:moveTo>
                  <a:pt x="125467" y="68809"/>
                </a:moveTo>
                <a:cubicBezTo>
                  <a:pt x="126232" y="68809"/>
                  <a:pt x="126604" y="67892"/>
                  <a:pt x="126079" y="67367"/>
                </a:cubicBezTo>
                <a:cubicBezTo>
                  <a:pt x="125533" y="66821"/>
                  <a:pt x="124637" y="67214"/>
                  <a:pt x="124637" y="67957"/>
                </a:cubicBezTo>
                <a:cubicBezTo>
                  <a:pt x="124637" y="68438"/>
                  <a:pt x="125009" y="68809"/>
                  <a:pt x="125467" y="68809"/>
                </a:cubicBezTo>
                <a:close/>
                <a:moveTo>
                  <a:pt x="120660" y="68940"/>
                </a:moveTo>
                <a:cubicBezTo>
                  <a:pt x="121534" y="68940"/>
                  <a:pt x="121950" y="67892"/>
                  <a:pt x="121338" y="67258"/>
                </a:cubicBezTo>
                <a:cubicBezTo>
                  <a:pt x="120726" y="66646"/>
                  <a:pt x="119677" y="67083"/>
                  <a:pt x="119677" y="67957"/>
                </a:cubicBezTo>
                <a:cubicBezTo>
                  <a:pt x="119677" y="68503"/>
                  <a:pt x="120114" y="68940"/>
                  <a:pt x="120660" y="68940"/>
                </a:cubicBezTo>
                <a:close/>
                <a:moveTo>
                  <a:pt x="115831" y="69093"/>
                </a:moveTo>
                <a:cubicBezTo>
                  <a:pt x="116836" y="69093"/>
                  <a:pt x="117339" y="67870"/>
                  <a:pt x="116618" y="67171"/>
                </a:cubicBezTo>
                <a:cubicBezTo>
                  <a:pt x="115919" y="66449"/>
                  <a:pt x="114695" y="66952"/>
                  <a:pt x="114695" y="67957"/>
                </a:cubicBezTo>
                <a:cubicBezTo>
                  <a:pt x="114695" y="68591"/>
                  <a:pt x="115198" y="69093"/>
                  <a:pt x="115831" y="69093"/>
                </a:cubicBezTo>
                <a:close/>
                <a:moveTo>
                  <a:pt x="111002" y="69225"/>
                </a:moveTo>
                <a:cubicBezTo>
                  <a:pt x="112138" y="69225"/>
                  <a:pt x="112707" y="67870"/>
                  <a:pt x="111898" y="67061"/>
                </a:cubicBezTo>
                <a:cubicBezTo>
                  <a:pt x="111090" y="66253"/>
                  <a:pt x="109735" y="66821"/>
                  <a:pt x="109735" y="67957"/>
                </a:cubicBezTo>
                <a:cubicBezTo>
                  <a:pt x="109735" y="68656"/>
                  <a:pt x="110303" y="69225"/>
                  <a:pt x="111002" y="69225"/>
                </a:cubicBezTo>
                <a:close/>
                <a:moveTo>
                  <a:pt x="106173" y="69356"/>
                </a:moveTo>
                <a:cubicBezTo>
                  <a:pt x="107441" y="69377"/>
                  <a:pt x="108052" y="67848"/>
                  <a:pt x="107178" y="66974"/>
                </a:cubicBezTo>
                <a:cubicBezTo>
                  <a:pt x="106282" y="66078"/>
                  <a:pt x="104775" y="66712"/>
                  <a:pt x="104775" y="67957"/>
                </a:cubicBezTo>
                <a:cubicBezTo>
                  <a:pt x="104775" y="68744"/>
                  <a:pt x="105408" y="69356"/>
                  <a:pt x="106173" y="69356"/>
                </a:cubicBezTo>
                <a:close/>
                <a:moveTo>
                  <a:pt x="101344" y="69509"/>
                </a:moveTo>
                <a:cubicBezTo>
                  <a:pt x="102743" y="69509"/>
                  <a:pt x="103442" y="67848"/>
                  <a:pt x="102459" y="66865"/>
                </a:cubicBezTo>
                <a:cubicBezTo>
                  <a:pt x="101475" y="65881"/>
                  <a:pt x="99793" y="66581"/>
                  <a:pt x="99793" y="67957"/>
                </a:cubicBezTo>
                <a:cubicBezTo>
                  <a:pt x="99793" y="68809"/>
                  <a:pt x="100492" y="69509"/>
                  <a:pt x="101344" y="69509"/>
                </a:cubicBezTo>
                <a:close/>
                <a:moveTo>
                  <a:pt x="96515" y="69640"/>
                </a:moveTo>
                <a:cubicBezTo>
                  <a:pt x="98023" y="69640"/>
                  <a:pt x="98788" y="67826"/>
                  <a:pt x="97717" y="66755"/>
                </a:cubicBezTo>
                <a:cubicBezTo>
                  <a:pt x="96646" y="65707"/>
                  <a:pt x="94833" y="66449"/>
                  <a:pt x="94833" y="67957"/>
                </a:cubicBezTo>
                <a:cubicBezTo>
                  <a:pt x="94833" y="68897"/>
                  <a:pt x="95597" y="69640"/>
                  <a:pt x="96515" y="69640"/>
                </a:cubicBezTo>
                <a:close/>
                <a:moveTo>
                  <a:pt x="91708" y="69793"/>
                </a:moveTo>
                <a:cubicBezTo>
                  <a:pt x="93325" y="69793"/>
                  <a:pt x="94155" y="67826"/>
                  <a:pt x="92997" y="66668"/>
                </a:cubicBezTo>
                <a:cubicBezTo>
                  <a:pt x="91839" y="65510"/>
                  <a:pt x="89872" y="66318"/>
                  <a:pt x="89872" y="67957"/>
                </a:cubicBezTo>
                <a:cubicBezTo>
                  <a:pt x="89872" y="68984"/>
                  <a:pt x="90681" y="69793"/>
                  <a:pt x="91708" y="69793"/>
                </a:cubicBezTo>
                <a:close/>
                <a:moveTo>
                  <a:pt x="86879" y="69924"/>
                </a:moveTo>
                <a:cubicBezTo>
                  <a:pt x="88627" y="69924"/>
                  <a:pt x="89501" y="67804"/>
                  <a:pt x="88256" y="66581"/>
                </a:cubicBezTo>
                <a:cubicBezTo>
                  <a:pt x="87032" y="65335"/>
                  <a:pt x="84912" y="66209"/>
                  <a:pt x="84912" y="67957"/>
                </a:cubicBezTo>
                <a:cubicBezTo>
                  <a:pt x="84912" y="69050"/>
                  <a:pt x="85786" y="69924"/>
                  <a:pt x="86879" y="69924"/>
                </a:cubicBezTo>
                <a:close/>
                <a:moveTo>
                  <a:pt x="82050" y="70055"/>
                </a:moveTo>
                <a:cubicBezTo>
                  <a:pt x="83929" y="70055"/>
                  <a:pt x="84869" y="67804"/>
                  <a:pt x="83536" y="66471"/>
                </a:cubicBezTo>
                <a:cubicBezTo>
                  <a:pt x="82203" y="65138"/>
                  <a:pt x="79952" y="66078"/>
                  <a:pt x="79952" y="67957"/>
                </a:cubicBezTo>
                <a:cubicBezTo>
                  <a:pt x="79952" y="69115"/>
                  <a:pt x="80892" y="70055"/>
                  <a:pt x="82050" y="70055"/>
                </a:cubicBezTo>
                <a:close/>
                <a:moveTo>
                  <a:pt x="77221" y="70164"/>
                </a:moveTo>
                <a:cubicBezTo>
                  <a:pt x="79166" y="70164"/>
                  <a:pt x="80149" y="67804"/>
                  <a:pt x="78772" y="66428"/>
                </a:cubicBezTo>
                <a:cubicBezTo>
                  <a:pt x="77396" y="65051"/>
                  <a:pt x="75036" y="66034"/>
                  <a:pt x="75036" y="67979"/>
                </a:cubicBezTo>
                <a:cubicBezTo>
                  <a:pt x="75036" y="69181"/>
                  <a:pt x="76019" y="70164"/>
                  <a:pt x="77221" y="70164"/>
                </a:cubicBezTo>
                <a:close/>
                <a:moveTo>
                  <a:pt x="72392" y="70055"/>
                </a:moveTo>
                <a:cubicBezTo>
                  <a:pt x="74271" y="70055"/>
                  <a:pt x="75189" y="67804"/>
                  <a:pt x="73878" y="66493"/>
                </a:cubicBezTo>
                <a:cubicBezTo>
                  <a:pt x="72567" y="65160"/>
                  <a:pt x="70316" y="66100"/>
                  <a:pt x="70316" y="67957"/>
                </a:cubicBezTo>
                <a:cubicBezTo>
                  <a:pt x="70316" y="69115"/>
                  <a:pt x="71256" y="70055"/>
                  <a:pt x="72392" y="70055"/>
                </a:cubicBezTo>
                <a:close/>
                <a:moveTo>
                  <a:pt x="67563" y="69924"/>
                </a:moveTo>
                <a:cubicBezTo>
                  <a:pt x="69311" y="69924"/>
                  <a:pt x="70185" y="67804"/>
                  <a:pt x="68961" y="66581"/>
                </a:cubicBezTo>
                <a:cubicBezTo>
                  <a:pt x="67716" y="65335"/>
                  <a:pt x="65618" y="66209"/>
                  <a:pt x="65618" y="67957"/>
                </a:cubicBezTo>
                <a:cubicBezTo>
                  <a:pt x="65618" y="69050"/>
                  <a:pt x="66492" y="69924"/>
                  <a:pt x="67563" y="69924"/>
                </a:cubicBezTo>
                <a:close/>
                <a:moveTo>
                  <a:pt x="62734" y="69771"/>
                </a:moveTo>
                <a:cubicBezTo>
                  <a:pt x="64373" y="69793"/>
                  <a:pt x="65181" y="67826"/>
                  <a:pt x="64045" y="66668"/>
                </a:cubicBezTo>
                <a:cubicBezTo>
                  <a:pt x="62887" y="65532"/>
                  <a:pt x="60920" y="66340"/>
                  <a:pt x="60920" y="67957"/>
                </a:cubicBezTo>
                <a:cubicBezTo>
                  <a:pt x="60920" y="68962"/>
                  <a:pt x="61750" y="69771"/>
                  <a:pt x="62734" y="69771"/>
                </a:cubicBezTo>
                <a:close/>
                <a:moveTo>
                  <a:pt x="57927" y="69640"/>
                </a:moveTo>
                <a:cubicBezTo>
                  <a:pt x="59412" y="69640"/>
                  <a:pt x="60155" y="67826"/>
                  <a:pt x="59107" y="66777"/>
                </a:cubicBezTo>
                <a:cubicBezTo>
                  <a:pt x="58058" y="65728"/>
                  <a:pt x="56244" y="66471"/>
                  <a:pt x="56244" y="67957"/>
                </a:cubicBezTo>
                <a:cubicBezTo>
                  <a:pt x="56244" y="68875"/>
                  <a:pt x="56987" y="69640"/>
                  <a:pt x="57927" y="69640"/>
                </a:cubicBezTo>
                <a:close/>
                <a:moveTo>
                  <a:pt x="53098" y="69509"/>
                </a:moveTo>
                <a:cubicBezTo>
                  <a:pt x="54474" y="69509"/>
                  <a:pt x="55152" y="67848"/>
                  <a:pt x="54190" y="66865"/>
                </a:cubicBezTo>
                <a:cubicBezTo>
                  <a:pt x="53207" y="65903"/>
                  <a:pt x="51546" y="66581"/>
                  <a:pt x="51546" y="67957"/>
                </a:cubicBezTo>
                <a:cubicBezTo>
                  <a:pt x="51546" y="68809"/>
                  <a:pt x="52245" y="69509"/>
                  <a:pt x="53098" y="69509"/>
                </a:cubicBezTo>
                <a:close/>
                <a:moveTo>
                  <a:pt x="48268" y="69356"/>
                </a:moveTo>
                <a:cubicBezTo>
                  <a:pt x="49514" y="69356"/>
                  <a:pt x="50126" y="67848"/>
                  <a:pt x="49252" y="66974"/>
                </a:cubicBezTo>
                <a:cubicBezTo>
                  <a:pt x="48378" y="66100"/>
                  <a:pt x="46870" y="66712"/>
                  <a:pt x="46870" y="67957"/>
                </a:cubicBezTo>
                <a:cubicBezTo>
                  <a:pt x="46870" y="68722"/>
                  <a:pt x="47482" y="69356"/>
                  <a:pt x="48268" y="69356"/>
                </a:cubicBezTo>
                <a:close/>
                <a:moveTo>
                  <a:pt x="43439" y="69225"/>
                </a:moveTo>
                <a:cubicBezTo>
                  <a:pt x="44576" y="69225"/>
                  <a:pt x="45122" y="67870"/>
                  <a:pt x="44335" y="67061"/>
                </a:cubicBezTo>
                <a:cubicBezTo>
                  <a:pt x="43549" y="66275"/>
                  <a:pt x="42194" y="66843"/>
                  <a:pt x="42194" y="67957"/>
                </a:cubicBezTo>
                <a:cubicBezTo>
                  <a:pt x="42194" y="68656"/>
                  <a:pt x="42740" y="69225"/>
                  <a:pt x="43439" y="69225"/>
                </a:cubicBezTo>
                <a:close/>
                <a:moveTo>
                  <a:pt x="38610" y="69072"/>
                </a:moveTo>
                <a:cubicBezTo>
                  <a:pt x="39616" y="69072"/>
                  <a:pt x="40096" y="67870"/>
                  <a:pt x="39397" y="67171"/>
                </a:cubicBezTo>
                <a:cubicBezTo>
                  <a:pt x="38698" y="66471"/>
                  <a:pt x="37496" y="66974"/>
                  <a:pt x="37496" y="67957"/>
                </a:cubicBezTo>
                <a:cubicBezTo>
                  <a:pt x="37518" y="68569"/>
                  <a:pt x="37999" y="69072"/>
                  <a:pt x="38610" y="69072"/>
                </a:cubicBezTo>
                <a:close/>
                <a:moveTo>
                  <a:pt x="33781" y="68919"/>
                </a:moveTo>
                <a:cubicBezTo>
                  <a:pt x="34655" y="68919"/>
                  <a:pt x="35071" y="67892"/>
                  <a:pt x="34481" y="67280"/>
                </a:cubicBezTo>
                <a:cubicBezTo>
                  <a:pt x="33869" y="66668"/>
                  <a:pt x="32820" y="67105"/>
                  <a:pt x="32820" y="67957"/>
                </a:cubicBezTo>
                <a:cubicBezTo>
                  <a:pt x="32820" y="68503"/>
                  <a:pt x="33257" y="68919"/>
                  <a:pt x="33781" y="68919"/>
                </a:cubicBezTo>
                <a:close/>
                <a:moveTo>
                  <a:pt x="28974" y="68787"/>
                </a:moveTo>
                <a:cubicBezTo>
                  <a:pt x="29695" y="68787"/>
                  <a:pt x="30067" y="67913"/>
                  <a:pt x="29542" y="67389"/>
                </a:cubicBezTo>
                <a:cubicBezTo>
                  <a:pt x="29040" y="66865"/>
                  <a:pt x="28144" y="67236"/>
                  <a:pt x="28144" y="67979"/>
                </a:cubicBezTo>
                <a:cubicBezTo>
                  <a:pt x="28144" y="68416"/>
                  <a:pt x="28515" y="68787"/>
                  <a:pt x="28974" y="68787"/>
                </a:cubicBezTo>
                <a:close/>
                <a:moveTo>
                  <a:pt x="24145" y="68635"/>
                </a:moveTo>
                <a:cubicBezTo>
                  <a:pt x="24757" y="68635"/>
                  <a:pt x="25063" y="67913"/>
                  <a:pt x="24626" y="67476"/>
                </a:cubicBezTo>
                <a:cubicBezTo>
                  <a:pt x="24189" y="67039"/>
                  <a:pt x="23446" y="67345"/>
                  <a:pt x="23446" y="67957"/>
                </a:cubicBezTo>
                <a:cubicBezTo>
                  <a:pt x="23446" y="68350"/>
                  <a:pt x="23752" y="68635"/>
                  <a:pt x="24145" y="68635"/>
                </a:cubicBezTo>
                <a:close/>
                <a:moveTo>
                  <a:pt x="19316" y="68503"/>
                </a:moveTo>
                <a:cubicBezTo>
                  <a:pt x="19797" y="68503"/>
                  <a:pt x="20037" y="67913"/>
                  <a:pt x="19709" y="67586"/>
                </a:cubicBezTo>
                <a:cubicBezTo>
                  <a:pt x="19360" y="67236"/>
                  <a:pt x="18770" y="67476"/>
                  <a:pt x="18770" y="67957"/>
                </a:cubicBezTo>
                <a:cubicBezTo>
                  <a:pt x="18770" y="68263"/>
                  <a:pt x="19010" y="68503"/>
                  <a:pt x="19316" y="68503"/>
                </a:cubicBezTo>
                <a:close/>
                <a:moveTo>
                  <a:pt x="14487" y="68372"/>
                </a:moveTo>
                <a:cubicBezTo>
                  <a:pt x="14859" y="68372"/>
                  <a:pt x="15033" y="67935"/>
                  <a:pt x="14771" y="67673"/>
                </a:cubicBezTo>
                <a:cubicBezTo>
                  <a:pt x="14531" y="67433"/>
                  <a:pt x="14094" y="67608"/>
                  <a:pt x="14094" y="67957"/>
                </a:cubicBezTo>
                <a:cubicBezTo>
                  <a:pt x="14094" y="68176"/>
                  <a:pt x="14269" y="68372"/>
                  <a:pt x="14509" y="68372"/>
                </a:cubicBezTo>
                <a:close/>
                <a:moveTo>
                  <a:pt x="9658" y="68219"/>
                </a:moveTo>
                <a:cubicBezTo>
                  <a:pt x="9898" y="68219"/>
                  <a:pt x="10030" y="67935"/>
                  <a:pt x="9855" y="67760"/>
                </a:cubicBezTo>
                <a:cubicBezTo>
                  <a:pt x="9680" y="67586"/>
                  <a:pt x="9396" y="67717"/>
                  <a:pt x="9396" y="67957"/>
                </a:cubicBezTo>
                <a:cubicBezTo>
                  <a:pt x="9396" y="68110"/>
                  <a:pt x="9505" y="68219"/>
                  <a:pt x="9658" y="68219"/>
                </a:cubicBezTo>
                <a:close/>
                <a:moveTo>
                  <a:pt x="4829" y="68088"/>
                </a:moveTo>
                <a:cubicBezTo>
                  <a:pt x="4895" y="68088"/>
                  <a:pt x="4960" y="68023"/>
                  <a:pt x="4960" y="67957"/>
                </a:cubicBezTo>
                <a:cubicBezTo>
                  <a:pt x="4960" y="67804"/>
                  <a:pt x="4720" y="67804"/>
                  <a:pt x="4720" y="67957"/>
                </a:cubicBezTo>
                <a:cubicBezTo>
                  <a:pt x="4720" y="68023"/>
                  <a:pt x="4763" y="68088"/>
                  <a:pt x="4829" y="68088"/>
                </a:cubicBezTo>
                <a:close/>
                <a:moveTo>
                  <a:pt x="22" y="67979"/>
                </a:moveTo>
                <a:cubicBezTo>
                  <a:pt x="22" y="67979"/>
                  <a:pt x="22" y="67957"/>
                  <a:pt x="22" y="67957"/>
                </a:cubicBezTo>
                <a:cubicBezTo>
                  <a:pt x="22" y="67957"/>
                  <a:pt x="22" y="67957"/>
                  <a:pt x="22" y="67957"/>
                </a:cubicBezTo>
                <a:lnTo>
                  <a:pt x="0" y="67957"/>
                </a:lnTo>
                <a:cubicBezTo>
                  <a:pt x="0" y="67979"/>
                  <a:pt x="0" y="67979"/>
                  <a:pt x="22" y="67979"/>
                </a:cubicBezTo>
                <a:close/>
                <a:moveTo>
                  <a:pt x="154442" y="63150"/>
                </a:moveTo>
                <a:cubicBezTo>
                  <a:pt x="154442" y="63150"/>
                  <a:pt x="154442" y="63128"/>
                  <a:pt x="154442" y="63128"/>
                </a:cubicBezTo>
                <a:close/>
                <a:moveTo>
                  <a:pt x="149613" y="63259"/>
                </a:moveTo>
                <a:cubicBezTo>
                  <a:pt x="149809" y="63259"/>
                  <a:pt x="149482" y="62931"/>
                  <a:pt x="149482" y="63128"/>
                </a:cubicBezTo>
                <a:cubicBezTo>
                  <a:pt x="149482" y="63216"/>
                  <a:pt x="149525" y="63259"/>
                  <a:pt x="149613" y="63259"/>
                </a:cubicBezTo>
                <a:close/>
                <a:moveTo>
                  <a:pt x="144784" y="63412"/>
                </a:moveTo>
                <a:cubicBezTo>
                  <a:pt x="145024" y="63412"/>
                  <a:pt x="145155" y="63106"/>
                  <a:pt x="144980" y="62931"/>
                </a:cubicBezTo>
                <a:cubicBezTo>
                  <a:pt x="144805" y="62757"/>
                  <a:pt x="144500" y="62888"/>
                  <a:pt x="144500" y="63128"/>
                </a:cubicBezTo>
                <a:cubicBezTo>
                  <a:pt x="144500" y="63281"/>
                  <a:pt x="144631" y="63412"/>
                  <a:pt x="144784" y="63412"/>
                </a:cubicBezTo>
                <a:close/>
                <a:moveTo>
                  <a:pt x="139955" y="63543"/>
                </a:moveTo>
                <a:cubicBezTo>
                  <a:pt x="140326" y="63543"/>
                  <a:pt x="140501" y="63106"/>
                  <a:pt x="140239" y="62844"/>
                </a:cubicBezTo>
                <a:cubicBezTo>
                  <a:pt x="139976" y="62582"/>
                  <a:pt x="139539" y="62757"/>
                  <a:pt x="139539" y="63128"/>
                </a:cubicBezTo>
                <a:cubicBezTo>
                  <a:pt x="139539" y="63368"/>
                  <a:pt x="139736" y="63543"/>
                  <a:pt x="139955" y="63543"/>
                </a:cubicBezTo>
                <a:close/>
                <a:moveTo>
                  <a:pt x="135126" y="63674"/>
                </a:moveTo>
                <a:cubicBezTo>
                  <a:pt x="135628" y="63674"/>
                  <a:pt x="135868" y="63106"/>
                  <a:pt x="135519" y="62757"/>
                </a:cubicBezTo>
                <a:cubicBezTo>
                  <a:pt x="135169" y="62407"/>
                  <a:pt x="134579" y="62647"/>
                  <a:pt x="134579" y="63128"/>
                </a:cubicBezTo>
                <a:cubicBezTo>
                  <a:pt x="134579" y="63434"/>
                  <a:pt x="134820" y="63674"/>
                  <a:pt x="135126" y="63674"/>
                </a:cubicBezTo>
                <a:close/>
                <a:moveTo>
                  <a:pt x="130297" y="63827"/>
                </a:moveTo>
                <a:cubicBezTo>
                  <a:pt x="130930" y="63827"/>
                  <a:pt x="131236" y="63084"/>
                  <a:pt x="130799" y="62647"/>
                </a:cubicBezTo>
                <a:cubicBezTo>
                  <a:pt x="130362" y="62210"/>
                  <a:pt x="129597" y="62516"/>
                  <a:pt x="129597" y="63128"/>
                </a:cubicBezTo>
                <a:cubicBezTo>
                  <a:pt x="129619" y="63521"/>
                  <a:pt x="129925" y="63827"/>
                  <a:pt x="130297" y="63827"/>
                </a:cubicBezTo>
                <a:close/>
                <a:moveTo>
                  <a:pt x="125467" y="63958"/>
                </a:moveTo>
                <a:cubicBezTo>
                  <a:pt x="126210" y="63958"/>
                  <a:pt x="126582" y="63084"/>
                  <a:pt x="126057" y="62560"/>
                </a:cubicBezTo>
                <a:cubicBezTo>
                  <a:pt x="125533" y="62057"/>
                  <a:pt x="124659" y="62407"/>
                  <a:pt x="124659" y="63150"/>
                </a:cubicBezTo>
                <a:cubicBezTo>
                  <a:pt x="124659" y="63609"/>
                  <a:pt x="125030" y="63958"/>
                  <a:pt x="125467" y="63958"/>
                </a:cubicBezTo>
                <a:close/>
                <a:moveTo>
                  <a:pt x="120660" y="64111"/>
                </a:moveTo>
                <a:cubicBezTo>
                  <a:pt x="121512" y="64111"/>
                  <a:pt x="121950" y="63063"/>
                  <a:pt x="121338" y="62451"/>
                </a:cubicBezTo>
                <a:cubicBezTo>
                  <a:pt x="120726" y="61839"/>
                  <a:pt x="119677" y="62276"/>
                  <a:pt x="119677" y="63128"/>
                </a:cubicBezTo>
                <a:cubicBezTo>
                  <a:pt x="119677" y="63674"/>
                  <a:pt x="120114" y="64111"/>
                  <a:pt x="120660" y="64111"/>
                </a:cubicBezTo>
                <a:close/>
                <a:moveTo>
                  <a:pt x="115831" y="64243"/>
                </a:moveTo>
                <a:cubicBezTo>
                  <a:pt x="116815" y="64243"/>
                  <a:pt x="117317" y="63041"/>
                  <a:pt x="116618" y="62341"/>
                </a:cubicBezTo>
                <a:cubicBezTo>
                  <a:pt x="115919" y="61642"/>
                  <a:pt x="114717" y="62145"/>
                  <a:pt x="114717" y="63128"/>
                </a:cubicBezTo>
                <a:cubicBezTo>
                  <a:pt x="114717" y="63740"/>
                  <a:pt x="115219" y="64243"/>
                  <a:pt x="115831" y="64243"/>
                </a:cubicBezTo>
                <a:close/>
                <a:moveTo>
                  <a:pt x="111002" y="64395"/>
                </a:moveTo>
                <a:cubicBezTo>
                  <a:pt x="112117" y="64395"/>
                  <a:pt x="112685" y="63041"/>
                  <a:pt x="111898" y="62232"/>
                </a:cubicBezTo>
                <a:cubicBezTo>
                  <a:pt x="111090" y="61446"/>
                  <a:pt x="109735" y="62014"/>
                  <a:pt x="109735" y="63128"/>
                </a:cubicBezTo>
                <a:cubicBezTo>
                  <a:pt x="109735" y="63827"/>
                  <a:pt x="110303" y="64395"/>
                  <a:pt x="111002" y="64395"/>
                </a:cubicBezTo>
                <a:close/>
                <a:moveTo>
                  <a:pt x="106173" y="64527"/>
                </a:moveTo>
                <a:cubicBezTo>
                  <a:pt x="107419" y="64527"/>
                  <a:pt x="108031" y="63019"/>
                  <a:pt x="107156" y="62145"/>
                </a:cubicBezTo>
                <a:cubicBezTo>
                  <a:pt x="106282" y="61271"/>
                  <a:pt x="104775" y="61904"/>
                  <a:pt x="104775" y="63128"/>
                </a:cubicBezTo>
                <a:cubicBezTo>
                  <a:pt x="104797" y="63893"/>
                  <a:pt x="105408" y="64527"/>
                  <a:pt x="106173" y="64527"/>
                </a:cubicBezTo>
                <a:close/>
                <a:moveTo>
                  <a:pt x="101344" y="64680"/>
                </a:moveTo>
                <a:cubicBezTo>
                  <a:pt x="102721" y="64680"/>
                  <a:pt x="103398" y="63019"/>
                  <a:pt x="102437" y="62057"/>
                </a:cubicBezTo>
                <a:cubicBezTo>
                  <a:pt x="101475" y="61074"/>
                  <a:pt x="99815" y="61773"/>
                  <a:pt x="99815" y="63128"/>
                </a:cubicBezTo>
                <a:cubicBezTo>
                  <a:pt x="99815" y="63980"/>
                  <a:pt x="100492" y="64680"/>
                  <a:pt x="101344" y="64680"/>
                </a:cubicBezTo>
                <a:close/>
                <a:moveTo>
                  <a:pt x="96515" y="64811"/>
                </a:moveTo>
                <a:cubicBezTo>
                  <a:pt x="98023" y="64811"/>
                  <a:pt x="98766" y="62997"/>
                  <a:pt x="97695" y="61948"/>
                </a:cubicBezTo>
                <a:cubicBezTo>
                  <a:pt x="96646" y="60899"/>
                  <a:pt x="94854" y="61642"/>
                  <a:pt x="94854" y="63128"/>
                </a:cubicBezTo>
                <a:cubicBezTo>
                  <a:pt x="94854" y="64068"/>
                  <a:pt x="95597" y="64811"/>
                  <a:pt x="96515" y="64811"/>
                </a:cubicBezTo>
                <a:close/>
                <a:moveTo>
                  <a:pt x="91708" y="64942"/>
                </a:moveTo>
                <a:cubicBezTo>
                  <a:pt x="93303" y="64942"/>
                  <a:pt x="94112" y="62997"/>
                  <a:pt x="92975" y="61861"/>
                </a:cubicBezTo>
                <a:cubicBezTo>
                  <a:pt x="91839" y="60725"/>
                  <a:pt x="89894" y="61533"/>
                  <a:pt x="89894" y="63128"/>
                </a:cubicBezTo>
                <a:cubicBezTo>
                  <a:pt x="89894" y="64133"/>
                  <a:pt x="90703" y="64942"/>
                  <a:pt x="91708" y="64942"/>
                </a:cubicBezTo>
                <a:close/>
                <a:moveTo>
                  <a:pt x="86879" y="65073"/>
                </a:moveTo>
                <a:cubicBezTo>
                  <a:pt x="88605" y="65073"/>
                  <a:pt x="89457" y="62975"/>
                  <a:pt x="88234" y="61773"/>
                </a:cubicBezTo>
                <a:cubicBezTo>
                  <a:pt x="87010" y="60550"/>
                  <a:pt x="84934" y="61402"/>
                  <a:pt x="84934" y="63128"/>
                </a:cubicBezTo>
                <a:cubicBezTo>
                  <a:pt x="84934" y="64199"/>
                  <a:pt x="85808" y="65073"/>
                  <a:pt x="86879" y="65073"/>
                </a:cubicBezTo>
                <a:close/>
                <a:moveTo>
                  <a:pt x="82050" y="65182"/>
                </a:moveTo>
                <a:cubicBezTo>
                  <a:pt x="83864" y="65182"/>
                  <a:pt x="84781" y="62975"/>
                  <a:pt x="83492" y="61686"/>
                </a:cubicBezTo>
                <a:cubicBezTo>
                  <a:pt x="82203" y="60397"/>
                  <a:pt x="79996" y="61314"/>
                  <a:pt x="79996" y="63128"/>
                </a:cubicBezTo>
                <a:cubicBezTo>
                  <a:pt x="79996" y="64264"/>
                  <a:pt x="80914" y="65182"/>
                  <a:pt x="82050" y="65182"/>
                </a:cubicBezTo>
                <a:close/>
                <a:moveTo>
                  <a:pt x="77221" y="65226"/>
                </a:moveTo>
                <a:cubicBezTo>
                  <a:pt x="79078" y="65226"/>
                  <a:pt x="80018" y="62975"/>
                  <a:pt x="78707" y="61664"/>
                </a:cubicBezTo>
                <a:cubicBezTo>
                  <a:pt x="77374" y="60353"/>
                  <a:pt x="75123" y="61271"/>
                  <a:pt x="75123" y="63128"/>
                </a:cubicBezTo>
                <a:cubicBezTo>
                  <a:pt x="75145" y="64286"/>
                  <a:pt x="76063" y="65226"/>
                  <a:pt x="77221" y="65226"/>
                </a:cubicBezTo>
                <a:close/>
                <a:moveTo>
                  <a:pt x="72392" y="65182"/>
                </a:moveTo>
                <a:cubicBezTo>
                  <a:pt x="74205" y="65182"/>
                  <a:pt x="75123" y="62975"/>
                  <a:pt x="73834" y="61708"/>
                </a:cubicBezTo>
                <a:cubicBezTo>
                  <a:pt x="72545" y="60419"/>
                  <a:pt x="70360" y="61336"/>
                  <a:pt x="70360" y="63150"/>
                </a:cubicBezTo>
                <a:cubicBezTo>
                  <a:pt x="70360" y="64264"/>
                  <a:pt x="71277" y="65182"/>
                  <a:pt x="72392" y="65182"/>
                </a:cubicBezTo>
                <a:close/>
                <a:moveTo>
                  <a:pt x="67563" y="65073"/>
                </a:moveTo>
                <a:cubicBezTo>
                  <a:pt x="69289" y="65073"/>
                  <a:pt x="70141" y="62997"/>
                  <a:pt x="68939" y="61773"/>
                </a:cubicBezTo>
                <a:cubicBezTo>
                  <a:pt x="67716" y="60550"/>
                  <a:pt x="65640" y="61424"/>
                  <a:pt x="65640" y="63150"/>
                </a:cubicBezTo>
                <a:cubicBezTo>
                  <a:pt x="65640" y="64199"/>
                  <a:pt x="66514" y="65073"/>
                  <a:pt x="67563" y="65073"/>
                </a:cubicBezTo>
                <a:close/>
                <a:moveTo>
                  <a:pt x="62734" y="64942"/>
                </a:moveTo>
                <a:cubicBezTo>
                  <a:pt x="64351" y="64942"/>
                  <a:pt x="65137" y="62997"/>
                  <a:pt x="64023" y="61861"/>
                </a:cubicBezTo>
                <a:cubicBezTo>
                  <a:pt x="62887" y="60746"/>
                  <a:pt x="60942" y="61533"/>
                  <a:pt x="60942" y="63150"/>
                </a:cubicBezTo>
                <a:cubicBezTo>
                  <a:pt x="60942" y="64133"/>
                  <a:pt x="61750" y="64942"/>
                  <a:pt x="62734" y="64942"/>
                </a:cubicBezTo>
                <a:close/>
                <a:moveTo>
                  <a:pt x="57927" y="64811"/>
                </a:moveTo>
                <a:cubicBezTo>
                  <a:pt x="59391" y="64811"/>
                  <a:pt x="60133" y="63019"/>
                  <a:pt x="59107" y="61970"/>
                </a:cubicBezTo>
                <a:cubicBezTo>
                  <a:pt x="58058" y="60921"/>
                  <a:pt x="56266" y="61664"/>
                  <a:pt x="56266" y="63150"/>
                </a:cubicBezTo>
                <a:cubicBezTo>
                  <a:pt x="56266" y="64046"/>
                  <a:pt x="57009" y="64789"/>
                  <a:pt x="57927" y="64811"/>
                </a:cubicBezTo>
                <a:close/>
                <a:moveTo>
                  <a:pt x="53098" y="64658"/>
                </a:moveTo>
                <a:cubicBezTo>
                  <a:pt x="54452" y="64658"/>
                  <a:pt x="55130" y="63019"/>
                  <a:pt x="54168" y="62057"/>
                </a:cubicBezTo>
                <a:cubicBezTo>
                  <a:pt x="53207" y="61096"/>
                  <a:pt x="51568" y="61773"/>
                  <a:pt x="51568" y="63150"/>
                </a:cubicBezTo>
                <a:cubicBezTo>
                  <a:pt x="51568" y="63980"/>
                  <a:pt x="52245" y="64658"/>
                  <a:pt x="53098" y="64658"/>
                </a:cubicBezTo>
                <a:close/>
                <a:moveTo>
                  <a:pt x="48268" y="64527"/>
                </a:moveTo>
                <a:cubicBezTo>
                  <a:pt x="49492" y="64527"/>
                  <a:pt x="50104" y="63041"/>
                  <a:pt x="49252" y="62167"/>
                </a:cubicBezTo>
                <a:cubicBezTo>
                  <a:pt x="48378" y="61293"/>
                  <a:pt x="46892" y="61904"/>
                  <a:pt x="46892" y="63150"/>
                </a:cubicBezTo>
                <a:cubicBezTo>
                  <a:pt x="46892" y="63915"/>
                  <a:pt x="47504" y="64527"/>
                  <a:pt x="48268" y="64527"/>
                </a:cubicBezTo>
                <a:close/>
                <a:moveTo>
                  <a:pt x="43439" y="64374"/>
                </a:moveTo>
                <a:cubicBezTo>
                  <a:pt x="44554" y="64374"/>
                  <a:pt x="45122" y="63041"/>
                  <a:pt x="44335" y="62254"/>
                </a:cubicBezTo>
                <a:cubicBezTo>
                  <a:pt x="43549" y="61467"/>
                  <a:pt x="42194" y="62036"/>
                  <a:pt x="42194" y="63150"/>
                </a:cubicBezTo>
                <a:cubicBezTo>
                  <a:pt x="42194" y="63827"/>
                  <a:pt x="42762" y="64374"/>
                  <a:pt x="43439" y="64374"/>
                </a:cubicBezTo>
                <a:close/>
                <a:moveTo>
                  <a:pt x="38610" y="64243"/>
                </a:moveTo>
                <a:cubicBezTo>
                  <a:pt x="39594" y="64243"/>
                  <a:pt x="40074" y="63063"/>
                  <a:pt x="39397" y="62363"/>
                </a:cubicBezTo>
                <a:cubicBezTo>
                  <a:pt x="38698" y="61686"/>
                  <a:pt x="37518" y="62167"/>
                  <a:pt x="37518" y="63150"/>
                </a:cubicBezTo>
                <a:cubicBezTo>
                  <a:pt x="37518" y="63740"/>
                  <a:pt x="38020" y="64243"/>
                  <a:pt x="38610" y="64243"/>
                </a:cubicBezTo>
                <a:close/>
                <a:moveTo>
                  <a:pt x="33781" y="64111"/>
                </a:moveTo>
                <a:cubicBezTo>
                  <a:pt x="34655" y="64111"/>
                  <a:pt x="35071" y="63063"/>
                  <a:pt x="34481" y="62451"/>
                </a:cubicBezTo>
                <a:cubicBezTo>
                  <a:pt x="33869" y="61861"/>
                  <a:pt x="32820" y="62276"/>
                  <a:pt x="32820" y="63150"/>
                </a:cubicBezTo>
                <a:cubicBezTo>
                  <a:pt x="32820" y="63674"/>
                  <a:pt x="33257" y="64111"/>
                  <a:pt x="33781" y="64111"/>
                </a:cubicBezTo>
                <a:close/>
                <a:moveTo>
                  <a:pt x="28974" y="63980"/>
                </a:moveTo>
                <a:cubicBezTo>
                  <a:pt x="29695" y="63980"/>
                  <a:pt x="30067" y="63084"/>
                  <a:pt x="29542" y="62560"/>
                </a:cubicBezTo>
                <a:cubicBezTo>
                  <a:pt x="29040" y="62057"/>
                  <a:pt x="28144" y="62429"/>
                  <a:pt x="28144" y="63150"/>
                </a:cubicBezTo>
                <a:cubicBezTo>
                  <a:pt x="28144" y="63609"/>
                  <a:pt x="28515" y="63980"/>
                  <a:pt x="28974" y="63980"/>
                </a:cubicBezTo>
                <a:close/>
                <a:moveTo>
                  <a:pt x="24145" y="63805"/>
                </a:moveTo>
                <a:cubicBezTo>
                  <a:pt x="24757" y="63805"/>
                  <a:pt x="25063" y="63063"/>
                  <a:pt x="24626" y="62647"/>
                </a:cubicBezTo>
                <a:cubicBezTo>
                  <a:pt x="24189" y="62210"/>
                  <a:pt x="23468" y="62516"/>
                  <a:pt x="23468" y="63128"/>
                </a:cubicBezTo>
                <a:cubicBezTo>
                  <a:pt x="23468" y="63500"/>
                  <a:pt x="23752" y="63805"/>
                  <a:pt x="24145" y="63805"/>
                </a:cubicBezTo>
                <a:close/>
                <a:moveTo>
                  <a:pt x="19316" y="63653"/>
                </a:moveTo>
                <a:cubicBezTo>
                  <a:pt x="19797" y="63653"/>
                  <a:pt x="20037" y="63063"/>
                  <a:pt x="19709" y="62735"/>
                </a:cubicBezTo>
                <a:cubicBezTo>
                  <a:pt x="19360" y="62385"/>
                  <a:pt x="18770" y="62626"/>
                  <a:pt x="18770" y="63106"/>
                </a:cubicBezTo>
                <a:cubicBezTo>
                  <a:pt x="18770" y="63412"/>
                  <a:pt x="19010" y="63653"/>
                  <a:pt x="19316" y="63653"/>
                </a:cubicBezTo>
                <a:close/>
                <a:moveTo>
                  <a:pt x="14487" y="63543"/>
                </a:moveTo>
                <a:cubicBezTo>
                  <a:pt x="14859" y="63543"/>
                  <a:pt x="15033" y="63106"/>
                  <a:pt x="14771" y="62844"/>
                </a:cubicBezTo>
                <a:cubicBezTo>
                  <a:pt x="14531" y="62604"/>
                  <a:pt x="14094" y="62778"/>
                  <a:pt x="14094" y="63128"/>
                </a:cubicBezTo>
                <a:cubicBezTo>
                  <a:pt x="14094" y="63347"/>
                  <a:pt x="14269" y="63521"/>
                  <a:pt x="14487" y="63543"/>
                </a:cubicBezTo>
                <a:close/>
                <a:moveTo>
                  <a:pt x="9658" y="63390"/>
                </a:moveTo>
                <a:cubicBezTo>
                  <a:pt x="10008" y="63390"/>
                  <a:pt x="10008" y="62888"/>
                  <a:pt x="9658" y="62888"/>
                </a:cubicBezTo>
                <a:cubicBezTo>
                  <a:pt x="9330" y="62888"/>
                  <a:pt x="9330" y="63390"/>
                  <a:pt x="9658" y="63390"/>
                </a:cubicBezTo>
                <a:close/>
                <a:moveTo>
                  <a:pt x="4829" y="63259"/>
                </a:moveTo>
                <a:cubicBezTo>
                  <a:pt x="5026" y="63259"/>
                  <a:pt x="4720" y="62953"/>
                  <a:pt x="4720" y="63150"/>
                </a:cubicBezTo>
                <a:cubicBezTo>
                  <a:pt x="4720" y="63216"/>
                  <a:pt x="4763" y="63259"/>
                  <a:pt x="4829" y="63259"/>
                </a:cubicBezTo>
                <a:close/>
                <a:moveTo>
                  <a:pt x="22" y="63150"/>
                </a:moveTo>
                <a:lnTo>
                  <a:pt x="22" y="63128"/>
                </a:lnTo>
                <a:cubicBezTo>
                  <a:pt x="0" y="63128"/>
                  <a:pt x="0" y="63150"/>
                  <a:pt x="22" y="63150"/>
                </a:cubicBezTo>
                <a:close/>
                <a:moveTo>
                  <a:pt x="154442" y="58321"/>
                </a:moveTo>
                <a:cubicBezTo>
                  <a:pt x="154442" y="58321"/>
                  <a:pt x="154442" y="58321"/>
                  <a:pt x="154442" y="58321"/>
                </a:cubicBezTo>
                <a:cubicBezTo>
                  <a:pt x="154442" y="58299"/>
                  <a:pt x="154442" y="58299"/>
                  <a:pt x="154442" y="58299"/>
                </a:cubicBezTo>
                <a:cubicBezTo>
                  <a:pt x="154442" y="58299"/>
                  <a:pt x="154442" y="58321"/>
                  <a:pt x="154442" y="58321"/>
                </a:cubicBezTo>
                <a:close/>
                <a:moveTo>
                  <a:pt x="149613" y="58430"/>
                </a:moveTo>
                <a:cubicBezTo>
                  <a:pt x="149678" y="58430"/>
                  <a:pt x="149722" y="58386"/>
                  <a:pt x="149722" y="58321"/>
                </a:cubicBezTo>
                <a:cubicBezTo>
                  <a:pt x="149722" y="58146"/>
                  <a:pt x="149482" y="58146"/>
                  <a:pt x="149482" y="58321"/>
                </a:cubicBezTo>
                <a:cubicBezTo>
                  <a:pt x="149482" y="58386"/>
                  <a:pt x="149547" y="58430"/>
                  <a:pt x="149613" y="58430"/>
                </a:cubicBezTo>
                <a:close/>
                <a:moveTo>
                  <a:pt x="144784" y="58561"/>
                </a:moveTo>
                <a:cubicBezTo>
                  <a:pt x="145002" y="58561"/>
                  <a:pt x="145111" y="58299"/>
                  <a:pt x="144958" y="58146"/>
                </a:cubicBezTo>
                <a:cubicBezTo>
                  <a:pt x="144805" y="57971"/>
                  <a:pt x="144521" y="58081"/>
                  <a:pt x="144521" y="58321"/>
                </a:cubicBezTo>
                <a:cubicBezTo>
                  <a:pt x="144521" y="58452"/>
                  <a:pt x="144631" y="58561"/>
                  <a:pt x="144784" y="58561"/>
                </a:cubicBezTo>
                <a:close/>
                <a:moveTo>
                  <a:pt x="139955" y="58714"/>
                </a:moveTo>
                <a:cubicBezTo>
                  <a:pt x="140304" y="58714"/>
                  <a:pt x="140501" y="58277"/>
                  <a:pt x="140239" y="58037"/>
                </a:cubicBezTo>
                <a:cubicBezTo>
                  <a:pt x="139976" y="57775"/>
                  <a:pt x="139561" y="57949"/>
                  <a:pt x="139561" y="58321"/>
                </a:cubicBezTo>
                <a:cubicBezTo>
                  <a:pt x="139561" y="58539"/>
                  <a:pt x="139736" y="58714"/>
                  <a:pt x="139955" y="58714"/>
                </a:cubicBezTo>
                <a:close/>
                <a:moveTo>
                  <a:pt x="135126" y="58845"/>
                </a:moveTo>
                <a:cubicBezTo>
                  <a:pt x="135628" y="58845"/>
                  <a:pt x="135868" y="58255"/>
                  <a:pt x="135519" y="57928"/>
                </a:cubicBezTo>
                <a:cubicBezTo>
                  <a:pt x="135169" y="57578"/>
                  <a:pt x="134579" y="57818"/>
                  <a:pt x="134579" y="58299"/>
                </a:cubicBezTo>
                <a:cubicBezTo>
                  <a:pt x="134579" y="58605"/>
                  <a:pt x="134820" y="58867"/>
                  <a:pt x="135126" y="58845"/>
                </a:cubicBezTo>
                <a:close/>
                <a:moveTo>
                  <a:pt x="130297" y="58976"/>
                </a:moveTo>
                <a:cubicBezTo>
                  <a:pt x="130908" y="58976"/>
                  <a:pt x="131192" y="58255"/>
                  <a:pt x="130777" y="57840"/>
                </a:cubicBezTo>
                <a:cubicBezTo>
                  <a:pt x="130362" y="57425"/>
                  <a:pt x="129641" y="57709"/>
                  <a:pt x="129641" y="58321"/>
                </a:cubicBezTo>
                <a:cubicBezTo>
                  <a:pt x="129641" y="58692"/>
                  <a:pt x="129925" y="58976"/>
                  <a:pt x="130297" y="58976"/>
                </a:cubicBezTo>
                <a:close/>
                <a:moveTo>
                  <a:pt x="125489" y="59129"/>
                </a:moveTo>
                <a:cubicBezTo>
                  <a:pt x="126210" y="59129"/>
                  <a:pt x="126582" y="58255"/>
                  <a:pt x="126057" y="57731"/>
                </a:cubicBezTo>
                <a:cubicBezTo>
                  <a:pt x="125533" y="57207"/>
                  <a:pt x="124659" y="57578"/>
                  <a:pt x="124659" y="58321"/>
                </a:cubicBezTo>
                <a:cubicBezTo>
                  <a:pt x="124659" y="58758"/>
                  <a:pt x="125030" y="59129"/>
                  <a:pt x="125489" y="59129"/>
                </a:cubicBezTo>
                <a:close/>
                <a:moveTo>
                  <a:pt x="120660" y="59261"/>
                </a:moveTo>
                <a:cubicBezTo>
                  <a:pt x="121491" y="59261"/>
                  <a:pt x="121928" y="58234"/>
                  <a:pt x="121338" y="57644"/>
                </a:cubicBezTo>
                <a:cubicBezTo>
                  <a:pt x="120726" y="57054"/>
                  <a:pt x="119699" y="57469"/>
                  <a:pt x="119699" y="58321"/>
                </a:cubicBezTo>
                <a:cubicBezTo>
                  <a:pt x="119699" y="58845"/>
                  <a:pt x="120136" y="59261"/>
                  <a:pt x="120660" y="59261"/>
                </a:cubicBezTo>
                <a:close/>
                <a:moveTo>
                  <a:pt x="115831" y="59392"/>
                </a:moveTo>
                <a:cubicBezTo>
                  <a:pt x="116793" y="59392"/>
                  <a:pt x="117295" y="58234"/>
                  <a:pt x="116596" y="57534"/>
                </a:cubicBezTo>
                <a:cubicBezTo>
                  <a:pt x="115919" y="56857"/>
                  <a:pt x="114739" y="57338"/>
                  <a:pt x="114739" y="58299"/>
                </a:cubicBezTo>
                <a:cubicBezTo>
                  <a:pt x="114739" y="58911"/>
                  <a:pt x="115219" y="59392"/>
                  <a:pt x="115831" y="59392"/>
                </a:cubicBezTo>
                <a:close/>
                <a:moveTo>
                  <a:pt x="111002" y="59545"/>
                </a:moveTo>
                <a:cubicBezTo>
                  <a:pt x="112095" y="59545"/>
                  <a:pt x="112641" y="58212"/>
                  <a:pt x="111876" y="57447"/>
                </a:cubicBezTo>
                <a:cubicBezTo>
                  <a:pt x="111090" y="56660"/>
                  <a:pt x="109779" y="57228"/>
                  <a:pt x="109779" y="58321"/>
                </a:cubicBezTo>
                <a:cubicBezTo>
                  <a:pt x="109779" y="58998"/>
                  <a:pt x="110325" y="59545"/>
                  <a:pt x="111002" y="59545"/>
                </a:cubicBezTo>
                <a:close/>
                <a:moveTo>
                  <a:pt x="106173" y="59676"/>
                </a:moveTo>
                <a:cubicBezTo>
                  <a:pt x="107375" y="59676"/>
                  <a:pt x="107987" y="58212"/>
                  <a:pt x="107135" y="57359"/>
                </a:cubicBezTo>
                <a:cubicBezTo>
                  <a:pt x="106282" y="56507"/>
                  <a:pt x="104818" y="57119"/>
                  <a:pt x="104818" y="58321"/>
                </a:cubicBezTo>
                <a:cubicBezTo>
                  <a:pt x="104840" y="59064"/>
                  <a:pt x="105430" y="59654"/>
                  <a:pt x="106173" y="59676"/>
                </a:cubicBezTo>
                <a:close/>
                <a:moveTo>
                  <a:pt x="101344" y="59807"/>
                </a:moveTo>
                <a:cubicBezTo>
                  <a:pt x="102677" y="59807"/>
                  <a:pt x="103333" y="58212"/>
                  <a:pt x="102393" y="57272"/>
                </a:cubicBezTo>
                <a:cubicBezTo>
                  <a:pt x="101453" y="56332"/>
                  <a:pt x="99858" y="56988"/>
                  <a:pt x="99858" y="58321"/>
                </a:cubicBezTo>
                <a:cubicBezTo>
                  <a:pt x="99858" y="59129"/>
                  <a:pt x="100536" y="59807"/>
                  <a:pt x="101344" y="59807"/>
                </a:cubicBezTo>
                <a:close/>
                <a:moveTo>
                  <a:pt x="96537" y="59938"/>
                </a:moveTo>
                <a:cubicBezTo>
                  <a:pt x="97979" y="59938"/>
                  <a:pt x="98700" y="58190"/>
                  <a:pt x="97673" y="57163"/>
                </a:cubicBezTo>
                <a:cubicBezTo>
                  <a:pt x="96646" y="56158"/>
                  <a:pt x="94898" y="56879"/>
                  <a:pt x="94898" y="58321"/>
                </a:cubicBezTo>
                <a:cubicBezTo>
                  <a:pt x="94898" y="59217"/>
                  <a:pt x="95641" y="59938"/>
                  <a:pt x="96537" y="59938"/>
                </a:cubicBezTo>
                <a:close/>
                <a:moveTo>
                  <a:pt x="91708" y="60047"/>
                </a:moveTo>
                <a:cubicBezTo>
                  <a:pt x="93259" y="60047"/>
                  <a:pt x="94024" y="58190"/>
                  <a:pt x="92932" y="57075"/>
                </a:cubicBezTo>
                <a:cubicBezTo>
                  <a:pt x="91839" y="55983"/>
                  <a:pt x="89960" y="56770"/>
                  <a:pt x="89960" y="58321"/>
                </a:cubicBezTo>
                <a:cubicBezTo>
                  <a:pt x="89960" y="59282"/>
                  <a:pt x="90747" y="60047"/>
                  <a:pt x="91708" y="60047"/>
                </a:cubicBezTo>
                <a:close/>
                <a:moveTo>
                  <a:pt x="86879" y="60156"/>
                </a:moveTo>
                <a:cubicBezTo>
                  <a:pt x="88518" y="60156"/>
                  <a:pt x="89348" y="58168"/>
                  <a:pt x="88168" y="57010"/>
                </a:cubicBezTo>
                <a:cubicBezTo>
                  <a:pt x="87010" y="55852"/>
                  <a:pt x="85022" y="56660"/>
                  <a:pt x="85022" y="58321"/>
                </a:cubicBezTo>
                <a:cubicBezTo>
                  <a:pt x="85022" y="59326"/>
                  <a:pt x="85852" y="60156"/>
                  <a:pt x="86879" y="60156"/>
                </a:cubicBezTo>
                <a:close/>
                <a:moveTo>
                  <a:pt x="82050" y="60244"/>
                </a:moveTo>
                <a:cubicBezTo>
                  <a:pt x="83754" y="60244"/>
                  <a:pt x="84628" y="58168"/>
                  <a:pt x="83405" y="56944"/>
                </a:cubicBezTo>
                <a:cubicBezTo>
                  <a:pt x="82203" y="55743"/>
                  <a:pt x="80127" y="56595"/>
                  <a:pt x="80127" y="58321"/>
                </a:cubicBezTo>
                <a:cubicBezTo>
                  <a:pt x="80127" y="59370"/>
                  <a:pt x="80979" y="60244"/>
                  <a:pt x="82050" y="60244"/>
                </a:cubicBezTo>
                <a:close/>
                <a:moveTo>
                  <a:pt x="77221" y="60266"/>
                </a:moveTo>
                <a:cubicBezTo>
                  <a:pt x="78969" y="60266"/>
                  <a:pt x="79843" y="58168"/>
                  <a:pt x="78597" y="56944"/>
                </a:cubicBezTo>
                <a:cubicBezTo>
                  <a:pt x="77374" y="55699"/>
                  <a:pt x="75276" y="56573"/>
                  <a:pt x="75276" y="58321"/>
                </a:cubicBezTo>
                <a:cubicBezTo>
                  <a:pt x="75276" y="59392"/>
                  <a:pt x="76150" y="60266"/>
                  <a:pt x="77221" y="60266"/>
                </a:cubicBezTo>
                <a:close/>
                <a:moveTo>
                  <a:pt x="72392" y="60244"/>
                </a:moveTo>
                <a:cubicBezTo>
                  <a:pt x="74118" y="60244"/>
                  <a:pt x="74970" y="58168"/>
                  <a:pt x="73747" y="56944"/>
                </a:cubicBezTo>
                <a:cubicBezTo>
                  <a:pt x="72545" y="55743"/>
                  <a:pt x="70469" y="56595"/>
                  <a:pt x="70469" y="58321"/>
                </a:cubicBezTo>
                <a:cubicBezTo>
                  <a:pt x="70469" y="59392"/>
                  <a:pt x="71321" y="60244"/>
                  <a:pt x="72392" y="60244"/>
                </a:cubicBezTo>
                <a:close/>
                <a:moveTo>
                  <a:pt x="67563" y="60156"/>
                </a:moveTo>
                <a:cubicBezTo>
                  <a:pt x="69202" y="60156"/>
                  <a:pt x="70032" y="58168"/>
                  <a:pt x="68874" y="57010"/>
                </a:cubicBezTo>
                <a:cubicBezTo>
                  <a:pt x="67716" y="55874"/>
                  <a:pt x="65727" y="56682"/>
                  <a:pt x="65727" y="58321"/>
                </a:cubicBezTo>
                <a:cubicBezTo>
                  <a:pt x="65727" y="59326"/>
                  <a:pt x="66558" y="60156"/>
                  <a:pt x="67563" y="60156"/>
                </a:cubicBezTo>
                <a:close/>
                <a:moveTo>
                  <a:pt x="62734" y="60047"/>
                </a:moveTo>
                <a:cubicBezTo>
                  <a:pt x="64285" y="60047"/>
                  <a:pt x="65050" y="58190"/>
                  <a:pt x="63957" y="57097"/>
                </a:cubicBezTo>
                <a:cubicBezTo>
                  <a:pt x="62887" y="56005"/>
                  <a:pt x="61008" y="56770"/>
                  <a:pt x="61008" y="58321"/>
                </a:cubicBezTo>
                <a:cubicBezTo>
                  <a:pt x="61008" y="59261"/>
                  <a:pt x="61794" y="60047"/>
                  <a:pt x="62734" y="60047"/>
                </a:cubicBezTo>
                <a:close/>
                <a:moveTo>
                  <a:pt x="57927" y="59916"/>
                </a:moveTo>
                <a:cubicBezTo>
                  <a:pt x="59347" y="59916"/>
                  <a:pt x="60068" y="58190"/>
                  <a:pt x="59063" y="57185"/>
                </a:cubicBezTo>
                <a:cubicBezTo>
                  <a:pt x="58036" y="56158"/>
                  <a:pt x="56310" y="56879"/>
                  <a:pt x="56310" y="58321"/>
                </a:cubicBezTo>
                <a:cubicBezTo>
                  <a:pt x="56310" y="59195"/>
                  <a:pt x="57031" y="59916"/>
                  <a:pt x="57927" y="59916"/>
                </a:cubicBezTo>
                <a:close/>
                <a:moveTo>
                  <a:pt x="53098" y="59785"/>
                </a:moveTo>
                <a:cubicBezTo>
                  <a:pt x="54409" y="59785"/>
                  <a:pt x="55064" y="58212"/>
                  <a:pt x="54146" y="57272"/>
                </a:cubicBezTo>
                <a:cubicBezTo>
                  <a:pt x="53207" y="56354"/>
                  <a:pt x="51612" y="57010"/>
                  <a:pt x="51612" y="58321"/>
                </a:cubicBezTo>
                <a:cubicBezTo>
                  <a:pt x="51612" y="59129"/>
                  <a:pt x="52289" y="59785"/>
                  <a:pt x="53098" y="59785"/>
                </a:cubicBezTo>
                <a:close/>
                <a:moveTo>
                  <a:pt x="48268" y="59676"/>
                </a:moveTo>
                <a:cubicBezTo>
                  <a:pt x="49470" y="59654"/>
                  <a:pt x="50060" y="58190"/>
                  <a:pt x="49208" y="57359"/>
                </a:cubicBezTo>
                <a:cubicBezTo>
                  <a:pt x="48356" y="56507"/>
                  <a:pt x="46914" y="57119"/>
                  <a:pt x="46892" y="58321"/>
                </a:cubicBezTo>
                <a:cubicBezTo>
                  <a:pt x="46914" y="59064"/>
                  <a:pt x="47526" y="59676"/>
                  <a:pt x="48268" y="59676"/>
                </a:cubicBezTo>
                <a:close/>
                <a:moveTo>
                  <a:pt x="43439" y="59545"/>
                </a:moveTo>
                <a:cubicBezTo>
                  <a:pt x="44532" y="59545"/>
                  <a:pt x="45078" y="58234"/>
                  <a:pt x="44313" y="57447"/>
                </a:cubicBezTo>
                <a:cubicBezTo>
                  <a:pt x="43549" y="56682"/>
                  <a:pt x="42238" y="57228"/>
                  <a:pt x="42216" y="58321"/>
                </a:cubicBezTo>
                <a:cubicBezTo>
                  <a:pt x="42216" y="58976"/>
                  <a:pt x="42762" y="59523"/>
                  <a:pt x="43439" y="59545"/>
                </a:cubicBezTo>
                <a:close/>
                <a:moveTo>
                  <a:pt x="38610" y="59392"/>
                </a:moveTo>
                <a:cubicBezTo>
                  <a:pt x="39572" y="59392"/>
                  <a:pt x="40053" y="58234"/>
                  <a:pt x="39375" y="57556"/>
                </a:cubicBezTo>
                <a:cubicBezTo>
                  <a:pt x="38698" y="56879"/>
                  <a:pt x="37540" y="57359"/>
                  <a:pt x="37540" y="58321"/>
                </a:cubicBezTo>
                <a:cubicBezTo>
                  <a:pt x="37540" y="58911"/>
                  <a:pt x="38020" y="59392"/>
                  <a:pt x="38610" y="59392"/>
                </a:cubicBezTo>
                <a:close/>
                <a:moveTo>
                  <a:pt x="33781" y="59261"/>
                </a:moveTo>
                <a:cubicBezTo>
                  <a:pt x="34634" y="59261"/>
                  <a:pt x="35049" y="58234"/>
                  <a:pt x="34459" y="57644"/>
                </a:cubicBezTo>
                <a:cubicBezTo>
                  <a:pt x="33869" y="57054"/>
                  <a:pt x="32864" y="57491"/>
                  <a:pt x="32864" y="58321"/>
                </a:cubicBezTo>
                <a:cubicBezTo>
                  <a:pt x="32864" y="58823"/>
                  <a:pt x="33279" y="59261"/>
                  <a:pt x="33781" y="59261"/>
                </a:cubicBezTo>
                <a:close/>
                <a:moveTo>
                  <a:pt x="28974" y="59129"/>
                </a:moveTo>
                <a:cubicBezTo>
                  <a:pt x="29673" y="59129"/>
                  <a:pt x="30045" y="58255"/>
                  <a:pt x="29542" y="57753"/>
                </a:cubicBezTo>
                <a:cubicBezTo>
                  <a:pt x="29018" y="57250"/>
                  <a:pt x="28166" y="57600"/>
                  <a:pt x="28166" y="58321"/>
                </a:cubicBezTo>
                <a:cubicBezTo>
                  <a:pt x="28166" y="58758"/>
                  <a:pt x="28515" y="59129"/>
                  <a:pt x="28974" y="59129"/>
                </a:cubicBezTo>
                <a:close/>
                <a:moveTo>
                  <a:pt x="24145" y="58976"/>
                </a:moveTo>
                <a:cubicBezTo>
                  <a:pt x="24713" y="58976"/>
                  <a:pt x="25019" y="58255"/>
                  <a:pt x="24604" y="57862"/>
                </a:cubicBezTo>
                <a:cubicBezTo>
                  <a:pt x="24189" y="57447"/>
                  <a:pt x="23490" y="57731"/>
                  <a:pt x="23490" y="58321"/>
                </a:cubicBezTo>
                <a:cubicBezTo>
                  <a:pt x="23490" y="58671"/>
                  <a:pt x="23774" y="58976"/>
                  <a:pt x="24145" y="58976"/>
                </a:cubicBezTo>
                <a:close/>
                <a:moveTo>
                  <a:pt x="19316" y="58845"/>
                </a:moveTo>
                <a:cubicBezTo>
                  <a:pt x="19775" y="58845"/>
                  <a:pt x="20015" y="58277"/>
                  <a:pt x="19688" y="57949"/>
                </a:cubicBezTo>
                <a:cubicBezTo>
                  <a:pt x="19360" y="57622"/>
                  <a:pt x="18792" y="57840"/>
                  <a:pt x="18792" y="58321"/>
                </a:cubicBezTo>
                <a:cubicBezTo>
                  <a:pt x="18792" y="58605"/>
                  <a:pt x="19032" y="58845"/>
                  <a:pt x="19316" y="58845"/>
                </a:cubicBezTo>
                <a:close/>
                <a:moveTo>
                  <a:pt x="14487" y="58714"/>
                </a:moveTo>
                <a:cubicBezTo>
                  <a:pt x="14837" y="58692"/>
                  <a:pt x="14990" y="58277"/>
                  <a:pt x="14749" y="58037"/>
                </a:cubicBezTo>
                <a:cubicBezTo>
                  <a:pt x="14509" y="57796"/>
                  <a:pt x="14094" y="57971"/>
                  <a:pt x="14094" y="58299"/>
                </a:cubicBezTo>
                <a:cubicBezTo>
                  <a:pt x="14094" y="58518"/>
                  <a:pt x="14269" y="58692"/>
                  <a:pt x="14487" y="58692"/>
                </a:cubicBezTo>
                <a:close/>
                <a:moveTo>
                  <a:pt x="9658" y="58561"/>
                </a:moveTo>
                <a:cubicBezTo>
                  <a:pt x="9877" y="58561"/>
                  <a:pt x="9986" y="58299"/>
                  <a:pt x="9833" y="58146"/>
                </a:cubicBezTo>
                <a:cubicBezTo>
                  <a:pt x="9680" y="57993"/>
                  <a:pt x="9418" y="58102"/>
                  <a:pt x="9418" y="58321"/>
                </a:cubicBezTo>
                <a:cubicBezTo>
                  <a:pt x="9418" y="58452"/>
                  <a:pt x="9527" y="58561"/>
                  <a:pt x="9658" y="58561"/>
                </a:cubicBezTo>
                <a:close/>
                <a:moveTo>
                  <a:pt x="4829" y="58430"/>
                </a:moveTo>
                <a:cubicBezTo>
                  <a:pt x="4895" y="58430"/>
                  <a:pt x="4938" y="58365"/>
                  <a:pt x="4938" y="58321"/>
                </a:cubicBezTo>
                <a:cubicBezTo>
                  <a:pt x="4938" y="58168"/>
                  <a:pt x="4720" y="58168"/>
                  <a:pt x="4720" y="58321"/>
                </a:cubicBezTo>
                <a:cubicBezTo>
                  <a:pt x="4720" y="58365"/>
                  <a:pt x="4785" y="58430"/>
                  <a:pt x="4829" y="58430"/>
                </a:cubicBezTo>
                <a:close/>
                <a:moveTo>
                  <a:pt x="149591" y="53579"/>
                </a:moveTo>
                <a:cubicBezTo>
                  <a:pt x="149656" y="53579"/>
                  <a:pt x="149700" y="53536"/>
                  <a:pt x="149700" y="53492"/>
                </a:cubicBezTo>
                <a:cubicBezTo>
                  <a:pt x="149700" y="53448"/>
                  <a:pt x="149656" y="53404"/>
                  <a:pt x="149591" y="53404"/>
                </a:cubicBezTo>
                <a:cubicBezTo>
                  <a:pt x="149547" y="53404"/>
                  <a:pt x="149503" y="53448"/>
                  <a:pt x="149503" y="53492"/>
                </a:cubicBezTo>
                <a:cubicBezTo>
                  <a:pt x="149503" y="53536"/>
                  <a:pt x="149547" y="53579"/>
                  <a:pt x="149591" y="53579"/>
                </a:cubicBezTo>
                <a:close/>
                <a:moveTo>
                  <a:pt x="144784" y="53710"/>
                </a:moveTo>
                <a:cubicBezTo>
                  <a:pt x="144980" y="53710"/>
                  <a:pt x="145090" y="53470"/>
                  <a:pt x="144937" y="53317"/>
                </a:cubicBezTo>
                <a:cubicBezTo>
                  <a:pt x="144784" y="53186"/>
                  <a:pt x="144543" y="53295"/>
                  <a:pt x="144543" y="53492"/>
                </a:cubicBezTo>
                <a:cubicBezTo>
                  <a:pt x="144543" y="53623"/>
                  <a:pt x="144653" y="53710"/>
                  <a:pt x="144784" y="53710"/>
                </a:cubicBezTo>
                <a:close/>
                <a:moveTo>
                  <a:pt x="139955" y="53863"/>
                </a:moveTo>
                <a:cubicBezTo>
                  <a:pt x="140282" y="53863"/>
                  <a:pt x="140457" y="53448"/>
                  <a:pt x="140217" y="53230"/>
                </a:cubicBezTo>
                <a:cubicBezTo>
                  <a:pt x="139976" y="52989"/>
                  <a:pt x="139561" y="53164"/>
                  <a:pt x="139583" y="53492"/>
                </a:cubicBezTo>
                <a:cubicBezTo>
                  <a:pt x="139583" y="53689"/>
                  <a:pt x="139736" y="53863"/>
                  <a:pt x="139955" y="53863"/>
                </a:cubicBezTo>
                <a:close/>
                <a:moveTo>
                  <a:pt x="135126" y="53994"/>
                </a:moveTo>
                <a:cubicBezTo>
                  <a:pt x="135584" y="53994"/>
                  <a:pt x="135803" y="53448"/>
                  <a:pt x="135475" y="53120"/>
                </a:cubicBezTo>
                <a:cubicBezTo>
                  <a:pt x="135147" y="52814"/>
                  <a:pt x="134601" y="53033"/>
                  <a:pt x="134623" y="53492"/>
                </a:cubicBezTo>
                <a:cubicBezTo>
                  <a:pt x="134623" y="53776"/>
                  <a:pt x="134841" y="53994"/>
                  <a:pt x="135126" y="53994"/>
                </a:cubicBezTo>
                <a:close/>
                <a:moveTo>
                  <a:pt x="130297" y="54126"/>
                </a:moveTo>
                <a:cubicBezTo>
                  <a:pt x="130865" y="54126"/>
                  <a:pt x="131171" y="53448"/>
                  <a:pt x="130755" y="53033"/>
                </a:cubicBezTo>
                <a:cubicBezTo>
                  <a:pt x="130340" y="52618"/>
                  <a:pt x="129663" y="52924"/>
                  <a:pt x="129663" y="53492"/>
                </a:cubicBezTo>
                <a:cubicBezTo>
                  <a:pt x="129663" y="53841"/>
                  <a:pt x="129947" y="54126"/>
                  <a:pt x="130297" y="54126"/>
                </a:cubicBezTo>
                <a:close/>
                <a:moveTo>
                  <a:pt x="125489" y="54257"/>
                </a:moveTo>
                <a:cubicBezTo>
                  <a:pt x="126189" y="54257"/>
                  <a:pt x="126538" y="53404"/>
                  <a:pt x="126036" y="52924"/>
                </a:cubicBezTo>
                <a:cubicBezTo>
                  <a:pt x="125555" y="52421"/>
                  <a:pt x="124703" y="52793"/>
                  <a:pt x="124725" y="53492"/>
                </a:cubicBezTo>
                <a:cubicBezTo>
                  <a:pt x="124725" y="53907"/>
                  <a:pt x="125052" y="54235"/>
                  <a:pt x="125489" y="54257"/>
                </a:cubicBezTo>
                <a:close/>
                <a:moveTo>
                  <a:pt x="120660" y="54388"/>
                </a:moveTo>
                <a:cubicBezTo>
                  <a:pt x="121469" y="54388"/>
                  <a:pt x="121884" y="53404"/>
                  <a:pt x="121294" y="52814"/>
                </a:cubicBezTo>
                <a:cubicBezTo>
                  <a:pt x="120726" y="52246"/>
                  <a:pt x="119743" y="52662"/>
                  <a:pt x="119743" y="53470"/>
                </a:cubicBezTo>
                <a:cubicBezTo>
                  <a:pt x="119743" y="53973"/>
                  <a:pt x="120158" y="54388"/>
                  <a:pt x="120660" y="54388"/>
                </a:cubicBezTo>
                <a:close/>
                <a:moveTo>
                  <a:pt x="115831" y="54519"/>
                </a:moveTo>
                <a:cubicBezTo>
                  <a:pt x="116749" y="54519"/>
                  <a:pt x="117230" y="53383"/>
                  <a:pt x="116574" y="52727"/>
                </a:cubicBezTo>
                <a:cubicBezTo>
                  <a:pt x="115919" y="52072"/>
                  <a:pt x="114782" y="52552"/>
                  <a:pt x="114782" y="53470"/>
                </a:cubicBezTo>
                <a:cubicBezTo>
                  <a:pt x="114782" y="54038"/>
                  <a:pt x="115263" y="54519"/>
                  <a:pt x="115831" y="54519"/>
                </a:cubicBezTo>
                <a:close/>
                <a:moveTo>
                  <a:pt x="111002" y="54650"/>
                </a:moveTo>
                <a:cubicBezTo>
                  <a:pt x="112051" y="54650"/>
                  <a:pt x="112575" y="53383"/>
                  <a:pt x="111833" y="52640"/>
                </a:cubicBezTo>
                <a:cubicBezTo>
                  <a:pt x="111090" y="51897"/>
                  <a:pt x="109822" y="52421"/>
                  <a:pt x="109822" y="53470"/>
                </a:cubicBezTo>
                <a:cubicBezTo>
                  <a:pt x="109822" y="54126"/>
                  <a:pt x="110347" y="54650"/>
                  <a:pt x="111002" y="54650"/>
                </a:cubicBezTo>
                <a:close/>
                <a:moveTo>
                  <a:pt x="106173" y="54781"/>
                </a:moveTo>
                <a:cubicBezTo>
                  <a:pt x="107331" y="54781"/>
                  <a:pt x="107921" y="53361"/>
                  <a:pt x="107091" y="52552"/>
                </a:cubicBezTo>
                <a:cubicBezTo>
                  <a:pt x="106282" y="51722"/>
                  <a:pt x="104884" y="52312"/>
                  <a:pt x="104884" y="53470"/>
                </a:cubicBezTo>
                <a:cubicBezTo>
                  <a:pt x="104884" y="54191"/>
                  <a:pt x="105452" y="54781"/>
                  <a:pt x="106173" y="54781"/>
                </a:cubicBezTo>
                <a:close/>
                <a:moveTo>
                  <a:pt x="101344" y="54890"/>
                </a:moveTo>
                <a:cubicBezTo>
                  <a:pt x="102612" y="54890"/>
                  <a:pt x="103245" y="53361"/>
                  <a:pt x="102349" y="52465"/>
                </a:cubicBezTo>
                <a:cubicBezTo>
                  <a:pt x="101453" y="51569"/>
                  <a:pt x="99924" y="52203"/>
                  <a:pt x="99924" y="53470"/>
                </a:cubicBezTo>
                <a:cubicBezTo>
                  <a:pt x="99924" y="54257"/>
                  <a:pt x="100558" y="54890"/>
                  <a:pt x="101344" y="54890"/>
                </a:cubicBezTo>
                <a:close/>
                <a:moveTo>
                  <a:pt x="96515" y="55021"/>
                </a:moveTo>
                <a:cubicBezTo>
                  <a:pt x="97892" y="55000"/>
                  <a:pt x="98591" y="53339"/>
                  <a:pt x="97608" y="52377"/>
                </a:cubicBezTo>
                <a:cubicBezTo>
                  <a:pt x="96646" y="51416"/>
                  <a:pt x="94986" y="52093"/>
                  <a:pt x="94986" y="53470"/>
                </a:cubicBezTo>
                <a:cubicBezTo>
                  <a:pt x="94986" y="54322"/>
                  <a:pt x="95685" y="55021"/>
                  <a:pt x="96515" y="55021"/>
                </a:cubicBezTo>
                <a:close/>
                <a:moveTo>
                  <a:pt x="91708" y="55109"/>
                </a:moveTo>
                <a:cubicBezTo>
                  <a:pt x="93150" y="55109"/>
                  <a:pt x="93893" y="53361"/>
                  <a:pt x="92866" y="52312"/>
                </a:cubicBezTo>
                <a:cubicBezTo>
                  <a:pt x="91817" y="51285"/>
                  <a:pt x="90069" y="52028"/>
                  <a:pt x="90069" y="53470"/>
                </a:cubicBezTo>
                <a:cubicBezTo>
                  <a:pt x="90069" y="54388"/>
                  <a:pt x="90790" y="55109"/>
                  <a:pt x="91708" y="55109"/>
                </a:cubicBezTo>
                <a:close/>
                <a:moveTo>
                  <a:pt x="86879" y="55218"/>
                </a:moveTo>
                <a:cubicBezTo>
                  <a:pt x="88430" y="55218"/>
                  <a:pt x="89195" y="53339"/>
                  <a:pt x="88103" y="52246"/>
                </a:cubicBezTo>
                <a:cubicBezTo>
                  <a:pt x="87010" y="51154"/>
                  <a:pt x="85131" y="51919"/>
                  <a:pt x="85131" y="53470"/>
                </a:cubicBezTo>
                <a:cubicBezTo>
                  <a:pt x="85131" y="54431"/>
                  <a:pt x="85917" y="55218"/>
                  <a:pt x="86879" y="55218"/>
                </a:cubicBezTo>
                <a:close/>
                <a:moveTo>
                  <a:pt x="82050" y="55262"/>
                </a:moveTo>
                <a:cubicBezTo>
                  <a:pt x="83645" y="55262"/>
                  <a:pt x="84453" y="53339"/>
                  <a:pt x="83317" y="52203"/>
                </a:cubicBezTo>
                <a:cubicBezTo>
                  <a:pt x="82181" y="51066"/>
                  <a:pt x="80258" y="51875"/>
                  <a:pt x="80258" y="53470"/>
                </a:cubicBezTo>
                <a:cubicBezTo>
                  <a:pt x="80258" y="54453"/>
                  <a:pt x="81067" y="55262"/>
                  <a:pt x="82050" y="55262"/>
                </a:cubicBezTo>
                <a:close/>
                <a:moveTo>
                  <a:pt x="77221" y="55284"/>
                </a:moveTo>
                <a:cubicBezTo>
                  <a:pt x="78838" y="55284"/>
                  <a:pt x="79668" y="53339"/>
                  <a:pt x="78510" y="52181"/>
                </a:cubicBezTo>
                <a:cubicBezTo>
                  <a:pt x="77374" y="51023"/>
                  <a:pt x="75407" y="51853"/>
                  <a:pt x="75407" y="53470"/>
                </a:cubicBezTo>
                <a:cubicBezTo>
                  <a:pt x="75407" y="54475"/>
                  <a:pt x="76216" y="55284"/>
                  <a:pt x="77221" y="55284"/>
                </a:cubicBezTo>
                <a:close/>
                <a:moveTo>
                  <a:pt x="72392" y="55262"/>
                </a:moveTo>
                <a:cubicBezTo>
                  <a:pt x="73987" y="55262"/>
                  <a:pt x="74795" y="53339"/>
                  <a:pt x="73659" y="52203"/>
                </a:cubicBezTo>
                <a:cubicBezTo>
                  <a:pt x="72523" y="51066"/>
                  <a:pt x="70600" y="51875"/>
                  <a:pt x="70600" y="53470"/>
                </a:cubicBezTo>
                <a:cubicBezTo>
                  <a:pt x="70600" y="54453"/>
                  <a:pt x="71409" y="55262"/>
                  <a:pt x="72392" y="55262"/>
                </a:cubicBezTo>
                <a:close/>
                <a:moveTo>
                  <a:pt x="67563" y="55196"/>
                </a:moveTo>
                <a:cubicBezTo>
                  <a:pt x="69114" y="55196"/>
                  <a:pt x="69879" y="53339"/>
                  <a:pt x="68786" y="52246"/>
                </a:cubicBezTo>
                <a:cubicBezTo>
                  <a:pt x="67694" y="51154"/>
                  <a:pt x="65837" y="51940"/>
                  <a:pt x="65837" y="53470"/>
                </a:cubicBezTo>
                <a:cubicBezTo>
                  <a:pt x="65837" y="54431"/>
                  <a:pt x="66623" y="55196"/>
                  <a:pt x="67563" y="55196"/>
                </a:cubicBezTo>
                <a:close/>
                <a:moveTo>
                  <a:pt x="62734" y="55109"/>
                </a:moveTo>
                <a:cubicBezTo>
                  <a:pt x="64198" y="55109"/>
                  <a:pt x="64941" y="53339"/>
                  <a:pt x="63914" y="52312"/>
                </a:cubicBezTo>
                <a:cubicBezTo>
                  <a:pt x="62865" y="51263"/>
                  <a:pt x="61095" y="52006"/>
                  <a:pt x="61095" y="53470"/>
                </a:cubicBezTo>
                <a:cubicBezTo>
                  <a:pt x="61095" y="54366"/>
                  <a:pt x="61838" y="55109"/>
                  <a:pt x="62734" y="55109"/>
                </a:cubicBezTo>
                <a:close/>
                <a:moveTo>
                  <a:pt x="57927" y="55000"/>
                </a:moveTo>
                <a:cubicBezTo>
                  <a:pt x="59281" y="55021"/>
                  <a:pt x="59981" y="53361"/>
                  <a:pt x="59019" y="52377"/>
                </a:cubicBezTo>
                <a:cubicBezTo>
                  <a:pt x="58036" y="51416"/>
                  <a:pt x="56375" y="52093"/>
                  <a:pt x="56375" y="53470"/>
                </a:cubicBezTo>
                <a:cubicBezTo>
                  <a:pt x="56375" y="54322"/>
                  <a:pt x="57074" y="55000"/>
                  <a:pt x="57927" y="55000"/>
                </a:cubicBezTo>
                <a:close/>
                <a:moveTo>
                  <a:pt x="53098" y="54890"/>
                </a:moveTo>
                <a:cubicBezTo>
                  <a:pt x="54365" y="54890"/>
                  <a:pt x="54999" y="53361"/>
                  <a:pt x="54103" y="52465"/>
                </a:cubicBezTo>
                <a:cubicBezTo>
                  <a:pt x="53207" y="51569"/>
                  <a:pt x="51677" y="52203"/>
                  <a:pt x="51677" y="53470"/>
                </a:cubicBezTo>
                <a:cubicBezTo>
                  <a:pt x="51677" y="54257"/>
                  <a:pt x="52311" y="54890"/>
                  <a:pt x="53098" y="54890"/>
                </a:cubicBezTo>
                <a:close/>
                <a:moveTo>
                  <a:pt x="48268" y="54803"/>
                </a:moveTo>
                <a:cubicBezTo>
                  <a:pt x="49427" y="54803"/>
                  <a:pt x="50017" y="53404"/>
                  <a:pt x="49186" y="52574"/>
                </a:cubicBezTo>
                <a:cubicBezTo>
                  <a:pt x="48378" y="51766"/>
                  <a:pt x="46979" y="52334"/>
                  <a:pt x="46979" y="53492"/>
                </a:cubicBezTo>
                <a:cubicBezTo>
                  <a:pt x="46979" y="54213"/>
                  <a:pt x="47547" y="54803"/>
                  <a:pt x="48268" y="54803"/>
                </a:cubicBezTo>
                <a:close/>
                <a:moveTo>
                  <a:pt x="43439" y="54650"/>
                </a:moveTo>
                <a:cubicBezTo>
                  <a:pt x="44488" y="54650"/>
                  <a:pt x="44991" y="53404"/>
                  <a:pt x="44270" y="52662"/>
                </a:cubicBezTo>
                <a:cubicBezTo>
                  <a:pt x="43527" y="51940"/>
                  <a:pt x="42281" y="52465"/>
                  <a:pt x="42281" y="53492"/>
                </a:cubicBezTo>
                <a:cubicBezTo>
                  <a:pt x="42281" y="54147"/>
                  <a:pt x="42806" y="54650"/>
                  <a:pt x="43439" y="54650"/>
                </a:cubicBezTo>
                <a:close/>
                <a:moveTo>
                  <a:pt x="38610" y="54519"/>
                </a:moveTo>
                <a:cubicBezTo>
                  <a:pt x="39528" y="54519"/>
                  <a:pt x="39987" y="53404"/>
                  <a:pt x="39353" y="52771"/>
                </a:cubicBezTo>
                <a:cubicBezTo>
                  <a:pt x="38698" y="52115"/>
                  <a:pt x="37583" y="52574"/>
                  <a:pt x="37583" y="53492"/>
                </a:cubicBezTo>
                <a:cubicBezTo>
                  <a:pt x="37583" y="54060"/>
                  <a:pt x="38042" y="54519"/>
                  <a:pt x="38610" y="54519"/>
                </a:cubicBezTo>
                <a:close/>
                <a:moveTo>
                  <a:pt x="33803" y="54388"/>
                </a:moveTo>
                <a:cubicBezTo>
                  <a:pt x="34590" y="54388"/>
                  <a:pt x="35005" y="53426"/>
                  <a:pt x="34437" y="52858"/>
                </a:cubicBezTo>
                <a:cubicBezTo>
                  <a:pt x="33869" y="52290"/>
                  <a:pt x="32886" y="52683"/>
                  <a:pt x="32907" y="53492"/>
                </a:cubicBezTo>
                <a:cubicBezTo>
                  <a:pt x="32886" y="53994"/>
                  <a:pt x="33301" y="54388"/>
                  <a:pt x="33803" y="54388"/>
                </a:cubicBezTo>
                <a:close/>
                <a:moveTo>
                  <a:pt x="28974" y="54257"/>
                </a:moveTo>
                <a:cubicBezTo>
                  <a:pt x="29652" y="54257"/>
                  <a:pt x="30001" y="53426"/>
                  <a:pt x="29499" y="52946"/>
                </a:cubicBezTo>
                <a:cubicBezTo>
                  <a:pt x="29018" y="52465"/>
                  <a:pt x="28209" y="52814"/>
                  <a:pt x="28209" y="53492"/>
                </a:cubicBezTo>
                <a:cubicBezTo>
                  <a:pt x="28209" y="53907"/>
                  <a:pt x="28537" y="54257"/>
                  <a:pt x="28974" y="54257"/>
                </a:cubicBezTo>
                <a:close/>
                <a:moveTo>
                  <a:pt x="24145" y="54126"/>
                </a:moveTo>
                <a:cubicBezTo>
                  <a:pt x="24713" y="54126"/>
                  <a:pt x="24997" y="53426"/>
                  <a:pt x="24582" y="53033"/>
                </a:cubicBezTo>
                <a:cubicBezTo>
                  <a:pt x="24189" y="52640"/>
                  <a:pt x="23511" y="52924"/>
                  <a:pt x="23511" y="53492"/>
                </a:cubicBezTo>
                <a:cubicBezTo>
                  <a:pt x="23511" y="53841"/>
                  <a:pt x="23796" y="54126"/>
                  <a:pt x="24145" y="54126"/>
                </a:cubicBezTo>
                <a:close/>
                <a:moveTo>
                  <a:pt x="19316" y="53973"/>
                </a:moveTo>
                <a:cubicBezTo>
                  <a:pt x="19753" y="53973"/>
                  <a:pt x="19972" y="53448"/>
                  <a:pt x="19666" y="53120"/>
                </a:cubicBezTo>
                <a:cubicBezTo>
                  <a:pt x="19360" y="52814"/>
                  <a:pt x="18814" y="53033"/>
                  <a:pt x="18814" y="53492"/>
                </a:cubicBezTo>
                <a:cubicBezTo>
                  <a:pt x="18814" y="53754"/>
                  <a:pt x="19032" y="53973"/>
                  <a:pt x="19316" y="53973"/>
                </a:cubicBezTo>
                <a:close/>
                <a:moveTo>
                  <a:pt x="14487" y="53841"/>
                </a:moveTo>
                <a:cubicBezTo>
                  <a:pt x="14815" y="53841"/>
                  <a:pt x="14968" y="53448"/>
                  <a:pt x="14749" y="53230"/>
                </a:cubicBezTo>
                <a:cubicBezTo>
                  <a:pt x="14509" y="52989"/>
                  <a:pt x="14116" y="53164"/>
                  <a:pt x="14137" y="53492"/>
                </a:cubicBezTo>
                <a:cubicBezTo>
                  <a:pt x="14137" y="53689"/>
                  <a:pt x="14290" y="53841"/>
                  <a:pt x="14487" y="53841"/>
                </a:cubicBezTo>
                <a:close/>
                <a:moveTo>
                  <a:pt x="9658" y="53710"/>
                </a:moveTo>
                <a:cubicBezTo>
                  <a:pt x="9855" y="53710"/>
                  <a:pt x="9964" y="53470"/>
                  <a:pt x="9811" y="53339"/>
                </a:cubicBezTo>
                <a:cubicBezTo>
                  <a:pt x="9680" y="53186"/>
                  <a:pt x="9440" y="53295"/>
                  <a:pt x="9461" y="53492"/>
                </a:cubicBezTo>
                <a:cubicBezTo>
                  <a:pt x="9440" y="53601"/>
                  <a:pt x="9549" y="53710"/>
                  <a:pt x="9658" y="53710"/>
                </a:cubicBezTo>
                <a:close/>
                <a:moveTo>
                  <a:pt x="4829" y="53579"/>
                </a:moveTo>
                <a:cubicBezTo>
                  <a:pt x="4938" y="53579"/>
                  <a:pt x="4938" y="53383"/>
                  <a:pt x="4829" y="53404"/>
                </a:cubicBezTo>
                <a:cubicBezTo>
                  <a:pt x="4742" y="53426"/>
                  <a:pt x="4742" y="53557"/>
                  <a:pt x="4829" y="53579"/>
                </a:cubicBezTo>
                <a:close/>
                <a:moveTo>
                  <a:pt x="149591" y="48728"/>
                </a:moveTo>
                <a:cubicBezTo>
                  <a:pt x="149700" y="48728"/>
                  <a:pt x="149525" y="48554"/>
                  <a:pt x="149525" y="48663"/>
                </a:cubicBezTo>
                <a:cubicBezTo>
                  <a:pt x="149525" y="48707"/>
                  <a:pt x="149569" y="48728"/>
                  <a:pt x="149591" y="48728"/>
                </a:cubicBezTo>
                <a:close/>
                <a:moveTo>
                  <a:pt x="144784" y="48859"/>
                </a:moveTo>
                <a:cubicBezTo>
                  <a:pt x="144958" y="48859"/>
                  <a:pt x="145046" y="48641"/>
                  <a:pt x="144915" y="48510"/>
                </a:cubicBezTo>
                <a:cubicBezTo>
                  <a:pt x="144784" y="48401"/>
                  <a:pt x="144565" y="48488"/>
                  <a:pt x="144565" y="48663"/>
                </a:cubicBezTo>
                <a:cubicBezTo>
                  <a:pt x="144565" y="48772"/>
                  <a:pt x="144653" y="48859"/>
                  <a:pt x="144784" y="48859"/>
                </a:cubicBezTo>
                <a:close/>
                <a:moveTo>
                  <a:pt x="139955" y="48991"/>
                </a:moveTo>
                <a:cubicBezTo>
                  <a:pt x="140239" y="48991"/>
                  <a:pt x="140392" y="48641"/>
                  <a:pt x="140195" y="48422"/>
                </a:cubicBezTo>
                <a:cubicBezTo>
                  <a:pt x="139976" y="48204"/>
                  <a:pt x="139605" y="48357"/>
                  <a:pt x="139605" y="48663"/>
                </a:cubicBezTo>
                <a:cubicBezTo>
                  <a:pt x="139605" y="48838"/>
                  <a:pt x="139758" y="48991"/>
                  <a:pt x="139955" y="48991"/>
                </a:cubicBezTo>
                <a:close/>
                <a:moveTo>
                  <a:pt x="135126" y="49122"/>
                </a:moveTo>
                <a:cubicBezTo>
                  <a:pt x="135541" y="49122"/>
                  <a:pt x="135759" y="48619"/>
                  <a:pt x="135453" y="48335"/>
                </a:cubicBezTo>
                <a:cubicBezTo>
                  <a:pt x="135169" y="48029"/>
                  <a:pt x="134645" y="48248"/>
                  <a:pt x="134645" y="48663"/>
                </a:cubicBezTo>
                <a:cubicBezTo>
                  <a:pt x="134645" y="48925"/>
                  <a:pt x="134863" y="49122"/>
                  <a:pt x="135126" y="49122"/>
                </a:cubicBezTo>
                <a:close/>
                <a:moveTo>
                  <a:pt x="130297" y="49275"/>
                </a:moveTo>
                <a:cubicBezTo>
                  <a:pt x="130843" y="49253"/>
                  <a:pt x="131105" y="48619"/>
                  <a:pt x="130734" y="48226"/>
                </a:cubicBezTo>
                <a:cubicBezTo>
                  <a:pt x="130340" y="47854"/>
                  <a:pt x="129685" y="48117"/>
                  <a:pt x="129685" y="48663"/>
                </a:cubicBezTo>
                <a:cubicBezTo>
                  <a:pt x="129685" y="48991"/>
                  <a:pt x="129969" y="49275"/>
                  <a:pt x="130297" y="49275"/>
                </a:cubicBezTo>
                <a:close/>
                <a:moveTo>
                  <a:pt x="125467" y="49384"/>
                </a:moveTo>
                <a:cubicBezTo>
                  <a:pt x="126123" y="49384"/>
                  <a:pt x="126429" y="48597"/>
                  <a:pt x="125992" y="48138"/>
                </a:cubicBezTo>
                <a:cubicBezTo>
                  <a:pt x="125533" y="47701"/>
                  <a:pt x="124746" y="48007"/>
                  <a:pt x="124746" y="48663"/>
                </a:cubicBezTo>
                <a:cubicBezTo>
                  <a:pt x="124746" y="49056"/>
                  <a:pt x="125074" y="49384"/>
                  <a:pt x="125467" y="49384"/>
                </a:cubicBezTo>
                <a:close/>
                <a:moveTo>
                  <a:pt x="120638" y="49515"/>
                </a:moveTo>
                <a:cubicBezTo>
                  <a:pt x="121403" y="49515"/>
                  <a:pt x="121797" y="48597"/>
                  <a:pt x="121250" y="48051"/>
                </a:cubicBezTo>
                <a:cubicBezTo>
                  <a:pt x="120704" y="47505"/>
                  <a:pt x="119786" y="47898"/>
                  <a:pt x="119786" y="48663"/>
                </a:cubicBezTo>
                <a:cubicBezTo>
                  <a:pt x="119786" y="49144"/>
                  <a:pt x="120180" y="49515"/>
                  <a:pt x="120638" y="49515"/>
                </a:cubicBezTo>
                <a:close/>
                <a:moveTo>
                  <a:pt x="115831" y="49646"/>
                </a:moveTo>
                <a:cubicBezTo>
                  <a:pt x="116705" y="49646"/>
                  <a:pt x="117142" y="48575"/>
                  <a:pt x="116530" y="47964"/>
                </a:cubicBezTo>
                <a:cubicBezTo>
                  <a:pt x="115897" y="47330"/>
                  <a:pt x="114826" y="47767"/>
                  <a:pt x="114826" y="48663"/>
                </a:cubicBezTo>
                <a:cubicBezTo>
                  <a:pt x="114826" y="49209"/>
                  <a:pt x="115263" y="49646"/>
                  <a:pt x="115831" y="49646"/>
                </a:cubicBezTo>
                <a:close/>
                <a:moveTo>
                  <a:pt x="111002" y="49777"/>
                </a:moveTo>
                <a:cubicBezTo>
                  <a:pt x="111986" y="49777"/>
                  <a:pt x="112488" y="48575"/>
                  <a:pt x="111789" y="47876"/>
                </a:cubicBezTo>
                <a:cubicBezTo>
                  <a:pt x="111090" y="47177"/>
                  <a:pt x="109888" y="47680"/>
                  <a:pt x="109888" y="48663"/>
                </a:cubicBezTo>
                <a:cubicBezTo>
                  <a:pt x="109888" y="49275"/>
                  <a:pt x="110390" y="49777"/>
                  <a:pt x="111002" y="49777"/>
                </a:cubicBezTo>
                <a:close/>
                <a:moveTo>
                  <a:pt x="106173" y="49886"/>
                </a:moveTo>
                <a:cubicBezTo>
                  <a:pt x="107266" y="49886"/>
                  <a:pt x="107812" y="48575"/>
                  <a:pt x="107047" y="47789"/>
                </a:cubicBezTo>
                <a:cubicBezTo>
                  <a:pt x="106261" y="47024"/>
                  <a:pt x="104928" y="47570"/>
                  <a:pt x="104928" y="48663"/>
                </a:cubicBezTo>
                <a:cubicBezTo>
                  <a:pt x="104928" y="49340"/>
                  <a:pt x="105496" y="49886"/>
                  <a:pt x="106173" y="49886"/>
                </a:cubicBezTo>
                <a:close/>
                <a:moveTo>
                  <a:pt x="101344" y="50018"/>
                </a:moveTo>
                <a:cubicBezTo>
                  <a:pt x="102546" y="50018"/>
                  <a:pt x="103158" y="48554"/>
                  <a:pt x="102306" y="47701"/>
                </a:cubicBezTo>
                <a:cubicBezTo>
                  <a:pt x="101453" y="46849"/>
                  <a:pt x="99989" y="47461"/>
                  <a:pt x="99989" y="48663"/>
                </a:cubicBezTo>
                <a:cubicBezTo>
                  <a:pt x="99989" y="49406"/>
                  <a:pt x="100601" y="50018"/>
                  <a:pt x="101344" y="50018"/>
                </a:cubicBezTo>
                <a:close/>
                <a:moveTo>
                  <a:pt x="96515" y="50105"/>
                </a:moveTo>
                <a:cubicBezTo>
                  <a:pt x="97804" y="50105"/>
                  <a:pt x="98460" y="48554"/>
                  <a:pt x="97542" y="47636"/>
                </a:cubicBezTo>
                <a:cubicBezTo>
                  <a:pt x="96624" y="46718"/>
                  <a:pt x="95073" y="47374"/>
                  <a:pt x="95073" y="48663"/>
                </a:cubicBezTo>
                <a:cubicBezTo>
                  <a:pt x="95073" y="49449"/>
                  <a:pt x="95729" y="50105"/>
                  <a:pt x="96515" y="50105"/>
                </a:cubicBezTo>
                <a:close/>
                <a:moveTo>
                  <a:pt x="91686" y="50192"/>
                </a:moveTo>
                <a:cubicBezTo>
                  <a:pt x="93063" y="50192"/>
                  <a:pt x="93762" y="48532"/>
                  <a:pt x="92779" y="47570"/>
                </a:cubicBezTo>
                <a:cubicBezTo>
                  <a:pt x="91817" y="46609"/>
                  <a:pt x="90157" y="47286"/>
                  <a:pt x="90157" y="48663"/>
                </a:cubicBezTo>
                <a:cubicBezTo>
                  <a:pt x="90157" y="49515"/>
                  <a:pt x="90834" y="50192"/>
                  <a:pt x="91686" y="50192"/>
                </a:cubicBezTo>
                <a:close/>
                <a:moveTo>
                  <a:pt x="86857" y="50280"/>
                </a:moveTo>
                <a:cubicBezTo>
                  <a:pt x="88299" y="50280"/>
                  <a:pt x="89020" y="48532"/>
                  <a:pt x="88015" y="47505"/>
                </a:cubicBezTo>
                <a:cubicBezTo>
                  <a:pt x="86988" y="46500"/>
                  <a:pt x="85240" y="47221"/>
                  <a:pt x="85240" y="48663"/>
                </a:cubicBezTo>
                <a:cubicBezTo>
                  <a:pt x="85240" y="49559"/>
                  <a:pt x="85961" y="50280"/>
                  <a:pt x="86857" y="50280"/>
                </a:cubicBezTo>
                <a:close/>
                <a:moveTo>
                  <a:pt x="82028" y="50323"/>
                </a:moveTo>
                <a:cubicBezTo>
                  <a:pt x="83514" y="50323"/>
                  <a:pt x="84257" y="48532"/>
                  <a:pt x="83208" y="47483"/>
                </a:cubicBezTo>
                <a:cubicBezTo>
                  <a:pt x="82181" y="46434"/>
                  <a:pt x="80389" y="47177"/>
                  <a:pt x="80389" y="48663"/>
                </a:cubicBezTo>
                <a:cubicBezTo>
                  <a:pt x="80389" y="49581"/>
                  <a:pt x="81132" y="50323"/>
                  <a:pt x="82028" y="50323"/>
                </a:cubicBezTo>
                <a:close/>
                <a:moveTo>
                  <a:pt x="77221" y="50345"/>
                </a:moveTo>
                <a:cubicBezTo>
                  <a:pt x="78707" y="50345"/>
                  <a:pt x="79450" y="48532"/>
                  <a:pt x="78401" y="47483"/>
                </a:cubicBezTo>
                <a:cubicBezTo>
                  <a:pt x="77352" y="46412"/>
                  <a:pt x="75538" y="47177"/>
                  <a:pt x="75538" y="48663"/>
                </a:cubicBezTo>
                <a:cubicBezTo>
                  <a:pt x="75538" y="49581"/>
                  <a:pt x="76281" y="50323"/>
                  <a:pt x="77221" y="50345"/>
                </a:cubicBezTo>
                <a:close/>
                <a:moveTo>
                  <a:pt x="72392" y="50323"/>
                </a:moveTo>
                <a:cubicBezTo>
                  <a:pt x="73878" y="50323"/>
                  <a:pt x="74599" y="48532"/>
                  <a:pt x="73572" y="47483"/>
                </a:cubicBezTo>
                <a:cubicBezTo>
                  <a:pt x="72523" y="46434"/>
                  <a:pt x="70731" y="47177"/>
                  <a:pt x="70731" y="48663"/>
                </a:cubicBezTo>
                <a:cubicBezTo>
                  <a:pt x="70731" y="49581"/>
                  <a:pt x="71474" y="50323"/>
                  <a:pt x="72392" y="50323"/>
                </a:cubicBezTo>
                <a:close/>
                <a:moveTo>
                  <a:pt x="67563" y="50258"/>
                </a:moveTo>
                <a:cubicBezTo>
                  <a:pt x="68983" y="50258"/>
                  <a:pt x="69704" y="48532"/>
                  <a:pt x="68699" y="47527"/>
                </a:cubicBezTo>
                <a:cubicBezTo>
                  <a:pt x="67694" y="46521"/>
                  <a:pt x="65946" y="47221"/>
                  <a:pt x="65946" y="48663"/>
                </a:cubicBezTo>
                <a:cubicBezTo>
                  <a:pt x="65946" y="49537"/>
                  <a:pt x="66667" y="50258"/>
                  <a:pt x="67563" y="50258"/>
                </a:cubicBezTo>
                <a:close/>
                <a:moveTo>
                  <a:pt x="62734" y="50192"/>
                </a:moveTo>
                <a:cubicBezTo>
                  <a:pt x="64110" y="50192"/>
                  <a:pt x="64810" y="48554"/>
                  <a:pt x="63826" y="47570"/>
                </a:cubicBezTo>
                <a:cubicBezTo>
                  <a:pt x="62865" y="46609"/>
                  <a:pt x="61204" y="47286"/>
                  <a:pt x="61204" y="48663"/>
                </a:cubicBezTo>
                <a:cubicBezTo>
                  <a:pt x="61204" y="49515"/>
                  <a:pt x="61882" y="50192"/>
                  <a:pt x="62734" y="50192"/>
                </a:cubicBezTo>
                <a:close/>
                <a:moveTo>
                  <a:pt x="57905" y="50105"/>
                </a:moveTo>
                <a:cubicBezTo>
                  <a:pt x="59194" y="50105"/>
                  <a:pt x="59849" y="48554"/>
                  <a:pt x="58932" y="47636"/>
                </a:cubicBezTo>
                <a:cubicBezTo>
                  <a:pt x="58036" y="46718"/>
                  <a:pt x="56463" y="47374"/>
                  <a:pt x="56463" y="48663"/>
                </a:cubicBezTo>
                <a:cubicBezTo>
                  <a:pt x="56463" y="49449"/>
                  <a:pt x="57118" y="50105"/>
                  <a:pt x="57905" y="50105"/>
                </a:cubicBezTo>
                <a:close/>
                <a:moveTo>
                  <a:pt x="53076" y="49996"/>
                </a:moveTo>
                <a:cubicBezTo>
                  <a:pt x="54277" y="49996"/>
                  <a:pt x="54867" y="48554"/>
                  <a:pt x="54037" y="47723"/>
                </a:cubicBezTo>
                <a:cubicBezTo>
                  <a:pt x="53185" y="46871"/>
                  <a:pt x="51743" y="47461"/>
                  <a:pt x="51743" y="48663"/>
                </a:cubicBezTo>
                <a:cubicBezTo>
                  <a:pt x="51743" y="49406"/>
                  <a:pt x="52355" y="49996"/>
                  <a:pt x="53076" y="49996"/>
                </a:cubicBezTo>
                <a:close/>
                <a:moveTo>
                  <a:pt x="48268" y="49886"/>
                </a:moveTo>
                <a:cubicBezTo>
                  <a:pt x="49361" y="49886"/>
                  <a:pt x="49907" y="48575"/>
                  <a:pt x="49121" y="47789"/>
                </a:cubicBezTo>
                <a:cubicBezTo>
                  <a:pt x="48356" y="47024"/>
                  <a:pt x="47045" y="47570"/>
                  <a:pt x="47045" y="48663"/>
                </a:cubicBezTo>
                <a:cubicBezTo>
                  <a:pt x="47045" y="49340"/>
                  <a:pt x="47591" y="49886"/>
                  <a:pt x="48268" y="49886"/>
                </a:cubicBezTo>
                <a:close/>
                <a:moveTo>
                  <a:pt x="43439" y="49755"/>
                </a:moveTo>
                <a:cubicBezTo>
                  <a:pt x="44423" y="49755"/>
                  <a:pt x="44903" y="48575"/>
                  <a:pt x="44204" y="47898"/>
                </a:cubicBezTo>
                <a:cubicBezTo>
                  <a:pt x="43527" y="47199"/>
                  <a:pt x="42347" y="47701"/>
                  <a:pt x="42347" y="48663"/>
                </a:cubicBezTo>
                <a:cubicBezTo>
                  <a:pt x="42347" y="49275"/>
                  <a:pt x="42849" y="49755"/>
                  <a:pt x="43439" y="49755"/>
                </a:cubicBezTo>
                <a:close/>
                <a:moveTo>
                  <a:pt x="38610" y="49646"/>
                </a:moveTo>
                <a:cubicBezTo>
                  <a:pt x="39484" y="49646"/>
                  <a:pt x="39921" y="48597"/>
                  <a:pt x="39310" y="47964"/>
                </a:cubicBezTo>
                <a:cubicBezTo>
                  <a:pt x="38698" y="47352"/>
                  <a:pt x="37649" y="47789"/>
                  <a:pt x="37627" y="48663"/>
                </a:cubicBezTo>
                <a:cubicBezTo>
                  <a:pt x="37627" y="49209"/>
                  <a:pt x="38064" y="49646"/>
                  <a:pt x="38610" y="49646"/>
                </a:cubicBezTo>
                <a:close/>
                <a:moveTo>
                  <a:pt x="33781" y="49515"/>
                </a:moveTo>
                <a:cubicBezTo>
                  <a:pt x="34546" y="49515"/>
                  <a:pt x="34918" y="48597"/>
                  <a:pt x="34393" y="48073"/>
                </a:cubicBezTo>
                <a:cubicBezTo>
                  <a:pt x="33847" y="47527"/>
                  <a:pt x="32951" y="47898"/>
                  <a:pt x="32951" y="48663"/>
                </a:cubicBezTo>
                <a:cubicBezTo>
                  <a:pt x="32951" y="49122"/>
                  <a:pt x="33323" y="49515"/>
                  <a:pt x="33781" y="49515"/>
                </a:cubicBezTo>
                <a:close/>
                <a:moveTo>
                  <a:pt x="28974" y="49384"/>
                </a:moveTo>
                <a:cubicBezTo>
                  <a:pt x="29608" y="49384"/>
                  <a:pt x="29936" y="48597"/>
                  <a:pt x="29477" y="48138"/>
                </a:cubicBezTo>
                <a:cubicBezTo>
                  <a:pt x="29018" y="47701"/>
                  <a:pt x="28231" y="48007"/>
                  <a:pt x="28231" y="48663"/>
                </a:cubicBezTo>
                <a:cubicBezTo>
                  <a:pt x="28231" y="49056"/>
                  <a:pt x="28559" y="49384"/>
                  <a:pt x="28974" y="49384"/>
                </a:cubicBezTo>
                <a:close/>
                <a:moveTo>
                  <a:pt x="24145" y="49253"/>
                </a:moveTo>
                <a:cubicBezTo>
                  <a:pt x="24670" y="49253"/>
                  <a:pt x="24932" y="48619"/>
                  <a:pt x="24560" y="48248"/>
                </a:cubicBezTo>
                <a:cubicBezTo>
                  <a:pt x="24189" y="47876"/>
                  <a:pt x="23555" y="48138"/>
                  <a:pt x="23555" y="48663"/>
                </a:cubicBezTo>
                <a:cubicBezTo>
                  <a:pt x="23555" y="48991"/>
                  <a:pt x="23817" y="49253"/>
                  <a:pt x="24145" y="49253"/>
                </a:cubicBezTo>
                <a:close/>
                <a:moveTo>
                  <a:pt x="19316" y="49122"/>
                </a:moveTo>
                <a:cubicBezTo>
                  <a:pt x="19731" y="49122"/>
                  <a:pt x="19928" y="48619"/>
                  <a:pt x="19644" y="48335"/>
                </a:cubicBezTo>
                <a:cubicBezTo>
                  <a:pt x="19360" y="48051"/>
                  <a:pt x="18857" y="48248"/>
                  <a:pt x="18857" y="48663"/>
                </a:cubicBezTo>
                <a:cubicBezTo>
                  <a:pt x="18857" y="48903"/>
                  <a:pt x="19054" y="49122"/>
                  <a:pt x="19316" y="49122"/>
                </a:cubicBezTo>
                <a:close/>
                <a:moveTo>
                  <a:pt x="14487" y="48991"/>
                </a:moveTo>
                <a:cubicBezTo>
                  <a:pt x="14771" y="48991"/>
                  <a:pt x="14924" y="48641"/>
                  <a:pt x="14727" y="48444"/>
                </a:cubicBezTo>
                <a:cubicBezTo>
                  <a:pt x="14509" y="48226"/>
                  <a:pt x="14159" y="48379"/>
                  <a:pt x="14159" y="48663"/>
                </a:cubicBezTo>
                <a:cubicBezTo>
                  <a:pt x="14159" y="48838"/>
                  <a:pt x="14312" y="48991"/>
                  <a:pt x="14487" y="48991"/>
                </a:cubicBezTo>
                <a:close/>
                <a:moveTo>
                  <a:pt x="9658" y="48859"/>
                </a:moveTo>
                <a:cubicBezTo>
                  <a:pt x="9833" y="48859"/>
                  <a:pt x="9920" y="48641"/>
                  <a:pt x="9789" y="48532"/>
                </a:cubicBezTo>
                <a:cubicBezTo>
                  <a:pt x="9680" y="48401"/>
                  <a:pt x="9483" y="48488"/>
                  <a:pt x="9483" y="48663"/>
                </a:cubicBezTo>
                <a:cubicBezTo>
                  <a:pt x="9483" y="48772"/>
                  <a:pt x="9549" y="48838"/>
                  <a:pt x="9658" y="48859"/>
                </a:cubicBezTo>
                <a:close/>
                <a:moveTo>
                  <a:pt x="4829" y="48707"/>
                </a:moveTo>
                <a:cubicBezTo>
                  <a:pt x="4916" y="48707"/>
                  <a:pt x="4785" y="48575"/>
                  <a:pt x="4785" y="48663"/>
                </a:cubicBezTo>
                <a:cubicBezTo>
                  <a:pt x="4785" y="48685"/>
                  <a:pt x="4807" y="48707"/>
                  <a:pt x="4829" y="48707"/>
                </a:cubicBezTo>
                <a:close/>
                <a:moveTo>
                  <a:pt x="149591" y="43856"/>
                </a:moveTo>
                <a:cubicBezTo>
                  <a:pt x="149635" y="43856"/>
                  <a:pt x="149635" y="43812"/>
                  <a:pt x="149591" y="43812"/>
                </a:cubicBezTo>
                <a:cubicBezTo>
                  <a:pt x="149569" y="43812"/>
                  <a:pt x="149569" y="43856"/>
                  <a:pt x="149591" y="43856"/>
                </a:cubicBezTo>
                <a:close/>
                <a:moveTo>
                  <a:pt x="144784" y="43987"/>
                </a:moveTo>
                <a:cubicBezTo>
                  <a:pt x="144849" y="43987"/>
                  <a:pt x="144915" y="43921"/>
                  <a:pt x="144915" y="43834"/>
                </a:cubicBezTo>
                <a:cubicBezTo>
                  <a:pt x="144915" y="43637"/>
                  <a:pt x="144631" y="43637"/>
                  <a:pt x="144631" y="43834"/>
                </a:cubicBezTo>
                <a:cubicBezTo>
                  <a:pt x="144631" y="43921"/>
                  <a:pt x="144696" y="43987"/>
                  <a:pt x="144784" y="43987"/>
                </a:cubicBezTo>
                <a:close/>
                <a:moveTo>
                  <a:pt x="139955" y="44118"/>
                </a:moveTo>
                <a:cubicBezTo>
                  <a:pt x="140195" y="44118"/>
                  <a:pt x="140304" y="43834"/>
                  <a:pt x="140151" y="43659"/>
                </a:cubicBezTo>
                <a:cubicBezTo>
                  <a:pt x="139976" y="43484"/>
                  <a:pt x="139671" y="43593"/>
                  <a:pt x="139671" y="43856"/>
                </a:cubicBezTo>
                <a:cubicBezTo>
                  <a:pt x="139671" y="43987"/>
                  <a:pt x="139802" y="44118"/>
                  <a:pt x="139955" y="44118"/>
                </a:cubicBezTo>
                <a:close/>
                <a:moveTo>
                  <a:pt x="135126" y="44249"/>
                </a:moveTo>
                <a:cubicBezTo>
                  <a:pt x="135497" y="44249"/>
                  <a:pt x="135672" y="43812"/>
                  <a:pt x="135410" y="43550"/>
                </a:cubicBezTo>
                <a:cubicBezTo>
                  <a:pt x="135147" y="43288"/>
                  <a:pt x="134710" y="43462"/>
                  <a:pt x="134710" y="43834"/>
                </a:cubicBezTo>
                <a:cubicBezTo>
                  <a:pt x="134710" y="44074"/>
                  <a:pt x="134885" y="44249"/>
                  <a:pt x="135126" y="44249"/>
                </a:cubicBezTo>
                <a:close/>
                <a:moveTo>
                  <a:pt x="130297" y="44380"/>
                </a:moveTo>
                <a:cubicBezTo>
                  <a:pt x="130777" y="44380"/>
                  <a:pt x="131018" y="43790"/>
                  <a:pt x="130690" y="43462"/>
                </a:cubicBezTo>
                <a:cubicBezTo>
                  <a:pt x="130340" y="43113"/>
                  <a:pt x="129750" y="43353"/>
                  <a:pt x="129750" y="43834"/>
                </a:cubicBezTo>
                <a:cubicBezTo>
                  <a:pt x="129750" y="44140"/>
                  <a:pt x="129991" y="44380"/>
                  <a:pt x="130297" y="44380"/>
                </a:cubicBezTo>
                <a:close/>
                <a:moveTo>
                  <a:pt x="125467" y="44511"/>
                </a:moveTo>
                <a:cubicBezTo>
                  <a:pt x="126057" y="44511"/>
                  <a:pt x="126363" y="43790"/>
                  <a:pt x="125948" y="43353"/>
                </a:cubicBezTo>
                <a:cubicBezTo>
                  <a:pt x="125511" y="42938"/>
                  <a:pt x="124812" y="43244"/>
                  <a:pt x="124812" y="43834"/>
                </a:cubicBezTo>
                <a:cubicBezTo>
                  <a:pt x="124812" y="44205"/>
                  <a:pt x="125096" y="44511"/>
                  <a:pt x="125467" y="44511"/>
                </a:cubicBezTo>
                <a:close/>
                <a:moveTo>
                  <a:pt x="120638" y="44642"/>
                </a:moveTo>
                <a:cubicBezTo>
                  <a:pt x="121360" y="44642"/>
                  <a:pt x="121709" y="43768"/>
                  <a:pt x="121207" y="43266"/>
                </a:cubicBezTo>
                <a:cubicBezTo>
                  <a:pt x="120704" y="42763"/>
                  <a:pt x="119852" y="43113"/>
                  <a:pt x="119852" y="43834"/>
                </a:cubicBezTo>
                <a:cubicBezTo>
                  <a:pt x="119852" y="44271"/>
                  <a:pt x="120201" y="44642"/>
                  <a:pt x="120638" y="44642"/>
                </a:cubicBezTo>
                <a:close/>
                <a:moveTo>
                  <a:pt x="115831" y="44752"/>
                </a:moveTo>
                <a:cubicBezTo>
                  <a:pt x="116640" y="44752"/>
                  <a:pt x="117033" y="43768"/>
                  <a:pt x="116465" y="43200"/>
                </a:cubicBezTo>
                <a:cubicBezTo>
                  <a:pt x="115897" y="42610"/>
                  <a:pt x="114914" y="43025"/>
                  <a:pt x="114914" y="43834"/>
                </a:cubicBezTo>
                <a:cubicBezTo>
                  <a:pt x="114914" y="44336"/>
                  <a:pt x="115307" y="44752"/>
                  <a:pt x="115831" y="44752"/>
                </a:cubicBezTo>
                <a:close/>
                <a:moveTo>
                  <a:pt x="111002" y="44861"/>
                </a:moveTo>
                <a:cubicBezTo>
                  <a:pt x="111920" y="44861"/>
                  <a:pt x="112379" y="43746"/>
                  <a:pt x="111723" y="43113"/>
                </a:cubicBezTo>
                <a:cubicBezTo>
                  <a:pt x="111068" y="42457"/>
                  <a:pt x="109975" y="42916"/>
                  <a:pt x="109975" y="43834"/>
                </a:cubicBezTo>
                <a:cubicBezTo>
                  <a:pt x="109975" y="44402"/>
                  <a:pt x="110434" y="44861"/>
                  <a:pt x="111002" y="44861"/>
                </a:cubicBezTo>
                <a:close/>
                <a:moveTo>
                  <a:pt x="106173" y="44992"/>
                </a:moveTo>
                <a:cubicBezTo>
                  <a:pt x="107200" y="44992"/>
                  <a:pt x="107703" y="43746"/>
                  <a:pt x="106982" y="43025"/>
                </a:cubicBezTo>
                <a:cubicBezTo>
                  <a:pt x="106261" y="42304"/>
                  <a:pt x="105015" y="42807"/>
                  <a:pt x="105015" y="43834"/>
                </a:cubicBezTo>
                <a:cubicBezTo>
                  <a:pt x="105015" y="44467"/>
                  <a:pt x="105540" y="44992"/>
                  <a:pt x="106173" y="44992"/>
                </a:cubicBezTo>
                <a:close/>
                <a:moveTo>
                  <a:pt x="101344" y="45101"/>
                </a:moveTo>
                <a:cubicBezTo>
                  <a:pt x="102459" y="45101"/>
                  <a:pt x="103027" y="43746"/>
                  <a:pt x="102240" y="42938"/>
                </a:cubicBezTo>
                <a:cubicBezTo>
                  <a:pt x="101432" y="42151"/>
                  <a:pt x="100077" y="42719"/>
                  <a:pt x="100077" y="43834"/>
                </a:cubicBezTo>
                <a:cubicBezTo>
                  <a:pt x="100077" y="44533"/>
                  <a:pt x="100645" y="45101"/>
                  <a:pt x="101344" y="45101"/>
                </a:cubicBezTo>
                <a:close/>
                <a:moveTo>
                  <a:pt x="96515" y="45167"/>
                </a:moveTo>
                <a:cubicBezTo>
                  <a:pt x="97717" y="45167"/>
                  <a:pt x="98307" y="43725"/>
                  <a:pt x="97455" y="42894"/>
                </a:cubicBezTo>
                <a:cubicBezTo>
                  <a:pt x="96624" y="42042"/>
                  <a:pt x="95182" y="42654"/>
                  <a:pt x="95182" y="43834"/>
                </a:cubicBezTo>
                <a:cubicBezTo>
                  <a:pt x="95182" y="44577"/>
                  <a:pt x="95772" y="45167"/>
                  <a:pt x="96515" y="45167"/>
                </a:cubicBezTo>
                <a:close/>
                <a:moveTo>
                  <a:pt x="91686" y="45254"/>
                </a:moveTo>
                <a:cubicBezTo>
                  <a:pt x="92953" y="45254"/>
                  <a:pt x="93587" y="43725"/>
                  <a:pt x="92691" y="42829"/>
                </a:cubicBezTo>
                <a:cubicBezTo>
                  <a:pt x="91795" y="41933"/>
                  <a:pt x="90266" y="42566"/>
                  <a:pt x="90266" y="43834"/>
                </a:cubicBezTo>
                <a:cubicBezTo>
                  <a:pt x="90266" y="44620"/>
                  <a:pt x="90899" y="45254"/>
                  <a:pt x="91686" y="45254"/>
                </a:cubicBezTo>
                <a:close/>
                <a:moveTo>
                  <a:pt x="86857" y="45320"/>
                </a:moveTo>
                <a:cubicBezTo>
                  <a:pt x="88190" y="45320"/>
                  <a:pt x="88845" y="43725"/>
                  <a:pt x="87928" y="42785"/>
                </a:cubicBezTo>
                <a:cubicBezTo>
                  <a:pt x="86988" y="41845"/>
                  <a:pt x="85393" y="42523"/>
                  <a:pt x="85371" y="43834"/>
                </a:cubicBezTo>
                <a:cubicBezTo>
                  <a:pt x="85393" y="44664"/>
                  <a:pt x="86049" y="45320"/>
                  <a:pt x="86857" y="45320"/>
                </a:cubicBezTo>
                <a:close/>
                <a:moveTo>
                  <a:pt x="82028" y="45363"/>
                </a:moveTo>
                <a:cubicBezTo>
                  <a:pt x="83405" y="45363"/>
                  <a:pt x="84082" y="43725"/>
                  <a:pt x="83121" y="42763"/>
                </a:cubicBezTo>
                <a:cubicBezTo>
                  <a:pt x="82159" y="41802"/>
                  <a:pt x="80520" y="42479"/>
                  <a:pt x="80520" y="43834"/>
                </a:cubicBezTo>
                <a:cubicBezTo>
                  <a:pt x="80520" y="44686"/>
                  <a:pt x="81198" y="45363"/>
                  <a:pt x="82028" y="45363"/>
                </a:cubicBezTo>
                <a:close/>
                <a:moveTo>
                  <a:pt x="77221" y="45385"/>
                </a:moveTo>
                <a:cubicBezTo>
                  <a:pt x="78576" y="45385"/>
                  <a:pt x="79275" y="43725"/>
                  <a:pt x="78292" y="42741"/>
                </a:cubicBezTo>
                <a:cubicBezTo>
                  <a:pt x="77330" y="41780"/>
                  <a:pt x="75669" y="42457"/>
                  <a:pt x="75669" y="43834"/>
                </a:cubicBezTo>
                <a:cubicBezTo>
                  <a:pt x="75669" y="44686"/>
                  <a:pt x="76369" y="45385"/>
                  <a:pt x="77221" y="45385"/>
                </a:cubicBezTo>
                <a:close/>
                <a:moveTo>
                  <a:pt x="72392" y="45363"/>
                </a:moveTo>
                <a:cubicBezTo>
                  <a:pt x="73747" y="45363"/>
                  <a:pt x="74424" y="43725"/>
                  <a:pt x="73463" y="42763"/>
                </a:cubicBezTo>
                <a:cubicBezTo>
                  <a:pt x="72501" y="41802"/>
                  <a:pt x="70862" y="42479"/>
                  <a:pt x="70862" y="43834"/>
                </a:cubicBezTo>
                <a:cubicBezTo>
                  <a:pt x="70862" y="44686"/>
                  <a:pt x="71540" y="45363"/>
                  <a:pt x="72392" y="45363"/>
                </a:cubicBezTo>
                <a:close/>
                <a:moveTo>
                  <a:pt x="67563" y="45298"/>
                </a:moveTo>
                <a:cubicBezTo>
                  <a:pt x="68874" y="45298"/>
                  <a:pt x="69529" y="43725"/>
                  <a:pt x="68612" y="42785"/>
                </a:cubicBezTo>
                <a:cubicBezTo>
                  <a:pt x="67672" y="41867"/>
                  <a:pt x="66099" y="42523"/>
                  <a:pt x="66099" y="43834"/>
                </a:cubicBezTo>
                <a:cubicBezTo>
                  <a:pt x="66099" y="44642"/>
                  <a:pt x="66754" y="45298"/>
                  <a:pt x="67563" y="45298"/>
                </a:cubicBezTo>
                <a:close/>
                <a:moveTo>
                  <a:pt x="62734" y="45254"/>
                </a:moveTo>
                <a:cubicBezTo>
                  <a:pt x="64001" y="45254"/>
                  <a:pt x="64635" y="43725"/>
                  <a:pt x="63739" y="42829"/>
                </a:cubicBezTo>
                <a:cubicBezTo>
                  <a:pt x="62843" y="41933"/>
                  <a:pt x="61313" y="42566"/>
                  <a:pt x="61313" y="43834"/>
                </a:cubicBezTo>
                <a:cubicBezTo>
                  <a:pt x="61313" y="44620"/>
                  <a:pt x="61947" y="45254"/>
                  <a:pt x="62734" y="45254"/>
                </a:cubicBezTo>
                <a:close/>
                <a:moveTo>
                  <a:pt x="57905" y="45167"/>
                </a:moveTo>
                <a:cubicBezTo>
                  <a:pt x="59107" y="45167"/>
                  <a:pt x="59696" y="43725"/>
                  <a:pt x="58866" y="42894"/>
                </a:cubicBezTo>
                <a:cubicBezTo>
                  <a:pt x="58014" y="42042"/>
                  <a:pt x="56572" y="42654"/>
                  <a:pt x="56572" y="43834"/>
                </a:cubicBezTo>
                <a:cubicBezTo>
                  <a:pt x="56572" y="44577"/>
                  <a:pt x="57162" y="45167"/>
                  <a:pt x="57905" y="45167"/>
                </a:cubicBezTo>
                <a:close/>
                <a:moveTo>
                  <a:pt x="53076" y="45079"/>
                </a:moveTo>
                <a:cubicBezTo>
                  <a:pt x="54190" y="45079"/>
                  <a:pt x="54758" y="43746"/>
                  <a:pt x="53972" y="42960"/>
                </a:cubicBezTo>
                <a:cubicBezTo>
                  <a:pt x="53185" y="42173"/>
                  <a:pt x="51830" y="42719"/>
                  <a:pt x="51830" y="43834"/>
                </a:cubicBezTo>
                <a:cubicBezTo>
                  <a:pt x="51830" y="44533"/>
                  <a:pt x="52398" y="45079"/>
                  <a:pt x="53076" y="45079"/>
                </a:cubicBezTo>
                <a:close/>
                <a:moveTo>
                  <a:pt x="48268" y="44970"/>
                </a:moveTo>
                <a:cubicBezTo>
                  <a:pt x="49274" y="44970"/>
                  <a:pt x="49776" y="43746"/>
                  <a:pt x="49055" y="43025"/>
                </a:cubicBezTo>
                <a:cubicBezTo>
                  <a:pt x="48334" y="42326"/>
                  <a:pt x="47132" y="42829"/>
                  <a:pt x="47110" y="43834"/>
                </a:cubicBezTo>
                <a:cubicBezTo>
                  <a:pt x="47110" y="44467"/>
                  <a:pt x="47635" y="44970"/>
                  <a:pt x="48268" y="44970"/>
                </a:cubicBezTo>
                <a:close/>
                <a:moveTo>
                  <a:pt x="43439" y="44861"/>
                </a:moveTo>
                <a:cubicBezTo>
                  <a:pt x="44335" y="44861"/>
                  <a:pt x="44794" y="43768"/>
                  <a:pt x="44161" y="43113"/>
                </a:cubicBezTo>
                <a:cubicBezTo>
                  <a:pt x="43505" y="42479"/>
                  <a:pt x="42412" y="42938"/>
                  <a:pt x="42412" y="43834"/>
                </a:cubicBezTo>
                <a:cubicBezTo>
                  <a:pt x="42412" y="44402"/>
                  <a:pt x="42871" y="44861"/>
                  <a:pt x="43439" y="44861"/>
                </a:cubicBezTo>
                <a:close/>
                <a:moveTo>
                  <a:pt x="38610" y="44752"/>
                </a:moveTo>
                <a:cubicBezTo>
                  <a:pt x="39419" y="44752"/>
                  <a:pt x="39834" y="43768"/>
                  <a:pt x="39244" y="43200"/>
                </a:cubicBezTo>
                <a:cubicBezTo>
                  <a:pt x="38676" y="42610"/>
                  <a:pt x="37693" y="43025"/>
                  <a:pt x="37693" y="43834"/>
                </a:cubicBezTo>
                <a:cubicBezTo>
                  <a:pt x="37693" y="44336"/>
                  <a:pt x="38108" y="44752"/>
                  <a:pt x="38610" y="44752"/>
                </a:cubicBezTo>
                <a:close/>
                <a:moveTo>
                  <a:pt x="33781" y="44620"/>
                </a:moveTo>
                <a:cubicBezTo>
                  <a:pt x="34481" y="44620"/>
                  <a:pt x="34830" y="43768"/>
                  <a:pt x="34350" y="43288"/>
                </a:cubicBezTo>
                <a:cubicBezTo>
                  <a:pt x="33847" y="42785"/>
                  <a:pt x="32995" y="43135"/>
                  <a:pt x="32995" y="43834"/>
                </a:cubicBezTo>
                <a:cubicBezTo>
                  <a:pt x="32995" y="44271"/>
                  <a:pt x="33344" y="44620"/>
                  <a:pt x="33781" y="44620"/>
                </a:cubicBezTo>
                <a:close/>
                <a:moveTo>
                  <a:pt x="28952" y="44489"/>
                </a:moveTo>
                <a:cubicBezTo>
                  <a:pt x="29542" y="44489"/>
                  <a:pt x="29826" y="43790"/>
                  <a:pt x="29411" y="43375"/>
                </a:cubicBezTo>
                <a:cubicBezTo>
                  <a:pt x="29018" y="42960"/>
                  <a:pt x="28297" y="43244"/>
                  <a:pt x="28297" y="43834"/>
                </a:cubicBezTo>
                <a:cubicBezTo>
                  <a:pt x="28297" y="44205"/>
                  <a:pt x="28603" y="44489"/>
                  <a:pt x="28952" y="44489"/>
                </a:cubicBezTo>
                <a:close/>
                <a:moveTo>
                  <a:pt x="24123" y="44380"/>
                </a:moveTo>
                <a:cubicBezTo>
                  <a:pt x="24626" y="44380"/>
                  <a:pt x="24866" y="43790"/>
                  <a:pt x="24517" y="43440"/>
                </a:cubicBezTo>
                <a:cubicBezTo>
                  <a:pt x="24167" y="43091"/>
                  <a:pt x="23577" y="43331"/>
                  <a:pt x="23577" y="43834"/>
                </a:cubicBezTo>
                <a:cubicBezTo>
                  <a:pt x="23577" y="44118"/>
                  <a:pt x="23839" y="44380"/>
                  <a:pt x="24123" y="44380"/>
                </a:cubicBezTo>
                <a:close/>
                <a:moveTo>
                  <a:pt x="19294" y="44227"/>
                </a:moveTo>
                <a:cubicBezTo>
                  <a:pt x="19666" y="44227"/>
                  <a:pt x="19841" y="43812"/>
                  <a:pt x="19578" y="43550"/>
                </a:cubicBezTo>
                <a:cubicBezTo>
                  <a:pt x="19338" y="43309"/>
                  <a:pt x="18901" y="43484"/>
                  <a:pt x="18901" y="43834"/>
                </a:cubicBezTo>
                <a:cubicBezTo>
                  <a:pt x="18901" y="44052"/>
                  <a:pt x="19076" y="44227"/>
                  <a:pt x="19294" y="44227"/>
                </a:cubicBezTo>
                <a:close/>
                <a:moveTo>
                  <a:pt x="14487" y="44096"/>
                </a:moveTo>
                <a:cubicBezTo>
                  <a:pt x="14727" y="44096"/>
                  <a:pt x="14837" y="43812"/>
                  <a:pt x="14684" y="43637"/>
                </a:cubicBezTo>
                <a:cubicBezTo>
                  <a:pt x="14509" y="43462"/>
                  <a:pt x="14203" y="43593"/>
                  <a:pt x="14203" y="43834"/>
                </a:cubicBezTo>
                <a:cubicBezTo>
                  <a:pt x="14203" y="43987"/>
                  <a:pt x="14334" y="44096"/>
                  <a:pt x="14487" y="44096"/>
                </a:cubicBezTo>
                <a:close/>
                <a:moveTo>
                  <a:pt x="9658" y="43987"/>
                </a:moveTo>
                <a:cubicBezTo>
                  <a:pt x="9724" y="43987"/>
                  <a:pt x="9811" y="43921"/>
                  <a:pt x="9811" y="43834"/>
                </a:cubicBezTo>
                <a:cubicBezTo>
                  <a:pt x="9811" y="43615"/>
                  <a:pt x="9418" y="43987"/>
                  <a:pt x="9658" y="43987"/>
                </a:cubicBezTo>
                <a:close/>
                <a:moveTo>
                  <a:pt x="4829" y="43877"/>
                </a:moveTo>
                <a:cubicBezTo>
                  <a:pt x="4873" y="43877"/>
                  <a:pt x="4873" y="43812"/>
                  <a:pt x="4829" y="43812"/>
                </a:cubicBezTo>
                <a:cubicBezTo>
                  <a:pt x="4807" y="43812"/>
                  <a:pt x="4807" y="43877"/>
                  <a:pt x="4829" y="43877"/>
                </a:cubicBezTo>
                <a:close/>
                <a:moveTo>
                  <a:pt x="149591" y="39027"/>
                </a:moveTo>
                <a:cubicBezTo>
                  <a:pt x="149613" y="39027"/>
                  <a:pt x="149613" y="39005"/>
                  <a:pt x="149591" y="39005"/>
                </a:cubicBezTo>
                <a:cubicBezTo>
                  <a:pt x="149591" y="39005"/>
                  <a:pt x="149591" y="39027"/>
                  <a:pt x="149591" y="39027"/>
                </a:cubicBezTo>
                <a:close/>
                <a:moveTo>
                  <a:pt x="144784" y="39114"/>
                </a:moveTo>
                <a:cubicBezTo>
                  <a:pt x="144937" y="39114"/>
                  <a:pt x="144674" y="38852"/>
                  <a:pt x="144674" y="39027"/>
                </a:cubicBezTo>
                <a:cubicBezTo>
                  <a:pt x="144674" y="39070"/>
                  <a:pt x="144718" y="39114"/>
                  <a:pt x="144784" y="39114"/>
                </a:cubicBezTo>
                <a:close/>
                <a:moveTo>
                  <a:pt x="139955" y="39245"/>
                </a:moveTo>
                <a:cubicBezTo>
                  <a:pt x="140064" y="39245"/>
                  <a:pt x="140173" y="39136"/>
                  <a:pt x="140173" y="39005"/>
                </a:cubicBezTo>
                <a:cubicBezTo>
                  <a:pt x="140173" y="38721"/>
                  <a:pt x="139714" y="38721"/>
                  <a:pt x="139714" y="39005"/>
                </a:cubicBezTo>
                <a:cubicBezTo>
                  <a:pt x="139714" y="39136"/>
                  <a:pt x="139823" y="39245"/>
                  <a:pt x="139955" y="39245"/>
                </a:cubicBezTo>
                <a:close/>
                <a:moveTo>
                  <a:pt x="135126" y="39376"/>
                </a:moveTo>
                <a:cubicBezTo>
                  <a:pt x="135453" y="39376"/>
                  <a:pt x="135606" y="38983"/>
                  <a:pt x="135366" y="38764"/>
                </a:cubicBezTo>
                <a:cubicBezTo>
                  <a:pt x="135147" y="38524"/>
                  <a:pt x="134754" y="38699"/>
                  <a:pt x="134754" y="39005"/>
                </a:cubicBezTo>
                <a:cubicBezTo>
                  <a:pt x="134754" y="39223"/>
                  <a:pt x="134929" y="39376"/>
                  <a:pt x="135126" y="39376"/>
                </a:cubicBezTo>
                <a:close/>
                <a:moveTo>
                  <a:pt x="130297" y="39485"/>
                </a:moveTo>
                <a:cubicBezTo>
                  <a:pt x="130734" y="39485"/>
                  <a:pt x="130930" y="38983"/>
                  <a:pt x="130646" y="38677"/>
                </a:cubicBezTo>
                <a:cubicBezTo>
                  <a:pt x="130340" y="38371"/>
                  <a:pt x="129816" y="38590"/>
                  <a:pt x="129816" y="39005"/>
                </a:cubicBezTo>
                <a:cubicBezTo>
                  <a:pt x="129816" y="39289"/>
                  <a:pt x="130034" y="39485"/>
                  <a:pt x="130297" y="39485"/>
                </a:cubicBezTo>
                <a:close/>
                <a:moveTo>
                  <a:pt x="125467" y="39617"/>
                </a:moveTo>
                <a:cubicBezTo>
                  <a:pt x="126014" y="39617"/>
                  <a:pt x="126276" y="38961"/>
                  <a:pt x="125905" y="38590"/>
                </a:cubicBezTo>
                <a:cubicBezTo>
                  <a:pt x="125511" y="38218"/>
                  <a:pt x="124878" y="38480"/>
                  <a:pt x="124878" y="39005"/>
                </a:cubicBezTo>
                <a:cubicBezTo>
                  <a:pt x="124878" y="39354"/>
                  <a:pt x="125140" y="39617"/>
                  <a:pt x="125467" y="39617"/>
                </a:cubicBezTo>
                <a:close/>
                <a:moveTo>
                  <a:pt x="120638" y="39748"/>
                </a:moveTo>
                <a:cubicBezTo>
                  <a:pt x="121294" y="39748"/>
                  <a:pt x="121622" y="38961"/>
                  <a:pt x="121163" y="38502"/>
                </a:cubicBezTo>
                <a:cubicBezTo>
                  <a:pt x="120704" y="38043"/>
                  <a:pt x="119917" y="38371"/>
                  <a:pt x="119917" y="39005"/>
                </a:cubicBezTo>
                <a:cubicBezTo>
                  <a:pt x="119917" y="39420"/>
                  <a:pt x="120245" y="39748"/>
                  <a:pt x="120638" y="39748"/>
                </a:cubicBezTo>
                <a:close/>
                <a:moveTo>
                  <a:pt x="115831" y="39857"/>
                </a:moveTo>
                <a:cubicBezTo>
                  <a:pt x="116574" y="39857"/>
                  <a:pt x="116946" y="38961"/>
                  <a:pt x="116421" y="38415"/>
                </a:cubicBezTo>
                <a:cubicBezTo>
                  <a:pt x="115875" y="37890"/>
                  <a:pt x="114979" y="38262"/>
                  <a:pt x="114979" y="39005"/>
                </a:cubicBezTo>
                <a:cubicBezTo>
                  <a:pt x="114979" y="39485"/>
                  <a:pt x="115351" y="39857"/>
                  <a:pt x="115831" y="39857"/>
                </a:cubicBezTo>
                <a:close/>
                <a:moveTo>
                  <a:pt x="111002" y="39966"/>
                </a:moveTo>
                <a:cubicBezTo>
                  <a:pt x="111833" y="39966"/>
                  <a:pt x="112270" y="38939"/>
                  <a:pt x="111658" y="38349"/>
                </a:cubicBezTo>
                <a:cubicBezTo>
                  <a:pt x="111068" y="37737"/>
                  <a:pt x="110041" y="38174"/>
                  <a:pt x="110041" y="39005"/>
                </a:cubicBezTo>
                <a:cubicBezTo>
                  <a:pt x="110041" y="39551"/>
                  <a:pt x="110478" y="39966"/>
                  <a:pt x="111002" y="39966"/>
                </a:cubicBezTo>
                <a:close/>
                <a:moveTo>
                  <a:pt x="106173" y="40054"/>
                </a:moveTo>
                <a:cubicBezTo>
                  <a:pt x="107091" y="40054"/>
                  <a:pt x="107572" y="38939"/>
                  <a:pt x="106916" y="38284"/>
                </a:cubicBezTo>
                <a:cubicBezTo>
                  <a:pt x="106239" y="37628"/>
                  <a:pt x="105124" y="38087"/>
                  <a:pt x="105124" y="39005"/>
                </a:cubicBezTo>
                <a:cubicBezTo>
                  <a:pt x="105124" y="39595"/>
                  <a:pt x="105583" y="40054"/>
                  <a:pt x="106173" y="40054"/>
                </a:cubicBezTo>
                <a:close/>
                <a:moveTo>
                  <a:pt x="101344" y="40163"/>
                </a:moveTo>
                <a:cubicBezTo>
                  <a:pt x="102371" y="40163"/>
                  <a:pt x="102874" y="38917"/>
                  <a:pt x="102153" y="38196"/>
                </a:cubicBezTo>
                <a:cubicBezTo>
                  <a:pt x="101432" y="37475"/>
                  <a:pt x="100186" y="38000"/>
                  <a:pt x="100186" y="39005"/>
                </a:cubicBezTo>
                <a:cubicBezTo>
                  <a:pt x="100186" y="39660"/>
                  <a:pt x="100710" y="40163"/>
                  <a:pt x="101344" y="40163"/>
                </a:cubicBezTo>
                <a:close/>
                <a:moveTo>
                  <a:pt x="96515" y="40250"/>
                </a:moveTo>
                <a:cubicBezTo>
                  <a:pt x="97608" y="40250"/>
                  <a:pt x="98154" y="38917"/>
                  <a:pt x="97389" y="38153"/>
                </a:cubicBezTo>
                <a:cubicBezTo>
                  <a:pt x="96603" y="37366"/>
                  <a:pt x="95291" y="37912"/>
                  <a:pt x="95291" y="39005"/>
                </a:cubicBezTo>
                <a:cubicBezTo>
                  <a:pt x="95291" y="39704"/>
                  <a:pt x="95838" y="40250"/>
                  <a:pt x="96515" y="40250"/>
                </a:cubicBezTo>
                <a:close/>
                <a:moveTo>
                  <a:pt x="91686" y="40316"/>
                </a:moveTo>
                <a:cubicBezTo>
                  <a:pt x="92844" y="40316"/>
                  <a:pt x="93434" y="38917"/>
                  <a:pt x="92604" y="38087"/>
                </a:cubicBezTo>
                <a:cubicBezTo>
                  <a:pt x="91795" y="37279"/>
                  <a:pt x="90397" y="37847"/>
                  <a:pt x="90397" y="39005"/>
                </a:cubicBezTo>
                <a:cubicBezTo>
                  <a:pt x="90397" y="39726"/>
                  <a:pt x="90965" y="40316"/>
                  <a:pt x="91686" y="40316"/>
                </a:cubicBezTo>
                <a:close/>
                <a:moveTo>
                  <a:pt x="86857" y="40359"/>
                </a:moveTo>
                <a:cubicBezTo>
                  <a:pt x="88081" y="40359"/>
                  <a:pt x="88671" y="38917"/>
                  <a:pt x="87819" y="38065"/>
                </a:cubicBezTo>
                <a:cubicBezTo>
                  <a:pt x="86966" y="37213"/>
                  <a:pt x="85502" y="37803"/>
                  <a:pt x="85502" y="39005"/>
                </a:cubicBezTo>
                <a:cubicBezTo>
                  <a:pt x="85524" y="39770"/>
                  <a:pt x="86114" y="40359"/>
                  <a:pt x="86857" y="40359"/>
                </a:cubicBezTo>
                <a:close/>
                <a:moveTo>
                  <a:pt x="82028" y="40403"/>
                </a:moveTo>
                <a:cubicBezTo>
                  <a:pt x="83252" y="40403"/>
                  <a:pt x="83864" y="38939"/>
                  <a:pt x="83011" y="38065"/>
                </a:cubicBezTo>
                <a:cubicBezTo>
                  <a:pt x="82159" y="37213"/>
                  <a:pt x="80695" y="37803"/>
                  <a:pt x="80673" y="39005"/>
                </a:cubicBezTo>
                <a:cubicBezTo>
                  <a:pt x="80673" y="39770"/>
                  <a:pt x="81285" y="40403"/>
                  <a:pt x="82028" y="40403"/>
                </a:cubicBezTo>
                <a:close/>
                <a:moveTo>
                  <a:pt x="77221" y="40403"/>
                </a:moveTo>
                <a:cubicBezTo>
                  <a:pt x="78444" y="40403"/>
                  <a:pt x="79078" y="38895"/>
                  <a:pt x="78204" y="38021"/>
                </a:cubicBezTo>
                <a:cubicBezTo>
                  <a:pt x="77330" y="37147"/>
                  <a:pt x="75822" y="37759"/>
                  <a:pt x="75822" y="39005"/>
                </a:cubicBezTo>
                <a:cubicBezTo>
                  <a:pt x="75822" y="39770"/>
                  <a:pt x="76434" y="40403"/>
                  <a:pt x="77221" y="40403"/>
                </a:cubicBezTo>
                <a:close/>
                <a:moveTo>
                  <a:pt x="72392" y="40403"/>
                </a:moveTo>
                <a:cubicBezTo>
                  <a:pt x="73594" y="40403"/>
                  <a:pt x="74205" y="38939"/>
                  <a:pt x="73353" y="38065"/>
                </a:cubicBezTo>
                <a:cubicBezTo>
                  <a:pt x="72501" y="37213"/>
                  <a:pt x="71037" y="37803"/>
                  <a:pt x="71015" y="39005"/>
                </a:cubicBezTo>
                <a:cubicBezTo>
                  <a:pt x="71015" y="39770"/>
                  <a:pt x="71627" y="40403"/>
                  <a:pt x="72392" y="40403"/>
                </a:cubicBezTo>
                <a:close/>
                <a:moveTo>
                  <a:pt x="67563" y="40359"/>
                </a:moveTo>
                <a:cubicBezTo>
                  <a:pt x="68765" y="40359"/>
                  <a:pt x="69376" y="38917"/>
                  <a:pt x="68524" y="38065"/>
                </a:cubicBezTo>
                <a:cubicBezTo>
                  <a:pt x="67672" y="37213"/>
                  <a:pt x="66208" y="37803"/>
                  <a:pt x="66208" y="39005"/>
                </a:cubicBezTo>
                <a:cubicBezTo>
                  <a:pt x="66208" y="39770"/>
                  <a:pt x="66820" y="40359"/>
                  <a:pt x="67563" y="40359"/>
                </a:cubicBezTo>
                <a:close/>
                <a:moveTo>
                  <a:pt x="62756" y="40316"/>
                </a:moveTo>
                <a:cubicBezTo>
                  <a:pt x="63914" y="40316"/>
                  <a:pt x="64482" y="38917"/>
                  <a:pt x="63673" y="38109"/>
                </a:cubicBezTo>
                <a:cubicBezTo>
                  <a:pt x="62843" y="37279"/>
                  <a:pt x="61445" y="37868"/>
                  <a:pt x="61445" y="39027"/>
                </a:cubicBezTo>
                <a:cubicBezTo>
                  <a:pt x="61445" y="39726"/>
                  <a:pt x="62035" y="40316"/>
                  <a:pt x="62756" y="40316"/>
                </a:cubicBezTo>
                <a:close/>
                <a:moveTo>
                  <a:pt x="57927" y="40228"/>
                </a:moveTo>
                <a:cubicBezTo>
                  <a:pt x="58997" y="40228"/>
                  <a:pt x="59544" y="38917"/>
                  <a:pt x="58779" y="38153"/>
                </a:cubicBezTo>
                <a:cubicBezTo>
                  <a:pt x="58014" y="37388"/>
                  <a:pt x="56703" y="37934"/>
                  <a:pt x="56703" y="39027"/>
                </a:cubicBezTo>
                <a:cubicBezTo>
                  <a:pt x="56703" y="39682"/>
                  <a:pt x="57249" y="40228"/>
                  <a:pt x="57927" y="40228"/>
                </a:cubicBezTo>
                <a:close/>
                <a:moveTo>
                  <a:pt x="53098" y="40163"/>
                </a:moveTo>
                <a:cubicBezTo>
                  <a:pt x="54103" y="40163"/>
                  <a:pt x="54605" y="38939"/>
                  <a:pt x="53906" y="38218"/>
                </a:cubicBezTo>
                <a:cubicBezTo>
                  <a:pt x="53185" y="37497"/>
                  <a:pt x="51961" y="38000"/>
                  <a:pt x="51961" y="39027"/>
                </a:cubicBezTo>
                <a:cubicBezTo>
                  <a:pt x="51961" y="39638"/>
                  <a:pt x="52464" y="40163"/>
                  <a:pt x="53098" y="40163"/>
                </a:cubicBezTo>
                <a:close/>
                <a:moveTo>
                  <a:pt x="48268" y="40054"/>
                </a:moveTo>
                <a:cubicBezTo>
                  <a:pt x="49208" y="40054"/>
                  <a:pt x="49667" y="38917"/>
                  <a:pt x="49011" y="38262"/>
                </a:cubicBezTo>
                <a:cubicBezTo>
                  <a:pt x="48356" y="37606"/>
                  <a:pt x="47220" y="38065"/>
                  <a:pt x="47220" y="39005"/>
                </a:cubicBezTo>
                <a:cubicBezTo>
                  <a:pt x="47220" y="39573"/>
                  <a:pt x="47700" y="40054"/>
                  <a:pt x="48268" y="40054"/>
                </a:cubicBezTo>
                <a:close/>
                <a:moveTo>
                  <a:pt x="43439" y="39944"/>
                </a:moveTo>
                <a:cubicBezTo>
                  <a:pt x="44270" y="39944"/>
                  <a:pt x="44685" y="38939"/>
                  <a:pt x="44095" y="38349"/>
                </a:cubicBezTo>
                <a:cubicBezTo>
                  <a:pt x="43505" y="37759"/>
                  <a:pt x="42500" y="38174"/>
                  <a:pt x="42500" y="39005"/>
                </a:cubicBezTo>
                <a:cubicBezTo>
                  <a:pt x="42500" y="39529"/>
                  <a:pt x="42915" y="39944"/>
                  <a:pt x="43439" y="39944"/>
                </a:cubicBezTo>
                <a:close/>
                <a:moveTo>
                  <a:pt x="38610" y="39835"/>
                </a:moveTo>
                <a:cubicBezTo>
                  <a:pt x="39353" y="39835"/>
                  <a:pt x="39703" y="38939"/>
                  <a:pt x="39200" y="38437"/>
                </a:cubicBezTo>
                <a:cubicBezTo>
                  <a:pt x="38676" y="37912"/>
                  <a:pt x="37802" y="38284"/>
                  <a:pt x="37802" y="39005"/>
                </a:cubicBezTo>
                <a:cubicBezTo>
                  <a:pt x="37802" y="39464"/>
                  <a:pt x="38173" y="39835"/>
                  <a:pt x="38610" y="39835"/>
                </a:cubicBezTo>
                <a:close/>
                <a:moveTo>
                  <a:pt x="33781" y="39704"/>
                </a:moveTo>
                <a:cubicBezTo>
                  <a:pt x="34415" y="39704"/>
                  <a:pt x="34743" y="38939"/>
                  <a:pt x="34284" y="38502"/>
                </a:cubicBezTo>
                <a:cubicBezTo>
                  <a:pt x="33847" y="38043"/>
                  <a:pt x="33082" y="38371"/>
                  <a:pt x="33082" y="39005"/>
                </a:cubicBezTo>
                <a:cubicBezTo>
                  <a:pt x="33082" y="39398"/>
                  <a:pt x="33410" y="39704"/>
                  <a:pt x="33781" y="39704"/>
                </a:cubicBezTo>
                <a:close/>
                <a:moveTo>
                  <a:pt x="28974" y="39595"/>
                </a:moveTo>
                <a:cubicBezTo>
                  <a:pt x="29499" y="39595"/>
                  <a:pt x="29761" y="38961"/>
                  <a:pt x="29389" y="38590"/>
                </a:cubicBezTo>
                <a:cubicBezTo>
                  <a:pt x="29018" y="38218"/>
                  <a:pt x="28384" y="38480"/>
                  <a:pt x="28384" y="39005"/>
                </a:cubicBezTo>
                <a:cubicBezTo>
                  <a:pt x="28384" y="39332"/>
                  <a:pt x="28646" y="39595"/>
                  <a:pt x="28974" y="39595"/>
                </a:cubicBezTo>
                <a:close/>
                <a:moveTo>
                  <a:pt x="24145" y="39464"/>
                </a:moveTo>
                <a:cubicBezTo>
                  <a:pt x="24560" y="39464"/>
                  <a:pt x="24779" y="38961"/>
                  <a:pt x="24473" y="38677"/>
                </a:cubicBezTo>
                <a:cubicBezTo>
                  <a:pt x="24189" y="38371"/>
                  <a:pt x="23664" y="38590"/>
                  <a:pt x="23664" y="39005"/>
                </a:cubicBezTo>
                <a:cubicBezTo>
                  <a:pt x="23664" y="39267"/>
                  <a:pt x="23883" y="39464"/>
                  <a:pt x="24145" y="39464"/>
                </a:cubicBezTo>
                <a:close/>
                <a:moveTo>
                  <a:pt x="19316" y="39354"/>
                </a:moveTo>
                <a:cubicBezTo>
                  <a:pt x="19622" y="39354"/>
                  <a:pt x="19775" y="38983"/>
                  <a:pt x="19556" y="38764"/>
                </a:cubicBezTo>
                <a:cubicBezTo>
                  <a:pt x="19338" y="38546"/>
                  <a:pt x="18967" y="38699"/>
                  <a:pt x="18967" y="39005"/>
                </a:cubicBezTo>
                <a:cubicBezTo>
                  <a:pt x="18967" y="39201"/>
                  <a:pt x="19119" y="39354"/>
                  <a:pt x="19316" y="39354"/>
                </a:cubicBezTo>
                <a:close/>
                <a:moveTo>
                  <a:pt x="14487" y="39223"/>
                </a:moveTo>
                <a:cubicBezTo>
                  <a:pt x="14684" y="39223"/>
                  <a:pt x="14771" y="38983"/>
                  <a:pt x="14640" y="38852"/>
                </a:cubicBezTo>
                <a:cubicBezTo>
                  <a:pt x="14509" y="38721"/>
                  <a:pt x="14269" y="38808"/>
                  <a:pt x="14269" y="39005"/>
                </a:cubicBezTo>
                <a:cubicBezTo>
                  <a:pt x="14269" y="39136"/>
                  <a:pt x="14378" y="39223"/>
                  <a:pt x="14487" y="39223"/>
                </a:cubicBezTo>
                <a:close/>
                <a:moveTo>
                  <a:pt x="9658" y="39114"/>
                </a:moveTo>
                <a:cubicBezTo>
                  <a:pt x="9789" y="39114"/>
                  <a:pt x="9789" y="38917"/>
                  <a:pt x="9658" y="38917"/>
                </a:cubicBezTo>
                <a:cubicBezTo>
                  <a:pt x="9527" y="38917"/>
                  <a:pt x="9527" y="39114"/>
                  <a:pt x="9658" y="39114"/>
                </a:cubicBezTo>
                <a:close/>
                <a:moveTo>
                  <a:pt x="144784" y="34219"/>
                </a:moveTo>
                <a:cubicBezTo>
                  <a:pt x="144805" y="34219"/>
                  <a:pt x="144827" y="34198"/>
                  <a:pt x="144827" y="34198"/>
                </a:cubicBezTo>
                <a:cubicBezTo>
                  <a:pt x="144827" y="34132"/>
                  <a:pt x="144740" y="34132"/>
                  <a:pt x="144740" y="34198"/>
                </a:cubicBezTo>
                <a:cubicBezTo>
                  <a:pt x="144740" y="34198"/>
                  <a:pt x="144762" y="34219"/>
                  <a:pt x="144784" y="34219"/>
                </a:cubicBezTo>
                <a:close/>
                <a:moveTo>
                  <a:pt x="139955" y="34350"/>
                </a:moveTo>
                <a:cubicBezTo>
                  <a:pt x="140042" y="34350"/>
                  <a:pt x="140108" y="34285"/>
                  <a:pt x="140108" y="34176"/>
                </a:cubicBezTo>
                <a:cubicBezTo>
                  <a:pt x="140108" y="34088"/>
                  <a:pt x="140042" y="34023"/>
                  <a:pt x="139955" y="34023"/>
                </a:cubicBezTo>
                <a:cubicBezTo>
                  <a:pt x="139867" y="34023"/>
                  <a:pt x="139802" y="34088"/>
                  <a:pt x="139802" y="34176"/>
                </a:cubicBezTo>
                <a:cubicBezTo>
                  <a:pt x="139802" y="34285"/>
                  <a:pt x="139867" y="34350"/>
                  <a:pt x="139955" y="34350"/>
                </a:cubicBezTo>
                <a:close/>
                <a:moveTo>
                  <a:pt x="135126" y="34460"/>
                </a:moveTo>
                <a:cubicBezTo>
                  <a:pt x="135366" y="34460"/>
                  <a:pt x="135497" y="34176"/>
                  <a:pt x="135322" y="34001"/>
                </a:cubicBezTo>
                <a:cubicBezTo>
                  <a:pt x="135147" y="33826"/>
                  <a:pt x="134863" y="33957"/>
                  <a:pt x="134863" y="34198"/>
                </a:cubicBezTo>
                <a:cubicBezTo>
                  <a:pt x="134863" y="34350"/>
                  <a:pt x="134973" y="34460"/>
                  <a:pt x="135126" y="34460"/>
                </a:cubicBezTo>
                <a:close/>
                <a:moveTo>
                  <a:pt x="130297" y="34591"/>
                </a:moveTo>
                <a:cubicBezTo>
                  <a:pt x="130668" y="34591"/>
                  <a:pt x="130865" y="34154"/>
                  <a:pt x="130602" y="33892"/>
                </a:cubicBezTo>
                <a:cubicBezTo>
                  <a:pt x="130340" y="33629"/>
                  <a:pt x="129881" y="33826"/>
                  <a:pt x="129881" y="34198"/>
                </a:cubicBezTo>
                <a:cubicBezTo>
                  <a:pt x="129881" y="34416"/>
                  <a:pt x="130078" y="34591"/>
                  <a:pt x="130297" y="34591"/>
                </a:cubicBezTo>
                <a:close/>
                <a:moveTo>
                  <a:pt x="125489" y="34700"/>
                </a:moveTo>
                <a:cubicBezTo>
                  <a:pt x="125948" y="34700"/>
                  <a:pt x="126167" y="34132"/>
                  <a:pt x="125839" y="33804"/>
                </a:cubicBezTo>
                <a:cubicBezTo>
                  <a:pt x="125511" y="33476"/>
                  <a:pt x="124965" y="33717"/>
                  <a:pt x="124965" y="34176"/>
                </a:cubicBezTo>
                <a:cubicBezTo>
                  <a:pt x="124965" y="34482"/>
                  <a:pt x="125183" y="34700"/>
                  <a:pt x="125489" y="34700"/>
                </a:cubicBezTo>
                <a:close/>
                <a:moveTo>
                  <a:pt x="120660" y="34831"/>
                </a:moveTo>
                <a:cubicBezTo>
                  <a:pt x="121228" y="34831"/>
                  <a:pt x="121512" y="34132"/>
                  <a:pt x="121119" y="33739"/>
                </a:cubicBezTo>
                <a:cubicBezTo>
                  <a:pt x="120704" y="33323"/>
                  <a:pt x="120005" y="33608"/>
                  <a:pt x="120005" y="34176"/>
                </a:cubicBezTo>
                <a:cubicBezTo>
                  <a:pt x="120005" y="34547"/>
                  <a:pt x="120289" y="34831"/>
                  <a:pt x="120660" y="34831"/>
                </a:cubicBezTo>
                <a:close/>
                <a:moveTo>
                  <a:pt x="115831" y="34940"/>
                </a:moveTo>
                <a:cubicBezTo>
                  <a:pt x="116509" y="34940"/>
                  <a:pt x="116836" y="34132"/>
                  <a:pt x="116356" y="33651"/>
                </a:cubicBezTo>
                <a:cubicBezTo>
                  <a:pt x="115875" y="33171"/>
                  <a:pt x="115066" y="33520"/>
                  <a:pt x="115088" y="34176"/>
                </a:cubicBezTo>
                <a:cubicBezTo>
                  <a:pt x="115066" y="34591"/>
                  <a:pt x="115416" y="34940"/>
                  <a:pt x="115831" y="34940"/>
                </a:cubicBezTo>
                <a:close/>
                <a:moveTo>
                  <a:pt x="111002" y="35028"/>
                </a:moveTo>
                <a:cubicBezTo>
                  <a:pt x="111745" y="35028"/>
                  <a:pt x="112138" y="34110"/>
                  <a:pt x="111592" y="33586"/>
                </a:cubicBezTo>
                <a:cubicBezTo>
                  <a:pt x="111068" y="33061"/>
                  <a:pt x="110150" y="33433"/>
                  <a:pt x="110150" y="34176"/>
                </a:cubicBezTo>
                <a:cubicBezTo>
                  <a:pt x="110150" y="34656"/>
                  <a:pt x="110543" y="35028"/>
                  <a:pt x="111002" y="35028"/>
                </a:cubicBezTo>
                <a:close/>
                <a:moveTo>
                  <a:pt x="106173" y="35137"/>
                </a:moveTo>
                <a:cubicBezTo>
                  <a:pt x="107025" y="35137"/>
                  <a:pt x="107441" y="34110"/>
                  <a:pt x="106851" y="33520"/>
                </a:cubicBezTo>
                <a:cubicBezTo>
                  <a:pt x="106239" y="32908"/>
                  <a:pt x="105234" y="33345"/>
                  <a:pt x="105234" y="34176"/>
                </a:cubicBezTo>
                <a:cubicBezTo>
                  <a:pt x="105234" y="34722"/>
                  <a:pt x="105649" y="35137"/>
                  <a:pt x="106173" y="35137"/>
                </a:cubicBezTo>
                <a:close/>
                <a:moveTo>
                  <a:pt x="101344" y="35225"/>
                </a:moveTo>
                <a:cubicBezTo>
                  <a:pt x="102262" y="35225"/>
                  <a:pt x="102743" y="34110"/>
                  <a:pt x="102087" y="33455"/>
                </a:cubicBezTo>
                <a:cubicBezTo>
                  <a:pt x="101432" y="32799"/>
                  <a:pt x="100317" y="33258"/>
                  <a:pt x="100317" y="34176"/>
                </a:cubicBezTo>
                <a:cubicBezTo>
                  <a:pt x="100317" y="34766"/>
                  <a:pt x="100776" y="35225"/>
                  <a:pt x="101344" y="35225"/>
                </a:cubicBezTo>
                <a:close/>
                <a:moveTo>
                  <a:pt x="96515" y="35290"/>
                </a:moveTo>
                <a:cubicBezTo>
                  <a:pt x="97520" y="35290"/>
                  <a:pt x="98023" y="34088"/>
                  <a:pt x="97302" y="33389"/>
                </a:cubicBezTo>
                <a:cubicBezTo>
                  <a:pt x="96603" y="32690"/>
                  <a:pt x="95423" y="33192"/>
                  <a:pt x="95423" y="34176"/>
                </a:cubicBezTo>
                <a:cubicBezTo>
                  <a:pt x="95423" y="34809"/>
                  <a:pt x="95903" y="35290"/>
                  <a:pt x="96515" y="35290"/>
                </a:cubicBezTo>
                <a:close/>
                <a:moveTo>
                  <a:pt x="91708" y="35356"/>
                </a:moveTo>
                <a:cubicBezTo>
                  <a:pt x="92757" y="35356"/>
                  <a:pt x="93281" y="34088"/>
                  <a:pt x="92538" y="33345"/>
                </a:cubicBezTo>
                <a:cubicBezTo>
                  <a:pt x="91774" y="32602"/>
                  <a:pt x="90528" y="33127"/>
                  <a:pt x="90528" y="34176"/>
                </a:cubicBezTo>
                <a:cubicBezTo>
                  <a:pt x="90528" y="34831"/>
                  <a:pt x="91052" y="35356"/>
                  <a:pt x="91708" y="35356"/>
                </a:cubicBezTo>
                <a:close/>
                <a:moveTo>
                  <a:pt x="86879" y="35399"/>
                </a:moveTo>
                <a:cubicBezTo>
                  <a:pt x="87950" y="35399"/>
                  <a:pt x="88496" y="34088"/>
                  <a:pt x="87731" y="33323"/>
                </a:cubicBezTo>
                <a:cubicBezTo>
                  <a:pt x="86966" y="32559"/>
                  <a:pt x="85655" y="33105"/>
                  <a:pt x="85655" y="34176"/>
                </a:cubicBezTo>
                <a:cubicBezTo>
                  <a:pt x="85655" y="34853"/>
                  <a:pt x="86202" y="35399"/>
                  <a:pt x="86879" y="35399"/>
                </a:cubicBezTo>
                <a:close/>
                <a:moveTo>
                  <a:pt x="82050" y="35421"/>
                </a:moveTo>
                <a:cubicBezTo>
                  <a:pt x="83164" y="35421"/>
                  <a:pt x="83711" y="34088"/>
                  <a:pt x="82924" y="33302"/>
                </a:cubicBezTo>
                <a:cubicBezTo>
                  <a:pt x="82137" y="32515"/>
                  <a:pt x="80804" y="33083"/>
                  <a:pt x="80804" y="34176"/>
                </a:cubicBezTo>
                <a:cubicBezTo>
                  <a:pt x="80804" y="34875"/>
                  <a:pt x="81351" y="35421"/>
                  <a:pt x="82050" y="35421"/>
                </a:cubicBezTo>
                <a:close/>
                <a:moveTo>
                  <a:pt x="77221" y="35421"/>
                </a:moveTo>
                <a:cubicBezTo>
                  <a:pt x="78335" y="35421"/>
                  <a:pt x="78903" y="34066"/>
                  <a:pt x="78117" y="33280"/>
                </a:cubicBezTo>
                <a:cubicBezTo>
                  <a:pt x="77330" y="32493"/>
                  <a:pt x="75954" y="33039"/>
                  <a:pt x="75954" y="34176"/>
                </a:cubicBezTo>
                <a:cubicBezTo>
                  <a:pt x="75954" y="34875"/>
                  <a:pt x="76522" y="35421"/>
                  <a:pt x="77221" y="35421"/>
                </a:cubicBezTo>
                <a:close/>
                <a:moveTo>
                  <a:pt x="72392" y="35421"/>
                </a:moveTo>
                <a:cubicBezTo>
                  <a:pt x="73506" y="35421"/>
                  <a:pt x="74052" y="34088"/>
                  <a:pt x="73288" y="33302"/>
                </a:cubicBezTo>
                <a:cubicBezTo>
                  <a:pt x="72501" y="32515"/>
                  <a:pt x="71146" y="33083"/>
                  <a:pt x="71146" y="34176"/>
                </a:cubicBezTo>
                <a:cubicBezTo>
                  <a:pt x="71146" y="34875"/>
                  <a:pt x="71714" y="35421"/>
                  <a:pt x="72392" y="35421"/>
                </a:cubicBezTo>
                <a:close/>
                <a:moveTo>
                  <a:pt x="67563" y="35399"/>
                </a:moveTo>
                <a:cubicBezTo>
                  <a:pt x="68655" y="35399"/>
                  <a:pt x="69202" y="34088"/>
                  <a:pt x="68437" y="33323"/>
                </a:cubicBezTo>
                <a:cubicBezTo>
                  <a:pt x="67672" y="32559"/>
                  <a:pt x="66361" y="33105"/>
                  <a:pt x="66361" y="34176"/>
                </a:cubicBezTo>
                <a:cubicBezTo>
                  <a:pt x="66361" y="34853"/>
                  <a:pt x="66907" y="35399"/>
                  <a:pt x="67563" y="35399"/>
                </a:cubicBezTo>
                <a:close/>
                <a:moveTo>
                  <a:pt x="62734" y="35356"/>
                </a:moveTo>
                <a:cubicBezTo>
                  <a:pt x="63783" y="35356"/>
                  <a:pt x="64307" y="34088"/>
                  <a:pt x="63564" y="33367"/>
                </a:cubicBezTo>
                <a:cubicBezTo>
                  <a:pt x="62843" y="32624"/>
                  <a:pt x="61576" y="33149"/>
                  <a:pt x="61576" y="34176"/>
                </a:cubicBezTo>
                <a:cubicBezTo>
                  <a:pt x="61576" y="34831"/>
                  <a:pt x="62100" y="35356"/>
                  <a:pt x="62734" y="35356"/>
                </a:cubicBezTo>
                <a:close/>
                <a:moveTo>
                  <a:pt x="57927" y="35290"/>
                </a:moveTo>
                <a:cubicBezTo>
                  <a:pt x="58888" y="35290"/>
                  <a:pt x="59369" y="34110"/>
                  <a:pt x="58691" y="33411"/>
                </a:cubicBezTo>
                <a:cubicBezTo>
                  <a:pt x="57992" y="32734"/>
                  <a:pt x="56834" y="33214"/>
                  <a:pt x="56834" y="34198"/>
                </a:cubicBezTo>
                <a:cubicBezTo>
                  <a:pt x="56834" y="34788"/>
                  <a:pt x="57315" y="35290"/>
                  <a:pt x="57927" y="35290"/>
                </a:cubicBezTo>
                <a:close/>
                <a:moveTo>
                  <a:pt x="53098" y="35203"/>
                </a:moveTo>
                <a:cubicBezTo>
                  <a:pt x="53993" y="35203"/>
                  <a:pt x="54452" y="34110"/>
                  <a:pt x="53819" y="33455"/>
                </a:cubicBezTo>
                <a:cubicBezTo>
                  <a:pt x="53163" y="32821"/>
                  <a:pt x="52071" y="33280"/>
                  <a:pt x="52071" y="34176"/>
                </a:cubicBezTo>
                <a:cubicBezTo>
                  <a:pt x="52071" y="34744"/>
                  <a:pt x="52529" y="35203"/>
                  <a:pt x="53098" y="35203"/>
                </a:cubicBezTo>
                <a:close/>
                <a:moveTo>
                  <a:pt x="48268" y="35115"/>
                </a:moveTo>
                <a:cubicBezTo>
                  <a:pt x="49099" y="35115"/>
                  <a:pt x="49514" y="34110"/>
                  <a:pt x="48924" y="33520"/>
                </a:cubicBezTo>
                <a:cubicBezTo>
                  <a:pt x="48334" y="32930"/>
                  <a:pt x="47329" y="33345"/>
                  <a:pt x="47329" y="34176"/>
                </a:cubicBezTo>
                <a:cubicBezTo>
                  <a:pt x="47329" y="34700"/>
                  <a:pt x="47744" y="35115"/>
                  <a:pt x="48268" y="35115"/>
                </a:cubicBezTo>
                <a:close/>
                <a:moveTo>
                  <a:pt x="43439" y="35028"/>
                </a:moveTo>
                <a:cubicBezTo>
                  <a:pt x="44204" y="35028"/>
                  <a:pt x="44576" y="34110"/>
                  <a:pt x="44051" y="33586"/>
                </a:cubicBezTo>
                <a:cubicBezTo>
                  <a:pt x="43505" y="33061"/>
                  <a:pt x="42609" y="33433"/>
                  <a:pt x="42609" y="34176"/>
                </a:cubicBezTo>
                <a:cubicBezTo>
                  <a:pt x="42609" y="34656"/>
                  <a:pt x="42981" y="35028"/>
                  <a:pt x="43439" y="35028"/>
                </a:cubicBezTo>
                <a:close/>
                <a:moveTo>
                  <a:pt x="38610" y="34919"/>
                </a:moveTo>
                <a:cubicBezTo>
                  <a:pt x="39266" y="34919"/>
                  <a:pt x="39616" y="34132"/>
                  <a:pt x="39135" y="33673"/>
                </a:cubicBezTo>
                <a:cubicBezTo>
                  <a:pt x="38676" y="33192"/>
                  <a:pt x="37889" y="33520"/>
                  <a:pt x="37889" y="34176"/>
                </a:cubicBezTo>
                <a:cubicBezTo>
                  <a:pt x="37889" y="34591"/>
                  <a:pt x="38217" y="34919"/>
                  <a:pt x="38610" y="34919"/>
                </a:cubicBezTo>
                <a:close/>
                <a:moveTo>
                  <a:pt x="33781" y="34809"/>
                </a:moveTo>
                <a:cubicBezTo>
                  <a:pt x="34350" y="34809"/>
                  <a:pt x="34634" y="34132"/>
                  <a:pt x="34240" y="33739"/>
                </a:cubicBezTo>
                <a:cubicBezTo>
                  <a:pt x="33847" y="33345"/>
                  <a:pt x="33170" y="33629"/>
                  <a:pt x="33170" y="34176"/>
                </a:cubicBezTo>
                <a:cubicBezTo>
                  <a:pt x="33170" y="34525"/>
                  <a:pt x="33454" y="34809"/>
                  <a:pt x="33781" y="34809"/>
                </a:cubicBezTo>
                <a:close/>
                <a:moveTo>
                  <a:pt x="28974" y="34700"/>
                </a:moveTo>
                <a:cubicBezTo>
                  <a:pt x="29433" y="34700"/>
                  <a:pt x="29673" y="34132"/>
                  <a:pt x="29324" y="33804"/>
                </a:cubicBezTo>
                <a:cubicBezTo>
                  <a:pt x="28996" y="33476"/>
                  <a:pt x="28450" y="33717"/>
                  <a:pt x="28450" y="34176"/>
                </a:cubicBezTo>
                <a:cubicBezTo>
                  <a:pt x="28450" y="34482"/>
                  <a:pt x="28668" y="34700"/>
                  <a:pt x="28974" y="34700"/>
                </a:cubicBezTo>
                <a:close/>
                <a:moveTo>
                  <a:pt x="24145" y="34591"/>
                </a:moveTo>
                <a:cubicBezTo>
                  <a:pt x="24495" y="34591"/>
                  <a:pt x="24670" y="34154"/>
                  <a:pt x="24429" y="33892"/>
                </a:cubicBezTo>
                <a:cubicBezTo>
                  <a:pt x="24167" y="33651"/>
                  <a:pt x="23730" y="33826"/>
                  <a:pt x="23730" y="34176"/>
                </a:cubicBezTo>
                <a:cubicBezTo>
                  <a:pt x="23730" y="34394"/>
                  <a:pt x="23927" y="34591"/>
                  <a:pt x="24145" y="34591"/>
                </a:cubicBezTo>
                <a:close/>
                <a:moveTo>
                  <a:pt x="19316" y="34460"/>
                </a:moveTo>
                <a:cubicBezTo>
                  <a:pt x="19556" y="34460"/>
                  <a:pt x="19688" y="34176"/>
                  <a:pt x="19513" y="34001"/>
                </a:cubicBezTo>
                <a:cubicBezTo>
                  <a:pt x="19338" y="33826"/>
                  <a:pt x="19032" y="33935"/>
                  <a:pt x="19032" y="34198"/>
                </a:cubicBezTo>
                <a:cubicBezTo>
                  <a:pt x="19032" y="34329"/>
                  <a:pt x="19163" y="34460"/>
                  <a:pt x="19316" y="34460"/>
                </a:cubicBezTo>
                <a:close/>
                <a:moveTo>
                  <a:pt x="14487" y="34350"/>
                </a:moveTo>
                <a:cubicBezTo>
                  <a:pt x="14575" y="34350"/>
                  <a:pt x="14640" y="34263"/>
                  <a:pt x="14640" y="34176"/>
                </a:cubicBezTo>
                <a:cubicBezTo>
                  <a:pt x="14640" y="34088"/>
                  <a:pt x="14575" y="34023"/>
                  <a:pt x="14487" y="34023"/>
                </a:cubicBezTo>
                <a:cubicBezTo>
                  <a:pt x="14400" y="34023"/>
                  <a:pt x="14334" y="34088"/>
                  <a:pt x="14334" y="34176"/>
                </a:cubicBezTo>
                <a:cubicBezTo>
                  <a:pt x="14334" y="34263"/>
                  <a:pt x="14400" y="34350"/>
                  <a:pt x="14487" y="34350"/>
                </a:cubicBezTo>
                <a:close/>
                <a:moveTo>
                  <a:pt x="9658" y="34219"/>
                </a:moveTo>
                <a:cubicBezTo>
                  <a:pt x="9680" y="34219"/>
                  <a:pt x="9702" y="34198"/>
                  <a:pt x="9702" y="34176"/>
                </a:cubicBezTo>
                <a:cubicBezTo>
                  <a:pt x="9702" y="34154"/>
                  <a:pt x="9680" y="34132"/>
                  <a:pt x="9658" y="34132"/>
                </a:cubicBezTo>
                <a:cubicBezTo>
                  <a:pt x="9636" y="34132"/>
                  <a:pt x="9614" y="34154"/>
                  <a:pt x="9614" y="34176"/>
                </a:cubicBezTo>
                <a:cubicBezTo>
                  <a:pt x="9614" y="34198"/>
                  <a:pt x="9636" y="34219"/>
                  <a:pt x="9658" y="34219"/>
                </a:cubicBezTo>
                <a:close/>
                <a:moveTo>
                  <a:pt x="144784" y="29368"/>
                </a:moveTo>
                <a:cubicBezTo>
                  <a:pt x="144784" y="29347"/>
                  <a:pt x="144762" y="29347"/>
                  <a:pt x="144762" y="29368"/>
                </a:cubicBezTo>
                <a:lnTo>
                  <a:pt x="144762" y="29368"/>
                </a:lnTo>
                <a:close/>
                <a:moveTo>
                  <a:pt x="139955" y="29456"/>
                </a:moveTo>
                <a:cubicBezTo>
                  <a:pt x="140086" y="29456"/>
                  <a:pt x="140086" y="29259"/>
                  <a:pt x="139955" y="29259"/>
                </a:cubicBezTo>
                <a:cubicBezTo>
                  <a:pt x="139823" y="29259"/>
                  <a:pt x="139823" y="29456"/>
                  <a:pt x="139955" y="29456"/>
                </a:cubicBezTo>
                <a:close/>
                <a:moveTo>
                  <a:pt x="135126" y="29565"/>
                </a:moveTo>
                <a:cubicBezTo>
                  <a:pt x="135257" y="29565"/>
                  <a:pt x="135344" y="29478"/>
                  <a:pt x="135344" y="29347"/>
                </a:cubicBezTo>
                <a:cubicBezTo>
                  <a:pt x="135344" y="29172"/>
                  <a:pt x="135104" y="29063"/>
                  <a:pt x="134973" y="29194"/>
                </a:cubicBezTo>
                <a:cubicBezTo>
                  <a:pt x="134841" y="29347"/>
                  <a:pt x="134929" y="29565"/>
                  <a:pt x="135126" y="29565"/>
                </a:cubicBezTo>
                <a:close/>
                <a:moveTo>
                  <a:pt x="130297" y="29674"/>
                </a:moveTo>
                <a:cubicBezTo>
                  <a:pt x="130602" y="29674"/>
                  <a:pt x="130734" y="29325"/>
                  <a:pt x="130537" y="29128"/>
                </a:cubicBezTo>
                <a:cubicBezTo>
                  <a:pt x="130318" y="28931"/>
                  <a:pt x="129991" y="29063"/>
                  <a:pt x="129991" y="29347"/>
                </a:cubicBezTo>
                <a:cubicBezTo>
                  <a:pt x="129991" y="29521"/>
                  <a:pt x="130122" y="29674"/>
                  <a:pt x="130297" y="29674"/>
                </a:cubicBezTo>
                <a:close/>
                <a:moveTo>
                  <a:pt x="125489" y="29806"/>
                </a:moveTo>
                <a:cubicBezTo>
                  <a:pt x="125883" y="29784"/>
                  <a:pt x="126079" y="29325"/>
                  <a:pt x="125795" y="29041"/>
                </a:cubicBezTo>
                <a:cubicBezTo>
                  <a:pt x="125511" y="28757"/>
                  <a:pt x="125030" y="28953"/>
                  <a:pt x="125030" y="29347"/>
                </a:cubicBezTo>
                <a:cubicBezTo>
                  <a:pt x="125030" y="29609"/>
                  <a:pt x="125227" y="29806"/>
                  <a:pt x="125489" y="29806"/>
                </a:cubicBezTo>
                <a:close/>
                <a:moveTo>
                  <a:pt x="120660" y="29915"/>
                </a:moveTo>
                <a:cubicBezTo>
                  <a:pt x="121141" y="29915"/>
                  <a:pt x="121381" y="29325"/>
                  <a:pt x="121032" y="28975"/>
                </a:cubicBezTo>
                <a:cubicBezTo>
                  <a:pt x="120704" y="28626"/>
                  <a:pt x="120114" y="28866"/>
                  <a:pt x="120114" y="29368"/>
                </a:cubicBezTo>
                <a:cubicBezTo>
                  <a:pt x="120114" y="29653"/>
                  <a:pt x="120354" y="29915"/>
                  <a:pt x="120660" y="29915"/>
                </a:cubicBezTo>
                <a:close/>
                <a:moveTo>
                  <a:pt x="115831" y="30002"/>
                </a:moveTo>
                <a:cubicBezTo>
                  <a:pt x="116421" y="30002"/>
                  <a:pt x="116705" y="29303"/>
                  <a:pt x="116290" y="28888"/>
                </a:cubicBezTo>
                <a:cubicBezTo>
                  <a:pt x="115875" y="28473"/>
                  <a:pt x="115176" y="28779"/>
                  <a:pt x="115176" y="29347"/>
                </a:cubicBezTo>
                <a:cubicBezTo>
                  <a:pt x="115176" y="29718"/>
                  <a:pt x="115460" y="30002"/>
                  <a:pt x="115831" y="30002"/>
                </a:cubicBezTo>
                <a:close/>
                <a:moveTo>
                  <a:pt x="111002" y="30111"/>
                </a:moveTo>
                <a:cubicBezTo>
                  <a:pt x="111680" y="30111"/>
                  <a:pt x="112007" y="29303"/>
                  <a:pt x="111527" y="28822"/>
                </a:cubicBezTo>
                <a:cubicBezTo>
                  <a:pt x="111068" y="28341"/>
                  <a:pt x="110259" y="28691"/>
                  <a:pt x="110259" y="29347"/>
                </a:cubicBezTo>
                <a:cubicBezTo>
                  <a:pt x="110259" y="29762"/>
                  <a:pt x="110587" y="30111"/>
                  <a:pt x="111002" y="30111"/>
                </a:cubicBezTo>
                <a:close/>
                <a:moveTo>
                  <a:pt x="106173" y="30177"/>
                </a:moveTo>
                <a:cubicBezTo>
                  <a:pt x="106916" y="30177"/>
                  <a:pt x="107266" y="29303"/>
                  <a:pt x="106763" y="28779"/>
                </a:cubicBezTo>
                <a:cubicBezTo>
                  <a:pt x="106239" y="28276"/>
                  <a:pt x="105365" y="28626"/>
                  <a:pt x="105365" y="29368"/>
                </a:cubicBezTo>
                <a:cubicBezTo>
                  <a:pt x="105365" y="29806"/>
                  <a:pt x="105714" y="30177"/>
                  <a:pt x="106173" y="30177"/>
                </a:cubicBezTo>
                <a:close/>
                <a:moveTo>
                  <a:pt x="101344" y="30264"/>
                </a:moveTo>
                <a:cubicBezTo>
                  <a:pt x="102153" y="30264"/>
                  <a:pt x="102568" y="29281"/>
                  <a:pt x="102000" y="28713"/>
                </a:cubicBezTo>
                <a:cubicBezTo>
                  <a:pt x="101410" y="28145"/>
                  <a:pt x="100448" y="28538"/>
                  <a:pt x="100448" y="29347"/>
                </a:cubicBezTo>
                <a:cubicBezTo>
                  <a:pt x="100448" y="29849"/>
                  <a:pt x="100842" y="30264"/>
                  <a:pt x="101344" y="30264"/>
                </a:cubicBezTo>
                <a:close/>
                <a:moveTo>
                  <a:pt x="96515" y="30330"/>
                </a:moveTo>
                <a:cubicBezTo>
                  <a:pt x="97389" y="30330"/>
                  <a:pt x="97826" y="29281"/>
                  <a:pt x="97214" y="28669"/>
                </a:cubicBezTo>
                <a:cubicBezTo>
                  <a:pt x="96603" y="28036"/>
                  <a:pt x="95554" y="28473"/>
                  <a:pt x="95554" y="29347"/>
                </a:cubicBezTo>
                <a:cubicBezTo>
                  <a:pt x="95554" y="29893"/>
                  <a:pt x="95991" y="30330"/>
                  <a:pt x="96515" y="30330"/>
                </a:cubicBezTo>
                <a:close/>
                <a:moveTo>
                  <a:pt x="91708" y="30395"/>
                </a:moveTo>
                <a:cubicBezTo>
                  <a:pt x="92626" y="30374"/>
                  <a:pt x="93085" y="29281"/>
                  <a:pt x="92429" y="28626"/>
                </a:cubicBezTo>
                <a:cubicBezTo>
                  <a:pt x="91774" y="27970"/>
                  <a:pt x="90659" y="28429"/>
                  <a:pt x="90659" y="29347"/>
                </a:cubicBezTo>
                <a:cubicBezTo>
                  <a:pt x="90659" y="29915"/>
                  <a:pt x="91140" y="30395"/>
                  <a:pt x="91708" y="30395"/>
                </a:cubicBezTo>
                <a:close/>
                <a:moveTo>
                  <a:pt x="86879" y="30439"/>
                </a:moveTo>
                <a:cubicBezTo>
                  <a:pt x="87840" y="30439"/>
                  <a:pt x="88343" y="29259"/>
                  <a:pt x="87644" y="28582"/>
                </a:cubicBezTo>
                <a:cubicBezTo>
                  <a:pt x="86966" y="27883"/>
                  <a:pt x="85786" y="28363"/>
                  <a:pt x="85786" y="29347"/>
                </a:cubicBezTo>
                <a:cubicBezTo>
                  <a:pt x="85786" y="29958"/>
                  <a:pt x="86267" y="30439"/>
                  <a:pt x="86879" y="30439"/>
                </a:cubicBezTo>
                <a:close/>
                <a:moveTo>
                  <a:pt x="82050" y="30439"/>
                </a:moveTo>
                <a:cubicBezTo>
                  <a:pt x="83011" y="30439"/>
                  <a:pt x="83514" y="29259"/>
                  <a:pt x="82815" y="28582"/>
                </a:cubicBezTo>
                <a:cubicBezTo>
                  <a:pt x="82137" y="27883"/>
                  <a:pt x="80957" y="28363"/>
                  <a:pt x="80957" y="29347"/>
                </a:cubicBezTo>
                <a:cubicBezTo>
                  <a:pt x="80957" y="29958"/>
                  <a:pt x="81438" y="30439"/>
                  <a:pt x="82050" y="30439"/>
                </a:cubicBezTo>
                <a:close/>
                <a:moveTo>
                  <a:pt x="77221" y="30439"/>
                </a:moveTo>
                <a:cubicBezTo>
                  <a:pt x="78204" y="30439"/>
                  <a:pt x="78707" y="29237"/>
                  <a:pt x="78007" y="28538"/>
                </a:cubicBezTo>
                <a:cubicBezTo>
                  <a:pt x="77308" y="27839"/>
                  <a:pt x="76106" y="28341"/>
                  <a:pt x="76106" y="29325"/>
                </a:cubicBezTo>
                <a:cubicBezTo>
                  <a:pt x="76106" y="29937"/>
                  <a:pt x="76609" y="30439"/>
                  <a:pt x="77221" y="30439"/>
                </a:cubicBezTo>
                <a:close/>
                <a:moveTo>
                  <a:pt x="72392" y="30439"/>
                </a:moveTo>
                <a:cubicBezTo>
                  <a:pt x="73375" y="30439"/>
                  <a:pt x="73856" y="29259"/>
                  <a:pt x="73178" y="28582"/>
                </a:cubicBezTo>
                <a:cubicBezTo>
                  <a:pt x="72479" y="27883"/>
                  <a:pt x="71299" y="28363"/>
                  <a:pt x="71299" y="29347"/>
                </a:cubicBezTo>
                <a:cubicBezTo>
                  <a:pt x="71299" y="29958"/>
                  <a:pt x="71802" y="30439"/>
                  <a:pt x="72392" y="30439"/>
                </a:cubicBezTo>
                <a:close/>
                <a:moveTo>
                  <a:pt x="67563" y="30417"/>
                </a:moveTo>
                <a:cubicBezTo>
                  <a:pt x="68524" y="30417"/>
                  <a:pt x="69005" y="29259"/>
                  <a:pt x="68328" y="28582"/>
                </a:cubicBezTo>
                <a:cubicBezTo>
                  <a:pt x="67650" y="27904"/>
                  <a:pt x="66492" y="28385"/>
                  <a:pt x="66492" y="29347"/>
                </a:cubicBezTo>
                <a:cubicBezTo>
                  <a:pt x="66492" y="29937"/>
                  <a:pt x="66973" y="30417"/>
                  <a:pt x="67563" y="30417"/>
                </a:cubicBezTo>
                <a:close/>
                <a:moveTo>
                  <a:pt x="62734" y="30374"/>
                </a:moveTo>
                <a:cubicBezTo>
                  <a:pt x="63673" y="30374"/>
                  <a:pt x="64132" y="29259"/>
                  <a:pt x="63477" y="28604"/>
                </a:cubicBezTo>
                <a:cubicBezTo>
                  <a:pt x="62821" y="27948"/>
                  <a:pt x="61707" y="28429"/>
                  <a:pt x="61707" y="29347"/>
                </a:cubicBezTo>
                <a:cubicBezTo>
                  <a:pt x="61707" y="29915"/>
                  <a:pt x="62166" y="30374"/>
                  <a:pt x="62734" y="30374"/>
                </a:cubicBezTo>
                <a:close/>
                <a:moveTo>
                  <a:pt x="57927" y="30308"/>
                </a:moveTo>
                <a:cubicBezTo>
                  <a:pt x="58801" y="30308"/>
                  <a:pt x="59238" y="29259"/>
                  <a:pt x="58604" y="28647"/>
                </a:cubicBezTo>
                <a:cubicBezTo>
                  <a:pt x="57992" y="28036"/>
                  <a:pt x="56943" y="28473"/>
                  <a:pt x="56943" y="29347"/>
                </a:cubicBezTo>
                <a:cubicBezTo>
                  <a:pt x="56943" y="29871"/>
                  <a:pt x="57380" y="30308"/>
                  <a:pt x="57927" y="30308"/>
                </a:cubicBezTo>
                <a:close/>
                <a:moveTo>
                  <a:pt x="53098" y="30243"/>
                </a:moveTo>
                <a:cubicBezTo>
                  <a:pt x="53906" y="30243"/>
                  <a:pt x="54299" y="29259"/>
                  <a:pt x="53731" y="28691"/>
                </a:cubicBezTo>
                <a:cubicBezTo>
                  <a:pt x="53163" y="28123"/>
                  <a:pt x="52180" y="28538"/>
                  <a:pt x="52180" y="29347"/>
                </a:cubicBezTo>
                <a:cubicBezTo>
                  <a:pt x="52180" y="29849"/>
                  <a:pt x="52595" y="30243"/>
                  <a:pt x="53098" y="30243"/>
                </a:cubicBezTo>
                <a:close/>
                <a:moveTo>
                  <a:pt x="48268" y="30177"/>
                </a:moveTo>
                <a:cubicBezTo>
                  <a:pt x="48990" y="30177"/>
                  <a:pt x="49361" y="29281"/>
                  <a:pt x="48858" y="28779"/>
                </a:cubicBezTo>
                <a:cubicBezTo>
                  <a:pt x="48334" y="28254"/>
                  <a:pt x="47438" y="28626"/>
                  <a:pt x="47438" y="29347"/>
                </a:cubicBezTo>
                <a:cubicBezTo>
                  <a:pt x="47438" y="29806"/>
                  <a:pt x="47810" y="30177"/>
                  <a:pt x="48268" y="30177"/>
                </a:cubicBezTo>
                <a:close/>
                <a:moveTo>
                  <a:pt x="43439" y="30068"/>
                </a:moveTo>
                <a:cubicBezTo>
                  <a:pt x="44095" y="30068"/>
                  <a:pt x="44423" y="29281"/>
                  <a:pt x="43964" y="28822"/>
                </a:cubicBezTo>
                <a:cubicBezTo>
                  <a:pt x="43505" y="28341"/>
                  <a:pt x="42697" y="28691"/>
                  <a:pt x="42697" y="29347"/>
                </a:cubicBezTo>
                <a:cubicBezTo>
                  <a:pt x="42697" y="29740"/>
                  <a:pt x="43046" y="30068"/>
                  <a:pt x="43439" y="30068"/>
                </a:cubicBezTo>
                <a:close/>
                <a:moveTo>
                  <a:pt x="38610" y="29980"/>
                </a:moveTo>
                <a:cubicBezTo>
                  <a:pt x="39200" y="29980"/>
                  <a:pt x="39484" y="29281"/>
                  <a:pt x="39069" y="28888"/>
                </a:cubicBezTo>
                <a:cubicBezTo>
                  <a:pt x="38676" y="28473"/>
                  <a:pt x="37977" y="28757"/>
                  <a:pt x="37977" y="29347"/>
                </a:cubicBezTo>
                <a:cubicBezTo>
                  <a:pt x="37977" y="29696"/>
                  <a:pt x="38261" y="29980"/>
                  <a:pt x="38610" y="29980"/>
                </a:cubicBezTo>
                <a:close/>
                <a:moveTo>
                  <a:pt x="33781" y="29871"/>
                </a:moveTo>
                <a:cubicBezTo>
                  <a:pt x="34284" y="29871"/>
                  <a:pt x="34524" y="29281"/>
                  <a:pt x="34175" y="28953"/>
                </a:cubicBezTo>
                <a:cubicBezTo>
                  <a:pt x="33825" y="28604"/>
                  <a:pt x="33235" y="28844"/>
                  <a:pt x="33235" y="29325"/>
                </a:cubicBezTo>
                <a:cubicBezTo>
                  <a:pt x="33235" y="29631"/>
                  <a:pt x="33497" y="29871"/>
                  <a:pt x="33781" y="29871"/>
                </a:cubicBezTo>
                <a:close/>
                <a:moveTo>
                  <a:pt x="28974" y="29762"/>
                </a:moveTo>
                <a:cubicBezTo>
                  <a:pt x="29346" y="29762"/>
                  <a:pt x="29542" y="29303"/>
                  <a:pt x="29280" y="29041"/>
                </a:cubicBezTo>
                <a:cubicBezTo>
                  <a:pt x="28996" y="28779"/>
                  <a:pt x="28537" y="28953"/>
                  <a:pt x="28537" y="29347"/>
                </a:cubicBezTo>
                <a:cubicBezTo>
                  <a:pt x="28537" y="29587"/>
                  <a:pt x="28734" y="29762"/>
                  <a:pt x="28974" y="29762"/>
                </a:cubicBezTo>
                <a:close/>
                <a:moveTo>
                  <a:pt x="24145" y="29674"/>
                </a:moveTo>
                <a:cubicBezTo>
                  <a:pt x="24429" y="29674"/>
                  <a:pt x="24560" y="29325"/>
                  <a:pt x="24364" y="29106"/>
                </a:cubicBezTo>
                <a:cubicBezTo>
                  <a:pt x="24167" y="28910"/>
                  <a:pt x="23817" y="29063"/>
                  <a:pt x="23817" y="29347"/>
                </a:cubicBezTo>
                <a:cubicBezTo>
                  <a:pt x="23817" y="29521"/>
                  <a:pt x="23970" y="29674"/>
                  <a:pt x="24145" y="29674"/>
                </a:cubicBezTo>
                <a:close/>
                <a:moveTo>
                  <a:pt x="19316" y="29543"/>
                </a:moveTo>
                <a:cubicBezTo>
                  <a:pt x="19491" y="29543"/>
                  <a:pt x="19578" y="29325"/>
                  <a:pt x="19469" y="29194"/>
                </a:cubicBezTo>
                <a:cubicBezTo>
                  <a:pt x="19338" y="29063"/>
                  <a:pt x="19119" y="29172"/>
                  <a:pt x="19119" y="29347"/>
                </a:cubicBezTo>
                <a:cubicBezTo>
                  <a:pt x="19119" y="29456"/>
                  <a:pt x="19207" y="29543"/>
                  <a:pt x="19316" y="29543"/>
                </a:cubicBezTo>
                <a:close/>
                <a:moveTo>
                  <a:pt x="14487" y="29434"/>
                </a:moveTo>
                <a:cubicBezTo>
                  <a:pt x="14531" y="29434"/>
                  <a:pt x="14575" y="29390"/>
                  <a:pt x="14575" y="29347"/>
                </a:cubicBezTo>
                <a:cubicBezTo>
                  <a:pt x="14575" y="29303"/>
                  <a:pt x="14531" y="29259"/>
                  <a:pt x="14487" y="29259"/>
                </a:cubicBezTo>
                <a:cubicBezTo>
                  <a:pt x="14443" y="29259"/>
                  <a:pt x="14400" y="29303"/>
                  <a:pt x="14400" y="29347"/>
                </a:cubicBezTo>
                <a:cubicBezTo>
                  <a:pt x="14400" y="29390"/>
                  <a:pt x="14443" y="29434"/>
                  <a:pt x="14487" y="29434"/>
                </a:cubicBezTo>
                <a:close/>
                <a:moveTo>
                  <a:pt x="139955" y="24539"/>
                </a:moveTo>
                <a:cubicBezTo>
                  <a:pt x="139976" y="24539"/>
                  <a:pt x="139976" y="24539"/>
                  <a:pt x="139976" y="24518"/>
                </a:cubicBezTo>
                <a:cubicBezTo>
                  <a:pt x="139976" y="24496"/>
                  <a:pt x="139976" y="24496"/>
                  <a:pt x="139955" y="24496"/>
                </a:cubicBezTo>
                <a:cubicBezTo>
                  <a:pt x="139933" y="24496"/>
                  <a:pt x="139933" y="24496"/>
                  <a:pt x="139933" y="24518"/>
                </a:cubicBezTo>
                <a:cubicBezTo>
                  <a:pt x="139933" y="24539"/>
                  <a:pt x="139933" y="24539"/>
                  <a:pt x="139955" y="24539"/>
                </a:cubicBezTo>
                <a:close/>
                <a:moveTo>
                  <a:pt x="135126" y="24649"/>
                </a:moveTo>
                <a:cubicBezTo>
                  <a:pt x="135344" y="24649"/>
                  <a:pt x="134994" y="24321"/>
                  <a:pt x="134994" y="24518"/>
                </a:cubicBezTo>
                <a:cubicBezTo>
                  <a:pt x="134994" y="24605"/>
                  <a:pt x="135060" y="24649"/>
                  <a:pt x="135126" y="24649"/>
                </a:cubicBezTo>
                <a:close/>
                <a:moveTo>
                  <a:pt x="130297" y="24758"/>
                </a:moveTo>
                <a:cubicBezTo>
                  <a:pt x="130624" y="24758"/>
                  <a:pt x="130624" y="24277"/>
                  <a:pt x="130297" y="24277"/>
                </a:cubicBezTo>
                <a:cubicBezTo>
                  <a:pt x="129991" y="24277"/>
                  <a:pt x="129991" y="24758"/>
                  <a:pt x="130297" y="24758"/>
                </a:cubicBezTo>
                <a:close/>
                <a:moveTo>
                  <a:pt x="125489" y="24867"/>
                </a:moveTo>
                <a:cubicBezTo>
                  <a:pt x="125795" y="24867"/>
                  <a:pt x="125948" y="24496"/>
                  <a:pt x="125730" y="24277"/>
                </a:cubicBezTo>
                <a:cubicBezTo>
                  <a:pt x="125511" y="24059"/>
                  <a:pt x="125140" y="24212"/>
                  <a:pt x="125140" y="24518"/>
                </a:cubicBezTo>
                <a:cubicBezTo>
                  <a:pt x="125140" y="24714"/>
                  <a:pt x="125293" y="24867"/>
                  <a:pt x="125489" y="24867"/>
                </a:cubicBezTo>
                <a:close/>
                <a:moveTo>
                  <a:pt x="120660" y="24976"/>
                </a:moveTo>
                <a:cubicBezTo>
                  <a:pt x="121054" y="24976"/>
                  <a:pt x="121250" y="24474"/>
                  <a:pt x="120966" y="24190"/>
                </a:cubicBezTo>
                <a:cubicBezTo>
                  <a:pt x="120682" y="23906"/>
                  <a:pt x="120201" y="24124"/>
                  <a:pt x="120201" y="24518"/>
                </a:cubicBezTo>
                <a:cubicBezTo>
                  <a:pt x="120201" y="24780"/>
                  <a:pt x="120398" y="24976"/>
                  <a:pt x="120660" y="24976"/>
                </a:cubicBezTo>
                <a:close/>
                <a:moveTo>
                  <a:pt x="115831" y="25064"/>
                </a:moveTo>
                <a:cubicBezTo>
                  <a:pt x="116312" y="25064"/>
                  <a:pt x="116552" y="24474"/>
                  <a:pt x="116225" y="24146"/>
                </a:cubicBezTo>
                <a:cubicBezTo>
                  <a:pt x="115875" y="23797"/>
                  <a:pt x="115285" y="24037"/>
                  <a:pt x="115285" y="24518"/>
                </a:cubicBezTo>
                <a:cubicBezTo>
                  <a:pt x="115285" y="24824"/>
                  <a:pt x="115525" y="25064"/>
                  <a:pt x="115831" y="25064"/>
                </a:cubicBezTo>
                <a:close/>
                <a:moveTo>
                  <a:pt x="111002" y="25151"/>
                </a:moveTo>
                <a:cubicBezTo>
                  <a:pt x="111570" y="25151"/>
                  <a:pt x="111833" y="24474"/>
                  <a:pt x="111439" y="24081"/>
                </a:cubicBezTo>
                <a:cubicBezTo>
                  <a:pt x="111046" y="23687"/>
                  <a:pt x="110369" y="23971"/>
                  <a:pt x="110369" y="24518"/>
                </a:cubicBezTo>
                <a:cubicBezTo>
                  <a:pt x="110369" y="24867"/>
                  <a:pt x="110653" y="25151"/>
                  <a:pt x="111002" y="25151"/>
                </a:cubicBezTo>
                <a:close/>
                <a:moveTo>
                  <a:pt x="106173" y="25239"/>
                </a:moveTo>
                <a:cubicBezTo>
                  <a:pt x="106807" y="25239"/>
                  <a:pt x="107135" y="24452"/>
                  <a:pt x="106676" y="24015"/>
                </a:cubicBezTo>
                <a:cubicBezTo>
                  <a:pt x="106217" y="23556"/>
                  <a:pt x="105452" y="23884"/>
                  <a:pt x="105452" y="24518"/>
                </a:cubicBezTo>
                <a:cubicBezTo>
                  <a:pt x="105452" y="24911"/>
                  <a:pt x="105780" y="25239"/>
                  <a:pt x="106173" y="25239"/>
                </a:cubicBezTo>
                <a:close/>
                <a:moveTo>
                  <a:pt x="101344" y="25304"/>
                </a:moveTo>
                <a:cubicBezTo>
                  <a:pt x="102043" y="25304"/>
                  <a:pt x="102415" y="24452"/>
                  <a:pt x="101912" y="23971"/>
                </a:cubicBezTo>
                <a:cubicBezTo>
                  <a:pt x="101410" y="23469"/>
                  <a:pt x="100558" y="23818"/>
                  <a:pt x="100558" y="24518"/>
                </a:cubicBezTo>
                <a:cubicBezTo>
                  <a:pt x="100558" y="24955"/>
                  <a:pt x="100907" y="25304"/>
                  <a:pt x="101344" y="25304"/>
                </a:cubicBezTo>
                <a:close/>
                <a:moveTo>
                  <a:pt x="96515" y="25370"/>
                </a:moveTo>
                <a:cubicBezTo>
                  <a:pt x="97280" y="25370"/>
                  <a:pt x="97673" y="24452"/>
                  <a:pt x="97127" y="23906"/>
                </a:cubicBezTo>
                <a:cubicBezTo>
                  <a:pt x="96603" y="23381"/>
                  <a:pt x="95663" y="23753"/>
                  <a:pt x="95663" y="24518"/>
                </a:cubicBezTo>
                <a:cubicBezTo>
                  <a:pt x="95663" y="24998"/>
                  <a:pt x="96056" y="25370"/>
                  <a:pt x="96515" y="25370"/>
                </a:cubicBezTo>
                <a:close/>
                <a:moveTo>
                  <a:pt x="91708" y="25435"/>
                </a:moveTo>
                <a:cubicBezTo>
                  <a:pt x="92516" y="25435"/>
                  <a:pt x="92910" y="24452"/>
                  <a:pt x="92342" y="23884"/>
                </a:cubicBezTo>
                <a:cubicBezTo>
                  <a:pt x="91774" y="23294"/>
                  <a:pt x="90790" y="23709"/>
                  <a:pt x="90790" y="24518"/>
                </a:cubicBezTo>
                <a:cubicBezTo>
                  <a:pt x="90790" y="25020"/>
                  <a:pt x="91205" y="25435"/>
                  <a:pt x="91708" y="25435"/>
                </a:cubicBezTo>
                <a:close/>
                <a:moveTo>
                  <a:pt x="86879" y="25457"/>
                </a:moveTo>
                <a:cubicBezTo>
                  <a:pt x="87709" y="25457"/>
                  <a:pt x="88124" y="24452"/>
                  <a:pt x="87534" y="23862"/>
                </a:cubicBezTo>
                <a:cubicBezTo>
                  <a:pt x="86944" y="23272"/>
                  <a:pt x="85939" y="23687"/>
                  <a:pt x="85939" y="24518"/>
                </a:cubicBezTo>
                <a:cubicBezTo>
                  <a:pt x="85939" y="25042"/>
                  <a:pt x="86354" y="25457"/>
                  <a:pt x="86879" y="25457"/>
                </a:cubicBezTo>
                <a:close/>
                <a:moveTo>
                  <a:pt x="82050" y="25479"/>
                </a:moveTo>
                <a:cubicBezTo>
                  <a:pt x="82902" y="25479"/>
                  <a:pt x="83339" y="24452"/>
                  <a:pt x="82727" y="23840"/>
                </a:cubicBezTo>
                <a:cubicBezTo>
                  <a:pt x="82115" y="23228"/>
                  <a:pt x="81088" y="23665"/>
                  <a:pt x="81088" y="24518"/>
                </a:cubicBezTo>
                <a:cubicBezTo>
                  <a:pt x="81088" y="25042"/>
                  <a:pt x="81525" y="25479"/>
                  <a:pt x="82050" y="25479"/>
                </a:cubicBezTo>
                <a:close/>
                <a:moveTo>
                  <a:pt x="77221" y="25479"/>
                </a:moveTo>
                <a:cubicBezTo>
                  <a:pt x="78073" y="25479"/>
                  <a:pt x="78510" y="24452"/>
                  <a:pt x="77898" y="23840"/>
                </a:cubicBezTo>
                <a:cubicBezTo>
                  <a:pt x="77308" y="23228"/>
                  <a:pt x="76259" y="23665"/>
                  <a:pt x="76259" y="24518"/>
                </a:cubicBezTo>
                <a:cubicBezTo>
                  <a:pt x="76259" y="25042"/>
                  <a:pt x="76696" y="25479"/>
                  <a:pt x="77221" y="25479"/>
                </a:cubicBezTo>
                <a:close/>
                <a:moveTo>
                  <a:pt x="72392" y="25479"/>
                </a:moveTo>
                <a:cubicBezTo>
                  <a:pt x="73266" y="25479"/>
                  <a:pt x="73681" y="24452"/>
                  <a:pt x="73069" y="23840"/>
                </a:cubicBezTo>
                <a:cubicBezTo>
                  <a:pt x="72479" y="23228"/>
                  <a:pt x="71430" y="23665"/>
                  <a:pt x="71430" y="24518"/>
                </a:cubicBezTo>
                <a:cubicBezTo>
                  <a:pt x="71430" y="25042"/>
                  <a:pt x="71867" y="25479"/>
                  <a:pt x="72392" y="25479"/>
                </a:cubicBezTo>
                <a:close/>
                <a:moveTo>
                  <a:pt x="67563" y="25457"/>
                </a:moveTo>
                <a:cubicBezTo>
                  <a:pt x="68415" y="25457"/>
                  <a:pt x="68830" y="24452"/>
                  <a:pt x="68240" y="23862"/>
                </a:cubicBezTo>
                <a:cubicBezTo>
                  <a:pt x="67650" y="23272"/>
                  <a:pt x="66623" y="23687"/>
                  <a:pt x="66623" y="24518"/>
                </a:cubicBezTo>
                <a:cubicBezTo>
                  <a:pt x="66645" y="25042"/>
                  <a:pt x="67060" y="25457"/>
                  <a:pt x="67563" y="25457"/>
                </a:cubicBezTo>
                <a:close/>
                <a:moveTo>
                  <a:pt x="62734" y="25413"/>
                </a:moveTo>
                <a:cubicBezTo>
                  <a:pt x="63542" y="25413"/>
                  <a:pt x="63957" y="24452"/>
                  <a:pt x="63389" y="23884"/>
                </a:cubicBezTo>
                <a:cubicBezTo>
                  <a:pt x="62821" y="23316"/>
                  <a:pt x="61838" y="23709"/>
                  <a:pt x="61838" y="24518"/>
                </a:cubicBezTo>
                <a:cubicBezTo>
                  <a:pt x="61838" y="25020"/>
                  <a:pt x="62253" y="25413"/>
                  <a:pt x="62734" y="25413"/>
                </a:cubicBezTo>
                <a:close/>
                <a:moveTo>
                  <a:pt x="57927" y="25370"/>
                </a:moveTo>
                <a:cubicBezTo>
                  <a:pt x="58669" y="25370"/>
                  <a:pt x="59041" y="24452"/>
                  <a:pt x="58517" y="23928"/>
                </a:cubicBezTo>
                <a:cubicBezTo>
                  <a:pt x="57992" y="23381"/>
                  <a:pt x="57074" y="23775"/>
                  <a:pt x="57074" y="24518"/>
                </a:cubicBezTo>
                <a:cubicBezTo>
                  <a:pt x="57074" y="24976"/>
                  <a:pt x="57446" y="25370"/>
                  <a:pt x="57927" y="25370"/>
                </a:cubicBezTo>
                <a:close/>
                <a:moveTo>
                  <a:pt x="53098" y="25304"/>
                </a:moveTo>
                <a:cubicBezTo>
                  <a:pt x="53797" y="25304"/>
                  <a:pt x="54146" y="24452"/>
                  <a:pt x="53644" y="23971"/>
                </a:cubicBezTo>
                <a:cubicBezTo>
                  <a:pt x="53163" y="23469"/>
                  <a:pt x="52311" y="23818"/>
                  <a:pt x="52311" y="24518"/>
                </a:cubicBezTo>
                <a:cubicBezTo>
                  <a:pt x="52311" y="24955"/>
                  <a:pt x="52661" y="25304"/>
                  <a:pt x="53098" y="25304"/>
                </a:cubicBezTo>
                <a:close/>
                <a:moveTo>
                  <a:pt x="48268" y="25239"/>
                </a:moveTo>
                <a:cubicBezTo>
                  <a:pt x="48902" y="25239"/>
                  <a:pt x="49208" y="24474"/>
                  <a:pt x="48771" y="24015"/>
                </a:cubicBezTo>
                <a:cubicBezTo>
                  <a:pt x="48334" y="23578"/>
                  <a:pt x="47547" y="23884"/>
                  <a:pt x="47547" y="24518"/>
                </a:cubicBezTo>
                <a:cubicBezTo>
                  <a:pt x="47547" y="24911"/>
                  <a:pt x="47875" y="25239"/>
                  <a:pt x="48268" y="25239"/>
                </a:cubicBezTo>
                <a:close/>
                <a:moveTo>
                  <a:pt x="43439" y="25151"/>
                </a:moveTo>
                <a:cubicBezTo>
                  <a:pt x="44008" y="25151"/>
                  <a:pt x="44292" y="24474"/>
                  <a:pt x="43876" y="24081"/>
                </a:cubicBezTo>
                <a:cubicBezTo>
                  <a:pt x="43483" y="23687"/>
                  <a:pt x="42806" y="23971"/>
                  <a:pt x="42806" y="24518"/>
                </a:cubicBezTo>
                <a:cubicBezTo>
                  <a:pt x="42806" y="24867"/>
                  <a:pt x="43090" y="25151"/>
                  <a:pt x="43439" y="25151"/>
                </a:cubicBezTo>
                <a:close/>
                <a:moveTo>
                  <a:pt x="38610" y="25064"/>
                </a:moveTo>
                <a:cubicBezTo>
                  <a:pt x="39113" y="25064"/>
                  <a:pt x="39353" y="24474"/>
                  <a:pt x="39026" y="24124"/>
                </a:cubicBezTo>
                <a:cubicBezTo>
                  <a:pt x="38676" y="23775"/>
                  <a:pt x="38086" y="24015"/>
                  <a:pt x="38086" y="24518"/>
                </a:cubicBezTo>
                <a:cubicBezTo>
                  <a:pt x="38086" y="24802"/>
                  <a:pt x="38326" y="25042"/>
                  <a:pt x="38610" y="25064"/>
                </a:cubicBezTo>
                <a:close/>
                <a:moveTo>
                  <a:pt x="33781" y="24955"/>
                </a:moveTo>
                <a:cubicBezTo>
                  <a:pt x="34197" y="24955"/>
                  <a:pt x="34393" y="24496"/>
                  <a:pt x="34109" y="24212"/>
                </a:cubicBezTo>
                <a:cubicBezTo>
                  <a:pt x="33825" y="23928"/>
                  <a:pt x="33344" y="24124"/>
                  <a:pt x="33344" y="24518"/>
                </a:cubicBezTo>
                <a:cubicBezTo>
                  <a:pt x="33344" y="24758"/>
                  <a:pt x="33541" y="24955"/>
                  <a:pt x="33781" y="24955"/>
                </a:cubicBezTo>
                <a:close/>
                <a:moveTo>
                  <a:pt x="28974" y="24845"/>
                </a:moveTo>
                <a:cubicBezTo>
                  <a:pt x="29368" y="24824"/>
                  <a:pt x="29368" y="24212"/>
                  <a:pt x="28974" y="24190"/>
                </a:cubicBezTo>
                <a:cubicBezTo>
                  <a:pt x="28472" y="24146"/>
                  <a:pt x="28472" y="24889"/>
                  <a:pt x="28974" y="24845"/>
                </a:cubicBezTo>
                <a:close/>
                <a:moveTo>
                  <a:pt x="24145" y="24758"/>
                </a:moveTo>
                <a:cubicBezTo>
                  <a:pt x="24254" y="24758"/>
                  <a:pt x="24364" y="24649"/>
                  <a:pt x="24364" y="24518"/>
                </a:cubicBezTo>
                <a:cubicBezTo>
                  <a:pt x="24364" y="24212"/>
                  <a:pt x="23905" y="24212"/>
                  <a:pt x="23905" y="24518"/>
                </a:cubicBezTo>
                <a:cubicBezTo>
                  <a:pt x="23905" y="24649"/>
                  <a:pt x="24014" y="24758"/>
                  <a:pt x="24145" y="24758"/>
                </a:cubicBezTo>
                <a:close/>
                <a:moveTo>
                  <a:pt x="19316" y="24649"/>
                </a:moveTo>
                <a:cubicBezTo>
                  <a:pt x="19469" y="24649"/>
                  <a:pt x="19469" y="24408"/>
                  <a:pt x="19316" y="24408"/>
                </a:cubicBezTo>
                <a:cubicBezTo>
                  <a:pt x="19163" y="24408"/>
                  <a:pt x="19163" y="24649"/>
                  <a:pt x="19316" y="24649"/>
                </a:cubicBezTo>
                <a:close/>
                <a:moveTo>
                  <a:pt x="14487" y="24561"/>
                </a:moveTo>
                <a:cubicBezTo>
                  <a:pt x="14509" y="24539"/>
                  <a:pt x="14509" y="24539"/>
                  <a:pt x="14509" y="24518"/>
                </a:cubicBezTo>
                <a:cubicBezTo>
                  <a:pt x="14509" y="24518"/>
                  <a:pt x="14509" y="24496"/>
                  <a:pt x="14487" y="24496"/>
                </a:cubicBezTo>
                <a:cubicBezTo>
                  <a:pt x="14465" y="24496"/>
                  <a:pt x="14465" y="24518"/>
                  <a:pt x="14465" y="24518"/>
                </a:cubicBezTo>
                <a:cubicBezTo>
                  <a:pt x="14465" y="24539"/>
                  <a:pt x="14465" y="24561"/>
                  <a:pt x="14487" y="24561"/>
                </a:cubicBezTo>
                <a:close/>
                <a:moveTo>
                  <a:pt x="135126" y="19754"/>
                </a:moveTo>
                <a:cubicBezTo>
                  <a:pt x="135169" y="19754"/>
                  <a:pt x="135191" y="19732"/>
                  <a:pt x="135191" y="19689"/>
                </a:cubicBezTo>
                <a:cubicBezTo>
                  <a:pt x="135191" y="19667"/>
                  <a:pt x="135169" y="19645"/>
                  <a:pt x="135126" y="19645"/>
                </a:cubicBezTo>
                <a:cubicBezTo>
                  <a:pt x="135104" y="19645"/>
                  <a:pt x="135082" y="19667"/>
                  <a:pt x="135082" y="19689"/>
                </a:cubicBezTo>
                <a:cubicBezTo>
                  <a:pt x="135082" y="19732"/>
                  <a:pt x="135104" y="19754"/>
                  <a:pt x="135126" y="19754"/>
                </a:cubicBezTo>
                <a:close/>
                <a:moveTo>
                  <a:pt x="130297" y="19842"/>
                </a:moveTo>
                <a:cubicBezTo>
                  <a:pt x="130384" y="19842"/>
                  <a:pt x="130449" y="19776"/>
                  <a:pt x="130449" y="19689"/>
                </a:cubicBezTo>
                <a:cubicBezTo>
                  <a:pt x="130449" y="19623"/>
                  <a:pt x="130384" y="19557"/>
                  <a:pt x="130297" y="19557"/>
                </a:cubicBezTo>
                <a:cubicBezTo>
                  <a:pt x="130231" y="19557"/>
                  <a:pt x="130165" y="19623"/>
                  <a:pt x="130165" y="19689"/>
                </a:cubicBezTo>
                <a:cubicBezTo>
                  <a:pt x="130165" y="19776"/>
                  <a:pt x="130231" y="19842"/>
                  <a:pt x="130297" y="19842"/>
                </a:cubicBezTo>
                <a:close/>
                <a:moveTo>
                  <a:pt x="125489" y="19951"/>
                </a:moveTo>
                <a:cubicBezTo>
                  <a:pt x="125708" y="19951"/>
                  <a:pt x="125817" y="19667"/>
                  <a:pt x="125664" y="19514"/>
                </a:cubicBezTo>
                <a:cubicBezTo>
                  <a:pt x="125489" y="19361"/>
                  <a:pt x="125227" y="19470"/>
                  <a:pt x="125227" y="19689"/>
                </a:cubicBezTo>
                <a:cubicBezTo>
                  <a:pt x="125227" y="19842"/>
                  <a:pt x="125336" y="19951"/>
                  <a:pt x="125489" y="19951"/>
                </a:cubicBezTo>
                <a:close/>
                <a:moveTo>
                  <a:pt x="120660" y="20038"/>
                </a:moveTo>
                <a:cubicBezTo>
                  <a:pt x="120966" y="20038"/>
                  <a:pt x="121119" y="19667"/>
                  <a:pt x="120901" y="19448"/>
                </a:cubicBezTo>
                <a:cubicBezTo>
                  <a:pt x="120682" y="19230"/>
                  <a:pt x="120311" y="19383"/>
                  <a:pt x="120311" y="19689"/>
                </a:cubicBezTo>
                <a:cubicBezTo>
                  <a:pt x="120311" y="19885"/>
                  <a:pt x="120464" y="20038"/>
                  <a:pt x="120660" y="20038"/>
                </a:cubicBezTo>
                <a:close/>
                <a:moveTo>
                  <a:pt x="115831" y="20147"/>
                </a:moveTo>
                <a:cubicBezTo>
                  <a:pt x="116225" y="20147"/>
                  <a:pt x="116421" y="19667"/>
                  <a:pt x="116137" y="19383"/>
                </a:cubicBezTo>
                <a:cubicBezTo>
                  <a:pt x="115853" y="19099"/>
                  <a:pt x="115394" y="19295"/>
                  <a:pt x="115394" y="19689"/>
                </a:cubicBezTo>
                <a:cubicBezTo>
                  <a:pt x="115394" y="19951"/>
                  <a:pt x="115591" y="20147"/>
                  <a:pt x="115831" y="20147"/>
                </a:cubicBezTo>
                <a:close/>
                <a:moveTo>
                  <a:pt x="111002" y="20213"/>
                </a:moveTo>
                <a:cubicBezTo>
                  <a:pt x="111461" y="20213"/>
                  <a:pt x="111701" y="19645"/>
                  <a:pt x="111374" y="19317"/>
                </a:cubicBezTo>
                <a:cubicBezTo>
                  <a:pt x="111046" y="18989"/>
                  <a:pt x="110478" y="19230"/>
                  <a:pt x="110478" y="19689"/>
                </a:cubicBezTo>
                <a:cubicBezTo>
                  <a:pt x="110478" y="19994"/>
                  <a:pt x="110718" y="20213"/>
                  <a:pt x="111002" y="20213"/>
                </a:cubicBezTo>
                <a:close/>
                <a:moveTo>
                  <a:pt x="106173" y="20300"/>
                </a:moveTo>
                <a:cubicBezTo>
                  <a:pt x="106719" y="20300"/>
                  <a:pt x="106982" y="19645"/>
                  <a:pt x="106610" y="19273"/>
                </a:cubicBezTo>
                <a:cubicBezTo>
                  <a:pt x="106217" y="18880"/>
                  <a:pt x="105583" y="19164"/>
                  <a:pt x="105583" y="19689"/>
                </a:cubicBezTo>
                <a:cubicBezTo>
                  <a:pt x="105583" y="20038"/>
                  <a:pt x="105845" y="20300"/>
                  <a:pt x="106173" y="20300"/>
                </a:cubicBezTo>
                <a:close/>
                <a:moveTo>
                  <a:pt x="101344" y="20366"/>
                </a:moveTo>
                <a:cubicBezTo>
                  <a:pt x="101956" y="20366"/>
                  <a:pt x="102240" y="19645"/>
                  <a:pt x="101825" y="19230"/>
                </a:cubicBezTo>
                <a:cubicBezTo>
                  <a:pt x="101410" y="18793"/>
                  <a:pt x="100689" y="19099"/>
                  <a:pt x="100689" y="19689"/>
                </a:cubicBezTo>
                <a:cubicBezTo>
                  <a:pt x="100689" y="20060"/>
                  <a:pt x="100973" y="20366"/>
                  <a:pt x="101344" y="20366"/>
                </a:cubicBezTo>
                <a:close/>
                <a:moveTo>
                  <a:pt x="96515" y="20431"/>
                </a:moveTo>
                <a:cubicBezTo>
                  <a:pt x="97171" y="20431"/>
                  <a:pt x="97498" y="19645"/>
                  <a:pt x="97040" y="19186"/>
                </a:cubicBezTo>
                <a:cubicBezTo>
                  <a:pt x="96581" y="18727"/>
                  <a:pt x="95794" y="19055"/>
                  <a:pt x="95794" y="19689"/>
                </a:cubicBezTo>
                <a:cubicBezTo>
                  <a:pt x="95794" y="20104"/>
                  <a:pt x="96122" y="20431"/>
                  <a:pt x="96515" y="20431"/>
                </a:cubicBezTo>
                <a:close/>
                <a:moveTo>
                  <a:pt x="91708" y="20475"/>
                </a:moveTo>
                <a:cubicBezTo>
                  <a:pt x="92385" y="20475"/>
                  <a:pt x="92735" y="19645"/>
                  <a:pt x="92254" y="19142"/>
                </a:cubicBezTo>
                <a:cubicBezTo>
                  <a:pt x="91752" y="18662"/>
                  <a:pt x="90921" y="19011"/>
                  <a:pt x="90921" y="19689"/>
                </a:cubicBezTo>
                <a:cubicBezTo>
                  <a:pt x="90921" y="20126"/>
                  <a:pt x="91271" y="20475"/>
                  <a:pt x="91708" y="20475"/>
                </a:cubicBezTo>
                <a:close/>
                <a:moveTo>
                  <a:pt x="86879" y="20497"/>
                </a:moveTo>
                <a:cubicBezTo>
                  <a:pt x="87578" y="20497"/>
                  <a:pt x="87950" y="19645"/>
                  <a:pt x="87447" y="19120"/>
                </a:cubicBezTo>
                <a:cubicBezTo>
                  <a:pt x="86944" y="18618"/>
                  <a:pt x="86070" y="18989"/>
                  <a:pt x="86070" y="19689"/>
                </a:cubicBezTo>
                <a:cubicBezTo>
                  <a:pt x="86070" y="20147"/>
                  <a:pt x="86420" y="20497"/>
                  <a:pt x="86879" y="20497"/>
                </a:cubicBezTo>
                <a:close/>
                <a:moveTo>
                  <a:pt x="82050" y="20519"/>
                </a:moveTo>
                <a:cubicBezTo>
                  <a:pt x="82771" y="20519"/>
                  <a:pt x="83142" y="19645"/>
                  <a:pt x="82618" y="19120"/>
                </a:cubicBezTo>
                <a:cubicBezTo>
                  <a:pt x="82115" y="18618"/>
                  <a:pt x="81220" y="18967"/>
                  <a:pt x="81220" y="19710"/>
                </a:cubicBezTo>
                <a:cubicBezTo>
                  <a:pt x="81220" y="20169"/>
                  <a:pt x="81591" y="20519"/>
                  <a:pt x="82050" y="20519"/>
                </a:cubicBezTo>
                <a:close/>
                <a:moveTo>
                  <a:pt x="77221" y="20519"/>
                </a:moveTo>
                <a:cubicBezTo>
                  <a:pt x="77942" y="20519"/>
                  <a:pt x="78313" y="19645"/>
                  <a:pt x="77811" y="19120"/>
                </a:cubicBezTo>
                <a:cubicBezTo>
                  <a:pt x="77286" y="18618"/>
                  <a:pt x="76391" y="18967"/>
                  <a:pt x="76391" y="19710"/>
                </a:cubicBezTo>
                <a:cubicBezTo>
                  <a:pt x="76391" y="20169"/>
                  <a:pt x="76762" y="20519"/>
                  <a:pt x="77221" y="20519"/>
                </a:cubicBezTo>
                <a:close/>
                <a:moveTo>
                  <a:pt x="72392" y="20519"/>
                </a:moveTo>
                <a:cubicBezTo>
                  <a:pt x="73135" y="20519"/>
                  <a:pt x="73484" y="19645"/>
                  <a:pt x="72982" y="19120"/>
                </a:cubicBezTo>
                <a:cubicBezTo>
                  <a:pt x="72457" y="18618"/>
                  <a:pt x="71583" y="18967"/>
                  <a:pt x="71583" y="19710"/>
                </a:cubicBezTo>
                <a:cubicBezTo>
                  <a:pt x="71583" y="20169"/>
                  <a:pt x="71955" y="20519"/>
                  <a:pt x="72392" y="20519"/>
                </a:cubicBezTo>
                <a:close/>
                <a:moveTo>
                  <a:pt x="67563" y="20497"/>
                </a:moveTo>
                <a:cubicBezTo>
                  <a:pt x="68284" y="20497"/>
                  <a:pt x="68655" y="19645"/>
                  <a:pt x="68131" y="19120"/>
                </a:cubicBezTo>
                <a:cubicBezTo>
                  <a:pt x="67628" y="18618"/>
                  <a:pt x="66776" y="18989"/>
                  <a:pt x="66776" y="19689"/>
                </a:cubicBezTo>
                <a:cubicBezTo>
                  <a:pt x="66776" y="20147"/>
                  <a:pt x="67126" y="20497"/>
                  <a:pt x="67563" y="20497"/>
                </a:cubicBezTo>
                <a:close/>
                <a:moveTo>
                  <a:pt x="62734" y="20453"/>
                </a:moveTo>
                <a:cubicBezTo>
                  <a:pt x="63433" y="20453"/>
                  <a:pt x="63761" y="19645"/>
                  <a:pt x="63280" y="19164"/>
                </a:cubicBezTo>
                <a:cubicBezTo>
                  <a:pt x="62799" y="18683"/>
                  <a:pt x="61991" y="19011"/>
                  <a:pt x="61991" y="19689"/>
                </a:cubicBezTo>
                <a:cubicBezTo>
                  <a:pt x="61991" y="20126"/>
                  <a:pt x="62319" y="20453"/>
                  <a:pt x="62734" y="20453"/>
                </a:cubicBezTo>
                <a:close/>
                <a:moveTo>
                  <a:pt x="57927" y="20431"/>
                </a:moveTo>
                <a:cubicBezTo>
                  <a:pt x="58560" y="20431"/>
                  <a:pt x="58888" y="19645"/>
                  <a:pt x="58429" y="19186"/>
                </a:cubicBezTo>
                <a:cubicBezTo>
                  <a:pt x="57970" y="18727"/>
                  <a:pt x="57205" y="19055"/>
                  <a:pt x="57205" y="19689"/>
                </a:cubicBezTo>
                <a:cubicBezTo>
                  <a:pt x="57205" y="20104"/>
                  <a:pt x="57511" y="20410"/>
                  <a:pt x="57927" y="20431"/>
                </a:cubicBezTo>
                <a:close/>
                <a:moveTo>
                  <a:pt x="53098" y="20344"/>
                </a:moveTo>
                <a:cubicBezTo>
                  <a:pt x="53687" y="20344"/>
                  <a:pt x="53972" y="19645"/>
                  <a:pt x="53556" y="19230"/>
                </a:cubicBezTo>
                <a:cubicBezTo>
                  <a:pt x="53141" y="18815"/>
                  <a:pt x="52442" y="19120"/>
                  <a:pt x="52442" y="19689"/>
                </a:cubicBezTo>
                <a:cubicBezTo>
                  <a:pt x="52442" y="20060"/>
                  <a:pt x="52726" y="20344"/>
                  <a:pt x="53098" y="20344"/>
                </a:cubicBezTo>
                <a:close/>
                <a:moveTo>
                  <a:pt x="48268" y="20279"/>
                </a:moveTo>
                <a:cubicBezTo>
                  <a:pt x="48793" y="20279"/>
                  <a:pt x="49055" y="19645"/>
                  <a:pt x="48684" y="19273"/>
                </a:cubicBezTo>
                <a:cubicBezTo>
                  <a:pt x="48312" y="18902"/>
                  <a:pt x="47679" y="19164"/>
                  <a:pt x="47679" y="19689"/>
                </a:cubicBezTo>
                <a:cubicBezTo>
                  <a:pt x="47679" y="20016"/>
                  <a:pt x="47941" y="20279"/>
                  <a:pt x="48268" y="20279"/>
                </a:cubicBezTo>
                <a:close/>
                <a:moveTo>
                  <a:pt x="43439" y="20213"/>
                </a:moveTo>
                <a:cubicBezTo>
                  <a:pt x="43898" y="20213"/>
                  <a:pt x="44139" y="19667"/>
                  <a:pt x="43811" y="19317"/>
                </a:cubicBezTo>
                <a:cubicBezTo>
                  <a:pt x="43483" y="18989"/>
                  <a:pt x="42915" y="19230"/>
                  <a:pt x="42915" y="19689"/>
                </a:cubicBezTo>
                <a:cubicBezTo>
                  <a:pt x="42915" y="19994"/>
                  <a:pt x="43155" y="20213"/>
                  <a:pt x="43439" y="20213"/>
                </a:cubicBezTo>
                <a:close/>
                <a:moveTo>
                  <a:pt x="38610" y="20126"/>
                </a:moveTo>
                <a:cubicBezTo>
                  <a:pt x="39004" y="20126"/>
                  <a:pt x="39200" y="19667"/>
                  <a:pt x="38916" y="19404"/>
                </a:cubicBezTo>
                <a:cubicBezTo>
                  <a:pt x="38654" y="19120"/>
                  <a:pt x="38195" y="19317"/>
                  <a:pt x="38195" y="19689"/>
                </a:cubicBezTo>
                <a:cubicBezTo>
                  <a:pt x="38195" y="19929"/>
                  <a:pt x="38370" y="20126"/>
                  <a:pt x="38610" y="20126"/>
                </a:cubicBezTo>
                <a:close/>
                <a:moveTo>
                  <a:pt x="33781" y="20038"/>
                </a:moveTo>
                <a:cubicBezTo>
                  <a:pt x="34087" y="20038"/>
                  <a:pt x="34240" y="19667"/>
                  <a:pt x="34022" y="19470"/>
                </a:cubicBezTo>
                <a:cubicBezTo>
                  <a:pt x="33825" y="19252"/>
                  <a:pt x="33454" y="19404"/>
                  <a:pt x="33454" y="19689"/>
                </a:cubicBezTo>
                <a:cubicBezTo>
                  <a:pt x="33454" y="19885"/>
                  <a:pt x="33607" y="20038"/>
                  <a:pt x="33781" y="20038"/>
                </a:cubicBezTo>
                <a:close/>
                <a:moveTo>
                  <a:pt x="28974" y="19929"/>
                </a:moveTo>
                <a:cubicBezTo>
                  <a:pt x="29171" y="19929"/>
                  <a:pt x="29280" y="19689"/>
                  <a:pt x="29127" y="19536"/>
                </a:cubicBezTo>
                <a:cubicBezTo>
                  <a:pt x="28974" y="19383"/>
                  <a:pt x="28734" y="19492"/>
                  <a:pt x="28734" y="19689"/>
                </a:cubicBezTo>
                <a:cubicBezTo>
                  <a:pt x="28734" y="19820"/>
                  <a:pt x="28843" y="19929"/>
                  <a:pt x="28974" y="19929"/>
                </a:cubicBezTo>
                <a:close/>
                <a:moveTo>
                  <a:pt x="24145" y="19842"/>
                </a:moveTo>
                <a:cubicBezTo>
                  <a:pt x="24211" y="19842"/>
                  <a:pt x="24276" y="19776"/>
                  <a:pt x="24276" y="19689"/>
                </a:cubicBezTo>
                <a:cubicBezTo>
                  <a:pt x="24276" y="19492"/>
                  <a:pt x="23992" y="19492"/>
                  <a:pt x="23992" y="19689"/>
                </a:cubicBezTo>
                <a:cubicBezTo>
                  <a:pt x="23992" y="19776"/>
                  <a:pt x="24058" y="19842"/>
                  <a:pt x="24145" y="19842"/>
                </a:cubicBezTo>
                <a:close/>
                <a:moveTo>
                  <a:pt x="19316" y="19732"/>
                </a:moveTo>
                <a:cubicBezTo>
                  <a:pt x="19338" y="19732"/>
                  <a:pt x="19360" y="19710"/>
                  <a:pt x="19360" y="19689"/>
                </a:cubicBezTo>
                <a:cubicBezTo>
                  <a:pt x="19360" y="19667"/>
                  <a:pt x="19338" y="19667"/>
                  <a:pt x="19316" y="19667"/>
                </a:cubicBezTo>
                <a:cubicBezTo>
                  <a:pt x="19294" y="19667"/>
                  <a:pt x="19272" y="19667"/>
                  <a:pt x="19272" y="19689"/>
                </a:cubicBezTo>
                <a:cubicBezTo>
                  <a:pt x="19272" y="19710"/>
                  <a:pt x="19294" y="19732"/>
                  <a:pt x="19316" y="19732"/>
                </a:cubicBezTo>
                <a:close/>
                <a:moveTo>
                  <a:pt x="130297" y="14925"/>
                </a:moveTo>
                <a:cubicBezTo>
                  <a:pt x="130340" y="14925"/>
                  <a:pt x="130362" y="14903"/>
                  <a:pt x="130362" y="14881"/>
                </a:cubicBezTo>
                <a:cubicBezTo>
                  <a:pt x="130362" y="14838"/>
                  <a:pt x="130340" y="14816"/>
                  <a:pt x="130297" y="14816"/>
                </a:cubicBezTo>
                <a:cubicBezTo>
                  <a:pt x="130231" y="14794"/>
                  <a:pt x="130231" y="14947"/>
                  <a:pt x="130297" y="14925"/>
                </a:cubicBezTo>
                <a:close/>
                <a:moveTo>
                  <a:pt x="125467" y="15012"/>
                </a:moveTo>
                <a:cubicBezTo>
                  <a:pt x="125555" y="15012"/>
                  <a:pt x="125620" y="14947"/>
                  <a:pt x="125620" y="14881"/>
                </a:cubicBezTo>
                <a:cubicBezTo>
                  <a:pt x="125620" y="14794"/>
                  <a:pt x="125555" y="14728"/>
                  <a:pt x="125467" y="14728"/>
                </a:cubicBezTo>
                <a:cubicBezTo>
                  <a:pt x="125402" y="14728"/>
                  <a:pt x="125336" y="14794"/>
                  <a:pt x="125336" y="14881"/>
                </a:cubicBezTo>
                <a:cubicBezTo>
                  <a:pt x="125336" y="14947"/>
                  <a:pt x="125402" y="15012"/>
                  <a:pt x="125467" y="15012"/>
                </a:cubicBezTo>
                <a:close/>
                <a:moveTo>
                  <a:pt x="120660" y="15122"/>
                </a:moveTo>
                <a:cubicBezTo>
                  <a:pt x="120879" y="15122"/>
                  <a:pt x="120988" y="14859"/>
                  <a:pt x="120835" y="14707"/>
                </a:cubicBezTo>
                <a:cubicBezTo>
                  <a:pt x="120682" y="14554"/>
                  <a:pt x="120420" y="14663"/>
                  <a:pt x="120420" y="14881"/>
                </a:cubicBezTo>
                <a:cubicBezTo>
                  <a:pt x="120420" y="15012"/>
                  <a:pt x="120529" y="15122"/>
                  <a:pt x="120660" y="15122"/>
                </a:cubicBezTo>
                <a:close/>
                <a:moveTo>
                  <a:pt x="115831" y="15187"/>
                </a:moveTo>
                <a:cubicBezTo>
                  <a:pt x="116115" y="15187"/>
                  <a:pt x="116268" y="14838"/>
                  <a:pt x="116050" y="14641"/>
                </a:cubicBezTo>
                <a:cubicBezTo>
                  <a:pt x="115853" y="14444"/>
                  <a:pt x="115504" y="14575"/>
                  <a:pt x="115504" y="14881"/>
                </a:cubicBezTo>
                <a:cubicBezTo>
                  <a:pt x="115504" y="15056"/>
                  <a:pt x="115656" y="15187"/>
                  <a:pt x="115831" y="15187"/>
                </a:cubicBezTo>
                <a:close/>
                <a:moveTo>
                  <a:pt x="111002" y="15275"/>
                </a:moveTo>
                <a:cubicBezTo>
                  <a:pt x="111352" y="15275"/>
                  <a:pt x="111549" y="14838"/>
                  <a:pt x="111286" y="14597"/>
                </a:cubicBezTo>
                <a:cubicBezTo>
                  <a:pt x="111024" y="14335"/>
                  <a:pt x="110609" y="14510"/>
                  <a:pt x="110609" y="14881"/>
                </a:cubicBezTo>
                <a:cubicBezTo>
                  <a:pt x="110609" y="15100"/>
                  <a:pt x="110784" y="15275"/>
                  <a:pt x="111002" y="15275"/>
                </a:cubicBezTo>
                <a:close/>
                <a:moveTo>
                  <a:pt x="106173" y="15362"/>
                </a:moveTo>
                <a:cubicBezTo>
                  <a:pt x="106610" y="15362"/>
                  <a:pt x="106829" y="14838"/>
                  <a:pt x="106523" y="14532"/>
                </a:cubicBezTo>
                <a:cubicBezTo>
                  <a:pt x="106217" y="14226"/>
                  <a:pt x="105692" y="14444"/>
                  <a:pt x="105692" y="14881"/>
                </a:cubicBezTo>
                <a:cubicBezTo>
                  <a:pt x="105692" y="15144"/>
                  <a:pt x="105911" y="15362"/>
                  <a:pt x="106173" y="15362"/>
                </a:cubicBezTo>
                <a:close/>
                <a:moveTo>
                  <a:pt x="101344" y="15406"/>
                </a:moveTo>
                <a:cubicBezTo>
                  <a:pt x="101847" y="15406"/>
                  <a:pt x="102087" y="14816"/>
                  <a:pt x="101737" y="14466"/>
                </a:cubicBezTo>
                <a:cubicBezTo>
                  <a:pt x="101388" y="14138"/>
                  <a:pt x="100798" y="14379"/>
                  <a:pt x="100798" y="14859"/>
                </a:cubicBezTo>
                <a:cubicBezTo>
                  <a:pt x="100798" y="15165"/>
                  <a:pt x="101038" y="15406"/>
                  <a:pt x="101344" y="15406"/>
                </a:cubicBezTo>
                <a:close/>
                <a:moveTo>
                  <a:pt x="96537" y="15471"/>
                </a:moveTo>
                <a:cubicBezTo>
                  <a:pt x="97061" y="15471"/>
                  <a:pt x="97324" y="14838"/>
                  <a:pt x="96952" y="14466"/>
                </a:cubicBezTo>
                <a:cubicBezTo>
                  <a:pt x="96581" y="14095"/>
                  <a:pt x="95947" y="14357"/>
                  <a:pt x="95947" y="14881"/>
                </a:cubicBezTo>
                <a:cubicBezTo>
                  <a:pt x="95925" y="15209"/>
                  <a:pt x="96209" y="15471"/>
                  <a:pt x="96537" y="15471"/>
                </a:cubicBezTo>
                <a:close/>
                <a:moveTo>
                  <a:pt x="91708" y="15515"/>
                </a:moveTo>
                <a:cubicBezTo>
                  <a:pt x="92254" y="15493"/>
                  <a:pt x="92538" y="14838"/>
                  <a:pt x="92145" y="14422"/>
                </a:cubicBezTo>
                <a:cubicBezTo>
                  <a:pt x="91752" y="14029"/>
                  <a:pt x="91074" y="14313"/>
                  <a:pt x="91074" y="14881"/>
                </a:cubicBezTo>
                <a:cubicBezTo>
                  <a:pt x="91074" y="15231"/>
                  <a:pt x="91358" y="15515"/>
                  <a:pt x="91708" y="15515"/>
                </a:cubicBezTo>
                <a:close/>
                <a:moveTo>
                  <a:pt x="86879" y="15537"/>
                </a:moveTo>
                <a:cubicBezTo>
                  <a:pt x="87469" y="15537"/>
                  <a:pt x="87775" y="14816"/>
                  <a:pt x="87360" y="14401"/>
                </a:cubicBezTo>
                <a:cubicBezTo>
                  <a:pt x="86923" y="13964"/>
                  <a:pt x="86202" y="14270"/>
                  <a:pt x="86202" y="14881"/>
                </a:cubicBezTo>
                <a:cubicBezTo>
                  <a:pt x="86202" y="15253"/>
                  <a:pt x="86507" y="15537"/>
                  <a:pt x="86879" y="15537"/>
                </a:cubicBezTo>
                <a:close/>
                <a:moveTo>
                  <a:pt x="82050" y="15537"/>
                </a:moveTo>
                <a:cubicBezTo>
                  <a:pt x="82662" y="15537"/>
                  <a:pt x="82968" y="14816"/>
                  <a:pt x="82531" y="14379"/>
                </a:cubicBezTo>
                <a:cubicBezTo>
                  <a:pt x="82094" y="13942"/>
                  <a:pt x="81373" y="14248"/>
                  <a:pt x="81373" y="14859"/>
                </a:cubicBezTo>
                <a:cubicBezTo>
                  <a:pt x="81373" y="15231"/>
                  <a:pt x="81678" y="15537"/>
                  <a:pt x="82050" y="15537"/>
                </a:cubicBezTo>
                <a:close/>
                <a:moveTo>
                  <a:pt x="77221" y="15537"/>
                </a:moveTo>
                <a:cubicBezTo>
                  <a:pt x="77833" y="15537"/>
                  <a:pt x="78139" y="14816"/>
                  <a:pt x="77702" y="14379"/>
                </a:cubicBezTo>
                <a:cubicBezTo>
                  <a:pt x="77286" y="13942"/>
                  <a:pt x="76543" y="14248"/>
                  <a:pt x="76543" y="14859"/>
                </a:cubicBezTo>
                <a:cubicBezTo>
                  <a:pt x="76543" y="15231"/>
                  <a:pt x="76849" y="15537"/>
                  <a:pt x="77221" y="15537"/>
                </a:cubicBezTo>
                <a:close/>
                <a:moveTo>
                  <a:pt x="72392" y="15537"/>
                </a:moveTo>
                <a:cubicBezTo>
                  <a:pt x="73004" y="15537"/>
                  <a:pt x="73310" y="14816"/>
                  <a:pt x="72873" y="14379"/>
                </a:cubicBezTo>
                <a:cubicBezTo>
                  <a:pt x="72457" y="13942"/>
                  <a:pt x="71714" y="14248"/>
                  <a:pt x="71714" y="14859"/>
                </a:cubicBezTo>
                <a:cubicBezTo>
                  <a:pt x="71714" y="15231"/>
                  <a:pt x="72020" y="15537"/>
                  <a:pt x="72392" y="15537"/>
                </a:cubicBezTo>
                <a:close/>
                <a:moveTo>
                  <a:pt x="67563" y="15515"/>
                </a:moveTo>
                <a:cubicBezTo>
                  <a:pt x="68153" y="15515"/>
                  <a:pt x="68437" y="14816"/>
                  <a:pt x="68044" y="14401"/>
                </a:cubicBezTo>
                <a:cubicBezTo>
                  <a:pt x="67628" y="13985"/>
                  <a:pt x="66907" y="14270"/>
                  <a:pt x="66907" y="14859"/>
                </a:cubicBezTo>
                <a:cubicBezTo>
                  <a:pt x="66907" y="15231"/>
                  <a:pt x="67213" y="15515"/>
                  <a:pt x="67563" y="15515"/>
                </a:cubicBezTo>
                <a:close/>
                <a:moveTo>
                  <a:pt x="62734" y="15493"/>
                </a:moveTo>
                <a:cubicBezTo>
                  <a:pt x="63302" y="15493"/>
                  <a:pt x="63586" y="14816"/>
                  <a:pt x="63193" y="14422"/>
                </a:cubicBezTo>
                <a:cubicBezTo>
                  <a:pt x="62799" y="14029"/>
                  <a:pt x="62122" y="14291"/>
                  <a:pt x="62122" y="14859"/>
                </a:cubicBezTo>
                <a:cubicBezTo>
                  <a:pt x="62122" y="15209"/>
                  <a:pt x="62406" y="15493"/>
                  <a:pt x="62734" y="15493"/>
                </a:cubicBezTo>
                <a:close/>
                <a:moveTo>
                  <a:pt x="57927" y="15471"/>
                </a:moveTo>
                <a:cubicBezTo>
                  <a:pt x="58451" y="15471"/>
                  <a:pt x="58713" y="14838"/>
                  <a:pt x="58342" y="14466"/>
                </a:cubicBezTo>
                <a:cubicBezTo>
                  <a:pt x="57970" y="14095"/>
                  <a:pt x="57337" y="14357"/>
                  <a:pt x="57337" y="14881"/>
                </a:cubicBezTo>
                <a:cubicBezTo>
                  <a:pt x="57337" y="15209"/>
                  <a:pt x="57599" y="15471"/>
                  <a:pt x="57927" y="15471"/>
                </a:cubicBezTo>
                <a:close/>
                <a:moveTo>
                  <a:pt x="53098" y="15406"/>
                </a:moveTo>
                <a:cubicBezTo>
                  <a:pt x="53578" y="15406"/>
                  <a:pt x="53819" y="14816"/>
                  <a:pt x="53491" y="14488"/>
                </a:cubicBezTo>
                <a:cubicBezTo>
                  <a:pt x="53141" y="14138"/>
                  <a:pt x="52551" y="14379"/>
                  <a:pt x="52551" y="14859"/>
                </a:cubicBezTo>
                <a:cubicBezTo>
                  <a:pt x="52551" y="15165"/>
                  <a:pt x="52792" y="15406"/>
                  <a:pt x="53098" y="15406"/>
                </a:cubicBezTo>
                <a:close/>
                <a:moveTo>
                  <a:pt x="48268" y="15340"/>
                </a:moveTo>
                <a:cubicBezTo>
                  <a:pt x="48684" y="15340"/>
                  <a:pt x="48902" y="14838"/>
                  <a:pt x="48596" y="14532"/>
                </a:cubicBezTo>
                <a:cubicBezTo>
                  <a:pt x="48312" y="14248"/>
                  <a:pt x="47810" y="14444"/>
                  <a:pt x="47810" y="14881"/>
                </a:cubicBezTo>
                <a:cubicBezTo>
                  <a:pt x="47788" y="15144"/>
                  <a:pt x="48006" y="15340"/>
                  <a:pt x="48268" y="15340"/>
                </a:cubicBezTo>
                <a:close/>
                <a:moveTo>
                  <a:pt x="43439" y="15275"/>
                </a:moveTo>
                <a:cubicBezTo>
                  <a:pt x="43789" y="15275"/>
                  <a:pt x="43986" y="14838"/>
                  <a:pt x="43724" y="14597"/>
                </a:cubicBezTo>
                <a:cubicBezTo>
                  <a:pt x="43483" y="14335"/>
                  <a:pt x="43046" y="14510"/>
                  <a:pt x="43046" y="14881"/>
                </a:cubicBezTo>
                <a:cubicBezTo>
                  <a:pt x="43046" y="15100"/>
                  <a:pt x="43221" y="15275"/>
                  <a:pt x="43439" y="15275"/>
                </a:cubicBezTo>
                <a:close/>
                <a:moveTo>
                  <a:pt x="38610" y="15187"/>
                </a:moveTo>
                <a:cubicBezTo>
                  <a:pt x="38894" y="15187"/>
                  <a:pt x="39047" y="14838"/>
                  <a:pt x="38851" y="14641"/>
                </a:cubicBezTo>
                <a:cubicBezTo>
                  <a:pt x="38654" y="14444"/>
                  <a:pt x="38305" y="14575"/>
                  <a:pt x="38305" y="14859"/>
                </a:cubicBezTo>
                <a:cubicBezTo>
                  <a:pt x="38305" y="15034"/>
                  <a:pt x="38436" y="15187"/>
                  <a:pt x="38610" y="15187"/>
                </a:cubicBezTo>
                <a:close/>
                <a:moveTo>
                  <a:pt x="33803" y="15100"/>
                </a:moveTo>
                <a:cubicBezTo>
                  <a:pt x="33912" y="15100"/>
                  <a:pt x="34022" y="14991"/>
                  <a:pt x="34022" y="14859"/>
                </a:cubicBezTo>
                <a:cubicBezTo>
                  <a:pt x="34000" y="14597"/>
                  <a:pt x="33585" y="14597"/>
                  <a:pt x="33563" y="14859"/>
                </a:cubicBezTo>
                <a:cubicBezTo>
                  <a:pt x="33563" y="14991"/>
                  <a:pt x="33672" y="15100"/>
                  <a:pt x="33803" y="15100"/>
                </a:cubicBezTo>
                <a:close/>
                <a:moveTo>
                  <a:pt x="28974" y="15012"/>
                </a:moveTo>
                <a:cubicBezTo>
                  <a:pt x="29040" y="15012"/>
                  <a:pt x="29105" y="14947"/>
                  <a:pt x="29105" y="14859"/>
                </a:cubicBezTo>
                <a:cubicBezTo>
                  <a:pt x="29105" y="14663"/>
                  <a:pt x="28821" y="14663"/>
                  <a:pt x="28821" y="14859"/>
                </a:cubicBezTo>
                <a:cubicBezTo>
                  <a:pt x="28821" y="14947"/>
                  <a:pt x="28887" y="15012"/>
                  <a:pt x="28974" y="15012"/>
                </a:cubicBezTo>
                <a:close/>
                <a:moveTo>
                  <a:pt x="24145" y="14925"/>
                </a:moveTo>
                <a:cubicBezTo>
                  <a:pt x="24211" y="14947"/>
                  <a:pt x="24211" y="14794"/>
                  <a:pt x="24145" y="14816"/>
                </a:cubicBezTo>
                <a:cubicBezTo>
                  <a:pt x="24080" y="14794"/>
                  <a:pt x="24080" y="14947"/>
                  <a:pt x="24145" y="14925"/>
                </a:cubicBezTo>
                <a:close/>
                <a:moveTo>
                  <a:pt x="125467" y="10074"/>
                </a:moveTo>
                <a:cubicBezTo>
                  <a:pt x="125489" y="10074"/>
                  <a:pt x="125511" y="10074"/>
                  <a:pt x="125511" y="10052"/>
                </a:cubicBezTo>
                <a:cubicBezTo>
                  <a:pt x="125511" y="10030"/>
                  <a:pt x="125489" y="10009"/>
                  <a:pt x="125467" y="10009"/>
                </a:cubicBezTo>
                <a:cubicBezTo>
                  <a:pt x="125446" y="10009"/>
                  <a:pt x="125424" y="10030"/>
                  <a:pt x="125446" y="10052"/>
                </a:cubicBezTo>
                <a:cubicBezTo>
                  <a:pt x="125446" y="10074"/>
                  <a:pt x="125446" y="10074"/>
                  <a:pt x="125467" y="10074"/>
                </a:cubicBezTo>
                <a:close/>
                <a:moveTo>
                  <a:pt x="120638" y="10183"/>
                </a:moveTo>
                <a:cubicBezTo>
                  <a:pt x="120857" y="10183"/>
                  <a:pt x="120507" y="9834"/>
                  <a:pt x="120507" y="10052"/>
                </a:cubicBezTo>
                <a:cubicBezTo>
                  <a:pt x="120507" y="10118"/>
                  <a:pt x="120573" y="10183"/>
                  <a:pt x="120638" y="10183"/>
                </a:cubicBezTo>
                <a:close/>
                <a:moveTo>
                  <a:pt x="115831" y="10271"/>
                </a:moveTo>
                <a:cubicBezTo>
                  <a:pt x="115941" y="10271"/>
                  <a:pt x="116050" y="10183"/>
                  <a:pt x="116050" y="10052"/>
                </a:cubicBezTo>
                <a:cubicBezTo>
                  <a:pt x="116050" y="9877"/>
                  <a:pt x="115809" y="9768"/>
                  <a:pt x="115678" y="9899"/>
                </a:cubicBezTo>
                <a:cubicBezTo>
                  <a:pt x="115547" y="10052"/>
                  <a:pt x="115635" y="10271"/>
                  <a:pt x="115831" y="10271"/>
                </a:cubicBezTo>
                <a:close/>
                <a:moveTo>
                  <a:pt x="111002" y="10336"/>
                </a:moveTo>
                <a:cubicBezTo>
                  <a:pt x="111243" y="10336"/>
                  <a:pt x="111374" y="10052"/>
                  <a:pt x="111199" y="9877"/>
                </a:cubicBezTo>
                <a:cubicBezTo>
                  <a:pt x="111024" y="9703"/>
                  <a:pt x="110740" y="9812"/>
                  <a:pt x="110740" y="10074"/>
                </a:cubicBezTo>
                <a:cubicBezTo>
                  <a:pt x="110740" y="10227"/>
                  <a:pt x="110849" y="10336"/>
                  <a:pt x="111002" y="10336"/>
                </a:cubicBezTo>
                <a:close/>
                <a:moveTo>
                  <a:pt x="106173" y="10402"/>
                </a:moveTo>
                <a:cubicBezTo>
                  <a:pt x="106479" y="10402"/>
                  <a:pt x="106654" y="10030"/>
                  <a:pt x="106435" y="9812"/>
                </a:cubicBezTo>
                <a:cubicBezTo>
                  <a:pt x="106195" y="9593"/>
                  <a:pt x="105824" y="9746"/>
                  <a:pt x="105824" y="10052"/>
                </a:cubicBezTo>
                <a:cubicBezTo>
                  <a:pt x="105824" y="10249"/>
                  <a:pt x="105977" y="10402"/>
                  <a:pt x="106173" y="10402"/>
                </a:cubicBezTo>
                <a:close/>
                <a:moveTo>
                  <a:pt x="101344" y="10467"/>
                </a:moveTo>
                <a:cubicBezTo>
                  <a:pt x="101716" y="10489"/>
                  <a:pt x="101912" y="10052"/>
                  <a:pt x="101672" y="9768"/>
                </a:cubicBezTo>
                <a:cubicBezTo>
                  <a:pt x="101410" y="9506"/>
                  <a:pt x="100951" y="9681"/>
                  <a:pt x="100951" y="10052"/>
                </a:cubicBezTo>
                <a:cubicBezTo>
                  <a:pt x="100951" y="10271"/>
                  <a:pt x="101126" y="10467"/>
                  <a:pt x="101366" y="10467"/>
                </a:cubicBezTo>
                <a:close/>
                <a:moveTo>
                  <a:pt x="96537" y="10511"/>
                </a:moveTo>
                <a:cubicBezTo>
                  <a:pt x="96930" y="10511"/>
                  <a:pt x="97127" y="10030"/>
                  <a:pt x="96843" y="9725"/>
                </a:cubicBezTo>
                <a:cubicBezTo>
                  <a:pt x="96559" y="9440"/>
                  <a:pt x="96078" y="9659"/>
                  <a:pt x="96078" y="10052"/>
                </a:cubicBezTo>
                <a:cubicBezTo>
                  <a:pt x="96078" y="10315"/>
                  <a:pt x="96275" y="10511"/>
                  <a:pt x="96537" y="10511"/>
                </a:cubicBezTo>
                <a:close/>
                <a:moveTo>
                  <a:pt x="91708" y="10555"/>
                </a:moveTo>
                <a:cubicBezTo>
                  <a:pt x="92145" y="10555"/>
                  <a:pt x="92363" y="10009"/>
                  <a:pt x="92036" y="9703"/>
                </a:cubicBezTo>
                <a:cubicBezTo>
                  <a:pt x="91730" y="9397"/>
                  <a:pt x="91205" y="9615"/>
                  <a:pt x="91205" y="10052"/>
                </a:cubicBezTo>
                <a:cubicBezTo>
                  <a:pt x="91205" y="10336"/>
                  <a:pt x="91424" y="10555"/>
                  <a:pt x="91708" y="10555"/>
                </a:cubicBezTo>
                <a:close/>
                <a:moveTo>
                  <a:pt x="86879" y="10577"/>
                </a:moveTo>
                <a:cubicBezTo>
                  <a:pt x="87338" y="10577"/>
                  <a:pt x="87578" y="10009"/>
                  <a:pt x="87250" y="9681"/>
                </a:cubicBezTo>
                <a:cubicBezTo>
                  <a:pt x="86923" y="9353"/>
                  <a:pt x="86354" y="9593"/>
                  <a:pt x="86354" y="10052"/>
                </a:cubicBezTo>
                <a:cubicBezTo>
                  <a:pt x="86354" y="10336"/>
                  <a:pt x="86595" y="10577"/>
                  <a:pt x="86879" y="10577"/>
                </a:cubicBezTo>
                <a:close/>
                <a:moveTo>
                  <a:pt x="82050" y="10599"/>
                </a:moveTo>
                <a:cubicBezTo>
                  <a:pt x="82531" y="10599"/>
                  <a:pt x="82771" y="10009"/>
                  <a:pt x="82443" y="9659"/>
                </a:cubicBezTo>
                <a:cubicBezTo>
                  <a:pt x="82094" y="9331"/>
                  <a:pt x="81504" y="9572"/>
                  <a:pt x="81504" y="10052"/>
                </a:cubicBezTo>
                <a:cubicBezTo>
                  <a:pt x="81504" y="10358"/>
                  <a:pt x="81744" y="10599"/>
                  <a:pt x="82050" y="10599"/>
                </a:cubicBezTo>
                <a:close/>
                <a:moveTo>
                  <a:pt x="77221" y="10599"/>
                </a:moveTo>
                <a:cubicBezTo>
                  <a:pt x="77702" y="10599"/>
                  <a:pt x="77942" y="10009"/>
                  <a:pt x="77614" y="9659"/>
                </a:cubicBezTo>
                <a:cubicBezTo>
                  <a:pt x="77265" y="9331"/>
                  <a:pt x="76675" y="9572"/>
                  <a:pt x="76675" y="10052"/>
                </a:cubicBezTo>
                <a:cubicBezTo>
                  <a:pt x="76675" y="10358"/>
                  <a:pt x="76915" y="10599"/>
                  <a:pt x="77221" y="10599"/>
                </a:cubicBezTo>
                <a:close/>
                <a:moveTo>
                  <a:pt x="72392" y="10599"/>
                </a:moveTo>
                <a:cubicBezTo>
                  <a:pt x="72894" y="10599"/>
                  <a:pt x="73135" y="10009"/>
                  <a:pt x="72785" y="9659"/>
                </a:cubicBezTo>
                <a:cubicBezTo>
                  <a:pt x="72436" y="9331"/>
                  <a:pt x="71846" y="9572"/>
                  <a:pt x="71846" y="10052"/>
                </a:cubicBezTo>
                <a:cubicBezTo>
                  <a:pt x="71846" y="10358"/>
                  <a:pt x="72086" y="10599"/>
                  <a:pt x="72392" y="10599"/>
                </a:cubicBezTo>
                <a:close/>
                <a:moveTo>
                  <a:pt x="67563" y="10577"/>
                </a:moveTo>
                <a:cubicBezTo>
                  <a:pt x="68044" y="10577"/>
                  <a:pt x="68262" y="10030"/>
                  <a:pt x="67934" y="9703"/>
                </a:cubicBezTo>
                <a:cubicBezTo>
                  <a:pt x="67606" y="9375"/>
                  <a:pt x="67038" y="9593"/>
                  <a:pt x="67038" y="10074"/>
                </a:cubicBezTo>
                <a:cubicBezTo>
                  <a:pt x="67060" y="10358"/>
                  <a:pt x="67279" y="10577"/>
                  <a:pt x="67563" y="10577"/>
                </a:cubicBezTo>
                <a:close/>
                <a:moveTo>
                  <a:pt x="62756" y="10555"/>
                </a:moveTo>
                <a:cubicBezTo>
                  <a:pt x="63193" y="10555"/>
                  <a:pt x="63411" y="10009"/>
                  <a:pt x="63083" y="9703"/>
                </a:cubicBezTo>
                <a:cubicBezTo>
                  <a:pt x="62777" y="9397"/>
                  <a:pt x="62253" y="9615"/>
                  <a:pt x="62253" y="10052"/>
                </a:cubicBezTo>
                <a:cubicBezTo>
                  <a:pt x="62253" y="10315"/>
                  <a:pt x="62472" y="10555"/>
                  <a:pt x="62756" y="10555"/>
                </a:cubicBezTo>
                <a:close/>
                <a:moveTo>
                  <a:pt x="57927" y="10511"/>
                </a:moveTo>
                <a:cubicBezTo>
                  <a:pt x="58320" y="10511"/>
                  <a:pt x="58538" y="10009"/>
                  <a:pt x="58254" y="9725"/>
                </a:cubicBezTo>
                <a:cubicBezTo>
                  <a:pt x="57948" y="9440"/>
                  <a:pt x="57468" y="9637"/>
                  <a:pt x="57468" y="10052"/>
                </a:cubicBezTo>
                <a:cubicBezTo>
                  <a:pt x="57468" y="10293"/>
                  <a:pt x="57664" y="10511"/>
                  <a:pt x="57927" y="10511"/>
                </a:cubicBezTo>
                <a:close/>
                <a:moveTo>
                  <a:pt x="53098" y="10446"/>
                </a:moveTo>
                <a:cubicBezTo>
                  <a:pt x="53578" y="10402"/>
                  <a:pt x="53578" y="9681"/>
                  <a:pt x="53098" y="9659"/>
                </a:cubicBezTo>
                <a:cubicBezTo>
                  <a:pt x="52508" y="9593"/>
                  <a:pt x="52508" y="10489"/>
                  <a:pt x="53098" y="10446"/>
                </a:cubicBezTo>
                <a:close/>
                <a:moveTo>
                  <a:pt x="48268" y="10402"/>
                </a:moveTo>
                <a:cubicBezTo>
                  <a:pt x="48574" y="10402"/>
                  <a:pt x="48749" y="10030"/>
                  <a:pt x="48509" y="9812"/>
                </a:cubicBezTo>
                <a:cubicBezTo>
                  <a:pt x="48290" y="9572"/>
                  <a:pt x="47919" y="9746"/>
                  <a:pt x="47919" y="10052"/>
                </a:cubicBezTo>
                <a:cubicBezTo>
                  <a:pt x="47919" y="10249"/>
                  <a:pt x="48072" y="10402"/>
                  <a:pt x="48268" y="10402"/>
                </a:cubicBezTo>
                <a:close/>
                <a:moveTo>
                  <a:pt x="43439" y="10336"/>
                </a:moveTo>
                <a:cubicBezTo>
                  <a:pt x="43680" y="10336"/>
                  <a:pt x="43811" y="10030"/>
                  <a:pt x="43636" y="9856"/>
                </a:cubicBezTo>
                <a:cubicBezTo>
                  <a:pt x="43461" y="9703"/>
                  <a:pt x="43177" y="9812"/>
                  <a:pt x="43177" y="10052"/>
                </a:cubicBezTo>
                <a:cubicBezTo>
                  <a:pt x="43177" y="10205"/>
                  <a:pt x="43287" y="10336"/>
                  <a:pt x="43439" y="10336"/>
                </a:cubicBezTo>
                <a:close/>
                <a:moveTo>
                  <a:pt x="38610" y="10249"/>
                </a:moveTo>
                <a:cubicBezTo>
                  <a:pt x="38807" y="10249"/>
                  <a:pt x="38894" y="10030"/>
                  <a:pt x="38763" y="9899"/>
                </a:cubicBezTo>
                <a:cubicBezTo>
                  <a:pt x="38632" y="9768"/>
                  <a:pt x="38414" y="9877"/>
                  <a:pt x="38414" y="10052"/>
                </a:cubicBezTo>
                <a:cubicBezTo>
                  <a:pt x="38414" y="10162"/>
                  <a:pt x="38501" y="10249"/>
                  <a:pt x="38610" y="10249"/>
                </a:cubicBezTo>
                <a:close/>
                <a:moveTo>
                  <a:pt x="33781" y="10162"/>
                </a:moveTo>
                <a:cubicBezTo>
                  <a:pt x="33869" y="10162"/>
                  <a:pt x="33912" y="10118"/>
                  <a:pt x="33912" y="10052"/>
                </a:cubicBezTo>
                <a:cubicBezTo>
                  <a:pt x="33891" y="9921"/>
                  <a:pt x="33694" y="9921"/>
                  <a:pt x="33672" y="10052"/>
                </a:cubicBezTo>
                <a:cubicBezTo>
                  <a:pt x="33672" y="10118"/>
                  <a:pt x="33716" y="10183"/>
                  <a:pt x="33781" y="10162"/>
                </a:cubicBezTo>
                <a:close/>
                <a:moveTo>
                  <a:pt x="28974" y="10096"/>
                </a:moveTo>
                <a:cubicBezTo>
                  <a:pt x="28996" y="10096"/>
                  <a:pt x="28996" y="10074"/>
                  <a:pt x="28996" y="10052"/>
                </a:cubicBezTo>
                <a:cubicBezTo>
                  <a:pt x="28996" y="10009"/>
                  <a:pt x="28931" y="10009"/>
                  <a:pt x="28931" y="10052"/>
                </a:cubicBezTo>
                <a:cubicBezTo>
                  <a:pt x="28931" y="10074"/>
                  <a:pt x="28952" y="10096"/>
                  <a:pt x="28974" y="10096"/>
                </a:cubicBezTo>
                <a:close/>
                <a:moveTo>
                  <a:pt x="120660" y="5245"/>
                </a:moveTo>
                <a:cubicBezTo>
                  <a:pt x="120660" y="5245"/>
                  <a:pt x="120682" y="5245"/>
                  <a:pt x="120682" y="5223"/>
                </a:cubicBezTo>
                <a:cubicBezTo>
                  <a:pt x="120682" y="5201"/>
                  <a:pt x="120660" y="5201"/>
                  <a:pt x="120660" y="5201"/>
                </a:cubicBezTo>
                <a:cubicBezTo>
                  <a:pt x="120638" y="5201"/>
                  <a:pt x="120638" y="5201"/>
                  <a:pt x="120638" y="5223"/>
                </a:cubicBezTo>
                <a:cubicBezTo>
                  <a:pt x="120617" y="5245"/>
                  <a:pt x="120638" y="5245"/>
                  <a:pt x="120660" y="5245"/>
                </a:cubicBezTo>
                <a:close/>
                <a:moveTo>
                  <a:pt x="115831" y="5311"/>
                </a:moveTo>
                <a:cubicBezTo>
                  <a:pt x="115962" y="5311"/>
                  <a:pt x="115962" y="5136"/>
                  <a:pt x="115831" y="5136"/>
                </a:cubicBezTo>
                <a:cubicBezTo>
                  <a:pt x="115700" y="5136"/>
                  <a:pt x="115700" y="5311"/>
                  <a:pt x="115831" y="5311"/>
                </a:cubicBezTo>
                <a:close/>
                <a:moveTo>
                  <a:pt x="111002" y="5398"/>
                </a:moveTo>
                <a:cubicBezTo>
                  <a:pt x="111090" y="5398"/>
                  <a:pt x="111155" y="5311"/>
                  <a:pt x="111155" y="5223"/>
                </a:cubicBezTo>
                <a:cubicBezTo>
                  <a:pt x="111155" y="5136"/>
                  <a:pt x="111090" y="5070"/>
                  <a:pt x="111002" y="5070"/>
                </a:cubicBezTo>
                <a:cubicBezTo>
                  <a:pt x="110915" y="5070"/>
                  <a:pt x="110849" y="5136"/>
                  <a:pt x="110849" y="5223"/>
                </a:cubicBezTo>
                <a:cubicBezTo>
                  <a:pt x="110849" y="5311"/>
                  <a:pt x="110915" y="5398"/>
                  <a:pt x="111002" y="5398"/>
                </a:cubicBezTo>
                <a:close/>
                <a:moveTo>
                  <a:pt x="106173" y="5442"/>
                </a:moveTo>
                <a:cubicBezTo>
                  <a:pt x="106304" y="5464"/>
                  <a:pt x="106392" y="5354"/>
                  <a:pt x="106392" y="5223"/>
                </a:cubicBezTo>
                <a:cubicBezTo>
                  <a:pt x="106392" y="4917"/>
                  <a:pt x="105955" y="4917"/>
                  <a:pt x="105955" y="5223"/>
                </a:cubicBezTo>
                <a:cubicBezTo>
                  <a:pt x="105955" y="5354"/>
                  <a:pt x="106042" y="5464"/>
                  <a:pt x="106173" y="5442"/>
                </a:cubicBezTo>
                <a:close/>
                <a:moveTo>
                  <a:pt x="101344" y="5507"/>
                </a:moveTo>
                <a:cubicBezTo>
                  <a:pt x="101585" y="5507"/>
                  <a:pt x="101716" y="5223"/>
                  <a:pt x="101541" y="5048"/>
                </a:cubicBezTo>
                <a:cubicBezTo>
                  <a:pt x="101366" y="4874"/>
                  <a:pt x="101082" y="4983"/>
                  <a:pt x="101082" y="5245"/>
                </a:cubicBezTo>
                <a:cubicBezTo>
                  <a:pt x="101082" y="5376"/>
                  <a:pt x="101191" y="5507"/>
                  <a:pt x="101344" y="5507"/>
                </a:cubicBezTo>
                <a:close/>
                <a:moveTo>
                  <a:pt x="96515" y="5551"/>
                </a:moveTo>
                <a:cubicBezTo>
                  <a:pt x="96821" y="5551"/>
                  <a:pt x="96952" y="5201"/>
                  <a:pt x="96755" y="5005"/>
                </a:cubicBezTo>
                <a:cubicBezTo>
                  <a:pt x="96559" y="4786"/>
                  <a:pt x="96209" y="4939"/>
                  <a:pt x="96209" y="5223"/>
                </a:cubicBezTo>
                <a:cubicBezTo>
                  <a:pt x="96209" y="5398"/>
                  <a:pt x="96340" y="5551"/>
                  <a:pt x="96515" y="5551"/>
                </a:cubicBezTo>
                <a:close/>
                <a:moveTo>
                  <a:pt x="91708" y="5595"/>
                </a:moveTo>
                <a:cubicBezTo>
                  <a:pt x="92014" y="5595"/>
                  <a:pt x="92189" y="5201"/>
                  <a:pt x="91948" y="4961"/>
                </a:cubicBezTo>
                <a:cubicBezTo>
                  <a:pt x="91730" y="4743"/>
                  <a:pt x="91336" y="4895"/>
                  <a:pt x="91336" y="5223"/>
                </a:cubicBezTo>
                <a:cubicBezTo>
                  <a:pt x="91336" y="5420"/>
                  <a:pt x="91489" y="5595"/>
                  <a:pt x="91708" y="5595"/>
                </a:cubicBezTo>
                <a:close/>
                <a:moveTo>
                  <a:pt x="86879" y="5617"/>
                </a:moveTo>
                <a:cubicBezTo>
                  <a:pt x="87207" y="5595"/>
                  <a:pt x="87381" y="5180"/>
                  <a:pt x="87141" y="4939"/>
                </a:cubicBezTo>
                <a:cubicBezTo>
                  <a:pt x="86879" y="4699"/>
                  <a:pt x="86486" y="4874"/>
                  <a:pt x="86486" y="5223"/>
                </a:cubicBezTo>
                <a:cubicBezTo>
                  <a:pt x="86486" y="5442"/>
                  <a:pt x="86639" y="5617"/>
                  <a:pt x="86857" y="5617"/>
                </a:cubicBezTo>
                <a:close/>
                <a:moveTo>
                  <a:pt x="82050" y="5617"/>
                </a:moveTo>
                <a:cubicBezTo>
                  <a:pt x="82399" y="5617"/>
                  <a:pt x="82574" y="5180"/>
                  <a:pt x="82334" y="4939"/>
                </a:cubicBezTo>
                <a:cubicBezTo>
                  <a:pt x="82072" y="4677"/>
                  <a:pt x="81635" y="4852"/>
                  <a:pt x="81635" y="5223"/>
                </a:cubicBezTo>
                <a:cubicBezTo>
                  <a:pt x="81635" y="5442"/>
                  <a:pt x="81810" y="5638"/>
                  <a:pt x="82050" y="5638"/>
                </a:cubicBezTo>
                <a:close/>
                <a:moveTo>
                  <a:pt x="77221" y="5617"/>
                </a:moveTo>
                <a:cubicBezTo>
                  <a:pt x="77570" y="5617"/>
                  <a:pt x="77767" y="5180"/>
                  <a:pt x="77505" y="4939"/>
                </a:cubicBezTo>
                <a:cubicBezTo>
                  <a:pt x="77243" y="4677"/>
                  <a:pt x="76828" y="4852"/>
                  <a:pt x="76828" y="5223"/>
                </a:cubicBezTo>
                <a:cubicBezTo>
                  <a:pt x="76806" y="5442"/>
                  <a:pt x="77002" y="5638"/>
                  <a:pt x="77221" y="5638"/>
                </a:cubicBezTo>
                <a:close/>
                <a:moveTo>
                  <a:pt x="72392" y="5617"/>
                </a:moveTo>
                <a:cubicBezTo>
                  <a:pt x="72763" y="5617"/>
                  <a:pt x="72938" y="5180"/>
                  <a:pt x="72676" y="4917"/>
                </a:cubicBezTo>
                <a:cubicBezTo>
                  <a:pt x="72414" y="4677"/>
                  <a:pt x="71977" y="4874"/>
                  <a:pt x="71999" y="5223"/>
                </a:cubicBezTo>
                <a:cubicBezTo>
                  <a:pt x="71999" y="5442"/>
                  <a:pt x="72173" y="5638"/>
                  <a:pt x="72392" y="5638"/>
                </a:cubicBezTo>
                <a:close/>
                <a:moveTo>
                  <a:pt x="67563" y="5617"/>
                </a:moveTo>
                <a:cubicBezTo>
                  <a:pt x="67912" y="5617"/>
                  <a:pt x="68087" y="5201"/>
                  <a:pt x="67847" y="4961"/>
                </a:cubicBezTo>
                <a:cubicBezTo>
                  <a:pt x="67606" y="4699"/>
                  <a:pt x="67191" y="4874"/>
                  <a:pt x="67191" y="5223"/>
                </a:cubicBezTo>
                <a:cubicBezTo>
                  <a:pt x="67191" y="5442"/>
                  <a:pt x="67366" y="5617"/>
                  <a:pt x="67563" y="5617"/>
                </a:cubicBezTo>
                <a:close/>
                <a:moveTo>
                  <a:pt x="62734" y="5595"/>
                </a:moveTo>
                <a:cubicBezTo>
                  <a:pt x="63062" y="5595"/>
                  <a:pt x="63236" y="5201"/>
                  <a:pt x="62996" y="4961"/>
                </a:cubicBezTo>
                <a:cubicBezTo>
                  <a:pt x="62777" y="4743"/>
                  <a:pt x="62384" y="4895"/>
                  <a:pt x="62384" y="5223"/>
                </a:cubicBezTo>
                <a:cubicBezTo>
                  <a:pt x="62384" y="5420"/>
                  <a:pt x="62537" y="5595"/>
                  <a:pt x="62734" y="5595"/>
                </a:cubicBezTo>
                <a:close/>
                <a:moveTo>
                  <a:pt x="57927" y="5551"/>
                </a:moveTo>
                <a:cubicBezTo>
                  <a:pt x="58211" y="5551"/>
                  <a:pt x="58342" y="5201"/>
                  <a:pt x="58145" y="5005"/>
                </a:cubicBezTo>
                <a:cubicBezTo>
                  <a:pt x="57948" y="4786"/>
                  <a:pt x="57599" y="4939"/>
                  <a:pt x="57599" y="5223"/>
                </a:cubicBezTo>
                <a:cubicBezTo>
                  <a:pt x="57599" y="5398"/>
                  <a:pt x="57752" y="5551"/>
                  <a:pt x="57927" y="5551"/>
                </a:cubicBezTo>
                <a:close/>
                <a:moveTo>
                  <a:pt x="53098" y="5485"/>
                </a:moveTo>
                <a:cubicBezTo>
                  <a:pt x="53338" y="5485"/>
                  <a:pt x="53469" y="5201"/>
                  <a:pt x="53294" y="5027"/>
                </a:cubicBezTo>
                <a:cubicBezTo>
                  <a:pt x="53119" y="4852"/>
                  <a:pt x="52813" y="4983"/>
                  <a:pt x="52813" y="5223"/>
                </a:cubicBezTo>
                <a:cubicBezTo>
                  <a:pt x="52813" y="5376"/>
                  <a:pt x="52945" y="5485"/>
                  <a:pt x="53098" y="5485"/>
                </a:cubicBezTo>
                <a:close/>
                <a:moveTo>
                  <a:pt x="48268" y="5442"/>
                </a:moveTo>
                <a:cubicBezTo>
                  <a:pt x="48378" y="5442"/>
                  <a:pt x="48487" y="5354"/>
                  <a:pt x="48487" y="5223"/>
                </a:cubicBezTo>
                <a:cubicBezTo>
                  <a:pt x="48487" y="4939"/>
                  <a:pt x="48050" y="4939"/>
                  <a:pt x="48050" y="5223"/>
                </a:cubicBezTo>
                <a:cubicBezTo>
                  <a:pt x="48050" y="5354"/>
                  <a:pt x="48159" y="5442"/>
                  <a:pt x="48268" y="5442"/>
                </a:cubicBezTo>
                <a:close/>
                <a:moveTo>
                  <a:pt x="43439" y="5398"/>
                </a:moveTo>
                <a:cubicBezTo>
                  <a:pt x="43527" y="5398"/>
                  <a:pt x="43614" y="5311"/>
                  <a:pt x="43592" y="5223"/>
                </a:cubicBezTo>
                <a:cubicBezTo>
                  <a:pt x="43636" y="5048"/>
                  <a:pt x="43265" y="5048"/>
                  <a:pt x="43287" y="5223"/>
                </a:cubicBezTo>
                <a:cubicBezTo>
                  <a:pt x="43287" y="5311"/>
                  <a:pt x="43352" y="5398"/>
                  <a:pt x="43439" y="5398"/>
                </a:cubicBezTo>
                <a:close/>
                <a:moveTo>
                  <a:pt x="38610" y="5311"/>
                </a:moveTo>
                <a:cubicBezTo>
                  <a:pt x="38742" y="5311"/>
                  <a:pt x="38545" y="5092"/>
                  <a:pt x="38545" y="5223"/>
                </a:cubicBezTo>
                <a:cubicBezTo>
                  <a:pt x="38545" y="5267"/>
                  <a:pt x="38567" y="5311"/>
                  <a:pt x="38610" y="5311"/>
                </a:cubicBezTo>
                <a:close/>
                <a:moveTo>
                  <a:pt x="33781" y="5245"/>
                </a:moveTo>
                <a:cubicBezTo>
                  <a:pt x="33803" y="5245"/>
                  <a:pt x="33825" y="5245"/>
                  <a:pt x="33825" y="5223"/>
                </a:cubicBezTo>
                <a:cubicBezTo>
                  <a:pt x="33825" y="5201"/>
                  <a:pt x="33803" y="5201"/>
                  <a:pt x="33781" y="5201"/>
                </a:cubicBezTo>
                <a:cubicBezTo>
                  <a:pt x="33781" y="5201"/>
                  <a:pt x="33760" y="5201"/>
                  <a:pt x="33760" y="5223"/>
                </a:cubicBezTo>
                <a:cubicBezTo>
                  <a:pt x="33760" y="5245"/>
                  <a:pt x="33781" y="5245"/>
                  <a:pt x="33781" y="5245"/>
                </a:cubicBezTo>
                <a:close/>
                <a:moveTo>
                  <a:pt x="111002" y="438"/>
                </a:moveTo>
                <a:cubicBezTo>
                  <a:pt x="111024" y="438"/>
                  <a:pt x="111046" y="416"/>
                  <a:pt x="111046" y="394"/>
                </a:cubicBezTo>
                <a:cubicBezTo>
                  <a:pt x="111046" y="351"/>
                  <a:pt x="110959" y="351"/>
                  <a:pt x="110959" y="394"/>
                </a:cubicBezTo>
                <a:cubicBezTo>
                  <a:pt x="110959" y="416"/>
                  <a:pt x="110980" y="438"/>
                  <a:pt x="111002" y="438"/>
                </a:cubicBezTo>
                <a:close/>
                <a:moveTo>
                  <a:pt x="106173" y="503"/>
                </a:moveTo>
                <a:cubicBezTo>
                  <a:pt x="106217" y="503"/>
                  <a:pt x="106261" y="460"/>
                  <a:pt x="106261" y="394"/>
                </a:cubicBezTo>
                <a:cubicBezTo>
                  <a:pt x="106261" y="285"/>
                  <a:pt x="106086" y="285"/>
                  <a:pt x="106086" y="394"/>
                </a:cubicBezTo>
                <a:cubicBezTo>
                  <a:pt x="106086" y="460"/>
                  <a:pt x="106130" y="503"/>
                  <a:pt x="106173" y="503"/>
                </a:cubicBezTo>
                <a:close/>
                <a:moveTo>
                  <a:pt x="101344" y="547"/>
                </a:moveTo>
                <a:cubicBezTo>
                  <a:pt x="101541" y="547"/>
                  <a:pt x="101541" y="263"/>
                  <a:pt x="101344" y="263"/>
                </a:cubicBezTo>
                <a:cubicBezTo>
                  <a:pt x="101148" y="241"/>
                  <a:pt x="101148" y="547"/>
                  <a:pt x="101344" y="547"/>
                </a:cubicBezTo>
                <a:close/>
                <a:moveTo>
                  <a:pt x="96537" y="591"/>
                </a:moveTo>
                <a:cubicBezTo>
                  <a:pt x="96690" y="591"/>
                  <a:pt x="96777" y="394"/>
                  <a:pt x="96668" y="263"/>
                </a:cubicBezTo>
                <a:cubicBezTo>
                  <a:pt x="96537" y="154"/>
                  <a:pt x="96340" y="241"/>
                  <a:pt x="96340" y="394"/>
                </a:cubicBezTo>
                <a:cubicBezTo>
                  <a:pt x="96340" y="503"/>
                  <a:pt x="96428" y="591"/>
                  <a:pt x="96537" y="591"/>
                </a:cubicBezTo>
                <a:close/>
                <a:moveTo>
                  <a:pt x="91708" y="635"/>
                </a:moveTo>
                <a:cubicBezTo>
                  <a:pt x="91992" y="635"/>
                  <a:pt x="91992" y="176"/>
                  <a:pt x="91708" y="176"/>
                </a:cubicBezTo>
                <a:cubicBezTo>
                  <a:pt x="91402" y="176"/>
                  <a:pt x="91402" y="635"/>
                  <a:pt x="91708" y="635"/>
                </a:cubicBezTo>
                <a:close/>
                <a:moveTo>
                  <a:pt x="86879" y="635"/>
                </a:moveTo>
                <a:cubicBezTo>
                  <a:pt x="87097" y="635"/>
                  <a:pt x="87185" y="372"/>
                  <a:pt x="87032" y="219"/>
                </a:cubicBezTo>
                <a:cubicBezTo>
                  <a:pt x="86879" y="66"/>
                  <a:pt x="86639" y="176"/>
                  <a:pt x="86639" y="394"/>
                </a:cubicBezTo>
                <a:cubicBezTo>
                  <a:pt x="86639" y="525"/>
                  <a:pt x="86748" y="635"/>
                  <a:pt x="86879" y="635"/>
                </a:cubicBezTo>
                <a:close/>
                <a:moveTo>
                  <a:pt x="82050" y="635"/>
                </a:moveTo>
                <a:cubicBezTo>
                  <a:pt x="82181" y="635"/>
                  <a:pt x="82312" y="525"/>
                  <a:pt x="82312" y="394"/>
                </a:cubicBezTo>
                <a:cubicBezTo>
                  <a:pt x="82334" y="1"/>
                  <a:pt x="81744" y="1"/>
                  <a:pt x="81788" y="394"/>
                </a:cubicBezTo>
                <a:cubicBezTo>
                  <a:pt x="81788" y="525"/>
                  <a:pt x="81919" y="635"/>
                  <a:pt x="82050" y="635"/>
                </a:cubicBezTo>
                <a:close/>
                <a:moveTo>
                  <a:pt x="77221" y="635"/>
                </a:moveTo>
                <a:cubicBezTo>
                  <a:pt x="77592" y="635"/>
                  <a:pt x="77592" y="88"/>
                  <a:pt x="77221" y="88"/>
                </a:cubicBezTo>
                <a:cubicBezTo>
                  <a:pt x="76849" y="88"/>
                  <a:pt x="76849" y="635"/>
                  <a:pt x="77221" y="635"/>
                </a:cubicBezTo>
                <a:close/>
                <a:moveTo>
                  <a:pt x="72392" y="635"/>
                </a:moveTo>
                <a:cubicBezTo>
                  <a:pt x="72545" y="635"/>
                  <a:pt x="72654" y="525"/>
                  <a:pt x="72654" y="394"/>
                </a:cubicBezTo>
                <a:cubicBezTo>
                  <a:pt x="72654" y="154"/>
                  <a:pt x="72370" y="45"/>
                  <a:pt x="72217" y="198"/>
                </a:cubicBezTo>
                <a:cubicBezTo>
                  <a:pt x="72042" y="372"/>
                  <a:pt x="72173" y="635"/>
                  <a:pt x="72392" y="635"/>
                </a:cubicBezTo>
                <a:close/>
                <a:moveTo>
                  <a:pt x="67563" y="635"/>
                </a:moveTo>
                <a:cubicBezTo>
                  <a:pt x="67891" y="635"/>
                  <a:pt x="67891" y="154"/>
                  <a:pt x="67563" y="154"/>
                </a:cubicBezTo>
                <a:cubicBezTo>
                  <a:pt x="67257" y="154"/>
                  <a:pt x="67257" y="635"/>
                  <a:pt x="67563" y="635"/>
                </a:cubicBezTo>
                <a:close/>
                <a:moveTo>
                  <a:pt x="62734" y="591"/>
                </a:moveTo>
                <a:cubicBezTo>
                  <a:pt x="62930" y="591"/>
                  <a:pt x="63040" y="372"/>
                  <a:pt x="62887" y="241"/>
                </a:cubicBezTo>
                <a:cubicBezTo>
                  <a:pt x="62756" y="110"/>
                  <a:pt x="62537" y="198"/>
                  <a:pt x="62537" y="394"/>
                </a:cubicBezTo>
                <a:cubicBezTo>
                  <a:pt x="62537" y="503"/>
                  <a:pt x="62624" y="591"/>
                  <a:pt x="62734" y="591"/>
                </a:cubicBezTo>
                <a:close/>
                <a:moveTo>
                  <a:pt x="57927" y="569"/>
                </a:moveTo>
                <a:cubicBezTo>
                  <a:pt x="58080" y="569"/>
                  <a:pt x="58167" y="372"/>
                  <a:pt x="58058" y="263"/>
                </a:cubicBezTo>
                <a:cubicBezTo>
                  <a:pt x="57927" y="132"/>
                  <a:pt x="57730" y="219"/>
                  <a:pt x="57730" y="394"/>
                </a:cubicBezTo>
                <a:cubicBezTo>
                  <a:pt x="57730" y="482"/>
                  <a:pt x="57817" y="569"/>
                  <a:pt x="57927" y="569"/>
                </a:cubicBezTo>
                <a:close/>
                <a:moveTo>
                  <a:pt x="53098" y="525"/>
                </a:moveTo>
                <a:cubicBezTo>
                  <a:pt x="53338" y="525"/>
                  <a:pt x="52945" y="154"/>
                  <a:pt x="52945" y="394"/>
                </a:cubicBezTo>
                <a:cubicBezTo>
                  <a:pt x="52945" y="460"/>
                  <a:pt x="53010" y="525"/>
                  <a:pt x="53098" y="525"/>
                </a:cubicBezTo>
                <a:close/>
                <a:moveTo>
                  <a:pt x="48268" y="482"/>
                </a:moveTo>
                <a:cubicBezTo>
                  <a:pt x="48312" y="482"/>
                  <a:pt x="48356" y="438"/>
                  <a:pt x="48356" y="394"/>
                </a:cubicBezTo>
                <a:cubicBezTo>
                  <a:pt x="48356" y="329"/>
                  <a:pt x="48312" y="285"/>
                  <a:pt x="48268" y="285"/>
                </a:cubicBezTo>
                <a:cubicBezTo>
                  <a:pt x="48225" y="285"/>
                  <a:pt x="48181" y="329"/>
                  <a:pt x="48181" y="394"/>
                </a:cubicBezTo>
                <a:cubicBezTo>
                  <a:pt x="48181" y="438"/>
                  <a:pt x="48225" y="482"/>
                  <a:pt x="48268" y="482"/>
                </a:cubicBezTo>
                <a:close/>
                <a:moveTo>
                  <a:pt x="43439" y="438"/>
                </a:moveTo>
                <a:cubicBezTo>
                  <a:pt x="43461" y="438"/>
                  <a:pt x="43483" y="416"/>
                  <a:pt x="43483" y="394"/>
                </a:cubicBezTo>
                <a:cubicBezTo>
                  <a:pt x="43483" y="372"/>
                  <a:pt x="43461" y="351"/>
                  <a:pt x="43439" y="351"/>
                </a:cubicBezTo>
                <a:cubicBezTo>
                  <a:pt x="43418" y="351"/>
                  <a:pt x="43396" y="372"/>
                  <a:pt x="43396" y="394"/>
                </a:cubicBezTo>
                <a:cubicBezTo>
                  <a:pt x="43396" y="416"/>
                  <a:pt x="43418" y="438"/>
                  <a:pt x="43439" y="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3"/>
          <p:cNvSpPr/>
          <p:nvPr/>
        </p:nvSpPr>
        <p:spPr>
          <a:xfrm>
            <a:off x="447750" y="225450"/>
            <a:ext cx="8248500" cy="46926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3"/>
          <p:cNvSpPr txBox="1">
            <a:spLocks noGrp="1"/>
          </p:cNvSpPr>
          <p:nvPr>
            <p:ph type="body" idx="1"/>
          </p:nvPr>
        </p:nvSpPr>
        <p:spPr>
          <a:xfrm>
            <a:off x="730200" y="1446250"/>
            <a:ext cx="7683600" cy="3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arabicPeriod"/>
              <a:defRPr sz="1100"/>
            </a:lvl1pPr>
            <a:lvl2pPr marL="914400" lvl="1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alphaLcPeriod"/>
              <a:defRPr sz="1100"/>
            </a:lvl2pPr>
            <a:lvl3pPr marL="1371600" lvl="2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LcPeriod"/>
              <a:defRPr sz="1100"/>
            </a:lvl3pPr>
            <a:lvl4pPr marL="1828800" lvl="3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arabicPeriod"/>
              <a:defRPr sz="1100"/>
            </a:lvl4pPr>
            <a:lvl5pPr marL="2286000" lvl="4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alphaLcPeriod"/>
              <a:defRPr sz="1100"/>
            </a:lvl5pPr>
            <a:lvl6pPr marL="2743200" lvl="5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LcPeriod"/>
              <a:defRPr sz="1100"/>
            </a:lvl6pPr>
            <a:lvl7pPr marL="3200400" lvl="6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arabicPeriod"/>
              <a:defRPr sz="1100"/>
            </a:lvl7pPr>
            <a:lvl8pPr marL="3657600" lvl="7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alphaLcPeriod"/>
              <a:defRPr sz="1100"/>
            </a:lvl8pPr>
            <a:lvl9pPr marL="4114800" lvl="8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Lato"/>
              <a:buAutoNum type="romanLcPeriod"/>
              <a:defRPr sz="1100"/>
            </a:lvl9pPr>
          </a:lstStyle>
          <a:p>
            <a:endParaRPr/>
          </a:p>
        </p:txBody>
      </p:sp>
      <p:sp>
        <p:nvSpPr>
          <p:cNvPr id="22" name="Google Shape;22;p43"/>
          <p:cNvSpPr/>
          <p:nvPr/>
        </p:nvSpPr>
        <p:spPr>
          <a:xfrm>
            <a:off x="453134" y="225450"/>
            <a:ext cx="8238000" cy="385200"/>
          </a:xfrm>
          <a:prstGeom prst="round2SameRect">
            <a:avLst>
              <a:gd name="adj1" fmla="val 34096"/>
              <a:gd name="adj2" fmla="val 0"/>
            </a:avLst>
          </a:prstGeom>
          <a:solidFill>
            <a:srgbClr val="E94F2D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" name="Google Shape;23;p43"/>
          <p:cNvGrpSpPr/>
          <p:nvPr/>
        </p:nvGrpSpPr>
        <p:grpSpPr>
          <a:xfrm>
            <a:off x="600646" y="346247"/>
            <a:ext cx="750477" cy="143376"/>
            <a:chOff x="7841645" y="1419444"/>
            <a:chExt cx="734897" cy="140400"/>
          </a:xfrm>
        </p:grpSpPr>
        <p:sp>
          <p:nvSpPr>
            <p:cNvPr id="24" name="Google Shape;24;p43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43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43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43"/>
          <p:cNvSpPr txBox="1">
            <a:spLocks noGrp="1"/>
          </p:cNvSpPr>
          <p:nvPr>
            <p:ph type="title"/>
          </p:nvPr>
        </p:nvSpPr>
        <p:spPr>
          <a:xfrm>
            <a:off x="730200" y="681000"/>
            <a:ext cx="7683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8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4"/>
          <p:cNvSpPr/>
          <p:nvPr/>
        </p:nvSpPr>
        <p:spPr>
          <a:xfrm>
            <a:off x="-2850025" y="-2108576"/>
            <a:ext cx="7651829" cy="6727369"/>
          </a:xfrm>
          <a:custGeom>
            <a:avLst/>
            <a:gdLst/>
            <a:ahLst/>
            <a:cxnLst/>
            <a:rect l="l" t="t" r="r" b="b"/>
            <a:pathLst>
              <a:path w="154442" h="135783" extrusionOk="0">
                <a:moveTo>
                  <a:pt x="115831" y="135542"/>
                </a:moveTo>
                <a:lnTo>
                  <a:pt x="115831" y="135520"/>
                </a:lnTo>
                <a:lnTo>
                  <a:pt x="115831" y="135520"/>
                </a:lnTo>
                <a:cubicBezTo>
                  <a:pt x="115831" y="135520"/>
                  <a:pt x="115809" y="135520"/>
                  <a:pt x="115809" y="135520"/>
                </a:cubicBezTo>
                <a:close/>
                <a:moveTo>
                  <a:pt x="111002" y="135564"/>
                </a:moveTo>
                <a:cubicBezTo>
                  <a:pt x="111090" y="135564"/>
                  <a:pt x="110959" y="135433"/>
                  <a:pt x="110959" y="135520"/>
                </a:cubicBezTo>
                <a:cubicBezTo>
                  <a:pt x="110959" y="135542"/>
                  <a:pt x="110980" y="135564"/>
                  <a:pt x="111002" y="135564"/>
                </a:cubicBezTo>
                <a:close/>
                <a:moveTo>
                  <a:pt x="106173" y="135629"/>
                </a:moveTo>
                <a:cubicBezTo>
                  <a:pt x="106239" y="135629"/>
                  <a:pt x="106282" y="135586"/>
                  <a:pt x="106282" y="135520"/>
                </a:cubicBezTo>
                <a:cubicBezTo>
                  <a:pt x="106282" y="135367"/>
                  <a:pt x="106064" y="135367"/>
                  <a:pt x="106064" y="135520"/>
                </a:cubicBezTo>
                <a:cubicBezTo>
                  <a:pt x="106064" y="135586"/>
                  <a:pt x="106108" y="135629"/>
                  <a:pt x="106173" y="135629"/>
                </a:cubicBezTo>
                <a:close/>
                <a:moveTo>
                  <a:pt x="101344" y="135673"/>
                </a:moveTo>
                <a:cubicBezTo>
                  <a:pt x="101432" y="135673"/>
                  <a:pt x="101519" y="135608"/>
                  <a:pt x="101519" y="135520"/>
                </a:cubicBezTo>
                <a:cubicBezTo>
                  <a:pt x="101519" y="135433"/>
                  <a:pt x="101432" y="135367"/>
                  <a:pt x="101344" y="135367"/>
                </a:cubicBezTo>
                <a:cubicBezTo>
                  <a:pt x="101257" y="135367"/>
                  <a:pt x="101191" y="135433"/>
                  <a:pt x="101191" y="135520"/>
                </a:cubicBezTo>
                <a:cubicBezTo>
                  <a:pt x="101191" y="135608"/>
                  <a:pt x="101257" y="135673"/>
                  <a:pt x="101344" y="135673"/>
                </a:cubicBezTo>
                <a:close/>
                <a:moveTo>
                  <a:pt x="96537" y="135717"/>
                </a:moveTo>
                <a:cubicBezTo>
                  <a:pt x="96646" y="135717"/>
                  <a:pt x="96734" y="135629"/>
                  <a:pt x="96734" y="135520"/>
                </a:cubicBezTo>
                <a:cubicBezTo>
                  <a:pt x="96690" y="135280"/>
                  <a:pt x="96362" y="135280"/>
                  <a:pt x="96318" y="135520"/>
                </a:cubicBezTo>
                <a:cubicBezTo>
                  <a:pt x="96318" y="135629"/>
                  <a:pt x="96406" y="135717"/>
                  <a:pt x="96537" y="135717"/>
                </a:cubicBezTo>
                <a:close/>
                <a:moveTo>
                  <a:pt x="91708" y="135739"/>
                </a:moveTo>
                <a:cubicBezTo>
                  <a:pt x="91992" y="135739"/>
                  <a:pt x="91992" y="135280"/>
                  <a:pt x="91708" y="135302"/>
                </a:cubicBezTo>
                <a:cubicBezTo>
                  <a:pt x="91402" y="135302"/>
                  <a:pt x="91402" y="135739"/>
                  <a:pt x="91708" y="135739"/>
                </a:cubicBezTo>
                <a:close/>
                <a:moveTo>
                  <a:pt x="86879" y="135782"/>
                </a:moveTo>
                <a:cubicBezTo>
                  <a:pt x="87097" y="135782"/>
                  <a:pt x="87207" y="135498"/>
                  <a:pt x="87054" y="135345"/>
                </a:cubicBezTo>
                <a:cubicBezTo>
                  <a:pt x="86901" y="135170"/>
                  <a:pt x="86617" y="135302"/>
                  <a:pt x="86617" y="135520"/>
                </a:cubicBezTo>
                <a:cubicBezTo>
                  <a:pt x="86617" y="135651"/>
                  <a:pt x="86726" y="135782"/>
                  <a:pt x="86879" y="135782"/>
                </a:cubicBezTo>
                <a:close/>
                <a:moveTo>
                  <a:pt x="82050" y="135782"/>
                </a:moveTo>
                <a:cubicBezTo>
                  <a:pt x="82290" y="135782"/>
                  <a:pt x="82421" y="135476"/>
                  <a:pt x="82247" y="135302"/>
                </a:cubicBezTo>
                <a:cubicBezTo>
                  <a:pt x="82072" y="135127"/>
                  <a:pt x="81766" y="135258"/>
                  <a:pt x="81766" y="135498"/>
                </a:cubicBezTo>
                <a:cubicBezTo>
                  <a:pt x="81766" y="135651"/>
                  <a:pt x="81897" y="135782"/>
                  <a:pt x="82050" y="135782"/>
                </a:cubicBezTo>
                <a:close/>
                <a:moveTo>
                  <a:pt x="77221" y="135782"/>
                </a:moveTo>
                <a:cubicBezTo>
                  <a:pt x="77461" y="135782"/>
                  <a:pt x="77592" y="135498"/>
                  <a:pt x="77418" y="135323"/>
                </a:cubicBezTo>
                <a:cubicBezTo>
                  <a:pt x="77243" y="135149"/>
                  <a:pt x="76937" y="135258"/>
                  <a:pt x="76937" y="135520"/>
                </a:cubicBezTo>
                <a:cubicBezTo>
                  <a:pt x="76937" y="135673"/>
                  <a:pt x="77068" y="135782"/>
                  <a:pt x="77221" y="135782"/>
                </a:cubicBezTo>
                <a:close/>
                <a:moveTo>
                  <a:pt x="72392" y="135782"/>
                </a:moveTo>
                <a:cubicBezTo>
                  <a:pt x="72632" y="135782"/>
                  <a:pt x="72763" y="135476"/>
                  <a:pt x="72588" y="135302"/>
                </a:cubicBezTo>
                <a:cubicBezTo>
                  <a:pt x="72414" y="135127"/>
                  <a:pt x="72130" y="135258"/>
                  <a:pt x="72130" y="135498"/>
                </a:cubicBezTo>
                <a:cubicBezTo>
                  <a:pt x="72130" y="135651"/>
                  <a:pt x="72239" y="135782"/>
                  <a:pt x="72392" y="135782"/>
                </a:cubicBezTo>
                <a:close/>
                <a:moveTo>
                  <a:pt x="67563" y="135782"/>
                </a:moveTo>
                <a:cubicBezTo>
                  <a:pt x="67803" y="135782"/>
                  <a:pt x="67912" y="135498"/>
                  <a:pt x="67759" y="135345"/>
                </a:cubicBezTo>
                <a:cubicBezTo>
                  <a:pt x="67585" y="135170"/>
                  <a:pt x="67322" y="135302"/>
                  <a:pt x="67322" y="135520"/>
                </a:cubicBezTo>
                <a:cubicBezTo>
                  <a:pt x="67322" y="135651"/>
                  <a:pt x="67432" y="135782"/>
                  <a:pt x="67563" y="135782"/>
                </a:cubicBezTo>
                <a:close/>
                <a:moveTo>
                  <a:pt x="62734" y="135739"/>
                </a:moveTo>
                <a:cubicBezTo>
                  <a:pt x="62952" y="135739"/>
                  <a:pt x="63040" y="135498"/>
                  <a:pt x="62909" y="135367"/>
                </a:cubicBezTo>
                <a:cubicBezTo>
                  <a:pt x="62756" y="135214"/>
                  <a:pt x="62515" y="135323"/>
                  <a:pt x="62515" y="135520"/>
                </a:cubicBezTo>
                <a:cubicBezTo>
                  <a:pt x="62515" y="135651"/>
                  <a:pt x="62624" y="135739"/>
                  <a:pt x="62734" y="135739"/>
                </a:cubicBezTo>
                <a:close/>
                <a:moveTo>
                  <a:pt x="57927" y="135717"/>
                </a:moveTo>
                <a:cubicBezTo>
                  <a:pt x="58036" y="135717"/>
                  <a:pt x="58123" y="135629"/>
                  <a:pt x="58123" y="135520"/>
                </a:cubicBezTo>
                <a:cubicBezTo>
                  <a:pt x="58101" y="135280"/>
                  <a:pt x="57752" y="135280"/>
                  <a:pt x="57708" y="135520"/>
                </a:cubicBezTo>
                <a:cubicBezTo>
                  <a:pt x="57708" y="135629"/>
                  <a:pt x="57817" y="135717"/>
                  <a:pt x="57927" y="135717"/>
                </a:cubicBezTo>
                <a:close/>
                <a:moveTo>
                  <a:pt x="53098" y="135673"/>
                </a:moveTo>
                <a:cubicBezTo>
                  <a:pt x="53294" y="135673"/>
                  <a:pt x="53294" y="135367"/>
                  <a:pt x="53098" y="135367"/>
                </a:cubicBezTo>
                <a:cubicBezTo>
                  <a:pt x="52901" y="135367"/>
                  <a:pt x="52901" y="135673"/>
                  <a:pt x="53098" y="135673"/>
                </a:cubicBezTo>
                <a:close/>
                <a:moveTo>
                  <a:pt x="48268" y="135629"/>
                </a:moveTo>
                <a:cubicBezTo>
                  <a:pt x="48334" y="135629"/>
                  <a:pt x="48378" y="135586"/>
                  <a:pt x="48378" y="135520"/>
                </a:cubicBezTo>
                <a:cubicBezTo>
                  <a:pt x="48378" y="135455"/>
                  <a:pt x="48334" y="135411"/>
                  <a:pt x="48268" y="135411"/>
                </a:cubicBezTo>
                <a:cubicBezTo>
                  <a:pt x="48203" y="135411"/>
                  <a:pt x="48159" y="135455"/>
                  <a:pt x="48159" y="135520"/>
                </a:cubicBezTo>
                <a:cubicBezTo>
                  <a:pt x="48159" y="135586"/>
                  <a:pt x="48203" y="135629"/>
                  <a:pt x="48268" y="135629"/>
                </a:cubicBezTo>
                <a:close/>
                <a:moveTo>
                  <a:pt x="43439" y="135564"/>
                </a:moveTo>
                <a:cubicBezTo>
                  <a:pt x="43461" y="135564"/>
                  <a:pt x="43483" y="135542"/>
                  <a:pt x="43483" y="135520"/>
                </a:cubicBezTo>
                <a:cubicBezTo>
                  <a:pt x="43483" y="135498"/>
                  <a:pt x="43461" y="135476"/>
                  <a:pt x="43439" y="135476"/>
                </a:cubicBezTo>
                <a:cubicBezTo>
                  <a:pt x="43418" y="135476"/>
                  <a:pt x="43396" y="135498"/>
                  <a:pt x="43396" y="135520"/>
                </a:cubicBezTo>
                <a:cubicBezTo>
                  <a:pt x="43396" y="135542"/>
                  <a:pt x="43418" y="135564"/>
                  <a:pt x="43439" y="135564"/>
                </a:cubicBezTo>
                <a:close/>
                <a:moveTo>
                  <a:pt x="38610" y="135542"/>
                </a:moveTo>
                <a:lnTo>
                  <a:pt x="38632" y="135520"/>
                </a:lnTo>
                <a:cubicBezTo>
                  <a:pt x="38632" y="135520"/>
                  <a:pt x="38610" y="135520"/>
                  <a:pt x="38610" y="135520"/>
                </a:cubicBezTo>
                <a:cubicBezTo>
                  <a:pt x="38610" y="135520"/>
                  <a:pt x="38610" y="135520"/>
                  <a:pt x="38610" y="135520"/>
                </a:cubicBezTo>
                <a:cubicBezTo>
                  <a:pt x="38610" y="135520"/>
                  <a:pt x="38610" y="135542"/>
                  <a:pt x="38610" y="135542"/>
                </a:cubicBezTo>
                <a:close/>
                <a:moveTo>
                  <a:pt x="120660" y="130735"/>
                </a:moveTo>
                <a:cubicBezTo>
                  <a:pt x="120660" y="130735"/>
                  <a:pt x="120682" y="130713"/>
                  <a:pt x="120682" y="130713"/>
                </a:cubicBezTo>
                <a:cubicBezTo>
                  <a:pt x="120682" y="130691"/>
                  <a:pt x="120660" y="130669"/>
                  <a:pt x="120660" y="130669"/>
                </a:cubicBezTo>
                <a:cubicBezTo>
                  <a:pt x="120638" y="130669"/>
                  <a:pt x="120638" y="130691"/>
                  <a:pt x="120638" y="130713"/>
                </a:cubicBezTo>
                <a:cubicBezTo>
                  <a:pt x="120617" y="130713"/>
                  <a:pt x="120638" y="130735"/>
                  <a:pt x="120660" y="130735"/>
                </a:cubicBezTo>
                <a:close/>
                <a:moveTo>
                  <a:pt x="115831" y="130800"/>
                </a:moveTo>
                <a:cubicBezTo>
                  <a:pt x="115941" y="130778"/>
                  <a:pt x="115941" y="130604"/>
                  <a:pt x="115831" y="130604"/>
                </a:cubicBezTo>
                <a:cubicBezTo>
                  <a:pt x="115700" y="130582"/>
                  <a:pt x="115700" y="130822"/>
                  <a:pt x="115831" y="130800"/>
                </a:cubicBezTo>
                <a:close/>
                <a:moveTo>
                  <a:pt x="111002" y="130866"/>
                </a:moveTo>
                <a:cubicBezTo>
                  <a:pt x="111286" y="130866"/>
                  <a:pt x="110827" y="130429"/>
                  <a:pt x="110827" y="130713"/>
                </a:cubicBezTo>
                <a:cubicBezTo>
                  <a:pt x="110827" y="130800"/>
                  <a:pt x="110915" y="130866"/>
                  <a:pt x="111002" y="130866"/>
                </a:cubicBezTo>
                <a:close/>
                <a:moveTo>
                  <a:pt x="106173" y="130931"/>
                </a:moveTo>
                <a:cubicBezTo>
                  <a:pt x="106392" y="130931"/>
                  <a:pt x="106479" y="130691"/>
                  <a:pt x="106348" y="130538"/>
                </a:cubicBezTo>
                <a:cubicBezTo>
                  <a:pt x="106195" y="130385"/>
                  <a:pt x="105955" y="130494"/>
                  <a:pt x="105955" y="130713"/>
                </a:cubicBezTo>
                <a:cubicBezTo>
                  <a:pt x="105955" y="130822"/>
                  <a:pt x="106042" y="130931"/>
                  <a:pt x="106173" y="130931"/>
                </a:cubicBezTo>
                <a:close/>
                <a:moveTo>
                  <a:pt x="101344" y="130997"/>
                </a:moveTo>
                <a:cubicBezTo>
                  <a:pt x="101606" y="130997"/>
                  <a:pt x="101737" y="130669"/>
                  <a:pt x="101563" y="130494"/>
                </a:cubicBezTo>
                <a:cubicBezTo>
                  <a:pt x="101366" y="130298"/>
                  <a:pt x="101060" y="130429"/>
                  <a:pt x="101060" y="130713"/>
                </a:cubicBezTo>
                <a:cubicBezTo>
                  <a:pt x="101060" y="130866"/>
                  <a:pt x="101191" y="130997"/>
                  <a:pt x="101344" y="130997"/>
                </a:cubicBezTo>
                <a:close/>
                <a:moveTo>
                  <a:pt x="96515" y="131041"/>
                </a:moveTo>
                <a:cubicBezTo>
                  <a:pt x="96821" y="131041"/>
                  <a:pt x="96974" y="130669"/>
                  <a:pt x="96755" y="130451"/>
                </a:cubicBezTo>
                <a:cubicBezTo>
                  <a:pt x="96559" y="130254"/>
                  <a:pt x="96187" y="130407"/>
                  <a:pt x="96187" y="130713"/>
                </a:cubicBezTo>
                <a:cubicBezTo>
                  <a:pt x="96187" y="130888"/>
                  <a:pt x="96340" y="131041"/>
                  <a:pt x="96515" y="131041"/>
                </a:cubicBezTo>
                <a:close/>
                <a:moveTo>
                  <a:pt x="91708" y="131084"/>
                </a:moveTo>
                <a:cubicBezTo>
                  <a:pt x="92036" y="131084"/>
                  <a:pt x="92211" y="130669"/>
                  <a:pt x="91970" y="130429"/>
                </a:cubicBezTo>
                <a:cubicBezTo>
                  <a:pt x="91730" y="130188"/>
                  <a:pt x="91315" y="130363"/>
                  <a:pt x="91315" y="130713"/>
                </a:cubicBezTo>
                <a:cubicBezTo>
                  <a:pt x="91315" y="130910"/>
                  <a:pt x="91489" y="131084"/>
                  <a:pt x="91708" y="131084"/>
                </a:cubicBezTo>
                <a:close/>
                <a:moveTo>
                  <a:pt x="86879" y="131106"/>
                </a:moveTo>
                <a:cubicBezTo>
                  <a:pt x="87229" y="131106"/>
                  <a:pt x="87403" y="130669"/>
                  <a:pt x="87163" y="130407"/>
                </a:cubicBezTo>
                <a:cubicBezTo>
                  <a:pt x="86901" y="130167"/>
                  <a:pt x="86464" y="130341"/>
                  <a:pt x="86464" y="130713"/>
                </a:cubicBezTo>
                <a:cubicBezTo>
                  <a:pt x="86464" y="130931"/>
                  <a:pt x="86660" y="131106"/>
                  <a:pt x="86879" y="131106"/>
                </a:cubicBezTo>
                <a:close/>
                <a:moveTo>
                  <a:pt x="82050" y="131106"/>
                </a:moveTo>
                <a:cubicBezTo>
                  <a:pt x="82421" y="131106"/>
                  <a:pt x="82596" y="130647"/>
                  <a:pt x="82334" y="130385"/>
                </a:cubicBezTo>
                <a:cubicBezTo>
                  <a:pt x="82072" y="130123"/>
                  <a:pt x="81635" y="130320"/>
                  <a:pt x="81635" y="130691"/>
                </a:cubicBezTo>
                <a:cubicBezTo>
                  <a:pt x="81635" y="130910"/>
                  <a:pt x="81810" y="131106"/>
                  <a:pt x="82050" y="131106"/>
                </a:cubicBezTo>
                <a:close/>
                <a:moveTo>
                  <a:pt x="77221" y="131106"/>
                </a:moveTo>
                <a:cubicBezTo>
                  <a:pt x="77592" y="131106"/>
                  <a:pt x="77789" y="130647"/>
                  <a:pt x="77527" y="130385"/>
                </a:cubicBezTo>
                <a:cubicBezTo>
                  <a:pt x="77265" y="130123"/>
                  <a:pt x="76806" y="130320"/>
                  <a:pt x="76806" y="130691"/>
                </a:cubicBezTo>
                <a:cubicBezTo>
                  <a:pt x="76806" y="130910"/>
                  <a:pt x="77002" y="131106"/>
                  <a:pt x="77221" y="131106"/>
                </a:cubicBezTo>
                <a:close/>
                <a:moveTo>
                  <a:pt x="72392" y="131106"/>
                </a:moveTo>
                <a:cubicBezTo>
                  <a:pt x="72763" y="131106"/>
                  <a:pt x="72960" y="130647"/>
                  <a:pt x="72698" y="130385"/>
                </a:cubicBezTo>
                <a:cubicBezTo>
                  <a:pt x="72436" y="130123"/>
                  <a:pt x="71977" y="130320"/>
                  <a:pt x="71977" y="130691"/>
                </a:cubicBezTo>
                <a:cubicBezTo>
                  <a:pt x="71977" y="130910"/>
                  <a:pt x="72173" y="131106"/>
                  <a:pt x="72392" y="131106"/>
                </a:cubicBezTo>
                <a:close/>
                <a:moveTo>
                  <a:pt x="67563" y="131106"/>
                </a:moveTo>
                <a:cubicBezTo>
                  <a:pt x="67934" y="131106"/>
                  <a:pt x="68109" y="130669"/>
                  <a:pt x="67847" y="130407"/>
                </a:cubicBezTo>
                <a:cubicBezTo>
                  <a:pt x="67606" y="130167"/>
                  <a:pt x="67169" y="130341"/>
                  <a:pt x="67169" y="130713"/>
                </a:cubicBezTo>
                <a:cubicBezTo>
                  <a:pt x="67169" y="130931"/>
                  <a:pt x="67344" y="131106"/>
                  <a:pt x="67563" y="131106"/>
                </a:cubicBezTo>
                <a:close/>
                <a:moveTo>
                  <a:pt x="62734" y="131084"/>
                </a:moveTo>
                <a:cubicBezTo>
                  <a:pt x="63083" y="131084"/>
                  <a:pt x="63258" y="130669"/>
                  <a:pt x="63018" y="130429"/>
                </a:cubicBezTo>
                <a:cubicBezTo>
                  <a:pt x="62777" y="130188"/>
                  <a:pt x="62362" y="130363"/>
                  <a:pt x="62362" y="130713"/>
                </a:cubicBezTo>
                <a:cubicBezTo>
                  <a:pt x="62362" y="130910"/>
                  <a:pt x="62537" y="131084"/>
                  <a:pt x="62734" y="131084"/>
                </a:cubicBezTo>
                <a:close/>
                <a:moveTo>
                  <a:pt x="57927" y="131041"/>
                </a:moveTo>
                <a:cubicBezTo>
                  <a:pt x="58211" y="131041"/>
                  <a:pt x="58364" y="130669"/>
                  <a:pt x="58167" y="130473"/>
                </a:cubicBezTo>
                <a:cubicBezTo>
                  <a:pt x="57948" y="130254"/>
                  <a:pt x="57577" y="130407"/>
                  <a:pt x="57577" y="130713"/>
                </a:cubicBezTo>
                <a:cubicBezTo>
                  <a:pt x="57577" y="130888"/>
                  <a:pt x="57730" y="131041"/>
                  <a:pt x="57927" y="131041"/>
                </a:cubicBezTo>
                <a:close/>
                <a:moveTo>
                  <a:pt x="53098" y="130975"/>
                </a:moveTo>
                <a:cubicBezTo>
                  <a:pt x="53338" y="130975"/>
                  <a:pt x="53469" y="130691"/>
                  <a:pt x="53294" y="130516"/>
                </a:cubicBezTo>
                <a:cubicBezTo>
                  <a:pt x="53119" y="130341"/>
                  <a:pt x="52813" y="130473"/>
                  <a:pt x="52813" y="130713"/>
                </a:cubicBezTo>
                <a:cubicBezTo>
                  <a:pt x="52813" y="130866"/>
                  <a:pt x="52945" y="130975"/>
                  <a:pt x="53098" y="130975"/>
                </a:cubicBezTo>
                <a:close/>
                <a:moveTo>
                  <a:pt x="48268" y="130931"/>
                </a:moveTo>
                <a:cubicBezTo>
                  <a:pt x="48465" y="130931"/>
                  <a:pt x="48574" y="130691"/>
                  <a:pt x="48443" y="130538"/>
                </a:cubicBezTo>
                <a:cubicBezTo>
                  <a:pt x="48290" y="130385"/>
                  <a:pt x="48050" y="130494"/>
                  <a:pt x="48050" y="130691"/>
                </a:cubicBezTo>
                <a:cubicBezTo>
                  <a:pt x="48050" y="130822"/>
                  <a:pt x="48137" y="130931"/>
                  <a:pt x="48268" y="130931"/>
                </a:cubicBezTo>
                <a:close/>
                <a:moveTo>
                  <a:pt x="43439" y="130866"/>
                </a:moveTo>
                <a:cubicBezTo>
                  <a:pt x="43702" y="130866"/>
                  <a:pt x="43287" y="130451"/>
                  <a:pt x="43287" y="130691"/>
                </a:cubicBezTo>
                <a:cubicBezTo>
                  <a:pt x="43287" y="130800"/>
                  <a:pt x="43352" y="130866"/>
                  <a:pt x="43439" y="130866"/>
                </a:cubicBezTo>
                <a:close/>
                <a:moveTo>
                  <a:pt x="38610" y="130800"/>
                </a:moveTo>
                <a:cubicBezTo>
                  <a:pt x="38676" y="130800"/>
                  <a:pt x="38720" y="130757"/>
                  <a:pt x="38720" y="130691"/>
                </a:cubicBezTo>
                <a:cubicBezTo>
                  <a:pt x="38720" y="130560"/>
                  <a:pt x="38457" y="130800"/>
                  <a:pt x="38610" y="130800"/>
                </a:cubicBezTo>
                <a:close/>
                <a:moveTo>
                  <a:pt x="33803" y="130735"/>
                </a:moveTo>
                <a:cubicBezTo>
                  <a:pt x="33803" y="130735"/>
                  <a:pt x="33825" y="130713"/>
                  <a:pt x="33825" y="130713"/>
                </a:cubicBezTo>
                <a:cubicBezTo>
                  <a:pt x="33825" y="130669"/>
                  <a:pt x="33760" y="130669"/>
                  <a:pt x="33760" y="130713"/>
                </a:cubicBezTo>
                <a:cubicBezTo>
                  <a:pt x="33760" y="130713"/>
                  <a:pt x="33781" y="130735"/>
                  <a:pt x="33803" y="130735"/>
                </a:cubicBezTo>
                <a:close/>
                <a:moveTo>
                  <a:pt x="125489" y="125928"/>
                </a:moveTo>
                <a:cubicBezTo>
                  <a:pt x="125555" y="125928"/>
                  <a:pt x="125424" y="125775"/>
                  <a:pt x="125424" y="125862"/>
                </a:cubicBezTo>
                <a:cubicBezTo>
                  <a:pt x="125424" y="125906"/>
                  <a:pt x="125446" y="125928"/>
                  <a:pt x="125489" y="125928"/>
                </a:cubicBezTo>
                <a:close/>
                <a:moveTo>
                  <a:pt x="120660" y="125993"/>
                </a:moveTo>
                <a:cubicBezTo>
                  <a:pt x="120857" y="125993"/>
                  <a:pt x="120529" y="125665"/>
                  <a:pt x="120529" y="125862"/>
                </a:cubicBezTo>
                <a:cubicBezTo>
                  <a:pt x="120529" y="125949"/>
                  <a:pt x="120573" y="125993"/>
                  <a:pt x="120660" y="125993"/>
                </a:cubicBezTo>
                <a:close/>
                <a:moveTo>
                  <a:pt x="115831" y="126081"/>
                </a:moveTo>
                <a:cubicBezTo>
                  <a:pt x="116028" y="126081"/>
                  <a:pt x="116115" y="125840"/>
                  <a:pt x="115984" y="125709"/>
                </a:cubicBezTo>
                <a:cubicBezTo>
                  <a:pt x="115831" y="125578"/>
                  <a:pt x="115613" y="125687"/>
                  <a:pt x="115613" y="125862"/>
                </a:cubicBezTo>
                <a:cubicBezTo>
                  <a:pt x="115613" y="125993"/>
                  <a:pt x="115700" y="126081"/>
                  <a:pt x="115831" y="126081"/>
                </a:cubicBezTo>
                <a:close/>
                <a:moveTo>
                  <a:pt x="111002" y="126168"/>
                </a:moveTo>
                <a:cubicBezTo>
                  <a:pt x="111264" y="126168"/>
                  <a:pt x="111396" y="125840"/>
                  <a:pt x="111221" y="125665"/>
                </a:cubicBezTo>
                <a:cubicBezTo>
                  <a:pt x="111024" y="125469"/>
                  <a:pt x="110696" y="125600"/>
                  <a:pt x="110718" y="125862"/>
                </a:cubicBezTo>
                <a:cubicBezTo>
                  <a:pt x="110718" y="126037"/>
                  <a:pt x="110849" y="126168"/>
                  <a:pt x="111002" y="126168"/>
                </a:cubicBezTo>
                <a:close/>
                <a:moveTo>
                  <a:pt x="106173" y="126233"/>
                </a:moveTo>
                <a:cubicBezTo>
                  <a:pt x="106501" y="126233"/>
                  <a:pt x="106676" y="125840"/>
                  <a:pt x="106435" y="125600"/>
                </a:cubicBezTo>
                <a:cubicBezTo>
                  <a:pt x="106195" y="125381"/>
                  <a:pt x="105824" y="125534"/>
                  <a:pt x="105824" y="125862"/>
                </a:cubicBezTo>
                <a:cubicBezTo>
                  <a:pt x="105824" y="126059"/>
                  <a:pt x="105977" y="126233"/>
                  <a:pt x="106173" y="126233"/>
                </a:cubicBezTo>
                <a:close/>
                <a:moveTo>
                  <a:pt x="101344" y="126299"/>
                </a:moveTo>
                <a:cubicBezTo>
                  <a:pt x="101737" y="126299"/>
                  <a:pt x="101934" y="125840"/>
                  <a:pt x="101650" y="125556"/>
                </a:cubicBezTo>
                <a:cubicBezTo>
                  <a:pt x="101388" y="125294"/>
                  <a:pt x="100929" y="125491"/>
                  <a:pt x="100929" y="125862"/>
                </a:cubicBezTo>
                <a:cubicBezTo>
                  <a:pt x="100929" y="126102"/>
                  <a:pt x="101104" y="126299"/>
                  <a:pt x="101344" y="126299"/>
                </a:cubicBezTo>
                <a:close/>
                <a:moveTo>
                  <a:pt x="96515" y="126343"/>
                </a:moveTo>
                <a:cubicBezTo>
                  <a:pt x="96952" y="126343"/>
                  <a:pt x="97149" y="125818"/>
                  <a:pt x="96865" y="125534"/>
                </a:cubicBezTo>
                <a:cubicBezTo>
                  <a:pt x="96559" y="125228"/>
                  <a:pt x="96056" y="125447"/>
                  <a:pt x="96056" y="125862"/>
                </a:cubicBezTo>
                <a:cubicBezTo>
                  <a:pt x="96056" y="126124"/>
                  <a:pt x="96275" y="126343"/>
                  <a:pt x="96515" y="126343"/>
                </a:cubicBezTo>
                <a:close/>
                <a:moveTo>
                  <a:pt x="91708" y="126365"/>
                </a:moveTo>
                <a:cubicBezTo>
                  <a:pt x="92145" y="126365"/>
                  <a:pt x="92385" y="125818"/>
                  <a:pt x="92058" y="125512"/>
                </a:cubicBezTo>
                <a:cubicBezTo>
                  <a:pt x="91730" y="125185"/>
                  <a:pt x="91184" y="125425"/>
                  <a:pt x="91184" y="125862"/>
                </a:cubicBezTo>
                <a:cubicBezTo>
                  <a:pt x="91184" y="126146"/>
                  <a:pt x="91424" y="126386"/>
                  <a:pt x="91708" y="126365"/>
                </a:cubicBezTo>
                <a:close/>
                <a:moveTo>
                  <a:pt x="86879" y="126408"/>
                </a:moveTo>
                <a:cubicBezTo>
                  <a:pt x="87360" y="126408"/>
                  <a:pt x="87600" y="125818"/>
                  <a:pt x="87250" y="125469"/>
                </a:cubicBezTo>
                <a:cubicBezTo>
                  <a:pt x="86923" y="125119"/>
                  <a:pt x="86333" y="125359"/>
                  <a:pt x="86333" y="125862"/>
                </a:cubicBezTo>
                <a:cubicBezTo>
                  <a:pt x="86333" y="126168"/>
                  <a:pt x="86573" y="126408"/>
                  <a:pt x="86879" y="126408"/>
                </a:cubicBezTo>
                <a:close/>
                <a:moveTo>
                  <a:pt x="82050" y="126408"/>
                </a:moveTo>
                <a:cubicBezTo>
                  <a:pt x="82531" y="126408"/>
                  <a:pt x="82771" y="125818"/>
                  <a:pt x="82443" y="125491"/>
                </a:cubicBezTo>
                <a:cubicBezTo>
                  <a:pt x="82094" y="125141"/>
                  <a:pt x="81504" y="125381"/>
                  <a:pt x="81504" y="125862"/>
                </a:cubicBezTo>
                <a:cubicBezTo>
                  <a:pt x="81504" y="126168"/>
                  <a:pt x="81744" y="126408"/>
                  <a:pt x="82050" y="126408"/>
                </a:cubicBezTo>
                <a:close/>
                <a:moveTo>
                  <a:pt x="77221" y="126408"/>
                </a:moveTo>
                <a:cubicBezTo>
                  <a:pt x="77723" y="126408"/>
                  <a:pt x="77986" y="125796"/>
                  <a:pt x="77614" y="125447"/>
                </a:cubicBezTo>
                <a:cubicBezTo>
                  <a:pt x="77265" y="125097"/>
                  <a:pt x="76653" y="125359"/>
                  <a:pt x="76653" y="125862"/>
                </a:cubicBezTo>
                <a:cubicBezTo>
                  <a:pt x="76653" y="126168"/>
                  <a:pt x="76915" y="126430"/>
                  <a:pt x="77221" y="126408"/>
                </a:cubicBezTo>
                <a:close/>
                <a:moveTo>
                  <a:pt x="72392" y="126408"/>
                </a:moveTo>
                <a:cubicBezTo>
                  <a:pt x="72894" y="126408"/>
                  <a:pt x="73135" y="125818"/>
                  <a:pt x="72785" y="125491"/>
                </a:cubicBezTo>
                <a:cubicBezTo>
                  <a:pt x="72436" y="125141"/>
                  <a:pt x="71846" y="125381"/>
                  <a:pt x="71846" y="125862"/>
                </a:cubicBezTo>
                <a:cubicBezTo>
                  <a:pt x="71846" y="126168"/>
                  <a:pt x="72086" y="126408"/>
                  <a:pt x="72392" y="126408"/>
                </a:cubicBezTo>
                <a:close/>
                <a:moveTo>
                  <a:pt x="67563" y="126408"/>
                </a:moveTo>
                <a:cubicBezTo>
                  <a:pt x="68065" y="126408"/>
                  <a:pt x="68306" y="125818"/>
                  <a:pt x="67956" y="125469"/>
                </a:cubicBezTo>
                <a:cubicBezTo>
                  <a:pt x="67606" y="125119"/>
                  <a:pt x="67017" y="125359"/>
                  <a:pt x="67017" y="125862"/>
                </a:cubicBezTo>
                <a:cubicBezTo>
                  <a:pt x="67017" y="126168"/>
                  <a:pt x="67279" y="126408"/>
                  <a:pt x="67563" y="126408"/>
                </a:cubicBezTo>
                <a:close/>
                <a:moveTo>
                  <a:pt x="62734" y="126365"/>
                </a:moveTo>
                <a:cubicBezTo>
                  <a:pt x="63193" y="126365"/>
                  <a:pt x="63433" y="125818"/>
                  <a:pt x="63105" y="125512"/>
                </a:cubicBezTo>
                <a:cubicBezTo>
                  <a:pt x="62777" y="125185"/>
                  <a:pt x="62231" y="125425"/>
                  <a:pt x="62231" y="125862"/>
                </a:cubicBezTo>
                <a:cubicBezTo>
                  <a:pt x="62231" y="126146"/>
                  <a:pt x="62472" y="126365"/>
                  <a:pt x="62734" y="126365"/>
                </a:cubicBezTo>
                <a:close/>
                <a:moveTo>
                  <a:pt x="57927" y="126343"/>
                </a:moveTo>
                <a:cubicBezTo>
                  <a:pt x="58342" y="126343"/>
                  <a:pt x="58560" y="125840"/>
                  <a:pt x="58254" y="125534"/>
                </a:cubicBezTo>
                <a:cubicBezTo>
                  <a:pt x="57948" y="125228"/>
                  <a:pt x="57446" y="125447"/>
                  <a:pt x="57446" y="125862"/>
                </a:cubicBezTo>
                <a:cubicBezTo>
                  <a:pt x="57446" y="126124"/>
                  <a:pt x="57664" y="126343"/>
                  <a:pt x="57927" y="126343"/>
                </a:cubicBezTo>
                <a:close/>
                <a:moveTo>
                  <a:pt x="53098" y="126277"/>
                </a:moveTo>
                <a:cubicBezTo>
                  <a:pt x="53469" y="126277"/>
                  <a:pt x="53644" y="125840"/>
                  <a:pt x="53382" y="125578"/>
                </a:cubicBezTo>
                <a:cubicBezTo>
                  <a:pt x="53119" y="125316"/>
                  <a:pt x="52682" y="125491"/>
                  <a:pt x="52682" y="125862"/>
                </a:cubicBezTo>
                <a:cubicBezTo>
                  <a:pt x="52682" y="126102"/>
                  <a:pt x="52857" y="126277"/>
                  <a:pt x="53098" y="126277"/>
                </a:cubicBezTo>
                <a:close/>
                <a:moveTo>
                  <a:pt x="48268" y="126233"/>
                </a:moveTo>
                <a:cubicBezTo>
                  <a:pt x="48596" y="126233"/>
                  <a:pt x="48749" y="125840"/>
                  <a:pt x="48531" y="125600"/>
                </a:cubicBezTo>
                <a:cubicBezTo>
                  <a:pt x="48290" y="125381"/>
                  <a:pt x="47897" y="125534"/>
                  <a:pt x="47897" y="125862"/>
                </a:cubicBezTo>
                <a:cubicBezTo>
                  <a:pt x="47897" y="126059"/>
                  <a:pt x="48072" y="126233"/>
                  <a:pt x="48268" y="126233"/>
                </a:cubicBezTo>
                <a:close/>
                <a:moveTo>
                  <a:pt x="43439" y="126146"/>
                </a:moveTo>
                <a:cubicBezTo>
                  <a:pt x="43680" y="126146"/>
                  <a:pt x="43811" y="125862"/>
                  <a:pt x="43636" y="125687"/>
                </a:cubicBezTo>
                <a:cubicBezTo>
                  <a:pt x="43461" y="125512"/>
                  <a:pt x="43177" y="125622"/>
                  <a:pt x="43177" y="125884"/>
                </a:cubicBezTo>
                <a:cubicBezTo>
                  <a:pt x="43177" y="126037"/>
                  <a:pt x="43287" y="126146"/>
                  <a:pt x="43439" y="126146"/>
                </a:cubicBezTo>
                <a:close/>
                <a:moveTo>
                  <a:pt x="38610" y="126081"/>
                </a:moveTo>
                <a:cubicBezTo>
                  <a:pt x="38894" y="126081"/>
                  <a:pt x="38894" y="125665"/>
                  <a:pt x="38610" y="125665"/>
                </a:cubicBezTo>
                <a:cubicBezTo>
                  <a:pt x="38326" y="125665"/>
                  <a:pt x="38326" y="126081"/>
                  <a:pt x="38610" y="126081"/>
                </a:cubicBezTo>
                <a:close/>
                <a:moveTo>
                  <a:pt x="33803" y="126015"/>
                </a:moveTo>
                <a:cubicBezTo>
                  <a:pt x="34000" y="126015"/>
                  <a:pt x="33650" y="125665"/>
                  <a:pt x="33650" y="125862"/>
                </a:cubicBezTo>
                <a:cubicBezTo>
                  <a:pt x="33650" y="125949"/>
                  <a:pt x="33716" y="126015"/>
                  <a:pt x="33803" y="126015"/>
                </a:cubicBezTo>
                <a:close/>
                <a:moveTo>
                  <a:pt x="28974" y="125928"/>
                </a:moveTo>
                <a:cubicBezTo>
                  <a:pt x="29062" y="125928"/>
                  <a:pt x="28909" y="125775"/>
                  <a:pt x="28909" y="125862"/>
                </a:cubicBezTo>
                <a:cubicBezTo>
                  <a:pt x="28909" y="125906"/>
                  <a:pt x="28931" y="125928"/>
                  <a:pt x="28974" y="125928"/>
                </a:cubicBezTo>
                <a:close/>
                <a:moveTo>
                  <a:pt x="130297" y="121099"/>
                </a:moveTo>
                <a:cubicBezTo>
                  <a:pt x="130362" y="121099"/>
                  <a:pt x="130362" y="120989"/>
                  <a:pt x="130297" y="120989"/>
                </a:cubicBezTo>
                <a:cubicBezTo>
                  <a:pt x="130231" y="120989"/>
                  <a:pt x="130231" y="121099"/>
                  <a:pt x="130297" y="121099"/>
                </a:cubicBezTo>
                <a:close/>
                <a:moveTo>
                  <a:pt x="125467" y="121208"/>
                </a:moveTo>
                <a:cubicBezTo>
                  <a:pt x="125555" y="121208"/>
                  <a:pt x="125642" y="121142"/>
                  <a:pt x="125642" y="121055"/>
                </a:cubicBezTo>
                <a:cubicBezTo>
                  <a:pt x="125642" y="120946"/>
                  <a:pt x="125555" y="120880"/>
                  <a:pt x="125467" y="120880"/>
                </a:cubicBezTo>
                <a:cubicBezTo>
                  <a:pt x="125380" y="120880"/>
                  <a:pt x="125315" y="120946"/>
                  <a:pt x="125315" y="121055"/>
                </a:cubicBezTo>
                <a:cubicBezTo>
                  <a:pt x="125315" y="121142"/>
                  <a:pt x="125380" y="121208"/>
                  <a:pt x="125467" y="121208"/>
                </a:cubicBezTo>
                <a:close/>
                <a:moveTo>
                  <a:pt x="120638" y="121295"/>
                </a:moveTo>
                <a:cubicBezTo>
                  <a:pt x="120879" y="121295"/>
                  <a:pt x="120988" y="121033"/>
                  <a:pt x="120835" y="120858"/>
                </a:cubicBezTo>
                <a:cubicBezTo>
                  <a:pt x="120660" y="120705"/>
                  <a:pt x="120398" y="120814"/>
                  <a:pt x="120398" y="121055"/>
                </a:cubicBezTo>
                <a:cubicBezTo>
                  <a:pt x="120398" y="121186"/>
                  <a:pt x="120507" y="121295"/>
                  <a:pt x="120638" y="121295"/>
                </a:cubicBezTo>
                <a:close/>
                <a:moveTo>
                  <a:pt x="115831" y="121383"/>
                </a:moveTo>
                <a:cubicBezTo>
                  <a:pt x="116115" y="121383"/>
                  <a:pt x="116268" y="121011"/>
                  <a:pt x="116050" y="120793"/>
                </a:cubicBezTo>
                <a:cubicBezTo>
                  <a:pt x="115853" y="120596"/>
                  <a:pt x="115482" y="120749"/>
                  <a:pt x="115482" y="121055"/>
                </a:cubicBezTo>
                <a:cubicBezTo>
                  <a:pt x="115482" y="121230"/>
                  <a:pt x="115635" y="121383"/>
                  <a:pt x="115831" y="121383"/>
                </a:cubicBezTo>
                <a:close/>
                <a:moveTo>
                  <a:pt x="111002" y="121470"/>
                </a:moveTo>
                <a:cubicBezTo>
                  <a:pt x="111374" y="121470"/>
                  <a:pt x="111549" y="121011"/>
                  <a:pt x="111286" y="120749"/>
                </a:cubicBezTo>
                <a:cubicBezTo>
                  <a:pt x="111024" y="120487"/>
                  <a:pt x="110587" y="120683"/>
                  <a:pt x="110587" y="121055"/>
                </a:cubicBezTo>
                <a:cubicBezTo>
                  <a:pt x="110587" y="121273"/>
                  <a:pt x="110762" y="121470"/>
                  <a:pt x="111002" y="121470"/>
                </a:cubicBezTo>
                <a:close/>
                <a:moveTo>
                  <a:pt x="106173" y="121536"/>
                </a:moveTo>
                <a:cubicBezTo>
                  <a:pt x="106610" y="121536"/>
                  <a:pt x="106829" y="121011"/>
                  <a:pt x="106523" y="120683"/>
                </a:cubicBezTo>
                <a:cubicBezTo>
                  <a:pt x="106217" y="120377"/>
                  <a:pt x="105671" y="120596"/>
                  <a:pt x="105671" y="121055"/>
                </a:cubicBezTo>
                <a:cubicBezTo>
                  <a:pt x="105671" y="121317"/>
                  <a:pt x="105889" y="121536"/>
                  <a:pt x="106173" y="121536"/>
                </a:cubicBezTo>
                <a:close/>
                <a:moveTo>
                  <a:pt x="101344" y="121601"/>
                </a:moveTo>
                <a:cubicBezTo>
                  <a:pt x="101825" y="121601"/>
                  <a:pt x="102065" y="121011"/>
                  <a:pt x="101737" y="120661"/>
                </a:cubicBezTo>
                <a:cubicBezTo>
                  <a:pt x="101388" y="120312"/>
                  <a:pt x="100798" y="120552"/>
                  <a:pt x="100798" y="121055"/>
                </a:cubicBezTo>
                <a:cubicBezTo>
                  <a:pt x="100798" y="121339"/>
                  <a:pt x="101038" y="121601"/>
                  <a:pt x="101344" y="121601"/>
                </a:cubicBezTo>
                <a:close/>
                <a:moveTo>
                  <a:pt x="96515" y="121645"/>
                </a:moveTo>
                <a:cubicBezTo>
                  <a:pt x="97061" y="121645"/>
                  <a:pt x="97324" y="120989"/>
                  <a:pt x="96952" y="120618"/>
                </a:cubicBezTo>
                <a:cubicBezTo>
                  <a:pt x="96559" y="120246"/>
                  <a:pt x="95925" y="120509"/>
                  <a:pt x="95925" y="121055"/>
                </a:cubicBezTo>
                <a:cubicBezTo>
                  <a:pt x="95925" y="121383"/>
                  <a:pt x="96187" y="121645"/>
                  <a:pt x="96515" y="121645"/>
                </a:cubicBezTo>
                <a:close/>
                <a:moveTo>
                  <a:pt x="91686" y="121688"/>
                </a:moveTo>
                <a:cubicBezTo>
                  <a:pt x="92276" y="121688"/>
                  <a:pt x="92560" y="120989"/>
                  <a:pt x="92145" y="120596"/>
                </a:cubicBezTo>
                <a:cubicBezTo>
                  <a:pt x="91752" y="120181"/>
                  <a:pt x="91052" y="120465"/>
                  <a:pt x="91052" y="121055"/>
                </a:cubicBezTo>
                <a:cubicBezTo>
                  <a:pt x="91052" y="121404"/>
                  <a:pt x="91336" y="121688"/>
                  <a:pt x="91686" y="121688"/>
                </a:cubicBezTo>
                <a:close/>
                <a:moveTo>
                  <a:pt x="86857" y="121710"/>
                </a:moveTo>
                <a:cubicBezTo>
                  <a:pt x="87469" y="121710"/>
                  <a:pt x="87753" y="120989"/>
                  <a:pt x="87338" y="120574"/>
                </a:cubicBezTo>
                <a:cubicBezTo>
                  <a:pt x="86923" y="120159"/>
                  <a:pt x="86202" y="120443"/>
                  <a:pt x="86202" y="121055"/>
                </a:cubicBezTo>
                <a:cubicBezTo>
                  <a:pt x="86202" y="121404"/>
                  <a:pt x="86507" y="121710"/>
                  <a:pt x="86857" y="121710"/>
                </a:cubicBezTo>
                <a:close/>
                <a:moveTo>
                  <a:pt x="82050" y="121732"/>
                </a:moveTo>
                <a:cubicBezTo>
                  <a:pt x="82662" y="121732"/>
                  <a:pt x="82968" y="120989"/>
                  <a:pt x="82531" y="120552"/>
                </a:cubicBezTo>
                <a:cubicBezTo>
                  <a:pt x="82094" y="120115"/>
                  <a:pt x="81351" y="120421"/>
                  <a:pt x="81351" y="121055"/>
                </a:cubicBezTo>
                <a:cubicBezTo>
                  <a:pt x="81351" y="121426"/>
                  <a:pt x="81657" y="121732"/>
                  <a:pt x="82050" y="121732"/>
                </a:cubicBezTo>
                <a:close/>
                <a:moveTo>
                  <a:pt x="77221" y="121732"/>
                </a:moveTo>
                <a:cubicBezTo>
                  <a:pt x="77833" y="121732"/>
                  <a:pt x="78160" y="120989"/>
                  <a:pt x="77702" y="120552"/>
                </a:cubicBezTo>
                <a:cubicBezTo>
                  <a:pt x="77265" y="120115"/>
                  <a:pt x="76522" y="120421"/>
                  <a:pt x="76522" y="121055"/>
                </a:cubicBezTo>
                <a:cubicBezTo>
                  <a:pt x="76522" y="121426"/>
                  <a:pt x="76828" y="121732"/>
                  <a:pt x="77221" y="121732"/>
                </a:cubicBezTo>
                <a:close/>
                <a:moveTo>
                  <a:pt x="72392" y="121732"/>
                </a:moveTo>
                <a:cubicBezTo>
                  <a:pt x="73004" y="121732"/>
                  <a:pt x="73331" y="120989"/>
                  <a:pt x="72894" y="120552"/>
                </a:cubicBezTo>
                <a:cubicBezTo>
                  <a:pt x="72436" y="120115"/>
                  <a:pt x="71693" y="120421"/>
                  <a:pt x="71693" y="121055"/>
                </a:cubicBezTo>
                <a:cubicBezTo>
                  <a:pt x="71693" y="121426"/>
                  <a:pt x="71999" y="121732"/>
                  <a:pt x="72392" y="121732"/>
                </a:cubicBezTo>
                <a:close/>
                <a:moveTo>
                  <a:pt x="67563" y="121710"/>
                </a:moveTo>
                <a:cubicBezTo>
                  <a:pt x="68153" y="121710"/>
                  <a:pt x="68459" y="120989"/>
                  <a:pt x="68044" y="120574"/>
                </a:cubicBezTo>
                <a:cubicBezTo>
                  <a:pt x="67606" y="120159"/>
                  <a:pt x="66885" y="120443"/>
                  <a:pt x="66885" y="121055"/>
                </a:cubicBezTo>
                <a:cubicBezTo>
                  <a:pt x="66885" y="121404"/>
                  <a:pt x="67191" y="121710"/>
                  <a:pt x="67563" y="121710"/>
                </a:cubicBezTo>
                <a:close/>
                <a:moveTo>
                  <a:pt x="62734" y="121688"/>
                </a:moveTo>
                <a:cubicBezTo>
                  <a:pt x="63302" y="121688"/>
                  <a:pt x="63608" y="120989"/>
                  <a:pt x="63193" y="120596"/>
                </a:cubicBezTo>
                <a:cubicBezTo>
                  <a:pt x="62799" y="120181"/>
                  <a:pt x="62100" y="120465"/>
                  <a:pt x="62100" y="121055"/>
                </a:cubicBezTo>
                <a:cubicBezTo>
                  <a:pt x="62100" y="121404"/>
                  <a:pt x="62384" y="121688"/>
                  <a:pt x="62734" y="121688"/>
                </a:cubicBezTo>
                <a:close/>
                <a:moveTo>
                  <a:pt x="57905" y="121645"/>
                </a:moveTo>
                <a:cubicBezTo>
                  <a:pt x="58451" y="121645"/>
                  <a:pt x="58713" y="120989"/>
                  <a:pt x="58342" y="120618"/>
                </a:cubicBezTo>
                <a:cubicBezTo>
                  <a:pt x="57970" y="120246"/>
                  <a:pt x="57315" y="120509"/>
                  <a:pt x="57315" y="121055"/>
                </a:cubicBezTo>
                <a:cubicBezTo>
                  <a:pt x="57315" y="121383"/>
                  <a:pt x="57577" y="121645"/>
                  <a:pt x="57905" y="121645"/>
                </a:cubicBezTo>
                <a:close/>
                <a:moveTo>
                  <a:pt x="53098" y="121601"/>
                </a:moveTo>
                <a:cubicBezTo>
                  <a:pt x="53578" y="121601"/>
                  <a:pt x="53819" y="121011"/>
                  <a:pt x="53469" y="120661"/>
                </a:cubicBezTo>
                <a:cubicBezTo>
                  <a:pt x="53141" y="120312"/>
                  <a:pt x="52551" y="120552"/>
                  <a:pt x="52551" y="121055"/>
                </a:cubicBezTo>
                <a:cubicBezTo>
                  <a:pt x="52551" y="121339"/>
                  <a:pt x="52792" y="121601"/>
                  <a:pt x="53098" y="121601"/>
                </a:cubicBezTo>
                <a:close/>
                <a:moveTo>
                  <a:pt x="48268" y="121536"/>
                </a:moveTo>
                <a:cubicBezTo>
                  <a:pt x="48706" y="121536"/>
                  <a:pt x="48902" y="121011"/>
                  <a:pt x="48618" y="120705"/>
                </a:cubicBezTo>
                <a:cubicBezTo>
                  <a:pt x="48312" y="120399"/>
                  <a:pt x="47788" y="120618"/>
                  <a:pt x="47788" y="121055"/>
                </a:cubicBezTo>
                <a:cubicBezTo>
                  <a:pt x="47788" y="121317"/>
                  <a:pt x="48006" y="121536"/>
                  <a:pt x="48268" y="121536"/>
                </a:cubicBezTo>
                <a:close/>
                <a:moveTo>
                  <a:pt x="43439" y="121470"/>
                </a:moveTo>
                <a:cubicBezTo>
                  <a:pt x="43811" y="121470"/>
                  <a:pt x="43986" y="121011"/>
                  <a:pt x="43724" y="120749"/>
                </a:cubicBezTo>
                <a:cubicBezTo>
                  <a:pt x="43461" y="120487"/>
                  <a:pt x="43024" y="120683"/>
                  <a:pt x="43024" y="121055"/>
                </a:cubicBezTo>
                <a:cubicBezTo>
                  <a:pt x="43024" y="121273"/>
                  <a:pt x="43199" y="121470"/>
                  <a:pt x="43439" y="121470"/>
                </a:cubicBezTo>
                <a:close/>
                <a:moveTo>
                  <a:pt x="38610" y="121361"/>
                </a:moveTo>
                <a:cubicBezTo>
                  <a:pt x="38894" y="121361"/>
                  <a:pt x="39047" y="121011"/>
                  <a:pt x="38851" y="120814"/>
                </a:cubicBezTo>
                <a:cubicBezTo>
                  <a:pt x="38632" y="120618"/>
                  <a:pt x="38283" y="120749"/>
                  <a:pt x="38283" y="121055"/>
                </a:cubicBezTo>
                <a:cubicBezTo>
                  <a:pt x="38283" y="121230"/>
                  <a:pt x="38436" y="121361"/>
                  <a:pt x="38610" y="121361"/>
                </a:cubicBezTo>
                <a:close/>
                <a:moveTo>
                  <a:pt x="33781" y="121295"/>
                </a:moveTo>
                <a:cubicBezTo>
                  <a:pt x="34000" y="121295"/>
                  <a:pt x="34109" y="121033"/>
                  <a:pt x="33956" y="120880"/>
                </a:cubicBezTo>
                <a:cubicBezTo>
                  <a:pt x="33803" y="120727"/>
                  <a:pt x="33541" y="120836"/>
                  <a:pt x="33541" y="121055"/>
                </a:cubicBezTo>
                <a:cubicBezTo>
                  <a:pt x="33541" y="121186"/>
                  <a:pt x="33650" y="121295"/>
                  <a:pt x="33781" y="121295"/>
                </a:cubicBezTo>
                <a:close/>
                <a:moveTo>
                  <a:pt x="28952" y="121186"/>
                </a:moveTo>
                <a:cubicBezTo>
                  <a:pt x="29193" y="121186"/>
                  <a:pt x="28821" y="120814"/>
                  <a:pt x="28821" y="121055"/>
                </a:cubicBezTo>
                <a:cubicBezTo>
                  <a:pt x="28821" y="121120"/>
                  <a:pt x="28887" y="121186"/>
                  <a:pt x="28952" y="121186"/>
                </a:cubicBezTo>
                <a:close/>
                <a:moveTo>
                  <a:pt x="24123" y="121099"/>
                </a:moveTo>
                <a:cubicBezTo>
                  <a:pt x="24211" y="121099"/>
                  <a:pt x="24211" y="120989"/>
                  <a:pt x="24123" y="120989"/>
                </a:cubicBezTo>
                <a:cubicBezTo>
                  <a:pt x="24058" y="120989"/>
                  <a:pt x="24058" y="121099"/>
                  <a:pt x="24123" y="121099"/>
                </a:cubicBezTo>
                <a:close/>
                <a:moveTo>
                  <a:pt x="135126" y="116269"/>
                </a:moveTo>
                <a:cubicBezTo>
                  <a:pt x="135147" y="116269"/>
                  <a:pt x="135169" y="116248"/>
                  <a:pt x="135169" y="116226"/>
                </a:cubicBezTo>
                <a:cubicBezTo>
                  <a:pt x="135169" y="116182"/>
                  <a:pt x="135147" y="116160"/>
                  <a:pt x="135126" y="116160"/>
                </a:cubicBezTo>
                <a:cubicBezTo>
                  <a:pt x="135104" y="116160"/>
                  <a:pt x="135060" y="116182"/>
                  <a:pt x="135060" y="116226"/>
                </a:cubicBezTo>
                <a:cubicBezTo>
                  <a:pt x="135060" y="116248"/>
                  <a:pt x="135104" y="116269"/>
                  <a:pt x="135126" y="116269"/>
                </a:cubicBezTo>
                <a:close/>
                <a:moveTo>
                  <a:pt x="130297" y="116379"/>
                </a:moveTo>
                <a:cubicBezTo>
                  <a:pt x="130384" y="116379"/>
                  <a:pt x="130449" y="116313"/>
                  <a:pt x="130449" y="116226"/>
                </a:cubicBezTo>
                <a:cubicBezTo>
                  <a:pt x="130449" y="115964"/>
                  <a:pt x="130056" y="116379"/>
                  <a:pt x="130297" y="116379"/>
                </a:cubicBezTo>
                <a:close/>
                <a:moveTo>
                  <a:pt x="125467" y="116466"/>
                </a:moveTo>
                <a:cubicBezTo>
                  <a:pt x="125708" y="116466"/>
                  <a:pt x="125817" y="116204"/>
                  <a:pt x="125642" y="116029"/>
                </a:cubicBezTo>
                <a:cubicBezTo>
                  <a:pt x="125489" y="115876"/>
                  <a:pt x="125227" y="115985"/>
                  <a:pt x="125227" y="116226"/>
                </a:cubicBezTo>
                <a:cubicBezTo>
                  <a:pt x="125227" y="116357"/>
                  <a:pt x="125336" y="116466"/>
                  <a:pt x="125467" y="116466"/>
                </a:cubicBezTo>
                <a:close/>
                <a:moveTo>
                  <a:pt x="120638" y="116575"/>
                </a:moveTo>
                <a:cubicBezTo>
                  <a:pt x="121163" y="116619"/>
                  <a:pt x="121163" y="115811"/>
                  <a:pt x="120638" y="115854"/>
                </a:cubicBezTo>
                <a:cubicBezTo>
                  <a:pt x="120201" y="115898"/>
                  <a:pt x="120201" y="116532"/>
                  <a:pt x="120638" y="116575"/>
                </a:cubicBezTo>
                <a:close/>
                <a:moveTo>
                  <a:pt x="115831" y="116685"/>
                </a:moveTo>
                <a:cubicBezTo>
                  <a:pt x="116225" y="116685"/>
                  <a:pt x="116443" y="116182"/>
                  <a:pt x="116137" y="115898"/>
                </a:cubicBezTo>
                <a:cubicBezTo>
                  <a:pt x="115853" y="115614"/>
                  <a:pt x="115372" y="115811"/>
                  <a:pt x="115372" y="116226"/>
                </a:cubicBezTo>
                <a:cubicBezTo>
                  <a:pt x="115372" y="116466"/>
                  <a:pt x="115569" y="116685"/>
                  <a:pt x="115831" y="116685"/>
                </a:cubicBezTo>
                <a:close/>
                <a:moveTo>
                  <a:pt x="111002" y="116750"/>
                </a:moveTo>
                <a:cubicBezTo>
                  <a:pt x="111483" y="116750"/>
                  <a:pt x="111723" y="116160"/>
                  <a:pt x="111374" y="115811"/>
                </a:cubicBezTo>
                <a:cubicBezTo>
                  <a:pt x="111046" y="115483"/>
                  <a:pt x="110456" y="115723"/>
                  <a:pt x="110456" y="116204"/>
                </a:cubicBezTo>
                <a:cubicBezTo>
                  <a:pt x="110434" y="116510"/>
                  <a:pt x="110696" y="116750"/>
                  <a:pt x="111002" y="116750"/>
                </a:cubicBezTo>
                <a:close/>
                <a:moveTo>
                  <a:pt x="106173" y="116838"/>
                </a:moveTo>
                <a:cubicBezTo>
                  <a:pt x="106719" y="116838"/>
                  <a:pt x="106982" y="116160"/>
                  <a:pt x="106610" y="115789"/>
                </a:cubicBezTo>
                <a:cubicBezTo>
                  <a:pt x="106217" y="115395"/>
                  <a:pt x="105561" y="115679"/>
                  <a:pt x="105561" y="116226"/>
                </a:cubicBezTo>
                <a:cubicBezTo>
                  <a:pt x="105561" y="116554"/>
                  <a:pt x="105824" y="116838"/>
                  <a:pt x="106173" y="116838"/>
                </a:cubicBezTo>
                <a:close/>
                <a:moveTo>
                  <a:pt x="101344" y="116903"/>
                </a:moveTo>
                <a:cubicBezTo>
                  <a:pt x="101956" y="116903"/>
                  <a:pt x="102262" y="116160"/>
                  <a:pt x="101825" y="115745"/>
                </a:cubicBezTo>
                <a:cubicBezTo>
                  <a:pt x="101388" y="115308"/>
                  <a:pt x="100667" y="115614"/>
                  <a:pt x="100667" y="116226"/>
                </a:cubicBezTo>
                <a:cubicBezTo>
                  <a:pt x="100667" y="116597"/>
                  <a:pt x="100973" y="116903"/>
                  <a:pt x="101344" y="116903"/>
                </a:cubicBezTo>
                <a:close/>
                <a:moveTo>
                  <a:pt x="96515" y="116947"/>
                </a:moveTo>
                <a:cubicBezTo>
                  <a:pt x="97171" y="116947"/>
                  <a:pt x="97498" y="116160"/>
                  <a:pt x="97040" y="115701"/>
                </a:cubicBezTo>
                <a:cubicBezTo>
                  <a:pt x="96581" y="115242"/>
                  <a:pt x="95772" y="115570"/>
                  <a:pt x="95772" y="116226"/>
                </a:cubicBezTo>
                <a:cubicBezTo>
                  <a:pt x="95772" y="116619"/>
                  <a:pt x="96122" y="116947"/>
                  <a:pt x="96515" y="116947"/>
                </a:cubicBezTo>
                <a:close/>
                <a:moveTo>
                  <a:pt x="91686" y="116991"/>
                </a:moveTo>
                <a:cubicBezTo>
                  <a:pt x="92385" y="116991"/>
                  <a:pt x="92735" y="116160"/>
                  <a:pt x="92232" y="115679"/>
                </a:cubicBezTo>
                <a:cubicBezTo>
                  <a:pt x="91752" y="115177"/>
                  <a:pt x="90921" y="115527"/>
                  <a:pt x="90921" y="116226"/>
                </a:cubicBezTo>
                <a:cubicBezTo>
                  <a:pt x="90921" y="116641"/>
                  <a:pt x="91271" y="116991"/>
                  <a:pt x="91686" y="116991"/>
                </a:cubicBezTo>
                <a:close/>
                <a:moveTo>
                  <a:pt x="86857" y="117034"/>
                </a:moveTo>
                <a:cubicBezTo>
                  <a:pt x="87600" y="117034"/>
                  <a:pt x="87971" y="116160"/>
                  <a:pt x="87447" y="115636"/>
                </a:cubicBezTo>
                <a:cubicBezTo>
                  <a:pt x="86923" y="115111"/>
                  <a:pt x="86049" y="115483"/>
                  <a:pt x="86049" y="116226"/>
                </a:cubicBezTo>
                <a:cubicBezTo>
                  <a:pt x="86049" y="116663"/>
                  <a:pt x="86420" y="117034"/>
                  <a:pt x="86857" y="117034"/>
                </a:cubicBezTo>
                <a:close/>
                <a:moveTo>
                  <a:pt x="82050" y="117056"/>
                </a:moveTo>
                <a:cubicBezTo>
                  <a:pt x="82793" y="117056"/>
                  <a:pt x="83164" y="116160"/>
                  <a:pt x="82640" y="115614"/>
                </a:cubicBezTo>
                <a:cubicBezTo>
                  <a:pt x="82115" y="115090"/>
                  <a:pt x="81198" y="115461"/>
                  <a:pt x="81198" y="116226"/>
                </a:cubicBezTo>
                <a:cubicBezTo>
                  <a:pt x="81198" y="116685"/>
                  <a:pt x="81569" y="117056"/>
                  <a:pt x="82050" y="117056"/>
                </a:cubicBezTo>
                <a:close/>
                <a:moveTo>
                  <a:pt x="77221" y="117056"/>
                </a:moveTo>
                <a:cubicBezTo>
                  <a:pt x="77964" y="117056"/>
                  <a:pt x="78357" y="116160"/>
                  <a:pt x="77811" y="115614"/>
                </a:cubicBezTo>
                <a:cubicBezTo>
                  <a:pt x="77286" y="115090"/>
                  <a:pt x="76369" y="115461"/>
                  <a:pt x="76369" y="116226"/>
                </a:cubicBezTo>
                <a:cubicBezTo>
                  <a:pt x="76369" y="116685"/>
                  <a:pt x="76740" y="117056"/>
                  <a:pt x="77221" y="117056"/>
                </a:cubicBezTo>
                <a:close/>
                <a:moveTo>
                  <a:pt x="72392" y="117056"/>
                </a:moveTo>
                <a:cubicBezTo>
                  <a:pt x="73113" y="117056"/>
                  <a:pt x="73484" y="116182"/>
                  <a:pt x="72982" y="115658"/>
                </a:cubicBezTo>
                <a:cubicBezTo>
                  <a:pt x="72457" y="115155"/>
                  <a:pt x="71561" y="115505"/>
                  <a:pt x="71561" y="116248"/>
                </a:cubicBezTo>
                <a:cubicBezTo>
                  <a:pt x="71561" y="116685"/>
                  <a:pt x="71933" y="117056"/>
                  <a:pt x="72392" y="117056"/>
                </a:cubicBezTo>
                <a:close/>
                <a:moveTo>
                  <a:pt x="67563" y="117056"/>
                </a:moveTo>
                <a:cubicBezTo>
                  <a:pt x="68306" y="117056"/>
                  <a:pt x="68655" y="116160"/>
                  <a:pt x="68153" y="115658"/>
                </a:cubicBezTo>
                <a:cubicBezTo>
                  <a:pt x="67628" y="115133"/>
                  <a:pt x="66754" y="115505"/>
                  <a:pt x="66754" y="116226"/>
                </a:cubicBezTo>
                <a:cubicBezTo>
                  <a:pt x="66754" y="116685"/>
                  <a:pt x="67104" y="117056"/>
                  <a:pt x="67563" y="117056"/>
                </a:cubicBezTo>
                <a:close/>
                <a:moveTo>
                  <a:pt x="62734" y="117012"/>
                </a:moveTo>
                <a:cubicBezTo>
                  <a:pt x="63433" y="117012"/>
                  <a:pt x="63783" y="116182"/>
                  <a:pt x="63280" y="115679"/>
                </a:cubicBezTo>
                <a:cubicBezTo>
                  <a:pt x="62799" y="115199"/>
                  <a:pt x="61969" y="115548"/>
                  <a:pt x="61969" y="116226"/>
                </a:cubicBezTo>
                <a:cubicBezTo>
                  <a:pt x="61969" y="116663"/>
                  <a:pt x="62319" y="117012"/>
                  <a:pt x="62734" y="117012"/>
                </a:cubicBezTo>
                <a:close/>
                <a:moveTo>
                  <a:pt x="57905" y="116947"/>
                </a:moveTo>
                <a:cubicBezTo>
                  <a:pt x="58560" y="116947"/>
                  <a:pt x="58888" y="116182"/>
                  <a:pt x="58429" y="115723"/>
                </a:cubicBezTo>
                <a:cubicBezTo>
                  <a:pt x="57970" y="115264"/>
                  <a:pt x="57184" y="115592"/>
                  <a:pt x="57184" y="116226"/>
                </a:cubicBezTo>
                <a:cubicBezTo>
                  <a:pt x="57184" y="116619"/>
                  <a:pt x="57511" y="116947"/>
                  <a:pt x="57905" y="116947"/>
                </a:cubicBezTo>
                <a:close/>
                <a:moveTo>
                  <a:pt x="53098" y="116903"/>
                </a:moveTo>
                <a:cubicBezTo>
                  <a:pt x="53687" y="116903"/>
                  <a:pt x="53993" y="116182"/>
                  <a:pt x="53556" y="115767"/>
                </a:cubicBezTo>
                <a:cubicBezTo>
                  <a:pt x="53141" y="115330"/>
                  <a:pt x="52420" y="115636"/>
                  <a:pt x="52420" y="116226"/>
                </a:cubicBezTo>
                <a:cubicBezTo>
                  <a:pt x="52420" y="116597"/>
                  <a:pt x="52726" y="116903"/>
                  <a:pt x="53098" y="116903"/>
                </a:cubicBezTo>
                <a:close/>
                <a:moveTo>
                  <a:pt x="48268" y="116838"/>
                </a:moveTo>
                <a:cubicBezTo>
                  <a:pt x="48793" y="116838"/>
                  <a:pt x="49055" y="116182"/>
                  <a:pt x="48684" y="115811"/>
                </a:cubicBezTo>
                <a:cubicBezTo>
                  <a:pt x="48312" y="115417"/>
                  <a:pt x="47657" y="115701"/>
                  <a:pt x="47657" y="116226"/>
                </a:cubicBezTo>
                <a:cubicBezTo>
                  <a:pt x="47657" y="116554"/>
                  <a:pt x="47941" y="116838"/>
                  <a:pt x="48268" y="116838"/>
                </a:cubicBezTo>
                <a:close/>
                <a:moveTo>
                  <a:pt x="43439" y="116750"/>
                </a:moveTo>
                <a:cubicBezTo>
                  <a:pt x="43898" y="116750"/>
                  <a:pt x="44139" y="116182"/>
                  <a:pt x="43811" y="115854"/>
                </a:cubicBezTo>
                <a:cubicBezTo>
                  <a:pt x="43483" y="115527"/>
                  <a:pt x="42915" y="115767"/>
                  <a:pt x="42915" y="116226"/>
                </a:cubicBezTo>
                <a:cubicBezTo>
                  <a:pt x="42915" y="116510"/>
                  <a:pt x="43155" y="116750"/>
                  <a:pt x="43439" y="116750"/>
                </a:cubicBezTo>
                <a:close/>
                <a:moveTo>
                  <a:pt x="38610" y="116685"/>
                </a:moveTo>
                <a:cubicBezTo>
                  <a:pt x="39004" y="116685"/>
                  <a:pt x="39200" y="116204"/>
                  <a:pt x="38916" y="115920"/>
                </a:cubicBezTo>
                <a:cubicBezTo>
                  <a:pt x="38654" y="115636"/>
                  <a:pt x="38173" y="115832"/>
                  <a:pt x="38173" y="116226"/>
                </a:cubicBezTo>
                <a:cubicBezTo>
                  <a:pt x="38173" y="116466"/>
                  <a:pt x="38370" y="116685"/>
                  <a:pt x="38610" y="116685"/>
                </a:cubicBezTo>
                <a:close/>
                <a:moveTo>
                  <a:pt x="33781" y="116575"/>
                </a:moveTo>
                <a:cubicBezTo>
                  <a:pt x="34109" y="116575"/>
                  <a:pt x="34262" y="116204"/>
                  <a:pt x="34044" y="115985"/>
                </a:cubicBezTo>
                <a:cubicBezTo>
                  <a:pt x="33803" y="115767"/>
                  <a:pt x="33432" y="115920"/>
                  <a:pt x="33432" y="116226"/>
                </a:cubicBezTo>
                <a:cubicBezTo>
                  <a:pt x="33432" y="116422"/>
                  <a:pt x="33585" y="116575"/>
                  <a:pt x="33781" y="116575"/>
                </a:cubicBezTo>
                <a:close/>
                <a:moveTo>
                  <a:pt x="28952" y="116488"/>
                </a:moveTo>
                <a:cubicBezTo>
                  <a:pt x="29193" y="116488"/>
                  <a:pt x="29302" y="116204"/>
                  <a:pt x="29149" y="116051"/>
                </a:cubicBezTo>
                <a:cubicBezTo>
                  <a:pt x="28974" y="115898"/>
                  <a:pt x="28712" y="116007"/>
                  <a:pt x="28712" y="116226"/>
                </a:cubicBezTo>
                <a:cubicBezTo>
                  <a:pt x="28712" y="116379"/>
                  <a:pt x="28821" y="116488"/>
                  <a:pt x="28952" y="116488"/>
                </a:cubicBezTo>
                <a:close/>
                <a:moveTo>
                  <a:pt x="24123" y="116379"/>
                </a:moveTo>
                <a:cubicBezTo>
                  <a:pt x="24364" y="116379"/>
                  <a:pt x="23992" y="116007"/>
                  <a:pt x="23992" y="116226"/>
                </a:cubicBezTo>
                <a:cubicBezTo>
                  <a:pt x="23992" y="116313"/>
                  <a:pt x="24058" y="116379"/>
                  <a:pt x="24123" y="116379"/>
                </a:cubicBezTo>
                <a:close/>
                <a:moveTo>
                  <a:pt x="19316" y="116248"/>
                </a:moveTo>
                <a:cubicBezTo>
                  <a:pt x="19338" y="116248"/>
                  <a:pt x="19360" y="116226"/>
                  <a:pt x="19360" y="116204"/>
                </a:cubicBezTo>
                <a:cubicBezTo>
                  <a:pt x="19360" y="116182"/>
                  <a:pt x="19338" y="116160"/>
                  <a:pt x="19316" y="116182"/>
                </a:cubicBezTo>
                <a:cubicBezTo>
                  <a:pt x="19294" y="116182"/>
                  <a:pt x="19272" y="116182"/>
                  <a:pt x="19272" y="116204"/>
                </a:cubicBezTo>
                <a:cubicBezTo>
                  <a:pt x="19272" y="116226"/>
                  <a:pt x="19294" y="116248"/>
                  <a:pt x="19316" y="116248"/>
                </a:cubicBezTo>
                <a:close/>
                <a:moveTo>
                  <a:pt x="139955" y="111419"/>
                </a:moveTo>
                <a:cubicBezTo>
                  <a:pt x="139976" y="111419"/>
                  <a:pt x="139976" y="111397"/>
                  <a:pt x="139976" y="111397"/>
                </a:cubicBezTo>
                <a:cubicBezTo>
                  <a:pt x="139976" y="111375"/>
                  <a:pt x="139976" y="111353"/>
                  <a:pt x="139955" y="111353"/>
                </a:cubicBezTo>
                <a:cubicBezTo>
                  <a:pt x="139933" y="111353"/>
                  <a:pt x="139933" y="111375"/>
                  <a:pt x="139933" y="111397"/>
                </a:cubicBezTo>
                <a:cubicBezTo>
                  <a:pt x="139933" y="111397"/>
                  <a:pt x="139933" y="111419"/>
                  <a:pt x="139955" y="111419"/>
                </a:cubicBezTo>
                <a:close/>
                <a:moveTo>
                  <a:pt x="135126" y="111528"/>
                </a:moveTo>
                <a:cubicBezTo>
                  <a:pt x="135322" y="111528"/>
                  <a:pt x="135322" y="111244"/>
                  <a:pt x="135126" y="111244"/>
                </a:cubicBezTo>
                <a:cubicBezTo>
                  <a:pt x="134951" y="111244"/>
                  <a:pt x="134951" y="111528"/>
                  <a:pt x="135126" y="111528"/>
                </a:cubicBezTo>
                <a:close/>
                <a:moveTo>
                  <a:pt x="130297" y="111637"/>
                </a:moveTo>
                <a:cubicBezTo>
                  <a:pt x="130646" y="111637"/>
                  <a:pt x="130646" y="111135"/>
                  <a:pt x="130297" y="111135"/>
                </a:cubicBezTo>
                <a:cubicBezTo>
                  <a:pt x="129969" y="111135"/>
                  <a:pt x="129969" y="111637"/>
                  <a:pt x="130297" y="111637"/>
                </a:cubicBezTo>
                <a:close/>
                <a:moveTo>
                  <a:pt x="125467" y="111746"/>
                </a:moveTo>
                <a:cubicBezTo>
                  <a:pt x="125795" y="111746"/>
                  <a:pt x="125970" y="111353"/>
                  <a:pt x="125730" y="111135"/>
                </a:cubicBezTo>
                <a:cubicBezTo>
                  <a:pt x="125511" y="110894"/>
                  <a:pt x="125118" y="111069"/>
                  <a:pt x="125118" y="111375"/>
                </a:cubicBezTo>
                <a:cubicBezTo>
                  <a:pt x="125118" y="111593"/>
                  <a:pt x="125271" y="111746"/>
                  <a:pt x="125467" y="111746"/>
                </a:cubicBezTo>
                <a:close/>
                <a:moveTo>
                  <a:pt x="120660" y="111834"/>
                </a:moveTo>
                <a:cubicBezTo>
                  <a:pt x="121054" y="111834"/>
                  <a:pt x="121272" y="111353"/>
                  <a:pt x="120966" y="111069"/>
                </a:cubicBezTo>
                <a:cubicBezTo>
                  <a:pt x="120682" y="110763"/>
                  <a:pt x="120201" y="110982"/>
                  <a:pt x="120201" y="111375"/>
                </a:cubicBezTo>
                <a:cubicBezTo>
                  <a:pt x="120201" y="111637"/>
                  <a:pt x="120398" y="111834"/>
                  <a:pt x="120660" y="111834"/>
                </a:cubicBezTo>
                <a:close/>
                <a:moveTo>
                  <a:pt x="115831" y="111943"/>
                </a:moveTo>
                <a:cubicBezTo>
                  <a:pt x="116334" y="111943"/>
                  <a:pt x="116574" y="111331"/>
                  <a:pt x="116225" y="110982"/>
                </a:cubicBezTo>
                <a:cubicBezTo>
                  <a:pt x="115875" y="110632"/>
                  <a:pt x="115263" y="110894"/>
                  <a:pt x="115263" y="111375"/>
                </a:cubicBezTo>
                <a:cubicBezTo>
                  <a:pt x="115263" y="111703"/>
                  <a:pt x="115525" y="111943"/>
                  <a:pt x="115831" y="111943"/>
                </a:cubicBezTo>
                <a:close/>
                <a:moveTo>
                  <a:pt x="111002" y="112030"/>
                </a:moveTo>
                <a:cubicBezTo>
                  <a:pt x="111570" y="112030"/>
                  <a:pt x="111854" y="111331"/>
                  <a:pt x="111461" y="110938"/>
                </a:cubicBezTo>
                <a:cubicBezTo>
                  <a:pt x="111046" y="110523"/>
                  <a:pt x="110369" y="110807"/>
                  <a:pt x="110369" y="111397"/>
                </a:cubicBezTo>
                <a:cubicBezTo>
                  <a:pt x="110369" y="111746"/>
                  <a:pt x="110653" y="112030"/>
                  <a:pt x="111002" y="112030"/>
                </a:cubicBezTo>
                <a:close/>
                <a:moveTo>
                  <a:pt x="106173" y="112118"/>
                </a:moveTo>
                <a:cubicBezTo>
                  <a:pt x="106829" y="112096"/>
                  <a:pt x="107135" y="111331"/>
                  <a:pt x="106698" y="110872"/>
                </a:cubicBezTo>
                <a:cubicBezTo>
                  <a:pt x="106239" y="110413"/>
                  <a:pt x="105452" y="110741"/>
                  <a:pt x="105452" y="111397"/>
                </a:cubicBezTo>
                <a:cubicBezTo>
                  <a:pt x="105452" y="111790"/>
                  <a:pt x="105780" y="112118"/>
                  <a:pt x="106173" y="112118"/>
                </a:cubicBezTo>
                <a:close/>
                <a:moveTo>
                  <a:pt x="101344" y="112183"/>
                </a:moveTo>
                <a:cubicBezTo>
                  <a:pt x="102065" y="112183"/>
                  <a:pt x="102415" y="111309"/>
                  <a:pt x="101912" y="110807"/>
                </a:cubicBezTo>
                <a:cubicBezTo>
                  <a:pt x="101410" y="110304"/>
                  <a:pt x="100536" y="110676"/>
                  <a:pt x="100536" y="111397"/>
                </a:cubicBezTo>
                <a:cubicBezTo>
                  <a:pt x="100536" y="111834"/>
                  <a:pt x="100907" y="112183"/>
                  <a:pt x="101344" y="112183"/>
                </a:cubicBezTo>
                <a:close/>
                <a:moveTo>
                  <a:pt x="96515" y="112249"/>
                </a:moveTo>
                <a:cubicBezTo>
                  <a:pt x="97302" y="112249"/>
                  <a:pt x="97695" y="111309"/>
                  <a:pt x="97149" y="110763"/>
                </a:cubicBezTo>
                <a:cubicBezTo>
                  <a:pt x="96581" y="110217"/>
                  <a:pt x="95663" y="110610"/>
                  <a:pt x="95663" y="111397"/>
                </a:cubicBezTo>
                <a:cubicBezTo>
                  <a:pt x="95663" y="111856"/>
                  <a:pt x="96056" y="112249"/>
                  <a:pt x="96515" y="112249"/>
                </a:cubicBezTo>
                <a:close/>
                <a:moveTo>
                  <a:pt x="91708" y="112293"/>
                </a:moveTo>
                <a:cubicBezTo>
                  <a:pt x="92516" y="112293"/>
                  <a:pt x="92932" y="111309"/>
                  <a:pt x="92342" y="110741"/>
                </a:cubicBezTo>
                <a:cubicBezTo>
                  <a:pt x="91774" y="110173"/>
                  <a:pt x="90790" y="110566"/>
                  <a:pt x="90790" y="111397"/>
                </a:cubicBezTo>
                <a:cubicBezTo>
                  <a:pt x="90790" y="111877"/>
                  <a:pt x="91205" y="112293"/>
                  <a:pt x="91708" y="112293"/>
                </a:cubicBezTo>
                <a:close/>
                <a:moveTo>
                  <a:pt x="86879" y="112336"/>
                </a:moveTo>
                <a:cubicBezTo>
                  <a:pt x="87731" y="112336"/>
                  <a:pt x="88146" y="111309"/>
                  <a:pt x="87534" y="110719"/>
                </a:cubicBezTo>
                <a:cubicBezTo>
                  <a:pt x="86944" y="110108"/>
                  <a:pt x="85917" y="110545"/>
                  <a:pt x="85917" y="111375"/>
                </a:cubicBezTo>
                <a:cubicBezTo>
                  <a:pt x="85917" y="111921"/>
                  <a:pt x="86354" y="112336"/>
                  <a:pt x="86879" y="112336"/>
                </a:cubicBezTo>
                <a:close/>
                <a:moveTo>
                  <a:pt x="82050" y="112358"/>
                </a:moveTo>
                <a:cubicBezTo>
                  <a:pt x="82924" y="112358"/>
                  <a:pt x="83361" y="111309"/>
                  <a:pt x="82749" y="110697"/>
                </a:cubicBezTo>
                <a:cubicBezTo>
                  <a:pt x="82115" y="110086"/>
                  <a:pt x="81067" y="110523"/>
                  <a:pt x="81067" y="111397"/>
                </a:cubicBezTo>
                <a:cubicBezTo>
                  <a:pt x="81067" y="111921"/>
                  <a:pt x="81504" y="112358"/>
                  <a:pt x="82050" y="112358"/>
                </a:cubicBezTo>
                <a:close/>
                <a:moveTo>
                  <a:pt x="77221" y="112358"/>
                </a:moveTo>
                <a:cubicBezTo>
                  <a:pt x="78095" y="112358"/>
                  <a:pt x="78532" y="111309"/>
                  <a:pt x="77920" y="110697"/>
                </a:cubicBezTo>
                <a:cubicBezTo>
                  <a:pt x="77308" y="110086"/>
                  <a:pt x="76238" y="110523"/>
                  <a:pt x="76238" y="111397"/>
                </a:cubicBezTo>
                <a:cubicBezTo>
                  <a:pt x="76238" y="111921"/>
                  <a:pt x="76675" y="112358"/>
                  <a:pt x="77221" y="112358"/>
                </a:cubicBezTo>
                <a:close/>
                <a:moveTo>
                  <a:pt x="72392" y="112358"/>
                </a:moveTo>
                <a:cubicBezTo>
                  <a:pt x="73266" y="112358"/>
                  <a:pt x="73703" y="111309"/>
                  <a:pt x="73091" y="110697"/>
                </a:cubicBezTo>
                <a:cubicBezTo>
                  <a:pt x="72479" y="110086"/>
                  <a:pt x="71409" y="110523"/>
                  <a:pt x="71409" y="111397"/>
                </a:cubicBezTo>
                <a:cubicBezTo>
                  <a:pt x="71409" y="111921"/>
                  <a:pt x="71867" y="112358"/>
                  <a:pt x="72392" y="112358"/>
                </a:cubicBezTo>
                <a:close/>
                <a:moveTo>
                  <a:pt x="67563" y="112336"/>
                </a:moveTo>
                <a:cubicBezTo>
                  <a:pt x="68415" y="112336"/>
                  <a:pt x="68852" y="111309"/>
                  <a:pt x="68240" y="110719"/>
                </a:cubicBezTo>
                <a:cubicBezTo>
                  <a:pt x="67650" y="110108"/>
                  <a:pt x="66623" y="110545"/>
                  <a:pt x="66623" y="111375"/>
                </a:cubicBezTo>
                <a:cubicBezTo>
                  <a:pt x="66623" y="111921"/>
                  <a:pt x="67038" y="112336"/>
                  <a:pt x="67563" y="112336"/>
                </a:cubicBezTo>
                <a:close/>
                <a:moveTo>
                  <a:pt x="62734" y="112293"/>
                </a:moveTo>
                <a:cubicBezTo>
                  <a:pt x="63564" y="112293"/>
                  <a:pt x="63957" y="111309"/>
                  <a:pt x="63389" y="110741"/>
                </a:cubicBezTo>
                <a:cubicBezTo>
                  <a:pt x="62821" y="110173"/>
                  <a:pt x="61838" y="110566"/>
                  <a:pt x="61838" y="111397"/>
                </a:cubicBezTo>
                <a:cubicBezTo>
                  <a:pt x="61838" y="111877"/>
                  <a:pt x="62253" y="112293"/>
                  <a:pt x="62734" y="112293"/>
                </a:cubicBezTo>
                <a:close/>
                <a:moveTo>
                  <a:pt x="57927" y="112249"/>
                </a:moveTo>
                <a:cubicBezTo>
                  <a:pt x="58691" y="112249"/>
                  <a:pt x="59063" y="111309"/>
                  <a:pt x="58538" y="110785"/>
                </a:cubicBezTo>
                <a:cubicBezTo>
                  <a:pt x="57992" y="110239"/>
                  <a:pt x="57053" y="110610"/>
                  <a:pt x="57053" y="111397"/>
                </a:cubicBezTo>
                <a:cubicBezTo>
                  <a:pt x="57074" y="111856"/>
                  <a:pt x="57446" y="112249"/>
                  <a:pt x="57927" y="112249"/>
                </a:cubicBezTo>
                <a:close/>
                <a:moveTo>
                  <a:pt x="53098" y="112183"/>
                </a:moveTo>
                <a:cubicBezTo>
                  <a:pt x="53819" y="112183"/>
                  <a:pt x="54168" y="111309"/>
                  <a:pt x="53666" y="110807"/>
                </a:cubicBezTo>
                <a:cubicBezTo>
                  <a:pt x="53163" y="110304"/>
                  <a:pt x="52289" y="110676"/>
                  <a:pt x="52289" y="111397"/>
                </a:cubicBezTo>
                <a:cubicBezTo>
                  <a:pt x="52289" y="111834"/>
                  <a:pt x="52661" y="112183"/>
                  <a:pt x="53098" y="112183"/>
                </a:cubicBezTo>
                <a:close/>
                <a:moveTo>
                  <a:pt x="48268" y="112118"/>
                </a:moveTo>
                <a:cubicBezTo>
                  <a:pt x="48924" y="112096"/>
                  <a:pt x="49230" y="111331"/>
                  <a:pt x="48771" y="110872"/>
                </a:cubicBezTo>
                <a:cubicBezTo>
                  <a:pt x="48312" y="110413"/>
                  <a:pt x="47547" y="110741"/>
                  <a:pt x="47547" y="111397"/>
                </a:cubicBezTo>
                <a:cubicBezTo>
                  <a:pt x="47547" y="111790"/>
                  <a:pt x="47875" y="112118"/>
                  <a:pt x="48268" y="112118"/>
                </a:cubicBezTo>
                <a:close/>
                <a:moveTo>
                  <a:pt x="43439" y="112030"/>
                </a:moveTo>
                <a:cubicBezTo>
                  <a:pt x="44008" y="112030"/>
                  <a:pt x="44292" y="111331"/>
                  <a:pt x="43898" y="110938"/>
                </a:cubicBezTo>
                <a:cubicBezTo>
                  <a:pt x="43483" y="110523"/>
                  <a:pt x="42806" y="110807"/>
                  <a:pt x="42806" y="111397"/>
                </a:cubicBezTo>
                <a:cubicBezTo>
                  <a:pt x="42806" y="111746"/>
                  <a:pt x="43090" y="112030"/>
                  <a:pt x="43439" y="112030"/>
                </a:cubicBezTo>
                <a:close/>
                <a:moveTo>
                  <a:pt x="38610" y="111943"/>
                </a:moveTo>
                <a:cubicBezTo>
                  <a:pt x="39113" y="111943"/>
                  <a:pt x="39353" y="111353"/>
                  <a:pt x="39004" y="111003"/>
                </a:cubicBezTo>
                <a:cubicBezTo>
                  <a:pt x="38654" y="110654"/>
                  <a:pt x="38064" y="110894"/>
                  <a:pt x="38064" y="111397"/>
                </a:cubicBezTo>
                <a:cubicBezTo>
                  <a:pt x="38064" y="111681"/>
                  <a:pt x="38305" y="111943"/>
                  <a:pt x="38610" y="111943"/>
                </a:cubicBezTo>
                <a:close/>
                <a:moveTo>
                  <a:pt x="33781" y="111834"/>
                </a:moveTo>
                <a:cubicBezTo>
                  <a:pt x="34197" y="111834"/>
                  <a:pt x="34393" y="111353"/>
                  <a:pt x="34109" y="111069"/>
                </a:cubicBezTo>
                <a:cubicBezTo>
                  <a:pt x="33825" y="110763"/>
                  <a:pt x="33344" y="110982"/>
                  <a:pt x="33344" y="111397"/>
                </a:cubicBezTo>
                <a:cubicBezTo>
                  <a:pt x="33344" y="111637"/>
                  <a:pt x="33541" y="111834"/>
                  <a:pt x="33781" y="111834"/>
                </a:cubicBezTo>
                <a:close/>
                <a:moveTo>
                  <a:pt x="28974" y="111724"/>
                </a:moveTo>
                <a:cubicBezTo>
                  <a:pt x="29280" y="111724"/>
                  <a:pt x="29433" y="111353"/>
                  <a:pt x="29215" y="111135"/>
                </a:cubicBezTo>
                <a:cubicBezTo>
                  <a:pt x="28996" y="110916"/>
                  <a:pt x="28625" y="111069"/>
                  <a:pt x="28625" y="111397"/>
                </a:cubicBezTo>
                <a:cubicBezTo>
                  <a:pt x="28625" y="111572"/>
                  <a:pt x="28778" y="111724"/>
                  <a:pt x="28974" y="111724"/>
                </a:cubicBezTo>
                <a:close/>
                <a:moveTo>
                  <a:pt x="24145" y="111637"/>
                </a:moveTo>
                <a:cubicBezTo>
                  <a:pt x="24364" y="111637"/>
                  <a:pt x="24473" y="111375"/>
                  <a:pt x="24320" y="111222"/>
                </a:cubicBezTo>
                <a:cubicBezTo>
                  <a:pt x="24167" y="111047"/>
                  <a:pt x="23905" y="111178"/>
                  <a:pt x="23905" y="111397"/>
                </a:cubicBezTo>
                <a:cubicBezTo>
                  <a:pt x="23905" y="111528"/>
                  <a:pt x="24014" y="111637"/>
                  <a:pt x="24145" y="111637"/>
                </a:cubicBezTo>
                <a:close/>
                <a:moveTo>
                  <a:pt x="19316" y="111528"/>
                </a:moveTo>
                <a:cubicBezTo>
                  <a:pt x="19491" y="111528"/>
                  <a:pt x="19491" y="111244"/>
                  <a:pt x="19316" y="111244"/>
                </a:cubicBezTo>
                <a:cubicBezTo>
                  <a:pt x="19141" y="111244"/>
                  <a:pt x="19141" y="111528"/>
                  <a:pt x="19316" y="111528"/>
                </a:cubicBezTo>
                <a:close/>
                <a:moveTo>
                  <a:pt x="14487" y="111419"/>
                </a:moveTo>
                <a:cubicBezTo>
                  <a:pt x="14509" y="111419"/>
                  <a:pt x="14509" y="111397"/>
                  <a:pt x="14509" y="111397"/>
                </a:cubicBezTo>
                <a:cubicBezTo>
                  <a:pt x="14509" y="111375"/>
                  <a:pt x="14509" y="111353"/>
                  <a:pt x="14487" y="111353"/>
                </a:cubicBezTo>
                <a:cubicBezTo>
                  <a:pt x="14465" y="111353"/>
                  <a:pt x="14465" y="111375"/>
                  <a:pt x="14465" y="111397"/>
                </a:cubicBezTo>
                <a:cubicBezTo>
                  <a:pt x="14465" y="111397"/>
                  <a:pt x="14465" y="111419"/>
                  <a:pt x="14487" y="111419"/>
                </a:cubicBezTo>
                <a:close/>
                <a:moveTo>
                  <a:pt x="144784" y="106568"/>
                </a:moveTo>
                <a:lnTo>
                  <a:pt x="144784" y="106568"/>
                </a:lnTo>
                <a:cubicBezTo>
                  <a:pt x="144784" y="106546"/>
                  <a:pt x="144740" y="106546"/>
                  <a:pt x="144740" y="106568"/>
                </a:cubicBezTo>
                <a:lnTo>
                  <a:pt x="144762" y="106568"/>
                </a:lnTo>
                <a:close/>
                <a:moveTo>
                  <a:pt x="139955" y="106677"/>
                </a:moveTo>
                <a:cubicBezTo>
                  <a:pt x="140020" y="106655"/>
                  <a:pt x="140064" y="106611"/>
                  <a:pt x="140064" y="106568"/>
                </a:cubicBezTo>
                <a:cubicBezTo>
                  <a:pt x="140042" y="106437"/>
                  <a:pt x="139867" y="106437"/>
                  <a:pt x="139845" y="106568"/>
                </a:cubicBezTo>
                <a:cubicBezTo>
                  <a:pt x="139845" y="106611"/>
                  <a:pt x="139889" y="106677"/>
                  <a:pt x="139955" y="106677"/>
                </a:cubicBezTo>
                <a:close/>
                <a:moveTo>
                  <a:pt x="135126" y="106764"/>
                </a:moveTo>
                <a:cubicBezTo>
                  <a:pt x="135322" y="106764"/>
                  <a:pt x="135410" y="106546"/>
                  <a:pt x="135279" y="106393"/>
                </a:cubicBezTo>
                <a:cubicBezTo>
                  <a:pt x="135147" y="106262"/>
                  <a:pt x="134907" y="106371"/>
                  <a:pt x="134907" y="106568"/>
                </a:cubicBezTo>
                <a:cubicBezTo>
                  <a:pt x="134907" y="106677"/>
                  <a:pt x="135016" y="106764"/>
                  <a:pt x="135126" y="106764"/>
                </a:cubicBezTo>
                <a:close/>
                <a:moveTo>
                  <a:pt x="130297" y="106895"/>
                </a:moveTo>
                <a:cubicBezTo>
                  <a:pt x="130602" y="106895"/>
                  <a:pt x="130755" y="106524"/>
                  <a:pt x="130537" y="106327"/>
                </a:cubicBezTo>
                <a:cubicBezTo>
                  <a:pt x="130318" y="106109"/>
                  <a:pt x="129969" y="106262"/>
                  <a:pt x="129969" y="106568"/>
                </a:cubicBezTo>
                <a:cubicBezTo>
                  <a:pt x="129969" y="106742"/>
                  <a:pt x="130122" y="106895"/>
                  <a:pt x="130297" y="106895"/>
                </a:cubicBezTo>
                <a:close/>
                <a:moveTo>
                  <a:pt x="125467" y="107005"/>
                </a:moveTo>
                <a:cubicBezTo>
                  <a:pt x="125883" y="107005"/>
                  <a:pt x="126079" y="106524"/>
                  <a:pt x="125795" y="106240"/>
                </a:cubicBezTo>
                <a:cubicBezTo>
                  <a:pt x="125511" y="105956"/>
                  <a:pt x="125009" y="106153"/>
                  <a:pt x="125009" y="106568"/>
                </a:cubicBezTo>
                <a:cubicBezTo>
                  <a:pt x="125030" y="106808"/>
                  <a:pt x="125227" y="107005"/>
                  <a:pt x="125467" y="107005"/>
                </a:cubicBezTo>
                <a:close/>
                <a:moveTo>
                  <a:pt x="120638" y="107114"/>
                </a:moveTo>
                <a:cubicBezTo>
                  <a:pt x="121141" y="107114"/>
                  <a:pt x="121403" y="106524"/>
                  <a:pt x="121054" y="106153"/>
                </a:cubicBezTo>
                <a:cubicBezTo>
                  <a:pt x="120682" y="105803"/>
                  <a:pt x="120092" y="106065"/>
                  <a:pt x="120092" y="106568"/>
                </a:cubicBezTo>
                <a:cubicBezTo>
                  <a:pt x="120092" y="106874"/>
                  <a:pt x="120333" y="107114"/>
                  <a:pt x="120638" y="107114"/>
                </a:cubicBezTo>
                <a:close/>
                <a:moveTo>
                  <a:pt x="115831" y="107223"/>
                </a:moveTo>
                <a:cubicBezTo>
                  <a:pt x="116399" y="107223"/>
                  <a:pt x="116705" y="106502"/>
                  <a:pt x="116290" y="106087"/>
                </a:cubicBezTo>
                <a:cubicBezTo>
                  <a:pt x="115875" y="105694"/>
                  <a:pt x="115176" y="105978"/>
                  <a:pt x="115154" y="106568"/>
                </a:cubicBezTo>
                <a:cubicBezTo>
                  <a:pt x="115176" y="106917"/>
                  <a:pt x="115460" y="107223"/>
                  <a:pt x="115831" y="107223"/>
                </a:cubicBezTo>
                <a:close/>
                <a:moveTo>
                  <a:pt x="111002" y="107311"/>
                </a:moveTo>
                <a:cubicBezTo>
                  <a:pt x="111658" y="107311"/>
                  <a:pt x="112007" y="106502"/>
                  <a:pt x="111527" y="106021"/>
                </a:cubicBezTo>
                <a:cubicBezTo>
                  <a:pt x="111046" y="105563"/>
                  <a:pt x="110237" y="105890"/>
                  <a:pt x="110237" y="106568"/>
                </a:cubicBezTo>
                <a:cubicBezTo>
                  <a:pt x="110237" y="106983"/>
                  <a:pt x="110587" y="107311"/>
                  <a:pt x="111002" y="107311"/>
                </a:cubicBezTo>
                <a:close/>
                <a:moveTo>
                  <a:pt x="106173" y="107398"/>
                </a:moveTo>
                <a:cubicBezTo>
                  <a:pt x="106916" y="107398"/>
                  <a:pt x="107309" y="106480"/>
                  <a:pt x="106763" y="105956"/>
                </a:cubicBezTo>
                <a:cubicBezTo>
                  <a:pt x="106239" y="105431"/>
                  <a:pt x="105321" y="105803"/>
                  <a:pt x="105321" y="106568"/>
                </a:cubicBezTo>
                <a:cubicBezTo>
                  <a:pt x="105321" y="107027"/>
                  <a:pt x="105714" y="107398"/>
                  <a:pt x="106173" y="107398"/>
                </a:cubicBezTo>
                <a:close/>
                <a:moveTo>
                  <a:pt x="101344" y="107485"/>
                </a:moveTo>
                <a:cubicBezTo>
                  <a:pt x="102175" y="107485"/>
                  <a:pt x="102568" y="106480"/>
                  <a:pt x="102000" y="105912"/>
                </a:cubicBezTo>
                <a:cubicBezTo>
                  <a:pt x="101410" y="105322"/>
                  <a:pt x="100426" y="105737"/>
                  <a:pt x="100426" y="106568"/>
                </a:cubicBezTo>
                <a:cubicBezTo>
                  <a:pt x="100426" y="107070"/>
                  <a:pt x="100842" y="107485"/>
                  <a:pt x="101344" y="107485"/>
                </a:cubicBezTo>
                <a:close/>
                <a:moveTo>
                  <a:pt x="96515" y="107551"/>
                </a:moveTo>
                <a:cubicBezTo>
                  <a:pt x="97411" y="107551"/>
                  <a:pt x="97848" y="106480"/>
                  <a:pt x="97214" y="105847"/>
                </a:cubicBezTo>
                <a:cubicBezTo>
                  <a:pt x="96603" y="105235"/>
                  <a:pt x="95532" y="105672"/>
                  <a:pt x="95532" y="106568"/>
                </a:cubicBezTo>
                <a:cubicBezTo>
                  <a:pt x="95532" y="107114"/>
                  <a:pt x="95969" y="107551"/>
                  <a:pt x="96515" y="107551"/>
                </a:cubicBezTo>
                <a:close/>
                <a:moveTo>
                  <a:pt x="91686" y="107595"/>
                </a:moveTo>
                <a:cubicBezTo>
                  <a:pt x="92626" y="107595"/>
                  <a:pt x="93085" y="106480"/>
                  <a:pt x="92429" y="105825"/>
                </a:cubicBezTo>
                <a:cubicBezTo>
                  <a:pt x="91774" y="105169"/>
                  <a:pt x="90659" y="105628"/>
                  <a:pt x="90659" y="106568"/>
                </a:cubicBezTo>
                <a:cubicBezTo>
                  <a:pt x="90659" y="107136"/>
                  <a:pt x="91118" y="107595"/>
                  <a:pt x="91686" y="107595"/>
                </a:cubicBezTo>
                <a:close/>
                <a:moveTo>
                  <a:pt x="86857" y="107638"/>
                </a:moveTo>
                <a:cubicBezTo>
                  <a:pt x="87840" y="107638"/>
                  <a:pt x="88321" y="106458"/>
                  <a:pt x="87644" y="105781"/>
                </a:cubicBezTo>
                <a:cubicBezTo>
                  <a:pt x="86944" y="105082"/>
                  <a:pt x="85765" y="105584"/>
                  <a:pt x="85765" y="106546"/>
                </a:cubicBezTo>
                <a:cubicBezTo>
                  <a:pt x="85765" y="107158"/>
                  <a:pt x="86267" y="107638"/>
                  <a:pt x="86857" y="107638"/>
                </a:cubicBezTo>
                <a:close/>
                <a:moveTo>
                  <a:pt x="82050" y="107660"/>
                </a:moveTo>
                <a:cubicBezTo>
                  <a:pt x="83033" y="107660"/>
                  <a:pt x="83536" y="106480"/>
                  <a:pt x="82837" y="105781"/>
                </a:cubicBezTo>
                <a:cubicBezTo>
                  <a:pt x="82137" y="105060"/>
                  <a:pt x="80935" y="105563"/>
                  <a:pt x="80935" y="106568"/>
                </a:cubicBezTo>
                <a:cubicBezTo>
                  <a:pt x="80935" y="107179"/>
                  <a:pt x="81438" y="107660"/>
                  <a:pt x="82050" y="107660"/>
                </a:cubicBezTo>
                <a:close/>
                <a:moveTo>
                  <a:pt x="77221" y="107660"/>
                </a:moveTo>
                <a:cubicBezTo>
                  <a:pt x="78226" y="107660"/>
                  <a:pt x="78729" y="106458"/>
                  <a:pt x="78007" y="105737"/>
                </a:cubicBezTo>
                <a:cubicBezTo>
                  <a:pt x="77308" y="105038"/>
                  <a:pt x="76085" y="105541"/>
                  <a:pt x="76085" y="106546"/>
                </a:cubicBezTo>
                <a:cubicBezTo>
                  <a:pt x="76085" y="107158"/>
                  <a:pt x="76587" y="107660"/>
                  <a:pt x="77221" y="107660"/>
                </a:cubicBezTo>
                <a:close/>
                <a:moveTo>
                  <a:pt x="72392" y="107660"/>
                </a:moveTo>
                <a:cubicBezTo>
                  <a:pt x="73375" y="107660"/>
                  <a:pt x="73878" y="106480"/>
                  <a:pt x="73178" y="105759"/>
                </a:cubicBezTo>
                <a:cubicBezTo>
                  <a:pt x="72479" y="105060"/>
                  <a:pt x="71277" y="105563"/>
                  <a:pt x="71277" y="106568"/>
                </a:cubicBezTo>
                <a:cubicBezTo>
                  <a:pt x="71277" y="107179"/>
                  <a:pt x="71780" y="107660"/>
                  <a:pt x="72392" y="107660"/>
                </a:cubicBezTo>
                <a:close/>
                <a:moveTo>
                  <a:pt x="67563" y="107638"/>
                </a:moveTo>
                <a:cubicBezTo>
                  <a:pt x="68546" y="107638"/>
                  <a:pt x="69027" y="106458"/>
                  <a:pt x="68328" y="105781"/>
                </a:cubicBezTo>
                <a:cubicBezTo>
                  <a:pt x="67650" y="105082"/>
                  <a:pt x="66470" y="105584"/>
                  <a:pt x="66470" y="106546"/>
                </a:cubicBezTo>
                <a:cubicBezTo>
                  <a:pt x="66470" y="107158"/>
                  <a:pt x="66973" y="107638"/>
                  <a:pt x="67563" y="107638"/>
                </a:cubicBezTo>
                <a:close/>
                <a:moveTo>
                  <a:pt x="62734" y="107595"/>
                </a:moveTo>
                <a:cubicBezTo>
                  <a:pt x="63673" y="107595"/>
                  <a:pt x="64132" y="106480"/>
                  <a:pt x="63477" y="105825"/>
                </a:cubicBezTo>
                <a:cubicBezTo>
                  <a:pt x="62821" y="105169"/>
                  <a:pt x="61685" y="105628"/>
                  <a:pt x="61685" y="106568"/>
                </a:cubicBezTo>
                <a:cubicBezTo>
                  <a:pt x="61685" y="107136"/>
                  <a:pt x="62166" y="107595"/>
                  <a:pt x="62734" y="107595"/>
                </a:cubicBezTo>
                <a:close/>
                <a:moveTo>
                  <a:pt x="57905" y="107551"/>
                </a:moveTo>
                <a:cubicBezTo>
                  <a:pt x="58801" y="107551"/>
                  <a:pt x="59238" y="106480"/>
                  <a:pt x="58626" y="105847"/>
                </a:cubicBezTo>
                <a:cubicBezTo>
                  <a:pt x="57992" y="105235"/>
                  <a:pt x="56921" y="105672"/>
                  <a:pt x="56921" y="106568"/>
                </a:cubicBezTo>
                <a:cubicBezTo>
                  <a:pt x="56921" y="107114"/>
                  <a:pt x="57358" y="107551"/>
                  <a:pt x="57905" y="107551"/>
                </a:cubicBezTo>
                <a:close/>
                <a:moveTo>
                  <a:pt x="53098" y="107464"/>
                </a:moveTo>
                <a:cubicBezTo>
                  <a:pt x="53906" y="107464"/>
                  <a:pt x="54299" y="106480"/>
                  <a:pt x="53731" y="105912"/>
                </a:cubicBezTo>
                <a:cubicBezTo>
                  <a:pt x="53163" y="105344"/>
                  <a:pt x="52180" y="105737"/>
                  <a:pt x="52180" y="106568"/>
                </a:cubicBezTo>
                <a:cubicBezTo>
                  <a:pt x="52180" y="107070"/>
                  <a:pt x="52595" y="107464"/>
                  <a:pt x="53098" y="107464"/>
                </a:cubicBezTo>
                <a:close/>
                <a:moveTo>
                  <a:pt x="48268" y="107398"/>
                </a:moveTo>
                <a:cubicBezTo>
                  <a:pt x="49011" y="107398"/>
                  <a:pt x="49383" y="106480"/>
                  <a:pt x="48858" y="105956"/>
                </a:cubicBezTo>
                <a:cubicBezTo>
                  <a:pt x="48334" y="105431"/>
                  <a:pt x="47416" y="105803"/>
                  <a:pt x="47416" y="106568"/>
                </a:cubicBezTo>
                <a:cubicBezTo>
                  <a:pt x="47416" y="107027"/>
                  <a:pt x="47788" y="107398"/>
                  <a:pt x="48268" y="107398"/>
                </a:cubicBezTo>
                <a:close/>
                <a:moveTo>
                  <a:pt x="43439" y="107311"/>
                </a:moveTo>
                <a:cubicBezTo>
                  <a:pt x="44117" y="107311"/>
                  <a:pt x="44445" y="106502"/>
                  <a:pt x="43964" y="106021"/>
                </a:cubicBezTo>
                <a:cubicBezTo>
                  <a:pt x="43505" y="105541"/>
                  <a:pt x="42697" y="105890"/>
                  <a:pt x="42697" y="106568"/>
                </a:cubicBezTo>
                <a:cubicBezTo>
                  <a:pt x="42697" y="106983"/>
                  <a:pt x="43024" y="107311"/>
                  <a:pt x="43439" y="107311"/>
                </a:cubicBezTo>
                <a:close/>
                <a:moveTo>
                  <a:pt x="38610" y="107223"/>
                </a:moveTo>
                <a:cubicBezTo>
                  <a:pt x="39200" y="107223"/>
                  <a:pt x="39484" y="106502"/>
                  <a:pt x="39069" y="106087"/>
                </a:cubicBezTo>
                <a:cubicBezTo>
                  <a:pt x="38654" y="105694"/>
                  <a:pt x="37955" y="105978"/>
                  <a:pt x="37955" y="106568"/>
                </a:cubicBezTo>
                <a:cubicBezTo>
                  <a:pt x="37955" y="106917"/>
                  <a:pt x="38239" y="107223"/>
                  <a:pt x="38610" y="107223"/>
                </a:cubicBezTo>
                <a:close/>
                <a:moveTo>
                  <a:pt x="33781" y="107114"/>
                </a:moveTo>
                <a:cubicBezTo>
                  <a:pt x="34284" y="107114"/>
                  <a:pt x="34524" y="106524"/>
                  <a:pt x="34175" y="106174"/>
                </a:cubicBezTo>
                <a:cubicBezTo>
                  <a:pt x="33825" y="105825"/>
                  <a:pt x="33235" y="106065"/>
                  <a:pt x="33235" y="106568"/>
                </a:cubicBezTo>
                <a:cubicBezTo>
                  <a:pt x="33235" y="106874"/>
                  <a:pt x="33475" y="107114"/>
                  <a:pt x="33781" y="107114"/>
                </a:cubicBezTo>
                <a:close/>
                <a:moveTo>
                  <a:pt x="28952" y="107005"/>
                </a:moveTo>
                <a:cubicBezTo>
                  <a:pt x="29346" y="107005"/>
                  <a:pt x="29542" y="106524"/>
                  <a:pt x="29280" y="106240"/>
                </a:cubicBezTo>
                <a:cubicBezTo>
                  <a:pt x="28996" y="105956"/>
                  <a:pt x="28515" y="106174"/>
                  <a:pt x="28515" y="106568"/>
                </a:cubicBezTo>
                <a:cubicBezTo>
                  <a:pt x="28515" y="106808"/>
                  <a:pt x="28712" y="107005"/>
                  <a:pt x="28952" y="107005"/>
                </a:cubicBezTo>
                <a:close/>
                <a:moveTo>
                  <a:pt x="24123" y="106874"/>
                </a:moveTo>
                <a:cubicBezTo>
                  <a:pt x="24429" y="106874"/>
                  <a:pt x="24560" y="106524"/>
                  <a:pt x="24364" y="106327"/>
                </a:cubicBezTo>
                <a:cubicBezTo>
                  <a:pt x="24167" y="106131"/>
                  <a:pt x="23817" y="106262"/>
                  <a:pt x="23817" y="106568"/>
                </a:cubicBezTo>
                <a:cubicBezTo>
                  <a:pt x="23817" y="106742"/>
                  <a:pt x="23949" y="106874"/>
                  <a:pt x="24123" y="106874"/>
                </a:cubicBezTo>
                <a:close/>
                <a:moveTo>
                  <a:pt x="19316" y="106764"/>
                </a:moveTo>
                <a:cubicBezTo>
                  <a:pt x="19491" y="106764"/>
                  <a:pt x="19600" y="106546"/>
                  <a:pt x="19469" y="106415"/>
                </a:cubicBezTo>
                <a:cubicBezTo>
                  <a:pt x="19316" y="106262"/>
                  <a:pt x="19098" y="106371"/>
                  <a:pt x="19098" y="106568"/>
                </a:cubicBezTo>
                <a:cubicBezTo>
                  <a:pt x="19098" y="106677"/>
                  <a:pt x="19185" y="106764"/>
                  <a:pt x="19316" y="106764"/>
                </a:cubicBezTo>
                <a:close/>
                <a:moveTo>
                  <a:pt x="14487" y="106655"/>
                </a:moveTo>
                <a:cubicBezTo>
                  <a:pt x="14531" y="106655"/>
                  <a:pt x="14575" y="106611"/>
                  <a:pt x="14575" y="106568"/>
                </a:cubicBezTo>
                <a:cubicBezTo>
                  <a:pt x="14575" y="106502"/>
                  <a:pt x="14531" y="106458"/>
                  <a:pt x="14487" y="106458"/>
                </a:cubicBezTo>
                <a:cubicBezTo>
                  <a:pt x="14422" y="106458"/>
                  <a:pt x="14378" y="106502"/>
                  <a:pt x="14378" y="106568"/>
                </a:cubicBezTo>
                <a:cubicBezTo>
                  <a:pt x="14400" y="106611"/>
                  <a:pt x="14443" y="106655"/>
                  <a:pt x="14487" y="106655"/>
                </a:cubicBezTo>
                <a:close/>
                <a:moveTo>
                  <a:pt x="144762" y="101782"/>
                </a:moveTo>
                <a:cubicBezTo>
                  <a:pt x="144849" y="101782"/>
                  <a:pt x="144718" y="101651"/>
                  <a:pt x="144718" y="101739"/>
                </a:cubicBezTo>
                <a:cubicBezTo>
                  <a:pt x="144718" y="101760"/>
                  <a:pt x="144740" y="101782"/>
                  <a:pt x="144762" y="101782"/>
                </a:cubicBezTo>
                <a:close/>
                <a:moveTo>
                  <a:pt x="139955" y="101913"/>
                </a:moveTo>
                <a:cubicBezTo>
                  <a:pt x="140042" y="101913"/>
                  <a:pt x="140108" y="101826"/>
                  <a:pt x="140108" y="101739"/>
                </a:cubicBezTo>
                <a:cubicBezTo>
                  <a:pt x="140129" y="101586"/>
                  <a:pt x="139933" y="101498"/>
                  <a:pt x="139823" y="101608"/>
                </a:cubicBezTo>
                <a:cubicBezTo>
                  <a:pt x="139714" y="101717"/>
                  <a:pt x="139780" y="101913"/>
                  <a:pt x="139955" y="101913"/>
                </a:cubicBezTo>
                <a:close/>
                <a:moveTo>
                  <a:pt x="135126" y="102023"/>
                </a:moveTo>
                <a:cubicBezTo>
                  <a:pt x="135388" y="102023"/>
                  <a:pt x="135519" y="101717"/>
                  <a:pt x="135322" y="101520"/>
                </a:cubicBezTo>
                <a:cubicBezTo>
                  <a:pt x="135147" y="101345"/>
                  <a:pt x="134820" y="101476"/>
                  <a:pt x="134820" y="101739"/>
                </a:cubicBezTo>
                <a:cubicBezTo>
                  <a:pt x="134820" y="101892"/>
                  <a:pt x="134951" y="102023"/>
                  <a:pt x="135126" y="102023"/>
                </a:cubicBezTo>
                <a:close/>
                <a:moveTo>
                  <a:pt x="130297" y="102154"/>
                </a:moveTo>
                <a:cubicBezTo>
                  <a:pt x="130668" y="102154"/>
                  <a:pt x="130843" y="101695"/>
                  <a:pt x="130581" y="101433"/>
                </a:cubicBezTo>
                <a:cubicBezTo>
                  <a:pt x="130318" y="101171"/>
                  <a:pt x="129881" y="101367"/>
                  <a:pt x="129881" y="101739"/>
                </a:cubicBezTo>
                <a:cubicBezTo>
                  <a:pt x="129881" y="101957"/>
                  <a:pt x="130056" y="102154"/>
                  <a:pt x="130297" y="102154"/>
                </a:cubicBezTo>
                <a:close/>
                <a:moveTo>
                  <a:pt x="125467" y="102263"/>
                </a:moveTo>
                <a:cubicBezTo>
                  <a:pt x="125948" y="102263"/>
                  <a:pt x="126189" y="101673"/>
                  <a:pt x="125861" y="101345"/>
                </a:cubicBezTo>
                <a:cubicBezTo>
                  <a:pt x="125511" y="100996"/>
                  <a:pt x="124921" y="101236"/>
                  <a:pt x="124921" y="101717"/>
                </a:cubicBezTo>
                <a:cubicBezTo>
                  <a:pt x="124921" y="102023"/>
                  <a:pt x="125162" y="102263"/>
                  <a:pt x="125467" y="102263"/>
                </a:cubicBezTo>
                <a:close/>
                <a:moveTo>
                  <a:pt x="120638" y="102372"/>
                </a:moveTo>
                <a:cubicBezTo>
                  <a:pt x="121207" y="102372"/>
                  <a:pt x="121491" y="101673"/>
                  <a:pt x="121097" y="101280"/>
                </a:cubicBezTo>
                <a:cubicBezTo>
                  <a:pt x="120682" y="100865"/>
                  <a:pt x="120005" y="101171"/>
                  <a:pt x="120005" y="101739"/>
                </a:cubicBezTo>
                <a:cubicBezTo>
                  <a:pt x="120005" y="102088"/>
                  <a:pt x="120289" y="102372"/>
                  <a:pt x="120638" y="102372"/>
                </a:cubicBezTo>
                <a:close/>
                <a:moveTo>
                  <a:pt x="115809" y="102482"/>
                </a:moveTo>
                <a:cubicBezTo>
                  <a:pt x="116487" y="102482"/>
                  <a:pt x="116815" y="101673"/>
                  <a:pt x="116334" y="101192"/>
                </a:cubicBezTo>
                <a:cubicBezTo>
                  <a:pt x="115875" y="100733"/>
                  <a:pt x="115066" y="101061"/>
                  <a:pt x="115066" y="101739"/>
                </a:cubicBezTo>
                <a:cubicBezTo>
                  <a:pt x="115066" y="102154"/>
                  <a:pt x="115394" y="102482"/>
                  <a:pt x="115809" y="102482"/>
                </a:cubicBezTo>
                <a:close/>
                <a:moveTo>
                  <a:pt x="111002" y="102591"/>
                </a:moveTo>
                <a:cubicBezTo>
                  <a:pt x="111767" y="102591"/>
                  <a:pt x="112138" y="101673"/>
                  <a:pt x="111614" y="101127"/>
                </a:cubicBezTo>
                <a:cubicBezTo>
                  <a:pt x="111068" y="100581"/>
                  <a:pt x="110150" y="100974"/>
                  <a:pt x="110150" y="101739"/>
                </a:cubicBezTo>
                <a:cubicBezTo>
                  <a:pt x="110150" y="102219"/>
                  <a:pt x="110522" y="102591"/>
                  <a:pt x="111002" y="102591"/>
                </a:cubicBezTo>
                <a:close/>
                <a:moveTo>
                  <a:pt x="106173" y="102700"/>
                </a:moveTo>
                <a:cubicBezTo>
                  <a:pt x="107025" y="102700"/>
                  <a:pt x="107441" y="101673"/>
                  <a:pt x="106851" y="101061"/>
                </a:cubicBezTo>
                <a:cubicBezTo>
                  <a:pt x="106239" y="100471"/>
                  <a:pt x="105234" y="100886"/>
                  <a:pt x="105234" y="101739"/>
                </a:cubicBezTo>
                <a:cubicBezTo>
                  <a:pt x="105234" y="102263"/>
                  <a:pt x="105649" y="102700"/>
                  <a:pt x="106173" y="102700"/>
                </a:cubicBezTo>
                <a:close/>
                <a:moveTo>
                  <a:pt x="101344" y="102787"/>
                </a:moveTo>
                <a:cubicBezTo>
                  <a:pt x="102284" y="102787"/>
                  <a:pt x="102743" y="101651"/>
                  <a:pt x="102087" y="100996"/>
                </a:cubicBezTo>
                <a:cubicBezTo>
                  <a:pt x="101432" y="100340"/>
                  <a:pt x="100317" y="100799"/>
                  <a:pt x="100317" y="101739"/>
                </a:cubicBezTo>
                <a:cubicBezTo>
                  <a:pt x="100295" y="102307"/>
                  <a:pt x="100776" y="102787"/>
                  <a:pt x="101344" y="102787"/>
                </a:cubicBezTo>
                <a:close/>
                <a:moveTo>
                  <a:pt x="96537" y="102875"/>
                </a:moveTo>
                <a:cubicBezTo>
                  <a:pt x="97520" y="102875"/>
                  <a:pt x="98023" y="101651"/>
                  <a:pt x="97324" y="100952"/>
                </a:cubicBezTo>
                <a:cubicBezTo>
                  <a:pt x="96603" y="100253"/>
                  <a:pt x="95401" y="100755"/>
                  <a:pt x="95401" y="101739"/>
                </a:cubicBezTo>
                <a:cubicBezTo>
                  <a:pt x="95401" y="102372"/>
                  <a:pt x="95903" y="102875"/>
                  <a:pt x="96537" y="102875"/>
                </a:cubicBezTo>
                <a:close/>
                <a:moveTo>
                  <a:pt x="91708" y="102919"/>
                </a:moveTo>
                <a:cubicBezTo>
                  <a:pt x="92757" y="102919"/>
                  <a:pt x="93281" y="101651"/>
                  <a:pt x="92538" y="100908"/>
                </a:cubicBezTo>
                <a:cubicBezTo>
                  <a:pt x="91795" y="100165"/>
                  <a:pt x="90528" y="100690"/>
                  <a:pt x="90528" y="101739"/>
                </a:cubicBezTo>
                <a:cubicBezTo>
                  <a:pt x="90528" y="102394"/>
                  <a:pt x="91052" y="102919"/>
                  <a:pt x="91708" y="102919"/>
                </a:cubicBezTo>
                <a:close/>
                <a:moveTo>
                  <a:pt x="86879" y="102984"/>
                </a:moveTo>
                <a:cubicBezTo>
                  <a:pt x="87971" y="102984"/>
                  <a:pt x="88518" y="101651"/>
                  <a:pt x="87753" y="100865"/>
                </a:cubicBezTo>
                <a:cubicBezTo>
                  <a:pt x="86966" y="100100"/>
                  <a:pt x="85633" y="100646"/>
                  <a:pt x="85633" y="101739"/>
                </a:cubicBezTo>
                <a:cubicBezTo>
                  <a:pt x="85633" y="102416"/>
                  <a:pt x="86202" y="102984"/>
                  <a:pt x="86879" y="102984"/>
                </a:cubicBezTo>
                <a:close/>
                <a:moveTo>
                  <a:pt x="82050" y="103006"/>
                </a:moveTo>
                <a:cubicBezTo>
                  <a:pt x="83164" y="103006"/>
                  <a:pt x="83732" y="101651"/>
                  <a:pt x="82946" y="100865"/>
                </a:cubicBezTo>
                <a:cubicBezTo>
                  <a:pt x="82159" y="100056"/>
                  <a:pt x="80783" y="100624"/>
                  <a:pt x="80783" y="101739"/>
                </a:cubicBezTo>
                <a:cubicBezTo>
                  <a:pt x="80783" y="102438"/>
                  <a:pt x="81351" y="103006"/>
                  <a:pt x="82050" y="103006"/>
                </a:cubicBezTo>
                <a:close/>
                <a:moveTo>
                  <a:pt x="77221" y="103006"/>
                </a:moveTo>
                <a:cubicBezTo>
                  <a:pt x="78357" y="103006"/>
                  <a:pt x="78925" y="101629"/>
                  <a:pt x="78117" y="100843"/>
                </a:cubicBezTo>
                <a:cubicBezTo>
                  <a:pt x="77308" y="100034"/>
                  <a:pt x="75954" y="100602"/>
                  <a:pt x="75954" y="101739"/>
                </a:cubicBezTo>
                <a:cubicBezTo>
                  <a:pt x="75954" y="102438"/>
                  <a:pt x="76522" y="103006"/>
                  <a:pt x="77221" y="103006"/>
                </a:cubicBezTo>
                <a:close/>
                <a:moveTo>
                  <a:pt x="72392" y="103006"/>
                </a:moveTo>
                <a:cubicBezTo>
                  <a:pt x="73528" y="103006"/>
                  <a:pt x="74074" y="101651"/>
                  <a:pt x="73288" y="100865"/>
                </a:cubicBezTo>
                <a:cubicBezTo>
                  <a:pt x="72501" y="100056"/>
                  <a:pt x="71146" y="100624"/>
                  <a:pt x="71146" y="101739"/>
                </a:cubicBezTo>
                <a:cubicBezTo>
                  <a:pt x="71146" y="102438"/>
                  <a:pt x="71693" y="103006"/>
                  <a:pt x="72392" y="103006"/>
                </a:cubicBezTo>
                <a:close/>
                <a:moveTo>
                  <a:pt x="67563" y="102984"/>
                </a:moveTo>
                <a:cubicBezTo>
                  <a:pt x="68677" y="102984"/>
                  <a:pt x="69223" y="101651"/>
                  <a:pt x="68437" y="100865"/>
                </a:cubicBezTo>
                <a:cubicBezTo>
                  <a:pt x="67672" y="100100"/>
                  <a:pt x="66339" y="100646"/>
                  <a:pt x="66339" y="101739"/>
                </a:cubicBezTo>
                <a:cubicBezTo>
                  <a:pt x="66339" y="102416"/>
                  <a:pt x="66885" y="102984"/>
                  <a:pt x="67563" y="102984"/>
                </a:cubicBezTo>
                <a:close/>
                <a:moveTo>
                  <a:pt x="62734" y="102919"/>
                </a:moveTo>
                <a:cubicBezTo>
                  <a:pt x="63804" y="102919"/>
                  <a:pt x="64329" y="101651"/>
                  <a:pt x="63586" y="100908"/>
                </a:cubicBezTo>
                <a:cubicBezTo>
                  <a:pt x="62843" y="100165"/>
                  <a:pt x="61576" y="100690"/>
                  <a:pt x="61576" y="101739"/>
                </a:cubicBezTo>
                <a:cubicBezTo>
                  <a:pt x="61576" y="102394"/>
                  <a:pt x="62100" y="102919"/>
                  <a:pt x="62734" y="102919"/>
                </a:cubicBezTo>
                <a:close/>
                <a:moveTo>
                  <a:pt x="57927" y="102853"/>
                </a:moveTo>
                <a:cubicBezTo>
                  <a:pt x="58910" y="102853"/>
                  <a:pt x="59412" y="101651"/>
                  <a:pt x="58713" y="100952"/>
                </a:cubicBezTo>
                <a:cubicBezTo>
                  <a:pt x="58014" y="100253"/>
                  <a:pt x="56812" y="100755"/>
                  <a:pt x="56812" y="101739"/>
                </a:cubicBezTo>
                <a:cubicBezTo>
                  <a:pt x="56812" y="102350"/>
                  <a:pt x="57315" y="102853"/>
                  <a:pt x="57927" y="102853"/>
                </a:cubicBezTo>
                <a:close/>
                <a:moveTo>
                  <a:pt x="53098" y="102766"/>
                </a:moveTo>
                <a:cubicBezTo>
                  <a:pt x="54015" y="102766"/>
                  <a:pt x="54474" y="101673"/>
                  <a:pt x="53819" y="101018"/>
                </a:cubicBezTo>
                <a:cubicBezTo>
                  <a:pt x="53163" y="100362"/>
                  <a:pt x="52071" y="100821"/>
                  <a:pt x="52071" y="101739"/>
                </a:cubicBezTo>
                <a:cubicBezTo>
                  <a:pt x="52071" y="102307"/>
                  <a:pt x="52529" y="102766"/>
                  <a:pt x="53098" y="102766"/>
                </a:cubicBezTo>
                <a:close/>
                <a:moveTo>
                  <a:pt x="48268" y="102700"/>
                </a:moveTo>
                <a:cubicBezTo>
                  <a:pt x="49121" y="102700"/>
                  <a:pt x="49536" y="101673"/>
                  <a:pt x="48946" y="101061"/>
                </a:cubicBezTo>
                <a:cubicBezTo>
                  <a:pt x="48334" y="100471"/>
                  <a:pt x="47307" y="100886"/>
                  <a:pt x="47307" y="101739"/>
                </a:cubicBezTo>
                <a:cubicBezTo>
                  <a:pt x="47307" y="102263"/>
                  <a:pt x="47744" y="102700"/>
                  <a:pt x="48268" y="102700"/>
                </a:cubicBezTo>
                <a:close/>
                <a:moveTo>
                  <a:pt x="43439" y="102591"/>
                </a:moveTo>
                <a:cubicBezTo>
                  <a:pt x="44204" y="102591"/>
                  <a:pt x="44576" y="101673"/>
                  <a:pt x="44051" y="101149"/>
                </a:cubicBezTo>
                <a:cubicBezTo>
                  <a:pt x="43505" y="100602"/>
                  <a:pt x="42609" y="100996"/>
                  <a:pt x="42609" y="101739"/>
                </a:cubicBezTo>
                <a:cubicBezTo>
                  <a:pt x="42609" y="102219"/>
                  <a:pt x="42981" y="102591"/>
                  <a:pt x="43439" y="102591"/>
                </a:cubicBezTo>
                <a:close/>
                <a:moveTo>
                  <a:pt x="38610" y="102503"/>
                </a:moveTo>
                <a:cubicBezTo>
                  <a:pt x="39288" y="102503"/>
                  <a:pt x="39616" y="101695"/>
                  <a:pt x="39135" y="101214"/>
                </a:cubicBezTo>
                <a:cubicBezTo>
                  <a:pt x="38676" y="100733"/>
                  <a:pt x="37867" y="101083"/>
                  <a:pt x="37867" y="101739"/>
                </a:cubicBezTo>
                <a:cubicBezTo>
                  <a:pt x="37867" y="102154"/>
                  <a:pt x="38195" y="102482"/>
                  <a:pt x="38610" y="102503"/>
                </a:cubicBezTo>
                <a:close/>
                <a:moveTo>
                  <a:pt x="33781" y="102372"/>
                </a:moveTo>
                <a:cubicBezTo>
                  <a:pt x="34350" y="102372"/>
                  <a:pt x="34634" y="101695"/>
                  <a:pt x="34240" y="101302"/>
                </a:cubicBezTo>
                <a:cubicBezTo>
                  <a:pt x="33847" y="100908"/>
                  <a:pt x="33170" y="101192"/>
                  <a:pt x="33170" y="101739"/>
                </a:cubicBezTo>
                <a:cubicBezTo>
                  <a:pt x="33170" y="102088"/>
                  <a:pt x="33454" y="102372"/>
                  <a:pt x="33781" y="102372"/>
                </a:cubicBezTo>
                <a:close/>
                <a:moveTo>
                  <a:pt x="28974" y="102263"/>
                </a:moveTo>
                <a:cubicBezTo>
                  <a:pt x="29433" y="102263"/>
                  <a:pt x="29673" y="101695"/>
                  <a:pt x="29346" y="101367"/>
                </a:cubicBezTo>
                <a:cubicBezTo>
                  <a:pt x="28996" y="101039"/>
                  <a:pt x="28450" y="101280"/>
                  <a:pt x="28450" y="101739"/>
                </a:cubicBezTo>
                <a:cubicBezTo>
                  <a:pt x="28450" y="102023"/>
                  <a:pt x="28668" y="102263"/>
                  <a:pt x="28974" y="102263"/>
                </a:cubicBezTo>
                <a:close/>
                <a:moveTo>
                  <a:pt x="24145" y="102154"/>
                </a:moveTo>
                <a:cubicBezTo>
                  <a:pt x="24495" y="102154"/>
                  <a:pt x="24670" y="101717"/>
                  <a:pt x="24429" y="101455"/>
                </a:cubicBezTo>
                <a:cubicBezTo>
                  <a:pt x="24167" y="101214"/>
                  <a:pt x="23730" y="101389"/>
                  <a:pt x="23730" y="101739"/>
                </a:cubicBezTo>
                <a:cubicBezTo>
                  <a:pt x="23730" y="101957"/>
                  <a:pt x="23927" y="102154"/>
                  <a:pt x="24145" y="102154"/>
                </a:cubicBezTo>
                <a:close/>
                <a:moveTo>
                  <a:pt x="19316" y="102023"/>
                </a:moveTo>
                <a:cubicBezTo>
                  <a:pt x="19556" y="102023"/>
                  <a:pt x="19688" y="101739"/>
                  <a:pt x="19513" y="101564"/>
                </a:cubicBezTo>
                <a:cubicBezTo>
                  <a:pt x="19338" y="101389"/>
                  <a:pt x="19032" y="101498"/>
                  <a:pt x="19032" y="101760"/>
                </a:cubicBezTo>
                <a:cubicBezTo>
                  <a:pt x="19032" y="101913"/>
                  <a:pt x="19163" y="102023"/>
                  <a:pt x="19316" y="102023"/>
                </a:cubicBezTo>
                <a:close/>
                <a:moveTo>
                  <a:pt x="14487" y="101913"/>
                </a:moveTo>
                <a:cubicBezTo>
                  <a:pt x="14575" y="101913"/>
                  <a:pt x="14640" y="101826"/>
                  <a:pt x="14640" y="101739"/>
                </a:cubicBezTo>
                <a:cubicBezTo>
                  <a:pt x="14640" y="101651"/>
                  <a:pt x="14575" y="101586"/>
                  <a:pt x="14487" y="101586"/>
                </a:cubicBezTo>
                <a:cubicBezTo>
                  <a:pt x="14400" y="101586"/>
                  <a:pt x="14334" y="101651"/>
                  <a:pt x="14334" y="101739"/>
                </a:cubicBezTo>
                <a:cubicBezTo>
                  <a:pt x="14334" y="101826"/>
                  <a:pt x="14400" y="101913"/>
                  <a:pt x="14487" y="101913"/>
                </a:cubicBezTo>
                <a:close/>
                <a:moveTo>
                  <a:pt x="9658" y="101782"/>
                </a:moveTo>
                <a:cubicBezTo>
                  <a:pt x="9724" y="101782"/>
                  <a:pt x="9724" y="101695"/>
                  <a:pt x="9658" y="101695"/>
                </a:cubicBezTo>
                <a:cubicBezTo>
                  <a:pt x="9614" y="101695"/>
                  <a:pt x="9614" y="101782"/>
                  <a:pt x="9658" y="101782"/>
                </a:cubicBezTo>
                <a:close/>
                <a:moveTo>
                  <a:pt x="149613" y="96931"/>
                </a:moveTo>
                <a:cubicBezTo>
                  <a:pt x="149635" y="96931"/>
                  <a:pt x="149635" y="96888"/>
                  <a:pt x="149613" y="96888"/>
                </a:cubicBezTo>
                <a:cubicBezTo>
                  <a:pt x="149591" y="96888"/>
                  <a:pt x="149591" y="96931"/>
                  <a:pt x="149613" y="96931"/>
                </a:cubicBezTo>
                <a:close/>
                <a:moveTo>
                  <a:pt x="144784" y="97019"/>
                </a:moveTo>
                <a:cubicBezTo>
                  <a:pt x="144958" y="97019"/>
                  <a:pt x="144674" y="96735"/>
                  <a:pt x="144674" y="96910"/>
                </a:cubicBezTo>
                <a:cubicBezTo>
                  <a:pt x="144674" y="96975"/>
                  <a:pt x="144718" y="97019"/>
                  <a:pt x="144784" y="97019"/>
                </a:cubicBezTo>
                <a:close/>
                <a:moveTo>
                  <a:pt x="139955" y="97128"/>
                </a:moveTo>
                <a:cubicBezTo>
                  <a:pt x="140151" y="97128"/>
                  <a:pt x="140261" y="96888"/>
                  <a:pt x="140108" y="96735"/>
                </a:cubicBezTo>
                <a:cubicBezTo>
                  <a:pt x="139976" y="96604"/>
                  <a:pt x="139736" y="96713"/>
                  <a:pt x="139736" y="96910"/>
                </a:cubicBezTo>
                <a:cubicBezTo>
                  <a:pt x="139736" y="97041"/>
                  <a:pt x="139823" y="97128"/>
                  <a:pt x="139955" y="97128"/>
                </a:cubicBezTo>
                <a:close/>
                <a:moveTo>
                  <a:pt x="135126" y="97281"/>
                </a:moveTo>
                <a:cubicBezTo>
                  <a:pt x="135453" y="97259"/>
                  <a:pt x="135606" y="96888"/>
                  <a:pt x="135388" y="96647"/>
                </a:cubicBezTo>
                <a:cubicBezTo>
                  <a:pt x="135169" y="96429"/>
                  <a:pt x="134776" y="96582"/>
                  <a:pt x="134776" y="96910"/>
                </a:cubicBezTo>
                <a:cubicBezTo>
                  <a:pt x="134776" y="97106"/>
                  <a:pt x="134929" y="97281"/>
                  <a:pt x="135126" y="97281"/>
                </a:cubicBezTo>
                <a:close/>
                <a:moveTo>
                  <a:pt x="130297" y="97412"/>
                </a:moveTo>
                <a:cubicBezTo>
                  <a:pt x="130755" y="97390"/>
                  <a:pt x="130952" y="96866"/>
                  <a:pt x="130646" y="96560"/>
                </a:cubicBezTo>
                <a:cubicBezTo>
                  <a:pt x="130340" y="96254"/>
                  <a:pt x="129816" y="96473"/>
                  <a:pt x="129816" y="96910"/>
                </a:cubicBezTo>
                <a:cubicBezTo>
                  <a:pt x="129816" y="97172"/>
                  <a:pt x="130034" y="97412"/>
                  <a:pt x="130297" y="97412"/>
                </a:cubicBezTo>
                <a:close/>
                <a:moveTo>
                  <a:pt x="125489" y="97521"/>
                </a:moveTo>
                <a:cubicBezTo>
                  <a:pt x="126036" y="97521"/>
                  <a:pt x="126298" y="96866"/>
                  <a:pt x="125905" y="96473"/>
                </a:cubicBezTo>
                <a:cubicBezTo>
                  <a:pt x="125533" y="96079"/>
                  <a:pt x="124856" y="96363"/>
                  <a:pt x="124856" y="96910"/>
                </a:cubicBezTo>
                <a:cubicBezTo>
                  <a:pt x="124856" y="97237"/>
                  <a:pt x="125140" y="97521"/>
                  <a:pt x="125489" y="97521"/>
                </a:cubicBezTo>
                <a:close/>
                <a:moveTo>
                  <a:pt x="120660" y="97631"/>
                </a:moveTo>
                <a:cubicBezTo>
                  <a:pt x="121294" y="97631"/>
                  <a:pt x="121622" y="96844"/>
                  <a:pt x="121163" y="96385"/>
                </a:cubicBezTo>
                <a:cubicBezTo>
                  <a:pt x="120704" y="95948"/>
                  <a:pt x="119939" y="96254"/>
                  <a:pt x="119939" y="96910"/>
                </a:cubicBezTo>
                <a:cubicBezTo>
                  <a:pt x="119939" y="97303"/>
                  <a:pt x="120245" y="97631"/>
                  <a:pt x="120660" y="97631"/>
                </a:cubicBezTo>
                <a:close/>
                <a:moveTo>
                  <a:pt x="115831" y="97762"/>
                </a:moveTo>
                <a:cubicBezTo>
                  <a:pt x="116574" y="97740"/>
                  <a:pt x="116968" y="96844"/>
                  <a:pt x="116421" y="96320"/>
                </a:cubicBezTo>
                <a:cubicBezTo>
                  <a:pt x="115897" y="95773"/>
                  <a:pt x="114979" y="96145"/>
                  <a:pt x="114979" y="96910"/>
                </a:cubicBezTo>
                <a:cubicBezTo>
                  <a:pt x="114979" y="97368"/>
                  <a:pt x="115372" y="97762"/>
                  <a:pt x="115831" y="97762"/>
                </a:cubicBezTo>
                <a:close/>
                <a:moveTo>
                  <a:pt x="111002" y="97849"/>
                </a:moveTo>
                <a:cubicBezTo>
                  <a:pt x="111854" y="97849"/>
                  <a:pt x="112270" y="96844"/>
                  <a:pt x="111680" y="96232"/>
                </a:cubicBezTo>
                <a:cubicBezTo>
                  <a:pt x="111068" y="95642"/>
                  <a:pt x="110041" y="96057"/>
                  <a:pt x="110041" y="96910"/>
                </a:cubicBezTo>
                <a:cubicBezTo>
                  <a:pt x="110041" y="97434"/>
                  <a:pt x="110478" y="97849"/>
                  <a:pt x="111002" y="97849"/>
                </a:cubicBezTo>
                <a:close/>
                <a:moveTo>
                  <a:pt x="106173" y="97958"/>
                </a:moveTo>
                <a:cubicBezTo>
                  <a:pt x="107113" y="97958"/>
                  <a:pt x="107594" y="96822"/>
                  <a:pt x="106916" y="96167"/>
                </a:cubicBezTo>
                <a:cubicBezTo>
                  <a:pt x="106261" y="95489"/>
                  <a:pt x="105124" y="95970"/>
                  <a:pt x="105124" y="96910"/>
                </a:cubicBezTo>
                <a:cubicBezTo>
                  <a:pt x="105124" y="97500"/>
                  <a:pt x="105583" y="97958"/>
                  <a:pt x="106173" y="97958"/>
                </a:cubicBezTo>
                <a:close/>
                <a:moveTo>
                  <a:pt x="101344" y="98046"/>
                </a:moveTo>
                <a:cubicBezTo>
                  <a:pt x="102371" y="98046"/>
                  <a:pt x="102896" y="96822"/>
                  <a:pt x="102153" y="96101"/>
                </a:cubicBezTo>
                <a:cubicBezTo>
                  <a:pt x="101432" y="95380"/>
                  <a:pt x="100208" y="95883"/>
                  <a:pt x="100208" y="96910"/>
                </a:cubicBezTo>
                <a:cubicBezTo>
                  <a:pt x="100208" y="97543"/>
                  <a:pt x="100710" y="98046"/>
                  <a:pt x="101344" y="98046"/>
                </a:cubicBezTo>
                <a:close/>
                <a:moveTo>
                  <a:pt x="96515" y="98155"/>
                </a:moveTo>
                <a:cubicBezTo>
                  <a:pt x="97630" y="98155"/>
                  <a:pt x="98198" y="96800"/>
                  <a:pt x="97411" y="96036"/>
                </a:cubicBezTo>
                <a:cubicBezTo>
                  <a:pt x="96624" y="95249"/>
                  <a:pt x="95270" y="95795"/>
                  <a:pt x="95270" y="96910"/>
                </a:cubicBezTo>
                <a:cubicBezTo>
                  <a:pt x="95291" y="97587"/>
                  <a:pt x="95838" y="98155"/>
                  <a:pt x="96515" y="98155"/>
                </a:cubicBezTo>
                <a:close/>
                <a:moveTo>
                  <a:pt x="91708" y="98221"/>
                </a:moveTo>
                <a:cubicBezTo>
                  <a:pt x="92866" y="98221"/>
                  <a:pt x="93456" y="96800"/>
                  <a:pt x="92626" y="95970"/>
                </a:cubicBezTo>
                <a:cubicBezTo>
                  <a:pt x="91795" y="95162"/>
                  <a:pt x="90397" y="95730"/>
                  <a:pt x="90397" y="96910"/>
                </a:cubicBezTo>
                <a:cubicBezTo>
                  <a:pt x="90397" y="97631"/>
                  <a:pt x="90965" y="98221"/>
                  <a:pt x="91708" y="98221"/>
                </a:cubicBezTo>
                <a:close/>
                <a:moveTo>
                  <a:pt x="86879" y="98264"/>
                </a:moveTo>
                <a:cubicBezTo>
                  <a:pt x="88081" y="98264"/>
                  <a:pt x="88693" y="96800"/>
                  <a:pt x="87840" y="95948"/>
                </a:cubicBezTo>
                <a:cubicBezTo>
                  <a:pt x="86988" y="95074"/>
                  <a:pt x="85502" y="95686"/>
                  <a:pt x="85502" y="96910"/>
                </a:cubicBezTo>
                <a:cubicBezTo>
                  <a:pt x="85502" y="97653"/>
                  <a:pt x="86114" y="98264"/>
                  <a:pt x="86879" y="98264"/>
                </a:cubicBezTo>
                <a:close/>
                <a:moveTo>
                  <a:pt x="82050" y="98308"/>
                </a:moveTo>
                <a:cubicBezTo>
                  <a:pt x="83295" y="98308"/>
                  <a:pt x="83907" y="96800"/>
                  <a:pt x="83033" y="95926"/>
                </a:cubicBezTo>
                <a:cubicBezTo>
                  <a:pt x="82159" y="95052"/>
                  <a:pt x="80651" y="95664"/>
                  <a:pt x="80651" y="96910"/>
                </a:cubicBezTo>
                <a:cubicBezTo>
                  <a:pt x="80651" y="97674"/>
                  <a:pt x="81285" y="98308"/>
                  <a:pt x="82050" y="98308"/>
                </a:cubicBezTo>
                <a:close/>
                <a:moveTo>
                  <a:pt x="77221" y="98308"/>
                </a:moveTo>
                <a:cubicBezTo>
                  <a:pt x="78466" y="98308"/>
                  <a:pt x="79100" y="96778"/>
                  <a:pt x="78204" y="95904"/>
                </a:cubicBezTo>
                <a:cubicBezTo>
                  <a:pt x="77330" y="95009"/>
                  <a:pt x="75801" y="95664"/>
                  <a:pt x="75822" y="96910"/>
                </a:cubicBezTo>
                <a:cubicBezTo>
                  <a:pt x="75822" y="97696"/>
                  <a:pt x="76456" y="98308"/>
                  <a:pt x="77221" y="98308"/>
                </a:cubicBezTo>
                <a:close/>
                <a:moveTo>
                  <a:pt x="72392" y="98308"/>
                </a:moveTo>
                <a:cubicBezTo>
                  <a:pt x="73637" y="98308"/>
                  <a:pt x="74249" y="96800"/>
                  <a:pt x="73375" y="95926"/>
                </a:cubicBezTo>
                <a:cubicBezTo>
                  <a:pt x="72501" y="95052"/>
                  <a:pt x="70993" y="95664"/>
                  <a:pt x="70993" y="96910"/>
                </a:cubicBezTo>
                <a:cubicBezTo>
                  <a:pt x="70993" y="97674"/>
                  <a:pt x="71627" y="98308"/>
                  <a:pt x="72392" y="98308"/>
                </a:cubicBezTo>
                <a:close/>
                <a:moveTo>
                  <a:pt x="67563" y="98264"/>
                </a:moveTo>
                <a:cubicBezTo>
                  <a:pt x="68786" y="98264"/>
                  <a:pt x="69376" y="96800"/>
                  <a:pt x="68524" y="95948"/>
                </a:cubicBezTo>
                <a:cubicBezTo>
                  <a:pt x="67672" y="95096"/>
                  <a:pt x="66208" y="95708"/>
                  <a:pt x="66208" y="96910"/>
                </a:cubicBezTo>
                <a:cubicBezTo>
                  <a:pt x="66208" y="97653"/>
                  <a:pt x="66820" y="98264"/>
                  <a:pt x="67563" y="98264"/>
                </a:cubicBezTo>
                <a:close/>
                <a:moveTo>
                  <a:pt x="62756" y="98221"/>
                </a:moveTo>
                <a:cubicBezTo>
                  <a:pt x="63914" y="98221"/>
                  <a:pt x="64482" y="96822"/>
                  <a:pt x="63673" y="96014"/>
                </a:cubicBezTo>
                <a:cubicBezTo>
                  <a:pt x="62843" y="95183"/>
                  <a:pt x="61445" y="95773"/>
                  <a:pt x="61445" y="96931"/>
                </a:cubicBezTo>
                <a:cubicBezTo>
                  <a:pt x="61445" y="97631"/>
                  <a:pt x="62035" y="98221"/>
                  <a:pt x="62756" y="98221"/>
                </a:cubicBezTo>
                <a:close/>
                <a:moveTo>
                  <a:pt x="57927" y="98155"/>
                </a:moveTo>
                <a:cubicBezTo>
                  <a:pt x="59019" y="98155"/>
                  <a:pt x="59565" y="96822"/>
                  <a:pt x="58801" y="96057"/>
                </a:cubicBezTo>
                <a:cubicBezTo>
                  <a:pt x="58014" y="95271"/>
                  <a:pt x="56681" y="95817"/>
                  <a:pt x="56681" y="96931"/>
                </a:cubicBezTo>
                <a:cubicBezTo>
                  <a:pt x="56681" y="97609"/>
                  <a:pt x="57249" y="98155"/>
                  <a:pt x="57927" y="98155"/>
                </a:cubicBezTo>
                <a:close/>
                <a:moveTo>
                  <a:pt x="53098" y="98068"/>
                </a:moveTo>
                <a:cubicBezTo>
                  <a:pt x="54125" y="98068"/>
                  <a:pt x="54627" y="96822"/>
                  <a:pt x="53906" y="96101"/>
                </a:cubicBezTo>
                <a:cubicBezTo>
                  <a:pt x="53185" y="95380"/>
                  <a:pt x="51939" y="95904"/>
                  <a:pt x="51939" y="96931"/>
                </a:cubicBezTo>
                <a:cubicBezTo>
                  <a:pt x="51939" y="97565"/>
                  <a:pt x="52464" y="98068"/>
                  <a:pt x="53098" y="98068"/>
                </a:cubicBezTo>
                <a:close/>
                <a:moveTo>
                  <a:pt x="48268" y="97958"/>
                </a:moveTo>
                <a:cubicBezTo>
                  <a:pt x="49208" y="97958"/>
                  <a:pt x="49667" y="96822"/>
                  <a:pt x="49011" y="96167"/>
                </a:cubicBezTo>
                <a:cubicBezTo>
                  <a:pt x="48356" y="95511"/>
                  <a:pt x="47220" y="95970"/>
                  <a:pt x="47220" y="96910"/>
                </a:cubicBezTo>
                <a:cubicBezTo>
                  <a:pt x="47220" y="97478"/>
                  <a:pt x="47700" y="97958"/>
                  <a:pt x="48268" y="97958"/>
                </a:cubicBezTo>
                <a:close/>
                <a:moveTo>
                  <a:pt x="43439" y="97849"/>
                </a:moveTo>
                <a:cubicBezTo>
                  <a:pt x="44292" y="97871"/>
                  <a:pt x="44729" y="96844"/>
                  <a:pt x="44117" y="96232"/>
                </a:cubicBezTo>
                <a:cubicBezTo>
                  <a:pt x="43527" y="95620"/>
                  <a:pt x="42500" y="96057"/>
                  <a:pt x="42500" y="96910"/>
                </a:cubicBezTo>
                <a:cubicBezTo>
                  <a:pt x="42500" y="97434"/>
                  <a:pt x="42915" y="97871"/>
                  <a:pt x="43439" y="97871"/>
                </a:cubicBezTo>
                <a:close/>
                <a:moveTo>
                  <a:pt x="38610" y="97740"/>
                </a:moveTo>
                <a:cubicBezTo>
                  <a:pt x="39353" y="97740"/>
                  <a:pt x="39703" y="96844"/>
                  <a:pt x="39200" y="96341"/>
                </a:cubicBezTo>
                <a:cubicBezTo>
                  <a:pt x="38676" y="95817"/>
                  <a:pt x="37802" y="96189"/>
                  <a:pt x="37802" y="96910"/>
                </a:cubicBezTo>
                <a:cubicBezTo>
                  <a:pt x="37802" y="97368"/>
                  <a:pt x="38173" y="97740"/>
                  <a:pt x="38610" y="97740"/>
                </a:cubicBezTo>
                <a:close/>
                <a:moveTo>
                  <a:pt x="33781" y="97631"/>
                </a:moveTo>
                <a:cubicBezTo>
                  <a:pt x="34437" y="97631"/>
                  <a:pt x="34765" y="96844"/>
                  <a:pt x="34306" y="96385"/>
                </a:cubicBezTo>
                <a:cubicBezTo>
                  <a:pt x="33847" y="95926"/>
                  <a:pt x="33060" y="96254"/>
                  <a:pt x="33060" y="96910"/>
                </a:cubicBezTo>
                <a:cubicBezTo>
                  <a:pt x="33060" y="97303"/>
                  <a:pt x="33388" y="97631"/>
                  <a:pt x="33781" y="97631"/>
                </a:cubicBezTo>
                <a:close/>
                <a:moveTo>
                  <a:pt x="28974" y="97500"/>
                </a:moveTo>
                <a:cubicBezTo>
                  <a:pt x="29499" y="97500"/>
                  <a:pt x="29783" y="96866"/>
                  <a:pt x="29389" y="96473"/>
                </a:cubicBezTo>
                <a:cubicBezTo>
                  <a:pt x="29018" y="96101"/>
                  <a:pt x="28362" y="96363"/>
                  <a:pt x="28362" y="96910"/>
                </a:cubicBezTo>
                <a:cubicBezTo>
                  <a:pt x="28362" y="97237"/>
                  <a:pt x="28625" y="97500"/>
                  <a:pt x="28974" y="97500"/>
                </a:cubicBezTo>
                <a:close/>
                <a:moveTo>
                  <a:pt x="24145" y="97412"/>
                </a:moveTo>
                <a:cubicBezTo>
                  <a:pt x="24560" y="97412"/>
                  <a:pt x="24779" y="96888"/>
                  <a:pt x="24473" y="96582"/>
                </a:cubicBezTo>
                <a:cubicBezTo>
                  <a:pt x="24189" y="96276"/>
                  <a:pt x="23664" y="96494"/>
                  <a:pt x="23664" y="96910"/>
                </a:cubicBezTo>
                <a:cubicBezTo>
                  <a:pt x="23643" y="97194"/>
                  <a:pt x="23861" y="97412"/>
                  <a:pt x="24145" y="97412"/>
                </a:cubicBezTo>
                <a:close/>
                <a:moveTo>
                  <a:pt x="19316" y="97259"/>
                </a:moveTo>
                <a:cubicBezTo>
                  <a:pt x="19622" y="97259"/>
                  <a:pt x="19775" y="96888"/>
                  <a:pt x="19556" y="96669"/>
                </a:cubicBezTo>
                <a:cubicBezTo>
                  <a:pt x="19338" y="96451"/>
                  <a:pt x="18967" y="96604"/>
                  <a:pt x="18967" y="96931"/>
                </a:cubicBezTo>
                <a:cubicBezTo>
                  <a:pt x="18967" y="97106"/>
                  <a:pt x="19119" y="97259"/>
                  <a:pt x="19316" y="97259"/>
                </a:cubicBezTo>
                <a:close/>
                <a:moveTo>
                  <a:pt x="14487" y="97128"/>
                </a:moveTo>
                <a:cubicBezTo>
                  <a:pt x="14684" y="97128"/>
                  <a:pt x="14793" y="96888"/>
                  <a:pt x="14640" y="96735"/>
                </a:cubicBezTo>
                <a:cubicBezTo>
                  <a:pt x="14509" y="96604"/>
                  <a:pt x="14269" y="96713"/>
                  <a:pt x="14269" y="96910"/>
                </a:cubicBezTo>
                <a:cubicBezTo>
                  <a:pt x="14269" y="97019"/>
                  <a:pt x="14356" y="97128"/>
                  <a:pt x="14487" y="97128"/>
                </a:cubicBezTo>
                <a:close/>
                <a:moveTo>
                  <a:pt x="9658" y="96997"/>
                </a:moveTo>
                <a:cubicBezTo>
                  <a:pt x="9724" y="96997"/>
                  <a:pt x="9767" y="96953"/>
                  <a:pt x="9767" y="96910"/>
                </a:cubicBezTo>
                <a:cubicBezTo>
                  <a:pt x="9767" y="96844"/>
                  <a:pt x="9724" y="96800"/>
                  <a:pt x="9658" y="96822"/>
                </a:cubicBezTo>
                <a:cubicBezTo>
                  <a:pt x="9614" y="96822"/>
                  <a:pt x="9571" y="96844"/>
                  <a:pt x="9571" y="96910"/>
                </a:cubicBezTo>
                <a:cubicBezTo>
                  <a:pt x="9571" y="96953"/>
                  <a:pt x="9614" y="96997"/>
                  <a:pt x="9658" y="96997"/>
                </a:cubicBezTo>
                <a:close/>
                <a:moveTo>
                  <a:pt x="149613" y="92102"/>
                </a:moveTo>
                <a:cubicBezTo>
                  <a:pt x="149613" y="92102"/>
                  <a:pt x="149635" y="92102"/>
                  <a:pt x="149635" y="92081"/>
                </a:cubicBezTo>
                <a:cubicBezTo>
                  <a:pt x="149635" y="92059"/>
                  <a:pt x="149613" y="92059"/>
                  <a:pt x="149613" y="92059"/>
                </a:cubicBezTo>
                <a:cubicBezTo>
                  <a:pt x="149591" y="92059"/>
                  <a:pt x="149569" y="92059"/>
                  <a:pt x="149591" y="92081"/>
                </a:cubicBezTo>
                <a:cubicBezTo>
                  <a:pt x="149569" y="92102"/>
                  <a:pt x="149591" y="92102"/>
                  <a:pt x="149613" y="92102"/>
                </a:cubicBezTo>
                <a:close/>
                <a:moveTo>
                  <a:pt x="144784" y="92233"/>
                </a:moveTo>
                <a:cubicBezTo>
                  <a:pt x="144871" y="92233"/>
                  <a:pt x="144937" y="92168"/>
                  <a:pt x="144937" y="92081"/>
                </a:cubicBezTo>
                <a:cubicBezTo>
                  <a:pt x="144937" y="91862"/>
                  <a:pt x="144631" y="91862"/>
                  <a:pt x="144631" y="92081"/>
                </a:cubicBezTo>
                <a:cubicBezTo>
                  <a:pt x="144631" y="92168"/>
                  <a:pt x="144696" y="92233"/>
                  <a:pt x="144784" y="92233"/>
                </a:cubicBezTo>
                <a:close/>
                <a:moveTo>
                  <a:pt x="139955" y="92365"/>
                </a:moveTo>
                <a:cubicBezTo>
                  <a:pt x="140217" y="92365"/>
                  <a:pt x="140348" y="92059"/>
                  <a:pt x="140173" y="91862"/>
                </a:cubicBezTo>
                <a:cubicBezTo>
                  <a:pt x="139976" y="91687"/>
                  <a:pt x="139671" y="91818"/>
                  <a:pt x="139671" y="92081"/>
                </a:cubicBezTo>
                <a:cubicBezTo>
                  <a:pt x="139671" y="92233"/>
                  <a:pt x="139802" y="92365"/>
                  <a:pt x="139955" y="92365"/>
                </a:cubicBezTo>
                <a:close/>
                <a:moveTo>
                  <a:pt x="135126" y="92518"/>
                </a:moveTo>
                <a:cubicBezTo>
                  <a:pt x="135519" y="92496"/>
                  <a:pt x="135694" y="92037"/>
                  <a:pt x="135431" y="91775"/>
                </a:cubicBezTo>
                <a:cubicBezTo>
                  <a:pt x="135169" y="91512"/>
                  <a:pt x="134710" y="91687"/>
                  <a:pt x="134710" y="92081"/>
                </a:cubicBezTo>
                <a:cubicBezTo>
                  <a:pt x="134710" y="92321"/>
                  <a:pt x="134885" y="92496"/>
                  <a:pt x="135126" y="92518"/>
                </a:cubicBezTo>
                <a:close/>
                <a:moveTo>
                  <a:pt x="130297" y="92627"/>
                </a:moveTo>
                <a:cubicBezTo>
                  <a:pt x="130799" y="92627"/>
                  <a:pt x="131039" y="92037"/>
                  <a:pt x="130690" y="91687"/>
                </a:cubicBezTo>
                <a:cubicBezTo>
                  <a:pt x="130340" y="91359"/>
                  <a:pt x="129750" y="91600"/>
                  <a:pt x="129750" y="92081"/>
                </a:cubicBezTo>
                <a:cubicBezTo>
                  <a:pt x="129750" y="92386"/>
                  <a:pt x="130012" y="92627"/>
                  <a:pt x="130297" y="92627"/>
                </a:cubicBezTo>
                <a:close/>
                <a:moveTo>
                  <a:pt x="125489" y="92758"/>
                </a:moveTo>
                <a:cubicBezTo>
                  <a:pt x="126079" y="92758"/>
                  <a:pt x="126385" y="92015"/>
                  <a:pt x="125970" y="91600"/>
                </a:cubicBezTo>
                <a:cubicBezTo>
                  <a:pt x="125533" y="91163"/>
                  <a:pt x="124790" y="91469"/>
                  <a:pt x="124790" y="92081"/>
                </a:cubicBezTo>
                <a:cubicBezTo>
                  <a:pt x="124790" y="92452"/>
                  <a:pt x="125096" y="92758"/>
                  <a:pt x="125489" y="92758"/>
                </a:cubicBezTo>
                <a:close/>
                <a:moveTo>
                  <a:pt x="120660" y="92889"/>
                </a:moveTo>
                <a:cubicBezTo>
                  <a:pt x="121360" y="92889"/>
                  <a:pt x="121731" y="92037"/>
                  <a:pt x="121228" y="91512"/>
                </a:cubicBezTo>
                <a:cubicBezTo>
                  <a:pt x="120726" y="91010"/>
                  <a:pt x="119874" y="91359"/>
                  <a:pt x="119852" y="92059"/>
                </a:cubicBezTo>
                <a:cubicBezTo>
                  <a:pt x="119830" y="92518"/>
                  <a:pt x="120201" y="92889"/>
                  <a:pt x="120660" y="92889"/>
                </a:cubicBezTo>
                <a:close/>
                <a:moveTo>
                  <a:pt x="115831" y="92998"/>
                </a:moveTo>
                <a:cubicBezTo>
                  <a:pt x="116640" y="92998"/>
                  <a:pt x="117055" y="92015"/>
                  <a:pt x="116487" y="91425"/>
                </a:cubicBezTo>
                <a:cubicBezTo>
                  <a:pt x="115897" y="90835"/>
                  <a:pt x="114914" y="91250"/>
                  <a:pt x="114914" y="92081"/>
                </a:cubicBezTo>
                <a:cubicBezTo>
                  <a:pt x="114892" y="92583"/>
                  <a:pt x="115307" y="92998"/>
                  <a:pt x="115831" y="92998"/>
                </a:cubicBezTo>
                <a:close/>
                <a:moveTo>
                  <a:pt x="111002" y="93129"/>
                </a:moveTo>
                <a:cubicBezTo>
                  <a:pt x="111942" y="93129"/>
                  <a:pt x="112401" y="91993"/>
                  <a:pt x="111745" y="91338"/>
                </a:cubicBezTo>
                <a:cubicBezTo>
                  <a:pt x="111090" y="90682"/>
                  <a:pt x="109953" y="91141"/>
                  <a:pt x="109953" y="92081"/>
                </a:cubicBezTo>
                <a:cubicBezTo>
                  <a:pt x="109953" y="92649"/>
                  <a:pt x="110434" y="93129"/>
                  <a:pt x="111002" y="93129"/>
                </a:cubicBezTo>
                <a:close/>
                <a:moveTo>
                  <a:pt x="106173" y="93239"/>
                </a:moveTo>
                <a:cubicBezTo>
                  <a:pt x="107200" y="93239"/>
                  <a:pt x="107725" y="91993"/>
                  <a:pt x="106982" y="91272"/>
                </a:cubicBezTo>
                <a:cubicBezTo>
                  <a:pt x="106261" y="90529"/>
                  <a:pt x="105015" y="91054"/>
                  <a:pt x="105015" y="92081"/>
                </a:cubicBezTo>
                <a:cubicBezTo>
                  <a:pt x="105015" y="92714"/>
                  <a:pt x="105540" y="93239"/>
                  <a:pt x="106173" y="93239"/>
                </a:cubicBezTo>
                <a:close/>
                <a:moveTo>
                  <a:pt x="101344" y="93326"/>
                </a:moveTo>
                <a:cubicBezTo>
                  <a:pt x="102480" y="93326"/>
                  <a:pt x="103027" y="91971"/>
                  <a:pt x="102240" y="91185"/>
                </a:cubicBezTo>
                <a:cubicBezTo>
                  <a:pt x="101453" y="90398"/>
                  <a:pt x="100099" y="90966"/>
                  <a:pt x="100099" y="92081"/>
                </a:cubicBezTo>
                <a:cubicBezTo>
                  <a:pt x="100099" y="92780"/>
                  <a:pt x="100645" y="93326"/>
                  <a:pt x="101344" y="93326"/>
                </a:cubicBezTo>
                <a:close/>
                <a:moveTo>
                  <a:pt x="96515" y="93435"/>
                </a:moveTo>
                <a:cubicBezTo>
                  <a:pt x="97739" y="93435"/>
                  <a:pt x="98372" y="91971"/>
                  <a:pt x="97520" y="91097"/>
                </a:cubicBezTo>
                <a:cubicBezTo>
                  <a:pt x="96646" y="90245"/>
                  <a:pt x="95182" y="90835"/>
                  <a:pt x="95182" y="92059"/>
                </a:cubicBezTo>
                <a:cubicBezTo>
                  <a:pt x="95160" y="92823"/>
                  <a:pt x="95772" y="93435"/>
                  <a:pt x="96515" y="93435"/>
                </a:cubicBezTo>
                <a:close/>
                <a:moveTo>
                  <a:pt x="91708" y="93501"/>
                </a:moveTo>
                <a:cubicBezTo>
                  <a:pt x="92975" y="93501"/>
                  <a:pt x="93609" y="91971"/>
                  <a:pt x="92713" y="91075"/>
                </a:cubicBezTo>
                <a:cubicBezTo>
                  <a:pt x="91817" y="90158"/>
                  <a:pt x="90266" y="90813"/>
                  <a:pt x="90266" y="92081"/>
                </a:cubicBezTo>
                <a:cubicBezTo>
                  <a:pt x="90266" y="92867"/>
                  <a:pt x="90899" y="93501"/>
                  <a:pt x="91708" y="93501"/>
                </a:cubicBezTo>
                <a:close/>
                <a:moveTo>
                  <a:pt x="86879" y="93566"/>
                </a:moveTo>
                <a:cubicBezTo>
                  <a:pt x="88212" y="93566"/>
                  <a:pt x="88889" y="91971"/>
                  <a:pt x="87928" y="91010"/>
                </a:cubicBezTo>
                <a:cubicBezTo>
                  <a:pt x="86988" y="90070"/>
                  <a:pt x="85371" y="90748"/>
                  <a:pt x="85371" y="92081"/>
                </a:cubicBezTo>
                <a:cubicBezTo>
                  <a:pt x="85371" y="92911"/>
                  <a:pt x="86049" y="93566"/>
                  <a:pt x="86879" y="93566"/>
                </a:cubicBezTo>
                <a:close/>
                <a:moveTo>
                  <a:pt x="82050" y="93610"/>
                </a:moveTo>
                <a:cubicBezTo>
                  <a:pt x="83426" y="93610"/>
                  <a:pt x="84104" y="91949"/>
                  <a:pt x="83142" y="90988"/>
                </a:cubicBezTo>
                <a:cubicBezTo>
                  <a:pt x="82159" y="90027"/>
                  <a:pt x="80498" y="90704"/>
                  <a:pt x="80498" y="92081"/>
                </a:cubicBezTo>
                <a:cubicBezTo>
                  <a:pt x="80498" y="92933"/>
                  <a:pt x="81198" y="93610"/>
                  <a:pt x="82050" y="93610"/>
                </a:cubicBezTo>
                <a:close/>
                <a:moveTo>
                  <a:pt x="77221" y="93632"/>
                </a:moveTo>
                <a:cubicBezTo>
                  <a:pt x="78597" y="93632"/>
                  <a:pt x="79297" y="91949"/>
                  <a:pt x="78313" y="90988"/>
                </a:cubicBezTo>
                <a:cubicBezTo>
                  <a:pt x="77352" y="90005"/>
                  <a:pt x="75669" y="90682"/>
                  <a:pt x="75669" y="92081"/>
                </a:cubicBezTo>
                <a:cubicBezTo>
                  <a:pt x="75669" y="92933"/>
                  <a:pt x="76369" y="93632"/>
                  <a:pt x="77221" y="93632"/>
                </a:cubicBezTo>
                <a:close/>
                <a:moveTo>
                  <a:pt x="72392" y="93610"/>
                </a:moveTo>
                <a:cubicBezTo>
                  <a:pt x="73768" y="93610"/>
                  <a:pt x="74468" y="91949"/>
                  <a:pt x="73484" y="90988"/>
                </a:cubicBezTo>
                <a:cubicBezTo>
                  <a:pt x="72523" y="90027"/>
                  <a:pt x="70862" y="90704"/>
                  <a:pt x="70862" y="92081"/>
                </a:cubicBezTo>
                <a:cubicBezTo>
                  <a:pt x="70862" y="92933"/>
                  <a:pt x="71540" y="93610"/>
                  <a:pt x="72392" y="93610"/>
                </a:cubicBezTo>
                <a:close/>
                <a:moveTo>
                  <a:pt x="67563" y="93566"/>
                </a:moveTo>
                <a:cubicBezTo>
                  <a:pt x="68896" y="93566"/>
                  <a:pt x="69551" y="91971"/>
                  <a:pt x="68612" y="91032"/>
                </a:cubicBezTo>
                <a:cubicBezTo>
                  <a:pt x="67694" y="90092"/>
                  <a:pt x="66077" y="90748"/>
                  <a:pt x="66077" y="92081"/>
                </a:cubicBezTo>
                <a:cubicBezTo>
                  <a:pt x="66077" y="92889"/>
                  <a:pt x="66754" y="93566"/>
                  <a:pt x="67563" y="93566"/>
                </a:cubicBezTo>
                <a:close/>
                <a:moveTo>
                  <a:pt x="62734" y="93501"/>
                </a:moveTo>
                <a:cubicBezTo>
                  <a:pt x="64001" y="93501"/>
                  <a:pt x="64657" y="91971"/>
                  <a:pt x="63761" y="91075"/>
                </a:cubicBezTo>
                <a:cubicBezTo>
                  <a:pt x="62865" y="90180"/>
                  <a:pt x="61335" y="90813"/>
                  <a:pt x="61335" y="92081"/>
                </a:cubicBezTo>
                <a:cubicBezTo>
                  <a:pt x="61335" y="92867"/>
                  <a:pt x="61969" y="93501"/>
                  <a:pt x="62734" y="93501"/>
                </a:cubicBezTo>
                <a:close/>
                <a:moveTo>
                  <a:pt x="57927" y="93435"/>
                </a:moveTo>
                <a:cubicBezTo>
                  <a:pt x="59128" y="93435"/>
                  <a:pt x="59762" y="91971"/>
                  <a:pt x="58910" y="91097"/>
                </a:cubicBezTo>
                <a:cubicBezTo>
                  <a:pt x="58036" y="90245"/>
                  <a:pt x="56572" y="90835"/>
                  <a:pt x="56572" y="92059"/>
                </a:cubicBezTo>
                <a:cubicBezTo>
                  <a:pt x="56550" y="92823"/>
                  <a:pt x="57162" y="93435"/>
                  <a:pt x="57927" y="93435"/>
                </a:cubicBezTo>
                <a:close/>
                <a:moveTo>
                  <a:pt x="53098" y="93326"/>
                </a:moveTo>
                <a:cubicBezTo>
                  <a:pt x="54212" y="93326"/>
                  <a:pt x="54780" y="91971"/>
                  <a:pt x="53993" y="91185"/>
                </a:cubicBezTo>
                <a:cubicBezTo>
                  <a:pt x="53185" y="90398"/>
                  <a:pt x="51830" y="90966"/>
                  <a:pt x="51830" y="92081"/>
                </a:cubicBezTo>
                <a:cubicBezTo>
                  <a:pt x="51830" y="92780"/>
                  <a:pt x="52398" y="93348"/>
                  <a:pt x="53098" y="93326"/>
                </a:cubicBezTo>
                <a:close/>
                <a:moveTo>
                  <a:pt x="48268" y="93239"/>
                </a:moveTo>
                <a:cubicBezTo>
                  <a:pt x="49295" y="93239"/>
                  <a:pt x="49820" y="91993"/>
                  <a:pt x="49077" y="91272"/>
                </a:cubicBezTo>
                <a:cubicBezTo>
                  <a:pt x="48356" y="90529"/>
                  <a:pt x="47110" y="91054"/>
                  <a:pt x="47110" y="92081"/>
                </a:cubicBezTo>
                <a:cubicBezTo>
                  <a:pt x="47110" y="92714"/>
                  <a:pt x="47635" y="93239"/>
                  <a:pt x="48268" y="93239"/>
                </a:cubicBezTo>
                <a:close/>
                <a:moveTo>
                  <a:pt x="43439" y="93108"/>
                </a:moveTo>
                <a:cubicBezTo>
                  <a:pt x="44357" y="93108"/>
                  <a:pt x="44816" y="91993"/>
                  <a:pt x="44182" y="91359"/>
                </a:cubicBezTo>
                <a:cubicBezTo>
                  <a:pt x="43527" y="90704"/>
                  <a:pt x="42412" y="91163"/>
                  <a:pt x="42412" y="92081"/>
                </a:cubicBezTo>
                <a:cubicBezTo>
                  <a:pt x="42412" y="92649"/>
                  <a:pt x="42871" y="93108"/>
                  <a:pt x="43439" y="93108"/>
                </a:cubicBezTo>
                <a:close/>
                <a:moveTo>
                  <a:pt x="38610" y="92998"/>
                </a:moveTo>
                <a:cubicBezTo>
                  <a:pt x="39419" y="92998"/>
                  <a:pt x="39834" y="92015"/>
                  <a:pt x="39266" y="91425"/>
                </a:cubicBezTo>
                <a:cubicBezTo>
                  <a:pt x="38698" y="90857"/>
                  <a:pt x="37715" y="91272"/>
                  <a:pt x="37715" y="92081"/>
                </a:cubicBezTo>
                <a:cubicBezTo>
                  <a:pt x="37715" y="92583"/>
                  <a:pt x="38108" y="92998"/>
                  <a:pt x="38610" y="92998"/>
                </a:cubicBezTo>
                <a:close/>
                <a:moveTo>
                  <a:pt x="33781" y="92867"/>
                </a:moveTo>
                <a:cubicBezTo>
                  <a:pt x="34502" y="92867"/>
                  <a:pt x="34852" y="92015"/>
                  <a:pt x="34350" y="91534"/>
                </a:cubicBezTo>
                <a:cubicBezTo>
                  <a:pt x="33847" y="91032"/>
                  <a:pt x="32995" y="91381"/>
                  <a:pt x="32995" y="92081"/>
                </a:cubicBezTo>
                <a:cubicBezTo>
                  <a:pt x="32995" y="92518"/>
                  <a:pt x="33366" y="92867"/>
                  <a:pt x="33781" y="92867"/>
                </a:cubicBezTo>
                <a:close/>
                <a:moveTo>
                  <a:pt x="28974" y="92758"/>
                </a:moveTo>
                <a:cubicBezTo>
                  <a:pt x="29564" y="92758"/>
                  <a:pt x="29870" y="92037"/>
                  <a:pt x="29433" y="91622"/>
                </a:cubicBezTo>
                <a:cubicBezTo>
                  <a:pt x="29018" y="91206"/>
                  <a:pt x="28297" y="91491"/>
                  <a:pt x="28297" y="92102"/>
                </a:cubicBezTo>
                <a:cubicBezTo>
                  <a:pt x="28297" y="92452"/>
                  <a:pt x="28603" y="92758"/>
                  <a:pt x="28974" y="92758"/>
                </a:cubicBezTo>
                <a:close/>
                <a:moveTo>
                  <a:pt x="24145" y="92627"/>
                </a:moveTo>
                <a:cubicBezTo>
                  <a:pt x="24626" y="92627"/>
                  <a:pt x="24866" y="92037"/>
                  <a:pt x="24517" y="91687"/>
                </a:cubicBezTo>
                <a:cubicBezTo>
                  <a:pt x="24189" y="91359"/>
                  <a:pt x="23599" y="91600"/>
                  <a:pt x="23599" y="92081"/>
                </a:cubicBezTo>
                <a:cubicBezTo>
                  <a:pt x="23599" y="92386"/>
                  <a:pt x="23839" y="92627"/>
                  <a:pt x="24145" y="92627"/>
                </a:cubicBezTo>
                <a:close/>
                <a:moveTo>
                  <a:pt x="19316" y="92518"/>
                </a:moveTo>
                <a:cubicBezTo>
                  <a:pt x="19688" y="92518"/>
                  <a:pt x="19862" y="92059"/>
                  <a:pt x="19600" y="91796"/>
                </a:cubicBezTo>
                <a:cubicBezTo>
                  <a:pt x="19360" y="91534"/>
                  <a:pt x="18901" y="91731"/>
                  <a:pt x="18901" y="92102"/>
                </a:cubicBezTo>
                <a:cubicBezTo>
                  <a:pt x="18901" y="92321"/>
                  <a:pt x="19076" y="92518"/>
                  <a:pt x="19316" y="92518"/>
                </a:cubicBezTo>
                <a:close/>
                <a:moveTo>
                  <a:pt x="14487" y="92365"/>
                </a:moveTo>
                <a:cubicBezTo>
                  <a:pt x="14727" y="92365"/>
                  <a:pt x="14859" y="92081"/>
                  <a:pt x="14684" y="91906"/>
                </a:cubicBezTo>
                <a:cubicBezTo>
                  <a:pt x="14509" y="91731"/>
                  <a:pt x="14225" y="91862"/>
                  <a:pt x="14225" y="92102"/>
                </a:cubicBezTo>
                <a:cubicBezTo>
                  <a:pt x="14225" y="92255"/>
                  <a:pt x="14334" y="92365"/>
                  <a:pt x="14487" y="92365"/>
                </a:cubicBezTo>
                <a:close/>
                <a:moveTo>
                  <a:pt x="9658" y="92233"/>
                </a:moveTo>
                <a:cubicBezTo>
                  <a:pt x="9833" y="92255"/>
                  <a:pt x="9833" y="91928"/>
                  <a:pt x="9658" y="91949"/>
                </a:cubicBezTo>
                <a:cubicBezTo>
                  <a:pt x="9483" y="91971"/>
                  <a:pt x="9483" y="92212"/>
                  <a:pt x="9658" y="92233"/>
                </a:cubicBezTo>
                <a:close/>
                <a:moveTo>
                  <a:pt x="4829" y="92124"/>
                </a:moveTo>
                <a:cubicBezTo>
                  <a:pt x="4851" y="92124"/>
                  <a:pt x="4873" y="92102"/>
                  <a:pt x="4873" y="92081"/>
                </a:cubicBezTo>
                <a:cubicBezTo>
                  <a:pt x="4873" y="92081"/>
                  <a:pt x="4851" y="92059"/>
                  <a:pt x="4829" y="92059"/>
                </a:cubicBezTo>
                <a:cubicBezTo>
                  <a:pt x="4829" y="92059"/>
                  <a:pt x="4807" y="92081"/>
                  <a:pt x="4807" y="92081"/>
                </a:cubicBezTo>
                <a:cubicBezTo>
                  <a:pt x="4807" y="92102"/>
                  <a:pt x="4829" y="92124"/>
                  <a:pt x="4829" y="92124"/>
                </a:cubicBezTo>
                <a:close/>
                <a:moveTo>
                  <a:pt x="149591" y="87339"/>
                </a:moveTo>
                <a:cubicBezTo>
                  <a:pt x="149700" y="87339"/>
                  <a:pt x="149525" y="87164"/>
                  <a:pt x="149525" y="87273"/>
                </a:cubicBezTo>
                <a:cubicBezTo>
                  <a:pt x="149525" y="87295"/>
                  <a:pt x="149569" y="87339"/>
                  <a:pt x="149591" y="87339"/>
                </a:cubicBezTo>
                <a:close/>
                <a:moveTo>
                  <a:pt x="144784" y="87470"/>
                </a:moveTo>
                <a:cubicBezTo>
                  <a:pt x="144958" y="87470"/>
                  <a:pt x="145046" y="87251"/>
                  <a:pt x="144915" y="87120"/>
                </a:cubicBezTo>
                <a:cubicBezTo>
                  <a:pt x="144784" y="86989"/>
                  <a:pt x="144565" y="87077"/>
                  <a:pt x="144565" y="87273"/>
                </a:cubicBezTo>
                <a:cubicBezTo>
                  <a:pt x="144565" y="87383"/>
                  <a:pt x="144653" y="87470"/>
                  <a:pt x="144784" y="87470"/>
                </a:cubicBezTo>
                <a:close/>
                <a:moveTo>
                  <a:pt x="139955" y="87601"/>
                </a:moveTo>
                <a:cubicBezTo>
                  <a:pt x="140239" y="87601"/>
                  <a:pt x="140392" y="87230"/>
                  <a:pt x="140195" y="87033"/>
                </a:cubicBezTo>
                <a:cubicBezTo>
                  <a:pt x="139976" y="86814"/>
                  <a:pt x="139605" y="86967"/>
                  <a:pt x="139605" y="87273"/>
                </a:cubicBezTo>
                <a:cubicBezTo>
                  <a:pt x="139605" y="87448"/>
                  <a:pt x="139758" y="87601"/>
                  <a:pt x="139955" y="87601"/>
                </a:cubicBezTo>
                <a:close/>
                <a:moveTo>
                  <a:pt x="135126" y="87732"/>
                </a:moveTo>
                <a:cubicBezTo>
                  <a:pt x="135541" y="87732"/>
                  <a:pt x="135759" y="87230"/>
                  <a:pt x="135453" y="86924"/>
                </a:cubicBezTo>
                <a:cubicBezTo>
                  <a:pt x="135147" y="86640"/>
                  <a:pt x="134645" y="86858"/>
                  <a:pt x="134645" y="87273"/>
                </a:cubicBezTo>
                <a:cubicBezTo>
                  <a:pt x="134645" y="87536"/>
                  <a:pt x="134863" y="87732"/>
                  <a:pt x="135126" y="87732"/>
                </a:cubicBezTo>
                <a:close/>
                <a:moveTo>
                  <a:pt x="130297" y="87863"/>
                </a:moveTo>
                <a:cubicBezTo>
                  <a:pt x="130843" y="87863"/>
                  <a:pt x="131105" y="87208"/>
                  <a:pt x="130712" y="86836"/>
                </a:cubicBezTo>
                <a:cubicBezTo>
                  <a:pt x="130340" y="86465"/>
                  <a:pt x="129685" y="86727"/>
                  <a:pt x="129685" y="87273"/>
                </a:cubicBezTo>
                <a:cubicBezTo>
                  <a:pt x="129707" y="87601"/>
                  <a:pt x="129969" y="87863"/>
                  <a:pt x="130297" y="87863"/>
                </a:cubicBezTo>
                <a:close/>
                <a:moveTo>
                  <a:pt x="125467" y="87994"/>
                </a:moveTo>
                <a:cubicBezTo>
                  <a:pt x="126123" y="87994"/>
                  <a:pt x="126451" y="87208"/>
                  <a:pt x="125992" y="86749"/>
                </a:cubicBezTo>
                <a:cubicBezTo>
                  <a:pt x="125533" y="86268"/>
                  <a:pt x="124725" y="86618"/>
                  <a:pt x="124746" y="87273"/>
                </a:cubicBezTo>
                <a:cubicBezTo>
                  <a:pt x="124746" y="87667"/>
                  <a:pt x="125074" y="87994"/>
                  <a:pt x="125467" y="87994"/>
                </a:cubicBezTo>
                <a:close/>
                <a:moveTo>
                  <a:pt x="120638" y="88147"/>
                </a:moveTo>
                <a:cubicBezTo>
                  <a:pt x="121425" y="88147"/>
                  <a:pt x="121818" y="87208"/>
                  <a:pt x="121272" y="86640"/>
                </a:cubicBezTo>
                <a:cubicBezTo>
                  <a:pt x="120704" y="86093"/>
                  <a:pt x="119764" y="86487"/>
                  <a:pt x="119786" y="87273"/>
                </a:cubicBezTo>
                <a:cubicBezTo>
                  <a:pt x="119786" y="87754"/>
                  <a:pt x="120158" y="88126"/>
                  <a:pt x="120638" y="88147"/>
                </a:cubicBezTo>
                <a:close/>
                <a:moveTo>
                  <a:pt x="115831" y="88257"/>
                </a:moveTo>
                <a:cubicBezTo>
                  <a:pt x="116705" y="88257"/>
                  <a:pt x="117142" y="87186"/>
                  <a:pt x="116530" y="86552"/>
                </a:cubicBezTo>
                <a:cubicBezTo>
                  <a:pt x="115897" y="85940"/>
                  <a:pt x="114826" y="86377"/>
                  <a:pt x="114826" y="87273"/>
                </a:cubicBezTo>
                <a:cubicBezTo>
                  <a:pt x="114826" y="87820"/>
                  <a:pt x="115263" y="88257"/>
                  <a:pt x="115831" y="88257"/>
                </a:cubicBezTo>
                <a:close/>
                <a:moveTo>
                  <a:pt x="111002" y="88388"/>
                </a:moveTo>
                <a:cubicBezTo>
                  <a:pt x="112007" y="88388"/>
                  <a:pt x="112510" y="87186"/>
                  <a:pt x="111789" y="86465"/>
                </a:cubicBezTo>
                <a:cubicBezTo>
                  <a:pt x="111090" y="85766"/>
                  <a:pt x="109866" y="86268"/>
                  <a:pt x="109888" y="87273"/>
                </a:cubicBezTo>
                <a:cubicBezTo>
                  <a:pt x="109866" y="87885"/>
                  <a:pt x="110390" y="88388"/>
                  <a:pt x="111002" y="88388"/>
                </a:cubicBezTo>
                <a:close/>
                <a:moveTo>
                  <a:pt x="106173" y="88519"/>
                </a:moveTo>
                <a:cubicBezTo>
                  <a:pt x="107288" y="88519"/>
                  <a:pt x="107834" y="87164"/>
                  <a:pt x="107047" y="86377"/>
                </a:cubicBezTo>
                <a:cubicBezTo>
                  <a:pt x="106261" y="85591"/>
                  <a:pt x="104928" y="86159"/>
                  <a:pt x="104928" y="87273"/>
                </a:cubicBezTo>
                <a:cubicBezTo>
                  <a:pt x="104928" y="87951"/>
                  <a:pt x="105496" y="88519"/>
                  <a:pt x="106173" y="88519"/>
                </a:cubicBezTo>
                <a:close/>
                <a:moveTo>
                  <a:pt x="101344" y="88628"/>
                </a:moveTo>
                <a:cubicBezTo>
                  <a:pt x="102546" y="88628"/>
                  <a:pt x="103158" y="87164"/>
                  <a:pt x="102306" y="86312"/>
                </a:cubicBezTo>
                <a:cubicBezTo>
                  <a:pt x="101453" y="85460"/>
                  <a:pt x="99989" y="86072"/>
                  <a:pt x="99989" y="87273"/>
                </a:cubicBezTo>
                <a:cubicBezTo>
                  <a:pt x="99989" y="88016"/>
                  <a:pt x="100601" y="88628"/>
                  <a:pt x="101344" y="88628"/>
                </a:cubicBezTo>
                <a:close/>
                <a:moveTo>
                  <a:pt x="96537" y="88715"/>
                </a:moveTo>
                <a:cubicBezTo>
                  <a:pt x="97826" y="88715"/>
                  <a:pt x="98482" y="87142"/>
                  <a:pt x="97542" y="86224"/>
                </a:cubicBezTo>
                <a:cubicBezTo>
                  <a:pt x="96624" y="85307"/>
                  <a:pt x="95073" y="85962"/>
                  <a:pt x="95073" y="87273"/>
                </a:cubicBezTo>
                <a:cubicBezTo>
                  <a:pt x="95073" y="88082"/>
                  <a:pt x="95729" y="88737"/>
                  <a:pt x="96537" y="88715"/>
                </a:cubicBezTo>
                <a:close/>
                <a:moveTo>
                  <a:pt x="91708" y="88825"/>
                </a:moveTo>
                <a:cubicBezTo>
                  <a:pt x="93085" y="88825"/>
                  <a:pt x="93784" y="87142"/>
                  <a:pt x="92800" y="86159"/>
                </a:cubicBezTo>
                <a:cubicBezTo>
                  <a:pt x="91817" y="85198"/>
                  <a:pt x="90135" y="85875"/>
                  <a:pt x="90157" y="87273"/>
                </a:cubicBezTo>
                <a:cubicBezTo>
                  <a:pt x="90157" y="88126"/>
                  <a:pt x="90834" y="88825"/>
                  <a:pt x="91708" y="88825"/>
                </a:cubicBezTo>
                <a:close/>
                <a:moveTo>
                  <a:pt x="86879" y="88890"/>
                </a:moveTo>
                <a:cubicBezTo>
                  <a:pt x="88321" y="88890"/>
                  <a:pt x="89042" y="87142"/>
                  <a:pt x="88015" y="86115"/>
                </a:cubicBezTo>
                <a:cubicBezTo>
                  <a:pt x="86988" y="85110"/>
                  <a:pt x="85262" y="85831"/>
                  <a:pt x="85262" y="87273"/>
                </a:cubicBezTo>
                <a:cubicBezTo>
                  <a:pt x="85262" y="88169"/>
                  <a:pt x="85983" y="88890"/>
                  <a:pt x="86879" y="88890"/>
                </a:cubicBezTo>
                <a:close/>
                <a:moveTo>
                  <a:pt x="82050" y="88934"/>
                </a:moveTo>
                <a:cubicBezTo>
                  <a:pt x="83536" y="88934"/>
                  <a:pt x="84279" y="87142"/>
                  <a:pt x="83230" y="86093"/>
                </a:cubicBezTo>
                <a:cubicBezTo>
                  <a:pt x="82181" y="85023"/>
                  <a:pt x="80367" y="85787"/>
                  <a:pt x="80367" y="87273"/>
                </a:cubicBezTo>
                <a:cubicBezTo>
                  <a:pt x="80367" y="88191"/>
                  <a:pt x="81132" y="88934"/>
                  <a:pt x="82050" y="88934"/>
                </a:cubicBezTo>
                <a:close/>
                <a:moveTo>
                  <a:pt x="77221" y="88956"/>
                </a:moveTo>
                <a:cubicBezTo>
                  <a:pt x="78729" y="88956"/>
                  <a:pt x="79471" y="87142"/>
                  <a:pt x="78423" y="86072"/>
                </a:cubicBezTo>
                <a:cubicBezTo>
                  <a:pt x="77352" y="85001"/>
                  <a:pt x="75538" y="85766"/>
                  <a:pt x="75538" y="87273"/>
                </a:cubicBezTo>
                <a:cubicBezTo>
                  <a:pt x="75538" y="88191"/>
                  <a:pt x="76281" y="88956"/>
                  <a:pt x="77221" y="88956"/>
                </a:cubicBezTo>
                <a:close/>
                <a:moveTo>
                  <a:pt x="72392" y="88934"/>
                </a:moveTo>
                <a:cubicBezTo>
                  <a:pt x="73878" y="88934"/>
                  <a:pt x="74621" y="87142"/>
                  <a:pt x="73572" y="86072"/>
                </a:cubicBezTo>
                <a:cubicBezTo>
                  <a:pt x="72523" y="85023"/>
                  <a:pt x="70731" y="85766"/>
                  <a:pt x="70731" y="87273"/>
                </a:cubicBezTo>
                <a:cubicBezTo>
                  <a:pt x="70731" y="88191"/>
                  <a:pt x="71474" y="88934"/>
                  <a:pt x="72392" y="88934"/>
                </a:cubicBezTo>
                <a:close/>
                <a:moveTo>
                  <a:pt x="67563" y="88890"/>
                </a:moveTo>
                <a:cubicBezTo>
                  <a:pt x="69005" y="88890"/>
                  <a:pt x="69726" y="87142"/>
                  <a:pt x="68721" y="86115"/>
                </a:cubicBezTo>
                <a:cubicBezTo>
                  <a:pt x="67694" y="85110"/>
                  <a:pt x="65946" y="85831"/>
                  <a:pt x="65946" y="87273"/>
                </a:cubicBezTo>
                <a:cubicBezTo>
                  <a:pt x="65946" y="88169"/>
                  <a:pt x="66667" y="88890"/>
                  <a:pt x="67563" y="88890"/>
                </a:cubicBezTo>
                <a:close/>
                <a:moveTo>
                  <a:pt x="62734" y="88803"/>
                </a:moveTo>
                <a:cubicBezTo>
                  <a:pt x="64110" y="88803"/>
                  <a:pt x="64810" y="87142"/>
                  <a:pt x="63826" y="86181"/>
                </a:cubicBezTo>
                <a:cubicBezTo>
                  <a:pt x="62865" y="85198"/>
                  <a:pt x="61204" y="85897"/>
                  <a:pt x="61204" y="87273"/>
                </a:cubicBezTo>
                <a:cubicBezTo>
                  <a:pt x="61204" y="88104"/>
                  <a:pt x="61903" y="88803"/>
                  <a:pt x="62734" y="88803"/>
                </a:cubicBezTo>
                <a:close/>
                <a:moveTo>
                  <a:pt x="57927" y="88715"/>
                </a:moveTo>
                <a:cubicBezTo>
                  <a:pt x="59216" y="88715"/>
                  <a:pt x="59849" y="87164"/>
                  <a:pt x="58932" y="86246"/>
                </a:cubicBezTo>
                <a:cubicBezTo>
                  <a:pt x="58036" y="85329"/>
                  <a:pt x="56463" y="85984"/>
                  <a:pt x="56463" y="87273"/>
                </a:cubicBezTo>
                <a:cubicBezTo>
                  <a:pt x="56463" y="88060"/>
                  <a:pt x="57118" y="88715"/>
                  <a:pt x="57927" y="88715"/>
                </a:cubicBezTo>
                <a:close/>
                <a:moveTo>
                  <a:pt x="53098" y="88606"/>
                </a:moveTo>
                <a:cubicBezTo>
                  <a:pt x="54277" y="88606"/>
                  <a:pt x="54889" y="87164"/>
                  <a:pt x="54037" y="86312"/>
                </a:cubicBezTo>
                <a:cubicBezTo>
                  <a:pt x="53207" y="85482"/>
                  <a:pt x="51765" y="86072"/>
                  <a:pt x="51765" y="87273"/>
                </a:cubicBezTo>
                <a:cubicBezTo>
                  <a:pt x="51765" y="87994"/>
                  <a:pt x="52355" y="88606"/>
                  <a:pt x="53098" y="88606"/>
                </a:cubicBezTo>
                <a:close/>
                <a:moveTo>
                  <a:pt x="48268" y="88497"/>
                </a:moveTo>
                <a:cubicBezTo>
                  <a:pt x="49361" y="88497"/>
                  <a:pt x="49907" y="87164"/>
                  <a:pt x="49143" y="86399"/>
                </a:cubicBezTo>
                <a:cubicBezTo>
                  <a:pt x="48356" y="85613"/>
                  <a:pt x="47045" y="86159"/>
                  <a:pt x="47045" y="87273"/>
                </a:cubicBezTo>
                <a:cubicBezTo>
                  <a:pt x="47045" y="87951"/>
                  <a:pt x="47591" y="88497"/>
                  <a:pt x="48268" y="88497"/>
                </a:cubicBezTo>
                <a:close/>
                <a:moveTo>
                  <a:pt x="43439" y="88366"/>
                </a:moveTo>
                <a:cubicBezTo>
                  <a:pt x="44445" y="88366"/>
                  <a:pt x="44925" y="87186"/>
                  <a:pt x="44226" y="86487"/>
                </a:cubicBezTo>
                <a:cubicBezTo>
                  <a:pt x="43527" y="85766"/>
                  <a:pt x="42325" y="86268"/>
                  <a:pt x="42325" y="87273"/>
                </a:cubicBezTo>
                <a:cubicBezTo>
                  <a:pt x="42325" y="87885"/>
                  <a:pt x="42828" y="88366"/>
                  <a:pt x="43439" y="88366"/>
                </a:cubicBezTo>
                <a:close/>
                <a:moveTo>
                  <a:pt x="38610" y="88235"/>
                </a:moveTo>
                <a:cubicBezTo>
                  <a:pt x="39484" y="88235"/>
                  <a:pt x="39921" y="87186"/>
                  <a:pt x="39310" y="86574"/>
                </a:cubicBezTo>
                <a:cubicBezTo>
                  <a:pt x="38698" y="85962"/>
                  <a:pt x="37627" y="86399"/>
                  <a:pt x="37627" y="87273"/>
                </a:cubicBezTo>
                <a:cubicBezTo>
                  <a:pt x="37627" y="87798"/>
                  <a:pt x="38086" y="88235"/>
                  <a:pt x="38610" y="88235"/>
                </a:cubicBezTo>
                <a:close/>
                <a:moveTo>
                  <a:pt x="33803" y="88126"/>
                </a:moveTo>
                <a:cubicBezTo>
                  <a:pt x="34568" y="88126"/>
                  <a:pt x="34939" y="87186"/>
                  <a:pt x="34393" y="86662"/>
                </a:cubicBezTo>
                <a:cubicBezTo>
                  <a:pt x="33847" y="86115"/>
                  <a:pt x="32929" y="86487"/>
                  <a:pt x="32929" y="87273"/>
                </a:cubicBezTo>
                <a:cubicBezTo>
                  <a:pt x="32929" y="87732"/>
                  <a:pt x="33323" y="88126"/>
                  <a:pt x="33803" y="88126"/>
                </a:cubicBezTo>
                <a:close/>
                <a:moveTo>
                  <a:pt x="28974" y="87994"/>
                </a:moveTo>
                <a:cubicBezTo>
                  <a:pt x="29608" y="87973"/>
                  <a:pt x="29936" y="87208"/>
                  <a:pt x="29477" y="86749"/>
                </a:cubicBezTo>
                <a:cubicBezTo>
                  <a:pt x="29018" y="86290"/>
                  <a:pt x="28231" y="86618"/>
                  <a:pt x="28253" y="87273"/>
                </a:cubicBezTo>
                <a:cubicBezTo>
                  <a:pt x="28253" y="87667"/>
                  <a:pt x="28559" y="87994"/>
                  <a:pt x="28974" y="87994"/>
                </a:cubicBezTo>
                <a:close/>
                <a:moveTo>
                  <a:pt x="24145" y="87841"/>
                </a:moveTo>
                <a:cubicBezTo>
                  <a:pt x="24670" y="87841"/>
                  <a:pt x="24932" y="87208"/>
                  <a:pt x="24560" y="86836"/>
                </a:cubicBezTo>
                <a:cubicBezTo>
                  <a:pt x="24189" y="86465"/>
                  <a:pt x="23555" y="86727"/>
                  <a:pt x="23555" y="87251"/>
                </a:cubicBezTo>
                <a:cubicBezTo>
                  <a:pt x="23555" y="87579"/>
                  <a:pt x="23817" y="87841"/>
                  <a:pt x="24145" y="87841"/>
                </a:cubicBezTo>
                <a:close/>
                <a:moveTo>
                  <a:pt x="19316" y="87710"/>
                </a:moveTo>
                <a:cubicBezTo>
                  <a:pt x="19731" y="87710"/>
                  <a:pt x="19928" y="87230"/>
                  <a:pt x="19644" y="86924"/>
                </a:cubicBezTo>
                <a:cubicBezTo>
                  <a:pt x="19360" y="86640"/>
                  <a:pt x="18857" y="86858"/>
                  <a:pt x="18857" y="87251"/>
                </a:cubicBezTo>
                <a:cubicBezTo>
                  <a:pt x="18857" y="87514"/>
                  <a:pt x="19054" y="87710"/>
                  <a:pt x="19316" y="87710"/>
                </a:cubicBezTo>
                <a:close/>
                <a:moveTo>
                  <a:pt x="14487" y="87579"/>
                </a:moveTo>
                <a:cubicBezTo>
                  <a:pt x="14880" y="87536"/>
                  <a:pt x="14880" y="86967"/>
                  <a:pt x="14487" y="86924"/>
                </a:cubicBezTo>
                <a:cubicBezTo>
                  <a:pt x="14028" y="86880"/>
                  <a:pt x="14028" y="87623"/>
                  <a:pt x="14487" y="87579"/>
                </a:cubicBezTo>
                <a:close/>
                <a:moveTo>
                  <a:pt x="9658" y="87448"/>
                </a:moveTo>
                <a:cubicBezTo>
                  <a:pt x="9767" y="87448"/>
                  <a:pt x="9855" y="87361"/>
                  <a:pt x="9855" y="87251"/>
                </a:cubicBezTo>
                <a:cubicBezTo>
                  <a:pt x="9855" y="87011"/>
                  <a:pt x="9483" y="87011"/>
                  <a:pt x="9483" y="87251"/>
                </a:cubicBezTo>
                <a:cubicBezTo>
                  <a:pt x="9483" y="87361"/>
                  <a:pt x="9549" y="87426"/>
                  <a:pt x="9658" y="87448"/>
                </a:cubicBezTo>
                <a:close/>
                <a:moveTo>
                  <a:pt x="4829" y="87295"/>
                </a:moveTo>
                <a:cubicBezTo>
                  <a:pt x="4873" y="87295"/>
                  <a:pt x="4895" y="87273"/>
                  <a:pt x="4895" y="87251"/>
                </a:cubicBezTo>
                <a:cubicBezTo>
                  <a:pt x="4895" y="87186"/>
                  <a:pt x="4785" y="87186"/>
                  <a:pt x="4785" y="87251"/>
                </a:cubicBezTo>
                <a:cubicBezTo>
                  <a:pt x="4785" y="87273"/>
                  <a:pt x="4807" y="87295"/>
                  <a:pt x="4829" y="87295"/>
                </a:cubicBezTo>
                <a:close/>
                <a:moveTo>
                  <a:pt x="149591" y="82510"/>
                </a:moveTo>
                <a:cubicBezTo>
                  <a:pt x="149656" y="82510"/>
                  <a:pt x="149700" y="82466"/>
                  <a:pt x="149700" y="82422"/>
                </a:cubicBezTo>
                <a:cubicBezTo>
                  <a:pt x="149700" y="82379"/>
                  <a:pt x="149656" y="82335"/>
                  <a:pt x="149591" y="82335"/>
                </a:cubicBezTo>
                <a:cubicBezTo>
                  <a:pt x="149547" y="82335"/>
                  <a:pt x="149503" y="82379"/>
                  <a:pt x="149503" y="82422"/>
                </a:cubicBezTo>
                <a:cubicBezTo>
                  <a:pt x="149503" y="82466"/>
                  <a:pt x="149547" y="82510"/>
                  <a:pt x="149591" y="82510"/>
                </a:cubicBezTo>
                <a:close/>
                <a:moveTo>
                  <a:pt x="144784" y="82663"/>
                </a:moveTo>
                <a:cubicBezTo>
                  <a:pt x="144980" y="82663"/>
                  <a:pt x="145068" y="82401"/>
                  <a:pt x="144937" y="82269"/>
                </a:cubicBezTo>
                <a:cubicBezTo>
                  <a:pt x="144784" y="82117"/>
                  <a:pt x="144543" y="82226"/>
                  <a:pt x="144543" y="82422"/>
                </a:cubicBezTo>
                <a:cubicBezTo>
                  <a:pt x="144543" y="82554"/>
                  <a:pt x="144653" y="82663"/>
                  <a:pt x="144784" y="82663"/>
                </a:cubicBezTo>
                <a:close/>
                <a:moveTo>
                  <a:pt x="139955" y="82794"/>
                </a:moveTo>
                <a:cubicBezTo>
                  <a:pt x="140282" y="82794"/>
                  <a:pt x="140435" y="82401"/>
                  <a:pt x="140217" y="82160"/>
                </a:cubicBezTo>
                <a:cubicBezTo>
                  <a:pt x="139976" y="81920"/>
                  <a:pt x="139583" y="82095"/>
                  <a:pt x="139583" y="82422"/>
                </a:cubicBezTo>
                <a:cubicBezTo>
                  <a:pt x="139561" y="82641"/>
                  <a:pt x="139736" y="82794"/>
                  <a:pt x="139955" y="82794"/>
                </a:cubicBezTo>
                <a:close/>
                <a:moveTo>
                  <a:pt x="135126" y="82925"/>
                </a:moveTo>
                <a:cubicBezTo>
                  <a:pt x="135584" y="82925"/>
                  <a:pt x="135803" y="82379"/>
                  <a:pt x="135475" y="82073"/>
                </a:cubicBezTo>
                <a:cubicBezTo>
                  <a:pt x="135147" y="81745"/>
                  <a:pt x="134623" y="81964"/>
                  <a:pt x="134623" y="82422"/>
                </a:cubicBezTo>
                <a:cubicBezTo>
                  <a:pt x="134601" y="82707"/>
                  <a:pt x="134841" y="82925"/>
                  <a:pt x="135126" y="82925"/>
                </a:cubicBezTo>
                <a:close/>
                <a:moveTo>
                  <a:pt x="130297" y="83078"/>
                </a:moveTo>
                <a:cubicBezTo>
                  <a:pt x="130865" y="83078"/>
                  <a:pt x="131149" y="82379"/>
                  <a:pt x="130755" y="81964"/>
                </a:cubicBezTo>
                <a:cubicBezTo>
                  <a:pt x="130340" y="81570"/>
                  <a:pt x="129663" y="81854"/>
                  <a:pt x="129663" y="82422"/>
                </a:cubicBezTo>
                <a:cubicBezTo>
                  <a:pt x="129663" y="82772"/>
                  <a:pt x="129947" y="83078"/>
                  <a:pt x="130297" y="83078"/>
                </a:cubicBezTo>
                <a:close/>
                <a:moveTo>
                  <a:pt x="125489" y="83209"/>
                </a:moveTo>
                <a:cubicBezTo>
                  <a:pt x="126167" y="83209"/>
                  <a:pt x="126538" y="82379"/>
                  <a:pt x="126036" y="81876"/>
                </a:cubicBezTo>
                <a:cubicBezTo>
                  <a:pt x="125555" y="81374"/>
                  <a:pt x="124703" y="81745"/>
                  <a:pt x="124725" y="82444"/>
                </a:cubicBezTo>
                <a:cubicBezTo>
                  <a:pt x="124725" y="82859"/>
                  <a:pt x="125052" y="83187"/>
                  <a:pt x="125489" y="83209"/>
                </a:cubicBezTo>
                <a:close/>
                <a:moveTo>
                  <a:pt x="120660" y="83340"/>
                </a:moveTo>
                <a:cubicBezTo>
                  <a:pt x="121469" y="83340"/>
                  <a:pt x="121862" y="82357"/>
                  <a:pt x="121294" y="81789"/>
                </a:cubicBezTo>
                <a:cubicBezTo>
                  <a:pt x="120726" y="81199"/>
                  <a:pt x="119743" y="81614"/>
                  <a:pt x="119743" y="82422"/>
                </a:cubicBezTo>
                <a:cubicBezTo>
                  <a:pt x="119743" y="82925"/>
                  <a:pt x="120158" y="83340"/>
                  <a:pt x="120660" y="83340"/>
                </a:cubicBezTo>
                <a:close/>
                <a:moveTo>
                  <a:pt x="115831" y="83471"/>
                </a:moveTo>
                <a:cubicBezTo>
                  <a:pt x="116749" y="83471"/>
                  <a:pt x="117230" y="82335"/>
                  <a:pt x="116574" y="81680"/>
                </a:cubicBezTo>
                <a:cubicBezTo>
                  <a:pt x="115919" y="81024"/>
                  <a:pt x="114782" y="81505"/>
                  <a:pt x="114782" y="82422"/>
                </a:cubicBezTo>
                <a:cubicBezTo>
                  <a:pt x="114782" y="82991"/>
                  <a:pt x="115263" y="83471"/>
                  <a:pt x="115831" y="83471"/>
                </a:cubicBezTo>
                <a:close/>
                <a:moveTo>
                  <a:pt x="111002" y="83602"/>
                </a:moveTo>
                <a:cubicBezTo>
                  <a:pt x="112051" y="83602"/>
                  <a:pt x="112575" y="82335"/>
                  <a:pt x="111833" y="81592"/>
                </a:cubicBezTo>
                <a:cubicBezTo>
                  <a:pt x="111090" y="80849"/>
                  <a:pt x="109822" y="81374"/>
                  <a:pt x="109822" y="82422"/>
                </a:cubicBezTo>
                <a:cubicBezTo>
                  <a:pt x="109822" y="83078"/>
                  <a:pt x="110347" y="83602"/>
                  <a:pt x="111002" y="83602"/>
                </a:cubicBezTo>
                <a:close/>
                <a:moveTo>
                  <a:pt x="106173" y="83733"/>
                </a:moveTo>
                <a:cubicBezTo>
                  <a:pt x="107353" y="83733"/>
                  <a:pt x="107921" y="82313"/>
                  <a:pt x="107113" y="81505"/>
                </a:cubicBezTo>
                <a:cubicBezTo>
                  <a:pt x="106282" y="80674"/>
                  <a:pt x="104862" y="81264"/>
                  <a:pt x="104862" y="82422"/>
                </a:cubicBezTo>
                <a:cubicBezTo>
                  <a:pt x="104862" y="83144"/>
                  <a:pt x="105452" y="83733"/>
                  <a:pt x="106173" y="83733"/>
                </a:cubicBezTo>
                <a:close/>
                <a:moveTo>
                  <a:pt x="101344" y="83865"/>
                </a:moveTo>
                <a:cubicBezTo>
                  <a:pt x="102633" y="83865"/>
                  <a:pt x="103267" y="82313"/>
                  <a:pt x="102371" y="81417"/>
                </a:cubicBezTo>
                <a:cubicBezTo>
                  <a:pt x="101453" y="80521"/>
                  <a:pt x="99924" y="81155"/>
                  <a:pt x="99924" y="82422"/>
                </a:cubicBezTo>
                <a:cubicBezTo>
                  <a:pt x="99924" y="83209"/>
                  <a:pt x="100558" y="83865"/>
                  <a:pt x="101344" y="83865"/>
                </a:cubicBezTo>
                <a:close/>
                <a:moveTo>
                  <a:pt x="96515" y="83974"/>
                </a:moveTo>
                <a:cubicBezTo>
                  <a:pt x="97914" y="83974"/>
                  <a:pt x="98591" y="82313"/>
                  <a:pt x="97630" y="81330"/>
                </a:cubicBezTo>
                <a:cubicBezTo>
                  <a:pt x="96646" y="80347"/>
                  <a:pt x="94964" y="81046"/>
                  <a:pt x="94964" y="82422"/>
                </a:cubicBezTo>
                <a:cubicBezTo>
                  <a:pt x="94964" y="83275"/>
                  <a:pt x="95663" y="83974"/>
                  <a:pt x="96515" y="83974"/>
                </a:cubicBezTo>
                <a:close/>
                <a:moveTo>
                  <a:pt x="91708" y="84083"/>
                </a:moveTo>
                <a:cubicBezTo>
                  <a:pt x="93172" y="84083"/>
                  <a:pt x="93915" y="82291"/>
                  <a:pt x="92866" y="81242"/>
                </a:cubicBezTo>
                <a:cubicBezTo>
                  <a:pt x="91817" y="80194"/>
                  <a:pt x="90047" y="80937"/>
                  <a:pt x="90047" y="82422"/>
                </a:cubicBezTo>
                <a:cubicBezTo>
                  <a:pt x="90047" y="83340"/>
                  <a:pt x="90790" y="84083"/>
                  <a:pt x="91708" y="84083"/>
                </a:cubicBezTo>
                <a:close/>
                <a:moveTo>
                  <a:pt x="86879" y="84171"/>
                </a:moveTo>
                <a:cubicBezTo>
                  <a:pt x="88430" y="84171"/>
                  <a:pt x="89195" y="82291"/>
                  <a:pt x="88103" y="81199"/>
                </a:cubicBezTo>
                <a:cubicBezTo>
                  <a:pt x="87010" y="80106"/>
                  <a:pt x="85131" y="80871"/>
                  <a:pt x="85131" y="82422"/>
                </a:cubicBezTo>
                <a:cubicBezTo>
                  <a:pt x="85131" y="83384"/>
                  <a:pt x="85917" y="84171"/>
                  <a:pt x="86879" y="84171"/>
                </a:cubicBezTo>
                <a:close/>
                <a:moveTo>
                  <a:pt x="82050" y="84236"/>
                </a:moveTo>
                <a:cubicBezTo>
                  <a:pt x="83645" y="84236"/>
                  <a:pt x="84453" y="82291"/>
                  <a:pt x="83317" y="81155"/>
                </a:cubicBezTo>
                <a:cubicBezTo>
                  <a:pt x="82181" y="80019"/>
                  <a:pt x="80236" y="80827"/>
                  <a:pt x="80236" y="82422"/>
                </a:cubicBezTo>
                <a:cubicBezTo>
                  <a:pt x="80236" y="83428"/>
                  <a:pt x="81045" y="84236"/>
                  <a:pt x="82050" y="84236"/>
                </a:cubicBezTo>
                <a:close/>
                <a:moveTo>
                  <a:pt x="77221" y="84258"/>
                </a:moveTo>
                <a:cubicBezTo>
                  <a:pt x="78860" y="84258"/>
                  <a:pt x="79668" y="82291"/>
                  <a:pt x="78510" y="81133"/>
                </a:cubicBezTo>
                <a:cubicBezTo>
                  <a:pt x="77352" y="79975"/>
                  <a:pt x="75385" y="80784"/>
                  <a:pt x="75385" y="82422"/>
                </a:cubicBezTo>
                <a:cubicBezTo>
                  <a:pt x="75385" y="83428"/>
                  <a:pt x="76216" y="84258"/>
                  <a:pt x="77221" y="84258"/>
                </a:cubicBezTo>
                <a:close/>
                <a:moveTo>
                  <a:pt x="72392" y="84236"/>
                </a:moveTo>
                <a:cubicBezTo>
                  <a:pt x="74009" y="84236"/>
                  <a:pt x="74817" y="82291"/>
                  <a:pt x="73681" y="81155"/>
                </a:cubicBezTo>
                <a:cubicBezTo>
                  <a:pt x="72545" y="80019"/>
                  <a:pt x="70600" y="80827"/>
                  <a:pt x="70600" y="82422"/>
                </a:cubicBezTo>
                <a:cubicBezTo>
                  <a:pt x="70600" y="83428"/>
                  <a:pt x="71409" y="84236"/>
                  <a:pt x="72392" y="84236"/>
                </a:cubicBezTo>
                <a:close/>
                <a:moveTo>
                  <a:pt x="67563" y="84171"/>
                </a:moveTo>
                <a:cubicBezTo>
                  <a:pt x="69114" y="84171"/>
                  <a:pt x="69901" y="82291"/>
                  <a:pt x="68808" y="81199"/>
                </a:cubicBezTo>
                <a:cubicBezTo>
                  <a:pt x="67716" y="80106"/>
                  <a:pt x="65837" y="80871"/>
                  <a:pt x="65837" y="82422"/>
                </a:cubicBezTo>
                <a:cubicBezTo>
                  <a:pt x="65837" y="83384"/>
                  <a:pt x="66601" y="84171"/>
                  <a:pt x="67563" y="84171"/>
                </a:cubicBezTo>
                <a:close/>
                <a:moveTo>
                  <a:pt x="62734" y="84061"/>
                </a:moveTo>
                <a:cubicBezTo>
                  <a:pt x="64198" y="84061"/>
                  <a:pt x="64941" y="82313"/>
                  <a:pt x="63914" y="81264"/>
                </a:cubicBezTo>
                <a:cubicBezTo>
                  <a:pt x="62865" y="80237"/>
                  <a:pt x="61095" y="80980"/>
                  <a:pt x="61095" y="82422"/>
                </a:cubicBezTo>
                <a:cubicBezTo>
                  <a:pt x="61095" y="83340"/>
                  <a:pt x="61838" y="84061"/>
                  <a:pt x="62734" y="84061"/>
                </a:cubicBezTo>
                <a:close/>
                <a:moveTo>
                  <a:pt x="57927" y="83974"/>
                </a:moveTo>
                <a:cubicBezTo>
                  <a:pt x="59281" y="83974"/>
                  <a:pt x="59981" y="82313"/>
                  <a:pt x="59019" y="81330"/>
                </a:cubicBezTo>
                <a:cubicBezTo>
                  <a:pt x="58036" y="80368"/>
                  <a:pt x="56375" y="81046"/>
                  <a:pt x="56375" y="82422"/>
                </a:cubicBezTo>
                <a:cubicBezTo>
                  <a:pt x="56375" y="83275"/>
                  <a:pt x="57074" y="83974"/>
                  <a:pt x="57927" y="83974"/>
                </a:cubicBezTo>
                <a:close/>
                <a:moveTo>
                  <a:pt x="53098" y="83843"/>
                </a:moveTo>
                <a:cubicBezTo>
                  <a:pt x="54365" y="83843"/>
                  <a:pt x="54999" y="82313"/>
                  <a:pt x="54103" y="81417"/>
                </a:cubicBezTo>
                <a:cubicBezTo>
                  <a:pt x="53207" y="80521"/>
                  <a:pt x="51677" y="81155"/>
                  <a:pt x="51677" y="82422"/>
                </a:cubicBezTo>
                <a:cubicBezTo>
                  <a:pt x="51677" y="83209"/>
                  <a:pt x="52311" y="83843"/>
                  <a:pt x="53098" y="83843"/>
                </a:cubicBezTo>
                <a:close/>
                <a:moveTo>
                  <a:pt x="48268" y="83755"/>
                </a:moveTo>
                <a:cubicBezTo>
                  <a:pt x="49427" y="83755"/>
                  <a:pt x="49995" y="82357"/>
                  <a:pt x="49186" y="81527"/>
                </a:cubicBezTo>
                <a:cubicBezTo>
                  <a:pt x="48378" y="80718"/>
                  <a:pt x="46979" y="81286"/>
                  <a:pt x="46979" y="82444"/>
                </a:cubicBezTo>
                <a:cubicBezTo>
                  <a:pt x="46979" y="83165"/>
                  <a:pt x="47547" y="83755"/>
                  <a:pt x="48268" y="83755"/>
                </a:cubicBezTo>
                <a:close/>
                <a:moveTo>
                  <a:pt x="43439" y="83624"/>
                </a:moveTo>
                <a:cubicBezTo>
                  <a:pt x="44488" y="83624"/>
                  <a:pt x="45013" y="82357"/>
                  <a:pt x="44270" y="81614"/>
                </a:cubicBezTo>
                <a:cubicBezTo>
                  <a:pt x="43527" y="80871"/>
                  <a:pt x="42260" y="81395"/>
                  <a:pt x="42260" y="82444"/>
                </a:cubicBezTo>
                <a:cubicBezTo>
                  <a:pt x="42260" y="83100"/>
                  <a:pt x="42784" y="83624"/>
                  <a:pt x="43439" y="83624"/>
                </a:cubicBezTo>
                <a:close/>
                <a:moveTo>
                  <a:pt x="38610" y="83471"/>
                </a:moveTo>
                <a:cubicBezTo>
                  <a:pt x="39528" y="83471"/>
                  <a:pt x="39987" y="82357"/>
                  <a:pt x="39353" y="81723"/>
                </a:cubicBezTo>
                <a:cubicBezTo>
                  <a:pt x="38698" y="81068"/>
                  <a:pt x="37583" y="81527"/>
                  <a:pt x="37583" y="82444"/>
                </a:cubicBezTo>
                <a:cubicBezTo>
                  <a:pt x="37583" y="83012"/>
                  <a:pt x="38042" y="83471"/>
                  <a:pt x="38610" y="83471"/>
                </a:cubicBezTo>
                <a:close/>
                <a:moveTo>
                  <a:pt x="33803" y="83362"/>
                </a:moveTo>
                <a:cubicBezTo>
                  <a:pt x="34612" y="83362"/>
                  <a:pt x="35005" y="82379"/>
                  <a:pt x="34437" y="81811"/>
                </a:cubicBezTo>
                <a:cubicBezTo>
                  <a:pt x="33869" y="81221"/>
                  <a:pt x="32886" y="81636"/>
                  <a:pt x="32886" y="82444"/>
                </a:cubicBezTo>
                <a:cubicBezTo>
                  <a:pt x="32886" y="82947"/>
                  <a:pt x="33301" y="83362"/>
                  <a:pt x="33803" y="83362"/>
                </a:cubicBezTo>
                <a:close/>
                <a:moveTo>
                  <a:pt x="28974" y="83209"/>
                </a:moveTo>
                <a:cubicBezTo>
                  <a:pt x="29652" y="83209"/>
                  <a:pt x="30001" y="82357"/>
                  <a:pt x="29520" y="81876"/>
                </a:cubicBezTo>
                <a:cubicBezTo>
                  <a:pt x="29018" y="81395"/>
                  <a:pt x="28188" y="81723"/>
                  <a:pt x="28188" y="82422"/>
                </a:cubicBezTo>
                <a:cubicBezTo>
                  <a:pt x="28188" y="82859"/>
                  <a:pt x="28537" y="83209"/>
                  <a:pt x="28974" y="83209"/>
                </a:cubicBezTo>
                <a:close/>
                <a:moveTo>
                  <a:pt x="24145" y="83056"/>
                </a:moveTo>
                <a:cubicBezTo>
                  <a:pt x="24691" y="83056"/>
                  <a:pt x="24976" y="82379"/>
                  <a:pt x="24582" y="81985"/>
                </a:cubicBezTo>
                <a:cubicBezTo>
                  <a:pt x="24189" y="81592"/>
                  <a:pt x="23511" y="81876"/>
                  <a:pt x="23511" y="82422"/>
                </a:cubicBezTo>
                <a:cubicBezTo>
                  <a:pt x="23511" y="82772"/>
                  <a:pt x="23796" y="83056"/>
                  <a:pt x="24145" y="83056"/>
                </a:cubicBezTo>
                <a:close/>
                <a:moveTo>
                  <a:pt x="19316" y="82925"/>
                </a:moveTo>
                <a:cubicBezTo>
                  <a:pt x="19753" y="82925"/>
                  <a:pt x="19972" y="82401"/>
                  <a:pt x="19666" y="82095"/>
                </a:cubicBezTo>
                <a:cubicBezTo>
                  <a:pt x="19360" y="81767"/>
                  <a:pt x="18814" y="81985"/>
                  <a:pt x="18814" y="82444"/>
                </a:cubicBezTo>
                <a:cubicBezTo>
                  <a:pt x="18814" y="82707"/>
                  <a:pt x="19032" y="82925"/>
                  <a:pt x="19316" y="82925"/>
                </a:cubicBezTo>
                <a:close/>
                <a:moveTo>
                  <a:pt x="14487" y="82794"/>
                </a:moveTo>
                <a:cubicBezTo>
                  <a:pt x="14815" y="82794"/>
                  <a:pt x="14968" y="82401"/>
                  <a:pt x="14749" y="82182"/>
                </a:cubicBezTo>
                <a:cubicBezTo>
                  <a:pt x="14509" y="81942"/>
                  <a:pt x="14137" y="82117"/>
                  <a:pt x="14137" y="82444"/>
                </a:cubicBezTo>
                <a:cubicBezTo>
                  <a:pt x="14116" y="82641"/>
                  <a:pt x="14290" y="82794"/>
                  <a:pt x="14487" y="82794"/>
                </a:cubicBezTo>
                <a:close/>
                <a:moveTo>
                  <a:pt x="9658" y="82663"/>
                </a:moveTo>
                <a:cubicBezTo>
                  <a:pt x="9855" y="82663"/>
                  <a:pt x="9964" y="82422"/>
                  <a:pt x="9833" y="82269"/>
                </a:cubicBezTo>
                <a:cubicBezTo>
                  <a:pt x="9680" y="82117"/>
                  <a:pt x="9440" y="82226"/>
                  <a:pt x="9440" y="82422"/>
                </a:cubicBezTo>
                <a:cubicBezTo>
                  <a:pt x="9440" y="82554"/>
                  <a:pt x="9527" y="82663"/>
                  <a:pt x="9658" y="82663"/>
                </a:cubicBezTo>
                <a:close/>
                <a:moveTo>
                  <a:pt x="4829" y="82510"/>
                </a:moveTo>
                <a:cubicBezTo>
                  <a:pt x="4873" y="82510"/>
                  <a:pt x="4916" y="82466"/>
                  <a:pt x="4916" y="82422"/>
                </a:cubicBezTo>
                <a:cubicBezTo>
                  <a:pt x="4916" y="82379"/>
                  <a:pt x="4873" y="82357"/>
                  <a:pt x="4829" y="82335"/>
                </a:cubicBezTo>
                <a:cubicBezTo>
                  <a:pt x="4785" y="82357"/>
                  <a:pt x="4763" y="82379"/>
                  <a:pt x="4763" y="82422"/>
                </a:cubicBezTo>
                <a:cubicBezTo>
                  <a:pt x="4763" y="82466"/>
                  <a:pt x="4785" y="82510"/>
                  <a:pt x="4829" y="82510"/>
                </a:cubicBezTo>
                <a:close/>
                <a:moveTo>
                  <a:pt x="154442" y="77615"/>
                </a:moveTo>
                <a:cubicBezTo>
                  <a:pt x="154442" y="77615"/>
                  <a:pt x="154442" y="77593"/>
                  <a:pt x="154442" y="77593"/>
                </a:cubicBezTo>
                <a:close/>
                <a:moveTo>
                  <a:pt x="149613" y="77725"/>
                </a:moveTo>
                <a:cubicBezTo>
                  <a:pt x="149787" y="77725"/>
                  <a:pt x="149482" y="77419"/>
                  <a:pt x="149482" y="77593"/>
                </a:cubicBezTo>
                <a:cubicBezTo>
                  <a:pt x="149482" y="77659"/>
                  <a:pt x="149547" y="77725"/>
                  <a:pt x="149613" y="77725"/>
                </a:cubicBezTo>
                <a:close/>
                <a:moveTo>
                  <a:pt x="144784" y="77856"/>
                </a:moveTo>
                <a:cubicBezTo>
                  <a:pt x="145002" y="77856"/>
                  <a:pt x="145111" y="77572"/>
                  <a:pt x="144958" y="77419"/>
                </a:cubicBezTo>
                <a:cubicBezTo>
                  <a:pt x="144805" y="77266"/>
                  <a:pt x="144521" y="77375"/>
                  <a:pt x="144521" y="77593"/>
                </a:cubicBezTo>
                <a:cubicBezTo>
                  <a:pt x="144521" y="77746"/>
                  <a:pt x="144631" y="77856"/>
                  <a:pt x="144784" y="77856"/>
                </a:cubicBezTo>
                <a:close/>
                <a:moveTo>
                  <a:pt x="139955" y="78009"/>
                </a:moveTo>
                <a:cubicBezTo>
                  <a:pt x="140304" y="78009"/>
                  <a:pt x="140501" y="77572"/>
                  <a:pt x="140239" y="77309"/>
                </a:cubicBezTo>
                <a:cubicBezTo>
                  <a:pt x="139976" y="77069"/>
                  <a:pt x="139561" y="77244"/>
                  <a:pt x="139561" y="77593"/>
                </a:cubicBezTo>
                <a:cubicBezTo>
                  <a:pt x="139561" y="77834"/>
                  <a:pt x="139736" y="78009"/>
                  <a:pt x="139955" y="78009"/>
                </a:cubicBezTo>
                <a:close/>
                <a:moveTo>
                  <a:pt x="135126" y="78140"/>
                </a:moveTo>
                <a:cubicBezTo>
                  <a:pt x="135628" y="78140"/>
                  <a:pt x="135868" y="77550"/>
                  <a:pt x="135519" y="77200"/>
                </a:cubicBezTo>
                <a:cubicBezTo>
                  <a:pt x="135169" y="76850"/>
                  <a:pt x="134579" y="77113"/>
                  <a:pt x="134579" y="77593"/>
                </a:cubicBezTo>
                <a:cubicBezTo>
                  <a:pt x="134579" y="77899"/>
                  <a:pt x="134820" y="78140"/>
                  <a:pt x="135126" y="78140"/>
                </a:cubicBezTo>
                <a:close/>
                <a:moveTo>
                  <a:pt x="130297" y="78271"/>
                </a:moveTo>
                <a:cubicBezTo>
                  <a:pt x="130908" y="78271"/>
                  <a:pt x="131192" y="77550"/>
                  <a:pt x="130777" y="77135"/>
                </a:cubicBezTo>
                <a:cubicBezTo>
                  <a:pt x="130362" y="76698"/>
                  <a:pt x="129641" y="77003"/>
                  <a:pt x="129641" y="77593"/>
                </a:cubicBezTo>
                <a:cubicBezTo>
                  <a:pt x="129641" y="77965"/>
                  <a:pt x="129925" y="78271"/>
                  <a:pt x="130297" y="78271"/>
                </a:cubicBezTo>
                <a:close/>
                <a:moveTo>
                  <a:pt x="125489" y="78424"/>
                </a:moveTo>
                <a:cubicBezTo>
                  <a:pt x="126210" y="78424"/>
                  <a:pt x="126582" y="77528"/>
                  <a:pt x="126057" y="77025"/>
                </a:cubicBezTo>
                <a:cubicBezTo>
                  <a:pt x="125533" y="76501"/>
                  <a:pt x="124659" y="76872"/>
                  <a:pt x="124659" y="77593"/>
                </a:cubicBezTo>
                <a:cubicBezTo>
                  <a:pt x="124659" y="78052"/>
                  <a:pt x="125030" y="78424"/>
                  <a:pt x="125489" y="78424"/>
                </a:cubicBezTo>
                <a:close/>
                <a:moveTo>
                  <a:pt x="120660" y="78555"/>
                </a:moveTo>
                <a:cubicBezTo>
                  <a:pt x="121491" y="78555"/>
                  <a:pt x="121928" y="77528"/>
                  <a:pt x="121338" y="76938"/>
                </a:cubicBezTo>
                <a:cubicBezTo>
                  <a:pt x="120726" y="76326"/>
                  <a:pt x="119699" y="76763"/>
                  <a:pt x="119699" y="77593"/>
                </a:cubicBezTo>
                <a:cubicBezTo>
                  <a:pt x="119699" y="78118"/>
                  <a:pt x="120136" y="78555"/>
                  <a:pt x="120660" y="78555"/>
                </a:cubicBezTo>
                <a:close/>
                <a:moveTo>
                  <a:pt x="115831" y="78686"/>
                </a:moveTo>
                <a:cubicBezTo>
                  <a:pt x="116793" y="78686"/>
                  <a:pt x="117295" y="77506"/>
                  <a:pt x="116596" y="76829"/>
                </a:cubicBezTo>
                <a:cubicBezTo>
                  <a:pt x="115919" y="76129"/>
                  <a:pt x="114739" y="76610"/>
                  <a:pt x="114739" y="77593"/>
                </a:cubicBezTo>
                <a:cubicBezTo>
                  <a:pt x="114739" y="78205"/>
                  <a:pt x="115219" y="78686"/>
                  <a:pt x="115831" y="78686"/>
                </a:cubicBezTo>
                <a:close/>
                <a:moveTo>
                  <a:pt x="111002" y="78839"/>
                </a:moveTo>
                <a:cubicBezTo>
                  <a:pt x="112095" y="78839"/>
                  <a:pt x="112641" y="77506"/>
                  <a:pt x="111876" y="76719"/>
                </a:cubicBezTo>
                <a:cubicBezTo>
                  <a:pt x="111090" y="75955"/>
                  <a:pt x="109779" y="76501"/>
                  <a:pt x="109779" y="77593"/>
                </a:cubicBezTo>
                <a:cubicBezTo>
                  <a:pt x="109779" y="78271"/>
                  <a:pt x="110325" y="78839"/>
                  <a:pt x="111002" y="78839"/>
                </a:cubicBezTo>
                <a:close/>
                <a:moveTo>
                  <a:pt x="106173" y="78970"/>
                </a:moveTo>
                <a:cubicBezTo>
                  <a:pt x="107397" y="78970"/>
                  <a:pt x="108009" y="77484"/>
                  <a:pt x="107135" y="76632"/>
                </a:cubicBezTo>
                <a:cubicBezTo>
                  <a:pt x="106282" y="75780"/>
                  <a:pt x="104818" y="76392"/>
                  <a:pt x="104818" y="77593"/>
                </a:cubicBezTo>
                <a:cubicBezTo>
                  <a:pt x="104818" y="78358"/>
                  <a:pt x="105430" y="78970"/>
                  <a:pt x="106173" y="78970"/>
                </a:cubicBezTo>
                <a:close/>
                <a:moveTo>
                  <a:pt x="101344" y="79101"/>
                </a:moveTo>
                <a:cubicBezTo>
                  <a:pt x="102677" y="79101"/>
                  <a:pt x="103354" y="77484"/>
                  <a:pt x="102415" y="76545"/>
                </a:cubicBezTo>
                <a:cubicBezTo>
                  <a:pt x="101475" y="75583"/>
                  <a:pt x="99858" y="76260"/>
                  <a:pt x="99858" y="77593"/>
                </a:cubicBezTo>
                <a:cubicBezTo>
                  <a:pt x="99858" y="78424"/>
                  <a:pt x="100514" y="79101"/>
                  <a:pt x="101344" y="79101"/>
                </a:cubicBezTo>
                <a:close/>
                <a:moveTo>
                  <a:pt x="96537" y="79210"/>
                </a:moveTo>
                <a:cubicBezTo>
                  <a:pt x="97979" y="79210"/>
                  <a:pt x="98700" y="77484"/>
                  <a:pt x="97673" y="76457"/>
                </a:cubicBezTo>
                <a:cubicBezTo>
                  <a:pt x="96646" y="75430"/>
                  <a:pt x="94898" y="76151"/>
                  <a:pt x="94898" y="77593"/>
                </a:cubicBezTo>
                <a:cubicBezTo>
                  <a:pt x="94898" y="78489"/>
                  <a:pt x="95641" y="79210"/>
                  <a:pt x="96537" y="79210"/>
                </a:cubicBezTo>
                <a:close/>
                <a:moveTo>
                  <a:pt x="91708" y="79341"/>
                </a:moveTo>
                <a:cubicBezTo>
                  <a:pt x="93259" y="79341"/>
                  <a:pt x="94024" y="77462"/>
                  <a:pt x="92932" y="76370"/>
                </a:cubicBezTo>
                <a:cubicBezTo>
                  <a:pt x="91839" y="75277"/>
                  <a:pt x="89960" y="76042"/>
                  <a:pt x="89960" y="77593"/>
                </a:cubicBezTo>
                <a:cubicBezTo>
                  <a:pt x="89960" y="78555"/>
                  <a:pt x="90747" y="79341"/>
                  <a:pt x="91708" y="79341"/>
                </a:cubicBezTo>
                <a:close/>
                <a:moveTo>
                  <a:pt x="86879" y="79451"/>
                </a:moveTo>
                <a:cubicBezTo>
                  <a:pt x="88540" y="79451"/>
                  <a:pt x="89370" y="77462"/>
                  <a:pt x="88190" y="76282"/>
                </a:cubicBezTo>
                <a:cubicBezTo>
                  <a:pt x="87010" y="75102"/>
                  <a:pt x="85022" y="75933"/>
                  <a:pt x="85022" y="77593"/>
                </a:cubicBezTo>
                <a:cubicBezTo>
                  <a:pt x="85022" y="78620"/>
                  <a:pt x="85852" y="79451"/>
                  <a:pt x="86879" y="79451"/>
                </a:cubicBezTo>
                <a:close/>
                <a:moveTo>
                  <a:pt x="82050" y="79538"/>
                </a:moveTo>
                <a:cubicBezTo>
                  <a:pt x="83776" y="79538"/>
                  <a:pt x="84650" y="77440"/>
                  <a:pt x="83426" y="76217"/>
                </a:cubicBezTo>
                <a:cubicBezTo>
                  <a:pt x="82203" y="75015"/>
                  <a:pt x="80105" y="75867"/>
                  <a:pt x="80105" y="77593"/>
                </a:cubicBezTo>
                <a:cubicBezTo>
                  <a:pt x="80105" y="78664"/>
                  <a:pt x="80979" y="79538"/>
                  <a:pt x="82050" y="79538"/>
                </a:cubicBezTo>
                <a:close/>
                <a:moveTo>
                  <a:pt x="77221" y="79560"/>
                </a:moveTo>
                <a:cubicBezTo>
                  <a:pt x="78969" y="79560"/>
                  <a:pt x="79843" y="77440"/>
                  <a:pt x="78619" y="76217"/>
                </a:cubicBezTo>
                <a:cubicBezTo>
                  <a:pt x="77374" y="74971"/>
                  <a:pt x="75254" y="75845"/>
                  <a:pt x="75254" y="77593"/>
                </a:cubicBezTo>
                <a:cubicBezTo>
                  <a:pt x="75254" y="78686"/>
                  <a:pt x="76128" y="79560"/>
                  <a:pt x="77221" y="79560"/>
                </a:cubicBezTo>
                <a:close/>
                <a:moveTo>
                  <a:pt x="72392" y="79538"/>
                </a:moveTo>
                <a:cubicBezTo>
                  <a:pt x="74118" y="79538"/>
                  <a:pt x="74992" y="77440"/>
                  <a:pt x="73768" y="76217"/>
                </a:cubicBezTo>
                <a:cubicBezTo>
                  <a:pt x="72545" y="75015"/>
                  <a:pt x="70447" y="75867"/>
                  <a:pt x="70447" y="77593"/>
                </a:cubicBezTo>
                <a:cubicBezTo>
                  <a:pt x="70447" y="78664"/>
                  <a:pt x="71321" y="79538"/>
                  <a:pt x="72392" y="79538"/>
                </a:cubicBezTo>
                <a:close/>
                <a:moveTo>
                  <a:pt x="67563" y="79451"/>
                </a:moveTo>
                <a:cubicBezTo>
                  <a:pt x="69223" y="79451"/>
                  <a:pt x="70032" y="77462"/>
                  <a:pt x="68874" y="76304"/>
                </a:cubicBezTo>
                <a:cubicBezTo>
                  <a:pt x="67716" y="75124"/>
                  <a:pt x="65727" y="75955"/>
                  <a:pt x="65727" y="77593"/>
                </a:cubicBezTo>
                <a:cubicBezTo>
                  <a:pt x="65727" y="78620"/>
                  <a:pt x="66558" y="79451"/>
                  <a:pt x="67563" y="79451"/>
                </a:cubicBezTo>
                <a:close/>
                <a:moveTo>
                  <a:pt x="62734" y="79341"/>
                </a:moveTo>
                <a:cubicBezTo>
                  <a:pt x="64285" y="79341"/>
                  <a:pt x="65072" y="77462"/>
                  <a:pt x="63979" y="76370"/>
                </a:cubicBezTo>
                <a:cubicBezTo>
                  <a:pt x="62887" y="75277"/>
                  <a:pt x="61008" y="76042"/>
                  <a:pt x="61008" y="77593"/>
                </a:cubicBezTo>
                <a:cubicBezTo>
                  <a:pt x="61008" y="78555"/>
                  <a:pt x="61794" y="79341"/>
                  <a:pt x="62734" y="79341"/>
                </a:cubicBezTo>
                <a:close/>
                <a:moveTo>
                  <a:pt x="57927" y="79210"/>
                </a:moveTo>
                <a:cubicBezTo>
                  <a:pt x="59369" y="79210"/>
                  <a:pt x="60090" y="77484"/>
                  <a:pt x="59063" y="76457"/>
                </a:cubicBezTo>
                <a:cubicBezTo>
                  <a:pt x="58058" y="75430"/>
                  <a:pt x="56310" y="76151"/>
                  <a:pt x="56310" y="77593"/>
                </a:cubicBezTo>
                <a:cubicBezTo>
                  <a:pt x="56310" y="78489"/>
                  <a:pt x="57031" y="79210"/>
                  <a:pt x="57927" y="79210"/>
                </a:cubicBezTo>
                <a:close/>
                <a:moveTo>
                  <a:pt x="53098" y="79101"/>
                </a:moveTo>
                <a:cubicBezTo>
                  <a:pt x="54409" y="79101"/>
                  <a:pt x="55086" y="77506"/>
                  <a:pt x="54146" y="76566"/>
                </a:cubicBezTo>
                <a:cubicBezTo>
                  <a:pt x="53207" y="75627"/>
                  <a:pt x="51612" y="76304"/>
                  <a:pt x="51612" y="77615"/>
                </a:cubicBezTo>
                <a:cubicBezTo>
                  <a:pt x="51612" y="78446"/>
                  <a:pt x="52267" y="79101"/>
                  <a:pt x="53098" y="79101"/>
                </a:cubicBezTo>
                <a:close/>
                <a:moveTo>
                  <a:pt x="48268" y="78970"/>
                </a:moveTo>
                <a:cubicBezTo>
                  <a:pt x="49470" y="78948"/>
                  <a:pt x="50060" y="77506"/>
                  <a:pt x="49208" y="76654"/>
                </a:cubicBezTo>
                <a:cubicBezTo>
                  <a:pt x="48356" y="75823"/>
                  <a:pt x="46914" y="76413"/>
                  <a:pt x="46914" y="77615"/>
                </a:cubicBezTo>
                <a:cubicBezTo>
                  <a:pt x="46914" y="78358"/>
                  <a:pt x="47504" y="78970"/>
                  <a:pt x="48268" y="78970"/>
                </a:cubicBezTo>
                <a:close/>
                <a:moveTo>
                  <a:pt x="43439" y="78839"/>
                </a:moveTo>
                <a:cubicBezTo>
                  <a:pt x="44532" y="78839"/>
                  <a:pt x="45078" y="77528"/>
                  <a:pt x="44313" y="76763"/>
                </a:cubicBezTo>
                <a:cubicBezTo>
                  <a:pt x="43549" y="75976"/>
                  <a:pt x="42238" y="76523"/>
                  <a:pt x="42238" y="77615"/>
                </a:cubicBezTo>
                <a:cubicBezTo>
                  <a:pt x="42216" y="78293"/>
                  <a:pt x="42762" y="78839"/>
                  <a:pt x="43439" y="78839"/>
                </a:cubicBezTo>
                <a:close/>
                <a:moveTo>
                  <a:pt x="38610" y="78708"/>
                </a:moveTo>
                <a:cubicBezTo>
                  <a:pt x="39594" y="78708"/>
                  <a:pt x="40074" y="77528"/>
                  <a:pt x="39397" y="76829"/>
                </a:cubicBezTo>
                <a:cubicBezTo>
                  <a:pt x="38698" y="76151"/>
                  <a:pt x="37518" y="76632"/>
                  <a:pt x="37518" y="77615"/>
                </a:cubicBezTo>
                <a:cubicBezTo>
                  <a:pt x="37518" y="78205"/>
                  <a:pt x="38020" y="78708"/>
                  <a:pt x="38610" y="78708"/>
                </a:cubicBezTo>
                <a:close/>
                <a:moveTo>
                  <a:pt x="33803" y="78555"/>
                </a:moveTo>
                <a:cubicBezTo>
                  <a:pt x="34634" y="78555"/>
                  <a:pt x="35049" y="77550"/>
                  <a:pt x="34459" y="76960"/>
                </a:cubicBezTo>
                <a:cubicBezTo>
                  <a:pt x="33869" y="76370"/>
                  <a:pt x="32864" y="76785"/>
                  <a:pt x="32864" y="77615"/>
                </a:cubicBezTo>
                <a:cubicBezTo>
                  <a:pt x="32864" y="78140"/>
                  <a:pt x="33279" y="78555"/>
                  <a:pt x="33803" y="78555"/>
                </a:cubicBezTo>
                <a:close/>
                <a:moveTo>
                  <a:pt x="28974" y="78424"/>
                </a:moveTo>
                <a:cubicBezTo>
                  <a:pt x="29673" y="78424"/>
                  <a:pt x="30045" y="77550"/>
                  <a:pt x="29542" y="77047"/>
                </a:cubicBezTo>
                <a:cubicBezTo>
                  <a:pt x="29018" y="76545"/>
                  <a:pt x="28166" y="76916"/>
                  <a:pt x="28166" y="77615"/>
                </a:cubicBezTo>
                <a:cubicBezTo>
                  <a:pt x="28166" y="78074"/>
                  <a:pt x="28515" y="78424"/>
                  <a:pt x="28974" y="78424"/>
                </a:cubicBezTo>
                <a:close/>
                <a:moveTo>
                  <a:pt x="24145" y="78293"/>
                </a:moveTo>
                <a:cubicBezTo>
                  <a:pt x="24735" y="78293"/>
                  <a:pt x="25041" y="77572"/>
                  <a:pt x="24604" y="77135"/>
                </a:cubicBezTo>
                <a:cubicBezTo>
                  <a:pt x="24189" y="76719"/>
                  <a:pt x="23468" y="77025"/>
                  <a:pt x="23468" y="77615"/>
                </a:cubicBezTo>
                <a:cubicBezTo>
                  <a:pt x="23468" y="77987"/>
                  <a:pt x="23774" y="78293"/>
                  <a:pt x="24145" y="78293"/>
                </a:cubicBezTo>
                <a:close/>
                <a:moveTo>
                  <a:pt x="19316" y="78140"/>
                </a:moveTo>
                <a:cubicBezTo>
                  <a:pt x="19775" y="78140"/>
                  <a:pt x="20015" y="77572"/>
                  <a:pt x="19688" y="77244"/>
                </a:cubicBezTo>
                <a:cubicBezTo>
                  <a:pt x="19360" y="76916"/>
                  <a:pt x="18792" y="77156"/>
                  <a:pt x="18792" y="77615"/>
                </a:cubicBezTo>
                <a:cubicBezTo>
                  <a:pt x="18792" y="77899"/>
                  <a:pt x="19032" y="78140"/>
                  <a:pt x="19316" y="78140"/>
                </a:cubicBezTo>
                <a:close/>
                <a:moveTo>
                  <a:pt x="14487" y="78009"/>
                </a:moveTo>
                <a:cubicBezTo>
                  <a:pt x="14837" y="78009"/>
                  <a:pt x="14990" y="77593"/>
                  <a:pt x="14749" y="77353"/>
                </a:cubicBezTo>
                <a:cubicBezTo>
                  <a:pt x="14509" y="77113"/>
                  <a:pt x="14116" y="77266"/>
                  <a:pt x="14094" y="77615"/>
                </a:cubicBezTo>
                <a:cubicBezTo>
                  <a:pt x="14094" y="77834"/>
                  <a:pt x="14269" y="78009"/>
                  <a:pt x="14487" y="78009"/>
                </a:cubicBezTo>
                <a:close/>
                <a:moveTo>
                  <a:pt x="9658" y="77856"/>
                </a:moveTo>
                <a:cubicBezTo>
                  <a:pt x="9877" y="77856"/>
                  <a:pt x="9986" y="77615"/>
                  <a:pt x="9833" y="77462"/>
                </a:cubicBezTo>
                <a:cubicBezTo>
                  <a:pt x="9680" y="77309"/>
                  <a:pt x="9418" y="77419"/>
                  <a:pt x="9418" y="77615"/>
                </a:cubicBezTo>
                <a:cubicBezTo>
                  <a:pt x="9418" y="77746"/>
                  <a:pt x="9527" y="77856"/>
                  <a:pt x="9658" y="77856"/>
                </a:cubicBezTo>
                <a:close/>
                <a:moveTo>
                  <a:pt x="4829" y="77725"/>
                </a:moveTo>
                <a:cubicBezTo>
                  <a:pt x="4895" y="77725"/>
                  <a:pt x="4938" y="77681"/>
                  <a:pt x="4938" y="77615"/>
                </a:cubicBezTo>
                <a:cubicBezTo>
                  <a:pt x="4938" y="77484"/>
                  <a:pt x="4742" y="77484"/>
                  <a:pt x="4742" y="77615"/>
                </a:cubicBezTo>
                <a:cubicBezTo>
                  <a:pt x="4720" y="77681"/>
                  <a:pt x="4785" y="77725"/>
                  <a:pt x="4829" y="77725"/>
                </a:cubicBezTo>
                <a:close/>
                <a:moveTo>
                  <a:pt x="154442" y="72808"/>
                </a:moveTo>
                <a:lnTo>
                  <a:pt x="154442" y="72808"/>
                </a:lnTo>
                <a:cubicBezTo>
                  <a:pt x="154442" y="72808"/>
                  <a:pt x="154442" y="72808"/>
                  <a:pt x="154442" y="72808"/>
                </a:cubicBezTo>
                <a:close/>
                <a:moveTo>
                  <a:pt x="149613" y="72939"/>
                </a:moveTo>
                <a:cubicBezTo>
                  <a:pt x="149831" y="72939"/>
                  <a:pt x="149460" y="72590"/>
                  <a:pt x="149482" y="72808"/>
                </a:cubicBezTo>
                <a:cubicBezTo>
                  <a:pt x="149482" y="72874"/>
                  <a:pt x="149525" y="72939"/>
                  <a:pt x="149613" y="72939"/>
                </a:cubicBezTo>
                <a:close/>
                <a:moveTo>
                  <a:pt x="144784" y="73070"/>
                </a:moveTo>
                <a:cubicBezTo>
                  <a:pt x="144937" y="73070"/>
                  <a:pt x="145046" y="72939"/>
                  <a:pt x="145046" y="72786"/>
                </a:cubicBezTo>
                <a:cubicBezTo>
                  <a:pt x="145046" y="72437"/>
                  <a:pt x="144500" y="72437"/>
                  <a:pt x="144500" y="72786"/>
                </a:cubicBezTo>
                <a:cubicBezTo>
                  <a:pt x="144500" y="72939"/>
                  <a:pt x="144631" y="73070"/>
                  <a:pt x="144784" y="73070"/>
                </a:cubicBezTo>
                <a:close/>
                <a:moveTo>
                  <a:pt x="139955" y="73223"/>
                </a:moveTo>
                <a:cubicBezTo>
                  <a:pt x="140326" y="73223"/>
                  <a:pt x="140501" y="72764"/>
                  <a:pt x="140239" y="72502"/>
                </a:cubicBezTo>
                <a:cubicBezTo>
                  <a:pt x="139976" y="72240"/>
                  <a:pt x="139539" y="72437"/>
                  <a:pt x="139539" y="72808"/>
                </a:cubicBezTo>
                <a:cubicBezTo>
                  <a:pt x="139539" y="73027"/>
                  <a:pt x="139736" y="73223"/>
                  <a:pt x="139955" y="73223"/>
                </a:cubicBezTo>
                <a:close/>
                <a:moveTo>
                  <a:pt x="135126" y="73354"/>
                </a:moveTo>
                <a:cubicBezTo>
                  <a:pt x="135628" y="73354"/>
                  <a:pt x="135868" y="72764"/>
                  <a:pt x="135519" y="72415"/>
                </a:cubicBezTo>
                <a:cubicBezTo>
                  <a:pt x="135169" y="72065"/>
                  <a:pt x="134579" y="72305"/>
                  <a:pt x="134579" y="72808"/>
                </a:cubicBezTo>
                <a:cubicBezTo>
                  <a:pt x="134579" y="73114"/>
                  <a:pt x="134820" y="73354"/>
                  <a:pt x="135126" y="73354"/>
                </a:cubicBezTo>
                <a:close/>
                <a:moveTo>
                  <a:pt x="130297" y="73507"/>
                </a:moveTo>
                <a:cubicBezTo>
                  <a:pt x="130930" y="73485"/>
                  <a:pt x="131236" y="72742"/>
                  <a:pt x="130799" y="72305"/>
                </a:cubicBezTo>
                <a:cubicBezTo>
                  <a:pt x="130362" y="71868"/>
                  <a:pt x="129597" y="72174"/>
                  <a:pt x="129619" y="72808"/>
                </a:cubicBezTo>
                <a:cubicBezTo>
                  <a:pt x="129619" y="73180"/>
                  <a:pt x="129925" y="73507"/>
                  <a:pt x="130297" y="73507"/>
                </a:cubicBezTo>
                <a:close/>
                <a:moveTo>
                  <a:pt x="125489" y="73638"/>
                </a:moveTo>
                <a:cubicBezTo>
                  <a:pt x="126232" y="73638"/>
                  <a:pt x="126604" y="72721"/>
                  <a:pt x="126079" y="72196"/>
                </a:cubicBezTo>
                <a:cubicBezTo>
                  <a:pt x="125533" y="71672"/>
                  <a:pt x="124637" y="72043"/>
                  <a:pt x="124637" y="72808"/>
                </a:cubicBezTo>
                <a:cubicBezTo>
                  <a:pt x="124637" y="73267"/>
                  <a:pt x="125009" y="73638"/>
                  <a:pt x="125489" y="73638"/>
                </a:cubicBezTo>
                <a:close/>
                <a:moveTo>
                  <a:pt x="120660" y="73769"/>
                </a:moveTo>
                <a:cubicBezTo>
                  <a:pt x="121534" y="73769"/>
                  <a:pt x="121950" y="72721"/>
                  <a:pt x="121338" y="72109"/>
                </a:cubicBezTo>
                <a:cubicBezTo>
                  <a:pt x="120726" y="71497"/>
                  <a:pt x="119677" y="71934"/>
                  <a:pt x="119677" y="72808"/>
                </a:cubicBezTo>
                <a:cubicBezTo>
                  <a:pt x="119677" y="73332"/>
                  <a:pt x="120114" y="73769"/>
                  <a:pt x="120660" y="73769"/>
                </a:cubicBezTo>
                <a:close/>
                <a:moveTo>
                  <a:pt x="115831" y="73901"/>
                </a:moveTo>
                <a:cubicBezTo>
                  <a:pt x="116815" y="73901"/>
                  <a:pt x="117317" y="72721"/>
                  <a:pt x="116618" y="72000"/>
                </a:cubicBezTo>
                <a:cubicBezTo>
                  <a:pt x="115919" y="71300"/>
                  <a:pt x="114717" y="71803"/>
                  <a:pt x="114717" y="72808"/>
                </a:cubicBezTo>
                <a:cubicBezTo>
                  <a:pt x="114717" y="73420"/>
                  <a:pt x="115219" y="73901"/>
                  <a:pt x="115831" y="73901"/>
                </a:cubicBezTo>
                <a:close/>
                <a:moveTo>
                  <a:pt x="111002" y="74054"/>
                </a:moveTo>
                <a:cubicBezTo>
                  <a:pt x="112117" y="74054"/>
                  <a:pt x="112685" y="72699"/>
                  <a:pt x="111898" y="71912"/>
                </a:cubicBezTo>
                <a:cubicBezTo>
                  <a:pt x="111090" y="71104"/>
                  <a:pt x="109735" y="71672"/>
                  <a:pt x="109735" y="72808"/>
                </a:cubicBezTo>
                <a:cubicBezTo>
                  <a:pt x="109735" y="73485"/>
                  <a:pt x="110303" y="74054"/>
                  <a:pt x="111002" y="74054"/>
                </a:cubicBezTo>
                <a:close/>
                <a:moveTo>
                  <a:pt x="106173" y="74185"/>
                </a:moveTo>
                <a:cubicBezTo>
                  <a:pt x="107419" y="74185"/>
                  <a:pt x="108052" y="72699"/>
                  <a:pt x="107156" y="71803"/>
                </a:cubicBezTo>
                <a:cubicBezTo>
                  <a:pt x="106282" y="70929"/>
                  <a:pt x="104775" y="71563"/>
                  <a:pt x="104797" y="72808"/>
                </a:cubicBezTo>
                <a:cubicBezTo>
                  <a:pt x="104797" y="73573"/>
                  <a:pt x="105408" y="74185"/>
                  <a:pt x="106173" y="74185"/>
                </a:cubicBezTo>
                <a:close/>
                <a:moveTo>
                  <a:pt x="101344" y="74338"/>
                </a:moveTo>
                <a:cubicBezTo>
                  <a:pt x="102721" y="74338"/>
                  <a:pt x="103420" y="72677"/>
                  <a:pt x="102437" y="71716"/>
                </a:cubicBezTo>
                <a:cubicBezTo>
                  <a:pt x="101475" y="70732"/>
                  <a:pt x="99815" y="71431"/>
                  <a:pt x="99815" y="72808"/>
                </a:cubicBezTo>
                <a:cubicBezTo>
                  <a:pt x="99815" y="73660"/>
                  <a:pt x="100492" y="74338"/>
                  <a:pt x="101344" y="74338"/>
                </a:cubicBezTo>
                <a:close/>
                <a:moveTo>
                  <a:pt x="96537" y="74469"/>
                </a:moveTo>
                <a:cubicBezTo>
                  <a:pt x="98023" y="74469"/>
                  <a:pt x="98766" y="72655"/>
                  <a:pt x="97717" y="71606"/>
                </a:cubicBezTo>
                <a:cubicBezTo>
                  <a:pt x="96646" y="70557"/>
                  <a:pt x="94854" y="71300"/>
                  <a:pt x="94854" y="72786"/>
                </a:cubicBezTo>
                <a:cubicBezTo>
                  <a:pt x="94854" y="73704"/>
                  <a:pt x="95597" y="74469"/>
                  <a:pt x="96537" y="74469"/>
                </a:cubicBezTo>
                <a:close/>
                <a:moveTo>
                  <a:pt x="91708" y="74600"/>
                </a:moveTo>
                <a:cubicBezTo>
                  <a:pt x="93303" y="74600"/>
                  <a:pt x="94112" y="72655"/>
                  <a:pt x="92975" y="71497"/>
                </a:cubicBezTo>
                <a:cubicBezTo>
                  <a:pt x="91839" y="70361"/>
                  <a:pt x="89894" y="71169"/>
                  <a:pt x="89894" y="72786"/>
                </a:cubicBezTo>
                <a:cubicBezTo>
                  <a:pt x="89894" y="73791"/>
                  <a:pt x="90703" y="74600"/>
                  <a:pt x="91708" y="74600"/>
                </a:cubicBezTo>
                <a:close/>
                <a:moveTo>
                  <a:pt x="86879" y="74731"/>
                </a:moveTo>
                <a:cubicBezTo>
                  <a:pt x="88605" y="74731"/>
                  <a:pt x="89479" y="72633"/>
                  <a:pt x="88256" y="71410"/>
                </a:cubicBezTo>
                <a:cubicBezTo>
                  <a:pt x="87032" y="70186"/>
                  <a:pt x="84934" y="71060"/>
                  <a:pt x="84934" y="72786"/>
                </a:cubicBezTo>
                <a:cubicBezTo>
                  <a:pt x="84934" y="73857"/>
                  <a:pt x="85808" y="74731"/>
                  <a:pt x="86879" y="74731"/>
                </a:cubicBezTo>
                <a:close/>
                <a:moveTo>
                  <a:pt x="82050" y="74840"/>
                </a:moveTo>
                <a:cubicBezTo>
                  <a:pt x="83864" y="74840"/>
                  <a:pt x="84781" y="72633"/>
                  <a:pt x="83492" y="71344"/>
                </a:cubicBezTo>
                <a:cubicBezTo>
                  <a:pt x="82203" y="70055"/>
                  <a:pt x="79996" y="70973"/>
                  <a:pt x="79996" y="72786"/>
                </a:cubicBezTo>
                <a:cubicBezTo>
                  <a:pt x="79996" y="73922"/>
                  <a:pt x="80914" y="74840"/>
                  <a:pt x="82050" y="74840"/>
                </a:cubicBezTo>
                <a:close/>
                <a:moveTo>
                  <a:pt x="77221" y="74884"/>
                </a:moveTo>
                <a:cubicBezTo>
                  <a:pt x="79100" y="74884"/>
                  <a:pt x="80040" y="72633"/>
                  <a:pt x="78707" y="71300"/>
                </a:cubicBezTo>
                <a:cubicBezTo>
                  <a:pt x="77374" y="69967"/>
                  <a:pt x="75123" y="70907"/>
                  <a:pt x="75123" y="72786"/>
                </a:cubicBezTo>
                <a:cubicBezTo>
                  <a:pt x="75123" y="73944"/>
                  <a:pt x="76063" y="74884"/>
                  <a:pt x="77221" y="74884"/>
                </a:cubicBezTo>
                <a:close/>
                <a:moveTo>
                  <a:pt x="72392" y="74840"/>
                </a:moveTo>
                <a:cubicBezTo>
                  <a:pt x="74227" y="74840"/>
                  <a:pt x="75145" y="72633"/>
                  <a:pt x="73834" y="71344"/>
                </a:cubicBezTo>
                <a:cubicBezTo>
                  <a:pt x="72545" y="70055"/>
                  <a:pt x="70338" y="70973"/>
                  <a:pt x="70338" y="72786"/>
                </a:cubicBezTo>
                <a:cubicBezTo>
                  <a:pt x="70338" y="73922"/>
                  <a:pt x="71256" y="74840"/>
                  <a:pt x="72392" y="74840"/>
                </a:cubicBezTo>
                <a:close/>
                <a:moveTo>
                  <a:pt x="67563" y="74709"/>
                </a:moveTo>
                <a:cubicBezTo>
                  <a:pt x="69289" y="74709"/>
                  <a:pt x="70141" y="72633"/>
                  <a:pt x="68939" y="71431"/>
                </a:cubicBezTo>
                <a:cubicBezTo>
                  <a:pt x="67716" y="70208"/>
                  <a:pt x="65640" y="71060"/>
                  <a:pt x="65640" y="72786"/>
                </a:cubicBezTo>
                <a:cubicBezTo>
                  <a:pt x="65640" y="73857"/>
                  <a:pt x="66514" y="74709"/>
                  <a:pt x="67563" y="74709"/>
                </a:cubicBezTo>
                <a:close/>
                <a:moveTo>
                  <a:pt x="62734" y="74578"/>
                </a:moveTo>
                <a:cubicBezTo>
                  <a:pt x="64351" y="74578"/>
                  <a:pt x="65137" y="72655"/>
                  <a:pt x="64023" y="71519"/>
                </a:cubicBezTo>
                <a:cubicBezTo>
                  <a:pt x="62887" y="70383"/>
                  <a:pt x="60942" y="71191"/>
                  <a:pt x="60942" y="72786"/>
                </a:cubicBezTo>
                <a:cubicBezTo>
                  <a:pt x="60964" y="73769"/>
                  <a:pt x="61750" y="74578"/>
                  <a:pt x="62734" y="74578"/>
                </a:cubicBezTo>
                <a:close/>
                <a:moveTo>
                  <a:pt x="57927" y="74447"/>
                </a:moveTo>
                <a:cubicBezTo>
                  <a:pt x="59391" y="74447"/>
                  <a:pt x="60133" y="72655"/>
                  <a:pt x="59085" y="71606"/>
                </a:cubicBezTo>
                <a:cubicBezTo>
                  <a:pt x="58058" y="70557"/>
                  <a:pt x="56266" y="71300"/>
                  <a:pt x="56266" y="72786"/>
                </a:cubicBezTo>
                <a:cubicBezTo>
                  <a:pt x="56266" y="73704"/>
                  <a:pt x="57009" y="74447"/>
                  <a:pt x="57927" y="74447"/>
                </a:cubicBezTo>
                <a:close/>
                <a:moveTo>
                  <a:pt x="53098" y="74316"/>
                </a:moveTo>
                <a:cubicBezTo>
                  <a:pt x="54452" y="74316"/>
                  <a:pt x="55130" y="72677"/>
                  <a:pt x="54168" y="71716"/>
                </a:cubicBezTo>
                <a:cubicBezTo>
                  <a:pt x="53207" y="70754"/>
                  <a:pt x="51568" y="71431"/>
                  <a:pt x="51568" y="72786"/>
                </a:cubicBezTo>
                <a:cubicBezTo>
                  <a:pt x="51568" y="73638"/>
                  <a:pt x="52245" y="74316"/>
                  <a:pt x="53098" y="74316"/>
                </a:cubicBezTo>
                <a:close/>
                <a:moveTo>
                  <a:pt x="48268" y="74163"/>
                </a:moveTo>
                <a:cubicBezTo>
                  <a:pt x="49492" y="74163"/>
                  <a:pt x="50082" y="72677"/>
                  <a:pt x="49208" y="71825"/>
                </a:cubicBezTo>
                <a:cubicBezTo>
                  <a:pt x="48356" y="70973"/>
                  <a:pt x="46892" y="71584"/>
                  <a:pt x="46892" y="72808"/>
                </a:cubicBezTo>
                <a:cubicBezTo>
                  <a:pt x="46892" y="73551"/>
                  <a:pt x="47504" y="74163"/>
                  <a:pt x="48268" y="74163"/>
                </a:cubicBezTo>
                <a:close/>
                <a:moveTo>
                  <a:pt x="43439" y="74032"/>
                </a:moveTo>
                <a:cubicBezTo>
                  <a:pt x="44554" y="74032"/>
                  <a:pt x="45122" y="72699"/>
                  <a:pt x="44335" y="71912"/>
                </a:cubicBezTo>
                <a:cubicBezTo>
                  <a:pt x="43549" y="71126"/>
                  <a:pt x="42194" y="71672"/>
                  <a:pt x="42194" y="72786"/>
                </a:cubicBezTo>
                <a:cubicBezTo>
                  <a:pt x="42194" y="73485"/>
                  <a:pt x="42762" y="74032"/>
                  <a:pt x="43439" y="74032"/>
                </a:cubicBezTo>
                <a:close/>
                <a:moveTo>
                  <a:pt x="38610" y="73879"/>
                </a:moveTo>
                <a:cubicBezTo>
                  <a:pt x="39594" y="73879"/>
                  <a:pt x="40074" y="72699"/>
                  <a:pt x="39397" y="72021"/>
                </a:cubicBezTo>
                <a:cubicBezTo>
                  <a:pt x="38698" y="71322"/>
                  <a:pt x="37518" y="71825"/>
                  <a:pt x="37518" y="72786"/>
                </a:cubicBezTo>
                <a:cubicBezTo>
                  <a:pt x="37518" y="73398"/>
                  <a:pt x="38020" y="73879"/>
                  <a:pt x="38610" y="73879"/>
                </a:cubicBezTo>
                <a:close/>
                <a:moveTo>
                  <a:pt x="33781" y="73748"/>
                </a:moveTo>
                <a:cubicBezTo>
                  <a:pt x="34655" y="73748"/>
                  <a:pt x="35092" y="72721"/>
                  <a:pt x="34481" y="72109"/>
                </a:cubicBezTo>
                <a:cubicBezTo>
                  <a:pt x="33869" y="71497"/>
                  <a:pt x="32820" y="71934"/>
                  <a:pt x="32820" y="72786"/>
                </a:cubicBezTo>
                <a:cubicBezTo>
                  <a:pt x="32820" y="73311"/>
                  <a:pt x="33257" y="73748"/>
                  <a:pt x="33781" y="73748"/>
                </a:cubicBezTo>
                <a:close/>
                <a:moveTo>
                  <a:pt x="28974" y="73617"/>
                </a:moveTo>
                <a:cubicBezTo>
                  <a:pt x="29695" y="73617"/>
                  <a:pt x="30067" y="72742"/>
                  <a:pt x="29542" y="72218"/>
                </a:cubicBezTo>
                <a:cubicBezTo>
                  <a:pt x="29040" y="71694"/>
                  <a:pt x="28144" y="72065"/>
                  <a:pt x="28144" y="72786"/>
                </a:cubicBezTo>
                <a:cubicBezTo>
                  <a:pt x="28144" y="73245"/>
                  <a:pt x="28515" y="73617"/>
                  <a:pt x="28974" y="73617"/>
                </a:cubicBezTo>
                <a:close/>
                <a:moveTo>
                  <a:pt x="24145" y="73464"/>
                </a:moveTo>
                <a:cubicBezTo>
                  <a:pt x="24757" y="73464"/>
                  <a:pt x="25063" y="72742"/>
                  <a:pt x="24626" y="72305"/>
                </a:cubicBezTo>
                <a:cubicBezTo>
                  <a:pt x="24189" y="71868"/>
                  <a:pt x="23446" y="72174"/>
                  <a:pt x="23446" y="72786"/>
                </a:cubicBezTo>
                <a:cubicBezTo>
                  <a:pt x="23468" y="73158"/>
                  <a:pt x="23774" y="73464"/>
                  <a:pt x="24145" y="73464"/>
                </a:cubicBezTo>
                <a:close/>
                <a:moveTo>
                  <a:pt x="19316" y="73332"/>
                </a:moveTo>
                <a:cubicBezTo>
                  <a:pt x="19797" y="73332"/>
                  <a:pt x="20037" y="72742"/>
                  <a:pt x="19709" y="72393"/>
                </a:cubicBezTo>
                <a:cubicBezTo>
                  <a:pt x="19360" y="72065"/>
                  <a:pt x="18770" y="72305"/>
                  <a:pt x="18770" y="72786"/>
                </a:cubicBezTo>
                <a:cubicBezTo>
                  <a:pt x="18770" y="73092"/>
                  <a:pt x="19010" y="73332"/>
                  <a:pt x="19316" y="73332"/>
                </a:cubicBezTo>
                <a:close/>
                <a:moveTo>
                  <a:pt x="14487" y="73180"/>
                </a:moveTo>
                <a:cubicBezTo>
                  <a:pt x="14859" y="73201"/>
                  <a:pt x="15033" y="72764"/>
                  <a:pt x="14771" y="72502"/>
                </a:cubicBezTo>
                <a:cubicBezTo>
                  <a:pt x="14531" y="72240"/>
                  <a:pt x="14094" y="72437"/>
                  <a:pt x="14094" y="72786"/>
                </a:cubicBezTo>
                <a:cubicBezTo>
                  <a:pt x="14094" y="73005"/>
                  <a:pt x="14269" y="73180"/>
                  <a:pt x="14509" y="73180"/>
                </a:cubicBezTo>
                <a:close/>
                <a:moveTo>
                  <a:pt x="9658" y="73048"/>
                </a:moveTo>
                <a:cubicBezTo>
                  <a:pt x="9811" y="73048"/>
                  <a:pt x="9920" y="72939"/>
                  <a:pt x="9920" y="72786"/>
                </a:cubicBezTo>
                <a:cubicBezTo>
                  <a:pt x="9920" y="72458"/>
                  <a:pt x="9418" y="72458"/>
                  <a:pt x="9418" y="72786"/>
                </a:cubicBezTo>
                <a:cubicBezTo>
                  <a:pt x="9418" y="72917"/>
                  <a:pt x="9527" y="73048"/>
                  <a:pt x="9658" y="73048"/>
                </a:cubicBezTo>
                <a:close/>
                <a:moveTo>
                  <a:pt x="4829" y="72895"/>
                </a:moveTo>
                <a:cubicBezTo>
                  <a:pt x="4895" y="72917"/>
                  <a:pt x="4960" y="72852"/>
                  <a:pt x="4960" y="72786"/>
                </a:cubicBezTo>
                <a:cubicBezTo>
                  <a:pt x="4960" y="72633"/>
                  <a:pt x="4720" y="72633"/>
                  <a:pt x="4720" y="72786"/>
                </a:cubicBezTo>
                <a:cubicBezTo>
                  <a:pt x="4720" y="72852"/>
                  <a:pt x="4763" y="72917"/>
                  <a:pt x="4829" y="72895"/>
                </a:cubicBezTo>
                <a:close/>
                <a:moveTo>
                  <a:pt x="22" y="72808"/>
                </a:moveTo>
                <a:lnTo>
                  <a:pt x="22" y="72808"/>
                </a:lnTo>
                <a:cubicBezTo>
                  <a:pt x="22" y="72786"/>
                  <a:pt x="22" y="72786"/>
                  <a:pt x="22" y="72786"/>
                </a:cubicBezTo>
                <a:lnTo>
                  <a:pt x="0" y="72808"/>
                </a:lnTo>
                <a:close/>
                <a:moveTo>
                  <a:pt x="154442" y="67979"/>
                </a:moveTo>
                <a:cubicBezTo>
                  <a:pt x="154442" y="67979"/>
                  <a:pt x="154442" y="67979"/>
                  <a:pt x="154442" y="67957"/>
                </a:cubicBezTo>
                <a:cubicBezTo>
                  <a:pt x="154442" y="67957"/>
                  <a:pt x="154442" y="67957"/>
                  <a:pt x="154442" y="67957"/>
                </a:cubicBezTo>
                <a:lnTo>
                  <a:pt x="154442" y="67957"/>
                </a:lnTo>
                <a:cubicBezTo>
                  <a:pt x="154442" y="67957"/>
                  <a:pt x="154442" y="67979"/>
                  <a:pt x="154442" y="67979"/>
                </a:cubicBezTo>
                <a:close/>
                <a:moveTo>
                  <a:pt x="149613" y="68088"/>
                </a:moveTo>
                <a:cubicBezTo>
                  <a:pt x="149809" y="68088"/>
                  <a:pt x="149482" y="67760"/>
                  <a:pt x="149482" y="67957"/>
                </a:cubicBezTo>
                <a:cubicBezTo>
                  <a:pt x="149482" y="68045"/>
                  <a:pt x="149525" y="68088"/>
                  <a:pt x="149613" y="68088"/>
                </a:cubicBezTo>
                <a:close/>
                <a:moveTo>
                  <a:pt x="144784" y="68241"/>
                </a:moveTo>
                <a:cubicBezTo>
                  <a:pt x="145024" y="68241"/>
                  <a:pt x="145155" y="67957"/>
                  <a:pt x="144980" y="67782"/>
                </a:cubicBezTo>
                <a:cubicBezTo>
                  <a:pt x="144805" y="67608"/>
                  <a:pt x="144500" y="67717"/>
                  <a:pt x="144500" y="67979"/>
                </a:cubicBezTo>
                <a:cubicBezTo>
                  <a:pt x="144500" y="68132"/>
                  <a:pt x="144631" y="68241"/>
                  <a:pt x="144784" y="68241"/>
                </a:cubicBezTo>
                <a:close/>
                <a:moveTo>
                  <a:pt x="139955" y="68372"/>
                </a:moveTo>
                <a:cubicBezTo>
                  <a:pt x="140413" y="68307"/>
                  <a:pt x="140413" y="67629"/>
                  <a:pt x="139955" y="67564"/>
                </a:cubicBezTo>
                <a:cubicBezTo>
                  <a:pt x="139474" y="67476"/>
                  <a:pt x="139474" y="68460"/>
                  <a:pt x="139955" y="68372"/>
                </a:cubicBezTo>
                <a:close/>
                <a:moveTo>
                  <a:pt x="135126" y="68525"/>
                </a:moveTo>
                <a:cubicBezTo>
                  <a:pt x="135628" y="68525"/>
                  <a:pt x="135890" y="67913"/>
                  <a:pt x="135519" y="67564"/>
                </a:cubicBezTo>
                <a:cubicBezTo>
                  <a:pt x="135169" y="67214"/>
                  <a:pt x="134557" y="67455"/>
                  <a:pt x="134557" y="67957"/>
                </a:cubicBezTo>
                <a:cubicBezTo>
                  <a:pt x="134557" y="68263"/>
                  <a:pt x="134820" y="68525"/>
                  <a:pt x="135126" y="68525"/>
                </a:cubicBezTo>
                <a:close/>
                <a:moveTo>
                  <a:pt x="130297" y="68656"/>
                </a:moveTo>
                <a:cubicBezTo>
                  <a:pt x="130930" y="68656"/>
                  <a:pt x="131236" y="67913"/>
                  <a:pt x="130799" y="67476"/>
                </a:cubicBezTo>
                <a:cubicBezTo>
                  <a:pt x="130362" y="67039"/>
                  <a:pt x="129619" y="67345"/>
                  <a:pt x="129597" y="67957"/>
                </a:cubicBezTo>
                <a:cubicBezTo>
                  <a:pt x="129619" y="68350"/>
                  <a:pt x="129925" y="68656"/>
                  <a:pt x="130297" y="68656"/>
                </a:cubicBezTo>
                <a:close/>
                <a:moveTo>
                  <a:pt x="125467" y="68809"/>
                </a:moveTo>
                <a:cubicBezTo>
                  <a:pt x="126232" y="68809"/>
                  <a:pt x="126604" y="67892"/>
                  <a:pt x="126079" y="67367"/>
                </a:cubicBezTo>
                <a:cubicBezTo>
                  <a:pt x="125533" y="66821"/>
                  <a:pt x="124637" y="67214"/>
                  <a:pt x="124637" y="67957"/>
                </a:cubicBezTo>
                <a:cubicBezTo>
                  <a:pt x="124637" y="68438"/>
                  <a:pt x="125009" y="68809"/>
                  <a:pt x="125467" y="68809"/>
                </a:cubicBezTo>
                <a:close/>
                <a:moveTo>
                  <a:pt x="120660" y="68940"/>
                </a:moveTo>
                <a:cubicBezTo>
                  <a:pt x="121534" y="68940"/>
                  <a:pt x="121950" y="67892"/>
                  <a:pt x="121338" y="67258"/>
                </a:cubicBezTo>
                <a:cubicBezTo>
                  <a:pt x="120726" y="66646"/>
                  <a:pt x="119677" y="67083"/>
                  <a:pt x="119677" y="67957"/>
                </a:cubicBezTo>
                <a:cubicBezTo>
                  <a:pt x="119677" y="68503"/>
                  <a:pt x="120114" y="68940"/>
                  <a:pt x="120660" y="68940"/>
                </a:cubicBezTo>
                <a:close/>
                <a:moveTo>
                  <a:pt x="115831" y="69093"/>
                </a:moveTo>
                <a:cubicBezTo>
                  <a:pt x="116836" y="69093"/>
                  <a:pt x="117339" y="67870"/>
                  <a:pt x="116618" y="67171"/>
                </a:cubicBezTo>
                <a:cubicBezTo>
                  <a:pt x="115919" y="66449"/>
                  <a:pt x="114695" y="66952"/>
                  <a:pt x="114695" y="67957"/>
                </a:cubicBezTo>
                <a:cubicBezTo>
                  <a:pt x="114695" y="68591"/>
                  <a:pt x="115198" y="69093"/>
                  <a:pt x="115831" y="69093"/>
                </a:cubicBezTo>
                <a:close/>
                <a:moveTo>
                  <a:pt x="111002" y="69225"/>
                </a:moveTo>
                <a:cubicBezTo>
                  <a:pt x="112138" y="69225"/>
                  <a:pt x="112707" y="67870"/>
                  <a:pt x="111898" y="67061"/>
                </a:cubicBezTo>
                <a:cubicBezTo>
                  <a:pt x="111090" y="66253"/>
                  <a:pt x="109735" y="66821"/>
                  <a:pt x="109735" y="67957"/>
                </a:cubicBezTo>
                <a:cubicBezTo>
                  <a:pt x="109735" y="68656"/>
                  <a:pt x="110303" y="69225"/>
                  <a:pt x="111002" y="69225"/>
                </a:cubicBezTo>
                <a:close/>
                <a:moveTo>
                  <a:pt x="106173" y="69356"/>
                </a:moveTo>
                <a:cubicBezTo>
                  <a:pt x="107441" y="69377"/>
                  <a:pt x="108052" y="67848"/>
                  <a:pt x="107178" y="66974"/>
                </a:cubicBezTo>
                <a:cubicBezTo>
                  <a:pt x="106282" y="66078"/>
                  <a:pt x="104775" y="66712"/>
                  <a:pt x="104775" y="67957"/>
                </a:cubicBezTo>
                <a:cubicBezTo>
                  <a:pt x="104775" y="68744"/>
                  <a:pt x="105408" y="69356"/>
                  <a:pt x="106173" y="69356"/>
                </a:cubicBezTo>
                <a:close/>
                <a:moveTo>
                  <a:pt x="101344" y="69509"/>
                </a:moveTo>
                <a:cubicBezTo>
                  <a:pt x="102743" y="69509"/>
                  <a:pt x="103442" y="67848"/>
                  <a:pt x="102459" y="66865"/>
                </a:cubicBezTo>
                <a:cubicBezTo>
                  <a:pt x="101475" y="65881"/>
                  <a:pt x="99793" y="66581"/>
                  <a:pt x="99793" y="67957"/>
                </a:cubicBezTo>
                <a:cubicBezTo>
                  <a:pt x="99793" y="68809"/>
                  <a:pt x="100492" y="69509"/>
                  <a:pt x="101344" y="69509"/>
                </a:cubicBezTo>
                <a:close/>
                <a:moveTo>
                  <a:pt x="96515" y="69640"/>
                </a:moveTo>
                <a:cubicBezTo>
                  <a:pt x="98023" y="69640"/>
                  <a:pt x="98788" y="67826"/>
                  <a:pt x="97717" y="66755"/>
                </a:cubicBezTo>
                <a:cubicBezTo>
                  <a:pt x="96646" y="65707"/>
                  <a:pt x="94833" y="66449"/>
                  <a:pt x="94833" y="67957"/>
                </a:cubicBezTo>
                <a:cubicBezTo>
                  <a:pt x="94833" y="68897"/>
                  <a:pt x="95597" y="69640"/>
                  <a:pt x="96515" y="69640"/>
                </a:cubicBezTo>
                <a:close/>
                <a:moveTo>
                  <a:pt x="91708" y="69793"/>
                </a:moveTo>
                <a:cubicBezTo>
                  <a:pt x="93325" y="69793"/>
                  <a:pt x="94155" y="67826"/>
                  <a:pt x="92997" y="66668"/>
                </a:cubicBezTo>
                <a:cubicBezTo>
                  <a:pt x="91839" y="65510"/>
                  <a:pt x="89872" y="66318"/>
                  <a:pt x="89872" y="67957"/>
                </a:cubicBezTo>
                <a:cubicBezTo>
                  <a:pt x="89872" y="68984"/>
                  <a:pt x="90681" y="69793"/>
                  <a:pt x="91708" y="69793"/>
                </a:cubicBezTo>
                <a:close/>
                <a:moveTo>
                  <a:pt x="86879" y="69924"/>
                </a:moveTo>
                <a:cubicBezTo>
                  <a:pt x="88627" y="69924"/>
                  <a:pt x="89501" y="67804"/>
                  <a:pt x="88256" y="66581"/>
                </a:cubicBezTo>
                <a:cubicBezTo>
                  <a:pt x="87032" y="65335"/>
                  <a:pt x="84912" y="66209"/>
                  <a:pt x="84912" y="67957"/>
                </a:cubicBezTo>
                <a:cubicBezTo>
                  <a:pt x="84912" y="69050"/>
                  <a:pt x="85786" y="69924"/>
                  <a:pt x="86879" y="69924"/>
                </a:cubicBezTo>
                <a:close/>
                <a:moveTo>
                  <a:pt x="82050" y="70055"/>
                </a:moveTo>
                <a:cubicBezTo>
                  <a:pt x="83929" y="70055"/>
                  <a:pt x="84869" y="67804"/>
                  <a:pt x="83536" y="66471"/>
                </a:cubicBezTo>
                <a:cubicBezTo>
                  <a:pt x="82203" y="65138"/>
                  <a:pt x="79952" y="66078"/>
                  <a:pt x="79952" y="67957"/>
                </a:cubicBezTo>
                <a:cubicBezTo>
                  <a:pt x="79952" y="69115"/>
                  <a:pt x="80892" y="70055"/>
                  <a:pt x="82050" y="70055"/>
                </a:cubicBezTo>
                <a:close/>
                <a:moveTo>
                  <a:pt x="77221" y="70164"/>
                </a:moveTo>
                <a:cubicBezTo>
                  <a:pt x="79166" y="70164"/>
                  <a:pt x="80149" y="67804"/>
                  <a:pt x="78772" y="66428"/>
                </a:cubicBezTo>
                <a:cubicBezTo>
                  <a:pt x="77396" y="65051"/>
                  <a:pt x="75036" y="66034"/>
                  <a:pt x="75036" y="67979"/>
                </a:cubicBezTo>
                <a:cubicBezTo>
                  <a:pt x="75036" y="69181"/>
                  <a:pt x="76019" y="70164"/>
                  <a:pt x="77221" y="70164"/>
                </a:cubicBezTo>
                <a:close/>
                <a:moveTo>
                  <a:pt x="72392" y="70055"/>
                </a:moveTo>
                <a:cubicBezTo>
                  <a:pt x="74271" y="70055"/>
                  <a:pt x="75189" y="67804"/>
                  <a:pt x="73878" y="66493"/>
                </a:cubicBezTo>
                <a:cubicBezTo>
                  <a:pt x="72567" y="65160"/>
                  <a:pt x="70316" y="66100"/>
                  <a:pt x="70316" y="67957"/>
                </a:cubicBezTo>
                <a:cubicBezTo>
                  <a:pt x="70316" y="69115"/>
                  <a:pt x="71256" y="70055"/>
                  <a:pt x="72392" y="70055"/>
                </a:cubicBezTo>
                <a:close/>
                <a:moveTo>
                  <a:pt x="67563" y="69924"/>
                </a:moveTo>
                <a:cubicBezTo>
                  <a:pt x="69311" y="69924"/>
                  <a:pt x="70185" y="67804"/>
                  <a:pt x="68961" y="66581"/>
                </a:cubicBezTo>
                <a:cubicBezTo>
                  <a:pt x="67716" y="65335"/>
                  <a:pt x="65618" y="66209"/>
                  <a:pt x="65618" y="67957"/>
                </a:cubicBezTo>
                <a:cubicBezTo>
                  <a:pt x="65618" y="69050"/>
                  <a:pt x="66492" y="69924"/>
                  <a:pt x="67563" y="69924"/>
                </a:cubicBezTo>
                <a:close/>
                <a:moveTo>
                  <a:pt x="62734" y="69771"/>
                </a:moveTo>
                <a:cubicBezTo>
                  <a:pt x="64373" y="69793"/>
                  <a:pt x="65181" y="67826"/>
                  <a:pt x="64045" y="66668"/>
                </a:cubicBezTo>
                <a:cubicBezTo>
                  <a:pt x="62887" y="65532"/>
                  <a:pt x="60920" y="66340"/>
                  <a:pt x="60920" y="67957"/>
                </a:cubicBezTo>
                <a:cubicBezTo>
                  <a:pt x="60920" y="68962"/>
                  <a:pt x="61750" y="69771"/>
                  <a:pt x="62734" y="69771"/>
                </a:cubicBezTo>
                <a:close/>
                <a:moveTo>
                  <a:pt x="57927" y="69640"/>
                </a:moveTo>
                <a:cubicBezTo>
                  <a:pt x="59412" y="69640"/>
                  <a:pt x="60155" y="67826"/>
                  <a:pt x="59107" y="66777"/>
                </a:cubicBezTo>
                <a:cubicBezTo>
                  <a:pt x="58058" y="65728"/>
                  <a:pt x="56244" y="66471"/>
                  <a:pt x="56244" y="67957"/>
                </a:cubicBezTo>
                <a:cubicBezTo>
                  <a:pt x="56244" y="68875"/>
                  <a:pt x="56987" y="69640"/>
                  <a:pt x="57927" y="69640"/>
                </a:cubicBezTo>
                <a:close/>
                <a:moveTo>
                  <a:pt x="53098" y="69509"/>
                </a:moveTo>
                <a:cubicBezTo>
                  <a:pt x="54474" y="69509"/>
                  <a:pt x="55152" y="67848"/>
                  <a:pt x="54190" y="66865"/>
                </a:cubicBezTo>
                <a:cubicBezTo>
                  <a:pt x="53207" y="65903"/>
                  <a:pt x="51546" y="66581"/>
                  <a:pt x="51546" y="67957"/>
                </a:cubicBezTo>
                <a:cubicBezTo>
                  <a:pt x="51546" y="68809"/>
                  <a:pt x="52245" y="69509"/>
                  <a:pt x="53098" y="69509"/>
                </a:cubicBezTo>
                <a:close/>
                <a:moveTo>
                  <a:pt x="48268" y="69356"/>
                </a:moveTo>
                <a:cubicBezTo>
                  <a:pt x="49514" y="69356"/>
                  <a:pt x="50126" y="67848"/>
                  <a:pt x="49252" y="66974"/>
                </a:cubicBezTo>
                <a:cubicBezTo>
                  <a:pt x="48378" y="66100"/>
                  <a:pt x="46870" y="66712"/>
                  <a:pt x="46870" y="67957"/>
                </a:cubicBezTo>
                <a:cubicBezTo>
                  <a:pt x="46870" y="68722"/>
                  <a:pt x="47482" y="69356"/>
                  <a:pt x="48268" y="69356"/>
                </a:cubicBezTo>
                <a:close/>
                <a:moveTo>
                  <a:pt x="43439" y="69225"/>
                </a:moveTo>
                <a:cubicBezTo>
                  <a:pt x="44576" y="69225"/>
                  <a:pt x="45122" y="67870"/>
                  <a:pt x="44335" y="67061"/>
                </a:cubicBezTo>
                <a:cubicBezTo>
                  <a:pt x="43549" y="66275"/>
                  <a:pt x="42194" y="66843"/>
                  <a:pt x="42194" y="67957"/>
                </a:cubicBezTo>
                <a:cubicBezTo>
                  <a:pt x="42194" y="68656"/>
                  <a:pt x="42740" y="69225"/>
                  <a:pt x="43439" y="69225"/>
                </a:cubicBezTo>
                <a:close/>
                <a:moveTo>
                  <a:pt x="38610" y="69072"/>
                </a:moveTo>
                <a:cubicBezTo>
                  <a:pt x="39616" y="69072"/>
                  <a:pt x="40096" y="67870"/>
                  <a:pt x="39397" y="67171"/>
                </a:cubicBezTo>
                <a:cubicBezTo>
                  <a:pt x="38698" y="66471"/>
                  <a:pt x="37496" y="66974"/>
                  <a:pt x="37496" y="67957"/>
                </a:cubicBezTo>
                <a:cubicBezTo>
                  <a:pt x="37518" y="68569"/>
                  <a:pt x="37999" y="69072"/>
                  <a:pt x="38610" y="69072"/>
                </a:cubicBezTo>
                <a:close/>
                <a:moveTo>
                  <a:pt x="33781" y="68919"/>
                </a:moveTo>
                <a:cubicBezTo>
                  <a:pt x="34655" y="68919"/>
                  <a:pt x="35071" y="67892"/>
                  <a:pt x="34481" y="67280"/>
                </a:cubicBezTo>
                <a:cubicBezTo>
                  <a:pt x="33869" y="66668"/>
                  <a:pt x="32820" y="67105"/>
                  <a:pt x="32820" y="67957"/>
                </a:cubicBezTo>
                <a:cubicBezTo>
                  <a:pt x="32820" y="68503"/>
                  <a:pt x="33257" y="68919"/>
                  <a:pt x="33781" y="68919"/>
                </a:cubicBezTo>
                <a:close/>
                <a:moveTo>
                  <a:pt x="28974" y="68787"/>
                </a:moveTo>
                <a:cubicBezTo>
                  <a:pt x="29695" y="68787"/>
                  <a:pt x="30067" y="67913"/>
                  <a:pt x="29542" y="67389"/>
                </a:cubicBezTo>
                <a:cubicBezTo>
                  <a:pt x="29040" y="66865"/>
                  <a:pt x="28144" y="67236"/>
                  <a:pt x="28144" y="67979"/>
                </a:cubicBezTo>
                <a:cubicBezTo>
                  <a:pt x="28144" y="68416"/>
                  <a:pt x="28515" y="68787"/>
                  <a:pt x="28974" y="68787"/>
                </a:cubicBezTo>
                <a:close/>
                <a:moveTo>
                  <a:pt x="24145" y="68635"/>
                </a:moveTo>
                <a:cubicBezTo>
                  <a:pt x="24757" y="68635"/>
                  <a:pt x="25063" y="67913"/>
                  <a:pt x="24626" y="67476"/>
                </a:cubicBezTo>
                <a:cubicBezTo>
                  <a:pt x="24189" y="67039"/>
                  <a:pt x="23446" y="67345"/>
                  <a:pt x="23446" y="67957"/>
                </a:cubicBezTo>
                <a:cubicBezTo>
                  <a:pt x="23446" y="68350"/>
                  <a:pt x="23752" y="68635"/>
                  <a:pt x="24145" y="68635"/>
                </a:cubicBezTo>
                <a:close/>
                <a:moveTo>
                  <a:pt x="19316" y="68503"/>
                </a:moveTo>
                <a:cubicBezTo>
                  <a:pt x="19797" y="68503"/>
                  <a:pt x="20037" y="67913"/>
                  <a:pt x="19709" y="67586"/>
                </a:cubicBezTo>
                <a:cubicBezTo>
                  <a:pt x="19360" y="67236"/>
                  <a:pt x="18770" y="67476"/>
                  <a:pt x="18770" y="67957"/>
                </a:cubicBezTo>
                <a:cubicBezTo>
                  <a:pt x="18770" y="68263"/>
                  <a:pt x="19010" y="68503"/>
                  <a:pt x="19316" y="68503"/>
                </a:cubicBezTo>
                <a:close/>
                <a:moveTo>
                  <a:pt x="14487" y="68372"/>
                </a:moveTo>
                <a:cubicBezTo>
                  <a:pt x="14859" y="68372"/>
                  <a:pt x="15033" y="67935"/>
                  <a:pt x="14771" y="67673"/>
                </a:cubicBezTo>
                <a:cubicBezTo>
                  <a:pt x="14531" y="67433"/>
                  <a:pt x="14094" y="67608"/>
                  <a:pt x="14094" y="67957"/>
                </a:cubicBezTo>
                <a:cubicBezTo>
                  <a:pt x="14094" y="68176"/>
                  <a:pt x="14269" y="68372"/>
                  <a:pt x="14509" y="68372"/>
                </a:cubicBezTo>
                <a:close/>
                <a:moveTo>
                  <a:pt x="9658" y="68219"/>
                </a:moveTo>
                <a:cubicBezTo>
                  <a:pt x="9898" y="68219"/>
                  <a:pt x="10030" y="67935"/>
                  <a:pt x="9855" y="67760"/>
                </a:cubicBezTo>
                <a:cubicBezTo>
                  <a:pt x="9680" y="67586"/>
                  <a:pt x="9396" y="67717"/>
                  <a:pt x="9396" y="67957"/>
                </a:cubicBezTo>
                <a:cubicBezTo>
                  <a:pt x="9396" y="68110"/>
                  <a:pt x="9505" y="68219"/>
                  <a:pt x="9658" y="68219"/>
                </a:cubicBezTo>
                <a:close/>
                <a:moveTo>
                  <a:pt x="4829" y="68088"/>
                </a:moveTo>
                <a:cubicBezTo>
                  <a:pt x="4895" y="68088"/>
                  <a:pt x="4960" y="68023"/>
                  <a:pt x="4960" y="67957"/>
                </a:cubicBezTo>
                <a:cubicBezTo>
                  <a:pt x="4960" y="67804"/>
                  <a:pt x="4720" y="67804"/>
                  <a:pt x="4720" y="67957"/>
                </a:cubicBezTo>
                <a:cubicBezTo>
                  <a:pt x="4720" y="68023"/>
                  <a:pt x="4763" y="68088"/>
                  <a:pt x="4829" y="68088"/>
                </a:cubicBezTo>
                <a:close/>
                <a:moveTo>
                  <a:pt x="22" y="67979"/>
                </a:moveTo>
                <a:cubicBezTo>
                  <a:pt x="22" y="67979"/>
                  <a:pt x="22" y="67957"/>
                  <a:pt x="22" y="67957"/>
                </a:cubicBezTo>
                <a:cubicBezTo>
                  <a:pt x="22" y="67957"/>
                  <a:pt x="22" y="67957"/>
                  <a:pt x="22" y="67957"/>
                </a:cubicBezTo>
                <a:lnTo>
                  <a:pt x="0" y="67957"/>
                </a:lnTo>
                <a:cubicBezTo>
                  <a:pt x="0" y="67979"/>
                  <a:pt x="0" y="67979"/>
                  <a:pt x="22" y="67979"/>
                </a:cubicBezTo>
                <a:close/>
                <a:moveTo>
                  <a:pt x="154442" y="63150"/>
                </a:moveTo>
                <a:cubicBezTo>
                  <a:pt x="154442" y="63150"/>
                  <a:pt x="154442" y="63128"/>
                  <a:pt x="154442" y="63128"/>
                </a:cubicBezTo>
                <a:close/>
                <a:moveTo>
                  <a:pt x="149613" y="63259"/>
                </a:moveTo>
                <a:cubicBezTo>
                  <a:pt x="149809" y="63259"/>
                  <a:pt x="149482" y="62931"/>
                  <a:pt x="149482" y="63128"/>
                </a:cubicBezTo>
                <a:cubicBezTo>
                  <a:pt x="149482" y="63216"/>
                  <a:pt x="149525" y="63259"/>
                  <a:pt x="149613" y="63259"/>
                </a:cubicBezTo>
                <a:close/>
                <a:moveTo>
                  <a:pt x="144784" y="63412"/>
                </a:moveTo>
                <a:cubicBezTo>
                  <a:pt x="145024" y="63412"/>
                  <a:pt x="145155" y="63106"/>
                  <a:pt x="144980" y="62931"/>
                </a:cubicBezTo>
                <a:cubicBezTo>
                  <a:pt x="144805" y="62757"/>
                  <a:pt x="144500" y="62888"/>
                  <a:pt x="144500" y="63128"/>
                </a:cubicBezTo>
                <a:cubicBezTo>
                  <a:pt x="144500" y="63281"/>
                  <a:pt x="144631" y="63412"/>
                  <a:pt x="144784" y="63412"/>
                </a:cubicBezTo>
                <a:close/>
                <a:moveTo>
                  <a:pt x="139955" y="63543"/>
                </a:moveTo>
                <a:cubicBezTo>
                  <a:pt x="140326" y="63543"/>
                  <a:pt x="140501" y="63106"/>
                  <a:pt x="140239" y="62844"/>
                </a:cubicBezTo>
                <a:cubicBezTo>
                  <a:pt x="139976" y="62582"/>
                  <a:pt x="139539" y="62757"/>
                  <a:pt x="139539" y="63128"/>
                </a:cubicBezTo>
                <a:cubicBezTo>
                  <a:pt x="139539" y="63368"/>
                  <a:pt x="139736" y="63543"/>
                  <a:pt x="139955" y="63543"/>
                </a:cubicBezTo>
                <a:close/>
                <a:moveTo>
                  <a:pt x="135126" y="63674"/>
                </a:moveTo>
                <a:cubicBezTo>
                  <a:pt x="135628" y="63674"/>
                  <a:pt x="135868" y="63106"/>
                  <a:pt x="135519" y="62757"/>
                </a:cubicBezTo>
                <a:cubicBezTo>
                  <a:pt x="135169" y="62407"/>
                  <a:pt x="134579" y="62647"/>
                  <a:pt x="134579" y="63128"/>
                </a:cubicBezTo>
                <a:cubicBezTo>
                  <a:pt x="134579" y="63434"/>
                  <a:pt x="134820" y="63674"/>
                  <a:pt x="135126" y="63674"/>
                </a:cubicBezTo>
                <a:close/>
                <a:moveTo>
                  <a:pt x="130297" y="63827"/>
                </a:moveTo>
                <a:cubicBezTo>
                  <a:pt x="130930" y="63827"/>
                  <a:pt x="131236" y="63084"/>
                  <a:pt x="130799" y="62647"/>
                </a:cubicBezTo>
                <a:cubicBezTo>
                  <a:pt x="130362" y="62210"/>
                  <a:pt x="129597" y="62516"/>
                  <a:pt x="129597" y="63128"/>
                </a:cubicBezTo>
                <a:cubicBezTo>
                  <a:pt x="129619" y="63521"/>
                  <a:pt x="129925" y="63827"/>
                  <a:pt x="130297" y="63827"/>
                </a:cubicBezTo>
                <a:close/>
                <a:moveTo>
                  <a:pt x="125467" y="63958"/>
                </a:moveTo>
                <a:cubicBezTo>
                  <a:pt x="126210" y="63958"/>
                  <a:pt x="126582" y="63084"/>
                  <a:pt x="126057" y="62560"/>
                </a:cubicBezTo>
                <a:cubicBezTo>
                  <a:pt x="125533" y="62057"/>
                  <a:pt x="124659" y="62407"/>
                  <a:pt x="124659" y="63150"/>
                </a:cubicBezTo>
                <a:cubicBezTo>
                  <a:pt x="124659" y="63609"/>
                  <a:pt x="125030" y="63958"/>
                  <a:pt x="125467" y="63958"/>
                </a:cubicBezTo>
                <a:close/>
                <a:moveTo>
                  <a:pt x="120660" y="64111"/>
                </a:moveTo>
                <a:cubicBezTo>
                  <a:pt x="121512" y="64111"/>
                  <a:pt x="121950" y="63063"/>
                  <a:pt x="121338" y="62451"/>
                </a:cubicBezTo>
                <a:cubicBezTo>
                  <a:pt x="120726" y="61839"/>
                  <a:pt x="119677" y="62276"/>
                  <a:pt x="119677" y="63128"/>
                </a:cubicBezTo>
                <a:cubicBezTo>
                  <a:pt x="119677" y="63674"/>
                  <a:pt x="120114" y="64111"/>
                  <a:pt x="120660" y="64111"/>
                </a:cubicBezTo>
                <a:close/>
                <a:moveTo>
                  <a:pt x="115831" y="64243"/>
                </a:moveTo>
                <a:cubicBezTo>
                  <a:pt x="116815" y="64243"/>
                  <a:pt x="117317" y="63041"/>
                  <a:pt x="116618" y="62341"/>
                </a:cubicBezTo>
                <a:cubicBezTo>
                  <a:pt x="115919" y="61642"/>
                  <a:pt x="114717" y="62145"/>
                  <a:pt x="114717" y="63128"/>
                </a:cubicBezTo>
                <a:cubicBezTo>
                  <a:pt x="114717" y="63740"/>
                  <a:pt x="115219" y="64243"/>
                  <a:pt x="115831" y="64243"/>
                </a:cubicBezTo>
                <a:close/>
                <a:moveTo>
                  <a:pt x="111002" y="64395"/>
                </a:moveTo>
                <a:cubicBezTo>
                  <a:pt x="112117" y="64395"/>
                  <a:pt x="112685" y="63041"/>
                  <a:pt x="111898" y="62232"/>
                </a:cubicBezTo>
                <a:cubicBezTo>
                  <a:pt x="111090" y="61446"/>
                  <a:pt x="109735" y="62014"/>
                  <a:pt x="109735" y="63128"/>
                </a:cubicBezTo>
                <a:cubicBezTo>
                  <a:pt x="109735" y="63827"/>
                  <a:pt x="110303" y="64395"/>
                  <a:pt x="111002" y="64395"/>
                </a:cubicBezTo>
                <a:close/>
                <a:moveTo>
                  <a:pt x="106173" y="64527"/>
                </a:moveTo>
                <a:cubicBezTo>
                  <a:pt x="107419" y="64527"/>
                  <a:pt x="108031" y="63019"/>
                  <a:pt x="107156" y="62145"/>
                </a:cubicBezTo>
                <a:cubicBezTo>
                  <a:pt x="106282" y="61271"/>
                  <a:pt x="104775" y="61904"/>
                  <a:pt x="104775" y="63128"/>
                </a:cubicBezTo>
                <a:cubicBezTo>
                  <a:pt x="104797" y="63893"/>
                  <a:pt x="105408" y="64527"/>
                  <a:pt x="106173" y="64527"/>
                </a:cubicBezTo>
                <a:close/>
                <a:moveTo>
                  <a:pt x="101344" y="64680"/>
                </a:moveTo>
                <a:cubicBezTo>
                  <a:pt x="102721" y="64680"/>
                  <a:pt x="103398" y="63019"/>
                  <a:pt x="102437" y="62057"/>
                </a:cubicBezTo>
                <a:cubicBezTo>
                  <a:pt x="101475" y="61074"/>
                  <a:pt x="99815" y="61773"/>
                  <a:pt x="99815" y="63128"/>
                </a:cubicBezTo>
                <a:cubicBezTo>
                  <a:pt x="99815" y="63980"/>
                  <a:pt x="100492" y="64680"/>
                  <a:pt x="101344" y="64680"/>
                </a:cubicBezTo>
                <a:close/>
                <a:moveTo>
                  <a:pt x="96515" y="64811"/>
                </a:moveTo>
                <a:cubicBezTo>
                  <a:pt x="98023" y="64811"/>
                  <a:pt x="98766" y="62997"/>
                  <a:pt x="97695" y="61948"/>
                </a:cubicBezTo>
                <a:cubicBezTo>
                  <a:pt x="96646" y="60899"/>
                  <a:pt x="94854" y="61642"/>
                  <a:pt x="94854" y="63128"/>
                </a:cubicBezTo>
                <a:cubicBezTo>
                  <a:pt x="94854" y="64068"/>
                  <a:pt x="95597" y="64811"/>
                  <a:pt x="96515" y="64811"/>
                </a:cubicBezTo>
                <a:close/>
                <a:moveTo>
                  <a:pt x="91708" y="64942"/>
                </a:moveTo>
                <a:cubicBezTo>
                  <a:pt x="93303" y="64942"/>
                  <a:pt x="94112" y="62997"/>
                  <a:pt x="92975" y="61861"/>
                </a:cubicBezTo>
                <a:cubicBezTo>
                  <a:pt x="91839" y="60725"/>
                  <a:pt x="89894" y="61533"/>
                  <a:pt x="89894" y="63128"/>
                </a:cubicBezTo>
                <a:cubicBezTo>
                  <a:pt x="89894" y="64133"/>
                  <a:pt x="90703" y="64942"/>
                  <a:pt x="91708" y="64942"/>
                </a:cubicBezTo>
                <a:close/>
                <a:moveTo>
                  <a:pt x="86879" y="65073"/>
                </a:moveTo>
                <a:cubicBezTo>
                  <a:pt x="88605" y="65073"/>
                  <a:pt x="89457" y="62975"/>
                  <a:pt x="88234" y="61773"/>
                </a:cubicBezTo>
                <a:cubicBezTo>
                  <a:pt x="87010" y="60550"/>
                  <a:pt x="84934" y="61402"/>
                  <a:pt x="84934" y="63128"/>
                </a:cubicBezTo>
                <a:cubicBezTo>
                  <a:pt x="84934" y="64199"/>
                  <a:pt x="85808" y="65073"/>
                  <a:pt x="86879" y="65073"/>
                </a:cubicBezTo>
                <a:close/>
                <a:moveTo>
                  <a:pt x="82050" y="65182"/>
                </a:moveTo>
                <a:cubicBezTo>
                  <a:pt x="83864" y="65182"/>
                  <a:pt x="84781" y="62975"/>
                  <a:pt x="83492" y="61686"/>
                </a:cubicBezTo>
                <a:cubicBezTo>
                  <a:pt x="82203" y="60397"/>
                  <a:pt x="79996" y="61314"/>
                  <a:pt x="79996" y="63128"/>
                </a:cubicBezTo>
                <a:cubicBezTo>
                  <a:pt x="79996" y="64264"/>
                  <a:pt x="80914" y="65182"/>
                  <a:pt x="82050" y="65182"/>
                </a:cubicBezTo>
                <a:close/>
                <a:moveTo>
                  <a:pt x="77221" y="65226"/>
                </a:moveTo>
                <a:cubicBezTo>
                  <a:pt x="79078" y="65226"/>
                  <a:pt x="80018" y="62975"/>
                  <a:pt x="78707" y="61664"/>
                </a:cubicBezTo>
                <a:cubicBezTo>
                  <a:pt x="77374" y="60353"/>
                  <a:pt x="75123" y="61271"/>
                  <a:pt x="75123" y="63128"/>
                </a:cubicBezTo>
                <a:cubicBezTo>
                  <a:pt x="75145" y="64286"/>
                  <a:pt x="76063" y="65226"/>
                  <a:pt x="77221" y="65226"/>
                </a:cubicBezTo>
                <a:close/>
                <a:moveTo>
                  <a:pt x="72392" y="65182"/>
                </a:moveTo>
                <a:cubicBezTo>
                  <a:pt x="74205" y="65182"/>
                  <a:pt x="75123" y="62975"/>
                  <a:pt x="73834" y="61708"/>
                </a:cubicBezTo>
                <a:cubicBezTo>
                  <a:pt x="72545" y="60419"/>
                  <a:pt x="70360" y="61336"/>
                  <a:pt x="70360" y="63150"/>
                </a:cubicBezTo>
                <a:cubicBezTo>
                  <a:pt x="70360" y="64264"/>
                  <a:pt x="71277" y="65182"/>
                  <a:pt x="72392" y="65182"/>
                </a:cubicBezTo>
                <a:close/>
                <a:moveTo>
                  <a:pt x="67563" y="65073"/>
                </a:moveTo>
                <a:cubicBezTo>
                  <a:pt x="69289" y="65073"/>
                  <a:pt x="70141" y="62997"/>
                  <a:pt x="68939" y="61773"/>
                </a:cubicBezTo>
                <a:cubicBezTo>
                  <a:pt x="67716" y="60550"/>
                  <a:pt x="65640" y="61424"/>
                  <a:pt x="65640" y="63150"/>
                </a:cubicBezTo>
                <a:cubicBezTo>
                  <a:pt x="65640" y="64199"/>
                  <a:pt x="66514" y="65073"/>
                  <a:pt x="67563" y="65073"/>
                </a:cubicBezTo>
                <a:close/>
                <a:moveTo>
                  <a:pt x="62734" y="64942"/>
                </a:moveTo>
                <a:cubicBezTo>
                  <a:pt x="64351" y="64942"/>
                  <a:pt x="65137" y="62997"/>
                  <a:pt x="64023" y="61861"/>
                </a:cubicBezTo>
                <a:cubicBezTo>
                  <a:pt x="62887" y="60746"/>
                  <a:pt x="60942" y="61533"/>
                  <a:pt x="60942" y="63150"/>
                </a:cubicBezTo>
                <a:cubicBezTo>
                  <a:pt x="60942" y="64133"/>
                  <a:pt x="61750" y="64942"/>
                  <a:pt x="62734" y="64942"/>
                </a:cubicBezTo>
                <a:close/>
                <a:moveTo>
                  <a:pt x="57927" y="64811"/>
                </a:moveTo>
                <a:cubicBezTo>
                  <a:pt x="59391" y="64811"/>
                  <a:pt x="60133" y="63019"/>
                  <a:pt x="59107" y="61970"/>
                </a:cubicBezTo>
                <a:cubicBezTo>
                  <a:pt x="58058" y="60921"/>
                  <a:pt x="56266" y="61664"/>
                  <a:pt x="56266" y="63150"/>
                </a:cubicBezTo>
                <a:cubicBezTo>
                  <a:pt x="56266" y="64046"/>
                  <a:pt x="57009" y="64789"/>
                  <a:pt x="57927" y="64811"/>
                </a:cubicBezTo>
                <a:close/>
                <a:moveTo>
                  <a:pt x="53098" y="64658"/>
                </a:moveTo>
                <a:cubicBezTo>
                  <a:pt x="54452" y="64658"/>
                  <a:pt x="55130" y="63019"/>
                  <a:pt x="54168" y="62057"/>
                </a:cubicBezTo>
                <a:cubicBezTo>
                  <a:pt x="53207" y="61096"/>
                  <a:pt x="51568" y="61773"/>
                  <a:pt x="51568" y="63150"/>
                </a:cubicBezTo>
                <a:cubicBezTo>
                  <a:pt x="51568" y="63980"/>
                  <a:pt x="52245" y="64658"/>
                  <a:pt x="53098" y="64658"/>
                </a:cubicBezTo>
                <a:close/>
                <a:moveTo>
                  <a:pt x="48268" y="64527"/>
                </a:moveTo>
                <a:cubicBezTo>
                  <a:pt x="49492" y="64527"/>
                  <a:pt x="50104" y="63041"/>
                  <a:pt x="49252" y="62167"/>
                </a:cubicBezTo>
                <a:cubicBezTo>
                  <a:pt x="48378" y="61293"/>
                  <a:pt x="46892" y="61904"/>
                  <a:pt x="46892" y="63150"/>
                </a:cubicBezTo>
                <a:cubicBezTo>
                  <a:pt x="46892" y="63915"/>
                  <a:pt x="47504" y="64527"/>
                  <a:pt x="48268" y="64527"/>
                </a:cubicBezTo>
                <a:close/>
                <a:moveTo>
                  <a:pt x="43439" y="64374"/>
                </a:moveTo>
                <a:cubicBezTo>
                  <a:pt x="44554" y="64374"/>
                  <a:pt x="45122" y="63041"/>
                  <a:pt x="44335" y="62254"/>
                </a:cubicBezTo>
                <a:cubicBezTo>
                  <a:pt x="43549" y="61467"/>
                  <a:pt x="42194" y="62036"/>
                  <a:pt x="42194" y="63150"/>
                </a:cubicBezTo>
                <a:cubicBezTo>
                  <a:pt x="42194" y="63827"/>
                  <a:pt x="42762" y="64374"/>
                  <a:pt x="43439" y="64374"/>
                </a:cubicBezTo>
                <a:close/>
                <a:moveTo>
                  <a:pt x="38610" y="64243"/>
                </a:moveTo>
                <a:cubicBezTo>
                  <a:pt x="39594" y="64243"/>
                  <a:pt x="40074" y="63063"/>
                  <a:pt x="39397" y="62363"/>
                </a:cubicBezTo>
                <a:cubicBezTo>
                  <a:pt x="38698" y="61686"/>
                  <a:pt x="37518" y="62167"/>
                  <a:pt x="37518" y="63150"/>
                </a:cubicBezTo>
                <a:cubicBezTo>
                  <a:pt x="37518" y="63740"/>
                  <a:pt x="38020" y="64243"/>
                  <a:pt x="38610" y="64243"/>
                </a:cubicBezTo>
                <a:close/>
                <a:moveTo>
                  <a:pt x="33781" y="64111"/>
                </a:moveTo>
                <a:cubicBezTo>
                  <a:pt x="34655" y="64111"/>
                  <a:pt x="35071" y="63063"/>
                  <a:pt x="34481" y="62451"/>
                </a:cubicBezTo>
                <a:cubicBezTo>
                  <a:pt x="33869" y="61861"/>
                  <a:pt x="32820" y="62276"/>
                  <a:pt x="32820" y="63150"/>
                </a:cubicBezTo>
                <a:cubicBezTo>
                  <a:pt x="32820" y="63674"/>
                  <a:pt x="33257" y="64111"/>
                  <a:pt x="33781" y="64111"/>
                </a:cubicBezTo>
                <a:close/>
                <a:moveTo>
                  <a:pt x="28974" y="63980"/>
                </a:moveTo>
                <a:cubicBezTo>
                  <a:pt x="29695" y="63980"/>
                  <a:pt x="30067" y="63084"/>
                  <a:pt x="29542" y="62560"/>
                </a:cubicBezTo>
                <a:cubicBezTo>
                  <a:pt x="29040" y="62057"/>
                  <a:pt x="28144" y="62429"/>
                  <a:pt x="28144" y="63150"/>
                </a:cubicBezTo>
                <a:cubicBezTo>
                  <a:pt x="28144" y="63609"/>
                  <a:pt x="28515" y="63980"/>
                  <a:pt x="28974" y="63980"/>
                </a:cubicBezTo>
                <a:close/>
                <a:moveTo>
                  <a:pt x="24145" y="63805"/>
                </a:moveTo>
                <a:cubicBezTo>
                  <a:pt x="24757" y="63805"/>
                  <a:pt x="25063" y="63063"/>
                  <a:pt x="24626" y="62647"/>
                </a:cubicBezTo>
                <a:cubicBezTo>
                  <a:pt x="24189" y="62210"/>
                  <a:pt x="23468" y="62516"/>
                  <a:pt x="23468" y="63128"/>
                </a:cubicBezTo>
                <a:cubicBezTo>
                  <a:pt x="23468" y="63500"/>
                  <a:pt x="23752" y="63805"/>
                  <a:pt x="24145" y="63805"/>
                </a:cubicBezTo>
                <a:close/>
                <a:moveTo>
                  <a:pt x="19316" y="63653"/>
                </a:moveTo>
                <a:cubicBezTo>
                  <a:pt x="19797" y="63653"/>
                  <a:pt x="20037" y="63063"/>
                  <a:pt x="19709" y="62735"/>
                </a:cubicBezTo>
                <a:cubicBezTo>
                  <a:pt x="19360" y="62385"/>
                  <a:pt x="18770" y="62626"/>
                  <a:pt x="18770" y="63106"/>
                </a:cubicBezTo>
                <a:cubicBezTo>
                  <a:pt x="18770" y="63412"/>
                  <a:pt x="19010" y="63653"/>
                  <a:pt x="19316" y="63653"/>
                </a:cubicBezTo>
                <a:close/>
                <a:moveTo>
                  <a:pt x="14487" y="63543"/>
                </a:moveTo>
                <a:cubicBezTo>
                  <a:pt x="14859" y="63543"/>
                  <a:pt x="15033" y="63106"/>
                  <a:pt x="14771" y="62844"/>
                </a:cubicBezTo>
                <a:cubicBezTo>
                  <a:pt x="14531" y="62604"/>
                  <a:pt x="14094" y="62778"/>
                  <a:pt x="14094" y="63128"/>
                </a:cubicBezTo>
                <a:cubicBezTo>
                  <a:pt x="14094" y="63347"/>
                  <a:pt x="14269" y="63521"/>
                  <a:pt x="14487" y="63543"/>
                </a:cubicBezTo>
                <a:close/>
                <a:moveTo>
                  <a:pt x="9658" y="63390"/>
                </a:moveTo>
                <a:cubicBezTo>
                  <a:pt x="10008" y="63390"/>
                  <a:pt x="10008" y="62888"/>
                  <a:pt x="9658" y="62888"/>
                </a:cubicBezTo>
                <a:cubicBezTo>
                  <a:pt x="9330" y="62888"/>
                  <a:pt x="9330" y="63390"/>
                  <a:pt x="9658" y="63390"/>
                </a:cubicBezTo>
                <a:close/>
                <a:moveTo>
                  <a:pt x="4829" y="63259"/>
                </a:moveTo>
                <a:cubicBezTo>
                  <a:pt x="5026" y="63259"/>
                  <a:pt x="4720" y="62953"/>
                  <a:pt x="4720" y="63150"/>
                </a:cubicBezTo>
                <a:cubicBezTo>
                  <a:pt x="4720" y="63216"/>
                  <a:pt x="4763" y="63259"/>
                  <a:pt x="4829" y="63259"/>
                </a:cubicBezTo>
                <a:close/>
                <a:moveTo>
                  <a:pt x="22" y="63150"/>
                </a:moveTo>
                <a:lnTo>
                  <a:pt x="22" y="63128"/>
                </a:lnTo>
                <a:cubicBezTo>
                  <a:pt x="0" y="63128"/>
                  <a:pt x="0" y="63150"/>
                  <a:pt x="22" y="63150"/>
                </a:cubicBezTo>
                <a:close/>
                <a:moveTo>
                  <a:pt x="154442" y="58321"/>
                </a:moveTo>
                <a:cubicBezTo>
                  <a:pt x="154442" y="58321"/>
                  <a:pt x="154442" y="58321"/>
                  <a:pt x="154442" y="58321"/>
                </a:cubicBezTo>
                <a:cubicBezTo>
                  <a:pt x="154442" y="58299"/>
                  <a:pt x="154442" y="58299"/>
                  <a:pt x="154442" y="58299"/>
                </a:cubicBezTo>
                <a:cubicBezTo>
                  <a:pt x="154442" y="58299"/>
                  <a:pt x="154442" y="58321"/>
                  <a:pt x="154442" y="58321"/>
                </a:cubicBezTo>
                <a:close/>
                <a:moveTo>
                  <a:pt x="149613" y="58430"/>
                </a:moveTo>
                <a:cubicBezTo>
                  <a:pt x="149678" y="58430"/>
                  <a:pt x="149722" y="58386"/>
                  <a:pt x="149722" y="58321"/>
                </a:cubicBezTo>
                <a:cubicBezTo>
                  <a:pt x="149722" y="58146"/>
                  <a:pt x="149482" y="58146"/>
                  <a:pt x="149482" y="58321"/>
                </a:cubicBezTo>
                <a:cubicBezTo>
                  <a:pt x="149482" y="58386"/>
                  <a:pt x="149547" y="58430"/>
                  <a:pt x="149613" y="58430"/>
                </a:cubicBezTo>
                <a:close/>
                <a:moveTo>
                  <a:pt x="144784" y="58561"/>
                </a:moveTo>
                <a:cubicBezTo>
                  <a:pt x="145002" y="58561"/>
                  <a:pt x="145111" y="58299"/>
                  <a:pt x="144958" y="58146"/>
                </a:cubicBezTo>
                <a:cubicBezTo>
                  <a:pt x="144805" y="57971"/>
                  <a:pt x="144521" y="58081"/>
                  <a:pt x="144521" y="58321"/>
                </a:cubicBezTo>
                <a:cubicBezTo>
                  <a:pt x="144521" y="58452"/>
                  <a:pt x="144631" y="58561"/>
                  <a:pt x="144784" y="58561"/>
                </a:cubicBezTo>
                <a:close/>
                <a:moveTo>
                  <a:pt x="139955" y="58714"/>
                </a:moveTo>
                <a:cubicBezTo>
                  <a:pt x="140304" y="58714"/>
                  <a:pt x="140501" y="58277"/>
                  <a:pt x="140239" y="58037"/>
                </a:cubicBezTo>
                <a:cubicBezTo>
                  <a:pt x="139976" y="57775"/>
                  <a:pt x="139561" y="57949"/>
                  <a:pt x="139561" y="58321"/>
                </a:cubicBezTo>
                <a:cubicBezTo>
                  <a:pt x="139561" y="58539"/>
                  <a:pt x="139736" y="58714"/>
                  <a:pt x="139955" y="58714"/>
                </a:cubicBezTo>
                <a:close/>
                <a:moveTo>
                  <a:pt x="135126" y="58845"/>
                </a:moveTo>
                <a:cubicBezTo>
                  <a:pt x="135628" y="58845"/>
                  <a:pt x="135868" y="58255"/>
                  <a:pt x="135519" y="57928"/>
                </a:cubicBezTo>
                <a:cubicBezTo>
                  <a:pt x="135169" y="57578"/>
                  <a:pt x="134579" y="57818"/>
                  <a:pt x="134579" y="58299"/>
                </a:cubicBezTo>
                <a:cubicBezTo>
                  <a:pt x="134579" y="58605"/>
                  <a:pt x="134820" y="58867"/>
                  <a:pt x="135126" y="58845"/>
                </a:cubicBezTo>
                <a:close/>
                <a:moveTo>
                  <a:pt x="130297" y="58976"/>
                </a:moveTo>
                <a:cubicBezTo>
                  <a:pt x="130908" y="58976"/>
                  <a:pt x="131192" y="58255"/>
                  <a:pt x="130777" y="57840"/>
                </a:cubicBezTo>
                <a:cubicBezTo>
                  <a:pt x="130362" y="57425"/>
                  <a:pt x="129641" y="57709"/>
                  <a:pt x="129641" y="58321"/>
                </a:cubicBezTo>
                <a:cubicBezTo>
                  <a:pt x="129641" y="58692"/>
                  <a:pt x="129925" y="58976"/>
                  <a:pt x="130297" y="58976"/>
                </a:cubicBezTo>
                <a:close/>
                <a:moveTo>
                  <a:pt x="125489" y="59129"/>
                </a:moveTo>
                <a:cubicBezTo>
                  <a:pt x="126210" y="59129"/>
                  <a:pt x="126582" y="58255"/>
                  <a:pt x="126057" y="57731"/>
                </a:cubicBezTo>
                <a:cubicBezTo>
                  <a:pt x="125533" y="57207"/>
                  <a:pt x="124659" y="57578"/>
                  <a:pt x="124659" y="58321"/>
                </a:cubicBezTo>
                <a:cubicBezTo>
                  <a:pt x="124659" y="58758"/>
                  <a:pt x="125030" y="59129"/>
                  <a:pt x="125489" y="59129"/>
                </a:cubicBezTo>
                <a:close/>
                <a:moveTo>
                  <a:pt x="120660" y="59261"/>
                </a:moveTo>
                <a:cubicBezTo>
                  <a:pt x="121491" y="59261"/>
                  <a:pt x="121928" y="58234"/>
                  <a:pt x="121338" y="57644"/>
                </a:cubicBezTo>
                <a:cubicBezTo>
                  <a:pt x="120726" y="57054"/>
                  <a:pt x="119699" y="57469"/>
                  <a:pt x="119699" y="58321"/>
                </a:cubicBezTo>
                <a:cubicBezTo>
                  <a:pt x="119699" y="58845"/>
                  <a:pt x="120136" y="59261"/>
                  <a:pt x="120660" y="59261"/>
                </a:cubicBezTo>
                <a:close/>
                <a:moveTo>
                  <a:pt x="115831" y="59392"/>
                </a:moveTo>
                <a:cubicBezTo>
                  <a:pt x="116793" y="59392"/>
                  <a:pt x="117295" y="58234"/>
                  <a:pt x="116596" y="57534"/>
                </a:cubicBezTo>
                <a:cubicBezTo>
                  <a:pt x="115919" y="56857"/>
                  <a:pt x="114739" y="57338"/>
                  <a:pt x="114739" y="58299"/>
                </a:cubicBezTo>
                <a:cubicBezTo>
                  <a:pt x="114739" y="58911"/>
                  <a:pt x="115219" y="59392"/>
                  <a:pt x="115831" y="59392"/>
                </a:cubicBezTo>
                <a:close/>
                <a:moveTo>
                  <a:pt x="111002" y="59545"/>
                </a:moveTo>
                <a:cubicBezTo>
                  <a:pt x="112095" y="59545"/>
                  <a:pt x="112641" y="58212"/>
                  <a:pt x="111876" y="57447"/>
                </a:cubicBezTo>
                <a:cubicBezTo>
                  <a:pt x="111090" y="56660"/>
                  <a:pt x="109779" y="57228"/>
                  <a:pt x="109779" y="58321"/>
                </a:cubicBezTo>
                <a:cubicBezTo>
                  <a:pt x="109779" y="58998"/>
                  <a:pt x="110325" y="59545"/>
                  <a:pt x="111002" y="59545"/>
                </a:cubicBezTo>
                <a:close/>
                <a:moveTo>
                  <a:pt x="106173" y="59676"/>
                </a:moveTo>
                <a:cubicBezTo>
                  <a:pt x="107375" y="59676"/>
                  <a:pt x="107987" y="58212"/>
                  <a:pt x="107135" y="57359"/>
                </a:cubicBezTo>
                <a:cubicBezTo>
                  <a:pt x="106282" y="56507"/>
                  <a:pt x="104818" y="57119"/>
                  <a:pt x="104818" y="58321"/>
                </a:cubicBezTo>
                <a:cubicBezTo>
                  <a:pt x="104840" y="59064"/>
                  <a:pt x="105430" y="59654"/>
                  <a:pt x="106173" y="59676"/>
                </a:cubicBezTo>
                <a:close/>
                <a:moveTo>
                  <a:pt x="101344" y="59807"/>
                </a:moveTo>
                <a:cubicBezTo>
                  <a:pt x="102677" y="59807"/>
                  <a:pt x="103333" y="58212"/>
                  <a:pt x="102393" y="57272"/>
                </a:cubicBezTo>
                <a:cubicBezTo>
                  <a:pt x="101453" y="56332"/>
                  <a:pt x="99858" y="56988"/>
                  <a:pt x="99858" y="58321"/>
                </a:cubicBezTo>
                <a:cubicBezTo>
                  <a:pt x="99858" y="59129"/>
                  <a:pt x="100536" y="59807"/>
                  <a:pt x="101344" y="59807"/>
                </a:cubicBezTo>
                <a:close/>
                <a:moveTo>
                  <a:pt x="96537" y="59938"/>
                </a:moveTo>
                <a:cubicBezTo>
                  <a:pt x="97979" y="59938"/>
                  <a:pt x="98700" y="58190"/>
                  <a:pt x="97673" y="57163"/>
                </a:cubicBezTo>
                <a:cubicBezTo>
                  <a:pt x="96646" y="56158"/>
                  <a:pt x="94898" y="56879"/>
                  <a:pt x="94898" y="58321"/>
                </a:cubicBezTo>
                <a:cubicBezTo>
                  <a:pt x="94898" y="59217"/>
                  <a:pt x="95641" y="59938"/>
                  <a:pt x="96537" y="59938"/>
                </a:cubicBezTo>
                <a:close/>
                <a:moveTo>
                  <a:pt x="91708" y="60047"/>
                </a:moveTo>
                <a:cubicBezTo>
                  <a:pt x="93259" y="60047"/>
                  <a:pt x="94024" y="58190"/>
                  <a:pt x="92932" y="57075"/>
                </a:cubicBezTo>
                <a:cubicBezTo>
                  <a:pt x="91839" y="55983"/>
                  <a:pt x="89960" y="56770"/>
                  <a:pt x="89960" y="58321"/>
                </a:cubicBezTo>
                <a:cubicBezTo>
                  <a:pt x="89960" y="59282"/>
                  <a:pt x="90747" y="60047"/>
                  <a:pt x="91708" y="60047"/>
                </a:cubicBezTo>
                <a:close/>
                <a:moveTo>
                  <a:pt x="86879" y="60156"/>
                </a:moveTo>
                <a:cubicBezTo>
                  <a:pt x="88518" y="60156"/>
                  <a:pt x="89348" y="58168"/>
                  <a:pt x="88168" y="57010"/>
                </a:cubicBezTo>
                <a:cubicBezTo>
                  <a:pt x="87010" y="55852"/>
                  <a:pt x="85022" y="56660"/>
                  <a:pt x="85022" y="58321"/>
                </a:cubicBezTo>
                <a:cubicBezTo>
                  <a:pt x="85022" y="59326"/>
                  <a:pt x="85852" y="60156"/>
                  <a:pt x="86879" y="60156"/>
                </a:cubicBezTo>
                <a:close/>
                <a:moveTo>
                  <a:pt x="82050" y="60244"/>
                </a:moveTo>
                <a:cubicBezTo>
                  <a:pt x="83754" y="60244"/>
                  <a:pt x="84628" y="58168"/>
                  <a:pt x="83405" y="56944"/>
                </a:cubicBezTo>
                <a:cubicBezTo>
                  <a:pt x="82203" y="55743"/>
                  <a:pt x="80127" y="56595"/>
                  <a:pt x="80127" y="58321"/>
                </a:cubicBezTo>
                <a:cubicBezTo>
                  <a:pt x="80127" y="59370"/>
                  <a:pt x="80979" y="60244"/>
                  <a:pt x="82050" y="60244"/>
                </a:cubicBezTo>
                <a:close/>
                <a:moveTo>
                  <a:pt x="77221" y="60266"/>
                </a:moveTo>
                <a:cubicBezTo>
                  <a:pt x="78969" y="60266"/>
                  <a:pt x="79843" y="58168"/>
                  <a:pt x="78597" y="56944"/>
                </a:cubicBezTo>
                <a:cubicBezTo>
                  <a:pt x="77374" y="55699"/>
                  <a:pt x="75276" y="56573"/>
                  <a:pt x="75276" y="58321"/>
                </a:cubicBezTo>
                <a:cubicBezTo>
                  <a:pt x="75276" y="59392"/>
                  <a:pt x="76150" y="60266"/>
                  <a:pt x="77221" y="60266"/>
                </a:cubicBezTo>
                <a:close/>
                <a:moveTo>
                  <a:pt x="72392" y="60244"/>
                </a:moveTo>
                <a:cubicBezTo>
                  <a:pt x="74118" y="60244"/>
                  <a:pt x="74970" y="58168"/>
                  <a:pt x="73747" y="56944"/>
                </a:cubicBezTo>
                <a:cubicBezTo>
                  <a:pt x="72545" y="55743"/>
                  <a:pt x="70469" y="56595"/>
                  <a:pt x="70469" y="58321"/>
                </a:cubicBezTo>
                <a:cubicBezTo>
                  <a:pt x="70469" y="59392"/>
                  <a:pt x="71321" y="60244"/>
                  <a:pt x="72392" y="60244"/>
                </a:cubicBezTo>
                <a:close/>
                <a:moveTo>
                  <a:pt x="67563" y="60156"/>
                </a:moveTo>
                <a:cubicBezTo>
                  <a:pt x="69202" y="60156"/>
                  <a:pt x="70032" y="58168"/>
                  <a:pt x="68874" y="57010"/>
                </a:cubicBezTo>
                <a:cubicBezTo>
                  <a:pt x="67716" y="55874"/>
                  <a:pt x="65727" y="56682"/>
                  <a:pt x="65727" y="58321"/>
                </a:cubicBezTo>
                <a:cubicBezTo>
                  <a:pt x="65727" y="59326"/>
                  <a:pt x="66558" y="60156"/>
                  <a:pt x="67563" y="60156"/>
                </a:cubicBezTo>
                <a:close/>
                <a:moveTo>
                  <a:pt x="62734" y="60047"/>
                </a:moveTo>
                <a:cubicBezTo>
                  <a:pt x="64285" y="60047"/>
                  <a:pt x="65050" y="58190"/>
                  <a:pt x="63957" y="57097"/>
                </a:cubicBezTo>
                <a:cubicBezTo>
                  <a:pt x="62887" y="56005"/>
                  <a:pt x="61008" y="56770"/>
                  <a:pt x="61008" y="58321"/>
                </a:cubicBezTo>
                <a:cubicBezTo>
                  <a:pt x="61008" y="59261"/>
                  <a:pt x="61794" y="60047"/>
                  <a:pt x="62734" y="60047"/>
                </a:cubicBezTo>
                <a:close/>
                <a:moveTo>
                  <a:pt x="57927" y="59916"/>
                </a:moveTo>
                <a:cubicBezTo>
                  <a:pt x="59347" y="59916"/>
                  <a:pt x="60068" y="58190"/>
                  <a:pt x="59063" y="57185"/>
                </a:cubicBezTo>
                <a:cubicBezTo>
                  <a:pt x="58036" y="56158"/>
                  <a:pt x="56310" y="56879"/>
                  <a:pt x="56310" y="58321"/>
                </a:cubicBezTo>
                <a:cubicBezTo>
                  <a:pt x="56310" y="59195"/>
                  <a:pt x="57031" y="59916"/>
                  <a:pt x="57927" y="59916"/>
                </a:cubicBezTo>
                <a:close/>
                <a:moveTo>
                  <a:pt x="53098" y="59785"/>
                </a:moveTo>
                <a:cubicBezTo>
                  <a:pt x="54409" y="59785"/>
                  <a:pt x="55064" y="58212"/>
                  <a:pt x="54146" y="57272"/>
                </a:cubicBezTo>
                <a:cubicBezTo>
                  <a:pt x="53207" y="56354"/>
                  <a:pt x="51612" y="57010"/>
                  <a:pt x="51612" y="58321"/>
                </a:cubicBezTo>
                <a:cubicBezTo>
                  <a:pt x="51612" y="59129"/>
                  <a:pt x="52289" y="59785"/>
                  <a:pt x="53098" y="59785"/>
                </a:cubicBezTo>
                <a:close/>
                <a:moveTo>
                  <a:pt x="48268" y="59676"/>
                </a:moveTo>
                <a:cubicBezTo>
                  <a:pt x="49470" y="59654"/>
                  <a:pt x="50060" y="58190"/>
                  <a:pt x="49208" y="57359"/>
                </a:cubicBezTo>
                <a:cubicBezTo>
                  <a:pt x="48356" y="56507"/>
                  <a:pt x="46914" y="57119"/>
                  <a:pt x="46892" y="58321"/>
                </a:cubicBezTo>
                <a:cubicBezTo>
                  <a:pt x="46914" y="59064"/>
                  <a:pt x="47526" y="59676"/>
                  <a:pt x="48268" y="59676"/>
                </a:cubicBezTo>
                <a:close/>
                <a:moveTo>
                  <a:pt x="43439" y="59545"/>
                </a:moveTo>
                <a:cubicBezTo>
                  <a:pt x="44532" y="59545"/>
                  <a:pt x="45078" y="58234"/>
                  <a:pt x="44313" y="57447"/>
                </a:cubicBezTo>
                <a:cubicBezTo>
                  <a:pt x="43549" y="56682"/>
                  <a:pt x="42238" y="57228"/>
                  <a:pt x="42216" y="58321"/>
                </a:cubicBezTo>
                <a:cubicBezTo>
                  <a:pt x="42216" y="58976"/>
                  <a:pt x="42762" y="59523"/>
                  <a:pt x="43439" y="59545"/>
                </a:cubicBezTo>
                <a:close/>
                <a:moveTo>
                  <a:pt x="38610" y="59392"/>
                </a:moveTo>
                <a:cubicBezTo>
                  <a:pt x="39572" y="59392"/>
                  <a:pt x="40053" y="58234"/>
                  <a:pt x="39375" y="57556"/>
                </a:cubicBezTo>
                <a:cubicBezTo>
                  <a:pt x="38698" y="56879"/>
                  <a:pt x="37540" y="57359"/>
                  <a:pt x="37540" y="58321"/>
                </a:cubicBezTo>
                <a:cubicBezTo>
                  <a:pt x="37540" y="58911"/>
                  <a:pt x="38020" y="59392"/>
                  <a:pt x="38610" y="59392"/>
                </a:cubicBezTo>
                <a:close/>
                <a:moveTo>
                  <a:pt x="33781" y="59261"/>
                </a:moveTo>
                <a:cubicBezTo>
                  <a:pt x="34634" y="59261"/>
                  <a:pt x="35049" y="58234"/>
                  <a:pt x="34459" y="57644"/>
                </a:cubicBezTo>
                <a:cubicBezTo>
                  <a:pt x="33869" y="57054"/>
                  <a:pt x="32864" y="57491"/>
                  <a:pt x="32864" y="58321"/>
                </a:cubicBezTo>
                <a:cubicBezTo>
                  <a:pt x="32864" y="58823"/>
                  <a:pt x="33279" y="59261"/>
                  <a:pt x="33781" y="59261"/>
                </a:cubicBezTo>
                <a:close/>
                <a:moveTo>
                  <a:pt x="28974" y="59129"/>
                </a:moveTo>
                <a:cubicBezTo>
                  <a:pt x="29673" y="59129"/>
                  <a:pt x="30045" y="58255"/>
                  <a:pt x="29542" y="57753"/>
                </a:cubicBezTo>
                <a:cubicBezTo>
                  <a:pt x="29018" y="57250"/>
                  <a:pt x="28166" y="57600"/>
                  <a:pt x="28166" y="58321"/>
                </a:cubicBezTo>
                <a:cubicBezTo>
                  <a:pt x="28166" y="58758"/>
                  <a:pt x="28515" y="59129"/>
                  <a:pt x="28974" y="59129"/>
                </a:cubicBezTo>
                <a:close/>
                <a:moveTo>
                  <a:pt x="24145" y="58976"/>
                </a:moveTo>
                <a:cubicBezTo>
                  <a:pt x="24713" y="58976"/>
                  <a:pt x="25019" y="58255"/>
                  <a:pt x="24604" y="57862"/>
                </a:cubicBezTo>
                <a:cubicBezTo>
                  <a:pt x="24189" y="57447"/>
                  <a:pt x="23490" y="57731"/>
                  <a:pt x="23490" y="58321"/>
                </a:cubicBezTo>
                <a:cubicBezTo>
                  <a:pt x="23490" y="58671"/>
                  <a:pt x="23774" y="58976"/>
                  <a:pt x="24145" y="58976"/>
                </a:cubicBezTo>
                <a:close/>
                <a:moveTo>
                  <a:pt x="19316" y="58845"/>
                </a:moveTo>
                <a:cubicBezTo>
                  <a:pt x="19775" y="58845"/>
                  <a:pt x="20015" y="58277"/>
                  <a:pt x="19688" y="57949"/>
                </a:cubicBezTo>
                <a:cubicBezTo>
                  <a:pt x="19360" y="57622"/>
                  <a:pt x="18792" y="57840"/>
                  <a:pt x="18792" y="58321"/>
                </a:cubicBezTo>
                <a:cubicBezTo>
                  <a:pt x="18792" y="58605"/>
                  <a:pt x="19032" y="58845"/>
                  <a:pt x="19316" y="58845"/>
                </a:cubicBezTo>
                <a:close/>
                <a:moveTo>
                  <a:pt x="14487" y="58714"/>
                </a:moveTo>
                <a:cubicBezTo>
                  <a:pt x="14837" y="58692"/>
                  <a:pt x="14990" y="58277"/>
                  <a:pt x="14749" y="58037"/>
                </a:cubicBezTo>
                <a:cubicBezTo>
                  <a:pt x="14509" y="57796"/>
                  <a:pt x="14094" y="57971"/>
                  <a:pt x="14094" y="58299"/>
                </a:cubicBezTo>
                <a:cubicBezTo>
                  <a:pt x="14094" y="58518"/>
                  <a:pt x="14269" y="58692"/>
                  <a:pt x="14487" y="58692"/>
                </a:cubicBezTo>
                <a:close/>
                <a:moveTo>
                  <a:pt x="9658" y="58561"/>
                </a:moveTo>
                <a:cubicBezTo>
                  <a:pt x="9877" y="58561"/>
                  <a:pt x="9986" y="58299"/>
                  <a:pt x="9833" y="58146"/>
                </a:cubicBezTo>
                <a:cubicBezTo>
                  <a:pt x="9680" y="57993"/>
                  <a:pt x="9418" y="58102"/>
                  <a:pt x="9418" y="58321"/>
                </a:cubicBezTo>
                <a:cubicBezTo>
                  <a:pt x="9418" y="58452"/>
                  <a:pt x="9527" y="58561"/>
                  <a:pt x="9658" y="58561"/>
                </a:cubicBezTo>
                <a:close/>
                <a:moveTo>
                  <a:pt x="4829" y="58430"/>
                </a:moveTo>
                <a:cubicBezTo>
                  <a:pt x="4895" y="58430"/>
                  <a:pt x="4938" y="58365"/>
                  <a:pt x="4938" y="58321"/>
                </a:cubicBezTo>
                <a:cubicBezTo>
                  <a:pt x="4938" y="58168"/>
                  <a:pt x="4720" y="58168"/>
                  <a:pt x="4720" y="58321"/>
                </a:cubicBezTo>
                <a:cubicBezTo>
                  <a:pt x="4720" y="58365"/>
                  <a:pt x="4785" y="58430"/>
                  <a:pt x="4829" y="58430"/>
                </a:cubicBezTo>
                <a:close/>
                <a:moveTo>
                  <a:pt x="149591" y="53579"/>
                </a:moveTo>
                <a:cubicBezTo>
                  <a:pt x="149656" y="53579"/>
                  <a:pt x="149700" y="53536"/>
                  <a:pt x="149700" y="53492"/>
                </a:cubicBezTo>
                <a:cubicBezTo>
                  <a:pt x="149700" y="53448"/>
                  <a:pt x="149656" y="53404"/>
                  <a:pt x="149591" y="53404"/>
                </a:cubicBezTo>
                <a:cubicBezTo>
                  <a:pt x="149547" y="53404"/>
                  <a:pt x="149503" y="53448"/>
                  <a:pt x="149503" y="53492"/>
                </a:cubicBezTo>
                <a:cubicBezTo>
                  <a:pt x="149503" y="53536"/>
                  <a:pt x="149547" y="53579"/>
                  <a:pt x="149591" y="53579"/>
                </a:cubicBezTo>
                <a:close/>
                <a:moveTo>
                  <a:pt x="144784" y="53710"/>
                </a:moveTo>
                <a:cubicBezTo>
                  <a:pt x="144980" y="53710"/>
                  <a:pt x="145090" y="53470"/>
                  <a:pt x="144937" y="53317"/>
                </a:cubicBezTo>
                <a:cubicBezTo>
                  <a:pt x="144784" y="53186"/>
                  <a:pt x="144543" y="53295"/>
                  <a:pt x="144543" y="53492"/>
                </a:cubicBezTo>
                <a:cubicBezTo>
                  <a:pt x="144543" y="53623"/>
                  <a:pt x="144653" y="53710"/>
                  <a:pt x="144784" y="53710"/>
                </a:cubicBezTo>
                <a:close/>
                <a:moveTo>
                  <a:pt x="139955" y="53863"/>
                </a:moveTo>
                <a:cubicBezTo>
                  <a:pt x="140282" y="53863"/>
                  <a:pt x="140457" y="53448"/>
                  <a:pt x="140217" y="53230"/>
                </a:cubicBezTo>
                <a:cubicBezTo>
                  <a:pt x="139976" y="52989"/>
                  <a:pt x="139561" y="53164"/>
                  <a:pt x="139583" y="53492"/>
                </a:cubicBezTo>
                <a:cubicBezTo>
                  <a:pt x="139583" y="53689"/>
                  <a:pt x="139736" y="53863"/>
                  <a:pt x="139955" y="53863"/>
                </a:cubicBezTo>
                <a:close/>
                <a:moveTo>
                  <a:pt x="135126" y="53994"/>
                </a:moveTo>
                <a:cubicBezTo>
                  <a:pt x="135584" y="53994"/>
                  <a:pt x="135803" y="53448"/>
                  <a:pt x="135475" y="53120"/>
                </a:cubicBezTo>
                <a:cubicBezTo>
                  <a:pt x="135147" y="52814"/>
                  <a:pt x="134601" y="53033"/>
                  <a:pt x="134623" y="53492"/>
                </a:cubicBezTo>
                <a:cubicBezTo>
                  <a:pt x="134623" y="53776"/>
                  <a:pt x="134841" y="53994"/>
                  <a:pt x="135126" y="53994"/>
                </a:cubicBezTo>
                <a:close/>
                <a:moveTo>
                  <a:pt x="130297" y="54126"/>
                </a:moveTo>
                <a:cubicBezTo>
                  <a:pt x="130865" y="54126"/>
                  <a:pt x="131171" y="53448"/>
                  <a:pt x="130755" y="53033"/>
                </a:cubicBezTo>
                <a:cubicBezTo>
                  <a:pt x="130340" y="52618"/>
                  <a:pt x="129663" y="52924"/>
                  <a:pt x="129663" y="53492"/>
                </a:cubicBezTo>
                <a:cubicBezTo>
                  <a:pt x="129663" y="53841"/>
                  <a:pt x="129947" y="54126"/>
                  <a:pt x="130297" y="54126"/>
                </a:cubicBezTo>
                <a:close/>
                <a:moveTo>
                  <a:pt x="125489" y="54257"/>
                </a:moveTo>
                <a:cubicBezTo>
                  <a:pt x="126189" y="54257"/>
                  <a:pt x="126538" y="53404"/>
                  <a:pt x="126036" y="52924"/>
                </a:cubicBezTo>
                <a:cubicBezTo>
                  <a:pt x="125555" y="52421"/>
                  <a:pt x="124703" y="52793"/>
                  <a:pt x="124725" y="53492"/>
                </a:cubicBezTo>
                <a:cubicBezTo>
                  <a:pt x="124725" y="53907"/>
                  <a:pt x="125052" y="54235"/>
                  <a:pt x="125489" y="54257"/>
                </a:cubicBezTo>
                <a:close/>
                <a:moveTo>
                  <a:pt x="120660" y="54388"/>
                </a:moveTo>
                <a:cubicBezTo>
                  <a:pt x="121469" y="54388"/>
                  <a:pt x="121884" y="53404"/>
                  <a:pt x="121294" y="52814"/>
                </a:cubicBezTo>
                <a:cubicBezTo>
                  <a:pt x="120726" y="52246"/>
                  <a:pt x="119743" y="52662"/>
                  <a:pt x="119743" y="53470"/>
                </a:cubicBezTo>
                <a:cubicBezTo>
                  <a:pt x="119743" y="53973"/>
                  <a:pt x="120158" y="54388"/>
                  <a:pt x="120660" y="54388"/>
                </a:cubicBezTo>
                <a:close/>
                <a:moveTo>
                  <a:pt x="115831" y="54519"/>
                </a:moveTo>
                <a:cubicBezTo>
                  <a:pt x="116749" y="54519"/>
                  <a:pt x="117230" y="53383"/>
                  <a:pt x="116574" y="52727"/>
                </a:cubicBezTo>
                <a:cubicBezTo>
                  <a:pt x="115919" y="52072"/>
                  <a:pt x="114782" y="52552"/>
                  <a:pt x="114782" y="53470"/>
                </a:cubicBezTo>
                <a:cubicBezTo>
                  <a:pt x="114782" y="54038"/>
                  <a:pt x="115263" y="54519"/>
                  <a:pt x="115831" y="54519"/>
                </a:cubicBezTo>
                <a:close/>
                <a:moveTo>
                  <a:pt x="111002" y="54650"/>
                </a:moveTo>
                <a:cubicBezTo>
                  <a:pt x="112051" y="54650"/>
                  <a:pt x="112575" y="53383"/>
                  <a:pt x="111833" y="52640"/>
                </a:cubicBezTo>
                <a:cubicBezTo>
                  <a:pt x="111090" y="51897"/>
                  <a:pt x="109822" y="52421"/>
                  <a:pt x="109822" y="53470"/>
                </a:cubicBezTo>
                <a:cubicBezTo>
                  <a:pt x="109822" y="54126"/>
                  <a:pt x="110347" y="54650"/>
                  <a:pt x="111002" y="54650"/>
                </a:cubicBezTo>
                <a:close/>
                <a:moveTo>
                  <a:pt x="106173" y="54781"/>
                </a:moveTo>
                <a:cubicBezTo>
                  <a:pt x="107331" y="54781"/>
                  <a:pt x="107921" y="53361"/>
                  <a:pt x="107091" y="52552"/>
                </a:cubicBezTo>
                <a:cubicBezTo>
                  <a:pt x="106282" y="51722"/>
                  <a:pt x="104884" y="52312"/>
                  <a:pt x="104884" y="53470"/>
                </a:cubicBezTo>
                <a:cubicBezTo>
                  <a:pt x="104884" y="54191"/>
                  <a:pt x="105452" y="54781"/>
                  <a:pt x="106173" y="54781"/>
                </a:cubicBezTo>
                <a:close/>
                <a:moveTo>
                  <a:pt x="101344" y="54890"/>
                </a:moveTo>
                <a:cubicBezTo>
                  <a:pt x="102612" y="54890"/>
                  <a:pt x="103245" y="53361"/>
                  <a:pt x="102349" y="52465"/>
                </a:cubicBezTo>
                <a:cubicBezTo>
                  <a:pt x="101453" y="51569"/>
                  <a:pt x="99924" y="52203"/>
                  <a:pt x="99924" y="53470"/>
                </a:cubicBezTo>
                <a:cubicBezTo>
                  <a:pt x="99924" y="54257"/>
                  <a:pt x="100558" y="54890"/>
                  <a:pt x="101344" y="54890"/>
                </a:cubicBezTo>
                <a:close/>
                <a:moveTo>
                  <a:pt x="96515" y="55021"/>
                </a:moveTo>
                <a:cubicBezTo>
                  <a:pt x="97892" y="55000"/>
                  <a:pt x="98591" y="53339"/>
                  <a:pt x="97608" y="52377"/>
                </a:cubicBezTo>
                <a:cubicBezTo>
                  <a:pt x="96646" y="51416"/>
                  <a:pt x="94986" y="52093"/>
                  <a:pt x="94986" y="53470"/>
                </a:cubicBezTo>
                <a:cubicBezTo>
                  <a:pt x="94986" y="54322"/>
                  <a:pt x="95685" y="55021"/>
                  <a:pt x="96515" y="55021"/>
                </a:cubicBezTo>
                <a:close/>
                <a:moveTo>
                  <a:pt x="91708" y="55109"/>
                </a:moveTo>
                <a:cubicBezTo>
                  <a:pt x="93150" y="55109"/>
                  <a:pt x="93893" y="53361"/>
                  <a:pt x="92866" y="52312"/>
                </a:cubicBezTo>
                <a:cubicBezTo>
                  <a:pt x="91817" y="51285"/>
                  <a:pt x="90069" y="52028"/>
                  <a:pt x="90069" y="53470"/>
                </a:cubicBezTo>
                <a:cubicBezTo>
                  <a:pt x="90069" y="54388"/>
                  <a:pt x="90790" y="55109"/>
                  <a:pt x="91708" y="55109"/>
                </a:cubicBezTo>
                <a:close/>
                <a:moveTo>
                  <a:pt x="86879" y="55218"/>
                </a:moveTo>
                <a:cubicBezTo>
                  <a:pt x="88430" y="55218"/>
                  <a:pt x="89195" y="53339"/>
                  <a:pt x="88103" y="52246"/>
                </a:cubicBezTo>
                <a:cubicBezTo>
                  <a:pt x="87010" y="51154"/>
                  <a:pt x="85131" y="51919"/>
                  <a:pt x="85131" y="53470"/>
                </a:cubicBezTo>
                <a:cubicBezTo>
                  <a:pt x="85131" y="54431"/>
                  <a:pt x="85917" y="55218"/>
                  <a:pt x="86879" y="55218"/>
                </a:cubicBezTo>
                <a:close/>
                <a:moveTo>
                  <a:pt x="82050" y="55262"/>
                </a:moveTo>
                <a:cubicBezTo>
                  <a:pt x="83645" y="55262"/>
                  <a:pt x="84453" y="53339"/>
                  <a:pt x="83317" y="52203"/>
                </a:cubicBezTo>
                <a:cubicBezTo>
                  <a:pt x="82181" y="51066"/>
                  <a:pt x="80258" y="51875"/>
                  <a:pt x="80258" y="53470"/>
                </a:cubicBezTo>
                <a:cubicBezTo>
                  <a:pt x="80258" y="54453"/>
                  <a:pt x="81067" y="55262"/>
                  <a:pt x="82050" y="55262"/>
                </a:cubicBezTo>
                <a:close/>
                <a:moveTo>
                  <a:pt x="77221" y="55284"/>
                </a:moveTo>
                <a:cubicBezTo>
                  <a:pt x="78838" y="55284"/>
                  <a:pt x="79668" y="53339"/>
                  <a:pt x="78510" y="52181"/>
                </a:cubicBezTo>
                <a:cubicBezTo>
                  <a:pt x="77374" y="51023"/>
                  <a:pt x="75407" y="51853"/>
                  <a:pt x="75407" y="53470"/>
                </a:cubicBezTo>
                <a:cubicBezTo>
                  <a:pt x="75407" y="54475"/>
                  <a:pt x="76216" y="55284"/>
                  <a:pt x="77221" y="55284"/>
                </a:cubicBezTo>
                <a:close/>
                <a:moveTo>
                  <a:pt x="72392" y="55262"/>
                </a:moveTo>
                <a:cubicBezTo>
                  <a:pt x="73987" y="55262"/>
                  <a:pt x="74795" y="53339"/>
                  <a:pt x="73659" y="52203"/>
                </a:cubicBezTo>
                <a:cubicBezTo>
                  <a:pt x="72523" y="51066"/>
                  <a:pt x="70600" y="51875"/>
                  <a:pt x="70600" y="53470"/>
                </a:cubicBezTo>
                <a:cubicBezTo>
                  <a:pt x="70600" y="54453"/>
                  <a:pt x="71409" y="55262"/>
                  <a:pt x="72392" y="55262"/>
                </a:cubicBezTo>
                <a:close/>
                <a:moveTo>
                  <a:pt x="67563" y="55196"/>
                </a:moveTo>
                <a:cubicBezTo>
                  <a:pt x="69114" y="55196"/>
                  <a:pt x="69879" y="53339"/>
                  <a:pt x="68786" y="52246"/>
                </a:cubicBezTo>
                <a:cubicBezTo>
                  <a:pt x="67694" y="51154"/>
                  <a:pt x="65837" y="51940"/>
                  <a:pt x="65837" y="53470"/>
                </a:cubicBezTo>
                <a:cubicBezTo>
                  <a:pt x="65837" y="54431"/>
                  <a:pt x="66623" y="55196"/>
                  <a:pt x="67563" y="55196"/>
                </a:cubicBezTo>
                <a:close/>
                <a:moveTo>
                  <a:pt x="62734" y="55109"/>
                </a:moveTo>
                <a:cubicBezTo>
                  <a:pt x="64198" y="55109"/>
                  <a:pt x="64941" y="53339"/>
                  <a:pt x="63914" y="52312"/>
                </a:cubicBezTo>
                <a:cubicBezTo>
                  <a:pt x="62865" y="51263"/>
                  <a:pt x="61095" y="52006"/>
                  <a:pt x="61095" y="53470"/>
                </a:cubicBezTo>
                <a:cubicBezTo>
                  <a:pt x="61095" y="54366"/>
                  <a:pt x="61838" y="55109"/>
                  <a:pt x="62734" y="55109"/>
                </a:cubicBezTo>
                <a:close/>
                <a:moveTo>
                  <a:pt x="57927" y="55000"/>
                </a:moveTo>
                <a:cubicBezTo>
                  <a:pt x="59281" y="55021"/>
                  <a:pt x="59981" y="53361"/>
                  <a:pt x="59019" y="52377"/>
                </a:cubicBezTo>
                <a:cubicBezTo>
                  <a:pt x="58036" y="51416"/>
                  <a:pt x="56375" y="52093"/>
                  <a:pt x="56375" y="53470"/>
                </a:cubicBezTo>
                <a:cubicBezTo>
                  <a:pt x="56375" y="54322"/>
                  <a:pt x="57074" y="55000"/>
                  <a:pt x="57927" y="55000"/>
                </a:cubicBezTo>
                <a:close/>
                <a:moveTo>
                  <a:pt x="53098" y="54890"/>
                </a:moveTo>
                <a:cubicBezTo>
                  <a:pt x="54365" y="54890"/>
                  <a:pt x="54999" y="53361"/>
                  <a:pt x="54103" y="52465"/>
                </a:cubicBezTo>
                <a:cubicBezTo>
                  <a:pt x="53207" y="51569"/>
                  <a:pt x="51677" y="52203"/>
                  <a:pt x="51677" y="53470"/>
                </a:cubicBezTo>
                <a:cubicBezTo>
                  <a:pt x="51677" y="54257"/>
                  <a:pt x="52311" y="54890"/>
                  <a:pt x="53098" y="54890"/>
                </a:cubicBezTo>
                <a:close/>
                <a:moveTo>
                  <a:pt x="48268" y="54803"/>
                </a:moveTo>
                <a:cubicBezTo>
                  <a:pt x="49427" y="54803"/>
                  <a:pt x="50017" y="53404"/>
                  <a:pt x="49186" y="52574"/>
                </a:cubicBezTo>
                <a:cubicBezTo>
                  <a:pt x="48378" y="51766"/>
                  <a:pt x="46979" y="52334"/>
                  <a:pt x="46979" y="53492"/>
                </a:cubicBezTo>
                <a:cubicBezTo>
                  <a:pt x="46979" y="54213"/>
                  <a:pt x="47547" y="54803"/>
                  <a:pt x="48268" y="54803"/>
                </a:cubicBezTo>
                <a:close/>
                <a:moveTo>
                  <a:pt x="43439" y="54650"/>
                </a:moveTo>
                <a:cubicBezTo>
                  <a:pt x="44488" y="54650"/>
                  <a:pt x="44991" y="53404"/>
                  <a:pt x="44270" y="52662"/>
                </a:cubicBezTo>
                <a:cubicBezTo>
                  <a:pt x="43527" y="51940"/>
                  <a:pt x="42281" y="52465"/>
                  <a:pt x="42281" y="53492"/>
                </a:cubicBezTo>
                <a:cubicBezTo>
                  <a:pt x="42281" y="54147"/>
                  <a:pt x="42806" y="54650"/>
                  <a:pt x="43439" y="54650"/>
                </a:cubicBezTo>
                <a:close/>
                <a:moveTo>
                  <a:pt x="38610" y="54519"/>
                </a:moveTo>
                <a:cubicBezTo>
                  <a:pt x="39528" y="54519"/>
                  <a:pt x="39987" y="53404"/>
                  <a:pt x="39353" y="52771"/>
                </a:cubicBezTo>
                <a:cubicBezTo>
                  <a:pt x="38698" y="52115"/>
                  <a:pt x="37583" y="52574"/>
                  <a:pt x="37583" y="53492"/>
                </a:cubicBezTo>
                <a:cubicBezTo>
                  <a:pt x="37583" y="54060"/>
                  <a:pt x="38042" y="54519"/>
                  <a:pt x="38610" y="54519"/>
                </a:cubicBezTo>
                <a:close/>
                <a:moveTo>
                  <a:pt x="33803" y="54388"/>
                </a:moveTo>
                <a:cubicBezTo>
                  <a:pt x="34590" y="54388"/>
                  <a:pt x="35005" y="53426"/>
                  <a:pt x="34437" y="52858"/>
                </a:cubicBezTo>
                <a:cubicBezTo>
                  <a:pt x="33869" y="52290"/>
                  <a:pt x="32886" y="52683"/>
                  <a:pt x="32907" y="53492"/>
                </a:cubicBezTo>
                <a:cubicBezTo>
                  <a:pt x="32886" y="53994"/>
                  <a:pt x="33301" y="54388"/>
                  <a:pt x="33803" y="54388"/>
                </a:cubicBezTo>
                <a:close/>
                <a:moveTo>
                  <a:pt x="28974" y="54257"/>
                </a:moveTo>
                <a:cubicBezTo>
                  <a:pt x="29652" y="54257"/>
                  <a:pt x="30001" y="53426"/>
                  <a:pt x="29499" y="52946"/>
                </a:cubicBezTo>
                <a:cubicBezTo>
                  <a:pt x="29018" y="52465"/>
                  <a:pt x="28209" y="52814"/>
                  <a:pt x="28209" y="53492"/>
                </a:cubicBezTo>
                <a:cubicBezTo>
                  <a:pt x="28209" y="53907"/>
                  <a:pt x="28537" y="54257"/>
                  <a:pt x="28974" y="54257"/>
                </a:cubicBezTo>
                <a:close/>
                <a:moveTo>
                  <a:pt x="24145" y="54126"/>
                </a:moveTo>
                <a:cubicBezTo>
                  <a:pt x="24713" y="54126"/>
                  <a:pt x="24997" y="53426"/>
                  <a:pt x="24582" y="53033"/>
                </a:cubicBezTo>
                <a:cubicBezTo>
                  <a:pt x="24189" y="52640"/>
                  <a:pt x="23511" y="52924"/>
                  <a:pt x="23511" y="53492"/>
                </a:cubicBezTo>
                <a:cubicBezTo>
                  <a:pt x="23511" y="53841"/>
                  <a:pt x="23796" y="54126"/>
                  <a:pt x="24145" y="54126"/>
                </a:cubicBezTo>
                <a:close/>
                <a:moveTo>
                  <a:pt x="19316" y="53973"/>
                </a:moveTo>
                <a:cubicBezTo>
                  <a:pt x="19753" y="53973"/>
                  <a:pt x="19972" y="53448"/>
                  <a:pt x="19666" y="53120"/>
                </a:cubicBezTo>
                <a:cubicBezTo>
                  <a:pt x="19360" y="52814"/>
                  <a:pt x="18814" y="53033"/>
                  <a:pt x="18814" y="53492"/>
                </a:cubicBezTo>
                <a:cubicBezTo>
                  <a:pt x="18814" y="53754"/>
                  <a:pt x="19032" y="53973"/>
                  <a:pt x="19316" y="53973"/>
                </a:cubicBezTo>
                <a:close/>
                <a:moveTo>
                  <a:pt x="14487" y="53841"/>
                </a:moveTo>
                <a:cubicBezTo>
                  <a:pt x="14815" y="53841"/>
                  <a:pt x="14968" y="53448"/>
                  <a:pt x="14749" y="53230"/>
                </a:cubicBezTo>
                <a:cubicBezTo>
                  <a:pt x="14509" y="52989"/>
                  <a:pt x="14116" y="53164"/>
                  <a:pt x="14137" y="53492"/>
                </a:cubicBezTo>
                <a:cubicBezTo>
                  <a:pt x="14137" y="53689"/>
                  <a:pt x="14290" y="53841"/>
                  <a:pt x="14487" y="53841"/>
                </a:cubicBezTo>
                <a:close/>
                <a:moveTo>
                  <a:pt x="9658" y="53710"/>
                </a:moveTo>
                <a:cubicBezTo>
                  <a:pt x="9855" y="53710"/>
                  <a:pt x="9964" y="53470"/>
                  <a:pt x="9811" y="53339"/>
                </a:cubicBezTo>
                <a:cubicBezTo>
                  <a:pt x="9680" y="53186"/>
                  <a:pt x="9440" y="53295"/>
                  <a:pt x="9461" y="53492"/>
                </a:cubicBezTo>
                <a:cubicBezTo>
                  <a:pt x="9440" y="53601"/>
                  <a:pt x="9549" y="53710"/>
                  <a:pt x="9658" y="53710"/>
                </a:cubicBezTo>
                <a:close/>
                <a:moveTo>
                  <a:pt x="4829" y="53579"/>
                </a:moveTo>
                <a:cubicBezTo>
                  <a:pt x="4938" y="53579"/>
                  <a:pt x="4938" y="53383"/>
                  <a:pt x="4829" y="53404"/>
                </a:cubicBezTo>
                <a:cubicBezTo>
                  <a:pt x="4742" y="53426"/>
                  <a:pt x="4742" y="53557"/>
                  <a:pt x="4829" y="53579"/>
                </a:cubicBezTo>
                <a:close/>
                <a:moveTo>
                  <a:pt x="149591" y="48728"/>
                </a:moveTo>
                <a:cubicBezTo>
                  <a:pt x="149700" y="48728"/>
                  <a:pt x="149525" y="48554"/>
                  <a:pt x="149525" y="48663"/>
                </a:cubicBezTo>
                <a:cubicBezTo>
                  <a:pt x="149525" y="48707"/>
                  <a:pt x="149569" y="48728"/>
                  <a:pt x="149591" y="48728"/>
                </a:cubicBezTo>
                <a:close/>
                <a:moveTo>
                  <a:pt x="144784" y="48859"/>
                </a:moveTo>
                <a:cubicBezTo>
                  <a:pt x="144958" y="48859"/>
                  <a:pt x="145046" y="48641"/>
                  <a:pt x="144915" y="48510"/>
                </a:cubicBezTo>
                <a:cubicBezTo>
                  <a:pt x="144784" y="48401"/>
                  <a:pt x="144565" y="48488"/>
                  <a:pt x="144565" y="48663"/>
                </a:cubicBezTo>
                <a:cubicBezTo>
                  <a:pt x="144565" y="48772"/>
                  <a:pt x="144653" y="48859"/>
                  <a:pt x="144784" y="48859"/>
                </a:cubicBezTo>
                <a:close/>
                <a:moveTo>
                  <a:pt x="139955" y="48991"/>
                </a:moveTo>
                <a:cubicBezTo>
                  <a:pt x="140239" y="48991"/>
                  <a:pt x="140392" y="48641"/>
                  <a:pt x="140195" y="48422"/>
                </a:cubicBezTo>
                <a:cubicBezTo>
                  <a:pt x="139976" y="48204"/>
                  <a:pt x="139605" y="48357"/>
                  <a:pt x="139605" y="48663"/>
                </a:cubicBezTo>
                <a:cubicBezTo>
                  <a:pt x="139605" y="48838"/>
                  <a:pt x="139758" y="48991"/>
                  <a:pt x="139955" y="48991"/>
                </a:cubicBezTo>
                <a:close/>
                <a:moveTo>
                  <a:pt x="135126" y="49122"/>
                </a:moveTo>
                <a:cubicBezTo>
                  <a:pt x="135541" y="49122"/>
                  <a:pt x="135759" y="48619"/>
                  <a:pt x="135453" y="48335"/>
                </a:cubicBezTo>
                <a:cubicBezTo>
                  <a:pt x="135169" y="48029"/>
                  <a:pt x="134645" y="48248"/>
                  <a:pt x="134645" y="48663"/>
                </a:cubicBezTo>
                <a:cubicBezTo>
                  <a:pt x="134645" y="48925"/>
                  <a:pt x="134863" y="49122"/>
                  <a:pt x="135126" y="49122"/>
                </a:cubicBezTo>
                <a:close/>
                <a:moveTo>
                  <a:pt x="130297" y="49275"/>
                </a:moveTo>
                <a:cubicBezTo>
                  <a:pt x="130843" y="49253"/>
                  <a:pt x="131105" y="48619"/>
                  <a:pt x="130734" y="48226"/>
                </a:cubicBezTo>
                <a:cubicBezTo>
                  <a:pt x="130340" y="47854"/>
                  <a:pt x="129685" y="48117"/>
                  <a:pt x="129685" y="48663"/>
                </a:cubicBezTo>
                <a:cubicBezTo>
                  <a:pt x="129685" y="48991"/>
                  <a:pt x="129969" y="49275"/>
                  <a:pt x="130297" y="49275"/>
                </a:cubicBezTo>
                <a:close/>
                <a:moveTo>
                  <a:pt x="125467" y="49384"/>
                </a:moveTo>
                <a:cubicBezTo>
                  <a:pt x="126123" y="49384"/>
                  <a:pt x="126429" y="48597"/>
                  <a:pt x="125992" y="48138"/>
                </a:cubicBezTo>
                <a:cubicBezTo>
                  <a:pt x="125533" y="47701"/>
                  <a:pt x="124746" y="48007"/>
                  <a:pt x="124746" y="48663"/>
                </a:cubicBezTo>
                <a:cubicBezTo>
                  <a:pt x="124746" y="49056"/>
                  <a:pt x="125074" y="49384"/>
                  <a:pt x="125467" y="49384"/>
                </a:cubicBezTo>
                <a:close/>
                <a:moveTo>
                  <a:pt x="120638" y="49515"/>
                </a:moveTo>
                <a:cubicBezTo>
                  <a:pt x="121403" y="49515"/>
                  <a:pt x="121797" y="48597"/>
                  <a:pt x="121250" y="48051"/>
                </a:cubicBezTo>
                <a:cubicBezTo>
                  <a:pt x="120704" y="47505"/>
                  <a:pt x="119786" y="47898"/>
                  <a:pt x="119786" y="48663"/>
                </a:cubicBezTo>
                <a:cubicBezTo>
                  <a:pt x="119786" y="49144"/>
                  <a:pt x="120180" y="49515"/>
                  <a:pt x="120638" y="49515"/>
                </a:cubicBezTo>
                <a:close/>
                <a:moveTo>
                  <a:pt x="115831" y="49646"/>
                </a:moveTo>
                <a:cubicBezTo>
                  <a:pt x="116705" y="49646"/>
                  <a:pt x="117142" y="48575"/>
                  <a:pt x="116530" y="47964"/>
                </a:cubicBezTo>
                <a:cubicBezTo>
                  <a:pt x="115897" y="47330"/>
                  <a:pt x="114826" y="47767"/>
                  <a:pt x="114826" y="48663"/>
                </a:cubicBezTo>
                <a:cubicBezTo>
                  <a:pt x="114826" y="49209"/>
                  <a:pt x="115263" y="49646"/>
                  <a:pt x="115831" y="49646"/>
                </a:cubicBezTo>
                <a:close/>
                <a:moveTo>
                  <a:pt x="111002" y="49777"/>
                </a:moveTo>
                <a:cubicBezTo>
                  <a:pt x="111986" y="49777"/>
                  <a:pt x="112488" y="48575"/>
                  <a:pt x="111789" y="47876"/>
                </a:cubicBezTo>
                <a:cubicBezTo>
                  <a:pt x="111090" y="47177"/>
                  <a:pt x="109888" y="47680"/>
                  <a:pt x="109888" y="48663"/>
                </a:cubicBezTo>
                <a:cubicBezTo>
                  <a:pt x="109888" y="49275"/>
                  <a:pt x="110390" y="49777"/>
                  <a:pt x="111002" y="49777"/>
                </a:cubicBezTo>
                <a:close/>
                <a:moveTo>
                  <a:pt x="106173" y="49886"/>
                </a:moveTo>
                <a:cubicBezTo>
                  <a:pt x="107266" y="49886"/>
                  <a:pt x="107812" y="48575"/>
                  <a:pt x="107047" y="47789"/>
                </a:cubicBezTo>
                <a:cubicBezTo>
                  <a:pt x="106261" y="47024"/>
                  <a:pt x="104928" y="47570"/>
                  <a:pt x="104928" y="48663"/>
                </a:cubicBezTo>
                <a:cubicBezTo>
                  <a:pt x="104928" y="49340"/>
                  <a:pt x="105496" y="49886"/>
                  <a:pt x="106173" y="49886"/>
                </a:cubicBezTo>
                <a:close/>
                <a:moveTo>
                  <a:pt x="101344" y="50018"/>
                </a:moveTo>
                <a:cubicBezTo>
                  <a:pt x="102546" y="50018"/>
                  <a:pt x="103158" y="48554"/>
                  <a:pt x="102306" y="47701"/>
                </a:cubicBezTo>
                <a:cubicBezTo>
                  <a:pt x="101453" y="46849"/>
                  <a:pt x="99989" y="47461"/>
                  <a:pt x="99989" y="48663"/>
                </a:cubicBezTo>
                <a:cubicBezTo>
                  <a:pt x="99989" y="49406"/>
                  <a:pt x="100601" y="50018"/>
                  <a:pt x="101344" y="50018"/>
                </a:cubicBezTo>
                <a:close/>
                <a:moveTo>
                  <a:pt x="96515" y="50105"/>
                </a:moveTo>
                <a:cubicBezTo>
                  <a:pt x="97804" y="50105"/>
                  <a:pt x="98460" y="48554"/>
                  <a:pt x="97542" y="47636"/>
                </a:cubicBezTo>
                <a:cubicBezTo>
                  <a:pt x="96624" y="46718"/>
                  <a:pt x="95073" y="47374"/>
                  <a:pt x="95073" y="48663"/>
                </a:cubicBezTo>
                <a:cubicBezTo>
                  <a:pt x="95073" y="49449"/>
                  <a:pt x="95729" y="50105"/>
                  <a:pt x="96515" y="50105"/>
                </a:cubicBezTo>
                <a:close/>
                <a:moveTo>
                  <a:pt x="91686" y="50192"/>
                </a:moveTo>
                <a:cubicBezTo>
                  <a:pt x="93063" y="50192"/>
                  <a:pt x="93762" y="48532"/>
                  <a:pt x="92779" y="47570"/>
                </a:cubicBezTo>
                <a:cubicBezTo>
                  <a:pt x="91817" y="46609"/>
                  <a:pt x="90157" y="47286"/>
                  <a:pt x="90157" y="48663"/>
                </a:cubicBezTo>
                <a:cubicBezTo>
                  <a:pt x="90157" y="49515"/>
                  <a:pt x="90834" y="50192"/>
                  <a:pt x="91686" y="50192"/>
                </a:cubicBezTo>
                <a:close/>
                <a:moveTo>
                  <a:pt x="86857" y="50280"/>
                </a:moveTo>
                <a:cubicBezTo>
                  <a:pt x="88299" y="50280"/>
                  <a:pt x="89020" y="48532"/>
                  <a:pt x="88015" y="47505"/>
                </a:cubicBezTo>
                <a:cubicBezTo>
                  <a:pt x="86988" y="46500"/>
                  <a:pt x="85240" y="47221"/>
                  <a:pt x="85240" y="48663"/>
                </a:cubicBezTo>
                <a:cubicBezTo>
                  <a:pt x="85240" y="49559"/>
                  <a:pt x="85961" y="50280"/>
                  <a:pt x="86857" y="50280"/>
                </a:cubicBezTo>
                <a:close/>
                <a:moveTo>
                  <a:pt x="82028" y="50323"/>
                </a:moveTo>
                <a:cubicBezTo>
                  <a:pt x="83514" y="50323"/>
                  <a:pt x="84257" y="48532"/>
                  <a:pt x="83208" y="47483"/>
                </a:cubicBezTo>
                <a:cubicBezTo>
                  <a:pt x="82181" y="46434"/>
                  <a:pt x="80389" y="47177"/>
                  <a:pt x="80389" y="48663"/>
                </a:cubicBezTo>
                <a:cubicBezTo>
                  <a:pt x="80389" y="49581"/>
                  <a:pt x="81132" y="50323"/>
                  <a:pt x="82028" y="50323"/>
                </a:cubicBezTo>
                <a:close/>
                <a:moveTo>
                  <a:pt x="77221" y="50345"/>
                </a:moveTo>
                <a:cubicBezTo>
                  <a:pt x="78707" y="50345"/>
                  <a:pt x="79450" y="48532"/>
                  <a:pt x="78401" y="47483"/>
                </a:cubicBezTo>
                <a:cubicBezTo>
                  <a:pt x="77352" y="46412"/>
                  <a:pt x="75538" y="47177"/>
                  <a:pt x="75538" y="48663"/>
                </a:cubicBezTo>
                <a:cubicBezTo>
                  <a:pt x="75538" y="49581"/>
                  <a:pt x="76281" y="50323"/>
                  <a:pt x="77221" y="50345"/>
                </a:cubicBezTo>
                <a:close/>
                <a:moveTo>
                  <a:pt x="72392" y="50323"/>
                </a:moveTo>
                <a:cubicBezTo>
                  <a:pt x="73878" y="50323"/>
                  <a:pt x="74599" y="48532"/>
                  <a:pt x="73572" y="47483"/>
                </a:cubicBezTo>
                <a:cubicBezTo>
                  <a:pt x="72523" y="46434"/>
                  <a:pt x="70731" y="47177"/>
                  <a:pt x="70731" y="48663"/>
                </a:cubicBezTo>
                <a:cubicBezTo>
                  <a:pt x="70731" y="49581"/>
                  <a:pt x="71474" y="50323"/>
                  <a:pt x="72392" y="50323"/>
                </a:cubicBezTo>
                <a:close/>
                <a:moveTo>
                  <a:pt x="67563" y="50258"/>
                </a:moveTo>
                <a:cubicBezTo>
                  <a:pt x="68983" y="50258"/>
                  <a:pt x="69704" y="48532"/>
                  <a:pt x="68699" y="47527"/>
                </a:cubicBezTo>
                <a:cubicBezTo>
                  <a:pt x="67694" y="46521"/>
                  <a:pt x="65946" y="47221"/>
                  <a:pt x="65946" y="48663"/>
                </a:cubicBezTo>
                <a:cubicBezTo>
                  <a:pt x="65946" y="49537"/>
                  <a:pt x="66667" y="50258"/>
                  <a:pt x="67563" y="50258"/>
                </a:cubicBezTo>
                <a:close/>
                <a:moveTo>
                  <a:pt x="62734" y="50192"/>
                </a:moveTo>
                <a:cubicBezTo>
                  <a:pt x="64110" y="50192"/>
                  <a:pt x="64810" y="48554"/>
                  <a:pt x="63826" y="47570"/>
                </a:cubicBezTo>
                <a:cubicBezTo>
                  <a:pt x="62865" y="46609"/>
                  <a:pt x="61204" y="47286"/>
                  <a:pt x="61204" y="48663"/>
                </a:cubicBezTo>
                <a:cubicBezTo>
                  <a:pt x="61204" y="49515"/>
                  <a:pt x="61882" y="50192"/>
                  <a:pt x="62734" y="50192"/>
                </a:cubicBezTo>
                <a:close/>
                <a:moveTo>
                  <a:pt x="57905" y="50105"/>
                </a:moveTo>
                <a:cubicBezTo>
                  <a:pt x="59194" y="50105"/>
                  <a:pt x="59849" y="48554"/>
                  <a:pt x="58932" y="47636"/>
                </a:cubicBezTo>
                <a:cubicBezTo>
                  <a:pt x="58036" y="46718"/>
                  <a:pt x="56463" y="47374"/>
                  <a:pt x="56463" y="48663"/>
                </a:cubicBezTo>
                <a:cubicBezTo>
                  <a:pt x="56463" y="49449"/>
                  <a:pt x="57118" y="50105"/>
                  <a:pt x="57905" y="50105"/>
                </a:cubicBezTo>
                <a:close/>
                <a:moveTo>
                  <a:pt x="53076" y="49996"/>
                </a:moveTo>
                <a:cubicBezTo>
                  <a:pt x="54277" y="49996"/>
                  <a:pt x="54867" y="48554"/>
                  <a:pt x="54037" y="47723"/>
                </a:cubicBezTo>
                <a:cubicBezTo>
                  <a:pt x="53185" y="46871"/>
                  <a:pt x="51743" y="47461"/>
                  <a:pt x="51743" y="48663"/>
                </a:cubicBezTo>
                <a:cubicBezTo>
                  <a:pt x="51743" y="49406"/>
                  <a:pt x="52355" y="49996"/>
                  <a:pt x="53076" y="49996"/>
                </a:cubicBezTo>
                <a:close/>
                <a:moveTo>
                  <a:pt x="48268" y="49886"/>
                </a:moveTo>
                <a:cubicBezTo>
                  <a:pt x="49361" y="49886"/>
                  <a:pt x="49907" y="48575"/>
                  <a:pt x="49121" y="47789"/>
                </a:cubicBezTo>
                <a:cubicBezTo>
                  <a:pt x="48356" y="47024"/>
                  <a:pt x="47045" y="47570"/>
                  <a:pt x="47045" y="48663"/>
                </a:cubicBezTo>
                <a:cubicBezTo>
                  <a:pt x="47045" y="49340"/>
                  <a:pt x="47591" y="49886"/>
                  <a:pt x="48268" y="49886"/>
                </a:cubicBezTo>
                <a:close/>
                <a:moveTo>
                  <a:pt x="43439" y="49755"/>
                </a:moveTo>
                <a:cubicBezTo>
                  <a:pt x="44423" y="49755"/>
                  <a:pt x="44903" y="48575"/>
                  <a:pt x="44204" y="47898"/>
                </a:cubicBezTo>
                <a:cubicBezTo>
                  <a:pt x="43527" y="47199"/>
                  <a:pt x="42347" y="47701"/>
                  <a:pt x="42347" y="48663"/>
                </a:cubicBezTo>
                <a:cubicBezTo>
                  <a:pt x="42347" y="49275"/>
                  <a:pt x="42849" y="49755"/>
                  <a:pt x="43439" y="49755"/>
                </a:cubicBezTo>
                <a:close/>
                <a:moveTo>
                  <a:pt x="38610" y="49646"/>
                </a:moveTo>
                <a:cubicBezTo>
                  <a:pt x="39484" y="49646"/>
                  <a:pt x="39921" y="48597"/>
                  <a:pt x="39310" y="47964"/>
                </a:cubicBezTo>
                <a:cubicBezTo>
                  <a:pt x="38698" y="47352"/>
                  <a:pt x="37649" y="47789"/>
                  <a:pt x="37627" y="48663"/>
                </a:cubicBezTo>
                <a:cubicBezTo>
                  <a:pt x="37627" y="49209"/>
                  <a:pt x="38064" y="49646"/>
                  <a:pt x="38610" y="49646"/>
                </a:cubicBezTo>
                <a:close/>
                <a:moveTo>
                  <a:pt x="33781" y="49515"/>
                </a:moveTo>
                <a:cubicBezTo>
                  <a:pt x="34546" y="49515"/>
                  <a:pt x="34918" y="48597"/>
                  <a:pt x="34393" y="48073"/>
                </a:cubicBezTo>
                <a:cubicBezTo>
                  <a:pt x="33847" y="47527"/>
                  <a:pt x="32951" y="47898"/>
                  <a:pt x="32951" y="48663"/>
                </a:cubicBezTo>
                <a:cubicBezTo>
                  <a:pt x="32951" y="49122"/>
                  <a:pt x="33323" y="49515"/>
                  <a:pt x="33781" y="49515"/>
                </a:cubicBezTo>
                <a:close/>
                <a:moveTo>
                  <a:pt x="28974" y="49384"/>
                </a:moveTo>
                <a:cubicBezTo>
                  <a:pt x="29608" y="49384"/>
                  <a:pt x="29936" y="48597"/>
                  <a:pt x="29477" y="48138"/>
                </a:cubicBezTo>
                <a:cubicBezTo>
                  <a:pt x="29018" y="47701"/>
                  <a:pt x="28231" y="48007"/>
                  <a:pt x="28231" y="48663"/>
                </a:cubicBezTo>
                <a:cubicBezTo>
                  <a:pt x="28231" y="49056"/>
                  <a:pt x="28559" y="49384"/>
                  <a:pt x="28974" y="49384"/>
                </a:cubicBezTo>
                <a:close/>
                <a:moveTo>
                  <a:pt x="24145" y="49253"/>
                </a:moveTo>
                <a:cubicBezTo>
                  <a:pt x="24670" y="49253"/>
                  <a:pt x="24932" y="48619"/>
                  <a:pt x="24560" y="48248"/>
                </a:cubicBezTo>
                <a:cubicBezTo>
                  <a:pt x="24189" y="47876"/>
                  <a:pt x="23555" y="48138"/>
                  <a:pt x="23555" y="48663"/>
                </a:cubicBezTo>
                <a:cubicBezTo>
                  <a:pt x="23555" y="48991"/>
                  <a:pt x="23817" y="49253"/>
                  <a:pt x="24145" y="49253"/>
                </a:cubicBezTo>
                <a:close/>
                <a:moveTo>
                  <a:pt x="19316" y="49122"/>
                </a:moveTo>
                <a:cubicBezTo>
                  <a:pt x="19731" y="49122"/>
                  <a:pt x="19928" y="48619"/>
                  <a:pt x="19644" y="48335"/>
                </a:cubicBezTo>
                <a:cubicBezTo>
                  <a:pt x="19360" y="48051"/>
                  <a:pt x="18857" y="48248"/>
                  <a:pt x="18857" y="48663"/>
                </a:cubicBezTo>
                <a:cubicBezTo>
                  <a:pt x="18857" y="48903"/>
                  <a:pt x="19054" y="49122"/>
                  <a:pt x="19316" y="49122"/>
                </a:cubicBezTo>
                <a:close/>
                <a:moveTo>
                  <a:pt x="14487" y="48991"/>
                </a:moveTo>
                <a:cubicBezTo>
                  <a:pt x="14771" y="48991"/>
                  <a:pt x="14924" y="48641"/>
                  <a:pt x="14727" y="48444"/>
                </a:cubicBezTo>
                <a:cubicBezTo>
                  <a:pt x="14509" y="48226"/>
                  <a:pt x="14159" y="48379"/>
                  <a:pt x="14159" y="48663"/>
                </a:cubicBezTo>
                <a:cubicBezTo>
                  <a:pt x="14159" y="48838"/>
                  <a:pt x="14312" y="48991"/>
                  <a:pt x="14487" y="48991"/>
                </a:cubicBezTo>
                <a:close/>
                <a:moveTo>
                  <a:pt x="9658" y="48859"/>
                </a:moveTo>
                <a:cubicBezTo>
                  <a:pt x="9833" y="48859"/>
                  <a:pt x="9920" y="48641"/>
                  <a:pt x="9789" y="48532"/>
                </a:cubicBezTo>
                <a:cubicBezTo>
                  <a:pt x="9680" y="48401"/>
                  <a:pt x="9483" y="48488"/>
                  <a:pt x="9483" y="48663"/>
                </a:cubicBezTo>
                <a:cubicBezTo>
                  <a:pt x="9483" y="48772"/>
                  <a:pt x="9549" y="48838"/>
                  <a:pt x="9658" y="48859"/>
                </a:cubicBezTo>
                <a:close/>
                <a:moveTo>
                  <a:pt x="4829" y="48707"/>
                </a:moveTo>
                <a:cubicBezTo>
                  <a:pt x="4916" y="48707"/>
                  <a:pt x="4785" y="48575"/>
                  <a:pt x="4785" y="48663"/>
                </a:cubicBezTo>
                <a:cubicBezTo>
                  <a:pt x="4785" y="48685"/>
                  <a:pt x="4807" y="48707"/>
                  <a:pt x="4829" y="48707"/>
                </a:cubicBezTo>
                <a:close/>
                <a:moveTo>
                  <a:pt x="149591" y="43856"/>
                </a:moveTo>
                <a:cubicBezTo>
                  <a:pt x="149635" y="43856"/>
                  <a:pt x="149635" y="43812"/>
                  <a:pt x="149591" y="43812"/>
                </a:cubicBezTo>
                <a:cubicBezTo>
                  <a:pt x="149569" y="43812"/>
                  <a:pt x="149569" y="43856"/>
                  <a:pt x="149591" y="43856"/>
                </a:cubicBezTo>
                <a:close/>
                <a:moveTo>
                  <a:pt x="144784" y="43987"/>
                </a:moveTo>
                <a:cubicBezTo>
                  <a:pt x="144849" y="43987"/>
                  <a:pt x="144915" y="43921"/>
                  <a:pt x="144915" y="43834"/>
                </a:cubicBezTo>
                <a:cubicBezTo>
                  <a:pt x="144915" y="43637"/>
                  <a:pt x="144631" y="43637"/>
                  <a:pt x="144631" y="43834"/>
                </a:cubicBezTo>
                <a:cubicBezTo>
                  <a:pt x="144631" y="43921"/>
                  <a:pt x="144696" y="43987"/>
                  <a:pt x="144784" y="43987"/>
                </a:cubicBezTo>
                <a:close/>
                <a:moveTo>
                  <a:pt x="139955" y="44118"/>
                </a:moveTo>
                <a:cubicBezTo>
                  <a:pt x="140195" y="44118"/>
                  <a:pt x="140304" y="43834"/>
                  <a:pt x="140151" y="43659"/>
                </a:cubicBezTo>
                <a:cubicBezTo>
                  <a:pt x="139976" y="43484"/>
                  <a:pt x="139671" y="43593"/>
                  <a:pt x="139671" y="43856"/>
                </a:cubicBezTo>
                <a:cubicBezTo>
                  <a:pt x="139671" y="43987"/>
                  <a:pt x="139802" y="44118"/>
                  <a:pt x="139955" y="44118"/>
                </a:cubicBezTo>
                <a:close/>
                <a:moveTo>
                  <a:pt x="135126" y="44249"/>
                </a:moveTo>
                <a:cubicBezTo>
                  <a:pt x="135497" y="44249"/>
                  <a:pt x="135672" y="43812"/>
                  <a:pt x="135410" y="43550"/>
                </a:cubicBezTo>
                <a:cubicBezTo>
                  <a:pt x="135147" y="43288"/>
                  <a:pt x="134710" y="43462"/>
                  <a:pt x="134710" y="43834"/>
                </a:cubicBezTo>
                <a:cubicBezTo>
                  <a:pt x="134710" y="44074"/>
                  <a:pt x="134885" y="44249"/>
                  <a:pt x="135126" y="44249"/>
                </a:cubicBezTo>
                <a:close/>
                <a:moveTo>
                  <a:pt x="130297" y="44380"/>
                </a:moveTo>
                <a:cubicBezTo>
                  <a:pt x="130777" y="44380"/>
                  <a:pt x="131018" y="43790"/>
                  <a:pt x="130690" y="43462"/>
                </a:cubicBezTo>
                <a:cubicBezTo>
                  <a:pt x="130340" y="43113"/>
                  <a:pt x="129750" y="43353"/>
                  <a:pt x="129750" y="43834"/>
                </a:cubicBezTo>
                <a:cubicBezTo>
                  <a:pt x="129750" y="44140"/>
                  <a:pt x="129991" y="44380"/>
                  <a:pt x="130297" y="44380"/>
                </a:cubicBezTo>
                <a:close/>
                <a:moveTo>
                  <a:pt x="125467" y="44511"/>
                </a:moveTo>
                <a:cubicBezTo>
                  <a:pt x="126057" y="44511"/>
                  <a:pt x="126363" y="43790"/>
                  <a:pt x="125948" y="43353"/>
                </a:cubicBezTo>
                <a:cubicBezTo>
                  <a:pt x="125511" y="42938"/>
                  <a:pt x="124812" y="43244"/>
                  <a:pt x="124812" y="43834"/>
                </a:cubicBezTo>
                <a:cubicBezTo>
                  <a:pt x="124812" y="44205"/>
                  <a:pt x="125096" y="44511"/>
                  <a:pt x="125467" y="44511"/>
                </a:cubicBezTo>
                <a:close/>
                <a:moveTo>
                  <a:pt x="120638" y="44642"/>
                </a:moveTo>
                <a:cubicBezTo>
                  <a:pt x="121360" y="44642"/>
                  <a:pt x="121709" y="43768"/>
                  <a:pt x="121207" y="43266"/>
                </a:cubicBezTo>
                <a:cubicBezTo>
                  <a:pt x="120704" y="42763"/>
                  <a:pt x="119852" y="43113"/>
                  <a:pt x="119852" y="43834"/>
                </a:cubicBezTo>
                <a:cubicBezTo>
                  <a:pt x="119852" y="44271"/>
                  <a:pt x="120201" y="44642"/>
                  <a:pt x="120638" y="44642"/>
                </a:cubicBezTo>
                <a:close/>
                <a:moveTo>
                  <a:pt x="115831" y="44752"/>
                </a:moveTo>
                <a:cubicBezTo>
                  <a:pt x="116640" y="44752"/>
                  <a:pt x="117033" y="43768"/>
                  <a:pt x="116465" y="43200"/>
                </a:cubicBezTo>
                <a:cubicBezTo>
                  <a:pt x="115897" y="42610"/>
                  <a:pt x="114914" y="43025"/>
                  <a:pt x="114914" y="43834"/>
                </a:cubicBezTo>
                <a:cubicBezTo>
                  <a:pt x="114914" y="44336"/>
                  <a:pt x="115307" y="44752"/>
                  <a:pt x="115831" y="44752"/>
                </a:cubicBezTo>
                <a:close/>
                <a:moveTo>
                  <a:pt x="111002" y="44861"/>
                </a:moveTo>
                <a:cubicBezTo>
                  <a:pt x="111920" y="44861"/>
                  <a:pt x="112379" y="43746"/>
                  <a:pt x="111723" y="43113"/>
                </a:cubicBezTo>
                <a:cubicBezTo>
                  <a:pt x="111068" y="42457"/>
                  <a:pt x="109975" y="42916"/>
                  <a:pt x="109975" y="43834"/>
                </a:cubicBezTo>
                <a:cubicBezTo>
                  <a:pt x="109975" y="44402"/>
                  <a:pt x="110434" y="44861"/>
                  <a:pt x="111002" y="44861"/>
                </a:cubicBezTo>
                <a:close/>
                <a:moveTo>
                  <a:pt x="106173" y="44992"/>
                </a:moveTo>
                <a:cubicBezTo>
                  <a:pt x="107200" y="44992"/>
                  <a:pt x="107703" y="43746"/>
                  <a:pt x="106982" y="43025"/>
                </a:cubicBezTo>
                <a:cubicBezTo>
                  <a:pt x="106261" y="42304"/>
                  <a:pt x="105015" y="42807"/>
                  <a:pt x="105015" y="43834"/>
                </a:cubicBezTo>
                <a:cubicBezTo>
                  <a:pt x="105015" y="44467"/>
                  <a:pt x="105540" y="44992"/>
                  <a:pt x="106173" y="44992"/>
                </a:cubicBezTo>
                <a:close/>
                <a:moveTo>
                  <a:pt x="101344" y="45101"/>
                </a:moveTo>
                <a:cubicBezTo>
                  <a:pt x="102459" y="45101"/>
                  <a:pt x="103027" y="43746"/>
                  <a:pt x="102240" y="42938"/>
                </a:cubicBezTo>
                <a:cubicBezTo>
                  <a:pt x="101432" y="42151"/>
                  <a:pt x="100077" y="42719"/>
                  <a:pt x="100077" y="43834"/>
                </a:cubicBezTo>
                <a:cubicBezTo>
                  <a:pt x="100077" y="44533"/>
                  <a:pt x="100645" y="45101"/>
                  <a:pt x="101344" y="45101"/>
                </a:cubicBezTo>
                <a:close/>
                <a:moveTo>
                  <a:pt x="96515" y="45167"/>
                </a:moveTo>
                <a:cubicBezTo>
                  <a:pt x="97717" y="45167"/>
                  <a:pt x="98307" y="43725"/>
                  <a:pt x="97455" y="42894"/>
                </a:cubicBezTo>
                <a:cubicBezTo>
                  <a:pt x="96624" y="42042"/>
                  <a:pt x="95182" y="42654"/>
                  <a:pt x="95182" y="43834"/>
                </a:cubicBezTo>
                <a:cubicBezTo>
                  <a:pt x="95182" y="44577"/>
                  <a:pt x="95772" y="45167"/>
                  <a:pt x="96515" y="45167"/>
                </a:cubicBezTo>
                <a:close/>
                <a:moveTo>
                  <a:pt x="91686" y="45254"/>
                </a:moveTo>
                <a:cubicBezTo>
                  <a:pt x="92953" y="45254"/>
                  <a:pt x="93587" y="43725"/>
                  <a:pt x="92691" y="42829"/>
                </a:cubicBezTo>
                <a:cubicBezTo>
                  <a:pt x="91795" y="41933"/>
                  <a:pt x="90266" y="42566"/>
                  <a:pt x="90266" y="43834"/>
                </a:cubicBezTo>
                <a:cubicBezTo>
                  <a:pt x="90266" y="44620"/>
                  <a:pt x="90899" y="45254"/>
                  <a:pt x="91686" y="45254"/>
                </a:cubicBezTo>
                <a:close/>
                <a:moveTo>
                  <a:pt x="86857" y="45320"/>
                </a:moveTo>
                <a:cubicBezTo>
                  <a:pt x="88190" y="45320"/>
                  <a:pt x="88845" y="43725"/>
                  <a:pt x="87928" y="42785"/>
                </a:cubicBezTo>
                <a:cubicBezTo>
                  <a:pt x="86988" y="41845"/>
                  <a:pt x="85393" y="42523"/>
                  <a:pt x="85371" y="43834"/>
                </a:cubicBezTo>
                <a:cubicBezTo>
                  <a:pt x="85393" y="44664"/>
                  <a:pt x="86049" y="45320"/>
                  <a:pt x="86857" y="45320"/>
                </a:cubicBezTo>
                <a:close/>
                <a:moveTo>
                  <a:pt x="82028" y="45363"/>
                </a:moveTo>
                <a:cubicBezTo>
                  <a:pt x="83405" y="45363"/>
                  <a:pt x="84082" y="43725"/>
                  <a:pt x="83121" y="42763"/>
                </a:cubicBezTo>
                <a:cubicBezTo>
                  <a:pt x="82159" y="41802"/>
                  <a:pt x="80520" y="42479"/>
                  <a:pt x="80520" y="43834"/>
                </a:cubicBezTo>
                <a:cubicBezTo>
                  <a:pt x="80520" y="44686"/>
                  <a:pt x="81198" y="45363"/>
                  <a:pt x="82028" y="45363"/>
                </a:cubicBezTo>
                <a:close/>
                <a:moveTo>
                  <a:pt x="77221" y="45385"/>
                </a:moveTo>
                <a:cubicBezTo>
                  <a:pt x="78576" y="45385"/>
                  <a:pt x="79275" y="43725"/>
                  <a:pt x="78292" y="42741"/>
                </a:cubicBezTo>
                <a:cubicBezTo>
                  <a:pt x="77330" y="41780"/>
                  <a:pt x="75669" y="42457"/>
                  <a:pt x="75669" y="43834"/>
                </a:cubicBezTo>
                <a:cubicBezTo>
                  <a:pt x="75669" y="44686"/>
                  <a:pt x="76369" y="45385"/>
                  <a:pt x="77221" y="45385"/>
                </a:cubicBezTo>
                <a:close/>
                <a:moveTo>
                  <a:pt x="72392" y="45363"/>
                </a:moveTo>
                <a:cubicBezTo>
                  <a:pt x="73747" y="45363"/>
                  <a:pt x="74424" y="43725"/>
                  <a:pt x="73463" y="42763"/>
                </a:cubicBezTo>
                <a:cubicBezTo>
                  <a:pt x="72501" y="41802"/>
                  <a:pt x="70862" y="42479"/>
                  <a:pt x="70862" y="43834"/>
                </a:cubicBezTo>
                <a:cubicBezTo>
                  <a:pt x="70862" y="44686"/>
                  <a:pt x="71540" y="45363"/>
                  <a:pt x="72392" y="45363"/>
                </a:cubicBezTo>
                <a:close/>
                <a:moveTo>
                  <a:pt x="67563" y="45298"/>
                </a:moveTo>
                <a:cubicBezTo>
                  <a:pt x="68874" y="45298"/>
                  <a:pt x="69529" y="43725"/>
                  <a:pt x="68612" y="42785"/>
                </a:cubicBezTo>
                <a:cubicBezTo>
                  <a:pt x="67672" y="41867"/>
                  <a:pt x="66099" y="42523"/>
                  <a:pt x="66099" y="43834"/>
                </a:cubicBezTo>
                <a:cubicBezTo>
                  <a:pt x="66099" y="44642"/>
                  <a:pt x="66754" y="45298"/>
                  <a:pt x="67563" y="45298"/>
                </a:cubicBezTo>
                <a:close/>
                <a:moveTo>
                  <a:pt x="62734" y="45254"/>
                </a:moveTo>
                <a:cubicBezTo>
                  <a:pt x="64001" y="45254"/>
                  <a:pt x="64635" y="43725"/>
                  <a:pt x="63739" y="42829"/>
                </a:cubicBezTo>
                <a:cubicBezTo>
                  <a:pt x="62843" y="41933"/>
                  <a:pt x="61313" y="42566"/>
                  <a:pt x="61313" y="43834"/>
                </a:cubicBezTo>
                <a:cubicBezTo>
                  <a:pt x="61313" y="44620"/>
                  <a:pt x="61947" y="45254"/>
                  <a:pt x="62734" y="45254"/>
                </a:cubicBezTo>
                <a:close/>
                <a:moveTo>
                  <a:pt x="57905" y="45167"/>
                </a:moveTo>
                <a:cubicBezTo>
                  <a:pt x="59107" y="45167"/>
                  <a:pt x="59696" y="43725"/>
                  <a:pt x="58866" y="42894"/>
                </a:cubicBezTo>
                <a:cubicBezTo>
                  <a:pt x="58014" y="42042"/>
                  <a:pt x="56572" y="42654"/>
                  <a:pt x="56572" y="43834"/>
                </a:cubicBezTo>
                <a:cubicBezTo>
                  <a:pt x="56572" y="44577"/>
                  <a:pt x="57162" y="45167"/>
                  <a:pt x="57905" y="45167"/>
                </a:cubicBezTo>
                <a:close/>
                <a:moveTo>
                  <a:pt x="53076" y="45079"/>
                </a:moveTo>
                <a:cubicBezTo>
                  <a:pt x="54190" y="45079"/>
                  <a:pt x="54758" y="43746"/>
                  <a:pt x="53972" y="42960"/>
                </a:cubicBezTo>
                <a:cubicBezTo>
                  <a:pt x="53185" y="42173"/>
                  <a:pt x="51830" y="42719"/>
                  <a:pt x="51830" y="43834"/>
                </a:cubicBezTo>
                <a:cubicBezTo>
                  <a:pt x="51830" y="44533"/>
                  <a:pt x="52398" y="45079"/>
                  <a:pt x="53076" y="45079"/>
                </a:cubicBezTo>
                <a:close/>
                <a:moveTo>
                  <a:pt x="48268" y="44970"/>
                </a:moveTo>
                <a:cubicBezTo>
                  <a:pt x="49274" y="44970"/>
                  <a:pt x="49776" y="43746"/>
                  <a:pt x="49055" y="43025"/>
                </a:cubicBezTo>
                <a:cubicBezTo>
                  <a:pt x="48334" y="42326"/>
                  <a:pt x="47132" y="42829"/>
                  <a:pt x="47110" y="43834"/>
                </a:cubicBezTo>
                <a:cubicBezTo>
                  <a:pt x="47110" y="44467"/>
                  <a:pt x="47635" y="44970"/>
                  <a:pt x="48268" y="44970"/>
                </a:cubicBezTo>
                <a:close/>
                <a:moveTo>
                  <a:pt x="43439" y="44861"/>
                </a:moveTo>
                <a:cubicBezTo>
                  <a:pt x="44335" y="44861"/>
                  <a:pt x="44794" y="43768"/>
                  <a:pt x="44161" y="43113"/>
                </a:cubicBezTo>
                <a:cubicBezTo>
                  <a:pt x="43505" y="42479"/>
                  <a:pt x="42412" y="42938"/>
                  <a:pt x="42412" y="43834"/>
                </a:cubicBezTo>
                <a:cubicBezTo>
                  <a:pt x="42412" y="44402"/>
                  <a:pt x="42871" y="44861"/>
                  <a:pt x="43439" y="44861"/>
                </a:cubicBezTo>
                <a:close/>
                <a:moveTo>
                  <a:pt x="38610" y="44752"/>
                </a:moveTo>
                <a:cubicBezTo>
                  <a:pt x="39419" y="44752"/>
                  <a:pt x="39834" y="43768"/>
                  <a:pt x="39244" y="43200"/>
                </a:cubicBezTo>
                <a:cubicBezTo>
                  <a:pt x="38676" y="42610"/>
                  <a:pt x="37693" y="43025"/>
                  <a:pt x="37693" y="43834"/>
                </a:cubicBezTo>
                <a:cubicBezTo>
                  <a:pt x="37693" y="44336"/>
                  <a:pt x="38108" y="44752"/>
                  <a:pt x="38610" y="44752"/>
                </a:cubicBezTo>
                <a:close/>
                <a:moveTo>
                  <a:pt x="33781" y="44620"/>
                </a:moveTo>
                <a:cubicBezTo>
                  <a:pt x="34481" y="44620"/>
                  <a:pt x="34830" y="43768"/>
                  <a:pt x="34350" y="43288"/>
                </a:cubicBezTo>
                <a:cubicBezTo>
                  <a:pt x="33847" y="42785"/>
                  <a:pt x="32995" y="43135"/>
                  <a:pt x="32995" y="43834"/>
                </a:cubicBezTo>
                <a:cubicBezTo>
                  <a:pt x="32995" y="44271"/>
                  <a:pt x="33344" y="44620"/>
                  <a:pt x="33781" y="44620"/>
                </a:cubicBezTo>
                <a:close/>
                <a:moveTo>
                  <a:pt x="28952" y="44489"/>
                </a:moveTo>
                <a:cubicBezTo>
                  <a:pt x="29542" y="44489"/>
                  <a:pt x="29826" y="43790"/>
                  <a:pt x="29411" y="43375"/>
                </a:cubicBezTo>
                <a:cubicBezTo>
                  <a:pt x="29018" y="42960"/>
                  <a:pt x="28297" y="43244"/>
                  <a:pt x="28297" y="43834"/>
                </a:cubicBezTo>
                <a:cubicBezTo>
                  <a:pt x="28297" y="44205"/>
                  <a:pt x="28603" y="44489"/>
                  <a:pt x="28952" y="44489"/>
                </a:cubicBezTo>
                <a:close/>
                <a:moveTo>
                  <a:pt x="24123" y="44380"/>
                </a:moveTo>
                <a:cubicBezTo>
                  <a:pt x="24626" y="44380"/>
                  <a:pt x="24866" y="43790"/>
                  <a:pt x="24517" y="43440"/>
                </a:cubicBezTo>
                <a:cubicBezTo>
                  <a:pt x="24167" y="43091"/>
                  <a:pt x="23577" y="43331"/>
                  <a:pt x="23577" y="43834"/>
                </a:cubicBezTo>
                <a:cubicBezTo>
                  <a:pt x="23577" y="44118"/>
                  <a:pt x="23839" y="44380"/>
                  <a:pt x="24123" y="44380"/>
                </a:cubicBezTo>
                <a:close/>
                <a:moveTo>
                  <a:pt x="19294" y="44227"/>
                </a:moveTo>
                <a:cubicBezTo>
                  <a:pt x="19666" y="44227"/>
                  <a:pt x="19841" y="43812"/>
                  <a:pt x="19578" y="43550"/>
                </a:cubicBezTo>
                <a:cubicBezTo>
                  <a:pt x="19338" y="43309"/>
                  <a:pt x="18901" y="43484"/>
                  <a:pt x="18901" y="43834"/>
                </a:cubicBezTo>
                <a:cubicBezTo>
                  <a:pt x="18901" y="44052"/>
                  <a:pt x="19076" y="44227"/>
                  <a:pt x="19294" y="44227"/>
                </a:cubicBezTo>
                <a:close/>
                <a:moveTo>
                  <a:pt x="14487" y="44096"/>
                </a:moveTo>
                <a:cubicBezTo>
                  <a:pt x="14727" y="44096"/>
                  <a:pt x="14837" y="43812"/>
                  <a:pt x="14684" y="43637"/>
                </a:cubicBezTo>
                <a:cubicBezTo>
                  <a:pt x="14509" y="43462"/>
                  <a:pt x="14203" y="43593"/>
                  <a:pt x="14203" y="43834"/>
                </a:cubicBezTo>
                <a:cubicBezTo>
                  <a:pt x="14203" y="43987"/>
                  <a:pt x="14334" y="44096"/>
                  <a:pt x="14487" y="44096"/>
                </a:cubicBezTo>
                <a:close/>
                <a:moveTo>
                  <a:pt x="9658" y="43987"/>
                </a:moveTo>
                <a:cubicBezTo>
                  <a:pt x="9724" y="43987"/>
                  <a:pt x="9811" y="43921"/>
                  <a:pt x="9811" y="43834"/>
                </a:cubicBezTo>
                <a:cubicBezTo>
                  <a:pt x="9811" y="43615"/>
                  <a:pt x="9418" y="43987"/>
                  <a:pt x="9658" y="43987"/>
                </a:cubicBezTo>
                <a:close/>
                <a:moveTo>
                  <a:pt x="4829" y="43877"/>
                </a:moveTo>
                <a:cubicBezTo>
                  <a:pt x="4873" y="43877"/>
                  <a:pt x="4873" y="43812"/>
                  <a:pt x="4829" y="43812"/>
                </a:cubicBezTo>
                <a:cubicBezTo>
                  <a:pt x="4807" y="43812"/>
                  <a:pt x="4807" y="43877"/>
                  <a:pt x="4829" y="43877"/>
                </a:cubicBezTo>
                <a:close/>
                <a:moveTo>
                  <a:pt x="149591" y="39027"/>
                </a:moveTo>
                <a:cubicBezTo>
                  <a:pt x="149613" y="39027"/>
                  <a:pt x="149613" y="39005"/>
                  <a:pt x="149591" y="39005"/>
                </a:cubicBezTo>
                <a:cubicBezTo>
                  <a:pt x="149591" y="39005"/>
                  <a:pt x="149591" y="39027"/>
                  <a:pt x="149591" y="39027"/>
                </a:cubicBezTo>
                <a:close/>
                <a:moveTo>
                  <a:pt x="144784" y="39114"/>
                </a:moveTo>
                <a:cubicBezTo>
                  <a:pt x="144937" y="39114"/>
                  <a:pt x="144674" y="38852"/>
                  <a:pt x="144674" y="39027"/>
                </a:cubicBezTo>
                <a:cubicBezTo>
                  <a:pt x="144674" y="39070"/>
                  <a:pt x="144718" y="39114"/>
                  <a:pt x="144784" y="39114"/>
                </a:cubicBezTo>
                <a:close/>
                <a:moveTo>
                  <a:pt x="139955" y="39245"/>
                </a:moveTo>
                <a:cubicBezTo>
                  <a:pt x="140064" y="39245"/>
                  <a:pt x="140173" y="39136"/>
                  <a:pt x="140173" y="39005"/>
                </a:cubicBezTo>
                <a:cubicBezTo>
                  <a:pt x="140173" y="38721"/>
                  <a:pt x="139714" y="38721"/>
                  <a:pt x="139714" y="39005"/>
                </a:cubicBezTo>
                <a:cubicBezTo>
                  <a:pt x="139714" y="39136"/>
                  <a:pt x="139823" y="39245"/>
                  <a:pt x="139955" y="39245"/>
                </a:cubicBezTo>
                <a:close/>
                <a:moveTo>
                  <a:pt x="135126" y="39376"/>
                </a:moveTo>
                <a:cubicBezTo>
                  <a:pt x="135453" y="39376"/>
                  <a:pt x="135606" y="38983"/>
                  <a:pt x="135366" y="38764"/>
                </a:cubicBezTo>
                <a:cubicBezTo>
                  <a:pt x="135147" y="38524"/>
                  <a:pt x="134754" y="38699"/>
                  <a:pt x="134754" y="39005"/>
                </a:cubicBezTo>
                <a:cubicBezTo>
                  <a:pt x="134754" y="39223"/>
                  <a:pt x="134929" y="39376"/>
                  <a:pt x="135126" y="39376"/>
                </a:cubicBezTo>
                <a:close/>
                <a:moveTo>
                  <a:pt x="130297" y="39485"/>
                </a:moveTo>
                <a:cubicBezTo>
                  <a:pt x="130734" y="39485"/>
                  <a:pt x="130930" y="38983"/>
                  <a:pt x="130646" y="38677"/>
                </a:cubicBezTo>
                <a:cubicBezTo>
                  <a:pt x="130340" y="38371"/>
                  <a:pt x="129816" y="38590"/>
                  <a:pt x="129816" y="39005"/>
                </a:cubicBezTo>
                <a:cubicBezTo>
                  <a:pt x="129816" y="39289"/>
                  <a:pt x="130034" y="39485"/>
                  <a:pt x="130297" y="39485"/>
                </a:cubicBezTo>
                <a:close/>
                <a:moveTo>
                  <a:pt x="125467" y="39617"/>
                </a:moveTo>
                <a:cubicBezTo>
                  <a:pt x="126014" y="39617"/>
                  <a:pt x="126276" y="38961"/>
                  <a:pt x="125905" y="38590"/>
                </a:cubicBezTo>
                <a:cubicBezTo>
                  <a:pt x="125511" y="38218"/>
                  <a:pt x="124878" y="38480"/>
                  <a:pt x="124878" y="39005"/>
                </a:cubicBezTo>
                <a:cubicBezTo>
                  <a:pt x="124878" y="39354"/>
                  <a:pt x="125140" y="39617"/>
                  <a:pt x="125467" y="39617"/>
                </a:cubicBezTo>
                <a:close/>
                <a:moveTo>
                  <a:pt x="120638" y="39748"/>
                </a:moveTo>
                <a:cubicBezTo>
                  <a:pt x="121294" y="39748"/>
                  <a:pt x="121622" y="38961"/>
                  <a:pt x="121163" y="38502"/>
                </a:cubicBezTo>
                <a:cubicBezTo>
                  <a:pt x="120704" y="38043"/>
                  <a:pt x="119917" y="38371"/>
                  <a:pt x="119917" y="39005"/>
                </a:cubicBezTo>
                <a:cubicBezTo>
                  <a:pt x="119917" y="39420"/>
                  <a:pt x="120245" y="39748"/>
                  <a:pt x="120638" y="39748"/>
                </a:cubicBezTo>
                <a:close/>
                <a:moveTo>
                  <a:pt x="115831" y="39857"/>
                </a:moveTo>
                <a:cubicBezTo>
                  <a:pt x="116574" y="39857"/>
                  <a:pt x="116946" y="38961"/>
                  <a:pt x="116421" y="38415"/>
                </a:cubicBezTo>
                <a:cubicBezTo>
                  <a:pt x="115875" y="37890"/>
                  <a:pt x="114979" y="38262"/>
                  <a:pt x="114979" y="39005"/>
                </a:cubicBezTo>
                <a:cubicBezTo>
                  <a:pt x="114979" y="39485"/>
                  <a:pt x="115351" y="39857"/>
                  <a:pt x="115831" y="39857"/>
                </a:cubicBezTo>
                <a:close/>
                <a:moveTo>
                  <a:pt x="111002" y="39966"/>
                </a:moveTo>
                <a:cubicBezTo>
                  <a:pt x="111833" y="39966"/>
                  <a:pt x="112270" y="38939"/>
                  <a:pt x="111658" y="38349"/>
                </a:cubicBezTo>
                <a:cubicBezTo>
                  <a:pt x="111068" y="37737"/>
                  <a:pt x="110041" y="38174"/>
                  <a:pt x="110041" y="39005"/>
                </a:cubicBezTo>
                <a:cubicBezTo>
                  <a:pt x="110041" y="39551"/>
                  <a:pt x="110478" y="39966"/>
                  <a:pt x="111002" y="39966"/>
                </a:cubicBezTo>
                <a:close/>
                <a:moveTo>
                  <a:pt x="106173" y="40054"/>
                </a:moveTo>
                <a:cubicBezTo>
                  <a:pt x="107091" y="40054"/>
                  <a:pt x="107572" y="38939"/>
                  <a:pt x="106916" y="38284"/>
                </a:cubicBezTo>
                <a:cubicBezTo>
                  <a:pt x="106239" y="37628"/>
                  <a:pt x="105124" y="38087"/>
                  <a:pt x="105124" y="39005"/>
                </a:cubicBezTo>
                <a:cubicBezTo>
                  <a:pt x="105124" y="39595"/>
                  <a:pt x="105583" y="40054"/>
                  <a:pt x="106173" y="40054"/>
                </a:cubicBezTo>
                <a:close/>
                <a:moveTo>
                  <a:pt x="101344" y="40163"/>
                </a:moveTo>
                <a:cubicBezTo>
                  <a:pt x="102371" y="40163"/>
                  <a:pt x="102874" y="38917"/>
                  <a:pt x="102153" y="38196"/>
                </a:cubicBezTo>
                <a:cubicBezTo>
                  <a:pt x="101432" y="37475"/>
                  <a:pt x="100186" y="38000"/>
                  <a:pt x="100186" y="39005"/>
                </a:cubicBezTo>
                <a:cubicBezTo>
                  <a:pt x="100186" y="39660"/>
                  <a:pt x="100710" y="40163"/>
                  <a:pt x="101344" y="40163"/>
                </a:cubicBezTo>
                <a:close/>
                <a:moveTo>
                  <a:pt x="96515" y="40250"/>
                </a:moveTo>
                <a:cubicBezTo>
                  <a:pt x="97608" y="40250"/>
                  <a:pt x="98154" y="38917"/>
                  <a:pt x="97389" y="38153"/>
                </a:cubicBezTo>
                <a:cubicBezTo>
                  <a:pt x="96603" y="37366"/>
                  <a:pt x="95291" y="37912"/>
                  <a:pt x="95291" y="39005"/>
                </a:cubicBezTo>
                <a:cubicBezTo>
                  <a:pt x="95291" y="39704"/>
                  <a:pt x="95838" y="40250"/>
                  <a:pt x="96515" y="40250"/>
                </a:cubicBezTo>
                <a:close/>
                <a:moveTo>
                  <a:pt x="91686" y="40316"/>
                </a:moveTo>
                <a:cubicBezTo>
                  <a:pt x="92844" y="40316"/>
                  <a:pt x="93434" y="38917"/>
                  <a:pt x="92604" y="38087"/>
                </a:cubicBezTo>
                <a:cubicBezTo>
                  <a:pt x="91795" y="37279"/>
                  <a:pt x="90397" y="37847"/>
                  <a:pt x="90397" y="39005"/>
                </a:cubicBezTo>
                <a:cubicBezTo>
                  <a:pt x="90397" y="39726"/>
                  <a:pt x="90965" y="40316"/>
                  <a:pt x="91686" y="40316"/>
                </a:cubicBezTo>
                <a:close/>
                <a:moveTo>
                  <a:pt x="86857" y="40359"/>
                </a:moveTo>
                <a:cubicBezTo>
                  <a:pt x="88081" y="40359"/>
                  <a:pt x="88671" y="38917"/>
                  <a:pt x="87819" y="38065"/>
                </a:cubicBezTo>
                <a:cubicBezTo>
                  <a:pt x="86966" y="37213"/>
                  <a:pt x="85502" y="37803"/>
                  <a:pt x="85502" y="39005"/>
                </a:cubicBezTo>
                <a:cubicBezTo>
                  <a:pt x="85524" y="39770"/>
                  <a:pt x="86114" y="40359"/>
                  <a:pt x="86857" y="40359"/>
                </a:cubicBezTo>
                <a:close/>
                <a:moveTo>
                  <a:pt x="82028" y="40403"/>
                </a:moveTo>
                <a:cubicBezTo>
                  <a:pt x="83252" y="40403"/>
                  <a:pt x="83864" y="38939"/>
                  <a:pt x="83011" y="38065"/>
                </a:cubicBezTo>
                <a:cubicBezTo>
                  <a:pt x="82159" y="37213"/>
                  <a:pt x="80695" y="37803"/>
                  <a:pt x="80673" y="39005"/>
                </a:cubicBezTo>
                <a:cubicBezTo>
                  <a:pt x="80673" y="39770"/>
                  <a:pt x="81285" y="40403"/>
                  <a:pt x="82028" y="40403"/>
                </a:cubicBezTo>
                <a:close/>
                <a:moveTo>
                  <a:pt x="77221" y="40403"/>
                </a:moveTo>
                <a:cubicBezTo>
                  <a:pt x="78444" y="40403"/>
                  <a:pt x="79078" y="38895"/>
                  <a:pt x="78204" y="38021"/>
                </a:cubicBezTo>
                <a:cubicBezTo>
                  <a:pt x="77330" y="37147"/>
                  <a:pt x="75822" y="37759"/>
                  <a:pt x="75822" y="39005"/>
                </a:cubicBezTo>
                <a:cubicBezTo>
                  <a:pt x="75822" y="39770"/>
                  <a:pt x="76434" y="40403"/>
                  <a:pt x="77221" y="40403"/>
                </a:cubicBezTo>
                <a:close/>
                <a:moveTo>
                  <a:pt x="72392" y="40403"/>
                </a:moveTo>
                <a:cubicBezTo>
                  <a:pt x="73594" y="40403"/>
                  <a:pt x="74205" y="38939"/>
                  <a:pt x="73353" y="38065"/>
                </a:cubicBezTo>
                <a:cubicBezTo>
                  <a:pt x="72501" y="37213"/>
                  <a:pt x="71037" y="37803"/>
                  <a:pt x="71015" y="39005"/>
                </a:cubicBezTo>
                <a:cubicBezTo>
                  <a:pt x="71015" y="39770"/>
                  <a:pt x="71627" y="40403"/>
                  <a:pt x="72392" y="40403"/>
                </a:cubicBezTo>
                <a:close/>
                <a:moveTo>
                  <a:pt x="67563" y="40359"/>
                </a:moveTo>
                <a:cubicBezTo>
                  <a:pt x="68765" y="40359"/>
                  <a:pt x="69376" y="38917"/>
                  <a:pt x="68524" y="38065"/>
                </a:cubicBezTo>
                <a:cubicBezTo>
                  <a:pt x="67672" y="37213"/>
                  <a:pt x="66208" y="37803"/>
                  <a:pt x="66208" y="39005"/>
                </a:cubicBezTo>
                <a:cubicBezTo>
                  <a:pt x="66208" y="39770"/>
                  <a:pt x="66820" y="40359"/>
                  <a:pt x="67563" y="40359"/>
                </a:cubicBezTo>
                <a:close/>
                <a:moveTo>
                  <a:pt x="62756" y="40316"/>
                </a:moveTo>
                <a:cubicBezTo>
                  <a:pt x="63914" y="40316"/>
                  <a:pt x="64482" y="38917"/>
                  <a:pt x="63673" y="38109"/>
                </a:cubicBezTo>
                <a:cubicBezTo>
                  <a:pt x="62843" y="37279"/>
                  <a:pt x="61445" y="37868"/>
                  <a:pt x="61445" y="39027"/>
                </a:cubicBezTo>
                <a:cubicBezTo>
                  <a:pt x="61445" y="39726"/>
                  <a:pt x="62035" y="40316"/>
                  <a:pt x="62756" y="40316"/>
                </a:cubicBezTo>
                <a:close/>
                <a:moveTo>
                  <a:pt x="57927" y="40228"/>
                </a:moveTo>
                <a:cubicBezTo>
                  <a:pt x="58997" y="40228"/>
                  <a:pt x="59544" y="38917"/>
                  <a:pt x="58779" y="38153"/>
                </a:cubicBezTo>
                <a:cubicBezTo>
                  <a:pt x="58014" y="37388"/>
                  <a:pt x="56703" y="37934"/>
                  <a:pt x="56703" y="39027"/>
                </a:cubicBezTo>
                <a:cubicBezTo>
                  <a:pt x="56703" y="39682"/>
                  <a:pt x="57249" y="40228"/>
                  <a:pt x="57927" y="40228"/>
                </a:cubicBezTo>
                <a:close/>
                <a:moveTo>
                  <a:pt x="53098" y="40163"/>
                </a:moveTo>
                <a:cubicBezTo>
                  <a:pt x="54103" y="40163"/>
                  <a:pt x="54605" y="38939"/>
                  <a:pt x="53906" y="38218"/>
                </a:cubicBezTo>
                <a:cubicBezTo>
                  <a:pt x="53185" y="37497"/>
                  <a:pt x="51961" y="38000"/>
                  <a:pt x="51961" y="39027"/>
                </a:cubicBezTo>
                <a:cubicBezTo>
                  <a:pt x="51961" y="39638"/>
                  <a:pt x="52464" y="40163"/>
                  <a:pt x="53098" y="40163"/>
                </a:cubicBezTo>
                <a:close/>
                <a:moveTo>
                  <a:pt x="48268" y="40054"/>
                </a:moveTo>
                <a:cubicBezTo>
                  <a:pt x="49208" y="40054"/>
                  <a:pt x="49667" y="38917"/>
                  <a:pt x="49011" y="38262"/>
                </a:cubicBezTo>
                <a:cubicBezTo>
                  <a:pt x="48356" y="37606"/>
                  <a:pt x="47220" y="38065"/>
                  <a:pt x="47220" y="39005"/>
                </a:cubicBezTo>
                <a:cubicBezTo>
                  <a:pt x="47220" y="39573"/>
                  <a:pt x="47700" y="40054"/>
                  <a:pt x="48268" y="40054"/>
                </a:cubicBezTo>
                <a:close/>
                <a:moveTo>
                  <a:pt x="43439" y="39944"/>
                </a:moveTo>
                <a:cubicBezTo>
                  <a:pt x="44270" y="39944"/>
                  <a:pt x="44685" y="38939"/>
                  <a:pt x="44095" y="38349"/>
                </a:cubicBezTo>
                <a:cubicBezTo>
                  <a:pt x="43505" y="37759"/>
                  <a:pt x="42500" y="38174"/>
                  <a:pt x="42500" y="39005"/>
                </a:cubicBezTo>
                <a:cubicBezTo>
                  <a:pt x="42500" y="39529"/>
                  <a:pt x="42915" y="39944"/>
                  <a:pt x="43439" y="39944"/>
                </a:cubicBezTo>
                <a:close/>
                <a:moveTo>
                  <a:pt x="38610" y="39835"/>
                </a:moveTo>
                <a:cubicBezTo>
                  <a:pt x="39353" y="39835"/>
                  <a:pt x="39703" y="38939"/>
                  <a:pt x="39200" y="38437"/>
                </a:cubicBezTo>
                <a:cubicBezTo>
                  <a:pt x="38676" y="37912"/>
                  <a:pt x="37802" y="38284"/>
                  <a:pt x="37802" y="39005"/>
                </a:cubicBezTo>
                <a:cubicBezTo>
                  <a:pt x="37802" y="39464"/>
                  <a:pt x="38173" y="39835"/>
                  <a:pt x="38610" y="39835"/>
                </a:cubicBezTo>
                <a:close/>
                <a:moveTo>
                  <a:pt x="33781" y="39704"/>
                </a:moveTo>
                <a:cubicBezTo>
                  <a:pt x="34415" y="39704"/>
                  <a:pt x="34743" y="38939"/>
                  <a:pt x="34284" y="38502"/>
                </a:cubicBezTo>
                <a:cubicBezTo>
                  <a:pt x="33847" y="38043"/>
                  <a:pt x="33082" y="38371"/>
                  <a:pt x="33082" y="39005"/>
                </a:cubicBezTo>
                <a:cubicBezTo>
                  <a:pt x="33082" y="39398"/>
                  <a:pt x="33410" y="39704"/>
                  <a:pt x="33781" y="39704"/>
                </a:cubicBezTo>
                <a:close/>
                <a:moveTo>
                  <a:pt x="28974" y="39595"/>
                </a:moveTo>
                <a:cubicBezTo>
                  <a:pt x="29499" y="39595"/>
                  <a:pt x="29761" y="38961"/>
                  <a:pt x="29389" y="38590"/>
                </a:cubicBezTo>
                <a:cubicBezTo>
                  <a:pt x="29018" y="38218"/>
                  <a:pt x="28384" y="38480"/>
                  <a:pt x="28384" y="39005"/>
                </a:cubicBezTo>
                <a:cubicBezTo>
                  <a:pt x="28384" y="39332"/>
                  <a:pt x="28646" y="39595"/>
                  <a:pt x="28974" y="39595"/>
                </a:cubicBezTo>
                <a:close/>
                <a:moveTo>
                  <a:pt x="24145" y="39464"/>
                </a:moveTo>
                <a:cubicBezTo>
                  <a:pt x="24560" y="39464"/>
                  <a:pt x="24779" y="38961"/>
                  <a:pt x="24473" y="38677"/>
                </a:cubicBezTo>
                <a:cubicBezTo>
                  <a:pt x="24189" y="38371"/>
                  <a:pt x="23664" y="38590"/>
                  <a:pt x="23664" y="39005"/>
                </a:cubicBezTo>
                <a:cubicBezTo>
                  <a:pt x="23664" y="39267"/>
                  <a:pt x="23883" y="39464"/>
                  <a:pt x="24145" y="39464"/>
                </a:cubicBezTo>
                <a:close/>
                <a:moveTo>
                  <a:pt x="19316" y="39354"/>
                </a:moveTo>
                <a:cubicBezTo>
                  <a:pt x="19622" y="39354"/>
                  <a:pt x="19775" y="38983"/>
                  <a:pt x="19556" y="38764"/>
                </a:cubicBezTo>
                <a:cubicBezTo>
                  <a:pt x="19338" y="38546"/>
                  <a:pt x="18967" y="38699"/>
                  <a:pt x="18967" y="39005"/>
                </a:cubicBezTo>
                <a:cubicBezTo>
                  <a:pt x="18967" y="39201"/>
                  <a:pt x="19119" y="39354"/>
                  <a:pt x="19316" y="39354"/>
                </a:cubicBezTo>
                <a:close/>
                <a:moveTo>
                  <a:pt x="14487" y="39223"/>
                </a:moveTo>
                <a:cubicBezTo>
                  <a:pt x="14684" y="39223"/>
                  <a:pt x="14771" y="38983"/>
                  <a:pt x="14640" y="38852"/>
                </a:cubicBezTo>
                <a:cubicBezTo>
                  <a:pt x="14509" y="38721"/>
                  <a:pt x="14269" y="38808"/>
                  <a:pt x="14269" y="39005"/>
                </a:cubicBezTo>
                <a:cubicBezTo>
                  <a:pt x="14269" y="39136"/>
                  <a:pt x="14378" y="39223"/>
                  <a:pt x="14487" y="39223"/>
                </a:cubicBezTo>
                <a:close/>
                <a:moveTo>
                  <a:pt x="9658" y="39114"/>
                </a:moveTo>
                <a:cubicBezTo>
                  <a:pt x="9789" y="39114"/>
                  <a:pt x="9789" y="38917"/>
                  <a:pt x="9658" y="38917"/>
                </a:cubicBezTo>
                <a:cubicBezTo>
                  <a:pt x="9527" y="38917"/>
                  <a:pt x="9527" y="39114"/>
                  <a:pt x="9658" y="39114"/>
                </a:cubicBezTo>
                <a:close/>
                <a:moveTo>
                  <a:pt x="144784" y="34219"/>
                </a:moveTo>
                <a:cubicBezTo>
                  <a:pt x="144805" y="34219"/>
                  <a:pt x="144827" y="34198"/>
                  <a:pt x="144827" y="34198"/>
                </a:cubicBezTo>
                <a:cubicBezTo>
                  <a:pt x="144827" y="34132"/>
                  <a:pt x="144740" y="34132"/>
                  <a:pt x="144740" y="34198"/>
                </a:cubicBezTo>
                <a:cubicBezTo>
                  <a:pt x="144740" y="34198"/>
                  <a:pt x="144762" y="34219"/>
                  <a:pt x="144784" y="34219"/>
                </a:cubicBezTo>
                <a:close/>
                <a:moveTo>
                  <a:pt x="139955" y="34350"/>
                </a:moveTo>
                <a:cubicBezTo>
                  <a:pt x="140042" y="34350"/>
                  <a:pt x="140108" y="34285"/>
                  <a:pt x="140108" y="34176"/>
                </a:cubicBezTo>
                <a:cubicBezTo>
                  <a:pt x="140108" y="34088"/>
                  <a:pt x="140042" y="34023"/>
                  <a:pt x="139955" y="34023"/>
                </a:cubicBezTo>
                <a:cubicBezTo>
                  <a:pt x="139867" y="34023"/>
                  <a:pt x="139802" y="34088"/>
                  <a:pt x="139802" y="34176"/>
                </a:cubicBezTo>
                <a:cubicBezTo>
                  <a:pt x="139802" y="34285"/>
                  <a:pt x="139867" y="34350"/>
                  <a:pt x="139955" y="34350"/>
                </a:cubicBezTo>
                <a:close/>
                <a:moveTo>
                  <a:pt x="135126" y="34460"/>
                </a:moveTo>
                <a:cubicBezTo>
                  <a:pt x="135366" y="34460"/>
                  <a:pt x="135497" y="34176"/>
                  <a:pt x="135322" y="34001"/>
                </a:cubicBezTo>
                <a:cubicBezTo>
                  <a:pt x="135147" y="33826"/>
                  <a:pt x="134863" y="33957"/>
                  <a:pt x="134863" y="34198"/>
                </a:cubicBezTo>
                <a:cubicBezTo>
                  <a:pt x="134863" y="34350"/>
                  <a:pt x="134973" y="34460"/>
                  <a:pt x="135126" y="34460"/>
                </a:cubicBezTo>
                <a:close/>
                <a:moveTo>
                  <a:pt x="130297" y="34591"/>
                </a:moveTo>
                <a:cubicBezTo>
                  <a:pt x="130668" y="34591"/>
                  <a:pt x="130865" y="34154"/>
                  <a:pt x="130602" y="33892"/>
                </a:cubicBezTo>
                <a:cubicBezTo>
                  <a:pt x="130340" y="33629"/>
                  <a:pt x="129881" y="33826"/>
                  <a:pt x="129881" y="34198"/>
                </a:cubicBezTo>
                <a:cubicBezTo>
                  <a:pt x="129881" y="34416"/>
                  <a:pt x="130078" y="34591"/>
                  <a:pt x="130297" y="34591"/>
                </a:cubicBezTo>
                <a:close/>
                <a:moveTo>
                  <a:pt x="125489" y="34700"/>
                </a:moveTo>
                <a:cubicBezTo>
                  <a:pt x="125948" y="34700"/>
                  <a:pt x="126167" y="34132"/>
                  <a:pt x="125839" y="33804"/>
                </a:cubicBezTo>
                <a:cubicBezTo>
                  <a:pt x="125511" y="33476"/>
                  <a:pt x="124965" y="33717"/>
                  <a:pt x="124965" y="34176"/>
                </a:cubicBezTo>
                <a:cubicBezTo>
                  <a:pt x="124965" y="34482"/>
                  <a:pt x="125183" y="34700"/>
                  <a:pt x="125489" y="34700"/>
                </a:cubicBezTo>
                <a:close/>
                <a:moveTo>
                  <a:pt x="120660" y="34831"/>
                </a:moveTo>
                <a:cubicBezTo>
                  <a:pt x="121228" y="34831"/>
                  <a:pt x="121512" y="34132"/>
                  <a:pt x="121119" y="33739"/>
                </a:cubicBezTo>
                <a:cubicBezTo>
                  <a:pt x="120704" y="33323"/>
                  <a:pt x="120005" y="33608"/>
                  <a:pt x="120005" y="34176"/>
                </a:cubicBezTo>
                <a:cubicBezTo>
                  <a:pt x="120005" y="34547"/>
                  <a:pt x="120289" y="34831"/>
                  <a:pt x="120660" y="34831"/>
                </a:cubicBezTo>
                <a:close/>
                <a:moveTo>
                  <a:pt x="115831" y="34940"/>
                </a:moveTo>
                <a:cubicBezTo>
                  <a:pt x="116509" y="34940"/>
                  <a:pt x="116836" y="34132"/>
                  <a:pt x="116356" y="33651"/>
                </a:cubicBezTo>
                <a:cubicBezTo>
                  <a:pt x="115875" y="33171"/>
                  <a:pt x="115066" y="33520"/>
                  <a:pt x="115088" y="34176"/>
                </a:cubicBezTo>
                <a:cubicBezTo>
                  <a:pt x="115066" y="34591"/>
                  <a:pt x="115416" y="34940"/>
                  <a:pt x="115831" y="34940"/>
                </a:cubicBezTo>
                <a:close/>
                <a:moveTo>
                  <a:pt x="111002" y="35028"/>
                </a:moveTo>
                <a:cubicBezTo>
                  <a:pt x="111745" y="35028"/>
                  <a:pt x="112138" y="34110"/>
                  <a:pt x="111592" y="33586"/>
                </a:cubicBezTo>
                <a:cubicBezTo>
                  <a:pt x="111068" y="33061"/>
                  <a:pt x="110150" y="33433"/>
                  <a:pt x="110150" y="34176"/>
                </a:cubicBezTo>
                <a:cubicBezTo>
                  <a:pt x="110150" y="34656"/>
                  <a:pt x="110543" y="35028"/>
                  <a:pt x="111002" y="35028"/>
                </a:cubicBezTo>
                <a:close/>
                <a:moveTo>
                  <a:pt x="106173" y="35137"/>
                </a:moveTo>
                <a:cubicBezTo>
                  <a:pt x="107025" y="35137"/>
                  <a:pt x="107441" y="34110"/>
                  <a:pt x="106851" y="33520"/>
                </a:cubicBezTo>
                <a:cubicBezTo>
                  <a:pt x="106239" y="32908"/>
                  <a:pt x="105234" y="33345"/>
                  <a:pt x="105234" y="34176"/>
                </a:cubicBezTo>
                <a:cubicBezTo>
                  <a:pt x="105234" y="34722"/>
                  <a:pt x="105649" y="35137"/>
                  <a:pt x="106173" y="35137"/>
                </a:cubicBezTo>
                <a:close/>
                <a:moveTo>
                  <a:pt x="101344" y="35225"/>
                </a:moveTo>
                <a:cubicBezTo>
                  <a:pt x="102262" y="35225"/>
                  <a:pt x="102743" y="34110"/>
                  <a:pt x="102087" y="33455"/>
                </a:cubicBezTo>
                <a:cubicBezTo>
                  <a:pt x="101432" y="32799"/>
                  <a:pt x="100317" y="33258"/>
                  <a:pt x="100317" y="34176"/>
                </a:cubicBezTo>
                <a:cubicBezTo>
                  <a:pt x="100317" y="34766"/>
                  <a:pt x="100776" y="35225"/>
                  <a:pt x="101344" y="35225"/>
                </a:cubicBezTo>
                <a:close/>
                <a:moveTo>
                  <a:pt x="96515" y="35290"/>
                </a:moveTo>
                <a:cubicBezTo>
                  <a:pt x="97520" y="35290"/>
                  <a:pt x="98023" y="34088"/>
                  <a:pt x="97302" y="33389"/>
                </a:cubicBezTo>
                <a:cubicBezTo>
                  <a:pt x="96603" y="32690"/>
                  <a:pt x="95423" y="33192"/>
                  <a:pt x="95423" y="34176"/>
                </a:cubicBezTo>
                <a:cubicBezTo>
                  <a:pt x="95423" y="34809"/>
                  <a:pt x="95903" y="35290"/>
                  <a:pt x="96515" y="35290"/>
                </a:cubicBezTo>
                <a:close/>
                <a:moveTo>
                  <a:pt x="91708" y="35356"/>
                </a:moveTo>
                <a:cubicBezTo>
                  <a:pt x="92757" y="35356"/>
                  <a:pt x="93281" y="34088"/>
                  <a:pt x="92538" y="33345"/>
                </a:cubicBezTo>
                <a:cubicBezTo>
                  <a:pt x="91774" y="32602"/>
                  <a:pt x="90528" y="33127"/>
                  <a:pt x="90528" y="34176"/>
                </a:cubicBezTo>
                <a:cubicBezTo>
                  <a:pt x="90528" y="34831"/>
                  <a:pt x="91052" y="35356"/>
                  <a:pt x="91708" y="35356"/>
                </a:cubicBezTo>
                <a:close/>
                <a:moveTo>
                  <a:pt x="86879" y="35399"/>
                </a:moveTo>
                <a:cubicBezTo>
                  <a:pt x="87950" y="35399"/>
                  <a:pt x="88496" y="34088"/>
                  <a:pt x="87731" y="33323"/>
                </a:cubicBezTo>
                <a:cubicBezTo>
                  <a:pt x="86966" y="32559"/>
                  <a:pt x="85655" y="33105"/>
                  <a:pt x="85655" y="34176"/>
                </a:cubicBezTo>
                <a:cubicBezTo>
                  <a:pt x="85655" y="34853"/>
                  <a:pt x="86202" y="35399"/>
                  <a:pt x="86879" y="35399"/>
                </a:cubicBezTo>
                <a:close/>
                <a:moveTo>
                  <a:pt x="82050" y="35421"/>
                </a:moveTo>
                <a:cubicBezTo>
                  <a:pt x="83164" y="35421"/>
                  <a:pt x="83711" y="34088"/>
                  <a:pt x="82924" y="33302"/>
                </a:cubicBezTo>
                <a:cubicBezTo>
                  <a:pt x="82137" y="32515"/>
                  <a:pt x="80804" y="33083"/>
                  <a:pt x="80804" y="34176"/>
                </a:cubicBezTo>
                <a:cubicBezTo>
                  <a:pt x="80804" y="34875"/>
                  <a:pt x="81351" y="35421"/>
                  <a:pt x="82050" y="35421"/>
                </a:cubicBezTo>
                <a:close/>
                <a:moveTo>
                  <a:pt x="77221" y="35421"/>
                </a:moveTo>
                <a:cubicBezTo>
                  <a:pt x="78335" y="35421"/>
                  <a:pt x="78903" y="34066"/>
                  <a:pt x="78117" y="33280"/>
                </a:cubicBezTo>
                <a:cubicBezTo>
                  <a:pt x="77330" y="32493"/>
                  <a:pt x="75954" y="33039"/>
                  <a:pt x="75954" y="34176"/>
                </a:cubicBezTo>
                <a:cubicBezTo>
                  <a:pt x="75954" y="34875"/>
                  <a:pt x="76522" y="35421"/>
                  <a:pt x="77221" y="35421"/>
                </a:cubicBezTo>
                <a:close/>
                <a:moveTo>
                  <a:pt x="72392" y="35421"/>
                </a:moveTo>
                <a:cubicBezTo>
                  <a:pt x="73506" y="35421"/>
                  <a:pt x="74052" y="34088"/>
                  <a:pt x="73288" y="33302"/>
                </a:cubicBezTo>
                <a:cubicBezTo>
                  <a:pt x="72501" y="32515"/>
                  <a:pt x="71146" y="33083"/>
                  <a:pt x="71146" y="34176"/>
                </a:cubicBezTo>
                <a:cubicBezTo>
                  <a:pt x="71146" y="34875"/>
                  <a:pt x="71714" y="35421"/>
                  <a:pt x="72392" y="35421"/>
                </a:cubicBezTo>
                <a:close/>
                <a:moveTo>
                  <a:pt x="67563" y="35399"/>
                </a:moveTo>
                <a:cubicBezTo>
                  <a:pt x="68655" y="35399"/>
                  <a:pt x="69202" y="34088"/>
                  <a:pt x="68437" y="33323"/>
                </a:cubicBezTo>
                <a:cubicBezTo>
                  <a:pt x="67672" y="32559"/>
                  <a:pt x="66361" y="33105"/>
                  <a:pt x="66361" y="34176"/>
                </a:cubicBezTo>
                <a:cubicBezTo>
                  <a:pt x="66361" y="34853"/>
                  <a:pt x="66907" y="35399"/>
                  <a:pt x="67563" y="35399"/>
                </a:cubicBezTo>
                <a:close/>
                <a:moveTo>
                  <a:pt x="62734" y="35356"/>
                </a:moveTo>
                <a:cubicBezTo>
                  <a:pt x="63783" y="35356"/>
                  <a:pt x="64307" y="34088"/>
                  <a:pt x="63564" y="33367"/>
                </a:cubicBezTo>
                <a:cubicBezTo>
                  <a:pt x="62843" y="32624"/>
                  <a:pt x="61576" y="33149"/>
                  <a:pt x="61576" y="34176"/>
                </a:cubicBezTo>
                <a:cubicBezTo>
                  <a:pt x="61576" y="34831"/>
                  <a:pt x="62100" y="35356"/>
                  <a:pt x="62734" y="35356"/>
                </a:cubicBezTo>
                <a:close/>
                <a:moveTo>
                  <a:pt x="57927" y="35290"/>
                </a:moveTo>
                <a:cubicBezTo>
                  <a:pt x="58888" y="35290"/>
                  <a:pt x="59369" y="34110"/>
                  <a:pt x="58691" y="33411"/>
                </a:cubicBezTo>
                <a:cubicBezTo>
                  <a:pt x="57992" y="32734"/>
                  <a:pt x="56834" y="33214"/>
                  <a:pt x="56834" y="34198"/>
                </a:cubicBezTo>
                <a:cubicBezTo>
                  <a:pt x="56834" y="34788"/>
                  <a:pt x="57315" y="35290"/>
                  <a:pt x="57927" y="35290"/>
                </a:cubicBezTo>
                <a:close/>
                <a:moveTo>
                  <a:pt x="53098" y="35203"/>
                </a:moveTo>
                <a:cubicBezTo>
                  <a:pt x="53993" y="35203"/>
                  <a:pt x="54452" y="34110"/>
                  <a:pt x="53819" y="33455"/>
                </a:cubicBezTo>
                <a:cubicBezTo>
                  <a:pt x="53163" y="32821"/>
                  <a:pt x="52071" y="33280"/>
                  <a:pt x="52071" y="34176"/>
                </a:cubicBezTo>
                <a:cubicBezTo>
                  <a:pt x="52071" y="34744"/>
                  <a:pt x="52529" y="35203"/>
                  <a:pt x="53098" y="35203"/>
                </a:cubicBezTo>
                <a:close/>
                <a:moveTo>
                  <a:pt x="48268" y="35115"/>
                </a:moveTo>
                <a:cubicBezTo>
                  <a:pt x="49099" y="35115"/>
                  <a:pt x="49514" y="34110"/>
                  <a:pt x="48924" y="33520"/>
                </a:cubicBezTo>
                <a:cubicBezTo>
                  <a:pt x="48334" y="32930"/>
                  <a:pt x="47329" y="33345"/>
                  <a:pt x="47329" y="34176"/>
                </a:cubicBezTo>
                <a:cubicBezTo>
                  <a:pt x="47329" y="34700"/>
                  <a:pt x="47744" y="35115"/>
                  <a:pt x="48268" y="35115"/>
                </a:cubicBezTo>
                <a:close/>
                <a:moveTo>
                  <a:pt x="43439" y="35028"/>
                </a:moveTo>
                <a:cubicBezTo>
                  <a:pt x="44204" y="35028"/>
                  <a:pt x="44576" y="34110"/>
                  <a:pt x="44051" y="33586"/>
                </a:cubicBezTo>
                <a:cubicBezTo>
                  <a:pt x="43505" y="33061"/>
                  <a:pt x="42609" y="33433"/>
                  <a:pt x="42609" y="34176"/>
                </a:cubicBezTo>
                <a:cubicBezTo>
                  <a:pt x="42609" y="34656"/>
                  <a:pt x="42981" y="35028"/>
                  <a:pt x="43439" y="35028"/>
                </a:cubicBezTo>
                <a:close/>
                <a:moveTo>
                  <a:pt x="38610" y="34919"/>
                </a:moveTo>
                <a:cubicBezTo>
                  <a:pt x="39266" y="34919"/>
                  <a:pt x="39616" y="34132"/>
                  <a:pt x="39135" y="33673"/>
                </a:cubicBezTo>
                <a:cubicBezTo>
                  <a:pt x="38676" y="33192"/>
                  <a:pt x="37889" y="33520"/>
                  <a:pt x="37889" y="34176"/>
                </a:cubicBezTo>
                <a:cubicBezTo>
                  <a:pt x="37889" y="34591"/>
                  <a:pt x="38217" y="34919"/>
                  <a:pt x="38610" y="34919"/>
                </a:cubicBezTo>
                <a:close/>
                <a:moveTo>
                  <a:pt x="33781" y="34809"/>
                </a:moveTo>
                <a:cubicBezTo>
                  <a:pt x="34350" y="34809"/>
                  <a:pt x="34634" y="34132"/>
                  <a:pt x="34240" y="33739"/>
                </a:cubicBezTo>
                <a:cubicBezTo>
                  <a:pt x="33847" y="33345"/>
                  <a:pt x="33170" y="33629"/>
                  <a:pt x="33170" y="34176"/>
                </a:cubicBezTo>
                <a:cubicBezTo>
                  <a:pt x="33170" y="34525"/>
                  <a:pt x="33454" y="34809"/>
                  <a:pt x="33781" y="34809"/>
                </a:cubicBezTo>
                <a:close/>
                <a:moveTo>
                  <a:pt x="28974" y="34700"/>
                </a:moveTo>
                <a:cubicBezTo>
                  <a:pt x="29433" y="34700"/>
                  <a:pt x="29673" y="34132"/>
                  <a:pt x="29324" y="33804"/>
                </a:cubicBezTo>
                <a:cubicBezTo>
                  <a:pt x="28996" y="33476"/>
                  <a:pt x="28450" y="33717"/>
                  <a:pt x="28450" y="34176"/>
                </a:cubicBezTo>
                <a:cubicBezTo>
                  <a:pt x="28450" y="34482"/>
                  <a:pt x="28668" y="34700"/>
                  <a:pt x="28974" y="34700"/>
                </a:cubicBezTo>
                <a:close/>
                <a:moveTo>
                  <a:pt x="24145" y="34591"/>
                </a:moveTo>
                <a:cubicBezTo>
                  <a:pt x="24495" y="34591"/>
                  <a:pt x="24670" y="34154"/>
                  <a:pt x="24429" y="33892"/>
                </a:cubicBezTo>
                <a:cubicBezTo>
                  <a:pt x="24167" y="33651"/>
                  <a:pt x="23730" y="33826"/>
                  <a:pt x="23730" y="34176"/>
                </a:cubicBezTo>
                <a:cubicBezTo>
                  <a:pt x="23730" y="34394"/>
                  <a:pt x="23927" y="34591"/>
                  <a:pt x="24145" y="34591"/>
                </a:cubicBezTo>
                <a:close/>
                <a:moveTo>
                  <a:pt x="19316" y="34460"/>
                </a:moveTo>
                <a:cubicBezTo>
                  <a:pt x="19556" y="34460"/>
                  <a:pt x="19688" y="34176"/>
                  <a:pt x="19513" y="34001"/>
                </a:cubicBezTo>
                <a:cubicBezTo>
                  <a:pt x="19338" y="33826"/>
                  <a:pt x="19032" y="33935"/>
                  <a:pt x="19032" y="34198"/>
                </a:cubicBezTo>
                <a:cubicBezTo>
                  <a:pt x="19032" y="34329"/>
                  <a:pt x="19163" y="34460"/>
                  <a:pt x="19316" y="34460"/>
                </a:cubicBezTo>
                <a:close/>
                <a:moveTo>
                  <a:pt x="14487" y="34350"/>
                </a:moveTo>
                <a:cubicBezTo>
                  <a:pt x="14575" y="34350"/>
                  <a:pt x="14640" y="34263"/>
                  <a:pt x="14640" y="34176"/>
                </a:cubicBezTo>
                <a:cubicBezTo>
                  <a:pt x="14640" y="34088"/>
                  <a:pt x="14575" y="34023"/>
                  <a:pt x="14487" y="34023"/>
                </a:cubicBezTo>
                <a:cubicBezTo>
                  <a:pt x="14400" y="34023"/>
                  <a:pt x="14334" y="34088"/>
                  <a:pt x="14334" y="34176"/>
                </a:cubicBezTo>
                <a:cubicBezTo>
                  <a:pt x="14334" y="34263"/>
                  <a:pt x="14400" y="34350"/>
                  <a:pt x="14487" y="34350"/>
                </a:cubicBezTo>
                <a:close/>
                <a:moveTo>
                  <a:pt x="9658" y="34219"/>
                </a:moveTo>
                <a:cubicBezTo>
                  <a:pt x="9680" y="34219"/>
                  <a:pt x="9702" y="34198"/>
                  <a:pt x="9702" y="34176"/>
                </a:cubicBezTo>
                <a:cubicBezTo>
                  <a:pt x="9702" y="34154"/>
                  <a:pt x="9680" y="34132"/>
                  <a:pt x="9658" y="34132"/>
                </a:cubicBezTo>
                <a:cubicBezTo>
                  <a:pt x="9636" y="34132"/>
                  <a:pt x="9614" y="34154"/>
                  <a:pt x="9614" y="34176"/>
                </a:cubicBezTo>
                <a:cubicBezTo>
                  <a:pt x="9614" y="34198"/>
                  <a:pt x="9636" y="34219"/>
                  <a:pt x="9658" y="34219"/>
                </a:cubicBezTo>
                <a:close/>
                <a:moveTo>
                  <a:pt x="144784" y="29368"/>
                </a:moveTo>
                <a:cubicBezTo>
                  <a:pt x="144784" y="29347"/>
                  <a:pt x="144762" y="29347"/>
                  <a:pt x="144762" y="29368"/>
                </a:cubicBezTo>
                <a:lnTo>
                  <a:pt x="144762" y="29368"/>
                </a:lnTo>
                <a:close/>
                <a:moveTo>
                  <a:pt x="139955" y="29456"/>
                </a:moveTo>
                <a:cubicBezTo>
                  <a:pt x="140086" y="29456"/>
                  <a:pt x="140086" y="29259"/>
                  <a:pt x="139955" y="29259"/>
                </a:cubicBezTo>
                <a:cubicBezTo>
                  <a:pt x="139823" y="29259"/>
                  <a:pt x="139823" y="29456"/>
                  <a:pt x="139955" y="29456"/>
                </a:cubicBezTo>
                <a:close/>
                <a:moveTo>
                  <a:pt x="135126" y="29565"/>
                </a:moveTo>
                <a:cubicBezTo>
                  <a:pt x="135257" y="29565"/>
                  <a:pt x="135344" y="29478"/>
                  <a:pt x="135344" y="29347"/>
                </a:cubicBezTo>
                <a:cubicBezTo>
                  <a:pt x="135344" y="29172"/>
                  <a:pt x="135104" y="29063"/>
                  <a:pt x="134973" y="29194"/>
                </a:cubicBezTo>
                <a:cubicBezTo>
                  <a:pt x="134841" y="29347"/>
                  <a:pt x="134929" y="29565"/>
                  <a:pt x="135126" y="29565"/>
                </a:cubicBezTo>
                <a:close/>
                <a:moveTo>
                  <a:pt x="130297" y="29674"/>
                </a:moveTo>
                <a:cubicBezTo>
                  <a:pt x="130602" y="29674"/>
                  <a:pt x="130734" y="29325"/>
                  <a:pt x="130537" y="29128"/>
                </a:cubicBezTo>
                <a:cubicBezTo>
                  <a:pt x="130318" y="28931"/>
                  <a:pt x="129991" y="29063"/>
                  <a:pt x="129991" y="29347"/>
                </a:cubicBezTo>
                <a:cubicBezTo>
                  <a:pt x="129991" y="29521"/>
                  <a:pt x="130122" y="29674"/>
                  <a:pt x="130297" y="29674"/>
                </a:cubicBezTo>
                <a:close/>
                <a:moveTo>
                  <a:pt x="125489" y="29806"/>
                </a:moveTo>
                <a:cubicBezTo>
                  <a:pt x="125883" y="29784"/>
                  <a:pt x="126079" y="29325"/>
                  <a:pt x="125795" y="29041"/>
                </a:cubicBezTo>
                <a:cubicBezTo>
                  <a:pt x="125511" y="28757"/>
                  <a:pt x="125030" y="28953"/>
                  <a:pt x="125030" y="29347"/>
                </a:cubicBezTo>
                <a:cubicBezTo>
                  <a:pt x="125030" y="29609"/>
                  <a:pt x="125227" y="29806"/>
                  <a:pt x="125489" y="29806"/>
                </a:cubicBezTo>
                <a:close/>
                <a:moveTo>
                  <a:pt x="120660" y="29915"/>
                </a:moveTo>
                <a:cubicBezTo>
                  <a:pt x="121141" y="29915"/>
                  <a:pt x="121381" y="29325"/>
                  <a:pt x="121032" y="28975"/>
                </a:cubicBezTo>
                <a:cubicBezTo>
                  <a:pt x="120704" y="28626"/>
                  <a:pt x="120114" y="28866"/>
                  <a:pt x="120114" y="29368"/>
                </a:cubicBezTo>
                <a:cubicBezTo>
                  <a:pt x="120114" y="29653"/>
                  <a:pt x="120354" y="29915"/>
                  <a:pt x="120660" y="29915"/>
                </a:cubicBezTo>
                <a:close/>
                <a:moveTo>
                  <a:pt x="115831" y="30002"/>
                </a:moveTo>
                <a:cubicBezTo>
                  <a:pt x="116421" y="30002"/>
                  <a:pt x="116705" y="29303"/>
                  <a:pt x="116290" y="28888"/>
                </a:cubicBezTo>
                <a:cubicBezTo>
                  <a:pt x="115875" y="28473"/>
                  <a:pt x="115176" y="28779"/>
                  <a:pt x="115176" y="29347"/>
                </a:cubicBezTo>
                <a:cubicBezTo>
                  <a:pt x="115176" y="29718"/>
                  <a:pt x="115460" y="30002"/>
                  <a:pt x="115831" y="30002"/>
                </a:cubicBezTo>
                <a:close/>
                <a:moveTo>
                  <a:pt x="111002" y="30111"/>
                </a:moveTo>
                <a:cubicBezTo>
                  <a:pt x="111680" y="30111"/>
                  <a:pt x="112007" y="29303"/>
                  <a:pt x="111527" y="28822"/>
                </a:cubicBezTo>
                <a:cubicBezTo>
                  <a:pt x="111068" y="28341"/>
                  <a:pt x="110259" y="28691"/>
                  <a:pt x="110259" y="29347"/>
                </a:cubicBezTo>
                <a:cubicBezTo>
                  <a:pt x="110259" y="29762"/>
                  <a:pt x="110587" y="30111"/>
                  <a:pt x="111002" y="30111"/>
                </a:cubicBezTo>
                <a:close/>
                <a:moveTo>
                  <a:pt x="106173" y="30177"/>
                </a:moveTo>
                <a:cubicBezTo>
                  <a:pt x="106916" y="30177"/>
                  <a:pt x="107266" y="29303"/>
                  <a:pt x="106763" y="28779"/>
                </a:cubicBezTo>
                <a:cubicBezTo>
                  <a:pt x="106239" y="28276"/>
                  <a:pt x="105365" y="28626"/>
                  <a:pt x="105365" y="29368"/>
                </a:cubicBezTo>
                <a:cubicBezTo>
                  <a:pt x="105365" y="29806"/>
                  <a:pt x="105714" y="30177"/>
                  <a:pt x="106173" y="30177"/>
                </a:cubicBezTo>
                <a:close/>
                <a:moveTo>
                  <a:pt x="101344" y="30264"/>
                </a:moveTo>
                <a:cubicBezTo>
                  <a:pt x="102153" y="30264"/>
                  <a:pt x="102568" y="29281"/>
                  <a:pt x="102000" y="28713"/>
                </a:cubicBezTo>
                <a:cubicBezTo>
                  <a:pt x="101410" y="28145"/>
                  <a:pt x="100448" y="28538"/>
                  <a:pt x="100448" y="29347"/>
                </a:cubicBezTo>
                <a:cubicBezTo>
                  <a:pt x="100448" y="29849"/>
                  <a:pt x="100842" y="30264"/>
                  <a:pt x="101344" y="30264"/>
                </a:cubicBezTo>
                <a:close/>
                <a:moveTo>
                  <a:pt x="96515" y="30330"/>
                </a:moveTo>
                <a:cubicBezTo>
                  <a:pt x="97389" y="30330"/>
                  <a:pt x="97826" y="29281"/>
                  <a:pt x="97214" y="28669"/>
                </a:cubicBezTo>
                <a:cubicBezTo>
                  <a:pt x="96603" y="28036"/>
                  <a:pt x="95554" y="28473"/>
                  <a:pt x="95554" y="29347"/>
                </a:cubicBezTo>
                <a:cubicBezTo>
                  <a:pt x="95554" y="29893"/>
                  <a:pt x="95991" y="30330"/>
                  <a:pt x="96515" y="30330"/>
                </a:cubicBezTo>
                <a:close/>
                <a:moveTo>
                  <a:pt x="91708" y="30395"/>
                </a:moveTo>
                <a:cubicBezTo>
                  <a:pt x="92626" y="30374"/>
                  <a:pt x="93085" y="29281"/>
                  <a:pt x="92429" y="28626"/>
                </a:cubicBezTo>
                <a:cubicBezTo>
                  <a:pt x="91774" y="27970"/>
                  <a:pt x="90659" y="28429"/>
                  <a:pt x="90659" y="29347"/>
                </a:cubicBezTo>
                <a:cubicBezTo>
                  <a:pt x="90659" y="29915"/>
                  <a:pt x="91140" y="30395"/>
                  <a:pt x="91708" y="30395"/>
                </a:cubicBezTo>
                <a:close/>
                <a:moveTo>
                  <a:pt x="86879" y="30439"/>
                </a:moveTo>
                <a:cubicBezTo>
                  <a:pt x="87840" y="30439"/>
                  <a:pt x="88343" y="29259"/>
                  <a:pt x="87644" y="28582"/>
                </a:cubicBezTo>
                <a:cubicBezTo>
                  <a:pt x="86966" y="27883"/>
                  <a:pt x="85786" y="28363"/>
                  <a:pt x="85786" y="29347"/>
                </a:cubicBezTo>
                <a:cubicBezTo>
                  <a:pt x="85786" y="29958"/>
                  <a:pt x="86267" y="30439"/>
                  <a:pt x="86879" y="30439"/>
                </a:cubicBezTo>
                <a:close/>
                <a:moveTo>
                  <a:pt x="82050" y="30439"/>
                </a:moveTo>
                <a:cubicBezTo>
                  <a:pt x="83011" y="30439"/>
                  <a:pt x="83514" y="29259"/>
                  <a:pt x="82815" y="28582"/>
                </a:cubicBezTo>
                <a:cubicBezTo>
                  <a:pt x="82137" y="27883"/>
                  <a:pt x="80957" y="28363"/>
                  <a:pt x="80957" y="29347"/>
                </a:cubicBezTo>
                <a:cubicBezTo>
                  <a:pt x="80957" y="29958"/>
                  <a:pt x="81438" y="30439"/>
                  <a:pt x="82050" y="30439"/>
                </a:cubicBezTo>
                <a:close/>
                <a:moveTo>
                  <a:pt x="77221" y="30439"/>
                </a:moveTo>
                <a:cubicBezTo>
                  <a:pt x="78204" y="30439"/>
                  <a:pt x="78707" y="29237"/>
                  <a:pt x="78007" y="28538"/>
                </a:cubicBezTo>
                <a:cubicBezTo>
                  <a:pt x="77308" y="27839"/>
                  <a:pt x="76106" y="28341"/>
                  <a:pt x="76106" y="29325"/>
                </a:cubicBezTo>
                <a:cubicBezTo>
                  <a:pt x="76106" y="29937"/>
                  <a:pt x="76609" y="30439"/>
                  <a:pt x="77221" y="30439"/>
                </a:cubicBezTo>
                <a:close/>
                <a:moveTo>
                  <a:pt x="72392" y="30439"/>
                </a:moveTo>
                <a:cubicBezTo>
                  <a:pt x="73375" y="30439"/>
                  <a:pt x="73856" y="29259"/>
                  <a:pt x="73178" y="28582"/>
                </a:cubicBezTo>
                <a:cubicBezTo>
                  <a:pt x="72479" y="27883"/>
                  <a:pt x="71299" y="28363"/>
                  <a:pt x="71299" y="29347"/>
                </a:cubicBezTo>
                <a:cubicBezTo>
                  <a:pt x="71299" y="29958"/>
                  <a:pt x="71802" y="30439"/>
                  <a:pt x="72392" y="30439"/>
                </a:cubicBezTo>
                <a:close/>
                <a:moveTo>
                  <a:pt x="67563" y="30417"/>
                </a:moveTo>
                <a:cubicBezTo>
                  <a:pt x="68524" y="30417"/>
                  <a:pt x="69005" y="29259"/>
                  <a:pt x="68328" y="28582"/>
                </a:cubicBezTo>
                <a:cubicBezTo>
                  <a:pt x="67650" y="27904"/>
                  <a:pt x="66492" y="28385"/>
                  <a:pt x="66492" y="29347"/>
                </a:cubicBezTo>
                <a:cubicBezTo>
                  <a:pt x="66492" y="29937"/>
                  <a:pt x="66973" y="30417"/>
                  <a:pt x="67563" y="30417"/>
                </a:cubicBezTo>
                <a:close/>
                <a:moveTo>
                  <a:pt x="62734" y="30374"/>
                </a:moveTo>
                <a:cubicBezTo>
                  <a:pt x="63673" y="30374"/>
                  <a:pt x="64132" y="29259"/>
                  <a:pt x="63477" y="28604"/>
                </a:cubicBezTo>
                <a:cubicBezTo>
                  <a:pt x="62821" y="27948"/>
                  <a:pt x="61707" y="28429"/>
                  <a:pt x="61707" y="29347"/>
                </a:cubicBezTo>
                <a:cubicBezTo>
                  <a:pt x="61707" y="29915"/>
                  <a:pt x="62166" y="30374"/>
                  <a:pt x="62734" y="30374"/>
                </a:cubicBezTo>
                <a:close/>
                <a:moveTo>
                  <a:pt x="57927" y="30308"/>
                </a:moveTo>
                <a:cubicBezTo>
                  <a:pt x="58801" y="30308"/>
                  <a:pt x="59238" y="29259"/>
                  <a:pt x="58604" y="28647"/>
                </a:cubicBezTo>
                <a:cubicBezTo>
                  <a:pt x="57992" y="28036"/>
                  <a:pt x="56943" y="28473"/>
                  <a:pt x="56943" y="29347"/>
                </a:cubicBezTo>
                <a:cubicBezTo>
                  <a:pt x="56943" y="29871"/>
                  <a:pt x="57380" y="30308"/>
                  <a:pt x="57927" y="30308"/>
                </a:cubicBezTo>
                <a:close/>
                <a:moveTo>
                  <a:pt x="53098" y="30243"/>
                </a:moveTo>
                <a:cubicBezTo>
                  <a:pt x="53906" y="30243"/>
                  <a:pt x="54299" y="29259"/>
                  <a:pt x="53731" y="28691"/>
                </a:cubicBezTo>
                <a:cubicBezTo>
                  <a:pt x="53163" y="28123"/>
                  <a:pt x="52180" y="28538"/>
                  <a:pt x="52180" y="29347"/>
                </a:cubicBezTo>
                <a:cubicBezTo>
                  <a:pt x="52180" y="29849"/>
                  <a:pt x="52595" y="30243"/>
                  <a:pt x="53098" y="30243"/>
                </a:cubicBezTo>
                <a:close/>
                <a:moveTo>
                  <a:pt x="48268" y="30177"/>
                </a:moveTo>
                <a:cubicBezTo>
                  <a:pt x="48990" y="30177"/>
                  <a:pt x="49361" y="29281"/>
                  <a:pt x="48858" y="28779"/>
                </a:cubicBezTo>
                <a:cubicBezTo>
                  <a:pt x="48334" y="28254"/>
                  <a:pt x="47438" y="28626"/>
                  <a:pt x="47438" y="29347"/>
                </a:cubicBezTo>
                <a:cubicBezTo>
                  <a:pt x="47438" y="29806"/>
                  <a:pt x="47810" y="30177"/>
                  <a:pt x="48268" y="30177"/>
                </a:cubicBezTo>
                <a:close/>
                <a:moveTo>
                  <a:pt x="43439" y="30068"/>
                </a:moveTo>
                <a:cubicBezTo>
                  <a:pt x="44095" y="30068"/>
                  <a:pt x="44423" y="29281"/>
                  <a:pt x="43964" y="28822"/>
                </a:cubicBezTo>
                <a:cubicBezTo>
                  <a:pt x="43505" y="28341"/>
                  <a:pt x="42697" y="28691"/>
                  <a:pt x="42697" y="29347"/>
                </a:cubicBezTo>
                <a:cubicBezTo>
                  <a:pt x="42697" y="29740"/>
                  <a:pt x="43046" y="30068"/>
                  <a:pt x="43439" y="30068"/>
                </a:cubicBezTo>
                <a:close/>
                <a:moveTo>
                  <a:pt x="38610" y="29980"/>
                </a:moveTo>
                <a:cubicBezTo>
                  <a:pt x="39200" y="29980"/>
                  <a:pt x="39484" y="29281"/>
                  <a:pt x="39069" y="28888"/>
                </a:cubicBezTo>
                <a:cubicBezTo>
                  <a:pt x="38676" y="28473"/>
                  <a:pt x="37977" y="28757"/>
                  <a:pt x="37977" y="29347"/>
                </a:cubicBezTo>
                <a:cubicBezTo>
                  <a:pt x="37977" y="29696"/>
                  <a:pt x="38261" y="29980"/>
                  <a:pt x="38610" y="29980"/>
                </a:cubicBezTo>
                <a:close/>
                <a:moveTo>
                  <a:pt x="33781" y="29871"/>
                </a:moveTo>
                <a:cubicBezTo>
                  <a:pt x="34284" y="29871"/>
                  <a:pt x="34524" y="29281"/>
                  <a:pt x="34175" y="28953"/>
                </a:cubicBezTo>
                <a:cubicBezTo>
                  <a:pt x="33825" y="28604"/>
                  <a:pt x="33235" y="28844"/>
                  <a:pt x="33235" y="29325"/>
                </a:cubicBezTo>
                <a:cubicBezTo>
                  <a:pt x="33235" y="29631"/>
                  <a:pt x="33497" y="29871"/>
                  <a:pt x="33781" y="29871"/>
                </a:cubicBezTo>
                <a:close/>
                <a:moveTo>
                  <a:pt x="28974" y="29762"/>
                </a:moveTo>
                <a:cubicBezTo>
                  <a:pt x="29346" y="29762"/>
                  <a:pt x="29542" y="29303"/>
                  <a:pt x="29280" y="29041"/>
                </a:cubicBezTo>
                <a:cubicBezTo>
                  <a:pt x="28996" y="28779"/>
                  <a:pt x="28537" y="28953"/>
                  <a:pt x="28537" y="29347"/>
                </a:cubicBezTo>
                <a:cubicBezTo>
                  <a:pt x="28537" y="29587"/>
                  <a:pt x="28734" y="29762"/>
                  <a:pt x="28974" y="29762"/>
                </a:cubicBezTo>
                <a:close/>
                <a:moveTo>
                  <a:pt x="24145" y="29674"/>
                </a:moveTo>
                <a:cubicBezTo>
                  <a:pt x="24429" y="29674"/>
                  <a:pt x="24560" y="29325"/>
                  <a:pt x="24364" y="29106"/>
                </a:cubicBezTo>
                <a:cubicBezTo>
                  <a:pt x="24167" y="28910"/>
                  <a:pt x="23817" y="29063"/>
                  <a:pt x="23817" y="29347"/>
                </a:cubicBezTo>
                <a:cubicBezTo>
                  <a:pt x="23817" y="29521"/>
                  <a:pt x="23970" y="29674"/>
                  <a:pt x="24145" y="29674"/>
                </a:cubicBezTo>
                <a:close/>
                <a:moveTo>
                  <a:pt x="19316" y="29543"/>
                </a:moveTo>
                <a:cubicBezTo>
                  <a:pt x="19491" y="29543"/>
                  <a:pt x="19578" y="29325"/>
                  <a:pt x="19469" y="29194"/>
                </a:cubicBezTo>
                <a:cubicBezTo>
                  <a:pt x="19338" y="29063"/>
                  <a:pt x="19119" y="29172"/>
                  <a:pt x="19119" y="29347"/>
                </a:cubicBezTo>
                <a:cubicBezTo>
                  <a:pt x="19119" y="29456"/>
                  <a:pt x="19207" y="29543"/>
                  <a:pt x="19316" y="29543"/>
                </a:cubicBezTo>
                <a:close/>
                <a:moveTo>
                  <a:pt x="14487" y="29434"/>
                </a:moveTo>
                <a:cubicBezTo>
                  <a:pt x="14531" y="29434"/>
                  <a:pt x="14575" y="29390"/>
                  <a:pt x="14575" y="29347"/>
                </a:cubicBezTo>
                <a:cubicBezTo>
                  <a:pt x="14575" y="29303"/>
                  <a:pt x="14531" y="29259"/>
                  <a:pt x="14487" y="29259"/>
                </a:cubicBezTo>
                <a:cubicBezTo>
                  <a:pt x="14443" y="29259"/>
                  <a:pt x="14400" y="29303"/>
                  <a:pt x="14400" y="29347"/>
                </a:cubicBezTo>
                <a:cubicBezTo>
                  <a:pt x="14400" y="29390"/>
                  <a:pt x="14443" y="29434"/>
                  <a:pt x="14487" y="29434"/>
                </a:cubicBezTo>
                <a:close/>
                <a:moveTo>
                  <a:pt x="139955" y="24539"/>
                </a:moveTo>
                <a:cubicBezTo>
                  <a:pt x="139976" y="24539"/>
                  <a:pt x="139976" y="24539"/>
                  <a:pt x="139976" y="24518"/>
                </a:cubicBezTo>
                <a:cubicBezTo>
                  <a:pt x="139976" y="24496"/>
                  <a:pt x="139976" y="24496"/>
                  <a:pt x="139955" y="24496"/>
                </a:cubicBezTo>
                <a:cubicBezTo>
                  <a:pt x="139933" y="24496"/>
                  <a:pt x="139933" y="24496"/>
                  <a:pt x="139933" y="24518"/>
                </a:cubicBezTo>
                <a:cubicBezTo>
                  <a:pt x="139933" y="24539"/>
                  <a:pt x="139933" y="24539"/>
                  <a:pt x="139955" y="24539"/>
                </a:cubicBezTo>
                <a:close/>
                <a:moveTo>
                  <a:pt x="135126" y="24649"/>
                </a:moveTo>
                <a:cubicBezTo>
                  <a:pt x="135344" y="24649"/>
                  <a:pt x="134994" y="24321"/>
                  <a:pt x="134994" y="24518"/>
                </a:cubicBezTo>
                <a:cubicBezTo>
                  <a:pt x="134994" y="24605"/>
                  <a:pt x="135060" y="24649"/>
                  <a:pt x="135126" y="24649"/>
                </a:cubicBezTo>
                <a:close/>
                <a:moveTo>
                  <a:pt x="130297" y="24758"/>
                </a:moveTo>
                <a:cubicBezTo>
                  <a:pt x="130624" y="24758"/>
                  <a:pt x="130624" y="24277"/>
                  <a:pt x="130297" y="24277"/>
                </a:cubicBezTo>
                <a:cubicBezTo>
                  <a:pt x="129991" y="24277"/>
                  <a:pt x="129991" y="24758"/>
                  <a:pt x="130297" y="24758"/>
                </a:cubicBezTo>
                <a:close/>
                <a:moveTo>
                  <a:pt x="125489" y="24867"/>
                </a:moveTo>
                <a:cubicBezTo>
                  <a:pt x="125795" y="24867"/>
                  <a:pt x="125948" y="24496"/>
                  <a:pt x="125730" y="24277"/>
                </a:cubicBezTo>
                <a:cubicBezTo>
                  <a:pt x="125511" y="24059"/>
                  <a:pt x="125140" y="24212"/>
                  <a:pt x="125140" y="24518"/>
                </a:cubicBezTo>
                <a:cubicBezTo>
                  <a:pt x="125140" y="24714"/>
                  <a:pt x="125293" y="24867"/>
                  <a:pt x="125489" y="24867"/>
                </a:cubicBezTo>
                <a:close/>
                <a:moveTo>
                  <a:pt x="120660" y="24976"/>
                </a:moveTo>
                <a:cubicBezTo>
                  <a:pt x="121054" y="24976"/>
                  <a:pt x="121250" y="24474"/>
                  <a:pt x="120966" y="24190"/>
                </a:cubicBezTo>
                <a:cubicBezTo>
                  <a:pt x="120682" y="23906"/>
                  <a:pt x="120201" y="24124"/>
                  <a:pt x="120201" y="24518"/>
                </a:cubicBezTo>
                <a:cubicBezTo>
                  <a:pt x="120201" y="24780"/>
                  <a:pt x="120398" y="24976"/>
                  <a:pt x="120660" y="24976"/>
                </a:cubicBezTo>
                <a:close/>
                <a:moveTo>
                  <a:pt x="115831" y="25064"/>
                </a:moveTo>
                <a:cubicBezTo>
                  <a:pt x="116312" y="25064"/>
                  <a:pt x="116552" y="24474"/>
                  <a:pt x="116225" y="24146"/>
                </a:cubicBezTo>
                <a:cubicBezTo>
                  <a:pt x="115875" y="23797"/>
                  <a:pt x="115285" y="24037"/>
                  <a:pt x="115285" y="24518"/>
                </a:cubicBezTo>
                <a:cubicBezTo>
                  <a:pt x="115285" y="24824"/>
                  <a:pt x="115525" y="25064"/>
                  <a:pt x="115831" y="25064"/>
                </a:cubicBezTo>
                <a:close/>
                <a:moveTo>
                  <a:pt x="111002" y="25151"/>
                </a:moveTo>
                <a:cubicBezTo>
                  <a:pt x="111570" y="25151"/>
                  <a:pt x="111833" y="24474"/>
                  <a:pt x="111439" y="24081"/>
                </a:cubicBezTo>
                <a:cubicBezTo>
                  <a:pt x="111046" y="23687"/>
                  <a:pt x="110369" y="23971"/>
                  <a:pt x="110369" y="24518"/>
                </a:cubicBezTo>
                <a:cubicBezTo>
                  <a:pt x="110369" y="24867"/>
                  <a:pt x="110653" y="25151"/>
                  <a:pt x="111002" y="25151"/>
                </a:cubicBezTo>
                <a:close/>
                <a:moveTo>
                  <a:pt x="106173" y="25239"/>
                </a:moveTo>
                <a:cubicBezTo>
                  <a:pt x="106807" y="25239"/>
                  <a:pt x="107135" y="24452"/>
                  <a:pt x="106676" y="24015"/>
                </a:cubicBezTo>
                <a:cubicBezTo>
                  <a:pt x="106217" y="23556"/>
                  <a:pt x="105452" y="23884"/>
                  <a:pt x="105452" y="24518"/>
                </a:cubicBezTo>
                <a:cubicBezTo>
                  <a:pt x="105452" y="24911"/>
                  <a:pt x="105780" y="25239"/>
                  <a:pt x="106173" y="25239"/>
                </a:cubicBezTo>
                <a:close/>
                <a:moveTo>
                  <a:pt x="101344" y="25304"/>
                </a:moveTo>
                <a:cubicBezTo>
                  <a:pt x="102043" y="25304"/>
                  <a:pt x="102415" y="24452"/>
                  <a:pt x="101912" y="23971"/>
                </a:cubicBezTo>
                <a:cubicBezTo>
                  <a:pt x="101410" y="23469"/>
                  <a:pt x="100558" y="23818"/>
                  <a:pt x="100558" y="24518"/>
                </a:cubicBezTo>
                <a:cubicBezTo>
                  <a:pt x="100558" y="24955"/>
                  <a:pt x="100907" y="25304"/>
                  <a:pt x="101344" y="25304"/>
                </a:cubicBezTo>
                <a:close/>
                <a:moveTo>
                  <a:pt x="96515" y="25370"/>
                </a:moveTo>
                <a:cubicBezTo>
                  <a:pt x="97280" y="25370"/>
                  <a:pt x="97673" y="24452"/>
                  <a:pt x="97127" y="23906"/>
                </a:cubicBezTo>
                <a:cubicBezTo>
                  <a:pt x="96603" y="23381"/>
                  <a:pt x="95663" y="23753"/>
                  <a:pt x="95663" y="24518"/>
                </a:cubicBezTo>
                <a:cubicBezTo>
                  <a:pt x="95663" y="24998"/>
                  <a:pt x="96056" y="25370"/>
                  <a:pt x="96515" y="25370"/>
                </a:cubicBezTo>
                <a:close/>
                <a:moveTo>
                  <a:pt x="91708" y="25435"/>
                </a:moveTo>
                <a:cubicBezTo>
                  <a:pt x="92516" y="25435"/>
                  <a:pt x="92910" y="24452"/>
                  <a:pt x="92342" y="23884"/>
                </a:cubicBezTo>
                <a:cubicBezTo>
                  <a:pt x="91774" y="23294"/>
                  <a:pt x="90790" y="23709"/>
                  <a:pt x="90790" y="24518"/>
                </a:cubicBezTo>
                <a:cubicBezTo>
                  <a:pt x="90790" y="25020"/>
                  <a:pt x="91205" y="25435"/>
                  <a:pt x="91708" y="25435"/>
                </a:cubicBezTo>
                <a:close/>
                <a:moveTo>
                  <a:pt x="86879" y="25457"/>
                </a:moveTo>
                <a:cubicBezTo>
                  <a:pt x="87709" y="25457"/>
                  <a:pt x="88124" y="24452"/>
                  <a:pt x="87534" y="23862"/>
                </a:cubicBezTo>
                <a:cubicBezTo>
                  <a:pt x="86944" y="23272"/>
                  <a:pt x="85939" y="23687"/>
                  <a:pt x="85939" y="24518"/>
                </a:cubicBezTo>
                <a:cubicBezTo>
                  <a:pt x="85939" y="25042"/>
                  <a:pt x="86354" y="25457"/>
                  <a:pt x="86879" y="25457"/>
                </a:cubicBezTo>
                <a:close/>
                <a:moveTo>
                  <a:pt x="82050" y="25479"/>
                </a:moveTo>
                <a:cubicBezTo>
                  <a:pt x="82902" y="25479"/>
                  <a:pt x="83339" y="24452"/>
                  <a:pt x="82727" y="23840"/>
                </a:cubicBezTo>
                <a:cubicBezTo>
                  <a:pt x="82115" y="23228"/>
                  <a:pt x="81088" y="23665"/>
                  <a:pt x="81088" y="24518"/>
                </a:cubicBezTo>
                <a:cubicBezTo>
                  <a:pt x="81088" y="25042"/>
                  <a:pt x="81525" y="25479"/>
                  <a:pt x="82050" y="25479"/>
                </a:cubicBezTo>
                <a:close/>
                <a:moveTo>
                  <a:pt x="77221" y="25479"/>
                </a:moveTo>
                <a:cubicBezTo>
                  <a:pt x="78073" y="25479"/>
                  <a:pt x="78510" y="24452"/>
                  <a:pt x="77898" y="23840"/>
                </a:cubicBezTo>
                <a:cubicBezTo>
                  <a:pt x="77308" y="23228"/>
                  <a:pt x="76259" y="23665"/>
                  <a:pt x="76259" y="24518"/>
                </a:cubicBezTo>
                <a:cubicBezTo>
                  <a:pt x="76259" y="25042"/>
                  <a:pt x="76696" y="25479"/>
                  <a:pt x="77221" y="25479"/>
                </a:cubicBezTo>
                <a:close/>
                <a:moveTo>
                  <a:pt x="72392" y="25479"/>
                </a:moveTo>
                <a:cubicBezTo>
                  <a:pt x="73266" y="25479"/>
                  <a:pt x="73681" y="24452"/>
                  <a:pt x="73069" y="23840"/>
                </a:cubicBezTo>
                <a:cubicBezTo>
                  <a:pt x="72479" y="23228"/>
                  <a:pt x="71430" y="23665"/>
                  <a:pt x="71430" y="24518"/>
                </a:cubicBezTo>
                <a:cubicBezTo>
                  <a:pt x="71430" y="25042"/>
                  <a:pt x="71867" y="25479"/>
                  <a:pt x="72392" y="25479"/>
                </a:cubicBezTo>
                <a:close/>
                <a:moveTo>
                  <a:pt x="67563" y="25457"/>
                </a:moveTo>
                <a:cubicBezTo>
                  <a:pt x="68415" y="25457"/>
                  <a:pt x="68830" y="24452"/>
                  <a:pt x="68240" y="23862"/>
                </a:cubicBezTo>
                <a:cubicBezTo>
                  <a:pt x="67650" y="23272"/>
                  <a:pt x="66623" y="23687"/>
                  <a:pt x="66623" y="24518"/>
                </a:cubicBezTo>
                <a:cubicBezTo>
                  <a:pt x="66645" y="25042"/>
                  <a:pt x="67060" y="25457"/>
                  <a:pt x="67563" y="25457"/>
                </a:cubicBezTo>
                <a:close/>
                <a:moveTo>
                  <a:pt x="62734" y="25413"/>
                </a:moveTo>
                <a:cubicBezTo>
                  <a:pt x="63542" y="25413"/>
                  <a:pt x="63957" y="24452"/>
                  <a:pt x="63389" y="23884"/>
                </a:cubicBezTo>
                <a:cubicBezTo>
                  <a:pt x="62821" y="23316"/>
                  <a:pt x="61838" y="23709"/>
                  <a:pt x="61838" y="24518"/>
                </a:cubicBezTo>
                <a:cubicBezTo>
                  <a:pt x="61838" y="25020"/>
                  <a:pt x="62253" y="25413"/>
                  <a:pt x="62734" y="25413"/>
                </a:cubicBezTo>
                <a:close/>
                <a:moveTo>
                  <a:pt x="57927" y="25370"/>
                </a:moveTo>
                <a:cubicBezTo>
                  <a:pt x="58669" y="25370"/>
                  <a:pt x="59041" y="24452"/>
                  <a:pt x="58517" y="23928"/>
                </a:cubicBezTo>
                <a:cubicBezTo>
                  <a:pt x="57992" y="23381"/>
                  <a:pt x="57074" y="23775"/>
                  <a:pt x="57074" y="24518"/>
                </a:cubicBezTo>
                <a:cubicBezTo>
                  <a:pt x="57074" y="24976"/>
                  <a:pt x="57446" y="25370"/>
                  <a:pt x="57927" y="25370"/>
                </a:cubicBezTo>
                <a:close/>
                <a:moveTo>
                  <a:pt x="53098" y="25304"/>
                </a:moveTo>
                <a:cubicBezTo>
                  <a:pt x="53797" y="25304"/>
                  <a:pt x="54146" y="24452"/>
                  <a:pt x="53644" y="23971"/>
                </a:cubicBezTo>
                <a:cubicBezTo>
                  <a:pt x="53163" y="23469"/>
                  <a:pt x="52311" y="23818"/>
                  <a:pt x="52311" y="24518"/>
                </a:cubicBezTo>
                <a:cubicBezTo>
                  <a:pt x="52311" y="24955"/>
                  <a:pt x="52661" y="25304"/>
                  <a:pt x="53098" y="25304"/>
                </a:cubicBezTo>
                <a:close/>
                <a:moveTo>
                  <a:pt x="48268" y="25239"/>
                </a:moveTo>
                <a:cubicBezTo>
                  <a:pt x="48902" y="25239"/>
                  <a:pt x="49208" y="24474"/>
                  <a:pt x="48771" y="24015"/>
                </a:cubicBezTo>
                <a:cubicBezTo>
                  <a:pt x="48334" y="23578"/>
                  <a:pt x="47547" y="23884"/>
                  <a:pt x="47547" y="24518"/>
                </a:cubicBezTo>
                <a:cubicBezTo>
                  <a:pt x="47547" y="24911"/>
                  <a:pt x="47875" y="25239"/>
                  <a:pt x="48268" y="25239"/>
                </a:cubicBezTo>
                <a:close/>
                <a:moveTo>
                  <a:pt x="43439" y="25151"/>
                </a:moveTo>
                <a:cubicBezTo>
                  <a:pt x="44008" y="25151"/>
                  <a:pt x="44292" y="24474"/>
                  <a:pt x="43876" y="24081"/>
                </a:cubicBezTo>
                <a:cubicBezTo>
                  <a:pt x="43483" y="23687"/>
                  <a:pt x="42806" y="23971"/>
                  <a:pt x="42806" y="24518"/>
                </a:cubicBezTo>
                <a:cubicBezTo>
                  <a:pt x="42806" y="24867"/>
                  <a:pt x="43090" y="25151"/>
                  <a:pt x="43439" y="25151"/>
                </a:cubicBezTo>
                <a:close/>
                <a:moveTo>
                  <a:pt x="38610" y="25064"/>
                </a:moveTo>
                <a:cubicBezTo>
                  <a:pt x="39113" y="25064"/>
                  <a:pt x="39353" y="24474"/>
                  <a:pt x="39026" y="24124"/>
                </a:cubicBezTo>
                <a:cubicBezTo>
                  <a:pt x="38676" y="23775"/>
                  <a:pt x="38086" y="24015"/>
                  <a:pt x="38086" y="24518"/>
                </a:cubicBezTo>
                <a:cubicBezTo>
                  <a:pt x="38086" y="24802"/>
                  <a:pt x="38326" y="25042"/>
                  <a:pt x="38610" y="25064"/>
                </a:cubicBezTo>
                <a:close/>
                <a:moveTo>
                  <a:pt x="33781" y="24955"/>
                </a:moveTo>
                <a:cubicBezTo>
                  <a:pt x="34197" y="24955"/>
                  <a:pt x="34393" y="24496"/>
                  <a:pt x="34109" y="24212"/>
                </a:cubicBezTo>
                <a:cubicBezTo>
                  <a:pt x="33825" y="23928"/>
                  <a:pt x="33344" y="24124"/>
                  <a:pt x="33344" y="24518"/>
                </a:cubicBezTo>
                <a:cubicBezTo>
                  <a:pt x="33344" y="24758"/>
                  <a:pt x="33541" y="24955"/>
                  <a:pt x="33781" y="24955"/>
                </a:cubicBezTo>
                <a:close/>
                <a:moveTo>
                  <a:pt x="28974" y="24845"/>
                </a:moveTo>
                <a:cubicBezTo>
                  <a:pt x="29368" y="24824"/>
                  <a:pt x="29368" y="24212"/>
                  <a:pt x="28974" y="24190"/>
                </a:cubicBezTo>
                <a:cubicBezTo>
                  <a:pt x="28472" y="24146"/>
                  <a:pt x="28472" y="24889"/>
                  <a:pt x="28974" y="24845"/>
                </a:cubicBezTo>
                <a:close/>
                <a:moveTo>
                  <a:pt x="24145" y="24758"/>
                </a:moveTo>
                <a:cubicBezTo>
                  <a:pt x="24254" y="24758"/>
                  <a:pt x="24364" y="24649"/>
                  <a:pt x="24364" y="24518"/>
                </a:cubicBezTo>
                <a:cubicBezTo>
                  <a:pt x="24364" y="24212"/>
                  <a:pt x="23905" y="24212"/>
                  <a:pt x="23905" y="24518"/>
                </a:cubicBezTo>
                <a:cubicBezTo>
                  <a:pt x="23905" y="24649"/>
                  <a:pt x="24014" y="24758"/>
                  <a:pt x="24145" y="24758"/>
                </a:cubicBezTo>
                <a:close/>
                <a:moveTo>
                  <a:pt x="19316" y="24649"/>
                </a:moveTo>
                <a:cubicBezTo>
                  <a:pt x="19469" y="24649"/>
                  <a:pt x="19469" y="24408"/>
                  <a:pt x="19316" y="24408"/>
                </a:cubicBezTo>
                <a:cubicBezTo>
                  <a:pt x="19163" y="24408"/>
                  <a:pt x="19163" y="24649"/>
                  <a:pt x="19316" y="24649"/>
                </a:cubicBezTo>
                <a:close/>
                <a:moveTo>
                  <a:pt x="14487" y="24561"/>
                </a:moveTo>
                <a:cubicBezTo>
                  <a:pt x="14509" y="24539"/>
                  <a:pt x="14509" y="24539"/>
                  <a:pt x="14509" y="24518"/>
                </a:cubicBezTo>
                <a:cubicBezTo>
                  <a:pt x="14509" y="24518"/>
                  <a:pt x="14509" y="24496"/>
                  <a:pt x="14487" y="24496"/>
                </a:cubicBezTo>
                <a:cubicBezTo>
                  <a:pt x="14465" y="24496"/>
                  <a:pt x="14465" y="24518"/>
                  <a:pt x="14465" y="24518"/>
                </a:cubicBezTo>
                <a:cubicBezTo>
                  <a:pt x="14465" y="24539"/>
                  <a:pt x="14465" y="24561"/>
                  <a:pt x="14487" y="24561"/>
                </a:cubicBezTo>
                <a:close/>
                <a:moveTo>
                  <a:pt x="135126" y="19754"/>
                </a:moveTo>
                <a:cubicBezTo>
                  <a:pt x="135169" y="19754"/>
                  <a:pt x="135191" y="19732"/>
                  <a:pt x="135191" y="19689"/>
                </a:cubicBezTo>
                <a:cubicBezTo>
                  <a:pt x="135191" y="19667"/>
                  <a:pt x="135169" y="19645"/>
                  <a:pt x="135126" y="19645"/>
                </a:cubicBezTo>
                <a:cubicBezTo>
                  <a:pt x="135104" y="19645"/>
                  <a:pt x="135082" y="19667"/>
                  <a:pt x="135082" y="19689"/>
                </a:cubicBezTo>
                <a:cubicBezTo>
                  <a:pt x="135082" y="19732"/>
                  <a:pt x="135104" y="19754"/>
                  <a:pt x="135126" y="19754"/>
                </a:cubicBezTo>
                <a:close/>
                <a:moveTo>
                  <a:pt x="130297" y="19842"/>
                </a:moveTo>
                <a:cubicBezTo>
                  <a:pt x="130384" y="19842"/>
                  <a:pt x="130449" y="19776"/>
                  <a:pt x="130449" y="19689"/>
                </a:cubicBezTo>
                <a:cubicBezTo>
                  <a:pt x="130449" y="19623"/>
                  <a:pt x="130384" y="19557"/>
                  <a:pt x="130297" y="19557"/>
                </a:cubicBezTo>
                <a:cubicBezTo>
                  <a:pt x="130231" y="19557"/>
                  <a:pt x="130165" y="19623"/>
                  <a:pt x="130165" y="19689"/>
                </a:cubicBezTo>
                <a:cubicBezTo>
                  <a:pt x="130165" y="19776"/>
                  <a:pt x="130231" y="19842"/>
                  <a:pt x="130297" y="19842"/>
                </a:cubicBezTo>
                <a:close/>
                <a:moveTo>
                  <a:pt x="125489" y="19951"/>
                </a:moveTo>
                <a:cubicBezTo>
                  <a:pt x="125708" y="19951"/>
                  <a:pt x="125817" y="19667"/>
                  <a:pt x="125664" y="19514"/>
                </a:cubicBezTo>
                <a:cubicBezTo>
                  <a:pt x="125489" y="19361"/>
                  <a:pt x="125227" y="19470"/>
                  <a:pt x="125227" y="19689"/>
                </a:cubicBezTo>
                <a:cubicBezTo>
                  <a:pt x="125227" y="19842"/>
                  <a:pt x="125336" y="19951"/>
                  <a:pt x="125489" y="19951"/>
                </a:cubicBezTo>
                <a:close/>
                <a:moveTo>
                  <a:pt x="120660" y="20038"/>
                </a:moveTo>
                <a:cubicBezTo>
                  <a:pt x="120966" y="20038"/>
                  <a:pt x="121119" y="19667"/>
                  <a:pt x="120901" y="19448"/>
                </a:cubicBezTo>
                <a:cubicBezTo>
                  <a:pt x="120682" y="19230"/>
                  <a:pt x="120311" y="19383"/>
                  <a:pt x="120311" y="19689"/>
                </a:cubicBezTo>
                <a:cubicBezTo>
                  <a:pt x="120311" y="19885"/>
                  <a:pt x="120464" y="20038"/>
                  <a:pt x="120660" y="20038"/>
                </a:cubicBezTo>
                <a:close/>
                <a:moveTo>
                  <a:pt x="115831" y="20147"/>
                </a:moveTo>
                <a:cubicBezTo>
                  <a:pt x="116225" y="20147"/>
                  <a:pt x="116421" y="19667"/>
                  <a:pt x="116137" y="19383"/>
                </a:cubicBezTo>
                <a:cubicBezTo>
                  <a:pt x="115853" y="19099"/>
                  <a:pt x="115394" y="19295"/>
                  <a:pt x="115394" y="19689"/>
                </a:cubicBezTo>
                <a:cubicBezTo>
                  <a:pt x="115394" y="19951"/>
                  <a:pt x="115591" y="20147"/>
                  <a:pt x="115831" y="20147"/>
                </a:cubicBezTo>
                <a:close/>
                <a:moveTo>
                  <a:pt x="111002" y="20213"/>
                </a:moveTo>
                <a:cubicBezTo>
                  <a:pt x="111461" y="20213"/>
                  <a:pt x="111701" y="19645"/>
                  <a:pt x="111374" y="19317"/>
                </a:cubicBezTo>
                <a:cubicBezTo>
                  <a:pt x="111046" y="18989"/>
                  <a:pt x="110478" y="19230"/>
                  <a:pt x="110478" y="19689"/>
                </a:cubicBezTo>
                <a:cubicBezTo>
                  <a:pt x="110478" y="19994"/>
                  <a:pt x="110718" y="20213"/>
                  <a:pt x="111002" y="20213"/>
                </a:cubicBezTo>
                <a:close/>
                <a:moveTo>
                  <a:pt x="106173" y="20300"/>
                </a:moveTo>
                <a:cubicBezTo>
                  <a:pt x="106719" y="20300"/>
                  <a:pt x="106982" y="19645"/>
                  <a:pt x="106610" y="19273"/>
                </a:cubicBezTo>
                <a:cubicBezTo>
                  <a:pt x="106217" y="18880"/>
                  <a:pt x="105583" y="19164"/>
                  <a:pt x="105583" y="19689"/>
                </a:cubicBezTo>
                <a:cubicBezTo>
                  <a:pt x="105583" y="20038"/>
                  <a:pt x="105845" y="20300"/>
                  <a:pt x="106173" y="20300"/>
                </a:cubicBezTo>
                <a:close/>
                <a:moveTo>
                  <a:pt x="101344" y="20366"/>
                </a:moveTo>
                <a:cubicBezTo>
                  <a:pt x="101956" y="20366"/>
                  <a:pt x="102240" y="19645"/>
                  <a:pt x="101825" y="19230"/>
                </a:cubicBezTo>
                <a:cubicBezTo>
                  <a:pt x="101410" y="18793"/>
                  <a:pt x="100689" y="19099"/>
                  <a:pt x="100689" y="19689"/>
                </a:cubicBezTo>
                <a:cubicBezTo>
                  <a:pt x="100689" y="20060"/>
                  <a:pt x="100973" y="20366"/>
                  <a:pt x="101344" y="20366"/>
                </a:cubicBezTo>
                <a:close/>
                <a:moveTo>
                  <a:pt x="96515" y="20431"/>
                </a:moveTo>
                <a:cubicBezTo>
                  <a:pt x="97171" y="20431"/>
                  <a:pt x="97498" y="19645"/>
                  <a:pt x="97040" y="19186"/>
                </a:cubicBezTo>
                <a:cubicBezTo>
                  <a:pt x="96581" y="18727"/>
                  <a:pt x="95794" y="19055"/>
                  <a:pt x="95794" y="19689"/>
                </a:cubicBezTo>
                <a:cubicBezTo>
                  <a:pt x="95794" y="20104"/>
                  <a:pt x="96122" y="20431"/>
                  <a:pt x="96515" y="20431"/>
                </a:cubicBezTo>
                <a:close/>
                <a:moveTo>
                  <a:pt x="91708" y="20475"/>
                </a:moveTo>
                <a:cubicBezTo>
                  <a:pt x="92385" y="20475"/>
                  <a:pt x="92735" y="19645"/>
                  <a:pt x="92254" y="19142"/>
                </a:cubicBezTo>
                <a:cubicBezTo>
                  <a:pt x="91752" y="18662"/>
                  <a:pt x="90921" y="19011"/>
                  <a:pt x="90921" y="19689"/>
                </a:cubicBezTo>
                <a:cubicBezTo>
                  <a:pt x="90921" y="20126"/>
                  <a:pt x="91271" y="20475"/>
                  <a:pt x="91708" y="20475"/>
                </a:cubicBezTo>
                <a:close/>
                <a:moveTo>
                  <a:pt x="86879" y="20497"/>
                </a:moveTo>
                <a:cubicBezTo>
                  <a:pt x="87578" y="20497"/>
                  <a:pt x="87950" y="19645"/>
                  <a:pt x="87447" y="19120"/>
                </a:cubicBezTo>
                <a:cubicBezTo>
                  <a:pt x="86944" y="18618"/>
                  <a:pt x="86070" y="18989"/>
                  <a:pt x="86070" y="19689"/>
                </a:cubicBezTo>
                <a:cubicBezTo>
                  <a:pt x="86070" y="20147"/>
                  <a:pt x="86420" y="20497"/>
                  <a:pt x="86879" y="20497"/>
                </a:cubicBezTo>
                <a:close/>
                <a:moveTo>
                  <a:pt x="82050" y="20519"/>
                </a:moveTo>
                <a:cubicBezTo>
                  <a:pt x="82771" y="20519"/>
                  <a:pt x="83142" y="19645"/>
                  <a:pt x="82618" y="19120"/>
                </a:cubicBezTo>
                <a:cubicBezTo>
                  <a:pt x="82115" y="18618"/>
                  <a:pt x="81220" y="18967"/>
                  <a:pt x="81220" y="19710"/>
                </a:cubicBezTo>
                <a:cubicBezTo>
                  <a:pt x="81220" y="20169"/>
                  <a:pt x="81591" y="20519"/>
                  <a:pt x="82050" y="20519"/>
                </a:cubicBezTo>
                <a:close/>
                <a:moveTo>
                  <a:pt x="77221" y="20519"/>
                </a:moveTo>
                <a:cubicBezTo>
                  <a:pt x="77942" y="20519"/>
                  <a:pt x="78313" y="19645"/>
                  <a:pt x="77811" y="19120"/>
                </a:cubicBezTo>
                <a:cubicBezTo>
                  <a:pt x="77286" y="18618"/>
                  <a:pt x="76391" y="18967"/>
                  <a:pt x="76391" y="19710"/>
                </a:cubicBezTo>
                <a:cubicBezTo>
                  <a:pt x="76391" y="20169"/>
                  <a:pt x="76762" y="20519"/>
                  <a:pt x="77221" y="20519"/>
                </a:cubicBezTo>
                <a:close/>
                <a:moveTo>
                  <a:pt x="72392" y="20519"/>
                </a:moveTo>
                <a:cubicBezTo>
                  <a:pt x="73135" y="20519"/>
                  <a:pt x="73484" y="19645"/>
                  <a:pt x="72982" y="19120"/>
                </a:cubicBezTo>
                <a:cubicBezTo>
                  <a:pt x="72457" y="18618"/>
                  <a:pt x="71583" y="18967"/>
                  <a:pt x="71583" y="19710"/>
                </a:cubicBezTo>
                <a:cubicBezTo>
                  <a:pt x="71583" y="20169"/>
                  <a:pt x="71955" y="20519"/>
                  <a:pt x="72392" y="20519"/>
                </a:cubicBezTo>
                <a:close/>
                <a:moveTo>
                  <a:pt x="67563" y="20497"/>
                </a:moveTo>
                <a:cubicBezTo>
                  <a:pt x="68284" y="20497"/>
                  <a:pt x="68655" y="19645"/>
                  <a:pt x="68131" y="19120"/>
                </a:cubicBezTo>
                <a:cubicBezTo>
                  <a:pt x="67628" y="18618"/>
                  <a:pt x="66776" y="18989"/>
                  <a:pt x="66776" y="19689"/>
                </a:cubicBezTo>
                <a:cubicBezTo>
                  <a:pt x="66776" y="20147"/>
                  <a:pt x="67126" y="20497"/>
                  <a:pt x="67563" y="20497"/>
                </a:cubicBezTo>
                <a:close/>
                <a:moveTo>
                  <a:pt x="62734" y="20453"/>
                </a:moveTo>
                <a:cubicBezTo>
                  <a:pt x="63433" y="20453"/>
                  <a:pt x="63761" y="19645"/>
                  <a:pt x="63280" y="19164"/>
                </a:cubicBezTo>
                <a:cubicBezTo>
                  <a:pt x="62799" y="18683"/>
                  <a:pt x="61991" y="19011"/>
                  <a:pt x="61991" y="19689"/>
                </a:cubicBezTo>
                <a:cubicBezTo>
                  <a:pt x="61991" y="20126"/>
                  <a:pt x="62319" y="20453"/>
                  <a:pt x="62734" y="20453"/>
                </a:cubicBezTo>
                <a:close/>
                <a:moveTo>
                  <a:pt x="57927" y="20431"/>
                </a:moveTo>
                <a:cubicBezTo>
                  <a:pt x="58560" y="20431"/>
                  <a:pt x="58888" y="19645"/>
                  <a:pt x="58429" y="19186"/>
                </a:cubicBezTo>
                <a:cubicBezTo>
                  <a:pt x="57970" y="18727"/>
                  <a:pt x="57205" y="19055"/>
                  <a:pt x="57205" y="19689"/>
                </a:cubicBezTo>
                <a:cubicBezTo>
                  <a:pt x="57205" y="20104"/>
                  <a:pt x="57511" y="20410"/>
                  <a:pt x="57927" y="20431"/>
                </a:cubicBezTo>
                <a:close/>
                <a:moveTo>
                  <a:pt x="53098" y="20344"/>
                </a:moveTo>
                <a:cubicBezTo>
                  <a:pt x="53687" y="20344"/>
                  <a:pt x="53972" y="19645"/>
                  <a:pt x="53556" y="19230"/>
                </a:cubicBezTo>
                <a:cubicBezTo>
                  <a:pt x="53141" y="18815"/>
                  <a:pt x="52442" y="19120"/>
                  <a:pt x="52442" y="19689"/>
                </a:cubicBezTo>
                <a:cubicBezTo>
                  <a:pt x="52442" y="20060"/>
                  <a:pt x="52726" y="20344"/>
                  <a:pt x="53098" y="20344"/>
                </a:cubicBezTo>
                <a:close/>
                <a:moveTo>
                  <a:pt x="48268" y="20279"/>
                </a:moveTo>
                <a:cubicBezTo>
                  <a:pt x="48793" y="20279"/>
                  <a:pt x="49055" y="19645"/>
                  <a:pt x="48684" y="19273"/>
                </a:cubicBezTo>
                <a:cubicBezTo>
                  <a:pt x="48312" y="18902"/>
                  <a:pt x="47679" y="19164"/>
                  <a:pt x="47679" y="19689"/>
                </a:cubicBezTo>
                <a:cubicBezTo>
                  <a:pt x="47679" y="20016"/>
                  <a:pt x="47941" y="20279"/>
                  <a:pt x="48268" y="20279"/>
                </a:cubicBezTo>
                <a:close/>
                <a:moveTo>
                  <a:pt x="43439" y="20213"/>
                </a:moveTo>
                <a:cubicBezTo>
                  <a:pt x="43898" y="20213"/>
                  <a:pt x="44139" y="19667"/>
                  <a:pt x="43811" y="19317"/>
                </a:cubicBezTo>
                <a:cubicBezTo>
                  <a:pt x="43483" y="18989"/>
                  <a:pt x="42915" y="19230"/>
                  <a:pt x="42915" y="19689"/>
                </a:cubicBezTo>
                <a:cubicBezTo>
                  <a:pt x="42915" y="19994"/>
                  <a:pt x="43155" y="20213"/>
                  <a:pt x="43439" y="20213"/>
                </a:cubicBezTo>
                <a:close/>
                <a:moveTo>
                  <a:pt x="38610" y="20126"/>
                </a:moveTo>
                <a:cubicBezTo>
                  <a:pt x="39004" y="20126"/>
                  <a:pt x="39200" y="19667"/>
                  <a:pt x="38916" y="19404"/>
                </a:cubicBezTo>
                <a:cubicBezTo>
                  <a:pt x="38654" y="19120"/>
                  <a:pt x="38195" y="19317"/>
                  <a:pt x="38195" y="19689"/>
                </a:cubicBezTo>
                <a:cubicBezTo>
                  <a:pt x="38195" y="19929"/>
                  <a:pt x="38370" y="20126"/>
                  <a:pt x="38610" y="20126"/>
                </a:cubicBezTo>
                <a:close/>
                <a:moveTo>
                  <a:pt x="33781" y="20038"/>
                </a:moveTo>
                <a:cubicBezTo>
                  <a:pt x="34087" y="20038"/>
                  <a:pt x="34240" y="19667"/>
                  <a:pt x="34022" y="19470"/>
                </a:cubicBezTo>
                <a:cubicBezTo>
                  <a:pt x="33825" y="19252"/>
                  <a:pt x="33454" y="19404"/>
                  <a:pt x="33454" y="19689"/>
                </a:cubicBezTo>
                <a:cubicBezTo>
                  <a:pt x="33454" y="19885"/>
                  <a:pt x="33607" y="20038"/>
                  <a:pt x="33781" y="20038"/>
                </a:cubicBezTo>
                <a:close/>
                <a:moveTo>
                  <a:pt x="28974" y="19929"/>
                </a:moveTo>
                <a:cubicBezTo>
                  <a:pt x="29171" y="19929"/>
                  <a:pt x="29280" y="19689"/>
                  <a:pt x="29127" y="19536"/>
                </a:cubicBezTo>
                <a:cubicBezTo>
                  <a:pt x="28974" y="19383"/>
                  <a:pt x="28734" y="19492"/>
                  <a:pt x="28734" y="19689"/>
                </a:cubicBezTo>
                <a:cubicBezTo>
                  <a:pt x="28734" y="19820"/>
                  <a:pt x="28843" y="19929"/>
                  <a:pt x="28974" y="19929"/>
                </a:cubicBezTo>
                <a:close/>
                <a:moveTo>
                  <a:pt x="24145" y="19842"/>
                </a:moveTo>
                <a:cubicBezTo>
                  <a:pt x="24211" y="19842"/>
                  <a:pt x="24276" y="19776"/>
                  <a:pt x="24276" y="19689"/>
                </a:cubicBezTo>
                <a:cubicBezTo>
                  <a:pt x="24276" y="19492"/>
                  <a:pt x="23992" y="19492"/>
                  <a:pt x="23992" y="19689"/>
                </a:cubicBezTo>
                <a:cubicBezTo>
                  <a:pt x="23992" y="19776"/>
                  <a:pt x="24058" y="19842"/>
                  <a:pt x="24145" y="19842"/>
                </a:cubicBezTo>
                <a:close/>
                <a:moveTo>
                  <a:pt x="19316" y="19732"/>
                </a:moveTo>
                <a:cubicBezTo>
                  <a:pt x="19338" y="19732"/>
                  <a:pt x="19360" y="19710"/>
                  <a:pt x="19360" y="19689"/>
                </a:cubicBezTo>
                <a:cubicBezTo>
                  <a:pt x="19360" y="19667"/>
                  <a:pt x="19338" y="19667"/>
                  <a:pt x="19316" y="19667"/>
                </a:cubicBezTo>
                <a:cubicBezTo>
                  <a:pt x="19294" y="19667"/>
                  <a:pt x="19272" y="19667"/>
                  <a:pt x="19272" y="19689"/>
                </a:cubicBezTo>
                <a:cubicBezTo>
                  <a:pt x="19272" y="19710"/>
                  <a:pt x="19294" y="19732"/>
                  <a:pt x="19316" y="19732"/>
                </a:cubicBezTo>
                <a:close/>
                <a:moveTo>
                  <a:pt x="130297" y="14925"/>
                </a:moveTo>
                <a:cubicBezTo>
                  <a:pt x="130340" y="14925"/>
                  <a:pt x="130362" y="14903"/>
                  <a:pt x="130362" y="14881"/>
                </a:cubicBezTo>
                <a:cubicBezTo>
                  <a:pt x="130362" y="14838"/>
                  <a:pt x="130340" y="14816"/>
                  <a:pt x="130297" y="14816"/>
                </a:cubicBezTo>
                <a:cubicBezTo>
                  <a:pt x="130231" y="14794"/>
                  <a:pt x="130231" y="14947"/>
                  <a:pt x="130297" y="14925"/>
                </a:cubicBezTo>
                <a:close/>
                <a:moveTo>
                  <a:pt x="125467" y="15012"/>
                </a:moveTo>
                <a:cubicBezTo>
                  <a:pt x="125555" y="15012"/>
                  <a:pt x="125620" y="14947"/>
                  <a:pt x="125620" y="14881"/>
                </a:cubicBezTo>
                <a:cubicBezTo>
                  <a:pt x="125620" y="14794"/>
                  <a:pt x="125555" y="14728"/>
                  <a:pt x="125467" y="14728"/>
                </a:cubicBezTo>
                <a:cubicBezTo>
                  <a:pt x="125402" y="14728"/>
                  <a:pt x="125336" y="14794"/>
                  <a:pt x="125336" y="14881"/>
                </a:cubicBezTo>
                <a:cubicBezTo>
                  <a:pt x="125336" y="14947"/>
                  <a:pt x="125402" y="15012"/>
                  <a:pt x="125467" y="15012"/>
                </a:cubicBezTo>
                <a:close/>
                <a:moveTo>
                  <a:pt x="120660" y="15122"/>
                </a:moveTo>
                <a:cubicBezTo>
                  <a:pt x="120879" y="15122"/>
                  <a:pt x="120988" y="14859"/>
                  <a:pt x="120835" y="14707"/>
                </a:cubicBezTo>
                <a:cubicBezTo>
                  <a:pt x="120682" y="14554"/>
                  <a:pt x="120420" y="14663"/>
                  <a:pt x="120420" y="14881"/>
                </a:cubicBezTo>
                <a:cubicBezTo>
                  <a:pt x="120420" y="15012"/>
                  <a:pt x="120529" y="15122"/>
                  <a:pt x="120660" y="15122"/>
                </a:cubicBezTo>
                <a:close/>
                <a:moveTo>
                  <a:pt x="115831" y="15187"/>
                </a:moveTo>
                <a:cubicBezTo>
                  <a:pt x="116115" y="15187"/>
                  <a:pt x="116268" y="14838"/>
                  <a:pt x="116050" y="14641"/>
                </a:cubicBezTo>
                <a:cubicBezTo>
                  <a:pt x="115853" y="14444"/>
                  <a:pt x="115504" y="14575"/>
                  <a:pt x="115504" y="14881"/>
                </a:cubicBezTo>
                <a:cubicBezTo>
                  <a:pt x="115504" y="15056"/>
                  <a:pt x="115656" y="15187"/>
                  <a:pt x="115831" y="15187"/>
                </a:cubicBezTo>
                <a:close/>
                <a:moveTo>
                  <a:pt x="111002" y="15275"/>
                </a:moveTo>
                <a:cubicBezTo>
                  <a:pt x="111352" y="15275"/>
                  <a:pt x="111549" y="14838"/>
                  <a:pt x="111286" y="14597"/>
                </a:cubicBezTo>
                <a:cubicBezTo>
                  <a:pt x="111024" y="14335"/>
                  <a:pt x="110609" y="14510"/>
                  <a:pt x="110609" y="14881"/>
                </a:cubicBezTo>
                <a:cubicBezTo>
                  <a:pt x="110609" y="15100"/>
                  <a:pt x="110784" y="15275"/>
                  <a:pt x="111002" y="15275"/>
                </a:cubicBezTo>
                <a:close/>
                <a:moveTo>
                  <a:pt x="106173" y="15362"/>
                </a:moveTo>
                <a:cubicBezTo>
                  <a:pt x="106610" y="15362"/>
                  <a:pt x="106829" y="14838"/>
                  <a:pt x="106523" y="14532"/>
                </a:cubicBezTo>
                <a:cubicBezTo>
                  <a:pt x="106217" y="14226"/>
                  <a:pt x="105692" y="14444"/>
                  <a:pt x="105692" y="14881"/>
                </a:cubicBezTo>
                <a:cubicBezTo>
                  <a:pt x="105692" y="15144"/>
                  <a:pt x="105911" y="15362"/>
                  <a:pt x="106173" y="15362"/>
                </a:cubicBezTo>
                <a:close/>
                <a:moveTo>
                  <a:pt x="101344" y="15406"/>
                </a:moveTo>
                <a:cubicBezTo>
                  <a:pt x="101847" y="15406"/>
                  <a:pt x="102087" y="14816"/>
                  <a:pt x="101737" y="14466"/>
                </a:cubicBezTo>
                <a:cubicBezTo>
                  <a:pt x="101388" y="14138"/>
                  <a:pt x="100798" y="14379"/>
                  <a:pt x="100798" y="14859"/>
                </a:cubicBezTo>
                <a:cubicBezTo>
                  <a:pt x="100798" y="15165"/>
                  <a:pt x="101038" y="15406"/>
                  <a:pt x="101344" y="15406"/>
                </a:cubicBezTo>
                <a:close/>
                <a:moveTo>
                  <a:pt x="96537" y="15471"/>
                </a:moveTo>
                <a:cubicBezTo>
                  <a:pt x="97061" y="15471"/>
                  <a:pt x="97324" y="14838"/>
                  <a:pt x="96952" y="14466"/>
                </a:cubicBezTo>
                <a:cubicBezTo>
                  <a:pt x="96581" y="14095"/>
                  <a:pt x="95947" y="14357"/>
                  <a:pt x="95947" y="14881"/>
                </a:cubicBezTo>
                <a:cubicBezTo>
                  <a:pt x="95925" y="15209"/>
                  <a:pt x="96209" y="15471"/>
                  <a:pt x="96537" y="15471"/>
                </a:cubicBezTo>
                <a:close/>
                <a:moveTo>
                  <a:pt x="91708" y="15515"/>
                </a:moveTo>
                <a:cubicBezTo>
                  <a:pt x="92254" y="15493"/>
                  <a:pt x="92538" y="14838"/>
                  <a:pt x="92145" y="14422"/>
                </a:cubicBezTo>
                <a:cubicBezTo>
                  <a:pt x="91752" y="14029"/>
                  <a:pt x="91074" y="14313"/>
                  <a:pt x="91074" y="14881"/>
                </a:cubicBezTo>
                <a:cubicBezTo>
                  <a:pt x="91074" y="15231"/>
                  <a:pt x="91358" y="15515"/>
                  <a:pt x="91708" y="15515"/>
                </a:cubicBezTo>
                <a:close/>
                <a:moveTo>
                  <a:pt x="86879" y="15537"/>
                </a:moveTo>
                <a:cubicBezTo>
                  <a:pt x="87469" y="15537"/>
                  <a:pt x="87775" y="14816"/>
                  <a:pt x="87360" y="14401"/>
                </a:cubicBezTo>
                <a:cubicBezTo>
                  <a:pt x="86923" y="13964"/>
                  <a:pt x="86202" y="14270"/>
                  <a:pt x="86202" y="14881"/>
                </a:cubicBezTo>
                <a:cubicBezTo>
                  <a:pt x="86202" y="15253"/>
                  <a:pt x="86507" y="15537"/>
                  <a:pt x="86879" y="15537"/>
                </a:cubicBezTo>
                <a:close/>
                <a:moveTo>
                  <a:pt x="82050" y="15537"/>
                </a:moveTo>
                <a:cubicBezTo>
                  <a:pt x="82662" y="15537"/>
                  <a:pt x="82968" y="14816"/>
                  <a:pt x="82531" y="14379"/>
                </a:cubicBezTo>
                <a:cubicBezTo>
                  <a:pt x="82094" y="13942"/>
                  <a:pt x="81373" y="14248"/>
                  <a:pt x="81373" y="14859"/>
                </a:cubicBezTo>
                <a:cubicBezTo>
                  <a:pt x="81373" y="15231"/>
                  <a:pt x="81678" y="15537"/>
                  <a:pt x="82050" y="15537"/>
                </a:cubicBezTo>
                <a:close/>
                <a:moveTo>
                  <a:pt x="77221" y="15537"/>
                </a:moveTo>
                <a:cubicBezTo>
                  <a:pt x="77833" y="15537"/>
                  <a:pt x="78139" y="14816"/>
                  <a:pt x="77702" y="14379"/>
                </a:cubicBezTo>
                <a:cubicBezTo>
                  <a:pt x="77286" y="13942"/>
                  <a:pt x="76543" y="14248"/>
                  <a:pt x="76543" y="14859"/>
                </a:cubicBezTo>
                <a:cubicBezTo>
                  <a:pt x="76543" y="15231"/>
                  <a:pt x="76849" y="15537"/>
                  <a:pt x="77221" y="15537"/>
                </a:cubicBezTo>
                <a:close/>
                <a:moveTo>
                  <a:pt x="72392" y="15537"/>
                </a:moveTo>
                <a:cubicBezTo>
                  <a:pt x="73004" y="15537"/>
                  <a:pt x="73310" y="14816"/>
                  <a:pt x="72873" y="14379"/>
                </a:cubicBezTo>
                <a:cubicBezTo>
                  <a:pt x="72457" y="13942"/>
                  <a:pt x="71714" y="14248"/>
                  <a:pt x="71714" y="14859"/>
                </a:cubicBezTo>
                <a:cubicBezTo>
                  <a:pt x="71714" y="15231"/>
                  <a:pt x="72020" y="15537"/>
                  <a:pt x="72392" y="15537"/>
                </a:cubicBezTo>
                <a:close/>
                <a:moveTo>
                  <a:pt x="67563" y="15515"/>
                </a:moveTo>
                <a:cubicBezTo>
                  <a:pt x="68153" y="15515"/>
                  <a:pt x="68437" y="14816"/>
                  <a:pt x="68044" y="14401"/>
                </a:cubicBezTo>
                <a:cubicBezTo>
                  <a:pt x="67628" y="13985"/>
                  <a:pt x="66907" y="14270"/>
                  <a:pt x="66907" y="14859"/>
                </a:cubicBezTo>
                <a:cubicBezTo>
                  <a:pt x="66907" y="15231"/>
                  <a:pt x="67213" y="15515"/>
                  <a:pt x="67563" y="15515"/>
                </a:cubicBezTo>
                <a:close/>
                <a:moveTo>
                  <a:pt x="62734" y="15493"/>
                </a:moveTo>
                <a:cubicBezTo>
                  <a:pt x="63302" y="15493"/>
                  <a:pt x="63586" y="14816"/>
                  <a:pt x="63193" y="14422"/>
                </a:cubicBezTo>
                <a:cubicBezTo>
                  <a:pt x="62799" y="14029"/>
                  <a:pt x="62122" y="14291"/>
                  <a:pt x="62122" y="14859"/>
                </a:cubicBezTo>
                <a:cubicBezTo>
                  <a:pt x="62122" y="15209"/>
                  <a:pt x="62406" y="15493"/>
                  <a:pt x="62734" y="15493"/>
                </a:cubicBezTo>
                <a:close/>
                <a:moveTo>
                  <a:pt x="57927" y="15471"/>
                </a:moveTo>
                <a:cubicBezTo>
                  <a:pt x="58451" y="15471"/>
                  <a:pt x="58713" y="14838"/>
                  <a:pt x="58342" y="14466"/>
                </a:cubicBezTo>
                <a:cubicBezTo>
                  <a:pt x="57970" y="14095"/>
                  <a:pt x="57337" y="14357"/>
                  <a:pt x="57337" y="14881"/>
                </a:cubicBezTo>
                <a:cubicBezTo>
                  <a:pt x="57337" y="15209"/>
                  <a:pt x="57599" y="15471"/>
                  <a:pt x="57927" y="15471"/>
                </a:cubicBezTo>
                <a:close/>
                <a:moveTo>
                  <a:pt x="53098" y="15406"/>
                </a:moveTo>
                <a:cubicBezTo>
                  <a:pt x="53578" y="15406"/>
                  <a:pt x="53819" y="14816"/>
                  <a:pt x="53491" y="14488"/>
                </a:cubicBezTo>
                <a:cubicBezTo>
                  <a:pt x="53141" y="14138"/>
                  <a:pt x="52551" y="14379"/>
                  <a:pt x="52551" y="14859"/>
                </a:cubicBezTo>
                <a:cubicBezTo>
                  <a:pt x="52551" y="15165"/>
                  <a:pt x="52792" y="15406"/>
                  <a:pt x="53098" y="15406"/>
                </a:cubicBezTo>
                <a:close/>
                <a:moveTo>
                  <a:pt x="48268" y="15340"/>
                </a:moveTo>
                <a:cubicBezTo>
                  <a:pt x="48684" y="15340"/>
                  <a:pt x="48902" y="14838"/>
                  <a:pt x="48596" y="14532"/>
                </a:cubicBezTo>
                <a:cubicBezTo>
                  <a:pt x="48312" y="14248"/>
                  <a:pt x="47810" y="14444"/>
                  <a:pt x="47810" y="14881"/>
                </a:cubicBezTo>
                <a:cubicBezTo>
                  <a:pt x="47788" y="15144"/>
                  <a:pt x="48006" y="15340"/>
                  <a:pt x="48268" y="15340"/>
                </a:cubicBezTo>
                <a:close/>
                <a:moveTo>
                  <a:pt x="43439" y="15275"/>
                </a:moveTo>
                <a:cubicBezTo>
                  <a:pt x="43789" y="15275"/>
                  <a:pt x="43986" y="14838"/>
                  <a:pt x="43724" y="14597"/>
                </a:cubicBezTo>
                <a:cubicBezTo>
                  <a:pt x="43483" y="14335"/>
                  <a:pt x="43046" y="14510"/>
                  <a:pt x="43046" y="14881"/>
                </a:cubicBezTo>
                <a:cubicBezTo>
                  <a:pt x="43046" y="15100"/>
                  <a:pt x="43221" y="15275"/>
                  <a:pt x="43439" y="15275"/>
                </a:cubicBezTo>
                <a:close/>
                <a:moveTo>
                  <a:pt x="38610" y="15187"/>
                </a:moveTo>
                <a:cubicBezTo>
                  <a:pt x="38894" y="15187"/>
                  <a:pt x="39047" y="14838"/>
                  <a:pt x="38851" y="14641"/>
                </a:cubicBezTo>
                <a:cubicBezTo>
                  <a:pt x="38654" y="14444"/>
                  <a:pt x="38305" y="14575"/>
                  <a:pt x="38305" y="14859"/>
                </a:cubicBezTo>
                <a:cubicBezTo>
                  <a:pt x="38305" y="15034"/>
                  <a:pt x="38436" y="15187"/>
                  <a:pt x="38610" y="15187"/>
                </a:cubicBezTo>
                <a:close/>
                <a:moveTo>
                  <a:pt x="33803" y="15100"/>
                </a:moveTo>
                <a:cubicBezTo>
                  <a:pt x="33912" y="15100"/>
                  <a:pt x="34022" y="14991"/>
                  <a:pt x="34022" y="14859"/>
                </a:cubicBezTo>
                <a:cubicBezTo>
                  <a:pt x="34000" y="14597"/>
                  <a:pt x="33585" y="14597"/>
                  <a:pt x="33563" y="14859"/>
                </a:cubicBezTo>
                <a:cubicBezTo>
                  <a:pt x="33563" y="14991"/>
                  <a:pt x="33672" y="15100"/>
                  <a:pt x="33803" y="15100"/>
                </a:cubicBezTo>
                <a:close/>
                <a:moveTo>
                  <a:pt x="28974" y="15012"/>
                </a:moveTo>
                <a:cubicBezTo>
                  <a:pt x="29040" y="15012"/>
                  <a:pt x="29105" y="14947"/>
                  <a:pt x="29105" y="14859"/>
                </a:cubicBezTo>
                <a:cubicBezTo>
                  <a:pt x="29105" y="14663"/>
                  <a:pt x="28821" y="14663"/>
                  <a:pt x="28821" y="14859"/>
                </a:cubicBezTo>
                <a:cubicBezTo>
                  <a:pt x="28821" y="14947"/>
                  <a:pt x="28887" y="15012"/>
                  <a:pt x="28974" y="15012"/>
                </a:cubicBezTo>
                <a:close/>
                <a:moveTo>
                  <a:pt x="24145" y="14925"/>
                </a:moveTo>
                <a:cubicBezTo>
                  <a:pt x="24211" y="14947"/>
                  <a:pt x="24211" y="14794"/>
                  <a:pt x="24145" y="14816"/>
                </a:cubicBezTo>
                <a:cubicBezTo>
                  <a:pt x="24080" y="14794"/>
                  <a:pt x="24080" y="14947"/>
                  <a:pt x="24145" y="14925"/>
                </a:cubicBezTo>
                <a:close/>
                <a:moveTo>
                  <a:pt x="125467" y="10074"/>
                </a:moveTo>
                <a:cubicBezTo>
                  <a:pt x="125489" y="10074"/>
                  <a:pt x="125511" y="10074"/>
                  <a:pt x="125511" y="10052"/>
                </a:cubicBezTo>
                <a:cubicBezTo>
                  <a:pt x="125511" y="10030"/>
                  <a:pt x="125489" y="10009"/>
                  <a:pt x="125467" y="10009"/>
                </a:cubicBezTo>
                <a:cubicBezTo>
                  <a:pt x="125446" y="10009"/>
                  <a:pt x="125424" y="10030"/>
                  <a:pt x="125446" y="10052"/>
                </a:cubicBezTo>
                <a:cubicBezTo>
                  <a:pt x="125446" y="10074"/>
                  <a:pt x="125446" y="10074"/>
                  <a:pt x="125467" y="10074"/>
                </a:cubicBezTo>
                <a:close/>
                <a:moveTo>
                  <a:pt x="120638" y="10183"/>
                </a:moveTo>
                <a:cubicBezTo>
                  <a:pt x="120857" y="10183"/>
                  <a:pt x="120507" y="9834"/>
                  <a:pt x="120507" y="10052"/>
                </a:cubicBezTo>
                <a:cubicBezTo>
                  <a:pt x="120507" y="10118"/>
                  <a:pt x="120573" y="10183"/>
                  <a:pt x="120638" y="10183"/>
                </a:cubicBezTo>
                <a:close/>
                <a:moveTo>
                  <a:pt x="115831" y="10271"/>
                </a:moveTo>
                <a:cubicBezTo>
                  <a:pt x="115941" y="10271"/>
                  <a:pt x="116050" y="10183"/>
                  <a:pt x="116050" y="10052"/>
                </a:cubicBezTo>
                <a:cubicBezTo>
                  <a:pt x="116050" y="9877"/>
                  <a:pt x="115809" y="9768"/>
                  <a:pt x="115678" y="9899"/>
                </a:cubicBezTo>
                <a:cubicBezTo>
                  <a:pt x="115547" y="10052"/>
                  <a:pt x="115635" y="10271"/>
                  <a:pt x="115831" y="10271"/>
                </a:cubicBezTo>
                <a:close/>
                <a:moveTo>
                  <a:pt x="111002" y="10336"/>
                </a:moveTo>
                <a:cubicBezTo>
                  <a:pt x="111243" y="10336"/>
                  <a:pt x="111374" y="10052"/>
                  <a:pt x="111199" y="9877"/>
                </a:cubicBezTo>
                <a:cubicBezTo>
                  <a:pt x="111024" y="9703"/>
                  <a:pt x="110740" y="9812"/>
                  <a:pt x="110740" y="10074"/>
                </a:cubicBezTo>
                <a:cubicBezTo>
                  <a:pt x="110740" y="10227"/>
                  <a:pt x="110849" y="10336"/>
                  <a:pt x="111002" y="10336"/>
                </a:cubicBezTo>
                <a:close/>
                <a:moveTo>
                  <a:pt x="106173" y="10402"/>
                </a:moveTo>
                <a:cubicBezTo>
                  <a:pt x="106479" y="10402"/>
                  <a:pt x="106654" y="10030"/>
                  <a:pt x="106435" y="9812"/>
                </a:cubicBezTo>
                <a:cubicBezTo>
                  <a:pt x="106195" y="9593"/>
                  <a:pt x="105824" y="9746"/>
                  <a:pt x="105824" y="10052"/>
                </a:cubicBezTo>
                <a:cubicBezTo>
                  <a:pt x="105824" y="10249"/>
                  <a:pt x="105977" y="10402"/>
                  <a:pt x="106173" y="10402"/>
                </a:cubicBezTo>
                <a:close/>
                <a:moveTo>
                  <a:pt x="101344" y="10467"/>
                </a:moveTo>
                <a:cubicBezTo>
                  <a:pt x="101716" y="10489"/>
                  <a:pt x="101912" y="10052"/>
                  <a:pt x="101672" y="9768"/>
                </a:cubicBezTo>
                <a:cubicBezTo>
                  <a:pt x="101410" y="9506"/>
                  <a:pt x="100951" y="9681"/>
                  <a:pt x="100951" y="10052"/>
                </a:cubicBezTo>
                <a:cubicBezTo>
                  <a:pt x="100951" y="10271"/>
                  <a:pt x="101126" y="10467"/>
                  <a:pt x="101366" y="10467"/>
                </a:cubicBezTo>
                <a:close/>
                <a:moveTo>
                  <a:pt x="96537" y="10511"/>
                </a:moveTo>
                <a:cubicBezTo>
                  <a:pt x="96930" y="10511"/>
                  <a:pt x="97127" y="10030"/>
                  <a:pt x="96843" y="9725"/>
                </a:cubicBezTo>
                <a:cubicBezTo>
                  <a:pt x="96559" y="9440"/>
                  <a:pt x="96078" y="9659"/>
                  <a:pt x="96078" y="10052"/>
                </a:cubicBezTo>
                <a:cubicBezTo>
                  <a:pt x="96078" y="10315"/>
                  <a:pt x="96275" y="10511"/>
                  <a:pt x="96537" y="10511"/>
                </a:cubicBezTo>
                <a:close/>
                <a:moveTo>
                  <a:pt x="91708" y="10555"/>
                </a:moveTo>
                <a:cubicBezTo>
                  <a:pt x="92145" y="10555"/>
                  <a:pt x="92363" y="10009"/>
                  <a:pt x="92036" y="9703"/>
                </a:cubicBezTo>
                <a:cubicBezTo>
                  <a:pt x="91730" y="9397"/>
                  <a:pt x="91205" y="9615"/>
                  <a:pt x="91205" y="10052"/>
                </a:cubicBezTo>
                <a:cubicBezTo>
                  <a:pt x="91205" y="10336"/>
                  <a:pt x="91424" y="10555"/>
                  <a:pt x="91708" y="10555"/>
                </a:cubicBezTo>
                <a:close/>
                <a:moveTo>
                  <a:pt x="86879" y="10577"/>
                </a:moveTo>
                <a:cubicBezTo>
                  <a:pt x="87338" y="10577"/>
                  <a:pt x="87578" y="10009"/>
                  <a:pt x="87250" y="9681"/>
                </a:cubicBezTo>
                <a:cubicBezTo>
                  <a:pt x="86923" y="9353"/>
                  <a:pt x="86354" y="9593"/>
                  <a:pt x="86354" y="10052"/>
                </a:cubicBezTo>
                <a:cubicBezTo>
                  <a:pt x="86354" y="10336"/>
                  <a:pt x="86595" y="10577"/>
                  <a:pt x="86879" y="10577"/>
                </a:cubicBezTo>
                <a:close/>
                <a:moveTo>
                  <a:pt x="82050" y="10599"/>
                </a:moveTo>
                <a:cubicBezTo>
                  <a:pt x="82531" y="10599"/>
                  <a:pt x="82771" y="10009"/>
                  <a:pt x="82443" y="9659"/>
                </a:cubicBezTo>
                <a:cubicBezTo>
                  <a:pt x="82094" y="9331"/>
                  <a:pt x="81504" y="9572"/>
                  <a:pt x="81504" y="10052"/>
                </a:cubicBezTo>
                <a:cubicBezTo>
                  <a:pt x="81504" y="10358"/>
                  <a:pt x="81744" y="10599"/>
                  <a:pt x="82050" y="10599"/>
                </a:cubicBezTo>
                <a:close/>
                <a:moveTo>
                  <a:pt x="77221" y="10599"/>
                </a:moveTo>
                <a:cubicBezTo>
                  <a:pt x="77702" y="10599"/>
                  <a:pt x="77942" y="10009"/>
                  <a:pt x="77614" y="9659"/>
                </a:cubicBezTo>
                <a:cubicBezTo>
                  <a:pt x="77265" y="9331"/>
                  <a:pt x="76675" y="9572"/>
                  <a:pt x="76675" y="10052"/>
                </a:cubicBezTo>
                <a:cubicBezTo>
                  <a:pt x="76675" y="10358"/>
                  <a:pt x="76915" y="10599"/>
                  <a:pt x="77221" y="10599"/>
                </a:cubicBezTo>
                <a:close/>
                <a:moveTo>
                  <a:pt x="72392" y="10599"/>
                </a:moveTo>
                <a:cubicBezTo>
                  <a:pt x="72894" y="10599"/>
                  <a:pt x="73135" y="10009"/>
                  <a:pt x="72785" y="9659"/>
                </a:cubicBezTo>
                <a:cubicBezTo>
                  <a:pt x="72436" y="9331"/>
                  <a:pt x="71846" y="9572"/>
                  <a:pt x="71846" y="10052"/>
                </a:cubicBezTo>
                <a:cubicBezTo>
                  <a:pt x="71846" y="10358"/>
                  <a:pt x="72086" y="10599"/>
                  <a:pt x="72392" y="10599"/>
                </a:cubicBezTo>
                <a:close/>
                <a:moveTo>
                  <a:pt x="67563" y="10577"/>
                </a:moveTo>
                <a:cubicBezTo>
                  <a:pt x="68044" y="10577"/>
                  <a:pt x="68262" y="10030"/>
                  <a:pt x="67934" y="9703"/>
                </a:cubicBezTo>
                <a:cubicBezTo>
                  <a:pt x="67606" y="9375"/>
                  <a:pt x="67038" y="9593"/>
                  <a:pt x="67038" y="10074"/>
                </a:cubicBezTo>
                <a:cubicBezTo>
                  <a:pt x="67060" y="10358"/>
                  <a:pt x="67279" y="10577"/>
                  <a:pt x="67563" y="10577"/>
                </a:cubicBezTo>
                <a:close/>
                <a:moveTo>
                  <a:pt x="62756" y="10555"/>
                </a:moveTo>
                <a:cubicBezTo>
                  <a:pt x="63193" y="10555"/>
                  <a:pt x="63411" y="10009"/>
                  <a:pt x="63083" y="9703"/>
                </a:cubicBezTo>
                <a:cubicBezTo>
                  <a:pt x="62777" y="9397"/>
                  <a:pt x="62253" y="9615"/>
                  <a:pt x="62253" y="10052"/>
                </a:cubicBezTo>
                <a:cubicBezTo>
                  <a:pt x="62253" y="10315"/>
                  <a:pt x="62472" y="10555"/>
                  <a:pt x="62756" y="10555"/>
                </a:cubicBezTo>
                <a:close/>
                <a:moveTo>
                  <a:pt x="57927" y="10511"/>
                </a:moveTo>
                <a:cubicBezTo>
                  <a:pt x="58320" y="10511"/>
                  <a:pt x="58538" y="10009"/>
                  <a:pt x="58254" y="9725"/>
                </a:cubicBezTo>
                <a:cubicBezTo>
                  <a:pt x="57948" y="9440"/>
                  <a:pt x="57468" y="9637"/>
                  <a:pt x="57468" y="10052"/>
                </a:cubicBezTo>
                <a:cubicBezTo>
                  <a:pt x="57468" y="10293"/>
                  <a:pt x="57664" y="10511"/>
                  <a:pt x="57927" y="10511"/>
                </a:cubicBezTo>
                <a:close/>
                <a:moveTo>
                  <a:pt x="53098" y="10446"/>
                </a:moveTo>
                <a:cubicBezTo>
                  <a:pt x="53578" y="10402"/>
                  <a:pt x="53578" y="9681"/>
                  <a:pt x="53098" y="9659"/>
                </a:cubicBezTo>
                <a:cubicBezTo>
                  <a:pt x="52508" y="9593"/>
                  <a:pt x="52508" y="10489"/>
                  <a:pt x="53098" y="10446"/>
                </a:cubicBezTo>
                <a:close/>
                <a:moveTo>
                  <a:pt x="48268" y="10402"/>
                </a:moveTo>
                <a:cubicBezTo>
                  <a:pt x="48574" y="10402"/>
                  <a:pt x="48749" y="10030"/>
                  <a:pt x="48509" y="9812"/>
                </a:cubicBezTo>
                <a:cubicBezTo>
                  <a:pt x="48290" y="9572"/>
                  <a:pt x="47919" y="9746"/>
                  <a:pt x="47919" y="10052"/>
                </a:cubicBezTo>
                <a:cubicBezTo>
                  <a:pt x="47919" y="10249"/>
                  <a:pt x="48072" y="10402"/>
                  <a:pt x="48268" y="10402"/>
                </a:cubicBezTo>
                <a:close/>
                <a:moveTo>
                  <a:pt x="43439" y="10336"/>
                </a:moveTo>
                <a:cubicBezTo>
                  <a:pt x="43680" y="10336"/>
                  <a:pt x="43811" y="10030"/>
                  <a:pt x="43636" y="9856"/>
                </a:cubicBezTo>
                <a:cubicBezTo>
                  <a:pt x="43461" y="9703"/>
                  <a:pt x="43177" y="9812"/>
                  <a:pt x="43177" y="10052"/>
                </a:cubicBezTo>
                <a:cubicBezTo>
                  <a:pt x="43177" y="10205"/>
                  <a:pt x="43287" y="10336"/>
                  <a:pt x="43439" y="10336"/>
                </a:cubicBezTo>
                <a:close/>
                <a:moveTo>
                  <a:pt x="38610" y="10249"/>
                </a:moveTo>
                <a:cubicBezTo>
                  <a:pt x="38807" y="10249"/>
                  <a:pt x="38894" y="10030"/>
                  <a:pt x="38763" y="9899"/>
                </a:cubicBezTo>
                <a:cubicBezTo>
                  <a:pt x="38632" y="9768"/>
                  <a:pt x="38414" y="9877"/>
                  <a:pt x="38414" y="10052"/>
                </a:cubicBezTo>
                <a:cubicBezTo>
                  <a:pt x="38414" y="10162"/>
                  <a:pt x="38501" y="10249"/>
                  <a:pt x="38610" y="10249"/>
                </a:cubicBezTo>
                <a:close/>
                <a:moveTo>
                  <a:pt x="33781" y="10162"/>
                </a:moveTo>
                <a:cubicBezTo>
                  <a:pt x="33869" y="10162"/>
                  <a:pt x="33912" y="10118"/>
                  <a:pt x="33912" y="10052"/>
                </a:cubicBezTo>
                <a:cubicBezTo>
                  <a:pt x="33891" y="9921"/>
                  <a:pt x="33694" y="9921"/>
                  <a:pt x="33672" y="10052"/>
                </a:cubicBezTo>
                <a:cubicBezTo>
                  <a:pt x="33672" y="10118"/>
                  <a:pt x="33716" y="10183"/>
                  <a:pt x="33781" y="10162"/>
                </a:cubicBezTo>
                <a:close/>
                <a:moveTo>
                  <a:pt x="28974" y="10096"/>
                </a:moveTo>
                <a:cubicBezTo>
                  <a:pt x="28996" y="10096"/>
                  <a:pt x="28996" y="10074"/>
                  <a:pt x="28996" y="10052"/>
                </a:cubicBezTo>
                <a:cubicBezTo>
                  <a:pt x="28996" y="10009"/>
                  <a:pt x="28931" y="10009"/>
                  <a:pt x="28931" y="10052"/>
                </a:cubicBezTo>
                <a:cubicBezTo>
                  <a:pt x="28931" y="10074"/>
                  <a:pt x="28952" y="10096"/>
                  <a:pt x="28974" y="10096"/>
                </a:cubicBezTo>
                <a:close/>
                <a:moveTo>
                  <a:pt x="120660" y="5245"/>
                </a:moveTo>
                <a:cubicBezTo>
                  <a:pt x="120660" y="5245"/>
                  <a:pt x="120682" y="5245"/>
                  <a:pt x="120682" y="5223"/>
                </a:cubicBezTo>
                <a:cubicBezTo>
                  <a:pt x="120682" y="5201"/>
                  <a:pt x="120660" y="5201"/>
                  <a:pt x="120660" y="5201"/>
                </a:cubicBezTo>
                <a:cubicBezTo>
                  <a:pt x="120638" y="5201"/>
                  <a:pt x="120638" y="5201"/>
                  <a:pt x="120638" y="5223"/>
                </a:cubicBezTo>
                <a:cubicBezTo>
                  <a:pt x="120617" y="5245"/>
                  <a:pt x="120638" y="5245"/>
                  <a:pt x="120660" y="5245"/>
                </a:cubicBezTo>
                <a:close/>
                <a:moveTo>
                  <a:pt x="115831" y="5311"/>
                </a:moveTo>
                <a:cubicBezTo>
                  <a:pt x="115962" y="5311"/>
                  <a:pt x="115962" y="5136"/>
                  <a:pt x="115831" y="5136"/>
                </a:cubicBezTo>
                <a:cubicBezTo>
                  <a:pt x="115700" y="5136"/>
                  <a:pt x="115700" y="5311"/>
                  <a:pt x="115831" y="5311"/>
                </a:cubicBezTo>
                <a:close/>
                <a:moveTo>
                  <a:pt x="111002" y="5398"/>
                </a:moveTo>
                <a:cubicBezTo>
                  <a:pt x="111090" y="5398"/>
                  <a:pt x="111155" y="5311"/>
                  <a:pt x="111155" y="5223"/>
                </a:cubicBezTo>
                <a:cubicBezTo>
                  <a:pt x="111155" y="5136"/>
                  <a:pt x="111090" y="5070"/>
                  <a:pt x="111002" y="5070"/>
                </a:cubicBezTo>
                <a:cubicBezTo>
                  <a:pt x="110915" y="5070"/>
                  <a:pt x="110849" y="5136"/>
                  <a:pt x="110849" y="5223"/>
                </a:cubicBezTo>
                <a:cubicBezTo>
                  <a:pt x="110849" y="5311"/>
                  <a:pt x="110915" y="5398"/>
                  <a:pt x="111002" y="5398"/>
                </a:cubicBezTo>
                <a:close/>
                <a:moveTo>
                  <a:pt x="106173" y="5442"/>
                </a:moveTo>
                <a:cubicBezTo>
                  <a:pt x="106304" y="5464"/>
                  <a:pt x="106392" y="5354"/>
                  <a:pt x="106392" y="5223"/>
                </a:cubicBezTo>
                <a:cubicBezTo>
                  <a:pt x="106392" y="4917"/>
                  <a:pt x="105955" y="4917"/>
                  <a:pt x="105955" y="5223"/>
                </a:cubicBezTo>
                <a:cubicBezTo>
                  <a:pt x="105955" y="5354"/>
                  <a:pt x="106042" y="5464"/>
                  <a:pt x="106173" y="5442"/>
                </a:cubicBezTo>
                <a:close/>
                <a:moveTo>
                  <a:pt x="101344" y="5507"/>
                </a:moveTo>
                <a:cubicBezTo>
                  <a:pt x="101585" y="5507"/>
                  <a:pt x="101716" y="5223"/>
                  <a:pt x="101541" y="5048"/>
                </a:cubicBezTo>
                <a:cubicBezTo>
                  <a:pt x="101366" y="4874"/>
                  <a:pt x="101082" y="4983"/>
                  <a:pt x="101082" y="5245"/>
                </a:cubicBezTo>
                <a:cubicBezTo>
                  <a:pt x="101082" y="5376"/>
                  <a:pt x="101191" y="5507"/>
                  <a:pt x="101344" y="5507"/>
                </a:cubicBezTo>
                <a:close/>
                <a:moveTo>
                  <a:pt x="96515" y="5551"/>
                </a:moveTo>
                <a:cubicBezTo>
                  <a:pt x="96821" y="5551"/>
                  <a:pt x="96952" y="5201"/>
                  <a:pt x="96755" y="5005"/>
                </a:cubicBezTo>
                <a:cubicBezTo>
                  <a:pt x="96559" y="4786"/>
                  <a:pt x="96209" y="4939"/>
                  <a:pt x="96209" y="5223"/>
                </a:cubicBezTo>
                <a:cubicBezTo>
                  <a:pt x="96209" y="5398"/>
                  <a:pt x="96340" y="5551"/>
                  <a:pt x="96515" y="5551"/>
                </a:cubicBezTo>
                <a:close/>
                <a:moveTo>
                  <a:pt x="91708" y="5595"/>
                </a:moveTo>
                <a:cubicBezTo>
                  <a:pt x="92014" y="5595"/>
                  <a:pt x="92189" y="5201"/>
                  <a:pt x="91948" y="4961"/>
                </a:cubicBezTo>
                <a:cubicBezTo>
                  <a:pt x="91730" y="4743"/>
                  <a:pt x="91336" y="4895"/>
                  <a:pt x="91336" y="5223"/>
                </a:cubicBezTo>
                <a:cubicBezTo>
                  <a:pt x="91336" y="5420"/>
                  <a:pt x="91489" y="5595"/>
                  <a:pt x="91708" y="5595"/>
                </a:cubicBezTo>
                <a:close/>
                <a:moveTo>
                  <a:pt x="86879" y="5617"/>
                </a:moveTo>
                <a:cubicBezTo>
                  <a:pt x="87207" y="5595"/>
                  <a:pt x="87381" y="5180"/>
                  <a:pt x="87141" y="4939"/>
                </a:cubicBezTo>
                <a:cubicBezTo>
                  <a:pt x="86879" y="4699"/>
                  <a:pt x="86486" y="4874"/>
                  <a:pt x="86486" y="5223"/>
                </a:cubicBezTo>
                <a:cubicBezTo>
                  <a:pt x="86486" y="5442"/>
                  <a:pt x="86639" y="5617"/>
                  <a:pt x="86857" y="5617"/>
                </a:cubicBezTo>
                <a:close/>
                <a:moveTo>
                  <a:pt x="82050" y="5617"/>
                </a:moveTo>
                <a:cubicBezTo>
                  <a:pt x="82399" y="5617"/>
                  <a:pt x="82574" y="5180"/>
                  <a:pt x="82334" y="4939"/>
                </a:cubicBezTo>
                <a:cubicBezTo>
                  <a:pt x="82072" y="4677"/>
                  <a:pt x="81635" y="4852"/>
                  <a:pt x="81635" y="5223"/>
                </a:cubicBezTo>
                <a:cubicBezTo>
                  <a:pt x="81635" y="5442"/>
                  <a:pt x="81810" y="5638"/>
                  <a:pt x="82050" y="5638"/>
                </a:cubicBezTo>
                <a:close/>
                <a:moveTo>
                  <a:pt x="77221" y="5617"/>
                </a:moveTo>
                <a:cubicBezTo>
                  <a:pt x="77570" y="5617"/>
                  <a:pt x="77767" y="5180"/>
                  <a:pt x="77505" y="4939"/>
                </a:cubicBezTo>
                <a:cubicBezTo>
                  <a:pt x="77243" y="4677"/>
                  <a:pt x="76828" y="4852"/>
                  <a:pt x="76828" y="5223"/>
                </a:cubicBezTo>
                <a:cubicBezTo>
                  <a:pt x="76806" y="5442"/>
                  <a:pt x="77002" y="5638"/>
                  <a:pt x="77221" y="5638"/>
                </a:cubicBezTo>
                <a:close/>
                <a:moveTo>
                  <a:pt x="72392" y="5617"/>
                </a:moveTo>
                <a:cubicBezTo>
                  <a:pt x="72763" y="5617"/>
                  <a:pt x="72938" y="5180"/>
                  <a:pt x="72676" y="4917"/>
                </a:cubicBezTo>
                <a:cubicBezTo>
                  <a:pt x="72414" y="4677"/>
                  <a:pt x="71977" y="4874"/>
                  <a:pt x="71999" y="5223"/>
                </a:cubicBezTo>
                <a:cubicBezTo>
                  <a:pt x="71999" y="5442"/>
                  <a:pt x="72173" y="5638"/>
                  <a:pt x="72392" y="5638"/>
                </a:cubicBezTo>
                <a:close/>
                <a:moveTo>
                  <a:pt x="67563" y="5617"/>
                </a:moveTo>
                <a:cubicBezTo>
                  <a:pt x="67912" y="5617"/>
                  <a:pt x="68087" y="5201"/>
                  <a:pt x="67847" y="4961"/>
                </a:cubicBezTo>
                <a:cubicBezTo>
                  <a:pt x="67606" y="4699"/>
                  <a:pt x="67191" y="4874"/>
                  <a:pt x="67191" y="5223"/>
                </a:cubicBezTo>
                <a:cubicBezTo>
                  <a:pt x="67191" y="5442"/>
                  <a:pt x="67366" y="5617"/>
                  <a:pt x="67563" y="5617"/>
                </a:cubicBezTo>
                <a:close/>
                <a:moveTo>
                  <a:pt x="62734" y="5595"/>
                </a:moveTo>
                <a:cubicBezTo>
                  <a:pt x="63062" y="5595"/>
                  <a:pt x="63236" y="5201"/>
                  <a:pt x="62996" y="4961"/>
                </a:cubicBezTo>
                <a:cubicBezTo>
                  <a:pt x="62777" y="4743"/>
                  <a:pt x="62384" y="4895"/>
                  <a:pt x="62384" y="5223"/>
                </a:cubicBezTo>
                <a:cubicBezTo>
                  <a:pt x="62384" y="5420"/>
                  <a:pt x="62537" y="5595"/>
                  <a:pt x="62734" y="5595"/>
                </a:cubicBezTo>
                <a:close/>
                <a:moveTo>
                  <a:pt x="57927" y="5551"/>
                </a:moveTo>
                <a:cubicBezTo>
                  <a:pt x="58211" y="5551"/>
                  <a:pt x="58342" y="5201"/>
                  <a:pt x="58145" y="5005"/>
                </a:cubicBezTo>
                <a:cubicBezTo>
                  <a:pt x="57948" y="4786"/>
                  <a:pt x="57599" y="4939"/>
                  <a:pt x="57599" y="5223"/>
                </a:cubicBezTo>
                <a:cubicBezTo>
                  <a:pt x="57599" y="5398"/>
                  <a:pt x="57752" y="5551"/>
                  <a:pt x="57927" y="5551"/>
                </a:cubicBezTo>
                <a:close/>
                <a:moveTo>
                  <a:pt x="53098" y="5485"/>
                </a:moveTo>
                <a:cubicBezTo>
                  <a:pt x="53338" y="5485"/>
                  <a:pt x="53469" y="5201"/>
                  <a:pt x="53294" y="5027"/>
                </a:cubicBezTo>
                <a:cubicBezTo>
                  <a:pt x="53119" y="4852"/>
                  <a:pt x="52813" y="4983"/>
                  <a:pt x="52813" y="5223"/>
                </a:cubicBezTo>
                <a:cubicBezTo>
                  <a:pt x="52813" y="5376"/>
                  <a:pt x="52945" y="5485"/>
                  <a:pt x="53098" y="5485"/>
                </a:cubicBezTo>
                <a:close/>
                <a:moveTo>
                  <a:pt x="48268" y="5442"/>
                </a:moveTo>
                <a:cubicBezTo>
                  <a:pt x="48378" y="5442"/>
                  <a:pt x="48487" y="5354"/>
                  <a:pt x="48487" y="5223"/>
                </a:cubicBezTo>
                <a:cubicBezTo>
                  <a:pt x="48487" y="4939"/>
                  <a:pt x="48050" y="4939"/>
                  <a:pt x="48050" y="5223"/>
                </a:cubicBezTo>
                <a:cubicBezTo>
                  <a:pt x="48050" y="5354"/>
                  <a:pt x="48159" y="5442"/>
                  <a:pt x="48268" y="5442"/>
                </a:cubicBezTo>
                <a:close/>
                <a:moveTo>
                  <a:pt x="43439" y="5398"/>
                </a:moveTo>
                <a:cubicBezTo>
                  <a:pt x="43527" y="5398"/>
                  <a:pt x="43614" y="5311"/>
                  <a:pt x="43592" y="5223"/>
                </a:cubicBezTo>
                <a:cubicBezTo>
                  <a:pt x="43636" y="5048"/>
                  <a:pt x="43265" y="5048"/>
                  <a:pt x="43287" y="5223"/>
                </a:cubicBezTo>
                <a:cubicBezTo>
                  <a:pt x="43287" y="5311"/>
                  <a:pt x="43352" y="5398"/>
                  <a:pt x="43439" y="5398"/>
                </a:cubicBezTo>
                <a:close/>
                <a:moveTo>
                  <a:pt x="38610" y="5311"/>
                </a:moveTo>
                <a:cubicBezTo>
                  <a:pt x="38742" y="5311"/>
                  <a:pt x="38545" y="5092"/>
                  <a:pt x="38545" y="5223"/>
                </a:cubicBezTo>
                <a:cubicBezTo>
                  <a:pt x="38545" y="5267"/>
                  <a:pt x="38567" y="5311"/>
                  <a:pt x="38610" y="5311"/>
                </a:cubicBezTo>
                <a:close/>
                <a:moveTo>
                  <a:pt x="33781" y="5245"/>
                </a:moveTo>
                <a:cubicBezTo>
                  <a:pt x="33803" y="5245"/>
                  <a:pt x="33825" y="5245"/>
                  <a:pt x="33825" y="5223"/>
                </a:cubicBezTo>
                <a:cubicBezTo>
                  <a:pt x="33825" y="5201"/>
                  <a:pt x="33803" y="5201"/>
                  <a:pt x="33781" y="5201"/>
                </a:cubicBezTo>
                <a:cubicBezTo>
                  <a:pt x="33781" y="5201"/>
                  <a:pt x="33760" y="5201"/>
                  <a:pt x="33760" y="5223"/>
                </a:cubicBezTo>
                <a:cubicBezTo>
                  <a:pt x="33760" y="5245"/>
                  <a:pt x="33781" y="5245"/>
                  <a:pt x="33781" y="5245"/>
                </a:cubicBezTo>
                <a:close/>
                <a:moveTo>
                  <a:pt x="111002" y="438"/>
                </a:moveTo>
                <a:cubicBezTo>
                  <a:pt x="111024" y="438"/>
                  <a:pt x="111046" y="416"/>
                  <a:pt x="111046" y="394"/>
                </a:cubicBezTo>
                <a:cubicBezTo>
                  <a:pt x="111046" y="351"/>
                  <a:pt x="110959" y="351"/>
                  <a:pt x="110959" y="394"/>
                </a:cubicBezTo>
                <a:cubicBezTo>
                  <a:pt x="110959" y="416"/>
                  <a:pt x="110980" y="438"/>
                  <a:pt x="111002" y="438"/>
                </a:cubicBezTo>
                <a:close/>
                <a:moveTo>
                  <a:pt x="106173" y="503"/>
                </a:moveTo>
                <a:cubicBezTo>
                  <a:pt x="106217" y="503"/>
                  <a:pt x="106261" y="460"/>
                  <a:pt x="106261" y="394"/>
                </a:cubicBezTo>
                <a:cubicBezTo>
                  <a:pt x="106261" y="285"/>
                  <a:pt x="106086" y="285"/>
                  <a:pt x="106086" y="394"/>
                </a:cubicBezTo>
                <a:cubicBezTo>
                  <a:pt x="106086" y="460"/>
                  <a:pt x="106130" y="503"/>
                  <a:pt x="106173" y="503"/>
                </a:cubicBezTo>
                <a:close/>
                <a:moveTo>
                  <a:pt x="101344" y="547"/>
                </a:moveTo>
                <a:cubicBezTo>
                  <a:pt x="101541" y="547"/>
                  <a:pt x="101541" y="263"/>
                  <a:pt x="101344" y="263"/>
                </a:cubicBezTo>
                <a:cubicBezTo>
                  <a:pt x="101148" y="241"/>
                  <a:pt x="101148" y="547"/>
                  <a:pt x="101344" y="547"/>
                </a:cubicBezTo>
                <a:close/>
                <a:moveTo>
                  <a:pt x="96537" y="591"/>
                </a:moveTo>
                <a:cubicBezTo>
                  <a:pt x="96690" y="591"/>
                  <a:pt x="96777" y="394"/>
                  <a:pt x="96668" y="263"/>
                </a:cubicBezTo>
                <a:cubicBezTo>
                  <a:pt x="96537" y="154"/>
                  <a:pt x="96340" y="241"/>
                  <a:pt x="96340" y="394"/>
                </a:cubicBezTo>
                <a:cubicBezTo>
                  <a:pt x="96340" y="503"/>
                  <a:pt x="96428" y="591"/>
                  <a:pt x="96537" y="591"/>
                </a:cubicBezTo>
                <a:close/>
                <a:moveTo>
                  <a:pt x="91708" y="635"/>
                </a:moveTo>
                <a:cubicBezTo>
                  <a:pt x="91992" y="635"/>
                  <a:pt x="91992" y="176"/>
                  <a:pt x="91708" y="176"/>
                </a:cubicBezTo>
                <a:cubicBezTo>
                  <a:pt x="91402" y="176"/>
                  <a:pt x="91402" y="635"/>
                  <a:pt x="91708" y="635"/>
                </a:cubicBezTo>
                <a:close/>
                <a:moveTo>
                  <a:pt x="86879" y="635"/>
                </a:moveTo>
                <a:cubicBezTo>
                  <a:pt x="87097" y="635"/>
                  <a:pt x="87185" y="372"/>
                  <a:pt x="87032" y="219"/>
                </a:cubicBezTo>
                <a:cubicBezTo>
                  <a:pt x="86879" y="66"/>
                  <a:pt x="86639" y="176"/>
                  <a:pt x="86639" y="394"/>
                </a:cubicBezTo>
                <a:cubicBezTo>
                  <a:pt x="86639" y="525"/>
                  <a:pt x="86748" y="635"/>
                  <a:pt x="86879" y="635"/>
                </a:cubicBezTo>
                <a:close/>
                <a:moveTo>
                  <a:pt x="82050" y="635"/>
                </a:moveTo>
                <a:cubicBezTo>
                  <a:pt x="82181" y="635"/>
                  <a:pt x="82312" y="525"/>
                  <a:pt x="82312" y="394"/>
                </a:cubicBezTo>
                <a:cubicBezTo>
                  <a:pt x="82334" y="1"/>
                  <a:pt x="81744" y="1"/>
                  <a:pt x="81788" y="394"/>
                </a:cubicBezTo>
                <a:cubicBezTo>
                  <a:pt x="81788" y="525"/>
                  <a:pt x="81919" y="635"/>
                  <a:pt x="82050" y="635"/>
                </a:cubicBezTo>
                <a:close/>
                <a:moveTo>
                  <a:pt x="77221" y="635"/>
                </a:moveTo>
                <a:cubicBezTo>
                  <a:pt x="77592" y="635"/>
                  <a:pt x="77592" y="88"/>
                  <a:pt x="77221" y="88"/>
                </a:cubicBezTo>
                <a:cubicBezTo>
                  <a:pt x="76849" y="88"/>
                  <a:pt x="76849" y="635"/>
                  <a:pt x="77221" y="635"/>
                </a:cubicBezTo>
                <a:close/>
                <a:moveTo>
                  <a:pt x="72392" y="635"/>
                </a:moveTo>
                <a:cubicBezTo>
                  <a:pt x="72545" y="635"/>
                  <a:pt x="72654" y="525"/>
                  <a:pt x="72654" y="394"/>
                </a:cubicBezTo>
                <a:cubicBezTo>
                  <a:pt x="72654" y="154"/>
                  <a:pt x="72370" y="45"/>
                  <a:pt x="72217" y="198"/>
                </a:cubicBezTo>
                <a:cubicBezTo>
                  <a:pt x="72042" y="372"/>
                  <a:pt x="72173" y="635"/>
                  <a:pt x="72392" y="635"/>
                </a:cubicBezTo>
                <a:close/>
                <a:moveTo>
                  <a:pt x="67563" y="635"/>
                </a:moveTo>
                <a:cubicBezTo>
                  <a:pt x="67891" y="635"/>
                  <a:pt x="67891" y="154"/>
                  <a:pt x="67563" y="154"/>
                </a:cubicBezTo>
                <a:cubicBezTo>
                  <a:pt x="67257" y="154"/>
                  <a:pt x="67257" y="635"/>
                  <a:pt x="67563" y="635"/>
                </a:cubicBezTo>
                <a:close/>
                <a:moveTo>
                  <a:pt x="62734" y="591"/>
                </a:moveTo>
                <a:cubicBezTo>
                  <a:pt x="62930" y="591"/>
                  <a:pt x="63040" y="372"/>
                  <a:pt x="62887" y="241"/>
                </a:cubicBezTo>
                <a:cubicBezTo>
                  <a:pt x="62756" y="110"/>
                  <a:pt x="62537" y="198"/>
                  <a:pt x="62537" y="394"/>
                </a:cubicBezTo>
                <a:cubicBezTo>
                  <a:pt x="62537" y="503"/>
                  <a:pt x="62624" y="591"/>
                  <a:pt x="62734" y="591"/>
                </a:cubicBezTo>
                <a:close/>
                <a:moveTo>
                  <a:pt x="57927" y="569"/>
                </a:moveTo>
                <a:cubicBezTo>
                  <a:pt x="58080" y="569"/>
                  <a:pt x="58167" y="372"/>
                  <a:pt x="58058" y="263"/>
                </a:cubicBezTo>
                <a:cubicBezTo>
                  <a:pt x="57927" y="132"/>
                  <a:pt x="57730" y="219"/>
                  <a:pt x="57730" y="394"/>
                </a:cubicBezTo>
                <a:cubicBezTo>
                  <a:pt x="57730" y="482"/>
                  <a:pt x="57817" y="569"/>
                  <a:pt x="57927" y="569"/>
                </a:cubicBezTo>
                <a:close/>
                <a:moveTo>
                  <a:pt x="53098" y="525"/>
                </a:moveTo>
                <a:cubicBezTo>
                  <a:pt x="53338" y="525"/>
                  <a:pt x="52945" y="154"/>
                  <a:pt x="52945" y="394"/>
                </a:cubicBezTo>
                <a:cubicBezTo>
                  <a:pt x="52945" y="460"/>
                  <a:pt x="53010" y="525"/>
                  <a:pt x="53098" y="525"/>
                </a:cubicBezTo>
                <a:close/>
                <a:moveTo>
                  <a:pt x="48268" y="482"/>
                </a:moveTo>
                <a:cubicBezTo>
                  <a:pt x="48312" y="482"/>
                  <a:pt x="48356" y="438"/>
                  <a:pt x="48356" y="394"/>
                </a:cubicBezTo>
                <a:cubicBezTo>
                  <a:pt x="48356" y="329"/>
                  <a:pt x="48312" y="285"/>
                  <a:pt x="48268" y="285"/>
                </a:cubicBezTo>
                <a:cubicBezTo>
                  <a:pt x="48225" y="285"/>
                  <a:pt x="48181" y="329"/>
                  <a:pt x="48181" y="394"/>
                </a:cubicBezTo>
                <a:cubicBezTo>
                  <a:pt x="48181" y="438"/>
                  <a:pt x="48225" y="482"/>
                  <a:pt x="48268" y="482"/>
                </a:cubicBezTo>
                <a:close/>
                <a:moveTo>
                  <a:pt x="43439" y="438"/>
                </a:moveTo>
                <a:cubicBezTo>
                  <a:pt x="43461" y="438"/>
                  <a:pt x="43483" y="416"/>
                  <a:pt x="43483" y="394"/>
                </a:cubicBezTo>
                <a:cubicBezTo>
                  <a:pt x="43483" y="372"/>
                  <a:pt x="43461" y="351"/>
                  <a:pt x="43439" y="351"/>
                </a:cubicBezTo>
                <a:cubicBezTo>
                  <a:pt x="43418" y="351"/>
                  <a:pt x="43396" y="372"/>
                  <a:pt x="43396" y="394"/>
                </a:cubicBezTo>
                <a:cubicBezTo>
                  <a:pt x="43396" y="416"/>
                  <a:pt x="43418" y="438"/>
                  <a:pt x="43439" y="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4"/>
          <p:cNvSpPr/>
          <p:nvPr/>
        </p:nvSpPr>
        <p:spPr>
          <a:xfrm>
            <a:off x="447750" y="225450"/>
            <a:ext cx="8248500" cy="46926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4"/>
          <p:cNvSpPr/>
          <p:nvPr/>
        </p:nvSpPr>
        <p:spPr>
          <a:xfrm>
            <a:off x="453134" y="225450"/>
            <a:ext cx="8238000" cy="385200"/>
          </a:xfrm>
          <a:prstGeom prst="round2SameRect">
            <a:avLst>
              <a:gd name="adj1" fmla="val 34096"/>
              <a:gd name="adj2" fmla="val 0"/>
            </a:avLst>
          </a:prstGeom>
          <a:solidFill>
            <a:srgbClr val="E94F2D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" name="Google Shape;32;p44"/>
          <p:cNvGrpSpPr/>
          <p:nvPr/>
        </p:nvGrpSpPr>
        <p:grpSpPr>
          <a:xfrm>
            <a:off x="600646" y="346247"/>
            <a:ext cx="750477" cy="143376"/>
            <a:chOff x="7841645" y="1419444"/>
            <a:chExt cx="734897" cy="140400"/>
          </a:xfrm>
        </p:grpSpPr>
        <p:sp>
          <p:nvSpPr>
            <p:cNvPr id="33" name="Google Shape;33;p44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4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4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44"/>
          <p:cNvSpPr txBox="1">
            <a:spLocks noGrp="1"/>
          </p:cNvSpPr>
          <p:nvPr>
            <p:ph type="title"/>
          </p:nvPr>
        </p:nvSpPr>
        <p:spPr>
          <a:xfrm>
            <a:off x="730200" y="681000"/>
            <a:ext cx="7683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4"/>
          <p:cNvSpPr txBox="1">
            <a:spLocks noGrp="1"/>
          </p:cNvSpPr>
          <p:nvPr>
            <p:ph type="title" idx="2"/>
          </p:nvPr>
        </p:nvSpPr>
        <p:spPr>
          <a:xfrm>
            <a:off x="2244350" y="1568825"/>
            <a:ext cx="22569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38" name="Google Shape;38;p44"/>
          <p:cNvSpPr txBox="1">
            <a:spLocks noGrp="1"/>
          </p:cNvSpPr>
          <p:nvPr>
            <p:ph type="subTitle" idx="1"/>
          </p:nvPr>
        </p:nvSpPr>
        <p:spPr>
          <a:xfrm>
            <a:off x="4915125" y="1528775"/>
            <a:ext cx="27717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4"/>
          <p:cNvSpPr txBox="1">
            <a:spLocks noGrp="1"/>
          </p:cNvSpPr>
          <p:nvPr>
            <p:ph type="title" idx="3"/>
          </p:nvPr>
        </p:nvSpPr>
        <p:spPr>
          <a:xfrm>
            <a:off x="2244350" y="2360301"/>
            <a:ext cx="22569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40" name="Google Shape;40;p44"/>
          <p:cNvSpPr txBox="1">
            <a:spLocks noGrp="1"/>
          </p:cNvSpPr>
          <p:nvPr>
            <p:ph type="subTitle" idx="4"/>
          </p:nvPr>
        </p:nvSpPr>
        <p:spPr>
          <a:xfrm>
            <a:off x="4915125" y="2320251"/>
            <a:ext cx="27717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4"/>
          <p:cNvSpPr txBox="1">
            <a:spLocks noGrp="1"/>
          </p:cNvSpPr>
          <p:nvPr>
            <p:ph type="title" idx="5"/>
          </p:nvPr>
        </p:nvSpPr>
        <p:spPr>
          <a:xfrm>
            <a:off x="2244450" y="3151776"/>
            <a:ext cx="22569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42" name="Google Shape;42;p44"/>
          <p:cNvSpPr txBox="1">
            <a:spLocks noGrp="1"/>
          </p:cNvSpPr>
          <p:nvPr>
            <p:ph type="subTitle" idx="6"/>
          </p:nvPr>
        </p:nvSpPr>
        <p:spPr>
          <a:xfrm>
            <a:off x="4915125" y="3111726"/>
            <a:ext cx="27717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4"/>
          <p:cNvSpPr txBox="1">
            <a:spLocks noGrp="1"/>
          </p:cNvSpPr>
          <p:nvPr>
            <p:ph type="title" idx="7"/>
          </p:nvPr>
        </p:nvSpPr>
        <p:spPr>
          <a:xfrm>
            <a:off x="2244350" y="3943250"/>
            <a:ext cx="22569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44" name="Google Shape;44;p44"/>
          <p:cNvSpPr txBox="1">
            <a:spLocks noGrp="1"/>
          </p:cNvSpPr>
          <p:nvPr>
            <p:ph type="subTitle" idx="8"/>
          </p:nvPr>
        </p:nvSpPr>
        <p:spPr>
          <a:xfrm>
            <a:off x="4915125" y="3903201"/>
            <a:ext cx="27717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4"/>
          <p:cNvSpPr txBox="1">
            <a:spLocks noGrp="1"/>
          </p:cNvSpPr>
          <p:nvPr>
            <p:ph type="title" idx="9"/>
          </p:nvPr>
        </p:nvSpPr>
        <p:spPr>
          <a:xfrm>
            <a:off x="1296500" y="1624250"/>
            <a:ext cx="6948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4"/>
          <p:cNvSpPr txBox="1">
            <a:spLocks noGrp="1"/>
          </p:cNvSpPr>
          <p:nvPr>
            <p:ph type="title" idx="13"/>
          </p:nvPr>
        </p:nvSpPr>
        <p:spPr>
          <a:xfrm>
            <a:off x="1296500" y="2415725"/>
            <a:ext cx="6948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" name="Google Shape;47;p44"/>
          <p:cNvSpPr txBox="1">
            <a:spLocks noGrp="1"/>
          </p:cNvSpPr>
          <p:nvPr>
            <p:ph type="title" idx="14"/>
          </p:nvPr>
        </p:nvSpPr>
        <p:spPr>
          <a:xfrm>
            <a:off x="1296500" y="3215450"/>
            <a:ext cx="6948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44"/>
          <p:cNvSpPr txBox="1">
            <a:spLocks noGrp="1"/>
          </p:cNvSpPr>
          <p:nvPr>
            <p:ph type="title" idx="15"/>
          </p:nvPr>
        </p:nvSpPr>
        <p:spPr>
          <a:xfrm>
            <a:off x="1296500" y="3998675"/>
            <a:ext cx="6948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5"/>
          <p:cNvSpPr/>
          <p:nvPr/>
        </p:nvSpPr>
        <p:spPr>
          <a:xfrm>
            <a:off x="3201625" y="119774"/>
            <a:ext cx="7651829" cy="6727369"/>
          </a:xfrm>
          <a:custGeom>
            <a:avLst/>
            <a:gdLst/>
            <a:ahLst/>
            <a:cxnLst/>
            <a:rect l="l" t="t" r="r" b="b"/>
            <a:pathLst>
              <a:path w="154442" h="135783" extrusionOk="0">
                <a:moveTo>
                  <a:pt x="115831" y="135542"/>
                </a:moveTo>
                <a:lnTo>
                  <a:pt x="115831" y="135520"/>
                </a:lnTo>
                <a:lnTo>
                  <a:pt x="115831" y="135520"/>
                </a:lnTo>
                <a:cubicBezTo>
                  <a:pt x="115831" y="135520"/>
                  <a:pt x="115809" y="135520"/>
                  <a:pt x="115809" y="135520"/>
                </a:cubicBezTo>
                <a:close/>
                <a:moveTo>
                  <a:pt x="111002" y="135564"/>
                </a:moveTo>
                <a:cubicBezTo>
                  <a:pt x="111090" y="135564"/>
                  <a:pt x="110959" y="135433"/>
                  <a:pt x="110959" y="135520"/>
                </a:cubicBezTo>
                <a:cubicBezTo>
                  <a:pt x="110959" y="135542"/>
                  <a:pt x="110980" y="135564"/>
                  <a:pt x="111002" y="135564"/>
                </a:cubicBezTo>
                <a:close/>
                <a:moveTo>
                  <a:pt x="106173" y="135629"/>
                </a:moveTo>
                <a:cubicBezTo>
                  <a:pt x="106239" y="135629"/>
                  <a:pt x="106282" y="135586"/>
                  <a:pt x="106282" y="135520"/>
                </a:cubicBezTo>
                <a:cubicBezTo>
                  <a:pt x="106282" y="135367"/>
                  <a:pt x="106064" y="135367"/>
                  <a:pt x="106064" y="135520"/>
                </a:cubicBezTo>
                <a:cubicBezTo>
                  <a:pt x="106064" y="135586"/>
                  <a:pt x="106108" y="135629"/>
                  <a:pt x="106173" y="135629"/>
                </a:cubicBezTo>
                <a:close/>
                <a:moveTo>
                  <a:pt x="101344" y="135673"/>
                </a:moveTo>
                <a:cubicBezTo>
                  <a:pt x="101432" y="135673"/>
                  <a:pt x="101519" y="135608"/>
                  <a:pt x="101519" y="135520"/>
                </a:cubicBezTo>
                <a:cubicBezTo>
                  <a:pt x="101519" y="135433"/>
                  <a:pt x="101432" y="135367"/>
                  <a:pt x="101344" y="135367"/>
                </a:cubicBezTo>
                <a:cubicBezTo>
                  <a:pt x="101257" y="135367"/>
                  <a:pt x="101191" y="135433"/>
                  <a:pt x="101191" y="135520"/>
                </a:cubicBezTo>
                <a:cubicBezTo>
                  <a:pt x="101191" y="135608"/>
                  <a:pt x="101257" y="135673"/>
                  <a:pt x="101344" y="135673"/>
                </a:cubicBezTo>
                <a:close/>
                <a:moveTo>
                  <a:pt x="96537" y="135717"/>
                </a:moveTo>
                <a:cubicBezTo>
                  <a:pt x="96646" y="135717"/>
                  <a:pt x="96734" y="135629"/>
                  <a:pt x="96734" y="135520"/>
                </a:cubicBezTo>
                <a:cubicBezTo>
                  <a:pt x="96690" y="135280"/>
                  <a:pt x="96362" y="135280"/>
                  <a:pt x="96318" y="135520"/>
                </a:cubicBezTo>
                <a:cubicBezTo>
                  <a:pt x="96318" y="135629"/>
                  <a:pt x="96406" y="135717"/>
                  <a:pt x="96537" y="135717"/>
                </a:cubicBezTo>
                <a:close/>
                <a:moveTo>
                  <a:pt x="91708" y="135739"/>
                </a:moveTo>
                <a:cubicBezTo>
                  <a:pt x="91992" y="135739"/>
                  <a:pt x="91992" y="135280"/>
                  <a:pt x="91708" y="135302"/>
                </a:cubicBezTo>
                <a:cubicBezTo>
                  <a:pt x="91402" y="135302"/>
                  <a:pt x="91402" y="135739"/>
                  <a:pt x="91708" y="135739"/>
                </a:cubicBezTo>
                <a:close/>
                <a:moveTo>
                  <a:pt x="86879" y="135782"/>
                </a:moveTo>
                <a:cubicBezTo>
                  <a:pt x="87097" y="135782"/>
                  <a:pt x="87207" y="135498"/>
                  <a:pt x="87054" y="135345"/>
                </a:cubicBezTo>
                <a:cubicBezTo>
                  <a:pt x="86901" y="135170"/>
                  <a:pt x="86617" y="135302"/>
                  <a:pt x="86617" y="135520"/>
                </a:cubicBezTo>
                <a:cubicBezTo>
                  <a:pt x="86617" y="135651"/>
                  <a:pt x="86726" y="135782"/>
                  <a:pt x="86879" y="135782"/>
                </a:cubicBezTo>
                <a:close/>
                <a:moveTo>
                  <a:pt x="82050" y="135782"/>
                </a:moveTo>
                <a:cubicBezTo>
                  <a:pt x="82290" y="135782"/>
                  <a:pt x="82421" y="135476"/>
                  <a:pt x="82247" y="135302"/>
                </a:cubicBezTo>
                <a:cubicBezTo>
                  <a:pt x="82072" y="135127"/>
                  <a:pt x="81766" y="135258"/>
                  <a:pt x="81766" y="135498"/>
                </a:cubicBezTo>
                <a:cubicBezTo>
                  <a:pt x="81766" y="135651"/>
                  <a:pt x="81897" y="135782"/>
                  <a:pt x="82050" y="135782"/>
                </a:cubicBezTo>
                <a:close/>
                <a:moveTo>
                  <a:pt x="77221" y="135782"/>
                </a:moveTo>
                <a:cubicBezTo>
                  <a:pt x="77461" y="135782"/>
                  <a:pt x="77592" y="135498"/>
                  <a:pt x="77418" y="135323"/>
                </a:cubicBezTo>
                <a:cubicBezTo>
                  <a:pt x="77243" y="135149"/>
                  <a:pt x="76937" y="135258"/>
                  <a:pt x="76937" y="135520"/>
                </a:cubicBezTo>
                <a:cubicBezTo>
                  <a:pt x="76937" y="135673"/>
                  <a:pt x="77068" y="135782"/>
                  <a:pt x="77221" y="135782"/>
                </a:cubicBezTo>
                <a:close/>
                <a:moveTo>
                  <a:pt x="72392" y="135782"/>
                </a:moveTo>
                <a:cubicBezTo>
                  <a:pt x="72632" y="135782"/>
                  <a:pt x="72763" y="135476"/>
                  <a:pt x="72588" y="135302"/>
                </a:cubicBezTo>
                <a:cubicBezTo>
                  <a:pt x="72414" y="135127"/>
                  <a:pt x="72130" y="135258"/>
                  <a:pt x="72130" y="135498"/>
                </a:cubicBezTo>
                <a:cubicBezTo>
                  <a:pt x="72130" y="135651"/>
                  <a:pt x="72239" y="135782"/>
                  <a:pt x="72392" y="135782"/>
                </a:cubicBezTo>
                <a:close/>
                <a:moveTo>
                  <a:pt x="67563" y="135782"/>
                </a:moveTo>
                <a:cubicBezTo>
                  <a:pt x="67803" y="135782"/>
                  <a:pt x="67912" y="135498"/>
                  <a:pt x="67759" y="135345"/>
                </a:cubicBezTo>
                <a:cubicBezTo>
                  <a:pt x="67585" y="135170"/>
                  <a:pt x="67322" y="135302"/>
                  <a:pt x="67322" y="135520"/>
                </a:cubicBezTo>
                <a:cubicBezTo>
                  <a:pt x="67322" y="135651"/>
                  <a:pt x="67432" y="135782"/>
                  <a:pt x="67563" y="135782"/>
                </a:cubicBezTo>
                <a:close/>
                <a:moveTo>
                  <a:pt x="62734" y="135739"/>
                </a:moveTo>
                <a:cubicBezTo>
                  <a:pt x="62952" y="135739"/>
                  <a:pt x="63040" y="135498"/>
                  <a:pt x="62909" y="135367"/>
                </a:cubicBezTo>
                <a:cubicBezTo>
                  <a:pt x="62756" y="135214"/>
                  <a:pt x="62515" y="135323"/>
                  <a:pt x="62515" y="135520"/>
                </a:cubicBezTo>
                <a:cubicBezTo>
                  <a:pt x="62515" y="135651"/>
                  <a:pt x="62624" y="135739"/>
                  <a:pt x="62734" y="135739"/>
                </a:cubicBezTo>
                <a:close/>
                <a:moveTo>
                  <a:pt x="57927" y="135717"/>
                </a:moveTo>
                <a:cubicBezTo>
                  <a:pt x="58036" y="135717"/>
                  <a:pt x="58123" y="135629"/>
                  <a:pt x="58123" y="135520"/>
                </a:cubicBezTo>
                <a:cubicBezTo>
                  <a:pt x="58101" y="135280"/>
                  <a:pt x="57752" y="135280"/>
                  <a:pt x="57708" y="135520"/>
                </a:cubicBezTo>
                <a:cubicBezTo>
                  <a:pt x="57708" y="135629"/>
                  <a:pt x="57817" y="135717"/>
                  <a:pt x="57927" y="135717"/>
                </a:cubicBezTo>
                <a:close/>
                <a:moveTo>
                  <a:pt x="53098" y="135673"/>
                </a:moveTo>
                <a:cubicBezTo>
                  <a:pt x="53294" y="135673"/>
                  <a:pt x="53294" y="135367"/>
                  <a:pt x="53098" y="135367"/>
                </a:cubicBezTo>
                <a:cubicBezTo>
                  <a:pt x="52901" y="135367"/>
                  <a:pt x="52901" y="135673"/>
                  <a:pt x="53098" y="135673"/>
                </a:cubicBezTo>
                <a:close/>
                <a:moveTo>
                  <a:pt x="48268" y="135629"/>
                </a:moveTo>
                <a:cubicBezTo>
                  <a:pt x="48334" y="135629"/>
                  <a:pt x="48378" y="135586"/>
                  <a:pt x="48378" y="135520"/>
                </a:cubicBezTo>
                <a:cubicBezTo>
                  <a:pt x="48378" y="135455"/>
                  <a:pt x="48334" y="135411"/>
                  <a:pt x="48268" y="135411"/>
                </a:cubicBezTo>
                <a:cubicBezTo>
                  <a:pt x="48203" y="135411"/>
                  <a:pt x="48159" y="135455"/>
                  <a:pt x="48159" y="135520"/>
                </a:cubicBezTo>
                <a:cubicBezTo>
                  <a:pt x="48159" y="135586"/>
                  <a:pt x="48203" y="135629"/>
                  <a:pt x="48268" y="135629"/>
                </a:cubicBezTo>
                <a:close/>
                <a:moveTo>
                  <a:pt x="43439" y="135564"/>
                </a:moveTo>
                <a:cubicBezTo>
                  <a:pt x="43461" y="135564"/>
                  <a:pt x="43483" y="135542"/>
                  <a:pt x="43483" y="135520"/>
                </a:cubicBezTo>
                <a:cubicBezTo>
                  <a:pt x="43483" y="135498"/>
                  <a:pt x="43461" y="135476"/>
                  <a:pt x="43439" y="135476"/>
                </a:cubicBezTo>
                <a:cubicBezTo>
                  <a:pt x="43418" y="135476"/>
                  <a:pt x="43396" y="135498"/>
                  <a:pt x="43396" y="135520"/>
                </a:cubicBezTo>
                <a:cubicBezTo>
                  <a:pt x="43396" y="135542"/>
                  <a:pt x="43418" y="135564"/>
                  <a:pt x="43439" y="135564"/>
                </a:cubicBezTo>
                <a:close/>
                <a:moveTo>
                  <a:pt x="38610" y="135542"/>
                </a:moveTo>
                <a:lnTo>
                  <a:pt x="38632" y="135520"/>
                </a:lnTo>
                <a:cubicBezTo>
                  <a:pt x="38632" y="135520"/>
                  <a:pt x="38610" y="135520"/>
                  <a:pt x="38610" y="135520"/>
                </a:cubicBezTo>
                <a:cubicBezTo>
                  <a:pt x="38610" y="135520"/>
                  <a:pt x="38610" y="135520"/>
                  <a:pt x="38610" y="135520"/>
                </a:cubicBezTo>
                <a:cubicBezTo>
                  <a:pt x="38610" y="135520"/>
                  <a:pt x="38610" y="135542"/>
                  <a:pt x="38610" y="135542"/>
                </a:cubicBezTo>
                <a:close/>
                <a:moveTo>
                  <a:pt x="120660" y="130735"/>
                </a:moveTo>
                <a:cubicBezTo>
                  <a:pt x="120660" y="130735"/>
                  <a:pt x="120682" y="130713"/>
                  <a:pt x="120682" y="130713"/>
                </a:cubicBezTo>
                <a:cubicBezTo>
                  <a:pt x="120682" y="130691"/>
                  <a:pt x="120660" y="130669"/>
                  <a:pt x="120660" y="130669"/>
                </a:cubicBezTo>
                <a:cubicBezTo>
                  <a:pt x="120638" y="130669"/>
                  <a:pt x="120638" y="130691"/>
                  <a:pt x="120638" y="130713"/>
                </a:cubicBezTo>
                <a:cubicBezTo>
                  <a:pt x="120617" y="130713"/>
                  <a:pt x="120638" y="130735"/>
                  <a:pt x="120660" y="130735"/>
                </a:cubicBezTo>
                <a:close/>
                <a:moveTo>
                  <a:pt x="115831" y="130800"/>
                </a:moveTo>
                <a:cubicBezTo>
                  <a:pt x="115941" y="130778"/>
                  <a:pt x="115941" y="130604"/>
                  <a:pt x="115831" y="130604"/>
                </a:cubicBezTo>
                <a:cubicBezTo>
                  <a:pt x="115700" y="130582"/>
                  <a:pt x="115700" y="130822"/>
                  <a:pt x="115831" y="130800"/>
                </a:cubicBezTo>
                <a:close/>
                <a:moveTo>
                  <a:pt x="111002" y="130866"/>
                </a:moveTo>
                <a:cubicBezTo>
                  <a:pt x="111286" y="130866"/>
                  <a:pt x="110827" y="130429"/>
                  <a:pt x="110827" y="130713"/>
                </a:cubicBezTo>
                <a:cubicBezTo>
                  <a:pt x="110827" y="130800"/>
                  <a:pt x="110915" y="130866"/>
                  <a:pt x="111002" y="130866"/>
                </a:cubicBezTo>
                <a:close/>
                <a:moveTo>
                  <a:pt x="106173" y="130931"/>
                </a:moveTo>
                <a:cubicBezTo>
                  <a:pt x="106392" y="130931"/>
                  <a:pt x="106479" y="130691"/>
                  <a:pt x="106348" y="130538"/>
                </a:cubicBezTo>
                <a:cubicBezTo>
                  <a:pt x="106195" y="130385"/>
                  <a:pt x="105955" y="130494"/>
                  <a:pt x="105955" y="130713"/>
                </a:cubicBezTo>
                <a:cubicBezTo>
                  <a:pt x="105955" y="130822"/>
                  <a:pt x="106042" y="130931"/>
                  <a:pt x="106173" y="130931"/>
                </a:cubicBezTo>
                <a:close/>
                <a:moveTo>
                  <a:pt x="101344" y="130997"/>
                </a:moveTo>
                <a:cubicBezTo>
                  <a:pt x="101606" y="130997"/>
                  <a:pt x="101737" y="130669"/>
                  <a:pt x="101563" y="130494"/>
                </a:cubicBezTo>
                <a:cubicBezTo>
                  <a:pt x="101366" y="130298"/>
                  <a:pt x="101060" y="130429"/>
                  <a:pt x="101060" y="130713"/>
                </a:cubicBezTo>
                <a:cubicBezTo>
                  <a:pt x="101060" y="130866"/>
                  <a:pt x="101191" y="130997"/>
                  <a:pt x="101344" y="130997"/>
                </a:cubicBezTo>
                <a:close/>
                <a:moveTo>
                  <a:pt x="96515" y="131041"/>
                </a:moveTo>
                <a:cubicBezTo>
                  <a:pt x="96821" y="131041"/>
                  <a:pt x="96974" y="130669"/>
                  <a:pt x="96755" y="130451"/>
                </a:cubicBezTo>
                <a:cubicBezTo>
                  <a:pt x="96559" y="130254"/>
                  <a:pt x="96187" y="130407"/>
                  <a:pt x="96187" y="130713"/>
                </a:cubicBezTo>
                <a:cubicBezTo>
                  <a:pt x="96187" y="130888"/>
                  <a:pt x="96340" y="131041"/>
                  <a:pt x="96515" y="131041"/>
                </a:cubicBezTo>
                <a:close/>
                <a:moveTo>
                  <a:pt x="91708" y="131084"/>
                </a:moveTo>
                <a:cubicBezTo>
                  <a:pt x="92036" y="131084"/>
                  <a:pt x="92211" y="130669"/>
                  <a:pt x="91970" y="130429"/>
                </a:cubicBezTo>
                <a:cubicBezTo>
                  <a:pt x="91730" y="130188"/>
                  <a:pt x="91315" y="130363"/>
                  <a:pt x="91315" y="130713"/>
                </a:cubicBezTo>
                <a:cubicBezTo>
                  <a:pt x="91315" y="130910"/>
                  <a:pt x="91489" y="131084"/>
                  <a:pt x="91708" y="131084"/>
                </a:cubicBezTo>
                <a:close/>
                <a:moveTo>
                  <a:pt x="86879" y="131106"/>
                </a:moveTo>
                <a:cubicBezTo>
                  <a:pt x="87229" y="131106"/>
                  <a:pt x="87403" y="130669"/>
                  <a:pt x="87163" y="130407"/>
                </a:cubicBezTo>
                <a:cubicBezTo>
                  <a:pt x="86901" y="130167"/>
                  <a:pt x="86464" y="130341"/>
                  <a:pt x="86464" y="130713"/>
                </a:cubicBezTo>
                <a:cubicBezTo>
                  <a:pt x="86464" y="130931"/>
                  <a:pt x="86660" y="131106"/>
                  <a:pt x="86879" y="131106"/>
                </a:cubicBezTo>
                <a:close/>
                <a:moveTo>
                  <a:pt x="82050" y="131106"/>
                </a:moveTo>
                <a:cubicBezTo>
                  <a:pt x="82421" y="131106"/>
                  <a:pt x="82596" y="130647"/>
                  <a:pt x="82334" y="130385"/>
                </a:cubicBezTo>
                <a:cubicBezTo>
                  <a:pt x="82072" y="130123"/>
                  <a:pt x="81635" y="130320"/>
                  <a:pt x="81635" y="130691"/>
                </a:cubicBezTo>
                <a:cubicBezTo>
                  <a:pt x="81635" y="130910"/>
                  <a:pt x="81810" y="131106"/>
                  <a:pt x="82050" y="131106"/>
                </a:cubicBezTo>
                <a:close/>
                <a:moveTo>
                  <a:pt x="77221" y="131106"/>
                </a:moveTo>
                <a:cubicBezTo>
                  <a:pt x="77592" y="131106"/>
                  <a:pt x="77789" y="130647"/>
                  <a:pt x="77527" y="130385"/>
                </a:cubicBezTo>
                <a:cubicBezTo>
                  <a:pt x="77265" y="130123"/>
                  <a:pt x="76806" y="130320"/>
                  <a:pt x="76806" y="130691"/>
                </a:cubicBezTo>
                <a:cubicBezTo>
                  <a:pt x="76806" y="130910"/>
                  <a:pt x="77002" y="131106"/>
                  <a:pt x="77221" y="131106"/>
                </a:cubicBezTo>
                <a:close/>
                <a:moveTo>
                  <a:pt x="72392" y="131106"/>
                </a:moveTo>
                <a:cubicBezTo>
                  <a:pt x="72763" y="131106"/>
                  <a:pt x="72960" y="130647"/>
                  <a:pt x="72698" y="130385"/>
                </a:cubicBezTo>
                <a:cubicBezTo>
                  <a:pt x="72436" y="130123"/>
                  <a:pt x="71977" y="130320"/>
                  <a:pt x="71977" y="130691"/>
                </a:cubicBezTo>
                <a:cubicBezTo>
                  <a:pt x="71977" y="130910"/>
                  <a:pt x="72173" y="131106"/>
                  <a:pt x="72392" y="131106"/>
                </a:cubicBezTo>
                <a:close/>
                <a:moveTo>
                  <a:pt x="67563" y="131106"/>
                </a:moveTo>
                <a:cubicBezTo>
                  <a:pt x="67934" y="131106"/>
                  <a:pt x="68109" y="130669"/>
                  <a:pt x="67847" y="130407"/>
                </a:cubicBezTo>
                <a:cubicBezTo>
                  <a:pt x="67606" y="130167"/>
                  <a:pt x="67169" y="130341"/>
                  <a:pt x="67169" y="130713"/>
                </a:cubicBezTo>
                <a:cubicBezTo>
                  <a:pt x="67169" y="130931"/>
                  <a:pt x="67344" y="131106"/>
                  <a:pt x="67563" y="131106"/>
                </a:cubicBezTo>
                <a:close/>
                <a:moveTo>
                  <a:pt x="62734" y="131084"/>
                </a:moveTo>
                <a:cubicBezTo>
                  <a:pt x="63083" y="131084"/>
                  <a:pt x="63258" y="130669"/>
                  <a:pt x="63018" y="130429"/>
                </a:cubicBezTo>
                <a:cubicBezTo>
                  <a:pt x="62777" y="130188"/>
                  <a:pt x="62362" y="130363"/>
                  <a:pt x="62362" y="130713"/>
                </a:cubicBezTo>
                <a:cubicBezTo>
                  <a:pt x="62362" y="130910"/>
                  <a:pt x="62537" y="131084"/>
                  <a:pt x="62734" y="131084"/>
                </a:cubicBezTo>
                <a:close/>
                <a:moveTo>
                  <a:pt x="57927" y="131041"/>
                </a:moveTo>
                <a:cubicBezTo>
                  <a:pt x="58211" y="131041"/>
                  <a:pt x="58364" y="130669"/>
                  <a:pt x="58167" y="130473"/>
                </a:cubicBezTo>
                <a:cubicBezTo>
                  <a:pt x="57948" y="130254"/>
                  <a:pt x="57577" y="130407"/>
                  <a:pt x="57577" y="130713"/>
                </a:cubicBezTo>
                <a:cubicBezTo>
                  <a:pt x="57577" y="130888"/>
                  <a:pt x="57730" y="131041"/>
                  <a:pt x="57927" y="131041"/>
                </a:cubicBezTo>
                <a:close/>
                <a:moveTo>
                  <a:pt x="53098" y="130975"/>
                </a:moveTo>
                <a:cubicBezTo>
                  <a:pt x="53338" y="130975"/>
                  <a:pt x="53469" y="130691"/>
                  <a:pt x="53294" y="130516"/>
                </a:cubicBezTo>
                <a:cubicBezTo>
                  <a:pt x="53119" y="130341"/>
                  <a:pt x="52813" y="130473"/>
                  <a:pt x="52813" y="130713"/>
                </a:cubicBezTo>
                <a:cubicBezTo>
                  <a:pt x="52813" y="130866"/>
                  <a:pt x="52945" y="130975"/>
                  <a:pt x="53098" y="130975"/>
                </a:cubicBezTo>
                <a:close/>
                <a:moveTo>
                  <a:pt x="48268" y="130931"/>
                </a:moveTo>
                <a:cubicBezTo>
                  <a:pt x="48465" y="130931"/>
                  <a:pt x="48574" y="130691"/>
                  <a:pt x="48443" y="130538"/>
                </a:cubicBezTo>
                <a:cubicBezTo>
                  <a:pt x="48290" y="130385"/>
                  <a:pt x="48050" y="130494"/>
                  <a:pt x="48050" y="130691"/>
                </a:cubicBezTo>
                <a:cubicBezTo>
                  <a:pt x="48050" y="130822"/>
                  <a:pt x="48137" y="130931"/>
                  <a:pt x="48268" y="130931"/>
                </a:cubicBezTo>
                <a:close/>
                <a:moveTo>
                  <a:pt x="43439" y="130866"/>
                </a:moveTo>
                <a:cubicBezTo>
                  <a:pt x="43702" y="130866"/>
                  <a:pt x="43287" y="130451"/>
                  <a:pt x="43287" y="130691"/>
                </a:cubicBezTo>
                <a:cubicBezTo>
                  <a:pt x="43287" y="130800"/>
                  <a:pt x="43352" y="130866"/>
                  <a:pt x="43439" y="130866"/>
                </a:cubicBezTo>
                <a:close/>
                <a:moveTo>
                  <a:pt x="38610" y="130800"/>
                </a:moveTo>
                <a:cubicBezTo>
                  <a:pt x="38676" y="130800"/>
                  <a:pt x="38720" y="130757"/>
                  <a:pt x="38720" y="130691"/>
                </a:cubicBezTo>
                <a:cubicBezTo>
                  <a:pt x="38720" y="130560"/>
                  <a:pt x="38457" y="130800"/>
                  <a:pt x="38610" y="130800"/>
                </a:cubicBezTo>
                <a:close/>
                <a:moveTo>
                  <a:pt x="33803" y="130735"/>
                </a:moveTo>
                <a:cubicBezTo>
                  <a:pt x="33803" y="130735"/>
                  <a:pt x="33825" y="130713"/>
                  <a:pt x="33825" y="130713"/>
                </a:cubicBezTo>
                <a:cubicBezTo>
                  <a:pt x="33825" y="130669"/>
                  <a:pt x="33760" y="130669"/>
                  <a:pt x="33760" y="130713"/>
                </a:cubicBezTo>
                <a:cubicBezTo>
                  <a:pt x="33760" y="130713"/>
                  <a:pt x="33781" y="130735"/>
                  <a:pt x="33803" y="130735"/>
                </a:cubicBezTo>
                <a:close/>
                <a:moveTo>
                  <a:pt x="125489" y="125928"/>
                </a:moveTo>
                <a:cubicBezTo>
                  <a:pt x="125555" y="125928"/>
                  <a:pt x="125424" y="125775"/>
                  <a:pt x="125424" y="125862"/>
                </a:cubicBezTo>
                <a:cubicBezTo>
                  <a:pt x="125424" y="125906"/>
                  <a:pt x="125446" y="125928"/>
                  <a:pt x="125489" y="125928"/>
                </a:cubicBezTo>
                <a:close/>
                <a:moveTo>
                  <a:pt x="120660" y="125993"/>
                </a:moveTo>
                <a:cubicBezTo>
                  <a:pt x="120857" y="125993"/>
                  <a:pt x="120529" y="125665"/>
                  <a:pt x="120529" y="125862"/>
                </a:cubicBezTo>
                <a:cubicBezTo>
                  <a:pt x="120529" y="125949"/>
                  <a:pt x="120573" y="125993"/>
                  <a:pt x="120660" y="125993"/>
                </a:cubicBezTo>
                <a:close/>
                <a:moveTo>
                  <a:pt x="115831" y="126081"/>
                </a:moveTo>
                <a:cubicBezTo>
                  <a:pt x="116028" y="126081"/>
                  <a:pt x="116115" y="125840"/>
                  <a:pt x="115984" y="125709"/>
                </a:cubicBezTo>
                <a:cubicBezTo>
                  <a:pt x="115831" y="125578"/>
                  <a:pt x="115613" y="125687"/>
                  <a:pt x="115613" y="125862"/>
                </a:cubicBezTo>
                <a:cubicBezTo>
                  <a:pt x="115613" y="125993"/>
                  <a:pt x="115700" y="126081"/>
                  <a:pt x="115831" y="126081"/>
                </a:cubicBezTo>
                <a:close/>
                <a:moveTo>
                  <a:pt x="111002" y="126168"/>
                </a:moveTo>
                <a:cubicBezTo>
                  <a:pt x="111264" y="126168"/>
                  <a:pt x="111396" y="125840"/>
                  <a:pt x="111221" y="125665"/>
                </a:cubicBezTo>
                <a:cubicBezTo>
                  <a:pt x="111024" y="125469"/>
                  <a:pt x="110696" y="125600"/>
                  <a:pt x="110718" y="125862"/>
                </a:cubicBezTo>
                <a:cubicBezTo>
                  <a:pt x="110718" y="126037"/>
                  <a:pt x="110849" y="126168"/>
                  <a:pt x="111002" y="126168"/>
                </a:cubicBezTo>
                <a:close/>
                <a:moveTo>
                  <a:pt x="106173" y="126233"/>
                </a:moveTo>
                <a:cubicBezTo>
                  <a:pt x="106501" y="126233"/>
                  <a:pt x="106676" y="125840"/>
                  <a:pt x="106435" y="125600"/>
                </a:cubicBezTo>
                <a:cubicBezTo>
                  <a:pt x="106195" y="125381"/>
                  <a:pt x="105824" y="125534"/>
                  <a:pt x="105824" y="125862"/>
                </a:cubicBezTo>
                <a:cubicBezTo>
                  <a:pt x="105824" y="126059"/>
                  <a:pt x="105977" y="126233"/>
                  <a:pt x="106173" y="126233"/>
                </a:cubicBezTo>
                <a:close/>
                <a:moveTo>
                  <a:pt x="101344" y="126299"/>
                </a:moveTo>
                <a:cubicBezTo>
                  <a:pt x="101737" y="126299"/>
                  <a:pt x="101934" y="125840"/>
                  <a:pt x="101650" y="125556"/>
                </a:cubicBezTo>
                <a:cubicBezTo>
                  <a:pt x="101388" y="125294"/>
                  <a:pt x="100929" y="125491"/>
                  <a:pt x="100929" y="125862"/>
                </a:cubicBezTo>
                <a:cubicBezTo>
                  <a:pt x="100929" y="126102"/>
                  <a:pt x="101104" y="126299"/>
                  <a:pt x="101344" y="126299"/>
                </a:cubicBezTo>
                <a:close/>
                <a:moveTo>
                  <a:pt x="96515" y="126343"/>
                </a:moveTo>
                <a:cubicBezTo>
                  <a:pt x="96952" y="126343"/>
                  <a:pt x="97149" y="125818"/>
                  <a:pt x="96865" y="125534"/>
                </a:cubicBezTo>
                <a:cubicBezTo>
                  <a:pt x="96559" y="125228"/>
                  <a:pt x="96056" y="125447"/>
                  <a:pt x="96056" y="125862"/>
                </a:cubicBezTo>
                <a:cubicBezTo>
                  <a:pt x="96056" y="126124"/>
                  <a:pt x="96275" y="126343"/>
                  <a:pt x="96515" y="126343"/>
                </a:cubicBezTo>
                <a:close/>
                <a:moveTo>
                  <a:pt x="91708" y="126365"/>
                </a:moveTo>
                <a:cubicBezTo>
                  <a:pt x="92145" y="126365"/>
                  <a:pt x="92385" y="125818"/>
                  <a:pt x="92058" y="125512"/>
                </a:cubicBezTo>
                <a:cubicBezTo>
                  <a:pt x="91730" y="125185"/>
                  <a:pt x="91184" y="125425"/>
                  <a:pt x="91184" y="125862"/>
                </a:cubicBezTo>
                <a:cubicBezTo>
                  <a:pt x="91184" y="126146"/>
                  <a:pt x="91424" y="126386"/>
                  <a:pt x="91708" y="126365"/>
                </a:cubicBezTo>
                <a:close/>
                <a:moveTo>
                  <a:pt x="86879" y="126408"/>
                </a:moveTo>
                <a:cubicBezTo>
                  <a:pt x="87360" y="126408"/>
                  <a:pt x="87600" y="125818"/>
                  <a:pt x="87250" y="125469"/>
                </a:cubicBezTo>
                <a:cubicBezTo>
                  <a:pt x="86923" y="125119"/>
                  <a:pt x="86333" y="125359"/>
                  <a:pt x="86333" y="125862"/>
                </a:cubicBezTo>
                <a:cubicBezTo>
                  <a:pt x="86333" y="126168"/>
                  <a:pt x="86573" y="126408"/>
                  <a:pt x="86879" y="126408"/>
                </a:cubicBezTo>
                <a:close/>
                <a:moveTo>
                  <a:pt x="82050" y="126408"/>
                </a:moveTo>
                <a:cubicBezTo>
                  <a:pt x="82531" y="126408"/>
                  <a:pt x="82771" y="125818"/>
                  <a:pt x="82443" y="125491"/>
                </a:cubicBezTo>
                <a:cubicBezTo>
                  <a:pt x="82094" y="125141"/>
                  <a:pt x="81504" y="125381"/>
                  <a:pt x="81504" y="125862"/>
                </a:cubicBezTo>
                <a:cubicBezTo>
                  <a:pt x="81504" y="126168"/>
                  <a:pt x="81744" y="126408"/>
                  <a:pt x="82050" y="126408"/>
                </a:cubicBezTo>
                <a:close/>
                <a:moveTo>
                  <a:pt x="77221" y="126408"/>
                </a:moveTo>
                <a:cubicBezTo>
                  <a:pt x="77723" y="126408"/>
                  <a:pt x="77986" y="125796"/>
                  <a:pt x="77614" y="125447"/>
                </a:cubicBezTo>
                <a:cubicBezTo>
                  <a:pt x="77265" y="125097"/>
                  <a:pt x="76653" y="125359"/>
                  <a:pt x="76653" y="125862"/>
                </a:cubicBezTo>
                <a:cubicBezTo>
                  <a:pt x="76653" y="126168"/>
                  <a:pt x="76915" y="126430"/>
                  <a:pt x="77221" y="126408"/>
                </a:cubicBezTo>
                <a:close/>
                <a:moveTo>
                  <a:pt x="72392" y="126408"/>
                </a:moveTo>
                <a:cubicBezTo>
                  <a:pt x="72894" y="126408"/>
                  <a:pt x="73135" y="125818"/>
                  <a:pt x="72785" y="125491"/>
                </a:cubicBezTo>
                <a:cubicBezTo>
                  <a:pt x="72436" y="125141"/>
                  <a:pt x="71846" y="125381"/>
                  <a:pt x="71846" y="125862"/>
                </a:cubicBezTo>
                <a:cubicBezTo>
                  <a:pt x="71846" y="126168"/>
                  <a:pt x="72086" y="126408"/>
                  <a:pt x="72392" y="126408"/>
                </a:cubicBezTo>
                <a:close/>
                <a:moveTo>
                  <a:pt x="67563" y="126408"/>
                </a:moveTo>
                <a:cubicBezTo>
                  <a:pt x="68065" y="126408"/>
                  <a:pt x="68306" y="125818"/>
                  <a:pt x="67956" y="125469"/>
                </a:cubicBezTo>
                <a:cubicBezTo>
                  <a:pt x="67606" y="125119"/>
                  <a:pt x="67017" y="125359"/>
                  <a:pt x="67017" y="125862"/>
                </a:cubicBezTo>
                <a:cubicBezTo>
                  <a:pt x="67017" y="126168"/>
                  <a:pt x="67279" y="126408"/>
                  <a:pt x="67563" y="126408"/>
                </a:cubicBezTo>
                <a:close/>
                <a:moveTo>
                  <a:pt x="62734" y="126365"/>
                </a:moveTo>
                <a:cubicBezTo>
                  <a:pt x="63193" y="126365"/>
                  <a:pt x="63433" y="125818"/>
                  <a:pt x="63105" y="125512"/>
                </a:cubicBezTo>
                <a:cubicBezTo>
                  <a:pt x="62777" y="125185"/>
                  <a:pt x="62231" y="125425"/>
                  <a:pt x="62231" y="125862"/>
                </a:cubicBezTo>
                <a:cubicBezTo>
                  <a:pt x="62231" y="126146"/>
                  <a:pt x="62472" y="126365"/>
                  <a:pt x="62734" y="126365"/>
                </a:cubicBezTo>
                <a:close/>
                <a:moveTo>
                  <a:pt x="57927" y="126343"/>
                </a:moveTo>
                <a:cubicBezTo>
                  <a:pt x="58342" y="126343"/>
                  <a:pt x="58560" y="125840"/>
                  <a:pt x="58254" y="125534"/>
                </a:cubicBezTo>
                <a:cubicBezTo>
                  <a:pt x="57948" y="125228"/>
                  <a:pt x="57446" y="125447"/>
                  <a:pt x="57446" y="125862"/>
                </a:cubicBezTo>
                <a:cubicBezTo>
                  <a:pt x="57446" y="126124"/>
                  <a:pt x="57664" y="126343"/>
                  <a:pt x="57927" y="126343"/>
                </a:cubicBezTo>
                <a:close/>
                <a:moveTo>
                  <a:pt x="53098" y="126277"/>
                </a:moveTo>
                <a:cubicBezTo>
                  <a:pt x="53469" y="126277"/>
                  <a:pt x="53644" y="125840"/>
                  <a:pt x="53382" y="125578"/>
                </a:cubicBezTo>
                <a:cubicBezTo>
                  <a:pt x="53119" y="125316"/>
                  <a:pt x="52682" y="125491"/>
                  <a:pt x="52682" y="125862"/>
                </a:cubicBezTo>
                <a:cubicBezTo>
                  <a:pt x="52682" y="126102"/>
                  <a:pt x="52857" y="126277"/>
                  <a:pt x="53098" y="126277"/>
                </a:cubicBezTo>
                <a:close/>
                <a:moveTo>
                  <a:pt x="48268" y="126233"/>
                </a:moveTo>
                <a:cubicBezTo>
                  <a:pt x="48596" y="126233"/>
                  <a:pt x="48749" y="125840"/>
                  <a:pt x="48531" y="125600"/>
                </a:cubicBezTo>
                <a:cubicBezTo>
                  <a:pt x="48290" y="125381"/>
                  <a:pt x="47897" y="125534"/>
                  <a:pt x="47897" y="125862"/>
                </a:cubicBezTo>
                <a:cubicBezTo>
                  <a:pt x="47897" y="126059"/>
                  <a:pt x="48072" y="126233"/>
                  <a:pt x="48268" y="126233"/>
                </a:cubicBezTo>
                <a:close/>
                <a:moveTo>
                  <a:pt x="43439" y="126146"/>
                </a:moveTo>
                <a:cubicBezTo>
                  <a:pt x="43680" y="126146"/>
                  <a:pt x="43811" y="125862"/>
                  <a:pt x="43636" y="125687"/>
                </a:cubicBezTo>
                <a:cubicBezTo>
                  <a:pt x="43461" y="125512"/>
                  <a:pt x="43177" y="125622"/>
                  <a:pt x="43177" y="125884"/>
                </a:cubicBezTo>
                <a:cubicBezTo>
                  <a:pt x="43177" y="126037"/>
                  <a:pt x="43287" y="126146"/>
                  <a:pt x="43439" y="126146"/>
                </a:cubicBezTo>
                <a:close/>
                <a:moveTo>
                  <a:pt x="38610" y="126081"/>
                </a:moveTo>
                <a:cubicBezTo>
                  <a:pt x="38894" y="126081"/>
                  <a:pt x="38894" y="125665"/>
                  <a:pt x="38610" y="125665"/>
                </a:cubicBezTo>
                <a:cubicBezTo>
                  <a:pt x="38326" y="125665"/>
                  <a:pt x="38326" y="126081"/>
                  <a:pt x="38610" y="126081"/>
                </a:cubicBezTo>
                <a:close/>
                <a:moveTo>
                  <a:pt x="33803" y="126015"/>
                </a:moveTo>
                <a:cubicBezTo>
                  <a:pt x="34000" y="126015"/>
                  <a:pt x="33650" y="125665"/>
                  <a:pt x="33650" y="125862"/>
                </a:cubicBezTo>
                <a:cubicBezTo>
                  <a:pt x="33650" y="125949"/>
                  <a:pt x="33716" y="126015"/>
                  <a:pt x="33803" y="126015"/>
                </a:cubicBezTo>
                <a:close/>
                <a:moveTo>
                  <a:pt x="28974" y="125928"/>
                </a:moveTo>
                <a:cubicBezTo>
                  <a:pt x="29062" y="125928"/>
                  <a:pt x="28909" y="125775"/>
                  <a:pt x="28909" y="125862"/>
                </a:cubicBezTo>
                <a:cubicBezTo>
                  <a:pt x="28909" y="125906"/>
                  <a:pt x="28931" y="125928"/>
                  <a:pt x="28974" y="125928"/>
                </a:cubicBezTo>
                <a:close/>
                <a:moveTo>
                  <a:pt x="130297" y="121099"/>
                </a:moveTo>
                <a:cubicBezTo>
                  <a:pt x="130362" y="121099"/>
                  <a:pt x="130362" y="120989"/>
                  <a:pt x="130297" y="120989"/>
                </a:cubicBezTo>
                <a:cubicBezTo>
                  <a:pt x="130231" y="120989"/>
                  <a:pt x="130231" y="121099"/>
                  <a:pt x="130297" y="121099"/>
                </a:cubicBezTo>
                <a:close/>
                <a:moveTo>
                  <a:pt x="125467" y="121208"/>
                </a:moveTo>
                <a:cubicBezTo>
                  <a:pt x="125555" y="121208"/>
                  <a:pt x="125642" y="121142"/>
                  <a:pt x="125642" y="121055"/>
                </a:cubicBezTo>
                <a:cubicBezTo>
                  <a:pt x="125642" y="120946"/>
                  <a:pt x="125555" y="120880"/>
                  <a:pt x="125467" y="120880"/>
                </a:cubicBezTo>
                <a:cubicBezTo>
                  <a:pt x="125380" y="120880"/>
                  <a:pt x="125315" y="120946"/>
                  <a:pt x="125315" y="121055"/>
                </a:cubicBezTo>
                <a:cubicBezTo>
                  <a:pt x="125315" y="121142"/>
                  <a:pt x="125380" y="121208"/>
                  <a:pt x="125467" y="121208"/>
                </a:cubicBezTo>
                <a:close/>
                <a:moveTo>
                  <a:pt x="120638" y="121295"/>
                </a:moveTo>
                <a:cubicBezTo>
                  <a:pt x="120879" y="121295"/>
                  <a:pt x="120988" y="121033"/>
                  <a:pt x="120835" y="120858"/>
                </a:cubicBezTo>
                <a:cubicBezTo>
                  <a:pt x="120660" y="120705"/>
                  <a:pt x="120398" y="120814"/>
                  <a:pt x="120398" y="121055"/>
                </a:cubicBezTo>
                <a:cubicBezTo>
                  <a:pt x="120398" y="121186"/>
                  <a:pt x="120507" y="121295"/>
                  <a:pt x="120638" y="121295"/>
                </a:cubicBezTo>
                <a:close/>
                <a:moveTo>
                  <a:pt x="115831" y="121383"/>
                </a:moveTo>
                <a:cubicBezTo>
                  <a:pt x="116115" y="121383"/>
                  <a:pt x="116268" y="121011"/>
                  <a:pt x="116050" y="120793"/>
                </a:cubicBezTo>
                <a:cubicBezTo>
                  <a:pt x="115853" y="120596"/>
                  <a:pt x="115482" y="120749"/>
                  <a:pt x="115482" y="121055"/>
                </a:cubicBezTo>
                <a:cubicBezTo>
                  <a:pt x="115482" y="121230"/>
                  <a:pt x="115635" y="121383"/>
                  <a:pt x="115831" y="121383"/>
                </a:cubicBezTo>
                <a:close/>
                <a:moveTo>
                  <a:pt x="111002" y="121470"/>
                </a:moveTo>
                <a:cubicBezTo>
                  <a:pt x="111374" y="121470"/>
                  <a:pt x="111549" y="121011"/>
                  <a:pt x="111286" y="120749"/>
                </a:cubicBezTo>
                <a:cubicBezTo>
                  <a:pt x="111024" y="120487"/>
                  <a:pt x="110587" y="120683"/>
                  <a:pt x="110587" y="121055"/>
                </a:cubicBezTo>
                <a:cubicBezTo>
                  <a:pt x="110587" y="121273"/>
                  <a:pt x="110762" y="121470"/>
                  <a:pt x="111002" y="121470"/>
                </a:cubicBezTo>
                <a:close/>
                <a:moveTo>
                  <a:pt x="106173" y="121536"/>
                </a:moveTo>
                <a:cubicBezTo>
                  <a:pt x="106610" y="121536"/>
                  <a:pt x="106829" y="121011"/>
                  <a:pt x="106523" y="120683"/>
                </a:cubicBezTo>
                <a:cubicBezTo>
                  <a:pt x="106217" y="120377"/>
                  <a:pt x="105671" y="120596"/>
                  <a:pt x="105671" y="121055"/>
                </a:cubicBezTo>
                <a:cubicBezTo>
                  <a:pt x="105671" y="121317"/>
                  <a:pt x="105889" y="121536"/>
                  <a:pt x="106173" y="121536"/>
                </a:cubicBezTo>
                <a:close/>
                <a:moveTo>
                  <a:pt x="101344" y="121601"/>
                </a:moveTo>
                <a:cubicBezTo>
                  <a:pt x="101825" y="121601"/>
                  <a:pt x="102065" y="121011"/>
                  <a:pt x="101737" y="120661"/>
                </a:cubicBezTo>
                <a:cubicBezTo>
                  <a:pt x="101388" y="120312"/>
                  <a:pt x="100798" y="120552"/>
                  <a:pt x="100798" y="121055"/>
                </a:cubicBezTo>
                <a:cubicBezTo>
                  <a:pt x="100798" y="121339"/>
                  <a:pt x="101038" y="121601"/>
                  <a:pt x="101344" y="121601"/>
                </a:cubicBezTo>
                <a:close/>
                <a:moveTo>
                  <a:pt x="96515" y="121645"/>
                </a:moveTo>
                <a:cubicBezTo>
                  <a:pt x="97061" y="121645"/>
                  <a:pt x="97324" y="120989"/>
                  <a:pt x="96952" y="120618"/>
                </a:cubicBezTo>
                <a:cubicBezTo>
                  <a:pt x="96559" y="120246"/>
                  <a:pt x="95925" y="120509"/>
                  <a:pt x="95925" y="121055"/>
                </a:cubicBezTo>
                <a:cubicBezTo>
                  <a:pt x="95925" y="121383"/>
                  <a:pt x="96187" y="121645"/>
                  <a:pt x="96515" y="121645"/>
                </a:cubicBezTo>
                <a:close/>
                <a:moveTo>
                  <a:pt x="91686" y="121688"/>
                </a:moveTo>
                <a:cubicBezTo>
                  <a:pt x="92276" y="121688"/>
                  <a:pt x="92560" y="120989"/>
                  <a:pt x="92145" y="120596"/>
                </a:cubicBezTo>
                <a:cubicBezTo>
                  <a:pt x="91752" y="120181"/>
                  <a:pt x="91052" y="120465"/>
                  <a:pt x="91052" y="121055"/>
                </a:cubicBezTo>
                <a:cubicBezTo>
                  <a:pt x="91052" y="121404"/>
                  <a:pt x="91336" y="121688"/>
                  <a:pt x="91686" y="121688"/>
                </a:cubicBezTo>
                <a:close/>
                <a:moveTo>
                  <a:pt x="86857" y="121710"/>
                </a:moveTo>
                <a:cubicBezTo>
                  <a:pt x="87469" y="121710"/>
                  <a:pt x="87753" y="120989"/>
                  <a:pt x="87338" y="120574"/>
                </a:cubicBezTo>
                <a:cubicBezTo>
                  <a:pt x="86923" y="120159"/>
                  <a:pt x="86202" y="120443"/>
                  <a:pt x="86202" y="121055"/>
                </a:cubicBezTo>
                <a:cubicBezTo>
                  <a:pt x="86202" y="121404"/>
                  <a:pt x="86507" y="121710"/>
                  <a:pt x="86857" y="121710"/>
                </a:cubicBezTo>
                <a:close/>
                <a:moveTo>
                  <a:pt x="82050" y="121732"/>
                </a:moveTo>
                <a:cubicBezTo>
                  <a:pt x="82662" y="121732"/>
                  <a:pt x="82968" y="120989"/>
                  <a:pt x="82531" y="120552"/>
                </a:cubicBezTo>
                <a:cubicBezTo>
                  <a:pt x="82094" y="120115"/>
                  <a:pt x="81351" y="120421"/>
                  <a:pt x="81351" y="121055"/>
                </a:cubicBezTo>
                <a:cubicBezTo>
                  <a:pt x="81351" y="121426"/>
                  <a:pt x="81657" y="121732"/>
                  <a:pt x="82050" y="121732"/>
                </a:cubicBezTo>
                <a:close/>
                <a:moveTo>
                  <a:pt x="77221" y="121732"/>
                </a:moveTo>
                <a:cubicBezTo>
                  <a:pt x="77833" y="121732"/>
                  <a:pt x="78160" y="120989"/>
                  <a:pt x="77702" y="120552"/>
                </a:cubicBezTo>
                <a:cubicBezTo>
                  <a:pt x="77265" y="120115"/>
                  <a:pt x="76522" y="120421"/>
                  <a:pt x="76522" y="121055"/>
                </a:cubicBezTo>
                <a:cubicBezTo>
                  <a:pt x="76522" y="121426"/>
                  <a:pt x="76828" y="121732"/>
                  <a:pt x="77221" y="121732"/>
                </a:cubicBezTo>
                <a:close/>
                <a:moveTo>
                  <a:pt x="72392" y="121732"/>
                </a:moveTo>
                <a:cubicBezTo>
                  <a:pt x="73004" y="121732"/>
                  <a:pt x="73331" y="120989"/>
                  <a:pt x="72894" y="120552"/>
                </a:cubicBezTo>
                <a:cubicBezTo>
                  <a:pt x="72436" y="120115"/>
                  <a:pt x="71693" y="120421"/>
                  <a:pt x="71693" y="121055"/>
                </a:cubicBezTo>
                <a:cubicBezTo>
                  <a:pt x="71693" y="121426"/>
                  <a:pt x="71999" y="121732"/>
                  <a:pt x="72392" y="121732"/>
                </a:cubicBezTo>
                <a:close/>
                <a:moveTo>
                  <a:pt x="67563" y="121710"/>
                </a:moveTo>
                <a:cubicBezTo>
                  <a:pt x="68153" y="121710"/>
                  <a:pt x="68459" y="120989"/>
                  <a:pt x="68044" y="120574"/>
                </a:cubicBezTo>
                <a:cubicBezTo>
                  <a:pt x="67606" y="120159"/>
                  <a:pt x="66885" y="120443"/>
                  <a:pt x="66885" y="121055"/>
                </a:cubicBezTo>
                <a:cubicBezTo>
                  <a:pt x="66885" y="121404"/>
                  <a:pt x="67191" y="121710"/>
                  <a:pt x="67563" y="121710"/>
                </a:cubicBezTo>
                <a:close/>
                <a:moveTo>
                  <a:pt x="62734" y="121688"/>
                </a:moveTo>
                <a:cubicBezTo>
                  <a:pt x="63302" y="121688"/>
                  <a:pt x="63608" y="120989"/>
                  <a:pt x="63193" y="120596"/>
                </a:cubicBezTo>
                <a:cubicBezTo>
                  <a:pt x="62799" y="120181"/>
                  <a:pt x="62100" y="120465"/>
                  <a:pt x="62100" y="121055"/>
                </a:cubicBezTo>
                <a:cubicBezTo>
                  <a:pt x="62100" y="121404"/>
                  <a:pt x="62384" y="121688"/>
                  <a:pt x="62734" y="121688"/>
                </a:cubicBezTo>
                <a:close/>
                <a:moveTo>
                  <a:pt x="57905" y="121645"/>
                </a:moveTo>
                <a:cubicBezTo>
                  <a:pt x="58451" y="121645"/>
                  <a:pt x="58713" y="120989"/>
                  <a:pt x="58342" y="120618"/>
                </a:cubicBezTo>
                <a:cubicBezTo>
                  <a:pt x="57970" y="120246"/>
                  <a:pt x="57315" y="120509"/>
                  <a:pt x="57315" y="121055"/>
                </a:cubicBezTo>
                <a:cubicBezTo>
                  <a:pt x="57315" y="121383"/>
                  <a:pt x="57577" y="121645"/>
                  <a:pt x="57905" y="121645"/>
                </a:cubicBezTo>
                <a:close/>
                <a:moveTo>
                  <a:pt x="53098" y="121601"/>
                </a:moveTo>
                <a:cubicBezTo>
                  <a:pt x="53578" y="121601"/>
                  <a:pt x="53819" y="121011"/>
                  <a:pt x="53469" y="120661"/>
                </a:cubicBezTo>
                <a:cubicBezTo>
                  <a:pt x="53141" y="120312"/>
                  <a:pt x="52551" y="120552"/>
                  <a:pt x="52551" y="121055"/>
                </a:cubicBezTo>
                <a:cubicBezTo>
                  <a:pt x="52551" y="121339"/>
                  <a:pt x="52792" y="121601"/>
                  <a:pt x="53098" y="121601"/>
                </a:cubicBezTo>
                <a:close/>
                <a:moveTo>
                  <a:pt x="48268" y="121536"/>
                </a:moveTo>
                <a:cubicBezTo>
                  <a:pt x="48706" y="121536"/>
                  <a:pt x="48902" y="121011"/>
                  <a:pt x="48618" y="120705"/>
                </a:cubicBezTo>
                <a:cubicBezTo>
                  <a:pt x="48312" y="120399"/>
                  <a:pt x="47788" y="120618"/>
                  <a:pt x="47788" y="121055"/>
                </a:cubicBezTo>
                <a:cubicBezTo>
                  <a:pt x="47788" y="121317"/>
                  <a:pt x="48006" y="121536"/>
                  <a:pt x="48268" y="121536"/>
                </a:cubicBezTo>
                <a:close/>
                <a:moveTo>
                  <a:pt x="43439" y="121470"/>
                </a:moveTo>
                <a:cubicBezTo>
                  <a:pt x="43811" y="121470"/>
                  <a:pt x="43986" y="121011"/>
                  <a:pt x="43724" y="120749"/>
                </a:cubicBezTo>
                <a:cubicBezTo>
                  <a:pt x="43461" y="120487"/>
                  <a:pt x="43024" y="120683"/>
                  <a:pt x="43024" y="121055"/>
                </a:cubicBezTo>
                <a:cubicBezTo>
                  <a:pt x="43024" y="121273"/>
                  <a:pt x="43199" y="121470"/>
                  <a:pt x="43439" y="121470"/>
                </a:cubicBezTo>
                <a:close/>
                <a:moveTo>
                  <a:pt x="38610" y="121361"/>
                </a:moveTo>
                <a:cubicBezTo>
                  <a:pt x="38894" y="121361"/>
                  <a:pt x="39047" y="121011"/>
                  <a:pt x="38851" y="120814"/>
                </a:cubicBezTo>
                <a:cubicBezTo>
                  <a:pt x="38632" y="120618"/>
                  <a:pt x="38283" y="120749"/>
                  <a:pt x="38283" y="121055"/>
                </a:cubicBezTo>
                <a:cubicBezTo>
                  <a:pt x="38283" y="121230"/>
                  <a:pt x="38436" y="121361"/>
                  <a:pt x="38610" y="121361"/>
                </a:cubicBezTo>
                <a:close/>
                <a:moveTo>
                  <a:pt x="33781" y="121295"/>
                </a:moveTo>
                <a:cubicBezTo>
                  <a:pt x="34000" y="121295"/>
                  <a:pt x="34109" y="121033"/>
                  <a:pt x="33956" y="120880"/>
                </a:cubicBezTo>
                <a:cubicBezTo>
                  <a:pt x="33803" y="120727"/>
                  <a:pt x="33541" y="120836"/>
                  <a:pt x="33541" y="121055"/>
                </a:cubicBezTo>
                <a:cubicBezTo>
                  <a:pt x="33541" y="121186"/>
                  <a:pt x="33650" y="121295"/>
                  <a:pt x="33781" y="121295"/>
                </a:cubicBezTo>
                <a:close/>
                <a:moveTo>
                  <a:pt x="28952" y="121186"/>
                </a:moveTo>
                <a:cubicBezTo>
                  <a:pt x="29193" y="121186"/>
                  <a:pt x="28821" y="120814"/>
                  <a:pt x="28821" y="121055"/>
                </a:cubicBezTo>
                <a:cubicBezTo>
                  <a:pt x="28821" y="121120"/>
                  <a:pt x="28887" y="121186"/>
                  <a:pt x="28952" y="121186"/>
                </a:cubicBezTo>
                <a:close/>
                <a:moveTo>
                  <a:pt x="24123" y="121099"/>
                </a:moveTo>
                <a:cubicBezTo>
                  <a:pt x="24211" y="121099"/>
                  <a:pt x="24211" y="120989"/>
                  <a:pt x="24123" y="120989"/>
                </a:cubicBezTo>
                <a:cubicBezTo>
                  <a:pt x="24058" y="120989"/>
                  <a:pt x="24058" y="121099"/>
                  <a:pt x="24123" y="121099"/>
                </a:cubicBezTo>
                <a:close/>
                <a:moveTo>
                  <a:pt x="135126" y="116269"/>
                </a:moveTo>
                <a:cubicBezTo>
                  <a:pt x="135147" y="116269"/>
                  <a:pt x="135169" y="116248"/>
                  <a:pt x="135169" y="116226"/>
                </a:cubicBezTo>
                <a:cubicBezTo>
                  <a:pt x="135169" y="116182"/>
                  <a:pt x="135147" y="116160"/>
                  <a:pt x="135126" y="116160"/>
                </a:cubicBezTo>
                <a:cubicBezTo>
                  <a:pt x="135104" y="116160"/>
                  <a:pt x="135060" y="116182"/>
                  <a:pt x="135060" y="116226"/>
                </a:cubicBezTo>
                <a:cubicBezTo>
                  <a:pt x="135060" y="116248"/>
                  <a:pt x="135104" y="116269"/>
                  <a:pt x="135126" y="116269"/>
                </a:cubicBezTo>
                <a:close/>
                <a:moveTo>
                  <a:pt x="130297" y="116379"/>
                </a:moveTo>
                <a:cubicBezTo>
                  <a:pt x="130384" y="116379"/>
                  <a:pt x="130449" y="116313"/>
                  <a:pt x="130449" y="116226"/>
                </a:cubicBezTo>
                <a:cubicBezTo>
                  <a:pt x="130449" y="115964"/>
                  <a:pt x="130056" y="116379"/>
                  <a:pt x="130297" y="116379"/>
                </a:cubicBezTo>
                <a:close/>
                <a:moveTo>
                  <a:pt x="125467" y="116466"/>
                </a:moveTo>
                <a:cubicBezTo>
                  <a:pt x="125708" y="116466"/>
                  <a:pt x="125817" y="116204"/>
                  <a:pt x="125642" y="116029"/>
                </a:cubicBezTo>
                <a:cubicBezTo>
                  <a:pt x="125489" y="115876"/>
                  <a:pt x="125227" y="115985"/>
                  <a:pt x="125227" y="116226"/>
                </a:cubicBezTo>
                <a:cubicBezTo>
                  <a:pt x="125227" y="116357"/>
                  <a:pt x="125336" y="116466"/>
                  <a:pt x="125467" y="116466"/>
                </a:cubicBezTo>
                <a:close/>
                <a:moveTo>
                  <a:pt x="120638" y="116575"/>
                </a:moveTo>
                <a:cubicBezTo>
                  <a:pt x="121163" y="116619"/>
                  <a:pt x="121163" y="115811"/>
                  <a:pt x="120638" y="115854"/>
                </a:cubicBezTo>
                <a:cubicBezTo>
                  <a:pt x="120201" y="115898"/>
                  <a:pt x="120201" y="116532"/>
                  <a:pt x="120638" y="116575"/>
                </a:cubicBezTo>
                <a:close/>
                <a:moveTo>
                  <a:pt x="115831" y="116685"/>
                </a:moveTo>
                <a:cubicBezTo>
                  <a:pt x="116225" y="116685"/>
                  <a:pt x="116443" y="116182"/>
                  <a:pt x="116137" y="115898"/>
                </a:cubicBezTo>
                <a:cubicBezTo>
                  <a:pt x="115853" y="115614"/>
                  <a:pt x="115372" y="115811"/>
                  <a:pt x="115372" y="116226"/>
                </a:cubicBezTo>
                <a:cubicBezTo>
                  <a:pt x="115372" y="116466"/>
                  <a:pt x="115569" y="116685"/>
                  <a:pt x="115831" y="116685"/>
                </a:cubicBezTo>
                <a:close/>
                <a:moveTo>
                  <a:pt x="111002" y="116750"/>
                </a:moveTo>
                <a:cubicBezTo>
                  <a:pt x="111483" y="116750"/>
                  <a:pt x="111723" y="116160"/>
                  <a:pt x="111374" y="115811"/>
                </a:cubicBezTo>
                <a:cubicBezTo>
                  <a:pt x="111046" y="115483"/>
                  <a:pt x="110456" y="115723"/>
                  <a:pt x="110456" y="116204"/>
                </a:cubicBezTo>
                <a:cubicBezTo>
                  <a:pt x="110434" y="116510"/>
                  <a:pt x="110696" y="116750"/>
                  <a:pt x="111002" y="116750"/>
                </a:cubicBezTo>
                <a:close/>
                <a:moveTo>
                  <a:pt x="106173" y="116838"/>
                </a:moveTo>
                <a:cubicBezTo>
                  <a:pt x="106719" y="116838"/>
                  <a:pt x="106982" y="116160"/>
                  <a:pt x="106610" y="115789"/>
                </a:cubicBezTo>
                <a:cubicBezTo>
                  <a:pt x="106217" y="115395"/>
                  <a:pt x="105561" y="115679"/>
                  <a:pt x="105561" y="116226"/>
                </a:cubicBezTo>
                <a:cubicBezTo>
                  <a:pt x="105561" y="116554"/>
                  <a:pt x="105824" y="116838"/>
                  <a:pt x="106173" y="116838"/>
                </a:cubicBezTo>
                <a:close/>
                <a:moveTo>
                  <a:pt x="101344" y="116903"/>
                </a:moveTo>
                <a:cubicBezTo>
                  <a:pt x="101956" y="116903"/>
                  <a:pt x="102262" y="116160"/>
                  <a:pt x="101825" y="115745"/>
                </a:cubicBezTo>
                <a:cubicBezTo>
                  <a:pt x="101388" y="115308"/>
                  <a:pt x="100667" y="115614"/>
                  <a:pt x="100667" y="116226"/>
                </a:cubicBezTo>
                <a:cubicBezTo>
                  <a:pt x="100667" y="116597"/>
                  <a:pt x="100973" y="116903"/>
                  <a:pt x="101344" y="116903"/>
                </a:cubicBezTo>
                <a:close/>
                <a:moveTo>
                  <a:pt x="96515" y="116947"/>
                </a:moveTo>
                <a:cubicBezTo>
                  <a:pt x="97171" y="116947"/>
                  <a:pt x="97498" y="116160"/>
                  <a:pt x="97040" y="115701"/>
                </a:cubicBezTo>
                <a:cubicBezTo>
                  <a:pt x="96581" y="115242"/>
                  <a:pt x="95772" y="115570"/>
                  <a:pt x="95772" y="116226"/>
                </a:cubicBezTo>
                <a:cubicBezTo>
                  <a:pt x="95772" y="116619"/>
                  <a:pt x="96122" y="116947"/>
                  <a:pt x="96515" y="116947"/>
                </a:cubicBezTo>
                <a:close/>
                <a:moveTo>
                  <a:pt x="91686" y="116991"/>
                </a:moveTo>
                <a:cubicBezTo>
                  <a:pt x="92385" y="116991"/>
                  <a:pt x="92735" y="116160"/>
                  <a:pt x="92232" y="115679"/>
                </a:cubicBezTo>
                <a:cubicBezTo>
                  <a:pt x="91752" y="115177"/>
                  <a:pt x="90921" y="115527"/>
                  <a:pt x="90921" y="116226"/>
                </a:cubicBezTo>
                <a:cubicBezTo>
                  <a:pt x="90921" y="116641"/>
                  <a:pt x="91271" y="116991"/>
                  <a:pt x="91686" y="116991"/>
                </a:cubicBezTo>
                <a:close/>
                <a:moveTo>
                  <a:pt x="86857" y="117034"/>
                </a:moveTo>
                <a:cubicBezTo>
                  <a:pt x="87600" y="117034"/>
                  <a:pt x="87971" y="116160"/>
                  <a:pt x="87447" y="115636"/>
                </a:cubicBezTo>
                <a:cubicBezTo>
                  <a:pt x="86923" y="115111"/>
                  <a:pt x="86049" y="115483"/>
                  <a:pt x="86049" y="116226"/>
                </a:cubicBezTo>
                <a:cubicBezTo>
                  <a:pt x="86049" y="116663"/>
                  <a:pt x="86420" y="117034"/>
                  <a:pt x="86857" y="117034"/>
                </a:cubicBezTo>
                <a:close/>
                <a:moveTo>
                  <a:pt x="82050" y="117056"/>
                </a:moveTo>
                <a:cubicBezTo>
                  <a:pt x="82793" y="117056"/>
                  <a:pt x="83164" y="116160"/>
                  <a:pt x="82640" y="115614"/>
                </a:cubicBezTo>
                <a:cubicBezTo>
                  <a:pt x="82115" y="115090"/>
                  <a:pt x="81198" y="115461"/>
                  <a:pt x="81198" y="116226"/>
                </a:cubicBezTo>
                <a:cubicBezTo>
                  <a:pt x="81198" y="116685"/>
                  <a:pt x="81569" y="117056"/>
                  <a:pt x="82050" y="117056"/>
                </a:cubicBezTo>
                <a:close/>
                <a:moveTo>
                  <a:pt x="77221" y="117056"/>
                </a:moveTo>
                <a:cubicBezTo>
                  <a:pt x="77964" y="117056"/>
                  <a:pt x="78357" y="116160"/>
                  <a:pt x="77811" y="115614"/>
                </a:cubicBezTo>
                <a:cubicBezTo>
                  <a:pt x="77286" y="115090"/>
                  <a:pt x="76369" y="115461"/>
                  <a:pt x="76369" y="116226"/>
                </a:cubicBezTo>
                <a:cubicBezTo>
                  <a:pt x="76369" y="116685"/>
                  <a:pt x="76740" y="117056"/>
                  <a:pt x="77221" y="117056"/>
                </a:cubicBezTo>
                <a:close/>
                <a:moveTo>
                  <a:pt x="72392" y="117056"/>
                </a:moveTo>
                <a:cubicBezTo>
                  <a:pt x="73113" y="117056"/>
                  <a:pt x="73484" y="116182"/>
                  <a:pt x="72982" y="115658"/>
                </a:cubicBezTo>
                <a:cubicBezTo>
                  <a:pt x="72457" y="115155"/>
                  <a:pt x="71561" y="115505"/>
                  <a:pt x="71561" y="116248"/>
                </a:cubicBezTo>
                <a:cubicBezTo>
                  <a:pt x="71561" y="116685"/>
                  <a:pt x="71933" y="117056"/>
                  <a:pt x="72392" y="117056"/>
                </a:cubicBezTo>
                <a:close/>
                <a:moveTo>
                  <a:pt x="67563" y="117056"/>
                </a:moveTo>
                <a:cubicBezTo>
                  <a:pt x="68306" y="117056"/>
                  <a:pt x="68655" y="116160"/>
                  <a:pt x="68153" y="115658"/>
                </a:cubicBezTo>
                <a:cubicBezTo>
                  <a:pt x="67628" y="115133"/>
                  <a:pt x="66754" y="115505"/>
                  <a:pt x="66754" y="116226"/>
                </a:cubicBezTo>
                <a:cubicBezTo>
                  <a:pt x="66754" y="116685"/>
                  <a:pt x="67104" y="117056"/>
                  <a:pt x="67563" y="117056"/>
                </a:cubicBezTo>
                <a:close/>
                <a:moveTo>
                  <a:pt x="62734" y="117012"/>
                </a:moveTo>
                <a:cubicBezTo>
                  <a:pt x="63433" y="117012"/>
                  <a:pt x="63783" y="116182"/>
                  <a:pt x="63280" y="115679"/>
                </a:cubicBezTo>
                <a:cubicBezTo>
                  <a:pt x="62799" y="115199"/>
                  <a:pt x="61969" y="115548"/>
                  <a:pt x="61969" y="116226"/>
                </a:cubicBezTo>
                <a:cubicBezTo>
                  <a:pt x="61969" y="116663"/>
                  <a:pt x="62319" y="117012"/>
                  <a:pt x="62734" y="117012"/>
                </a:cubicBezTo>
                <a:close/>
                <a:moveTo>
                  <a:pt x="57905" y="116947"/>
                </a:moveTo>
                <a:cubicBezTo>
                  <a:pt x="58560" y="116947"/>
                  <a:pt x="58888" y="116182"/>
                  <a:pt x="58429" y="115723"/>
                </a:cubicBezTo>
                <a:cubicBezTo>
                  <a:pt x="57970" y="115264"/>
                  <a:pt x="57184" y="115592"/>
                  <a:pt x="57184" y="116226"/>
                </a:cubicBezTo>
                <a:cubicBezTo>
                  <a:pt x="57184" y="116619"/>
                  <a:pt x="57511" y="116947"/>
                  <a:pt x="57905" y="116947"/>
                </a:cubicBezTo>
                <a:close/>
                <a:moveTo>
                  <a:pt x="53098" y="116903"/>
                </a:moveTo>
                <a:cubicBezTo>
                  <a:pt x="53687" y="116903"/>
                  <a:pt x="53993" y="116182"/>
                  <a:pt x="53556" y="115767"/>
                </a:cubicBezTo>
                <a:cubicBezTo>
                  <a:pt x="53141" y="115330"/>
                  <a:pt x="52420" y="115636"/>
                  <a:pt x="52420" y="116226"/>
                </a:cubicBezTo>
                <a:cubicBezTo>
                  <a:pt x="52420" y="116597"/>
                  <a:pt x="52726" y="116903"/>
                  <a:pt x="53098" y="116903"/>
                </a:cubicBezTo>
                <a:close/>
                <a:moveTo>
                  <a:pt x="48268" y="116838"/>
                </a:moveTo>
                <a:cubicBezTo>
                  <a:pt x="48793" y="116838"/>
                  <a:pt x="49055" y="116182"/>
                  <a:pt x="48684" y="115811"/>
                </a:cubicBezTo>
                <a:cubicBezTo>
                  <a:pt x="48312" y="115417"/>
                  <a:pt x="47657" y="115701"/>
                  <a:pt x="47657" y="116226"/>
                </a:cubicBezTo>
                <a:cubicBezTo>
                  <a:pt x="47657" y="116554"/>
                  <a:pt x="47941" y="116838"/>
                  <a:pt x="48268" y="116838"/>
                </a:cubicBezTo>
                <a:close/>
                <a:moveTo>
                  <a:pt x="43439" y="116750"/>
                </a:moveTo>
                <a:cubicBezTo>
                  <a:pt x="43898" y="116750"/>
                  <a:pt x="44139" y="116182"/>
                  <a:pt x="43811" y="115854"/>
                </a:cubicBezTo>
                <a:cubicBezTo>
                  <a:pt x="43483" y="115527"/>
                  <a:pt x="42915" y="115767"/>
                  <a:pt x="42915" y="116226"/>
                </a:cubicBezTo>
                <a:cubicBezTo>
                  <a:pt x="42915" y="116510"/>
                  <a:pt x="43155" y="116750"/>
                  <a:pt x="43439" y="116750"/>
                </a:cubicBezTo>
                <a:close/>
                <a:moveTo>
                  <a:pt x="38610" y="116685"/>
                </a:moveTo>
                <a:cubicBezTo>
                  <a:pt x="39004" y="116685"/>
                  <a:pt x="39200" y="116204"/>
                  <a:pt x="38916" y="115920"/>
                </a:cubicBezTo>
                <a:cubicBezTo>
                  <a:pt x="38654" y="115636"/>
                  <a:pt x="38173" y="115832"/>
                  <a:pt x="38173" y="116226"/>
                </a:cubicBezTo>
                <a:cubicBezTo>
                  <a:pt x="38173" y="116466"/>
                  <a:pt x="38370" y="116685"/>
                  <a:pt x="38610" y="116685"/>
                </a:cubicBezTo>
                <a:close/>
                <a:moveTo>
                  <a:pt x="33781" y="116575"/>
                </a:moveTo>
                <a:cubicBezTo>
                  <a:pt x="34109" y="116575"/>
                  <a:pt x="34262" y="116204"/>
                  <a:pt x="34044" y="115985"/>
                </a:cubicBezTo>
                <a:cubicBezTo>
                  <a:pt x="33803" y="115767"/>
                  <a:pt x="33432" y="115920"/>
                  <a:pt x="33432" y="116226"/>
                </a:cubicBezTo>
                <a:cubicBezTo>
                  <a:pt x="33432" y="116422"/>
                  <a:pt x="33585" y="116575"/>
                  <a:pt x="33781" y="116575"/>
                </a:cubicBezTo>
                <a:close/>
                <a:moveTo>
                  <a:pt x="28952" y="116488"/>
                </a:moveTo>
                <a:cubicBezTo>
                  <a:pt x="29193" y="116488"/>
                  <a:pt x="29302" y="116204"/>
                  <a:pt x="29149" y="116051"/>
                </a:cubicBezTo>
                <a:cubicBezTo>
                  <a:pt x="28974" y="115898"/>
                  <a:pt x="28712" y="116007"/>
                  <a:pt x="28712" y="116226"/>
                </a:cubicBezTo>
                <a:cubicBezTo>
                  <a:pt x="28712" y="116379"/>
                  <a:pt x="28821" y="116488"/>
                  <a:pt x="28952" y="116488"/>
                </a:cubicBezTo>
                <a:close/>
                <a:moveTo>
                  <a:pt x="24123" y="116379"/>
                </a:moveTo>
                <a:cubicBezTo>
                  <a:pt x="24364" y="116379"/>
                  <a:pt x="23992" y="116007"/>
                  <a:pt x="23992" y="116226"/>
                </a:cubicBezTo>
                <a:cubicBezTo>
                  <a:pt x="23992" y="116313"/>
                  <a:pt x="24058" y="116379"/>
                  <a:pt x="24123" y="116379"/>
                </a:cubicBezTo>
                <a:close/>
                <a:moveTo>
                  <a:pt x="19316" y="116248"/>
                </a:moveTo>
                <a:cubicBezTo>
                  <a:pt x="19338" y="116248"/>
                  <a:pt x="19360" y="116226"/>
                  <a:pt x="19360" y="116204"/>
                </a:cubicBezTo>
                <a:cubicBezTo>
                  <a:pt x="19360" y="116182"/>
                  <a:pt x="19338" y="116160"/>
                  <a:pt x="19316" y="116182"/>
                </a:cubicBezTo>
                <a:cubicBezTo>
                  <a:pt x="19294" y="116182"/>
                  <a:pt x="19272" y="116182"/>
                  <a:pt x="19272" y="116204"/>
                </a:cubicBezTo>
                <a:cubicBezTo>
                  <a:pt x="19272" y="116226"/>
                  <a:pt x="19294" y="116248"/>
                  <a:pt x="19316" y="116248"/>
                </a:cubicBezTo>
                <a:close/>
                <a:moveTo>
                  <a:pt x="139955" y="111419"/>
                </a:moveTo>
                <a:cubicBezTo>
                  <a:pt x="139976" y="111419"/>
                  <a:pt x="139976" y="111397"/>
                  <a:pt x="139976" y="111397"/>
                </a:cubicBezTo>
                <a:cubicBezTo>
                  <a:pt x="139976" y="111375"/>
                  <a:pt x="139976" y="111353"/>
                  <a:pt x="139955" y="111353"/>
                </a:cubicBezTo>
                <a:cubicBezTo>
                  <a:pt x="139933" y="111353"/>
                  <a:pt x="139933" y="111375"/>
                  <a:pt x="139933" y="111397"/>
                </a:cubicBezTo>
                <a:cubicBezTo>
                  <a:pt x="139933" y="111397"/>
                  <a:pt x="139933" y="111419"/>
                  <a:pt x="139955" y="111419"/>
                </a:cubicBezTo>
                <a:close/>
                <a:moveTo>
                  <a:pt x="135126" y="111528"/>
                </a:moveTo>
                <a:cubicBezTo>
                  <a:pt x="135322" y="111528"/>
                  <a:pt x="135322" y="111244"/>
                  <a:pt x="135126" y="111244"/>
                </a:cubicBezTo>
                <a:cubicBezTo>
                  <a:pt x="134951" y="111244"/>
                  <a:pt x="134951" y="111528"/>
                  <a:pt x="135126" y="111528"/>
                </a:cubicBezTo>
                <a:close/>
                <a:moveTo>
                  <a:pt x="130297" y="111637"/>
                </a:moveTo>
                <a:cubicBezTo>
                  <a:pt x="130646" y="111637"/>
                  <a:pt x="130646" y="111135"/>
                  <a:pt x="130297" y="111135"/>
                </a:cubicBezTo>
                <a:cubicBezTo>
                  <a:pt x="129969" y="111135"/>
                  <a:pt x="129969" y="111637"/>
                  <a:pt x="130297" y="111637"/>
                </a:cubicBezTo>
                <a:close/>
                <a:moveTo>
                  <a:pt x="125467" y="111746"/>
                </a:moveTo>
                <a:cubicBezTo>
                  <a:pt x="125795" y="111746"/>
                  <a:pt x="125970" y="111353"/>
                  <a:pt x="125730" y="111135"/>
                </a:cubicBezTo>
                <a:cubicBezTo>
                  <a:pt x="125511" y="110894"/>
                  <a:pt x="125118" y="111069"/>
                  <a:pt x="125118" y="111375"/>
                </a:cubicBezTo>
                <a:cubicBezTo>
                  <a:pt x="125118" y="111593"/>
                  <a:pt x="125271" y="111746"/>
                  <a:pt x="125467" y="111746"/>
                </a:cubicBezTo>
                <a:close/>
                <a:moveTo>
                  <a:pt x="120660" y="111834"/>
                </a:moveTo>
                <a:cubicBezTo>
                  <a:pt x="121054" y="111834"/>
                  <a:pt x="121272" y="111353"/>
                  <a:pt x="120966" y="111069"/>
                </a:cubicBezTo>
                <a:cubicBezTo>
                  <a:pt x="120682" y="110763"/>
                  <a:pt x="120201" y="110982"/>
                  <a:pt x="120201" y="111375"/>
                </a:cubicBezTo>
                <a:cubicBezTo>
                  <a:pt x="120201" y="111637"/>
                  <a:pt x="120398" y="111834"/>
                  <a:pt x="120660" y="111834"/>
                </a:cubicBezTo>
                <a:close/>
                <a:moveTo>
                  <a:pt x="115831" y="111943"/>
                </a:moveTo>
                <a:cubicBezTo>
                  <a:pt x="116334" y="111943"/>
                  <a:pt x="116574" y="111331"/>
                  <a:pt x="116225" y="110982"/>
                </a:cubicBezTo>
                <a:cubicBezTo>
                  <a:pt x="115875" y="110632"/>
                  <a:pt x="115263" y="110894"/>
                  <a:pt x="115263" y="111375"/>
                </a:cubicBezTo>
                <a:cubicBezTo>
                  <a:pt x="115263" y="111703"/>
                  <a:pt x="115525" y="111943"/>
                  <a:pt x="115831" y="111943"/>
                </a:cubicBezTo>
                <a:close/>
                <a:moveTo>
                  <a:pt x="111002" y="112030"/>
                </a:moveTo>
                <a:cubicBezTo>
                  <a:pt x="111570" y="112030"/>
                  <a:pt x="111854" y="111331"/>
                  <a:pt x="111461" y="110938"/>
                </a:cubicBezTo>
                <a:cubicBezTo>
                  <a:pt x="111046" y="110523"/>
                  <a:pt x="110369" y="110807"/>
                  <a:pt x="110369" y="111397"/>
                </a:cubicBezTo>
                <a:cubicBezTo>
                  <a:pt x="110369" y="111746"/>
                  <a:pt x="110653" y="112030"/>
                  <a:pt x="111002" y="112030"/>
                </a:cubicBezTo>
                <a:close/>
                <a:moveTo>
                  <a:pt x="106173" y="112118"/>
                </a:moveTo>
                <a:cubicBezTo>
                  <a:pt x="106829" y="112096"/>
                  <a:pt x="107135" y="111331"/>
                  <a:pt x="106698" y="110872"/>
                </a:cubicBezTo>
                <a:cubicBezTo>
                  <a:pt x="106239" y="110413"/>
                  <a:pt x="105452" y="110741"/>
                  <a:pt x="105452" y="111397"/>
                </a:cubicBezTo>
                <a:cubicBezTo>
                  <a:pt x="105452" y="111790"/>
                  <a:pt x="105780" y="112118"/>
                  <a:pt x="106173" y="112118"/>
                </a:cubicBezTo>
                <a:close/>
                <a:moveTo>
                  <a:pt x="101344" y="112183"/>
                </a:moveTo>
                <a:cubicBezTo>
                  <a:pt x="102065" y="112183"/>
                  <a:pt x="102415" y="111309"/>
                  <a:pt x="101912" y="110807"/>
                </a:cubicBezTo>
                <a:cubicBezTo>
                  <a:pt x="101410" y="110304"/>
                  <a:pt x="100536" y="110676"/>
                  <a:pt x="100536" y="111397"/>
                </a:cubicBezTo>
                <a:cubicBezTo>
                  <a:pt x="100536" y="111834"/>
                  <a:pt x="100907" y="112183"/>
                  <a:pt x="101344" y="112183"/>
                </a:cubicBezTo>
                <a:close/>
                <a:moveTo>
                  <a:pt x="96515" y="112249"/>
                </a:moveTo>
                <a:cubicBezTo>
                  <a:pt x="97302" y="112249"/>
                  <a:pt x="97695" y="111309"/>
                  <a:pt x="97149" y="110763"/>
                </a:cubicBezTo>
                <a:cubicBezTo>
                  <a:pt x="96581" y="110217"/>
                  <a:pt x="95663" y="110610"/>
                  <a:pt x="95663" y="111397"/>
                </a:cubicBezTo>
                <a:cubicBezTo>
                  <a:pt x="95663" y="111856"/>
                  <a:pt x="96056" y="112249"/>
                  <a:pt x="96515" y="112249"/>
                </a:cubicBezTo>
                <a:close/>
                <a:moveTo>
                  <a:pt x="91708" y="112293"/>
                </a:moveTo>
                <a:cubicBezTo>
                  <a:pt x="92516" y="112293"/>
                  <a:pt x="92932" y="111309"/>
                  <a:pt x="92342" y="110741"/>
                </a:cubicBezTo>
                <a:cubicBezTo>
                  <a:pt x="91774" y="110173"/>
                  <a:pt x="90790" y="110566"/>
                  <a:pt x="90790" y="111397"/>
                </a:cubicBezTo>
                <a:cubicBezTo>
                  <a:pt x="90790" y="111877"/>
                  <a:pt x="91205" y="112293"/>
                  <a:pt x="91708" y="112293"/>
                </a:cubicBezTo>
                <a:close/>
                <a:moveTo>
                  <a:pt x="86879" y="112336"/>
                </a:moveTo>
                <a:cubicBezTo>
                  <a:pt x="87731" y="112336"/>
                  <a:pt x="88146" y="111309"/>
                  <a:pt x="87534" y="110719"/>
                </a:cubicBezTo>
                <a:cubicBezTo>
                  <a:pt x="86944" y="110108"/>
                  <a:pt x="85917" y="110545"/>
                  <a:pt x="85917" y="111375"/>
                </a:cubicBezTo>
                <a:cubicBezTo>
                  <a:pt x="85917" y="111921"/>
                  <a:pt x="86354" y="112336"/>
                  <a:pt x="86879" y="112336"/>
                </a:cubicBezTo>
                <a:close/>
                <a:moveTo>
                  <a:pt x="82050" y="112358"/>
                </a:moveTo>
                <a:cubicBezTo>
                  <a:pt x="82924" y="112358"/>
                  <a:pt x="83361" y="111309"/>
                  <a:pt x="82749" y="110697"/>
                </a:cubicBezTo>
                <a:cubicBezTo>
                  <a:pt x="82115" y="110086"/>
                  <a:pt x="81067" y="110523"/>
                  <a:pt x="81067" y="111397"/>
                </a:cubicBezTo>
                <a:cubicBezTo>
                  <a:pt x="81067" y="111921"/>
                  <a:pt x="81504" y="112358"/>
                  <a:pt x="82050" y="112358"/>
                </a:cubicBezTo>
                <a:close/>
                <a:moveTo>
                  <a:pt x="77221" y="112358"/>
                </a:moveTo>
                <a:cubicBezTo>
                  <a:pt x="78095" y="112358"/>
                  <a:pt x="78532" y="111309"/>
                  <a:pt x="77920" y="110697"/>
                </a:cubicBezTo>
                <a:cubicBezTo>
                  <a:pt x="77308" y="110086"/>
                  <a:pt x="76238" y="110523"/>
                  <a:pt x="76238" y="111397"/>
                </a:cubicBezTo>
                <a:cubicBezTo>
                  <a:pt x="76238" y="111921"/>
                  <a:pt x="76675" y="112358"/>
                  <a:pt x="77221" y="112358"/>
                </a:cubicBezTo>
                <a:close/>
                <a:moveTo>
                  <a:pt x="72392" y="112358"/>
                </a:moveTo>
                <a:cubicBezTo>
                  <a:pt x="73266" y="112358"/>
                  <a:pt x="73703" y="111309"/>
                  <a:pt x="73091" y="110697"/>
                </a:cubicBezTo>
                <a:cubicBezTo>
                  <a:pt x="72479" y="110086"/>
                  <a:pt x="71409" y="110523"/>
                  <a:pt x="71409" y="111397"/>
                </a:cubicBezTo>
                <a:cubicBezTo>
                  <a:pt x="71409" y="111921"/>
                  <a:pt x="71867" y="112358"/>
                  <a:pt x="72392" y="112358"/>
                </a:cubicBezTo>
                <a:close/>
                <a:moveTo>
                  <a:pt x="67563" y="112336"/>
                </a:moveTo>
                <a:cubicBezTo>
                  <a:pt x="68415" y="112336"/>
                  <a:pt x="68852" y="111309"/>
                  <a:pt x="68240" y="110719"/>
                </a:cubicBezTo>
                <a:cubicBezTo>
                  <a:pt x="67650" y="110108"/>
                  <a:pt x="66623" y="110545"/>
                  <a:pt x="66623" y="111375"/>
                </a:cubicBezTo>
                <a:cubicBezTo>
                  <a:pt x="66623" y="111921"/>
                  <a:pt x="67038" y="112336"/>
                  <a:pt x="67563" y="112336"/>
                </a:cubicBezTo>
                <a:close/>
                <a:moveTo>
                  <a:pt x="62734" y="112293"/>
                </a:moveTo>
                <a:cubicBezTo>
                  <a:pt x="63564" y="112293"/>
                  <a:pt x="63957" y="111309"/>
                  <a:pt x="63389" y="110741"/>
                </a:cubicBezTo>
                <a:cubicBezTo>
                  <a:pt x="62821" y="110173"/>
                  <a:pt x="61838" y="110566"/>
                  <a:pt x="61838" y="111397"/>
                </a:cubicBezTo>
                <a:cubicBezTo>
                  <a:pt x="61838" y="111877"/>
                  <a:pt x="62253" y="112293"/>
                  <a:pt x="62734" y="112293"/>
                </a:cubicBezTo>
                <a:close/>
                <a:moveTo>
                  <a:pt x="57927" y="112249"/>
                </a:moveTo>
                <a:cubicBezTo>
                  <a:pt x="58691" y="112249"/>
                  <a:pt x="59063" y="111309"/>
                  <a:pt x="58538" y="110785"/>
                </a:cubicBezTo>
                <a:cubicBezTo>
                  <a:pt x="57992" y="110239"/>
                  <a:pt x="57053" y="110610"/>
                  <a:pt x="57053" y="111397"/>
                </a:cubicBezTo>
                <a:cubicBezTo>
                  <a:pt x="57074" y="111856"/>
                  <a:pt x="57446" y="112249"/>
                  <a:pt x="57927" y="112249"/>
                </a:cubicBezTo>
                <a:close/>
                <a:moveTo>
                  <a:pt x="53098" y="112183"/>
                </a:moveTo>
                <a:cubicBezTo>
                  <a:pt x="53819" y="112183"/>
                  <a:pt x="54168" y="111309"/>
                  <a:pt x="53666" y="110807"/>
                </a:cubicBezTo>
                <a:cubicBezTo>
                  <a:pt x="53163" y="110304"/>
                  <a:pt x="52289" y="110676"/>
                  <a:pt x="52289" y="111397"/>
                </a:cubicBezTo>
                <a:cubicBezTo>
                  <a:pt x="52289" y="111834"/>
                  <a:pt x="52661" y="112183"/>
                  <a:pt x="53098" y="112183"/>
                </a:cubicBezTo>
                <a:close/>
                <a:moveTo>
                  <a:pt x="48268" y="112118"/>
                </a:moveTo>
                <a:cubicBezTo>
                  <a:pt x="48924" y="112096"/>
                  <a:pt x="49230" y="111331"/>
                  <a:pt x="48771" y="110872"/>
                </a:cubicBezTo>
                <a:cubicBezTo>
                  <a:pt x="48312" y="110413"/>
                  <a:pt x="47547" y="110741"/>
                  <a:pt x="47547" y="111397"/>
                </a:cubicBezTo>
                <a:cubicBezTo>
                  <a:pt x="47547" y="111790"/>
                  <a:pt x="47875" y="112118"/>
                  <a:pt x="48268" y="112118"/>
                </a:cubicBezTo>
                <a:close/>
                <a:moveTo>
                  <a:pt x="43439" y="112030"/>
                </a:moveTo>
                <a:cubicBezTo>
                  <a:pt x="44008" y="112030"/>
                  <a:pt x="44292" y="111331"/>
                  <a:pt x="43898" y="110938"/>
                </a:cubicBezTo>
                <a:cubicBezTo>
                  <a:pt x="43483" y="110523"/>
                  <a:pt x="42806" y="110807"/>
                  <a:pt x="42806" y="111397"/>
                </a:cubicBezTo>
                <a:cubicBezTo>
                  <a:pt x="42806" y="111746"/>
                  <a:pt x="43090" y="112030"/>
                  <a:pt x="43439" y="112030"/>
                </a:cubicBezTo>
                <a:close/>
                <a:moveTo>
                  <a:pt x="38610" y="111943"/>
                </a:moveTo>
                <a:cubicBezTo>
                  <a:pt x="39113" y="111943"/>
                  <a:pt x="39353" y="111353"/>
                  <a:pt x="39004" y="111003"/>
                </a:cubicBezTo>
                <a:cubicBezTo>
                  <a:pt x="38654" y="110654"/>
                  <a:pt x="38064" y="110894"/>
                  <a:pt x="38064" y="111397"/>
                </a:cubicBezTo>
                <a:cubicBezTo>
                  <a:pt x="38064" y="111681"/>
                  <a:pt x="38305" y="111943"/>
                  <a:pt x="38610" y="111943"/>
                </a:cubicBezTo>
                <a:close/>
                <a:moveTo>
                  <a:pt x="33781" y="111834"/>
                </a:moveTo>
                <a:cubicBezTo>
                  <a:pt x="34197" y="111834"/>
                  <a:pt x="34393" y="111353"/>
                  <a:pt x="34109" y="111069"/>
                </a:cubicBezTo>
                <a:cubicBezTo>
                  <a:pt x="33825" y="110763"/>
                  <a:pt x="33344" y="110982"/>
                  <a:pt x="33344" y="111397"/>
                </a:cubicBezTo>
                <a:cubicBezTo>
                  <a:pt x="33344" y="111637"/>
                  <a:pt x="33541" y="111834"/>
                  <a:pt x="33781" y="111834"/>
                </a:cubicBezTo>
                <a:close/>
                <a:moveTo>
                  <a:pt x="28974" y="111724"/>
                </a:moveTo>
                <a:cubicBezTo>
                  <a:pt x="29280" y="111724"/>
                  <a:pt x="29433" y="111353"/>
                  <a:pt x="29215" y="111135"/>
                </a:cubicBezTo>
                <a:cubicBezTo>
                  <a:pt x="28996" y="110916"/>
                  <a:pt x="28625" y="111069"/>
                  <a:pt x="28625" y="111397"/>
                </a:cubicBezTo>
                <a:cubicBezTo>
                  <a:pt x="28625" y="111572"/>
                  <a:pt x="28778" y="111724"/>
                  <a:pt x="28974" y="111724"/>
                </a:cubicBezTo>
                <a:close/>
                <a:moveTo>
                  <a:pt x="24145" y="111637"/>
                </a:moveTo>
                <a:cubicBezTo>
                  <a:pt x="24364" y="111637"/>
                  <a:pt x="24473" y="111375"/>
                  <a:pt x="24320" y="111222"/>
                </a:cubicBezTo>
                <a:cubicBezTo>
                  <a:pt x="24167" y="111047"/>
                  <a:pt x="23905" y="111178"/>
                  <a:pt x="23905" y="111397"/>
                </a:cubicBezTo>
                <a:cubicBezTo>
                  <a:pt x="23905" y="111528"/>
                  <a:pt x="24014" y="111637"/>
                  <a:pt x="24145" y="111637"/>
                </a:cubicBezTo>
                <a:close/>
                <a:moveTo>
                  <a:pt x="19316" y="111528"/>
                </a:moveTo>
                <a:cubicBezTo>
                  <a:pt x="19491" y="111528"/>
                  <a:pt x="19491" y="111244"/>
                  <a:pt x="19316" y="111244"/>
                </a:cubicBezTo>
                <a:cubicBezTo>
                  <a:pt x="19141" y="111244"/>
                  <a:pt x="19141" y="111528"/>
                  <a:pt x="19316" y="111528"/>
                </a:cubicBezTo>
                <a:close/>
                <a:moveTo>
                  <a:pt x="14487" y="111419"/>
                </a:moveTo>
                <a:cubicBezTo>
                  <a:pt x="14509" y="111419"/>
                  <a:pt x="14509" y="111397"/>
                  <a:pt x="14509" y="111397"/>
                </a:cubicBezTo>
                <a:cubicBezTo>
                  <a:pt x="14509" y="111375"/>
                  <a:pt x="14509" y="111353"/>
                  <a:pt x="14487" y="111353"/>
                </a:cubicBezTo>
                <a:cubicBezTo>
                  <a:pt x="14465" y="111353"/>
                  <a:pt x="14465" y="111375"/>
                  <a:pt x="14465" y="111397"/>
                </a:cubicBezTo>
                <a:cubicBezTo>
                  <a:pt x="14465" y="111397"/>
                  <a:pt x="14465" y="111419"/>
                  <a:pt x="14487" y="111419"/>
                </a:cubicBezTo>
                <a:close/>
                <a:moveTo>
                  <a:pt x="144784" y="106568"/>
                </a:moveTo>
                <a:lnTo>
                  <a:pt x="144784" y="106568"/>
                </a:lnTo>
                <a:cubicBezTo>
                  <a:pt x="144784" y="106546"/>
                  <a:pt x="144740" y="106546"/>
                  <a:pt x="144740" y="106568"/>
                </a:cubicBezTo>
                <a:lnTo>
                  <a:pt x="144762" y="106568"/>
                </a:lnTo>
                <a:close/>
                <a:moveTo>
                  <a:pt x="139955" y="106677"/>
                </a:moveTo>
                <a:cubicBezTo>
                  <a:pt x="140020" y="106655"/>
                  <a:pt x="140064" y="106611"/>
                  <a:pt x="140064" y="106568"/>
                </a:cubicBezTo>
                <a:cubicBezTo>
                  <a:pt x="140042" y="106437"/>
                  <a:pt x="139867" y="106437"/>
                  <a:pt x="139845" y="106568"/>
                </a:cubicBezTo>
                <a:cubicBezTo>
                  <a:pt x="139845" y="106611"/>
                  <a:pt x="139889" y="106677"/>
                  <a:pt x="139955" y="106677"/>
                </a:cubicBezTo>
                <a:close/>
                <a:moveTo>
                  <a:pt x="135126" y="106764"/>
                </a:moveTo>
                <a:cubicBezTo>
                  <a:pt x="135322" y="106764"/>
                  <a:pt x="135410" y="106546"/>
                  <a:pt x="135279" y="106393"/>
                </a:cubicBezTo>
                <a:cubicBezTo>
                  <a:pt x="135147" y="106262"/>
                  <a:pt x="134907" y="106371"/>
                  <a:pt x="134907" y="106568"/>
                </a:cubicBezTo>
                <a:cubicBezTo>
                  <a:pt x="134907" y="106677"/>
                  <a:pt x="135016" y="106764"/>
                  <a:pt x="135126" y="106764"/>
                </a:cubicBezTo>
                <a:close/>
                <a:moveTo>
                  <a:pt x="130297" y="106895"/>
                </a:moveTo>
                <a:cubicBezTo>
                  <a:pt x="130602" y="106895"/>
                  <a:pt x="130755" y="106524"/>
                  <a:pt x="130537" y="106327"/>
                </a:cubicBezTo>
                <a:cubicBezTo>
                  <a:pt x="130318" y="106109"/>
                  <a:pt x="129969" y="106262"/>
                  <a:pt x="129969" y="106568"/>
                </a:cubicBezTo>
                <a:cubicBezTo>
                  <a:pt x="129969" y="106742"/>
                  <a:pt x="130122" y="106895"/>
                  <a:pt x="130297" y="106895"/>
                </a:cubicBezTo>
                <a:close/>
                <a:moveTo>
                  <a:pt x="125467" y="107005"/>
                </a:moveTo>
                <a:cubicBezTo>
                  <a:pt x="125883" y="107005"/>
                  <a:pt x="126079" y="106524"/>
                  <a:pt x="125795" y="106240"/>
                </a:cubicBezTo>
                <a:cubicBezTo>
                  <a:pt x="125511" y="105956"/>
                  <a:pt x="125009" y="106153"/>
                  <a:pt x="125009" y="106568"/>
                </a:cubicBezTo>
                <a:cubicBezTo>
                  <a:pt x="125030" y="106808"/>
                  <a:pt x="125227" y="107005"/>
                  <a:pt x="125467" y="107005"/>
                </a:cubicBezTo>
                <a:close/>
                <a:moveTo>
                  <a:pt x="120638" y="107114"/>
                </a:moveTo>
                <a:cubicBezTo>
                  <a:pt x="121141" y="107114"/>
                  <a:pt x="121403" y="106524"/>
                  <a:pt x="121054" y="106153"/>
                </a:cubicBezTo>
                <a:cubicBezTo>
                  <a:pt x="120682" y="105803"/>
                  <a:pt x="120092" y="106065"/>
                  <a:pt x="120092" y="106568"/>
                </a:cubicBezTo>
                <a:cubicBezTo>
                  <a:pt x="120092" y="106874"/>
                  <a:pt x="120333" y="107114"/>
                  <a:pt x="120638" y="107114"/>
                </a:cubicBezTo>
                <a:close/>
                <a:moveTo>
                  <a:pt x="115831" y="107223"/>
                </a:moveTo>
                <a:cubicBezTo>
                  <a:pt x="116399" y="107223"/>
                  <a:pt x="116705" y="106502"/>
                  <a:pt x="116290" y="106087"/>
                </a:cubicBezTo>
                <a:cubicBezTo>
                  <a:pt x="115875" y="105694"/>
                  <a:pt x="115176" y="105978"/>
                  <a:pt x="115154" y="106568"/>
                </a:cubicBezTo>
                <a:cubicBezTo>
                  <a:pt x="115176" y="106917"/>
                  <a:pt x="115460" y="107223"/>
                  <a:pt x="115831" y="107223"/>
                </a:cubicBezTo>
                <a:close/>
                <a:moveTo>
                  <a:pt x="111002" y="107311"/>
                </a:moveTo>
                <a:cubicBezTo>
                  <a:pt x="111658" y="107311"/>
                  <a:pt x="112007" y="106502"/>
                  <a:pt x="111527" y="106021"/>
                </a:cubicBezTo>
                <a:cubicBezTo>
                  <a:pt x="111046" y="105563"/>
                  <a:pt x="110237" y="105890"/>
                  <a:pt x="110237" y="106568"/>
                </a:cubicBezTo>
                <a:cubicBezTo>
                  <a:pt x="110237" y="106983"/>
                  <a:pt x="110587" y="107311"/>
                  <a:pt x="111002" y="107311"/>
                </a:cubicBezTo>
                <a:close/>
                <a:moveTo>
                  <a:pt x="106173" y="107398"/>
                </a:moveTo>
                <a:cubicBezTo>
                  <a:pt x="106916" y="107398"/>
                  <a:pt x="107309" y="106480"/>
                  <a:pt x="106763" y="105956"/>
                </a:cubicBezTo>
                <a:cubicBezTo>
                  <a:pt x="106239" y="105431"/>
                  <a:pt x="105321" y="105803"/>
                  <a:pt x="105321" y="106568"/>
                </a:cubicBezTo>
                <a:cubicBezTo>
                  <a:pt x="105321" y="107027"/>
                  <a:pt x="105714" y="107398"/>
                  <a:pt x="106173" y="107398"/>
                </a:cubicBezTo>
                <a:close/>
                <a:moveTo>
                  <a:pt x="101344" y="107485"/>
                </a:moveTo>
                <a:cubicBezTo>
                  <a:pt x="102175" y="107485"/>
                  <a:pt x="102568" y="106480"/>
                  <a:pt x="102000" y="105912"/>
                </a:cubicBezTo>
                <a:cubicBezTo>
                  <a:pt x="101410" y="105322"/>
                  <a:pt x="100426" y="105737"/>
                  <a:pt x="100426" y="106568"/>
                </a:cubicBezTo>
                <a:cubicBezTo>
                  <a:pt x="100426" y="107070"/>
                  <a:pt x="100842" y="107485"/>
                  <a:pt x="101344" y="107485"/>
                </a:cubicBezTo>
                <a:close/>
                <a:moveTo>
                  <a:pt x="96515" y="107551"/>
                </a:moveTo>
                <a:cubicBezTo>
                  <a:pt x="97411" y="107551"/>
                  <a:pt x="97848" y="106480"/>
                  <a:pt x="97214" y="105847"/>
                </a:cubicBezTo>
                <a:cubicBezTo>
                  <a:pt x="96603" y="105235"/>
                  <a:pt x="95532" y="105672"/>
                  <a:pt x="95532" y="106568"/>
                </a:cubicBezTo>
                <a:cubicBezTo>
                  <a:pt x="95532" y="107114"/>
                  <a:pt x="95969" y="107551"/>
                  <a:pt x="96515" y="107551"/>
                </a:cubicBezTo>
                <a:close/>
                <a:moveTo>
                  <a:pt x="91686" y="107595"/>
                </a:moveTo>
                <a:cubicBezTo>
                  <a:pt x="92626" y="107595"/>
                  <a:pt x="93085" y="106480"/>
                  <a:pt x="92429" y="105825"/>
                </a:cubicBezTo>
                <a:cubicBezTo>
                  <a:pt x="91774" y="105169"/>
                  <a:pt x="90659" y="105628"/>
                  <a:pt x="90659" y="106568"/>
                </a:cubicBezTo>
                <a:cubicBezTo>
                  <a:pt x="90659" y="107136"/>
                  <a:pt x="91118" y="107595"/>
                  <a:pt x="91686" y="107595"/>
                </a:cubicBezTo>
                <a:close/>
                <a:moveTo>
                  <a:pt x="86857" y="107638"/>
                </a:moveTo>
                <a:cubicBezTo>
                  <a:pt x="87840" y="107638"/>
                  <a:pt x="88321" y="106458"/>
                  <a:pt x="87644" y="105781"/>
                </a:cubicBezTo>
                <a:cubicBezTo>
                  <a:pt x="86944" y="105082"/>
                  <a:pt x="85765" y="105584"/>
                  <a:pt x="85765" y="106546"/>
                </a:cubicBezTo>
                <a:cubicBezTo>
                  <a:pt x="85765" y="107158"/>
                  <a:pt x="86267" y="107638"/>
                  <a:pt x="86857" y="107638"/>
                </a:cubicBezTo>
                <a:close/>
                <a:moveTo>
                  <a:pt x="82050" y="107660"/>
                </a:moveTo>
                <a:cubicBezTo>
                  <a:pt x="83033" y="107660"/>
                  <a:pt x="83536" y="106480"/>
                  <a:pt x="82837" y="105781"/>
                </a:cubicBezTo>
                <a:cubicBezTo>
                  <a:pt x="82137" y="105060"/>
                  <a:pt x="80935" y="105563"/>
                  <a:pt x="80935" y="106568"/>
                </a:cubicBezTo>
                <a:cubicBezTo>
                  <a:pt x="80935" y="107179"/>
                  <a:pt x="81438" y="107660"/>
                  <a:pt x="82050" y="107660"/>
                </a:cubicBezTo>
                <a:close/>
                <a:moveTo>
                  <a:pt x="77221" y="107660"/>
                </a:moveTo>
                <a:cubicBezTo>
                  <a:pt x="78226" y="107660"/>
                  <a:pt x="78729" y="106458"/>
                  <a:pt x="78007" y="105737"/>
                </a:cubicBezTo>
                <a:cubicBezTo>
                  <a:pt x="77308" y="105038"/>
                  <a:pt x="76085" y="105541"/>
                  <a:pt x="76085" y="106546"/>
                </a:cubicBezTo>
                <a:cubicBezTo>
                  <a:pt x="76085" y="107158"/>
                  <a:pt x="76587" y="107660"/>
                  <a:pt x="77221" y="107660"/>
                </a:cubicBezTo>
                <a:close/>
                <a:moveTo>
                  <a:pt x="72392" y="107660"/>
                </a:moveTo>
                <a:cubicBezTo>
                  <a:pt x="73375" y="107660"/>
                  <a:pt x="73878" y="106480"/>
                  <a:pt x="73178" y="105759"/>
                </a:cubicBezTo>
                <a:cubicBezTo>
                  <a:pt x="72479" y="105060"/>
                  <a:pt x="71277" y="105563"/>
                  <a:pt x="71277" y="106568"/>
                </a:cubicBezTo>
                <a:cubicBezTo>
                  <a:pt x="71277" y="107179"/>
                  <a:pt x="71780" y="107660"/>
                  <a:pt x="72392" y="107660"/>
                </a:cubicBezTo>
                <a:close/>
                <a:moveTo>
                  <a:pt x="67563" y="107638"/>
                </a:moveTo>
                <a:cubicBezTo>
                  <a:pt x="68546" y="107638"/>
                  <a:pt x="69027" y="106458"/>
                  <a:pt x="68328" y="105781"/>
                </a:cubicBezTo>
                <a:cubicBezTo>
                  <a:pt x="67650" y="105082"/>
                  <a:pt x="66470" y="105584"/>
                  <a:pt x="66470" y="106546"/>
                </a:cubicBezTo>
                <a:cubicBezTo>
                  <a:pt x="66470" y="107158"/>
                  <a:pt x="66973" y="107638"/>
                  <a:pt x="67563" y="107638"/>
                </a:cubicBezTo>
                <a:close/>
                <a:moveTo>
                  <a:pt x="62734" y="107595"/>
                </a:moveTo>
                <a:cubicBezTo>
                  <a:pt x="63673" y="107595"/>
                  <a:pt x="64132" y="106480"/>
                  <a:pt x="63477" y="105825"/>
                </a:cubicBezTo>
                <a:cubicBezTo>
                  <a:pt x="62821" y="105169"/>
                  <a:pt x="61685" y="105628"/>
                  <a:pt x="61685" y="106568"/>
                </a:cubicBezTo>
                <a:cubicBezTo>
                  <a:pt x="61685" y="107136"/>
                  <a:pt x="62166" y="107595"/>
                  <a:pt x="62734" y="107595"/>
                </a:cubicBezTo>
                <a:close/>
                <a:moveTo>
                  <a:pt x="57905" y="107551"/>
                </a:moveTo>
                <a:cubicBezTo>
                  <a:pt x="58801" y="107551"/>
                  <a:pt x="59238" y="106480"/>
                  <a:pt x="58626" y="105847"/>
                </a:cubicBezTo>
                <a:cubicBezTo>
                  <a:pt x="57992" y="105235"/>
                  <a:pt x="56921" y="105672"/>
                  <a:pt x="56921" y="106568"/>
                </a:cubicBezTo>
                <a:cubicBezTo>
                  <a:pt x="56921" y="107114"/>
                  <a:pt x="57358" y="107551"/>
                  <a:pt x="57905" y="107551"/>
                </a:cubicBezTo>
                <a:close/>
                <a:moveTo>
                  <a:pt x="53098" y="107464"/>
                </a:moveTo>
                <a:cubicBezTo>
                  <a:pt x="53906" y="107464"/>
                  <a:pt x="54299" y="106480"/>
                  <a:pt x="53731" y="105912"/>
                </a:cubicBezTo>
                <a:cubicBezTo>
                  <a:pt x="53163" y="105344"/>
                  <a:pt x="52180" y="105737"/>
                  <a:pt x="52180" y="106568"/>
                </a:cubicBezTo>
                <a:cubicBezTo>
                  <a:pt x="52180" y="107070"/>
                  <a:pt x="52595" y="107464"/>
                  <a:pt x="53098" y="107464"/>
                </a:cubicBezTo>
                <a:close/>
                <a:moveTo>
                  <a:pt x="48268" y="107398"/>
                </a:moveTo>
                <a:cubicBezTo>
                  <a:pt x="49011" y="107398"/>
                  <a:pt x="49383" y="106480"/>
                  <a:pt x="48858" y="105956"/>
                </a:cubicBezTo>
                <a:cubicBezTo>
                  <a:pt x="48334" y="105431"/>
                  <a:pt x="47416" y="105803"/>
                  <a:pt x="47416" y="106568"/>
                </a:cubicBezTo>
                <a:cubicBezTo>
                  <a:pt x="47416" y="107027"/>
                  <a:pt x="47788" y="107398"/>
                  <a:pt x="48268" y="107398"/>
                </a:cubicBezTo>
                <a:close/>
                <a:moveTo>
                  <a:pt x="43439" y="107311"/>
                </a:moveTo>
                <a:cubicBezTo>
                  <a:pt x="44117" y="107311"/>
                  <a:pt x="44445" y="106502"/>
                  <a:pt x="43964" y="106021"/>
                </a:cubicBezTo>
                <a:cubicBezTo>
                  <a:pt x="43505" y="105541"/>
                  <a:pt x="42697" y="105890"/>
                  <a:pt x="42697" y="106568"/>
                </a:cubicBezTo>
                <a:cubicBezTo>
                  <a:pt x="42697" y="106983"/>
                  <a:pt x="43024" y="107311"/>
                  <a:pt x="43439" y="107311"/>
                </a:cubicBezTo>
                <a:close/>
                <a:moveTo>
                  <a:pt x="38610" y="107223"/>
                </a:moveTo>
                <a:cubicBezTo>
                  <a:pt x="39200" y="107223"/>
                  <a:pt x="39484" y="106502"/>
                  <a:pt x="39069" y="106087"/>
                </a:cubicBezTo>
                <a:cubicBezTo>
                  <a:pt x="38654" y="105694"/>
                  <a:pt x="37955" y="105978"/>
                  <a:pt x="37955" y="106568"/>
                </a:cubicBezTo>
                <a:cubicBezTo>
                  <a:pt x="37955" y="106917"/>
                  <a:pt x="38239" y="107223"/>
                  <a:pt x="38610" y="107223"/>
                </a:cubicBezTo>
                <a:close/>
                <a:moveTo>
                  <a:pt x="33781" y="107114"/>
                </a:moveTo>
                <a:cubicBezTo>
                  <a:pt x="34284" y="107114"/>
                  <a:pt x="34524" y="106524"/>
                  <a:pt x="34175" y="106174"/>
                </a:cubicBezTo>
                <a:cubicBezTo>
                  <a:pt x="33825" y="105825"/>
                  <a:pt x="33235" y="106065"/>
                  <a:pt x="33235" y="106568"/>
                </a:cubicBezTo>
                <a:cubicBezTo>
                  <a:pt x="33235" y="106874"/>
                  <a:pt x="33475" y="107114"/>
                  <a:pt x="33781" y="107114"/>
                </a:cubicBezTo>
                <a:close/>
                <a:moveTo>
                  <a:pt x="28952" y="107005"/>
                </a:moveTo>
                <a:cubicBezTo>
                  <a:pt x="29346" y="107005"/>
                  <a:pt x="29542" y="106524"/>
                  <a:pt x="29280" y="106240"/>
                </a:cubicBezTo>
                <a:cubicBezTo>
                  <a:pt x="28996" y="105956"/>
                  <a:pt x="28515" y="106174"/>
                  <a:pt x="28515" y="106568"/>
                </a:cubicBezTo>
                <a:cubicBezTo>
                  <a:pt x="28515" y="106808"/>
                  <a:pt x="28712" y="107005"/>
                  <a:pt x="28952" y="107005"/>
                </a:cubicBezTo>
                <a:close/>
                <a:moveTo>
                  <a:pt x="24123" y="106874"/>
                </a:moveTo>
                <a:cubicBezTo>
                  <a:pt x="24429" y="106874"/>
                  <a:pt x="24560" y="106524"/>
                  <a:pt x="24364" y="106327"/>
                </a:cubicBezTo>
                <a:cubicBezTo>
                  <a:pt x="24167" y="106131"/>
                  <a:pt x="23817" y="106262"/>
                  <a:pt x="23817" y="106568"/>
                </a:cubicBezTo>
                <a:cubicBezTo>
                  <a:pt x="23817" y="106742"/>
                  <a:pt x="23949" y="106874"/>
                  <a:pt x="24123" y="106874"/>
                </a:cubicBezTo>
                <a:close/>
                <a:moveTo>
                  <a:pt x="19316" y="106764"/>
                </a:moveTo>
                <a:cubicBezTo>
                  <a:pt x="19491" y="106764"/>
                  <a:pt x="19600" y="106546"/>
                  <a:pt x="19469" y="106415"/>
                </a:cubicBezTo>
                <a:cubicBezTo>
                  <a:pt x="19316" y="106262"/>
                  <a:pt x="19098" y="106371"/>
                  <a:pt x="19098" y="106568"/>
                </a:cubicBezTo>
                <a:cubicBezTo>
                  <a:pt x="19098" y="106677"/>
                  <a:pt x="19185" y="106764"/>
                  <a:pt x="19316" y="106764"/>
                </a:cubicBezTo>
                <a:close/>
                <a:moveTo>
                  <a:pt x="14487" y="106655"/>
                </a:moveTo>
                <a:cubicBezTo>
                  <a:pt x="14531" y="106655"/>
                  <a:pt x="14575" y="106611"/>
                  <a:pt x="14575" y="106568"/>
                </a:cubicBezTo>
                <a:cubicBezTo>
                  <a:pt x="14575" y="106502"/>
                  <a:pt x="14531" y="106458"/>
                  <a:pt x="14487" y="106458"/>
                </a:cubicBezTo>
                <a:cubicBezTo>
                  <a:pt x="14422" y="106458"/>
                  <a:pt x="14378" y="106502"/>
                  <a:pt x="14378" y="106568"/>
                </a:cubicBezTo>
                <a:cubicBezTo>
                  <a:pt x="14400" y="106611"/>
                  <a:pt x="14443" y="106655"/>
                  <a:pt x="14487" y="106655"/>
                </a:cubicBezTo>
                <a:close/>
                <a:moveTo>
                  <a:pt x="144762" y="101782"/>
                </a:moveTo>
                <a:cubicBezTo>
                  <a:pt x="144849" y="101782"/>
                  <a:pt x="144718" y="101651"/>
                  <a:pt x="144718" y="101739"/>
                </a:cubicBezTo>
                <a:cubicBezTo>
                  <a:pt x="144718" y="101760"/>
                  <a:pt x="144740" y="101782"/>
                  <a:pt x="144762" y="101782"/>
                </a:cubicBezTo>
                <a:close/>
                <a:moveTo>
                  <a:pt x="139955" y="101913"/>
                </a:moveTo>
                <a:cubicBezTo>
                  <a:pt x="140042" y="101913"/>
                  <a:pt x="140108" y="101826"/>
                  <a:pt x="140108" y="101739"/>
                </a:cubicBezTo>
                <a:cubicBezTo>
                  <a:pt x="140129" y="101586"/>
                  <a:pt x="139933" y="101498"/>
                  <a:pt x="139823" y="101608"/>
                </a:cubicBezTo>
                <a:cubicBezTo>
                  <a:pt x="139714" y="101717"/>
                  <a:pt x="139780" y="101913"/>
                  <a:pt x="139955" y="101913"/>
                </a:cubicBezTo>
                <a:close/>
                <a:moveTo>
                  <a:pt x="135126" y="102023"/>
                </a:moveTo>
                <a:cubicBezTo>
                  <a:pt x="135388" y="102023"/>
                  <a:pt x="135519" y="101717"/>
                  <a:pt x="135322" y="101520"/>
                </a:cubicBezTo>
                <a:cubicBezTo>
                  <a:pt x="135147" y="101345"/>
                  <a:pt x="134820" y="101476"/>
                  <a:pt x="134820" y="101739"/>
                </a:cubicBezTo>
                <a:cubicBezTo>
                  <a:pt x="134820" y="101892"/>
                  <a:pt x="134951" y="102023"/>
                  <a:pt x="135126" y="102023"/>
                </a:cubicBezTo>
                <a:close/>
                <a:moveTo>
                  <a:pt x="130297" y="102154"/>
                </a:moveTo>
                <a:cubicBezTo>
                  <a:pt x="130668" y="102154"/>
                  <a:pt x="130843" y="101695"/>
                  <a:pt x="130581" y="101433"/>
                </a:cubicBezTo>
                <a:cubicBezTo>
                  <a:pt x="130318" y="101171"/>
                  <a:pt x="129881" y="101367"/>
                  <a:pt x="129881" y="101739"/>
                </a:cubicBezTo>
                <a:cubicBezTo>
                  <a:pt x="129881" y="101957"/>
                  <a:pt x="130056" y="102154"/>
                  <a:pt x="130297" y="102154"/>
                </a:cubicBezTo>
                <a:close/>
                <a:moveTo>
                  <a:pt x="125467" y="102263"/>
                </a:moveTo>
                <a:cubicBezTo>
                  <a:pt x="125948" y="102263"/>
                  <a:pt x="126189" y="101673"/>
                  <a:pt x="125861" y="101345"/>
                </a:cubicBezTo>
                <a:cubicBezTo>
                  <a:pt x="125511" y="100996"/>
                  <a:pt x="124921" y="101236"/>
                  <a:pt x="124921" y="101717"/>
                </a:cubicBezTo>
                <a:cubicBezTo>
                  <a:pt x="124921" y="102023"/>
                  <a:pt x="125162" y="102263"/>
                  <a:pt x="125467" y="102263"/>
                </a:cubicBezTo>
                <a:close/>
                <a:moveTo>
                  <a:pt x="120638" y="102372"/>
                </a:moveTo>
                <a:cubicBezTo>
                  <a:pt x="121207" y="102372"/>
                  <a:pt x="121491" y="101673"/>
                  <a:pt x="121097" y="101280"/>
                </a:cubicBezTo>
                <a:cubicBezTo>
                  <a:pt x="120682" y="100865"/>
                  <a:pt x="120005" y="101171"/>
                  <a:pt x="120005" y="101739"/>
                </a:cubicBezTo>
                <a:cubicBezTo>
                  <a:pt x="120005" y="102088"/>
                  <a:pt x="120289" y="102372"/>
                  <a:pt x="120638" y="102372"/>
                </a:cubicBezTo>
                <a:close/>
                <a:moveTo>
                  <a:pt x="115809" y="102482"/>
                </a:moveTo>
                <a:cubicBezTo>
                  <a:pt x="116487" y="102482"/>
                  <a:pt x="116815" y="101673"/>
                  <a:pt x="116334" y="101192"/>
                </a:cubicBezTo>
                <a:cubicBezTo>
                  <a:pt x="115875" y="100733"/>
                  <a:pt x="115066" y="101061"/>
                  <a:pt x="115066" y="101739"/>
                </a:cubicBezTo>
                <a:cubicBezTo>
                  <a:pt x="115066" y="102154"/>
                  <a:pt x="115394" y="102482"/>
                  <a:pt x="115809" y="102482"/>
                </a:cubicBezTo>
                <a:close/>
                <a:moveTo>
                  <a:pt x="111002" y="102591"/>
                </a:moveTo>
                <a:cubicBezTo>
                  <a:pt x="111767" y="102591"/>
                  <a:pt x="112138" y="101673"/>
                  <a:pt x="111614" y="101127"/>
                </a:cubicBezTo>
                <a:cubicBezTo>
                  <a:pt x="111068" y="100581"/>
                  <a:pt x="110150" y="100974"/>
                  <a:pt x="110150" y="101739"/>
                </a:cubicBezTo>
                <a:cubicBezTo>
                  <a:pt x="110150" y="102219"/>
                  <a:pt x="110522" y="102591"/>
                  <a:pt x="111002" y="102591"/>
                </a:cubicBezTo>
                <a:close/>
                <a:moveTo>
                  <a:pt x="106173" y="102700"/>
                </a:moveTo>
                <a:cubicBezTo>
                  <a:pt x="107025" y="102700"/>
                  <a:pt x="107441" y="101673"/>
                  <a:pt x="106851" y="101061"/>
                </a:cubicBezTo>
                <a:cubicBezTo>
                  <a:pt x="106239" y="100471"/>
                  <a:pt x="105234" y="100886"/>
                  <a:pt x="105234" y="101739"/>
                </a:cubicBezTo>
                <a:cubicBezTo>
                  <a:pt x="105234" y="102263"/>
                  <a:pt x="105649" y="102700"/>
                  <a:pt x="106173" y="102700"/>
                </a:cubicBezTo>
                <a:close/>
                <a:moveTo>
                  <a:pt x="101344" y="102787"/>
                </a:moveTo>
                <a:cubicBezTo>
                  <a:pt x="102284" y="102787"/>
                  <a:pt x="102743" y="101651"/>
                  <a:pt x="102087" y="100996"/>
                </a:cubicBezTo>
                <a:cubicBezTo>
                  <a:pt x="101432" y="100340"/>
                  <a:pt x="100317" y="100799"/>
                  <a:pt x="100317" y="101739"/>
                </a:cubicBezTo>
                <a:cubicBezTo>
                  <a:pt x="100295" y="102307"/>
                  <a:pt x="100776" y="102787"/>
                  <a:pt x="101344" y="102787"/>
                </a:cubicBezTo>
                <a:close/>
                <a:moveTo>
                  <a:pt x="96537" y="102875"/>
                </a:moveTo>
                <a:cubicBezTo>
                  <a:pt x="97520" y="102875"/>
                  <a:pt x="98023" y="101651"/>
                  <a:pt x="97324" y="100952"/>
                </a:cubicBezTo>
                <a:cubicBezTo>
                  <a:pt x="96603" y="100253"/>
                  <a:pt x="95401" y="100755"/>
                  <a:pt x="95401" y="101739"/>
                </a:cubicBezTo>
                <a:cubicBezTo>
                  <a:pt x="95401" y="102372"/>
                  <a:pt x="95903" y="102875"/>
                  <a:pt x="96537" y="102875"/>
                </a:cubicBezTo>
                <a:close/>
                <a:moveTo>
                  <a:pt x="91708" y="102919"/>
                </a:moveTo>
                <a:cubicBezTo>
                  <a:pt x="92757" y="102919"/>
                  <a:pt x="93281" y="101651"/>
                  <a:pt x="92538" y="100908"/>
                </a:cubicBezTo>
                <a:cubicBezTo>
                  <a:pt x="91795" y="100165"/>
                  <a:pt x="90528" y="100690"/>
                  <a:pt x="90528" y="101739"/>
                </a:cubicBezTo>
                <a:cubicBezTo>
                  <a:pt x="90528" y="102394"/>
                  <a:pt x="91052" y="102919"/>
                  <a:pt x="91708" y="102919"/>
                </a:cubicBezTo>
                <a:close/>
                <a:moveTo>
                  <a:pt x="86879" y="102984"/>
                </a:moveTo>
                <a:cubicBezTo>
                  <a:pt x="87971" y="102984"/>
                  <a:pt x="88518" y="101651"/>
                  <a:pt x="87753" y="100865"/>
                </a:cubicBezTo>
                <a:cubicBezTo>
                  <a:pt x="86966" y="100100"/>
                  <a:pt x="85633" y="100646"/>
                  <a:pt x="85633" y="101739"/>
                </a:cubicBezTo>
                <a:cubicBezTo>
                  <a:pt x="85633" y="102416"/>
                  <a:pt x="86202" y="102984"/>
                  <a:pt x="86879" y="102984"/>
                </a:cubicBezTo>
                <a:close/>
                <a:moveTo>
                  <a:pt x="82050" y="103006"/>
                </a:moveTo>
                <a:cubicBezTo>
                  <a:pt x="83164" y="103006"/>
                  <a:pt x="83732" y="101651"/>
                  <a:pt x="82946" y="100865"/>
                </a:cubicBezTo>
                <a:cubicBezTo>
                  <a:pt x="82159" y="100056"/>
                  <a:pt x="80783" y="100624"/>
                  <a:pt x="80783" y="101739"/>
                </a:cubicBezTo>
                <a:cubicBezTo>
                  <a:pt x="80783" y="102438"/>
                  <a:pt x="81351" y="103006"/>
                  <a:pt x="82050" y="103006"/>
                </a:cubicBezTo>
                <a:close/>
                <a:moveTo>
                  <a:pt x="77221" y="103006"/>
                </a:moveTo>
                <a:cubicBezTo>
                  <a:pt x="78357" y="103006"/>
                  <a:pt x="78925" y="101629"/>
                  <a:pt x="78117" y="100843"/>
                </a:cubicBezTo>
                <a:cubicBezTo>
                  <a:pt x="77308" y="100034"/>
                  <a:pt x="75954" y="100602"/>
                  <a:pt x="75954" y="101739"/>
                </a:cubicBezTo>
                <a:cubicBezTo>
                  <a:pt x="75954" y="102438"/>
                  <a:pt x="76522" y="103006"/>
                  <a:pt x="77221" y="103006"/>
                </a:cubicBezTo>
                <a:close/>
                <a:moveTo>
                  <a:pt x="72392" y="103006"/>
                </a:moveTo>
                <a:cubicBezTo>
                  <a:pt x="73528" y="103006"/>
                  <a:pt x="74074" y="101651"/>
                  <a:pt x="73288" y="100865"/>
                </a:cubicBezTo>
                <a:cubicBezTo>
                  <a:pt x="72501" y="100056"/>
                  <a:pt x="71146" y="100624"/>
                  <a:pt x="71146" y="101739"/>
                </a:cubicBezTo>
                <a:cubicBezTo>
                  <a:pt x="71146" y="102438"/>
                  <a:pt x="71693" y="103006"/>
                  <a:pt x="72392" y="103006"/>
                </a:cubicBezTo>
                <a:close/>
                <a:moveTo>
                  <a:pt x="67563" y="102984"/>
                </a:moveTo>
                <a:cubicBezTo>
                  <a:pt x="68677" y="102984"/>
                  <a:pt x="69223" y="101651"/>
                  <a:pt x="68437" y="100865"/>
                </a:cubicBezTo>
                <a:cubicBezTo>
                  <a:pt x="67672" y="100100"/>
                  <a:pt x="66339" y="100646"/>
                  <a:pt x="66339" y="101739"/>
                </a:cubicBezTo>
                <a:cubicBezTo>
                  <a:pt x="66339" y="102416"/>
                  <a:pt x="66885" y="102984"/>
                  <a:pt x="67563" y="102984"/>
                </a:cubicBezTo>
                <a:close/>
                <a:moveTo>
                  <a:pt x="62734" y="102919"/>
                </a:moveTo>
                <a:cubicBezTo>
                  <a:pt x="63804" y="102919"/>
                  <a:pt x="64329" y="101651"/>
                  <a:pt x="63586" y="100908"/>
                </a:cubicBezTo>
                <a:cubicBezTo>
                  <a:pt x="62843" y="100165"/>
                  <a:pt x="61576" y="100690"/>
                  <a:pt x="61576" y="101739"/>
                </a:cubicBezTo>
                <a:cubicBezTo>
                  <a:pt x="61576" y="102394"/>
                  <a:pt x="62100" y="102919"/>
                  <a:pt x="62734" y="102919"/>
                </a:cubicBezTo>
                <a:close/>
                <a:moveTo>
                  <a:pt x="57927" y="102853"/>
                </a:moveTo>
                <a:cubicBezTo>
                  <a:pt x="58910" y="102853"/>
                  <a:pt x="59412" y="101651"/>
                  <a:pt x="58713" y="100952"/>
                </a:cubicBezTo>
                <a:cubicBezTo>
                  <a:pt x="58014" y="100253"/>
                  <a:pt x="56812" y="100755"/>
                  <a:pt x="56812" y="101739"/>
                </a:cubicBezTo>
                <a:cubicBezTo>
                  <a:pt x="56812" y="102350"/>
                  <a:pt x="57315" y="102853"/>
                  <a:pt x="57927" y="102853"/>
                </a:cubicBezTo>
                <a:close/>
                <a:moveTo>
                  <a:pt x="53098" y="102766"/>
                </a:moveTo>
                <a:cubicBezTo>
                  <a:pt x="54015" y="102766"/>
                  <a:pt x="54474" y="101673"/>
                  <a:pt x="53819" y="101018"/>
                </a:cubicBezTo>
                <a:cubicBezTo>
                  <a:pt x="53163" y="100362"/>
                  <a:pt x="52071" y="100821"/>
                  <a:pt x="52071" y="101739"/>
                </a:cubicBezTo>
                <a:cubicBezTo>
                  <a:pt x="52071" y="102307"/>
                  <a:pt x="52529" y="102766"/>
                  <a:pt x="53098" y="102766"/>
                </a:cubicBezTo>
                <a:close/>
                <a:moveTo>
                  <a:pt x="48268" y="102700"/>
                </a:moveTo>
                <a:cubicBezTo>
                  <a:pt x="49121" y="102700"/>
                  <a:pt x="49536" y="101673"/>
                  <a:pt x="48946" y="101061"/>
                </a:cubicBezTo>
                <a:cubicBezTo>
                  <a:pt x="48334" y="100471"/>
                  <a:pt x="47307" y="100886"/>
                  <a:pt x="47307" y="101739"/>
                </a:cubicBezTo>
                <a:cubicBezTo>
                  <a:pt x="47307" y="102263"/>
                  <a:pt x="47744" y="102700"/>
                  <a:pt x="48268" y="102700"/>
                </a:cubicBezTo>
                <a:close/>
                <a:moveTo>
                  <a:pt x="43439" y="102591"/>
                </a:moveTo>
                <a:cubicBezTo>
                  <a:pt x="44204" y="102591"/>
                  <a:pt x="44576" y="101673"/>
                  <a:pt x="44051" y="101149"/>
                </a:cubicBezTo>
                <a:cubicBezTo>
                  <a:pt x="43505" y="100602"/>
                  <a:pt x="42609" y="100996"/>
                  <a:pt x="42609" y="101739"/>
                </a:cubicBezTo>
                <a:cubicBezTo>
                  <a:pt x="42609" y="102219"/>
                  <a:pt x="42981" y="102591"/>
                  <a:pt x="43439" y="102591"/>
                </a:cubicBezTo>
                <a:close/>
                <a:moveTo>
                  <a:pt x="38610" y="102503"/>
                </a:moveTo>
                <a:cubicBezTo>
                  <a:pt x="39288" y="102503"/>
                  <a:pt x="39616" y="101695"/>
                  <a:pt x="39135" y="101214"/>
                </a:cubicBezTo>
                <a:cubicBezTo>
                  <a:pt x="38676" y="100733"/>
                  <a:pt x="37867" y="101083"/>
                  <a:pt x="37867" y="101739"/>
                </a:cubicBezTo>
                <a:cubicBezTo>
                  <a:pt x="37867" y="102154"/>
                  <a:pt x="38195" y="102482"/>
                  <a:pt x="38610" y="102503"/>
                </a:cubicBezTo>
                <a:close/>
                <a:moveTo>
                  <a:pt x="33781" y="102372"/>
                </a:moveTo>
                <a:cubicBezTo>
                  <a:pt x="34350" y="102372"/>
                  <a:pt x="34634" y="101695"/>
                  <a:pt x="34240" y="101302"/>
                </a:cubicBezTo>
                <a:cubicBezTo>
                  <a:pt x="33847" y="100908"/>
                  <a:pt x="33170" y="101192"/>
                  <a:pt x="33170" y="101739"/>
                </a:cubicBezTo>
                <a:cubicBezTo>
                  <a:pt x="33170" y="102088"/>
                  <a:pt x="33454" y="102372"/>
                  <a:pt x="33781" y="102372"/>
                </a:cubicBezTo>
                <a:close/>
                <a:moveTo>
                  <a:pt x="28974" y="102263"/>
                </a:moveTo>
                <a:cubicBezTo>
                  <a:pt x="29433" y="102263"/>
                  <a:pt x="29673" y="101695"/>
                  <a:pt x="29346" y="101367"/>
                </a:cubicBezTo>
                <a:cubicBezTo>
                  <a:pt x="28996" y="101039"/>
                  <a:pt x="28450" y="101280"/>
                  <a:pt x="28450" y="101739"/>
                </a:cubicBezTo>
                <a:cubicBezTo>
                  <a:pt x="28450" y="102023"/>
                  <a:pt x="28668" y="102263"/>
                  <a:pt x="28974" y="102263"/>
                </a:cubicBezTo>
                <a:close/>
                <a:moveTo>
                  <a:pt x="24145" y="102154"/>
                </a:moveTo>
                <a:cubicBezTo>
                  <a:pt x="24495" y="102154"/>
                  <a:pt x="24670" y="101717"/>
                  <a:pt x="24429" y="101455"/>
                </a:cubicBezTo>
                <a:cubicBezTo>
                  <a:pt x="24167" y="101214"/>
                  <a:pt x="23730" y="101389"/>
                  <a:pt x="23730" y="101739"/>
                </a:cubicBezTo>
                <a:cubicBezTo>
                  <a:pt x="23730" y="101957"/>
                  <a:pt x="23927" y="102154"/>
                  <a:pt x="24145" y="102154"/>
                </a:cubicBezTo>
                <a:close/>
                <a:moveTo>
                  <a:pt x="19316" y="102023"/>
                </a:moveTo>
                <a:cubicBezTo>
                  <a:pt x="19556" y="102023"/>
                  <a:pt x="19688" y="101739"/>
                  <a:pt x="19513" y="101564"/>
                </a:cubicBezTo>
                <a:cubicBezTo>
                  <a:pt x="19338" y="101389"/>
                  <a:pt x="19032" y="101498"/>
                  <a:pt x="19032" y="101760"/>
                </a:cubicBezTo>
                <a:cubicBezTo>
                  <a:pt x="19032" y="101913"/>
                  <a:pt x="19163" y="102023"/>
                  <a:pt x="19316" y="102023"/>
                </a:cubicBezTo>
                <a:close/>
                <a:moveTo>
                  <a:pt x="14487" y="101913"/>
                </a:moveTo>
                <a:cubicBezTo>
                  <a:pt x="14575" y="101913"/>
                  <a:pt x="14640" y="101826"/>
                  <a:pt x="14640" y="101739"/>
                </a:cubicBezTo>
                <a:cubicBezTo>
                  <a:pt x="14640" y="101651"/>
                  <a:pt x="14575" y="101586"/>
                  <a:pt x="14487" y="101586"/>
                </a:cubicBezTo>
                <a:cubicBezTo>
                  <a:pt x="14400" y="101586"/>
                  <a:pt x="14334" y="101651"/>
                  <a:pt x="14334" y="101739"/>
                </a:cubicBezTo>
                <a:cubicBezTo>
                  <a:pt x="14334" y="101826"/>
                  <a:pt x="14400" y="101913"/>
                  <a:pt x="14487" y="101913"/>
                </a:cubicBezTo>
                <a:close/>
                <a:moveTo>
                  <a:pt x="9658" y="101782"/>
                </a:moveTo>
                <a:cubicBezTo>
                  <a:pt x="9724" y="101782"/>
                  <a:pt x="9724" y="101695"/>
                  <a:pt x="9658" y="101695"/>
                </a:cubicBezTo>
                <a:cubicBezTo>
                  <a:pt x="9614" y="101695"/>
                  <a:pt x="9614" y="101782"/>
                  <a:pt x="9658" y="101782"/>
                </a:cubicBezTo>
                <a:close/>
                <a:moveTo>
                  <a:pt x="149613" y="96931"/>
                </a:moveTo>
                <a:cubicBezTo>
                  <a:pt x="149635" y="96931"/>
                  <a:pt x="149635" y="96888"/>
                  <a:pt x="149613" y="96888"/>
                </a:cubicBezTo>
                <a:cubicBezTo>
                  <a:pt x="149591" y="96888"/>
                  <a:pt x="149591" y="96931"/>
                  <a:pt x="149613" y="96931"/>
                </a:cubicBezTo>
                <a:close/>
                <a:moveTo>
                  <a:pt x="144784" y="97019"/>
                </a:moveTo>
                <a:cubicBezTo>
                  <a:pt x="144958" y="97019"/>
                  <a:pt x="144674" y="96735"/>
                  <a:pt x="144674" y="96910"/>
                </a:cubicBezTo>
                <a:cubicBezTo>
                  <a:pt x="144674" y="96975"/>
                  <a:pt x="144718" y="97019"/>
                  <a:pt x="144784" y="97019"/>
                </a:cubicBezTo>
                <a:close/>
                <a:moveTo>
                  <a:pt x="139955" y="97128"/>
                </a:moveTo>
                <a:cubicBezTo>
                  <a:pt x="140151" y="97128"/>
                  <a:pt x="140261" y="96888"/>
                  <a:pt x="140108" y="96735"/>
                </a:cubicBezTo>
                <a:cubicBezTo>
                  <a:pt x="139976" y="96604"/>
                  <a:pt x="139736" y="96713"/>
                  <a:pt x="139736" y="96910"/>
                </a:cubicBezTo>
                <a:cubicBezTo>
                  <a:pt x="139736" y="97041"/>
                  <a:pt x="139823" y="97128"/>
                  <a:pt x="139955" y="97128"/>
                </a:cubicBezTo>
                <a:close/>
                <a:moveTo>
                  <a:pt x="135126" y="97281"/>
                </a:moveTo>
                <a:cubicBezTo>
                  <a:pt x="135453" y="97259"/>
                  <a:pt x="135606" y="96888"/>
                  <a:pt x="135388" y="96647"/>
                </a:cubicBezTo>
                <a:cubicBezTo>
                  <a:pt x="135169" y="96429"/>
                  <a:pt x="134776" y="96582"/>
                  <a:pt x="134776" y="96910"/>
                </a:cubicBezTo>
                <a:cubicBezTo>
                  <a:pt x="134776" y="97106"/>
                  <a:pt x="134929" y="97281"/>
                  <a:pt x="135126" y="97281"/>
                </a:cubicBezTo>
                <a:close/>
                <a:moveTo>
                  <a:pt x="130297" y="97412"/>
                </a:moveTo>
                <a:cubicBezTo>
                  <a:pt x="130755" y="97390"/>
                  <a:pt x="130952" y="96866"/>
                  <a:pt x="130646" y="96560"/>
                </a:cubicBezTo>
                <a:cubicBezTo>
                  <a:pt x="130340" y="96254"/>
                  <a:pt x="129816" y="96473"/>
                  <a:pt x="129816" y="96910"/>
                </a:cubicBezTo>
                <a:cubicBezTo>
                  <a:pt x="129816" y="97172"/>
                  <a:pt x="130034" y="97412"/>
                  <a:pt x="130297" y="97412"/>
                </a:cubicBezTo>
                <a:close/>
                <a:moveTo>
                  <a:pt x="125489" y="97521"/>
                </a:moveTo>
                <a:cubicBezTo>
                  <a:pt x="126036" y="97521"/>
                  <a:pt x="126298" y="96866"/>
                  <a:pt x="125905" y="96473"/>
                </a:cubicBezTo>
                <a:cubicBezTo>
                  <a:pt x="125533" y="96079"/>
                  <a:pt x="124856" y="96363"/>
                  <a:pt x="124856" y="96910"/>
                </a:cubicBezTo>
                <a:cubicBezTo>
                  <a:pt x="124856" y="97237"/>
                  <a:pt x="125140" y="97521"/>
                  <a:pt x="125489" y="97521"/>
                </a:cubicBezTo>
                <a:close/>
                <a:moveTo>
                  <a:pt x="120660" y="97631"/>
                </a:moveTo>
                <a:cubicBezTo>
                  <a:pt x="121294" y="97631"/>
                  <a:pt x="121622" y="96844"/>
                  <a:pt x="121163" y="96385"/>
                </a:cubicBezTo>
                <a:cubicBezTo>
                  <a:pt x="120704" y="95948"/>
                  <a:pt x="119939" y="96254"/>
                  <a:pt x="119939" y="96910"/>
                </a:cubicBezTo>
                <a:cubicBezTo>
                  <a:pt x="119939" y="97303"/>
                  <a:pt x="120245" y="97631"/>
                  <a:pt x="120660" y="97631"/>
                </a:cubicBezTo>
                <a:close/>
                <a:moveTo>
                  <a:pt x="115831" y="97762"/>
                </a:moveTo>
                <a:cubicBezTo>
                  <a:pt x="116574" y="97740"/>
                  <a:pt x="116968" y="96844"/>
                  <a:pt x="116421" y="96320"/>
                </a:cubicBezTo>
                <a:cubicBezTo>
                  <a:pt x="115897" y="95773"/>
                  <a:pt x="114979" y="96145"/>
                  <a:pt x="114979" y="96910"/>
                </a:cubicBezTo>
                <a:cubicBezTo>
                  <a:pt x="114979" y="97368"/>
                  <a:pt x="115372" y="97762"/>
                  <a:pt x="115831" y="97762"/>
                </a:cubicBezTo>
                <a:close/>
                <a:moveTo>
                  <a:pt x="111002" y="97849"/>
                </a:moveTo>
                <a:cubicBezTo>
                  <a:pt x="111854" y="97849"/>
                  <a:pt x="112270" y="96844"/>
                  <a:pt x="111680" y="96232"/>
                </a:cubicBezTo>
                <a:cubicBezTo>
                  <a:pt x="111068" y="95642"/>
                  <a:pt x="110041" y="96057"/>
                  <a:pt x="110041" y="96910"/>
                </a:cubicBezTo>
                <a:cubicBezTo>
                  <a:pt x="110041" y="97434"/>
                  <a:pt x="110478" y="97849"/>
                  <a:pt x="111002" y="97849"/>
                </a:cubicBezTo>
                <a:close/>
                <a:moveTo>
                  <a:pt x="106173" y="97958"/>
                </a:moveTo>
                <a:cubicBezTo>
                  <a:pt x="107113" y="97958"/>
                  <a:pt x="107594" y="96822"/>
                  <a:pt x="106916" y="96167"/>
                </a:cubicBezTo>
                <a:cubicBezTo>
                  <a:pt x="106261" y="95489"/>
                  <a:pt x="105124" y="95970"/>
                  <a:pt x="105124" y="96910"/>
                </a:cubicBezTo>
                <a:cubicBezTo>
                  <a:pt x="105124" y="97500"/>
                  <a:pt x="105583" y="97958"/>
                  <a:pt x="106173" y="97958"/>
                </a:cubicBezTo>
                <a:close/>
                <a:moveTo>
                  <a:pt x="101344" y="98046"/>
                </a:moveTo>
                <a:cubicBezTo>
                  <a:pt x="102371" y="98046"/>
                  <a:pt x="102896" y="96822"/>
                  <a:pt x="102153" y="96101"/>
                </a:cubicBezTo>
                <a:cubicBezTo>
                  <a:pt x="101432" y="95380"/>
                  <a:pt x="100208" y="95883"/>
                  <a:pt x="100208" y="96910"/>
                </a:cubicBezTo>
                <a:cubicBezTo>
                  <a:pt x="100208" y="97543"/>
                  <a:pt x="100710" y="98046"/>
                  <a:pt x="101344" y="98046"/>
                </a:cubicBezTo>
                <a:close/>
                <a:moveTo>
                  <a:pt x="96515" y="98155"/>
                </a:moveTo>
                <a:cubicBezTo>
                  <a:pt x="97630" y="98155"/>
                  <a:pt x="98198" y="96800"/>
                  <a:pt x="97411" y="96036"/>
                </a:cubicBezTo>
                <a:cubicBezTo>
                  <a:pt x="96624" y="95249"/>
                  <a:pt x="95270" y="95795"/>
                  <a:pt x="95270" y="96910"/>
                </a:cubicBezTo>
                <a:cubicBezTo>
                  <a:pt x="95291" y="97587"/>
                  <a:pt x="95838" y="98155"/>
                  <a:pt x="96515" y="98155"/>
                </a:cubicBezTo>
                <a:close/>
                <a:moveTo>
                  <a:pt x="91708" y="98221"/>
                </a:moveTo>
                <a:cubicBezTo>
                  <a:pt x="92866" y="98221"/>
                  <a:pt x="93456" y="96800"/>
                  <a:pt x="92626" y="95970"/>
                </a:cubicBezTo>
                <a:cubicBezTo>
                  <a:pt x="91795" y="95162"/>
                  <a:pt x="90397" y="95730"/>
                  <a:pt x="90397" y="96910"/>
                </a:cubicBezTo>
                <a:cubicBezTo>
                  <a:pt x="90397" y="97631"/>
                  <a:pt x="90965" y="98221"/>
                  <a:pt x="91708" y="98221"/>
                </a:cubicBezTo>
                <a:close/>
                <a:moveTo>
                  <a:pt x="86879" y="98264"/>
                </a:moveTo>
                <a:cubicBezTo>
                  <a:pt x="88081" y="98264"/>
                  <a:pt x="88693" y="96800"/>
                  <a:pt x="87840" y="95948"/>
                </a:cubicBezTo>
                <a:cubicBezTo>
                  <a:pt x="86988" y="95074"/>
                  <a:pt x="85502" y="95686"/>
                  <a:pt x="85502" y="96910"/>
                </a:cubicBezTo>
                <a:cubicBezTo>
                  <a:pt x="85502" y="97653"/>
                  <a:pt x="86114" y="98264"/>
                  <a:pt x="86879" y="98264"/>
                </a:cubicBezTo>
                <a:close/>
                <a:moveTo>
                  <a:pt x="82050" y="98308"/>
                </a:moveTo>
                <a:cubicBezTo>
                  <a:pt x="83295" y="98308"/>
                  <a:pt x="83907" y="96800"/>
                  <a:pt x="83033" y="95926"/>
                </a:cubicBezTo>
                <a:cubicBezTo>
                  <a:pt x="82159" y="95052"/>
                  <a:pt x="80651" y="95664"/>
                  <a:pt x="80651" y="96910"/>
                </a:cubicBezTo>
                <a:cubicBezTo>
                  <a:pt x="80651" y="97674"/>
                  <a:pt x="81285" y="98308"/>
                  <a:pt x="82050" y="98308"/>
                </a:cubicBezTo>
                <a:close/>
                <a:moveTo>
                  <a:pt x="77221" y="98308"/>
                </a:moveTo>
                <a:cubicBezTo>
                  <a:pt x="78466" y="98308"/>
                  <a:pt x="79100" y="96778"/>
                  <a:pt x="78204" y="95904"/>
                </a:cubicBezTo>
                <a:cubicBezTo>
                  <a:pt x="77330" y="95009"/>
                  <a:pt x="75801" y="95664"/>
                  <a:pt x="75822" y="96910"/>
                </a:cubicBezTo>
                <a:cubicBezTo>
                  <a:pt x="75822" y="97696"/>
                  <a:pt x="76456" y="98308"/>
                  <a:pt x="77221" y="98308"/>
                </a:cubicBezTo>
                <a:close/>
                <a:moveTo>
                  <a:pt x="72392" y="98308"/>
                </a:moveTo>
                <a:cubicBezTo>
                  <a:pt x="73637" y="98308"/>
                  <a:pt x="74249" y="96800"/>
                  <a:pt x="73375" y="95926"/>
                </a:cubicBezTo>
                <a:cubicBezTo>
                  <a:pt x="72501" y="95052"/>
                  <a:pt x="70993" y="95664"/>
                  <a:pt x="70993" y="96910"/>
                </a:cubicBezTo>
                <a:cubicBezTo>
                  <a:pt x="70993" y="97674"/>
                  <a:pt x="71627" y="98308"/>
                  <a:pt x="72392" y="98308"/>
                </a:cubicBezTo>
                <a:close/>
                <a:moveTo>
                  <a:pt x="67563" y="98264"/>
                </a:moveTo>
                <a:cubicBezTo>
                  <a:pt x="68786" y="98264"/>
                  <a:pt x="69376" y="96800"/>
                  <a:pt x="68524" y="95948"/>
                </a:cubicBezTo>
                <a:cubicBezTo>
                  <a:pt x="67672" y="95096"/>
                  <a:pt x="66208" y="95708"/>
                  <a:pt x="66208" y="96910"/>
                </a:cubicBezTo>
                <a:cubicBezTo>
                  <a:pt x="66208" y="97653"/>
                  <a:pt x="66820" y="98264"/>
                  <a:pt x="67563" y="98264"/>
                </a:cubicBezTo>
                <a:close/>
                <a:moveTo>
                  <a:pt x="62756" y="98221"/>
                </a:moveTo>
                <a:cubicBezTo>
                  <a:pt x="63914" y="98221"/>
                  <a:pt x="64482" y="96822"/>
                  <a:pt x="63673" y="96014"/>
                </a:cubicBezTo>
                <a:cubicBezTo>
                  <a:pt x="62843" y="95183"/>
                  <a:pt x="61445" y="95773"/>
                  <a:pt x="61445" y="96931"/>
                </a:cubicBezTo>
                <a:cubicBezTo>
                  <a:pt x="61445" y="97631"/>
                  <a:pt x="62035" y="98221"/>
                  <a:pt x="62756" y="98221"/>
                </a:cubicBezTo>
                <a:close/>
                <a:moveTo>
                  <a:pt x="57927" y="98155"/>
                </a:moveTo>
                <a:cubicBezTo>
                  <a:pt x="59019" y="98155"/>
                  <a:pt x="59565" y="96822"/>
                  <a:pt x="58801" y="96057"/>
                </a:cubicBezTo>
                <a:cubicBezTo>
                  <a:pt x="58014" y="95271"/>
                  <a:pt x="56681" y="95817"/>
                  <a:pt x="56681" y="96931"/>
                </a:cubicBezTo>
                <a:cubicBezTo>
                  <a:pt x="56681" y="97609"/>
                  <a:pt x="57249" y="98155"/>
                  <a:pt x="57927" y="98155"/>
                </a:cubicBezTo>
                <a:close/>
                <a:moveTo>
                  <a:pt x="53098" y="98068"/>
                </a:moveTo>
                <a:cubicBezTo>
                  <a:pt x="54125" y="98068"/>
                  <a:pt x="54627" y="96822"/>
                  <a:pt x="53906" y="96101"/>
                </a:cubicBezTo>
                <a:cubicBezTo>
                  <a:pt x="53185" y="95380"/>
                  <a:pt x="51939" y="95904"/>
                  <a:pt x="51939" y="96931"/>
                </a:cubicBezTo>
                <a:cubicBezTo>
                  <a:pt x="51939" y="97565"/>
                  <a:pt x="52464" y="98068"/>
                  <a:pt x="53098" y="98068"/>
                </a:cubicBezTo>
                <a:close/>
                <a:moveTo>
                  <a:pt x="48268" y="97958"/>
                </a:moveTo>
                <a:cubicBezTo>
                  <a:pt x="49208" y="97958"/>
                  <a:pt x="49667" y="96822"/>
                  <a:pt x="49011" y="96167"/>
                </a:cubicBezTo>
                <a:cubicBezTo>
                  <a:pt x="48356" y="95511"/>
                  <a:pt x="47220" y="95970"/>
                  <a:pt x="47220" y="96910"/>
                </a:cubicBezTo>
                <a:cubicBezTo>
                  <a:pt x="47220" y="97478"/>
                  <a:pt x="47700" y="97958"/>
                  <a:pt x="48268" y="97958"/>
                </a:cubicBezTo>
                <a:close/>
                <a:moveTo>
                  <a:pt x="43439" y="97849"/>
                </a:moveTo>
                <a:cubicBezTo>
                  <a:pt x="44292" y="97871"/>
                  <a:pt x="44729" y="96844"/>
                  <a:pt x="44117" y="96232"/>
                </a:cubicBezTo>
                <a:cubicBezTo>
                  <a:pt x="43527" y="95620"/>
                  <a:pt x="42500" y="96057"/>
                  <a:pt x="42500" y="96910"/>
                </a:cubicBezTo>
                <a:cubicBezTo>
                  <a:pt x="42500" y="97434"/>
                  <a:pt x="42915" y="97871"/>
                  <a:pt x="43439" y="97871"/>
                </a:cubicBezTo>
                <a:close/>
                <a:moveTo>
                  <a:pt x="38610" y="97740"/>
                </a:moveTo>
                <a:cubicBezTo>
                  <a:pt x="39353" y="97740"/>
                  <a:pt x="39703" y="96844"/>
                  <a:pt x="39200" y="96341"/>
                </a:cubicBezTo>
                <a:cubicBezTo>
                  <a:pt x="38676" y="95817"/>
                  <a:pt x="37802" y="96189"/>
                  <a:pt x="37802" y="96910"/>
                </a:cubicBezTo>
                <a:cubicBezTo>
                  <a:pt x="37802" y="97368"/>
                  <a:pt x="38173" y="97740"/>
                  <a:pt x="38610" y="97740"/>
                </a:cubicBezTo>
                <a:close/>
                <a:moveTo>
                  <a:pt x="33781" y="97631"/>
                </a:moveTo>
                <a:cubicBezTo>
                  <a:pt x="34437" y="97631"/>
                  <a:pt x="34765" y="96844"/>
                  <a:pt x="34306" y="96385"/>
                </a:cubicBezTo>
                <a:cubicBezTo>
                  <a:pt x="33847" y="95926"/>
                  <a:pt x="33060" y="96254"/>
                  <a:pt x="33060" y="96910"/>
                </a:cubicBezTo>
                <a:cubicBezTo>
                  <a:pt x="33060" y="97303"/>
                  <a:pt x="33388" y="97631"/>
                  <a:pt x="33781" y="97631"/>
                </a:cubicBezTo>
                <a:close/>
                <a:moveTo>
                  <a:pt x="28974" y="97500"/>
                </a:moveTo>
                <a:cubicBezTo>
                  <a:pt x="29499" y="97500"/>
                  <a:pt x="29783" y="96866"/>
                  <a:pt x="29389" y="96473"/>
                </a:cubicBezTo>
                <a:cubicBezTo>
                  <a:pt x="29018" y="96101"/>
                  <a:pt x="28362" y="96363"/>
                  <a:pt x="28362" y="96910"/>
                </a:cubicBezTo>
                <a:cubicBezTo>
                  <a:pt x="28362" y="97237"/>
                  <a:pt x="28625" y="97500"/>
                  <a:pt x="28974" y="97500"/>
                </a:cubicBezTo>
                <a:close/>
                <a:moveTo>
                  <a:pt x="24145" y="97412"/>
                </a:moveTo>
                <a:cubicBezTo>
                  <a:pt x="24560" y="97412"/>
                  <a:pt x="24779" y="96888"/>
                  <a:pt x="24473" y="96582"/>
                </a:cubicBezTo>
                <a:cubicBezTo>
                  <a:pt x="24189" y="96276"/>
                  <a:pt x="23664" y="96494"/>
                  <a:pt x="23664" y="96910"/>
                </a:cubicBezTo>
                <a:cubicBezTo>
                  <a:pt x="23643" y="97194"/>
                  <a:pt x="23861" y="97412"/>
                  <a:pt x="24145" y="97412"/>
                </a:cubicBezTo>
                <a:close/>
                <a:moveTo>
                  <a:pt x="19316" y="97259"/>
                </a:moveTo>
                <a:cubicBezTo>
                  <a:pt x="19622" y="97259"/>
                  <a:pt x="19775" y="96888"/>
                  <a:pt x="19556" y="96669"/>
                </a:cubicBezTo>
                <a:cubicBezTo>
                  <a:pt x="19338" y="96451"/>
                  <a:pt x="18967" y="96604"/>
                  <a:pt x="18967" y="96931"/>
                </a:cubicBezTo>
                <a:cubicBezTo>
                  <a:pt x="18967" y="97106"/>
                  <a:pt x="19119" y="97259"/>
                  <a:pt x="19316" y="97259"/>
                </a:cubicBezTo>
                <a:close/>
                <a:moveTo>
                  <a:pt x="14487" y="97128"/>
                </a:moveTo>
                <a:cubicBezTo>
                  <a:pt x="14684" y="97128"/>
                  <a:pt x="14793" y="96888"/>
                  <a:pt x="14640" y="96735"/>
                </a:cubicBezTo>
                <a:cubicBezTo>
                  <a:pt x="14509" y="96604"/>
                  <a:pt x="14269" y="96713"/>
                  <a:pt x="14269" y="96910"/>
                </a:cubicBezTo>
                <a:cubicBezTo>
                  <a:pt x="14269" y="97019"/>
                  <a:pt x="14356" y="97128"/>
                  <a:pt x="14487" y="97128"/>
                </a:cubicBezTo>
                <a:close/>
                <a:moveTo>
                  <a:pt x="9658" y="96997"/>
                </a:moveTo>
                <a:cubicBezTo>
                  <a:pt x="9724" y="96997"/>
                  <a:pt x="9767" y="96953"/>
                  <a:pt x="9767" y="96910"/>
                </a:cubicBezTo>
                <a:cubicBezTo>
                  <a:pt x="9767" y="96844"/>
                  <a:pt x="9724" y="96800"/>
                  <a:pt x="9658" y="96822"/>
                </a:cubicBezTo>
                <a:cubicBezTo>
                  <a:pt x="9614" y="96822"/>
                  <a:pt x="9571" y="96844"/>
                  <a:pt x="9571" y="96910"/>
                </a:cubicBezTo>
                <a:cubicBezTo>
                  <a:pt x="9571" y="96953"/>
                  <a:pt x="9614" y="96997"/>
                  <a:pt x="9658" y="96997"/>
                </a:cubicBezTo>
                <a:close/>
                <a:moveTo>
                  <a:pt x="149613" y="92102"/>
                </a:moveTo>
                <a:cubicBezTo>
                  <a:pt x="149613" y="92102"/>
                  <a:pt x="149635" y="92102"/>
                  <a:pt x="149635" y="92081"/>
                </a:cubicBezTo>
                <a:cubicBezTo>
                  <a:pt x="149635" y="92059"/>
                  <a:pt x="149613" y="92059"/>
                  <a:pt x="149613" y="92059"/>
                </a:cubicBezTo>
                <a:cubicBezTo>
                  <a:pt x="149591" y="92059"/>
                  <a:pt x="149569" y="92059"/>
                  <a:pt x="149591" y="92081"/>
                </a:cubicBezTo>
                <a:cubicBezTo>
                  <a:pt x="149569" y="92102"/>
                  <a:pt x="149591" y="92102"/>
                  <a:pt x="149613" y="92102"/>
                </a:cubicBezTo>
                <a:close/>
                <a:moveTo>
                  <a:pt x="144784" y="92233"/>
                </a:moveTo>
                <a:cubicBezTo>
                  <a:pt x="144871" y="92233"/>
                  <a:pt x="144937" y="92168"/>
                  <a:pt x="144937" y="92081"/>
                </a:cubicBezTo>
                <a:cubicBezTo>
                  <a:pt x="144937" y="91862"/>
                  <a:pt x="144631" y="91862"/>
                  <a:pt x="144631" y="92081"/>
                </a:cubicBezTo>
                <a:cubicBezTo>
                  <a:pt x="144631" y="92168"/>
                  <a:pt x="144696" y="92233"/>
                  <a:pt x="144784" y="92233"/>
                </a:cubicBezTo>
                <a:close/>
                <a:moveTo>
                  <a:pt x="139955" y="92365"/>
                </a:moveTo>
                <a:cubicBezTo>
                  <a:pt x="140217" y="92365"/>
                  <a:pt x="140348" y="92059"/>
                  <a:pt x="140173" y="91862"/>
                </a:cubicBezTo>
                <a:cubicBezTo>
                  <a:pt x="139976" y="91687"/>
                  <a:pt x="139671" y="91818"/>
                  <a:pt x="139671" y="92081"/>
                </a:cubicBezTo>
                <a:cubicBezTo>
                  <a:pt x="139671" y="92233"/>
                  <a:pt x="139802" y="92365"/>
                  <a:pt x="139955" y="92365"/>
                </a:cubicBezTo>
                <a:close/>
                <a:moveTo>
                  <a:pt x="135126" y="92518"/>
                </a:moveTo>
                <a:cubicBezTo>
                  <a:pt x="135519" y="92496"/>
                  <a:pt x="135694" y="92037"/>
                  <a:pt x="135431" y="91775"/>
                </a:cubicBezTo>
                <a:cubicBezTo>
                  <a:pt x="135169" y="91512"/>
                  <a:pt x="134710" y="91687"/>
                  <a:pt x="134710" y="92081"/>
                </a:cubicBezTo>
                <a:cubicBezTo>
                  <a:pt x="134710" y="92321"/>
                  <a:pt x="134885" y="92496"/>
                  <a:pt x="135126" y="92518"/>
                </a:cubicBezTo>
                <a:close/>
                <a:moveTo>
                  <a:pt x="130297" y="92627"/>
                </a:moveTo>
                <a:cubicBezTo>
                  <a:pt x="130799" y="92627"/>
                  <a:pt x="131039" y="92037"/>
                  <a:pt x="130690" y="91687"/>
                </a:cubicBezTo>
                <a:cubicBezTo>
                  <a:pt x="130340" y="91359"/>
                  <a:pt x="129750" y="91600"/>
                  <a:pt x="129750" y="92081"/>
                </a:cubicBezTo>
                <a:cubicBezTo>
                  <a:pt x="129750" y="92386"/>
                  <a:pt x="130012" y="92627"/>
                  <a:pt x="130297" y="92627"/>
                </a:cubicBezTo>
                <a:close/>
                <a:moveTo>
                  <a:pt x="125489" y="92758"/>
                </a:moveTo>
                <a:cubicBezTo>
                  <a:pt x="126079" y="92758"/>
                  <a:pt x="126385" y="92015"/>
                  <a:pt x="125970" y="91600"/>
                </a:cubicBezTo>
                <a:cubicBezTo>
                  <a:pt x="125533" y="91163"/>
                  <a:pt x="124790" y="91469"/>
                  <a:pt x="124790" y="92081"/>
                </a:cubicBezTo>
                <a:cubicBezTo>
                  <a:pt x="124790" y="92452"/>
                  <a:pt x="125096" y="92758"/>
                  <a:pt x="125489" y="92758"/>
                </a:cubicBezTo>
                <a:close/>
                <a:moveTo>
                  <a:pt x="120660" y="92889"/>
                </a:moveTo>
                <a:cubicBezTo>
                  <a:pt x="121360" y="92889"/>
                  <a:pt x="121731" y="92037"/>
                  <a:pt x="121228" y="91512"/>
                </a:cubicBezTo>
                <a:cubicBezTo>
                  <a:pt x="120726" y="91010"/>
                  <a:pt x="119874" y="91359"/>
                  <a:pt x="119852" y="92059"/>
                </a:cubicBezTo>
                <a:cubicBezTo>
                  <a:pt x="119830" y="92518"/>
                  <a:pt x="120201" y="92889"/>
                  <a:pt x="120660" y="92889"/>
                </a:cubicBezTo>
                <a:close/>
                <a:moveTo>
                  <a:pt x="115831" y="92998"/>
                </a:moveTo>
                <a:cubicBezTo>
                  <a:pt x="116640" y="92998"/>
                  <a:pt x="117055" y="92015"/>
                  <a:pt x="116487" y="91425"/>
                </a:cubicBezTo>
                <a:cubicBezTo>
                  <a:pt x="115897" y="90835"/>
                  <a:pt x="114914" y="91250"/>
                  <a:pt x="114914" y="92081"/>
                </a:cubicBezTo>
                <a:cubicBezTo>
                  <a:pt x="114892" y="92583"/>
                  <a:pt x="115307" y="92998"/>
                  <a:pt x="115831" y="92998"/>
                </a:cubicBezTo>
                <a:close/>
                <a:moveTo>
                  <a:pt x="111002" y="93129"/>
                </a:moveTo>
                <a:cubicBezTo>
                  <a:pt x="111942" y="93129"/>
                  <a:pt x="112401" y="91993"/>
                  <a:pt x="111745" y="91338"/>
                </a:cubicBezTo>
                <a:cubicBezTo>
                  <a:pt x="111090" y="90682"/>
                  <a:pt x="109953" y="91141"/>
                  <a:pt x="109953" y="92081"/>
                </a:cubicBezTo>
                <a:cubicBezTo>
                  <a:pt x="109953" y="92649"/>
                  <a:pt x="110434" y="93129"/>
                  <a:pt x="111002" y="93129"/>
                </a:cubicBezTo>
                <a:close/>
                <a:moveTo>
                  <a:pt x="106173" y="93239"/>
                </a:moveTo>
                <a:cubicBezTo>
                  <a:pt x="107200" y="93239"/>
                  <a:pt x="107725" y="91993"/>
                  <a:pt x="106982" y="91272"/>
                </a:cubicBezTo>
                <a:cubicBezTo>
                  <a:pt x="106261" y="90529"/>
                  <a:pt x="105015" y="91054"/>
                  <a:pt x="105015" y="92081"/>
                </a:cubicBezTo>
                <a:cubicBezTo>
                  <a:pt x="105015" y="92714"/>
                  <a:pt x="105540" y="93239"/>
                  <a:pt x="106173" y="93239"/>
                </a:cubicBezTo>
                <a:close/>
                <a:moveTo>
                  <a:pt x="101344" y="93326"/>
                </a:moveTo>
                <a:cubicBezTo>
                  <a:pt x="102480" y="93326"/>
                  <a:pt x="103027" y="91971"/>
                  <a:pt x="102240" y="91185"/>
                </a:cubicBezTo>
                <a:cubicBezTo>
                  <a:pt x="101453" y="90398"/>
                  <a:pt x="100099" y="90966"/>
                  <a:pt x="100099" y="92081"/>
                </a:cubicBezTo>
                <a:cubicBezTo>
                  <a:pt x="100099" y="92780"/>
                  <a:pt x="100645" y="93326"/>
                  <a:pt x="101344" y="93326"/>
                </a:cubicBezTo>
                <a:close/>
                <a:moveTo>
                  <a:pt x="96515" y="93435"/>
                </a:moveTo>
                <a:cubicBezTo>
                  <a:pt x="97739" y="93435"/>
                  <a:pt x="98372" y="91971"/>
                  <a:pt x="97520" y="91097"/>
                </a:cubicBezTo>
                <a:cubicBezTo>
                  <a:pt x="96646" y="90245"/>
                  <a:pt x="95182" y="90835"/>
                  <a:pt x="95182" y="92059"/>
                </a:cubicBezTo>
                <a:cubicBezTo>
                  <a:pt x="95160" y="92823"/>
                  <a:pt x="95772" y="93435"/>
                  <a:pt x="96515" y="93435"/>
                </a:cubicBezTo>
                <a:close/>
                <a:moveTo>
                  <a:pt x="91708" y="93501"/>
                </a:moveTo>
                <a:cubicBezTo>
                  <a:pt x="92975" y="93501"/>
                  <a:pt x="93609" y="91971"/>
                  <a:pt x="92713" y="91075"/>
                </a:cubicBezTo>
                <a:cubicBezTo>
                  <a:pt x="91817" y="90158"/>
                  <a:pt x="90266" y="90813"/>
                  <a:pt x="90266" y="92081"/>
                </a:cubicBezTo>
                <a:cubicBezTo>
                  <a:pt x="90266" y="92867"/>
                  <a:pt x="90899" y="93501"/>
                  <a:pt x="91708" y="93501"/>
                </a:cubicBezTo>
                <a:close/>
                <a:moveTo>
                  <a:pt x="86879" y="93566"/>
                </a:moveTo>
                <a:cubicBezTo>
                  <a:pt x="88212" y="93566"/>
                  <a:pt x="88889" y="91971"/>
                  <a:pt x="87928" y="91010"/>
                </a:cubicBezTo>
                <a:cubicBezTo>
                  <a:pt x="86988" y="90070"/>
                  <a:pt x="85371" y="90748"/>
                  <a:pt x="85371" y="92081"/>
                </a:cubicBezTo>
                <a:cubicBezTo>
                  <a:pt x="85371" y="92911"/>
                  <a:pt x="86049" y="93566"/>
                  <a:pt x="86879" y="93566"/>
                </a:cubicBezTo>
                <a:close/>
                <a:moveTo>
                  <a:pt x="82050" y="93610"/>
                </a:moveTo>
                <a:cubicBezTo>
                  <a:pt x="83426" y="93610"/>
                  <a:pt x="84104" y="91949"/>
                  <a:pt x="83142" y="90988"/>
                </a:cubicBezTo>
                <a:cubicBezTo>
                  <a:pt x="82159" y="90027"/>
                  <a:pt x="80498" y="90704"/>
                  <a:pt x="80498" y="92081"/>
                </a:cubicBezTo>
                <a:cubicBezTo>
                  <a:pt x="80498" y="92933"/>
                  <a:pt x="81198" y="93610"/>
                  <a:pt x="82050" y="93610"/>
                </a:cubicBezTo>
                <a:close/>
                <a:moveTo>
                  <a:pt x="77221" y="93632"/>
                </a:moveTo>
                <a:cubicBezTo>
                  <a:pt x="78597" y="93632"/>
                  <a:pt x="79297" y="91949"/>
                  <a:pt x="78313" y="90988"/>
                </a:cubicBezTo>
                <a:cubicBezTo>
                  <a:pt x="77352" y="90005"/>
                  <a:pt x="75669" y="90682"/>
                  <a:pt x="75669" y="92081"/>
                </a:cubicBezTo>
                <a:cubicBezTo>
                  <a:pt x="75669" y="92933"/>
                  <a:pt x="76369" y="93632"/>
                  <a:pt x="77221" y="93632"/>
                </a:cubicBezTo>
                <a:close/>
                <a:moveTo>
                  <a:pt x="72392" y="93610"/>
                </a:moveTo>
                <a:cubicBezTo>
                  <a:pt x="73768" y="93610"/>
                  <a:pt x="74468" y="91949"/>
                  <a:pt x="73484" y="90988"/>
                </a:cubicBezTo>
                <a:cubicBezTo>
                  <a:pt x="72523" y="90027"/>
                  <a:pt x="70862" y="90704"/>
                  <a:pt x="70862" y="92081"/>
                </a:cubicBezTo>
                <a:cubicBezTo>
                  <a:pt x="70862" y="92933"/>
                  <a:pt x="71540" y="93610"/>
                  <a:pt x="72392" y="93610"/>
                </a:cubicBezTo>
                <a:close/>
                <a:moveTo>
                  <a:pt x="67563" y="93566"/>
                </a:moveTo>
                <a:cubicBezTo>
                  <a:pt x="68896" y="93566"/>
                  <a:pt x="69551" y="91971"/>
                  <a:pt x="68612" y="91032"/>
                </a:cubicBezTo>
                <a:cubicBezTo>
                  <a:pt x="67694" y="90092"/>
                  <a:pt x="66077" y="90748"/>
                  <a:pt x="66077" y="92081"/>
                </a:cubicBezTo>
                <a:cubicBezTo>
                  <a:pt x="66077" y="92889"/>
                  <a:pt x="66754" y="93566"/>
                  <a:pt x="67563" y="93566"/>
                </a:cubicBezTo>
                <a:close/>
                <a:moveTo>
                  <a:pt x="62734" y="93501"/>
                </a:moveTo>
                <a:cubicBezTo>
                  <a:pt x="64001" y="93501"/>
                  <a:pt x="64657" y="91971"/>
                  <a:pt x="63761" y="91075"/>
                </a:cubicBezTo>
                <a:cubicBezTo>
                  <a:pt x="62865" y="90180"/>
                  <a:pt x="61335" y="90813"/>
                  <a:pt x="61335" y="92081"/>
                </a:cubicBezTo>
                <a:cubicBezTo>
                  <a:pt x="61335" y="92867"/>
                  <a:pt x="61969" y="93501"/>
                  <a:pt x="62734" y="93501"/>
                </a:cubicBezTo>
                <a:close/>
                <a:moveTo>
                  <a:pt x="57927" y="93435"/>
                </a:moveTo>
                <a:cubicBezTo>
                  <a:pt x="59128" y="93435"/>
                  <a:pt x="59762" y="91971"/>
                  <a:pt x="58910" y="91097"/>
                </a:cubicBezTo>
                <a:cubicBezTo>
                  <a:pt x="58036" y="90245"/>
                  <a:pt x="56572" y="90835"/>
                  <a:pt x="56572" y="92059"/>
                </a:cubicBezTo>
                <a:cubicBezTo>
                  <a:pt x="56550" y="92823"/>
                  <a:pt x="57162" y="93435"/>
                  <a:pt x="57927" y="93435"/>
                </a:cubicBezTo>
                <a:close/>
                <a:moveTo>
                  <a:pt x="53098" y="93326"/>
                </a:moveTo>
                <a:cubicBezTo>
                  <a:pt x="54212" y="93326"/>
                  <a:pt x="54780" y="91971"/>
                  <a:pt x="53993" y="91185"/>
                </a:cubicBezTo>
                <a:cubicBezTo>
                  <a:pt x="53185" y="90398"/>
                  <a:pt x="51830" y="90966"/>
                  <a:pt x="51830" y="92081"/>
                </a:cubicBezTo>
                <a:cubicBezTo>
                  <a:pt x="51830" y="92780"/>
                  <a:pt x="52398" y="93348"/>
                  <a:pt x="53098" y="93326"/>
                </a:cubicBezTo>
                <a:close/>
                <a:moveTo>
                  <a:pt x="48268" y="93239"/>
                </a:moveTo>
                <a:cubicBezTo>
                  <a:pt x="49295" y="93239"/>
                  <a:pt x="49820" y="91993"/>
                  <a:pt x="49077" y="91272"/>
                </a:cubicBezTo>
                <a:cubicBezTo>
                  <a:pt x="48356" y="90529"/>
                  <a:pt x="47110" y="91054"/>
                  <a:pt x="47110" y="92081"/>
                </a:cubicBezTo>
                <a:cubicBezTo>
                  <a:pt x="47110" y="92714"/>
                  <a:pt x="47635" y="93239"/>
                  <a:pt x="48268" y="93239"/>
                </a:cubicBezTo>
                <a:close/>
                <a:moveTo>
                  <a:pt x="43439" y="93108"/>
                </a:moveTo>
                <a:cubicBezTo>
                  <a:pt x="44357" y="93108"/>
                  <a:pt x="44816" y="91993"/>
                  <a:pt x="44182" y="91359"/>
                </a:cubicBezTo>
                <a:cubicBezTo>
                  <a:pt x="43527" y="90704"/>
                  <a:pt x="42412" y="91163"/>
                  <a:pt x="42412" y="92081"/>
                </a:cubicBezTo>
                <a:cubicBezTo>
                  <a:pt x="42412" y="92649"/>
                  <a:pt x="42871" y="93108"/>
                  <a:pt x="43439" y="93108"/>
                </a:cubicBezTo>
                <a:close/>
                <a:moveTo>
                  <a:pt x="38610" y="92998"/>
                </a:moveTo>
                <a:cubicBezTo>
                  <a:pt x="39419" y="92998"/>
                  <a:pt x="39834" y="92015"/>
                  <a:pt x="39266" y="91425"/>
                </a:cubicBezTo>
                <a:cubicBezTo>
                  <a:pt x="38698" y="90857"/>
                  <a:pt x="37715" y="91272"/>
                  <a:pt x="37715" y="92081"/>
                </a:cubicBezTo>
                <a:cubicBezTo>
                  <a:pt x="37715" y="92583"/>
                  <a:pt x="38108" y="92998"/>
                  <a:pt x="38610" y="92998"/>
                </a:cubicBezTo>
                <a:close/>
                <a:moveTo>
                  <a:pt x="33781" y="92867"/>
                </a:moveTo>
                <a:cubicBezTo>
                  <a:pt x="34502" y="92867"/>
                  <a:pt x="34852" y="92015"/>
                  <a:pt x="34350" y="91534"/>
                </a:cubicBezTo>
                <a:cubicBezTo>
                  <a:pt x="33847" y="91032"/>
                  <a:pt x="32995" y="91381"/>
                  <a:pt x="32995" y="92081"/>
                </a:cubicBezTo>
                <a:cubicBezTo>
                  <a:pt x="32995" y="92518"/>
                  <a:pt x="33366" y="92867"/>
                  <a:pt x="33781" y="92867"/>
                </a:cubicBezTo>
                <a:close/>
                <a:moveTo>
                  <a:pt x="28974" y="92758"/>
                </a:moveTo>
                <a:cubicBezTo>
                  <a:pt x="29564" y="92758"/>
                  <a:pt x="29870" y="92037"/>
                  <a:pt x="29433" y="91622"/>
                </a:cubicBezTo>
                <a:cubicBezTo>
                  <a:pt x="29018" y="91206"/>
                  <a:pt x="28297" y="91491"/>
                  <a:pt x="28297" y="92102"/>
                </a:cubicBezTo>
                <a:cubicBezTo>
                  <a:pt x="28297" y="92452"/>
                  <a:pt x="28603" y="92758"/>
                  <a:pt x="28974" y="92758"/>
                </a:cubicBezTo>
                <a:close/>
                <a:moveTo>
                  <a:pt x="24145" y="92627"/>
                </a:moveTo>
                <a:cubicBezTo>
                  <a:pt x="24626" y="92627"/>
                  <a:pt x="24866" y="92037"/>
                  <a:pt x="24517" y="91687"/>
                </a:cubicBezTo>
                <a:cubicBezTo>
                  <a:pt x="24189" y="91359"/>
                  <a:pt x="23599" y="91600"/>
                  <a:pt x="23599" y="92081"/>
                </a:cubicBezTo>
                <a:cubicBezTo>
                  <a:pt x="23599" y="92386"/>
                  <a:pt x="23839" y="92627"/>
                  <a:pt x="24145" y="92627"/>
                </a:cubicBezTo>
                <a:close/>
                <a:moveTo>
                  <a:pt x="19316" y="92518"/>
                </a:moveTo>
                <a:cubicBezTo>
                  <a:pt x="19688" y="92518"/>
                  <a:pt x="19862" y="92059"/>
                  <a:pt x="19600" y="91796"/>
                </a:cubicBezTo>
                <a:cubicBezTo>
                  <a:pt x="19360" y="91534"/>
                  <a:pt x="18901" y="91731"/>
                  <a:pt x="18901" y="92102"/>
                </a:cubicBezTo>
                <a:cubicBezTo>
                  <a:pt x="18901" y="92321"/>
                  <a:pt x="19076" y="92518"/>
                  <a:pt x="19316" y="92518"/>
                </a:cubicBezTo>
                <a:close/>
                <a:moveTo>
                  <a:pt x="14487" y="92365"/>
                </a:moveTo>
                <a:cubicBezTo>
                  <a:pt x="14727" y="92365"/>
                  <a:pt x="14859" y="92081"/>
                  <a:pt x="14684" y="91906"/>
                </a:cubicBezTo>
                <a:cubicBezTo>
                  <a:pt x="14509" y="91731"/>
                  <a:pt x="14225" y="91862"/>
                  <a:pt x="14225" y="92102"/>
                </a:cubicBezTo>
                <a:cubicBezTo>
                  <a:pt x="14225" y="92255"/>
                  <a:pt x="14334" y="92365"/>
                  <a:pt x="14487" y="92365"/>
                </a:cubicBezTo>
                <a:close/>
                <a:moveTo>
                  <a:pt x="9658" y="92233"/>
                </a:moveTo>
                <a:cubicBezTo>
                  <a:pt x="9833" y="92255"/>
                  <a:pt x="9833" y="91928"/>
                  <a:pt x="9658" y="91949"/>
                </a:cubicBezTo>
                <a:cubicBezTo>
                  <a:pt x="9483" y="91971"/>
                  <a:pt x="9483" y="92212"/>
                  <a:pt x="9658" y="92233"/>
                </a:cubicBezTo>
                <a:close/>
                <a:moveTo>
                  <a:pt x="4829" y="92124"/>
                </a:moveTo>
                <a:cubicBezTo>
                  <a:pt x="4851" y="92124"/>
                  <a:pt x="4873" y="92102"/>
                  <a:pt x="4873" y="92081"/>
                </a:cubicBezTo>
                <a:cubicBezTo>
                  <a:pt x="4873" y="92081"/>
                  <a:pt x="4851" y="92059"/>
                  <a:pt x="4829" y="92059"/>
                </a:cubicBezTo>
                <a:cubicBezTo>
                  <a:pt x="4829" y="92059"/>
                  <a:pt x="4807" y="92081"/>
                  <a:pt x="4807" y="92081"/>
                </a:cubicBezTo>
                <a:cubicBezTo>
                  <a:pt x="4807" y="92102"/>
                  <a:pt x="4829" y="92124"/>
                  <a:pt x="4829" y="92124"/>
                </a:cubicBezTo>
                <a:close/>
                <a:moveTo>
                  <a:pt x="149591" y="87339"/>
                </a:moveTo>
                <a:cubicBezTo>
                  <a:pt x="149700" y="87339"/>
                  <a:pt x="149525" y="87164"/>
                  <a:pt x="149525" y="87273"/>
                </a:cubicBezTo>
                <a:cubicBezTo>
                  <a:pt x="149525" y="87295"/>
                  <a:pt x="149569" y="87339"/>
                  <a:pt x="149591" y="87339"/>
                </a:cubicBezTo>
                <a:close/>
                <a:moveTo>
                  <a:pt x="144784" y="87470"/>
                </a:moveTo>
                <a:cubicBezTo>
                  <a:pt x="144958" y="87470"/>
                  <a:pt x="145046" y="87251"/>
                  <a:pt x="144915" y="87120"/>
                </a:cubicBezTo>
                <a:cubicBezTo>
                  <a:pt x="144784" y="86989"/>
                  <a:pt x="144565" y="87077"/>
                  <a:pt x="144565" y="87273"/>
                </a:cubicBezTo>
                <a:cubicBezTo>
                  <a:pt x="144565" y="87383"/>
                  <a:pt x="144653" y="87470"/>
                  <a:pt x="144784" y="87470"/>
                </a:cubicBezTo>
                <a:close/>
                <a:moveTo>
                  <a:pt x="139955" y="87601"/>
                </a:moveTo>
                <a:cubicBezTo>
                  <a:pt x="140239" y="87601"/>
                  <a:pt x="140392" y="87230"/>
                  <a:pt x="140195" y="87033"/>
                </a:cubicBezTo>
                <a:cubicBezTo>
                  <a:pt x="139976" y="86814"/>
                  <a:pt x="139605" y="86967"/>
                  <a:pt x="139605" y="87273"/>
                </a:cubicBezTo>
                <a:cubicBezTo>
                  <a:pt x="139605" y="87448"/>
                  <a:pt x="139758" y="87601"/>
                  <a:pt x="139955" y="87601"/>
                </a:cubicBezTo>
                <a:close/>
                <a:moveTo>
                  <a:pt x="135126" y="87732"/>
                </a:moveTo>
                <a:cubicBezTo>
                  <a:pt x="135541" y="87732"/>
                  <a:pt x="135759" y="87230"/>
                  <a:pt x="135453" y="86924"/>
                </a:cubicBezTo>
                <a:cubicBezTo>
                  <a:pt x="135147" y="86640"/>
                  <a:pt x="134645" y="86858"/>
                  <a:pt x="134645" y="87273"/>
                </a:cubicBezTo>
                <a:cubicBezTo>
                  <a:pt x="134645" y="87536"/>
                  <a:pt x="134863" y="87732"/>
                  <a:pt x="135126" y="87732"/>
                </a:cubicBezTo>
                <a:close/>
                <a:moveTo>
                  <a:pt x="130297" y="87863"/>
                </a:moveTo>
                <a:cubicBezTo>
                  <a:pt x="130843" y="87863"/>
                  <a:pt x="131105" y="87208"/>
                  <a:pt x="130712" y="86836"/>
                </a:cubicBezTo>
                <a:cubicBezTo>
                  <a:pt x="130340" y="86465"/>
                  <a:pt x="129685" y="86727"/>
                  <a:pt x="129685" y="87273"/>
                </a:cubicBezTo>
                <a:cubicBezTo>
                  <a:pt x="129707" y="87601"/>
                  <a:pt x="129969" y="87863"/>
                  <a:pt x="130297" y="87863"/>
                </a:cubicBezTo>
                <a:close/>
                <a:moveTo>
                  <a:pt x="125467" y="87994"/>
                </a:moveTo>
                <a:cubicBezTo>
                  <a:pt x="126123" y="87994"/>
                  <a:pt x="126451" y="87208"/>
                  <a:pt x="125992" y="86749"/>
                </a:cubicBezTo>
                <a:cubicBezTo>
                  <a:pt x="125533" y="86268"/>
                  <a:pt x="124725" y="86618"/>
                  <a:pt x="124746" y="87273"/>
                </a:cubicBezTo>
                <a:cubicBezTo>
                  <a:pt x="124746" y="87667"/>
                  <a:pt x="125074" y="87994"/>
                  <a:pt x="125467" y="87994"/>
                </a:cubicBezTo>
                <a:close/>
                <a:moveTo>
                  <a:pt x="120638" y="88147"/>
                </a:moveTo>
                <a:cubicBezTo>
                  <a:pt x="121425" y="88147"/>
                  <a:pt x="121818" y="87208"/>
                  <a:pt x="121272" y="86640"/>
                </a:cubicBezTo>
                <a:cubicBezTo>
                  <a:pt x="120704" y="86093"/>
                  <a:pt x="119764" y="86487"/>
                  <a:pt x="119786" y="87273"/>
                </a:cubicBezTo>
                <a:cubicBezTo>
                  <a:pt x="119786" y="87754"/>
                  <a:pt x="120158" y="88126"/>
                  <a:pt x="120638" y="88147"/>
                </a:cubicBezTo>
                <a:close/>
                <a:moveTo>
                  <a:pt x="115831" y="88257"/>
                </a:moveTo>
                <a:cubicBezTo>
                  <a:pt x="116705" y="88257"/>
                  <a:pt x="117142" y="87186"/>
                  <a:pt x="116530" y="86552"/>
                </a:cubicBezTo>
                <a:cubicBezTo>
                  <a:pt x="115897" y="85940"/>
                  <a:pt x="114826" y="86377"/>
                  <a:pt x="114826" y="87273"/>
                </a:cubicBezTo>
                <a:cubicBezTo>
                  <a:pt x="114826" y="87820"/>
                  <a:pt x="115263" y="88257"/>
                  <a:pt x="115831" y="88257"/>
                </a:cubicBezTo>
                <a:close/>
                <a:moveTo>
                  <a:pt x="111002" y="88388"/>
                </a:moveTo>
                <a:cubicBezTo>
                  <a:pt x="112007" y="88388"/>
                  <a:pt x="112510" y="87186"/>
                  <a:pt x="111789" y="86465"/>
                </a:cubicBezTo>
                <a:cubicBezTo>
                  <a:pt x="111090" y="85766"/>
                  <a:pt x="109866" y="86268"/>
                  <a:pt x="109888" y="87273"/>
                </a:cubicBezTo>
                <a:cubicBezTo>
                  <a:pt x="109866" y="87885"/>
                  <a:pt x="110390" y="88388"/>
                  <a:pt x="111002" y="88388"/>
                </a:cubicBezTo>
                <a:close/>
                <a:moveTo>
                  <a:pt x="106173" y="88519"/>
                </a:moveTo>
                <a:cubicBezTo>
                  <a:pt x="107288" y="88519"/>
                  <a:pt x="107834" y="87164"/>
                  <a:pt x="107047" y="86377"/>
                </a:cubicBezTo>
                <a:cubicBezTo>
                  <a:pt x="106261" y="85591"/>
                  <a:pt x="104928" y="86159"/>
                  <a:pt x="104928" y="87273"/>
                </a:cubicBezTo>
                <a:cubicBezTo>
                  <a:pt x="104928" y="87951"/>
                  <a:pt x="105496" y="88519"/>
                  <a:pt x="106173" y="88519"/>
                </a:cubicBezTo>
                <a:close/>
                <a:moveTo>
                  <a:pt x="101344" y="88628"/>
                </a:moveTo>
                <a:cubicBezTo>
                  <a:pt x="102546" y="88628"/>
                  <a:pt x="103158" y="87164"/>
                  <a:pt x="102306" y="86312"/>
                </a:cubicBezTo>
                <a:cubicBezTo>
                  <a:pt x="101453" y="85460"/>
                  <a:pt x="99989" y="86072"/>
                  <a:pt x="99989" y="87273"/>
                </a:cubicBezTo>
                <a:cubicBezTo>
                  <a:pt x="99989" y="88016"/>
                  <a:pt x="100601" y="88628"/>
                  <a:pt x="101344" y="88628"/>
                </a:cubicBezTo>
                <a:close/>
                <a:moveTo>
                  <a:pt x="96537" y="88715"/>
                </a:moveTo>
                <a:cubicBezTo>
                  <a:pt x="97826" y="88715"/>
                  <a:pt x="98482" y="87142"/>
                  <a:pt x="97542" y="86224"/>
                </a:cubicBezTo>
                <a:cubicBezTo>
                  <a:pt x="96624" y="85307"/>
                  <a:pt x="95073" y="85962"/>
                  <a:pt x="95073" y="87273"/>
                </a:cubicBezTo>
                <a:cubicBezTo>
                  <a:pt x="95073" y="88082"/>
                  <a:pt x="95729" y="88737"/>
                  <a:pt x="96537" y="88715"/>
                </a:cubicBezTo>
                <a:close/>
                <a:moveTo>
                  <a:pt x="91708" y="88825"/>
                </a:moveTo>
                <a:cubicBezTo>
                  <a:pt x="93085" y="88825"/>
                  <a:pt x="93784" y="87142"/>
                  <a:pt x="92800" y="86159"/>
                </a:cubicBezTo>
                <a:cubicBezTo>
                  <a:pt x="91817" y="85198"/>
                  <a:pt x="90135" y="85875"/>
                  <a:pt x="90157" y="87273"/>
                </a:cubicBezTo>
                <a:cubicBezTo>
                  <a:pt x="90157" y="88126"/>
                  <a:pt x="90834" y="88825"/>
                  <a:pt x="91708" y="88825"/>
                </a:cubicBezTo>
                <a:close/>
                <a:moveTo>
                  <a:pt x="86879" y="88890"/>
                </a:moveTo>
                <a:cubicBezTo>
                  <a:pt x="88321" y="88890"/>
                  <a:pt x="89042" y="87142"/>
                  <a:pt x="88015" y="86115"/>
                </a:cubicBezTo>
                <a:cubicBezTo>
                  <a:pt x="86988" y="85110"/>
                  <a:pt x="85262" y="85831"/>
                  <a:pt x="85262" y="87273"/>
                </a:cubicBezTo>
                <a:cubicBezTo>
                  <a:pt x="85262" y="88169"/>
                  <a:pt x="85983" y="88890"/>
                  <a:pt x="86879" y="88890"/>
                </a:cubicBezTo>
                <a:close/>
                <a:moveTo>
                  <a:pt x="82050" y="88934"/>
                </a:moveTo>
                <a:cubicBezTo>
                  <a:pt x="83536" y="88934"/>
                  <a:pt x="84279" y="87142"/>
                  <a:pt x="83230" y="86093"/>
                </a:cubicBezTo>
                <a:cubicBezTo>
                  <a:pt x="82181" y="85023"/>
                  <a:pt x="80367" y="85787"/>
                  <a:pt x="80367" y="87273"/>
                </a:cubicBezTo>
                <a:cubicBezTo>
                  <a:pt x="80367" y="88191"/>
                  <a:pt x="81132" y="88934"/>
                  <a:pt x="82050" y="88934"/>
                </a:cubicBezTo>
                <a:close/>
                <a:moveTo>
                  <a:pt x="77221" y="88956"/>
                </a:moveTo>
                <a:cubicBezTo>
                  <a:pt x="78729" y="88956"/>
                  <a:pt x="79471" y="87142"/>
                  <a:pt x="78423" y="86072"/>
                </a:cubicBezTo>
                <a:cubicBezTo>
                  <a:pt x="77352" y="85001"/>
                  <a:pt x="75538" y="85766"/>
                  <a:pt x="75538" y="87273"/>
                </a:cubicBezTo>
                <a:cubicBezTo>
                  <a:pt x="75538" y="88191"/>
                  <a:pt x="76281" y="88956"/>
                  <a:pt x="77221" y="88956"/>
                </a:cubicBezTo>
                <a:close/>
                <a:moveTo>
                  <a:pt x="72392" y="88934"/>
                </a:moveTo>
                <a:cubicBezTo>
                  <a:pt x="73878" y="88934"/>
                  <a:pt x="74621" y="87142"/>
                  <a:pt x="73572" y="86072"/>
                </a:cubicBezTo>
                <a:cubicBezTo>
                  <a:pt x="72523" y="85023"/>
                  <a:pt x="70731" y="85766"/>
                  <a:pt x="70731" y="87273"/>
                </a:cubicBezTo>
                <a:cubicBezTo>
                  <a:pt x="70731" y="88191"/>
                  <a:pt x="71474" y="88934"/>
                  <a:pt x="72392" y="88934"/>
                </a:cubicBezTo>
                <a:close/>
                <a:moveTo>
                  <a:pt x="67563" y="88890"/>
                </a:moveTo>
                <a:cubicBezTo>
                  <a:pt x="69005" y="88890"/>
                  <a:pt x="69726" y="87142"/>
                  <a:pt x="68721" y="86115"/>
                </a:cubicBezTo>
                <a:cubicBezTo>
                  <a:pt x="67694" y="85110"/>
                  <a:pt x="65946" y="85831"/>
                  <a:pt x="65946" y="87273"/>
                </a:cubicBezTo>
                <a:cubicBezTo>
                  <a:pt x="65946" y="88169"/>
                  <a:pt x="66667" y="88890"/>
                  <a:pt x="67563" y="88890"/>
                </a:cubicBezTo>
                <a:close/>
                <a:moveTo>
                  <a:pt x="62734" y="88803"/>
                </a:moveTo>
                <a:cubicBezTo>
                  <a:pt x="64110" y="88803"/>
                  <a:pt x="64810" y="87142"/>
                  <a:pt x="63826" y="86181"/>
                </a:cubicBezTo>
                <a:cubicBezTo>
                  <a:pt x="62865" y="85198"/>
                  <a:pt x="61204" y="85897"/>
                  <a:pt x="61204" y="87273"/>
                </a:cubicBezTo>
                <a:cubicBezTo>
                  <a:pt x="61204" y="88104"/>
                  <a:pt x="61903" y="88803"/>
                  <a:pt x="62734" y="88803"/>
                </a:cubicBezTo>
                <a:close/>
                <a:moveTo>
                  <a:pt x="57927" y="88715"/>
                </a:moveTo>
                <a:cubicBezTo>
                  <a:pt x="59216" y="88715"/>
                  <a:pt x="59849" y="87164"/>
                  <a:pt x="58932" y="86246"/>
                </a:cubicBezTo>
                <a:cubicBezTo>
                  <a:pt x="58036" y="85329"/>
                  <a:pt x="56463" y="85984"/>
                  <a:pt x="56463" y="87273"/>
                </a:cubicBezTo>
                <a:cubicBezTo>
                  <a:pt x="56463" y="88060"/>
                  <a:pt x="57118" y="88715"/>
                  <a:pt x="57927" y="88715"/>
                </a:cubicBezTo>
                <a:close/>
                <a:moveTo>
                  <a:pt x="53098" y="88606"/>
                </a:moveTo>
                <a:cubicBezTo>
                  <a:pt x="54277" y="88606"/>
                  <a:pt x="54889" y="87164"/>
                  <a:pt x="54037" y="86312"/>
                </a:cubicBezTo>
                <a:cubicBezTo>
                  <a:pt x="53207" y="85482"/>
                  <a:pt x="51765" y="86072"/>
                  <a:pt x="51765" y="87273"/>
                </a:cubicBezTo>
                <a:cubicBezTo>
                  <a:pt x="51765" y="87994"/>
                  <a:pt x="52355" y="88606"/>
                  <a:pt x="53098" y="88606"/>
                </a:cubicBezTo>
                <a:close/>
                <a:moveTo>
                  <a:pt x="48268" y="88497"/>
                </a:moveTo>
                <a:cubicBezTo>
                  <a:pt x="49361" y="88497"/>
                  <a:pt x="49907" y="87164"/>
                  <a:pt x="49143" y="86399"/>
                </a:cubicBezTo>
                <a:cubicBezTo>
                  <a:pt x="48356" y="85613"/>
                  <a:pt x="47045" y="86159"/>
                  <a:pt x="47045" y="87273"/>
                </a:cubicBezTo>
                <a:cubicBezTo>
                  <a:pt x="47045" y="87951"/>
                  <a:pt x="47591" y="88497"/>
                  <a:pt x="48268" y="88497"/>
                </a:cubicBezTo>
                <a:close/>
                <a:moveTo>
                  <a:pt x="43439" y="88366"/>
                </a:moveTo>
                <a:cubicBezTo>
                  <a:pt x="44445" y="88366"/>
                  <a:pt x="44925" y="87186"/>
                  <a:pt x="44226" y="86487"/>
                </a:cubicBezTo>
                <a:cubicBezTo>
                  <a:pt x="43527" y="85766"/>
                  <a:pt x="42325" y="86268"/>
                  <a:pt x="42325" y="87273"/>
                </a:cubicBezTo>
                <a:cubicBezTo>
                  <a:pt x="42325" y="87885"/>
                  <a:pt x="42828" y="88366"/>
                  <a:pt x="43439" y="88366"/>
                </a:cubicBezTo>
                <a:close/>
                <a:moveTo>
                  <a:pt x="38610" y="88235"/>
                </a:moveTo>
                <a:cubicBezTo>
                  <a:pt x="39484" y="88235"/>
                  <a:pt x="39921" y="87186"/>
                  <a:pt x="39310" y="86574"/>
                </a:cubicBezTo>
                <a:cubicBezTo>
                  <a:pt x="38698" y="85962"/>
                  <a:pt x="37627" y="86399"/>
                  <a:pt x="37627" y="87273"/>
                </a:cubicBezTo>
                <a:cubicBezTo>
                  <a:pt x="37627" y="87798"/>
                  <a:pt x="38086" y="88235"/>
                  <a:pt x="38610" y="88235"/>
                </a:cubicBezTo>
                <a:close/>
                <a:moveTo>
                  <a:pt x="33803" y="88126"/>
                </a:moveTo>
                <a:cubicBezTo>
                  <a:pt x="34568" y="88126"/>
                  <a:pt x="34939" y="87186"/>
                  <a:pt x="34393" y="86662"/>
                </a:cubicBezTo>
                <a:cubicBezTo>
                  <a:pt x="33847" y="86115"/>
                  <a:pt x="32929" y="86487"/>
                  <a:pt x="32929" y="87273"/>
                </a:cubicBezTo>
                <a:cubicBezTo>
                  <a:pt x="32929" y="87732"/>
                  <a:pt x="33323" y="88126"/>
                  <a:pt x="33803" y="88126"/>
                </a:cubicBezTo>
                <a:close/>
                <a:moveTo>
                  <a:pt x="28974" y="87994"/>
                </a:moveTo>
                <a:cubicBezTo>
                  <a:pt x="29608" y="87973"/>
                  <a:pt x="29936" y="87208"/>
                  <a:pt x="29477" y="86749"/>
                </a:cubicBezTo>
                <a:cubicBezTo>
                  <a:pt x="29018" y="86290"/>
                  <a:pt x="28231" y="86618"/>
                  <a:pt x="28253" y="87273"/>
                </a:cubicBezTo>
                <a:cubicBezTo>
                  <a:pt x="28253" y="87667"/>
                  <a:pt x="28559" y="87994"/>
                  <a:pt x="28974" y="87994"/>
                </a:cubicBezTo>
                <a:close/>
                <a:moveTo>
                  <a:pt x="24145" y="87841"/>
                </a:moveTo>
                <a:cubicBezTo>
                  <a:pt x="24670" y="87841"/>
                  <a:pt x="24932" y="87208"/>
                  <a:pt x="24560" y="86836"/>
                </a:cubicBezTo>
                <a:cubicBezTo>
                  <a:pt x="24189" y="86465"/>
                  <a:pt x="23555" y="86727"/>
                  <a:pt x="23555" y="87251"/>
                </a:cubicBezTo>
                <a:cubicBezTo>
                  <a:pt x="23555" y="87579"/>
                  <a:pt x="23817" y="87841"/>
                  <a:pt x="24145" y="87841"/>
                </a:cubicBezTo>
                <a:close/>
                <a:moveTo>
                  <a:pt x="19316" y="87710"/>
                </a:moveTo>
                <a:cubicBezTo>
                  <a:pt x="19731" y="87710"/>
                  <a:pt x="19928" y="87230"/>
                  <a:pt x="19644" y="86924"/>
                </a:cubicBezTo>
                <a:cubicBezTo>
                  <a:pt x="19360" y="86640"/>
                  <a:pt x="18857" y="86858"/>
                  <a:pt x="18857" y="87251"/>
                </a:cubicBezTo>
                <a:cubicBezTo>
                  <a:pt x="18857" y="87514"/>
                  <a:pt x="19054" y="87710"/>
                  <a:pt x="19316" y="87710"/>
                </a:cubicBezTo>
                <a:close/>
                <a:moveTo>
                  <a:pt x="14487" y="87579"/>
                </a:moveTo>
                <a:cubicBezTo>
                  <a:pt x="14880" y="87536"/>
                  <a:pt x="14880" y="86967"/>
                  <a:pt x="14487" y="86924"/>
                </a:cubicBezTo>
                <a:cubicBezTo>
                  <a:pt x="14028" y="86880"/>
                  <a:pt x="14028" y="87623"/>
                  <a:pt x="14487" y="87579"/>
                </a:cubicBezTo>
                <a:close/>
                <a:moveTo>
                  <a:pt x="9658" y="87448"/>
                </a:moveTo>
                <a:cubicBezTo>
                  <a:pt x="9767" y="87448"/>
                  <a:pt x="9855" y="87361"/>
                  <a:pt x="9855" y="87251"/>
                </a:cubicBezTo>
                <a:cubicBezTo>
                  <a:pt x="9855" y="87011"/>
                  <a:pt x="9483" y="87011"/>
                  <a:pt x="9483" y="87251"/>
                </a:cubicBezTo>
                <a:cubicBezTo>
                  <a:pt x="9483" y="87361"/>
                  <a:pt x="9549" y="87426"/>
                  <a:pt x="9658" y="87448"/>
                </a:cubicBezTo>
                <a:close/>
                <a:moveTo>
                  <a:pt x="4829" y="87295"/>
                </a:moveTo>
                <a:cubicBezTo>
                  <a:pt x="4873" y="87295"/>
                  <a:pt x="4895" y="87273"/>
                  <a:pt x="4895" y="87251"/>
                </a:cubicBezTo>
                <a:cubicBezTo>
                  <a:pt x="4895" y="87186"/>
                  <a:pt x="4785" y="87186"/>
                  <a:pt x="4785" y="87251"/>
                </a:cubicBezTo>
                <a:cubicBezTo>
                  <a:pt x="4785" y="87273"/>
                  <a:pt x="4807" y="87295"/>
                  <a:pt x="4829" y="87295"/>
                </a:cubicBezTo>
                <a:close/>
                <a:moveTo>
                  <a:pt x="149591" y="82510"/>
                </a:moveTo>
                <a:cubicBezTo>
                  <a:pt x="149656" y="82510"/>
                  <a:pt x="149700" y="82466"/>
                  <a:pt x="149700" y="82422"/>
                </a:cubicBezTo>
                <a:cubicBezTo>
                  <a:pt x="149700" y="82379"/>
                  <a:pt x="149656" y="82335"/>
                  <a:pt x="149591" y="82335"/>
                </a:cubicBezTo>
                <a:cubicBezTo>
                  <a:pt x="149547" y="82335"/>
                  <a:pt x="149503" y="82379"/>
                  <a:pt x="149503" y="82422"/>
                </a:cubicBezTo>
                <a:cubicBezTo>
                  <a:pt x="149503" y="82466"/>
                  <a:pt x="149547" y="82510"/>
                  <a:pt x="149591" y="82510"/>
                </a:cubicBezTo>
                <a:close/>
                <a:moveTo>
                  <a:pt x="144784" y="82663"/>
                </a:moveTo>
                <a:cubicBezTo>
                  <a:pt x="144980" y="82663"/>
                  <a:pt x="145068" y="82401"/>
                  <a:pt x="144937" y="82269"/>
                </a:cubicBezTo>
                <a:cubicBezTo>
                  <a:pt x="144784" y="82117"/>
                  <a:pt x="144543" y="82226"/>
                  <a:pt x="144543" y="82422"/>
                </a:cubicBezTo>
                <a:cubicBezTo>
                  <a:pt x="144543" y="82554"/>
                  <a:pt x="144653" y="82663"/>
                  <a:pt x="144784" y="82663"/>
                </a:cubicBezTo>
                <a:close/>
                <a:moveTo>
                  <a:pt x="139955" y="82794"/>
                </a:moveTo>
                <a:cubicBezTo>
                  <a:pt x="140282" y="82794"/>
                  <a:pt x="140435" y="82401"/>
                  <a:pt x="140217" y="82160"/>
                </a:cubicBezTo>
                <a:cubicBezTo>
                  <a:pt x="139976" y="81920"/>
                  <a:pt x="139583" y="82095"/>
                  <a:pt x="139583" y="82422"/>
                </a:cubicBezTo>
                <a:cubicBezTo>
                  <a:pt x="139561" y="82641"/>
                  <a:pt x="139736" y="82794"/>
                  <a:pt x="139955" y="82794"/>
                </a:cubicBezTo>
                <a:close/>
                <a:moveTo>
                  <a:pt x="135126" y="82925"/>
                </a:moveTo>
                <a:cubicBezTo>
                  <a:pt x="135584" y="82925"/>
                  <a:pt x="135803" y="82379"/>
                  <a:pt x="135475" y="82073"/>
                </a:cubicBezTo>
                <a:cubicBezTo>
                  <a:pt x="135147" y="81745"/>
                  <a:pt x="134623" y="81964"/>
                  <a:pt x="134623" y="82422"/>
                </a:cubicBezTo>
                <a:cubicBezTo>
                  <a:pt x="134601" y="82707"/>
                  <a:pt x="134841" y="82925"/>
                  <a:pt x="135126" y="82925"/>
                </a:cubicBezTo>
                <a:close/>
                <a:moveTo>
                  <a:pt x="130297" y="83078"/>
                </a:moveTo>
                <a:cubicBezTo>
                  <a:pt x="130865" y="83078"/>
                  <a:pt x="131149" y="82379"/>
                  <a:pt x="130755" y="81964"/>
                </a:cubicBezTo>
                <a:cubicBezTo>
                  <a:pt x="130340" y="81570"/>
                  <a:pt x="129663" y="81854"/>
                  <a:pt x="129663" y="82422"/>
                </a:cubicBezTo>
                <a:cubicBezTo>
                  <a:pt x="129663" y="82772"/>
                  <a:pt x="129947" y="83078"/>
                  <a:pt x="130297" y="83078"/>
                </a:cubicBezTo>
                <a:close/>
                <a:moveTo>
                  <a:pt x="125489" y="83209"/>
                </a:moveTo>
                <a:cubicBezTo>
                  <a:pt x="126167" y="83209"/>
                  <a:pt x="126538" y="82379"/>
                  <a:pt x="126036" y="81876"/>
                </a:cubicBezTo>
                <a:cubicBezTo>
                  <a:pt x="125555" y="81374"/>
                  <a:pt x="124703" y="81745"/>
                  <a:pt x="124725" y="82444"/>
                </a:cubicBezTo>
                <a:cubicBezTo>
                  <a:pt x="124725" y="82859"/>
                  <a:pt x="125052" y="83187"/>
                  <a:pt x="125489" y="83209"/>
                </a:cubicBezTo>
                <a:close/>
                <a:moveTo>
                  <a:pt x="120660" y="83340"/>
                </a:moveTo>
                <a:cubicBezTo>
                  <a:pt x="121469" y="83340"/>
                  <a:pt x="121862" y="82357"/>
                  <a:pt x="121294" y="81789"/>
                </a:cubicBezTo>
                <a:cubicBezTo>
                  <a:pt x="120726" y="81199"/>
                  <a:pt x="119743" y="81614"/>
                  <a:pt x="119743" y="82422"/>
                </a:cubicBezTo>
                <a:cubicBezTo>
                  <a:pt x="119743" y="82925"/>
                  <a:pt x="120158" y="83340"/>
                  <a:pt x="120660" y="83340"/>
                </a:cubicBezTo>
                <a:close/>
                <a:moveTo>
                  <a:pt x="115831" y="83471"/>
                </a:moveTo>
                <a:cubicBezTo>
                  <a:pt x="116749" y="83471"/>
                  <a:pt x="117230" y="82335"/>
                  <a:pt x="116574" y="81680"/>
                </a:cubicBezTo>
                <a:cubicBezTo>
                  <a:pt x="115919" y="81024"/>
                  <a:pt x="114782" y="81505"/>
                  <a:pt x="114782" y="82422"/>
                </a:cubicBezTo>
                <a:cubicBezTo>
                  <a:pt x="114782" y="82991"/>
                  <a:pt x="115263" y="83471"/>
                  <a:pt x="115831" y="83471"/>
                </a:cubicBezTo>
                <a:close/>
                <a:moveTo>
                  <a:pt x="111002" y="83602"/>
                </a:moveTo>
                <a:cubicBezTo>
                  <a:pt x="112051" y="83602"/>
                  <a:pt x="112575" y="82335"/>
                  <a:pt x="111833" y="81592"/>
                </a:cubicBezTo>
                <a:cubicBezTo>
                  <a:pt x="111090" y="80849"/>
                  <a:pt x="109822" y="81374"/>
                  <a:pt x="109822" y="82422"/>
                </a:cubicBezTo>
                <a:cubicBezTo>
                  <a:pt x="109822" y="83078"/>
                  <a:pt x="110347" y="83602"/>
                  <a:pt x="111002" y="83602"/>
                </a:cubicBezTo>
                <a:close/>
                <a:moveTo>
                  <a:pt x="106173" y="83733"/>
                </a:moveTo>
                <a:cubicBezTo>
                  <a:pt x="107353" y="83733"/>
                  <a:pt x="107921" y="82313"/>
                  <a:pt x="107113" y="81505"/>
                </a:cubicBezTo>
                <a:cubicBezTo>
                  <a:pt x="106282" y="80674"/>
                  <a:pt x="104862" y="81264"/>
                  <a:pt x="104862" y="82422"/>
                </a:cubicBezTo>
                <a:cubicBezTo>
                  <a:pt x="104862" y="83144"/>
                  <a:pt x="105452" y="83733"/>
                  <a:pt x="106173" y="83733"/>
                </a:cubicBezTo>
                <a:close/>
                <a:moveTo>
                  <a:pt x="101344" y="83865"/>
                </a:moveTo>
                <a:cubicBezTo>
                  <a:pt x="102633" y="83865"/>
                  <a:pt x="103267" y="82313"/>
                  <a:pt x="102371" y="81417"/>
                </a:cubicBezTo>
                <a:cubicBezTo>
                  <a:pt x="101453" y="80521"/>
                  <a:pt x="99924" y="81155"/>
                  <a:pt x="99924" y="82422"/>
                </a:cubicBezTo>
                <a:cubicBezTo>
                  <a:pt x="99924" y="83209"/>
                  <a:pt x="100558" y="83865"/>
                  <a:pt x="101344" y="83865"/>
                </a:cubicBezTo>
                <a:close/>
                <a:moveTo>
                  <a:pt x="96515" y="83974"/>
                </a:moveTo>
                <a:cubicBezTo>
                  <a:pt x="97914" y="83974"/>
                  <a:pt x="98591" y="82313"/>
                  <a:pt x="97630" y="81330"/>
                </a:cubicBezTo>
                <a:cubicBezTo>
                  <a:pt x="96646" y="80347"/>
                  <a:pt x="94964" y="81046"/>
                  <a:pt x="94964" y="82422"/>
                </a:cubicBezTo>
                <a:cubicBezTo>
                  <a:pt x="94964" y="83275"/>
                  <a:pt x="95663" y="83974"/>
                  <a:pt x="96515" y="83974"/>
                </a:cubicBezTo>
                <a:close/>
                <a:moveTo>
                  <a:pt x="91708" y="84083"/>
                </a:moveTo>
                <a:cubicBezTo>
                  <a:pt x="93172" y="84083"/>
                  <a:pt x="93915" y="82291"/>
                  <a:pt x="92866" y="81242"/>
                </a:cubicBezTo>
                <a:cubicBezTo>
                  <a:pt x="91817" y="80194"/>
                  <a:pt x="90047" y="80937"/>
                  <a:pt x="90047" y="82422"/>
                </a:cubicBezTo>
                <a:cubicBezTo>
                  <a:pt x="90047" y="83340"/>
                  <a:pt x="90790" y="84083"/>
                  <a:pt x="91708" y="84083"/>
                </a:cubicBezTo>
                <a:close/>
                <a:moveTo>
                  <a:pt x="86879" y="84171"/>
                </a:moveTo>
                <a:cubicBezTo>
                  <a:pt x="88430" y="84171"/>
                  <a:pt x="89195" y="82291"/>
                  <a:pt x="88103" y="81199"/>
                </a:cubicBezTo>
                <a:cubicBezTo>
                  <a:pt x="87010" y="80106"/>
                  <a:pt x="85131" y="80871"/>
                  <a:pt x="85131" y="82422"/>
                </a:cubicBezTo>
                <a:cubicBezTo>
                  <a:pt x="85131" y="83384"/>
                  <a:pt x="85917" y="84171"/>
                  <a:pt x="86879" y="84171"/>
                </a:cubicBezTo>
                <a:close/>
                <a:moveTo>
                  <a:pt x="82050" y="84236"/>
                </a:moveTo>
                <a:cubicBezTo>
                  <a:pt x="83645" y="84236"/>
                  <a:pt x="84453" y="82291"/>
                  <a:pt x="83317" y="81155"/>
                </a:cubicBezTo>
                <a:cubicBezTo>
                  <a:pt x="82181" y="80019"/>
                  <a:pt x="80236" y="80827"/>
                  <a:pt x="80236" y="82422"/>
                </a:cubicBezTo>
                <a:cubicBezTo>
                  <a:pt x="80236" y="83428"/>
                  <a:pt x="81045" y="84236"/>
                  <a:pt x="82050" y="84236"/>
                </a:cubicBezTo>
                <a:close/>
                <a:moveTo>
                  <a:pt x="77221" y="84258"/>
                </a:moveTo>
                <a:cubicBezTo>
                  <a:pt x="78860" y="84258"/>
                  <a:pt x="79668" y="82291"/>
                  <a:pt x="78510" y="81133"/>
                </a:cubicBezTo>
                <a:cubicBezTo>
                  <a:pt x="77352" y="79975"/>
                  <a:pt x="75385" y="80784"/>
                  <a:pt x="75385" y="82422"/>
                </a:cubicBezTo>
                <a:cubicBezTo>
                  <a:pt x="75385" y="83428"/>
                  <a:pt x="76216" y="84258"/>
                  <a:pt x="77221" y="84258"/>
                </a:cubicBezTo>
                <a:close/>
                <a:moveTo>
                  <a:pt x="72392" y="84236"/>
                </a:moveTo>
                <a:cubicBezTo>
                  <a:pt x="74009" y="84236"/>
                  <a:pt x="74817" y="82291"/>
                  <a:pt x="73681" y="81155"/>
                </a:cubicBezTo>
                <a:cubicBezTo>
                  <a:pt x="72545" y="80019"/>
                  <a:pt x="70600" y="80827"/>
                  <a:pt x="70600" y="82422"/>
                </a:cubicBezTo>
                <a:cubicBezTo>
                  <a:pt x="70600" y="83428"/>
                  <a:pt x="71409" y="84236"/>
                  <a:pt x="72392" y="84236"/>
                </a:cubicBezTo>
                <a:close/>
                <a:moveTo>
                  <a:pt x="67563" y="84171"/>
                </a:moveTo>
                <a:cubicBezTo>
                  <a:pt x="69114" y="84171"/>
                  <a:pt x="69901" y="82291"/>
                  <a:pt x="68808" y="81199"/>
                </a:cubicBezTo>
                <a:cubicBezTo>
                  <a:pt x="67716" y="80106"/>
                  <a:pt x="65837" y="80871"/>
                  <a:pt x="65837" y="82422"/>
                </a:cubicBezTo>
                <a:cubicBezTo>
                  <a:pt x="65837" y="83384"/>
                  <a:pt x="66601" y="84171"/>
                  <a:pt x="67563" y="84171"/>
                </a:cubicBezTo>
                <a:close/>
                <a:moveTo>
                  <a:pt x="62734" y="84061"/>
                </a:moveTo>
                <a:cubicBezTo>
                  <a:pt x="64198" y="84061"/>
                  <a:pt x="64941" y="82313"/>
                  <a:pt x="63914" y="81264"/>
                </a:cubicBezTo>
                <a:cubicBezTo>
                  <a:pt x="62865" y="80237"/>
                  <a:pt x="61095" y="80980"/>
                  <a:pt x="61095" y="82422"/>
                </a:cubicBezTo>
                <a:cubicBezTo>
                  <a:pt x="61095" y="83340"/>
                  <a:pt x="61838" y="84061"/>
                  <a:pt x="62734" y="84061"/>
                </a:cubicBezTo>
                <a:close/>
                <a:moveTo>
                  <a:pt x="57927" y="83974"/>
                </a:moveTo>
                <a:cubicBezTo>
                  <a:pt x="59281" y="83974"/>
                  <a:pt x="59981" y="82313"/>
                  <a:pt x="59019" y="81330"/>
                </a:cubicBezTo>
                <a:cubicBezTo>
                  <a:pt x="58036" y="80368"/>
                  <a:pt x="56375" y="81046"/>
                  <a:pt x="56375" y="82422"/>
                </a:cubicBezTo>
                <a:cubicBezTo>
                  <a:pt x="56375" y="83275"/>
                  <a:pt x="57074" y="83974"/>
                  <a:pt x="57927" y="83974"/>
                </a:cubicBezTo>
                <a:close/>
                <a:moveTo>
                  <a:pt x="53098" y="83843"/>
                </a:moveTo>
                <a:cubicBezTo>
                  <a:pt x="54365" y="83843"/>
                  <a:pt x="54999" y="82313"/>
                  <a:pt x="54103" y="81417"/>
                </a:cubicBezTo>
                <a:cubicBezTo>
                  <a:pt x="53207" y="80521"/>
                  <a:pt x="51677" y="81155"/>
                  <a:pt x="51677" y="82422"/>
                </a:cubicBezTo>
                <a:cubicBezTo>
                  <a:pt x="51677" y="83209"/>
                  <a:pt x="52311" y="83843"/>
                  <a:pt x="53098" y="83843"/>
                </a:cubicBezTo>
                <a:close/>
                <a:moveTo>
                  <a:pt x="48268" y="83755"/>
                </a:moveTo>
                <a:cubicBezTo>
                  <a:pt x="49427" y="83755"/>
                  <a:pt x="49995" y="82357"/>
                  <a:pt x="49186" y="81527"/>
                </a:cubicBezTo>
                <a:cubicBezTo>
                  <a:pt x="48378" y="80718"/>
                  <a:pt x="46979" y="81286"/>
                  <a:pt x="46979" y="82444"/>
                </a:cubicBezTo>
                <a:cubicBezTo>
                  <a:pt x="46979" y="83165"/>
                  <a:pt x="47547" y="83755"/>
                  <a:pt x="48268" y="83755"/>
                </a:cubicBezTo>
                <a:close/>
                <a:moveTo>
                  <a:pt x="43439" y="83624"/>
                </a:moveTo>
                <a:cubicBezTo>
                  <a:pt x="44488" y="83624"/>
                  <a:pt x="45013" y="82357"/>
                  <a:pt x="44270" y="81614"/>
                </a:cubicBezTo>
                <a:cubicBezTo>
                  <a:pt x="43527" y="80871"/>
                  <a:pt x="42260" y="81395"/>
                  <a:pt x="42260" y="82444"/>
                </a:cubicBezTo>
                <a:cubicBezTo>
                  <a:pt x="42260" y="83100"/>
                  <a:pt x="42784" y="83624"/>
                  <a:pt x="43439" y="83624"/>
                </a:cubicBezTo>
                <a:close/>
                <a:moveTo>
                  <a:pt x="38610" y="83471"/>
                </a:moveTo>
                <a:cubicBezTo>
                  <a:pt x="39528" y="83471"/>
                  <a:pt x="39987" y="82357"/>
                  <a:pt x="39353" y="81723"/>
                </a:cubicBezTo>
                <a:cubicBezTo>
                  <a:pt x="38698" y="81068"/>
                  <a:pt x="37583" y="81527"/>
                  <a:pt x="37583" y="82444"/>
                </a:cubicBezTo>
                <a:cubicBezTo>
                  <a:pt x="37583" y="83012"/>
                  <a:pt x="38042" y="83471"/>
                  <a:pt x="38610" y="83471"/>
                </a:cubicBezTo>
                <a:close/>
                <a:moveTo>
                  <a:pt x="33803" y="83362"/>
                </a:moveTo>
                <a:cubicBezTo>
                  <a:pt x="34612" y="83362"/>
                  <a:pt x="35005" y="82379"/>
                  <a:pt x="34437" y="81811"/>
                </a:cubicBezTo>
                <a:cubicBezTo>
                  <a:pt x="33869" y="81221"/>
                  <a:pt x="32886" y="81636"/>
                  <a:pt x="32886" y="82444"/>
                </a:cubicBezTo>
                <a:cubicBezTo>
                  <a:pt x="32886" y="82947"/>
                  <a:pt x="33301" y="83362"/>
                  <a:pt x="33803" y="83362"/>
                </a:cubicBezTo>
                <a:close/>
                <a:moveTo>
                  <a:pt x="28974" y="83209"/>
                </a:moveTo>
                <a:cubicBezTo>
                  <a:pt x="29652" y="83209"/>
                  <a:pt x="30001" y="82357"/>
                  <a:pt x="29520" y="81876"/>
                </a:cubicBezTo>
                <a:cubicBezTo>
                  <a:pt x="29018" y="81395"/>
                  <a:pt x="28188" y="81723"/>
                  <a:pt x="28188" y="82422"/>
                </a:cubicBezTo>
                <a:cubicBezTo>
                  <a:pt x="28188" y="82859"/>
                  <a:pt x="28537" y="83209"/>
                  <a:pt x="28974" y="83209"/>
                </a:cubicBezTo>
                <a:close/>
                <a:moveTo>
                  <a:pt x="24145" y="83056"/>
                </a:moveTo>
                <a:cubicBezTo>
                  <a:pt x="24691" y="83056"/>
                  <a:pt x="24976" y="82379"/>
                  <a:pt x="24582" y="81985"/>
                </a:cubicBezTo>
                <a:cubicBezTo>
                  <a:pt x="24189" y="81592"/>
                  <a:pt x="23511" y="81876"/>
                  <a:pt x="23511" y="82422"/>
                </a:cubicBezTo>
                <a:cubicBezTo>
                  <a:pt x="23511" y="82772"/>
                  <a:pt x="23796" y="83056"/>
                  <a:pt x="24145" y="83056"/>
                </a:cubicBezTo>
                <a:close/>
                <a:moveTo>
                  <a:pt x="19316" y="82925"/>
                </a:moveTo>
                <a:cubicBezTo>
                  <a:pt x="19753" y="82925"/>
                  <a:pt x="19972" y="82401"/>
                  <a:pt x="19666" y="82095"/>
                </a:cubicBezTo>
                <a:cubicBezTo>
                  <a:pt x="19360" y="81767"/>
                  <a:pt x="18814" y="81985"/>
                  <a:pt x="18814" y="82444"/>
                </a:cubicBezTo>
                <a:cubicBezTo>
                  <a:pt x="18814" y="82707"/>
                  <a:pt x="19032" y="82925"/>
                  <a:pt x="19316" y="82925"/>
                </a:cubicBezTo>
                <a:close/>
                <a:moveTo>
                  <a:pt x="14487" y="82794"/>
                </a:moveTo>
                <a:cubicBezTo>
                  <a:pt x="14815" y="82794"/>
                  <a:pt x="14968" y="82401"/>
                  <a:pt x="14749" y="82182"/>
                </a:cubicBezTo>
                <a:cubicBezTo>
                  <a:pt x="14509" y="81942"/>
                  <a:pt x="14137" y="82117"/>
                  <a:pt x="14137" y="82444"/>
                </a:cubicBezTo>
                <a:cubicBezTo>
                  <a:pt x="14116" y="82641"/>
                  <a:pt x="14290" y="82794"/>
                  <a:pt x="14487" y="82794"/>
                </a:cubicBezTo>
                <a:close/>
                <a:moveTo>
                  <a:pt x="9658" y="82663"/>
                </a:moveTo>
                <a:cubicBezTo>
                  <a:pt x="9855" y="82663"/>
                  <a:pt x="9964" y="82422"/>
                  <a:pt x="9833" y="82269"/>
                </a:cubicBezTo>
                <a:cubicBezTo>
                  <a:pt x="9680" y="82117"/>
                  <a:pt x="9440" y="82226"/>
                  <a:pt x="9440" y="82422"/>
                </a:cubicBezTo>
                <a:cubicBezTo>
                  <a:pt x="9440" y="82554"/>
                  <a:pt x="9527" y="82663"/>
                  <a:pt x="9658" y="82663"/>
                </a:cubicBezTo>
                <a:close/>
                <a:moveTo>
                  <a:pt x="4829" y="82510"/>
                </a:moveTo>
                <a:cubicBezTo>
                  <a:pt x="4873" y="82510"/>
                  <a:pt x="4916" y="82466"/>
                  <a:pt x="4916" y="82422"/>
                </a:cubicBezTo>
                <a:cubicBezTo>
                  <a:pt x="4916" y="82379"/>
                  <a:pt x="4873" y="82357"/>
                  <a:pt x="4829" y="82335"/>
                </a:cubicBezTo>
                <a:cubicBezTo>
                  <a:pt x="4785" y="82357"/>
                  <a:pt x="4763" y="82379"/>
                  <a:pt x="4763" y="82422"/>
                </a:cubicBezTo>
                <a:cubicBezTo>
                  <a:pt x="4763" y="82466"/>
                  <a:pt x="4785" y="82510"/>
                  <a:pt x="4829" y="82510"/>
                </a:cubicBezTo>
                <a:close/>
                <a:moveTo>
                  <a:pt x="154442" y="77615"/>
                </a:moveTo>
                <a:cubicBezTo>
                  <a:pt x="154442" y="77615"/>
                  <a:pt x="154442" y="77593"/>
                  <a:pt x="154442" y="77593"/>
                </a:cubicBezTo>
                <a:close/>
                <a:moveTo>
                  <a:pt x="149613" y="77725"/>
                </a:moveTo>
                <a:cubicBezTo>
                  <a:pt x="149787" y="77725"/>
                  <a:pt x="149482" y="77419"/>
                  <a:pt x="149482" y="77593"/>
                </a:cubicBezTo>
                <a:cubicBezTo>
                  <a:pt x="149482" y="77659"/>
                  <a:pt x="149547" y="77725"/>
                  <a:pt x="149613" y="77725"/>
                </a:cubicBezTo>
                <a:close/>
                <a:moveTo>
                  <a:pt x="144784" y="77856"/>
                </a:moveTo>
                <a:cubicBezTo>
                  <a:pt x="145002" y="77856"/>
                  <a:pt x="145111" y="77572"/>
                  <a:pt x="144958" y="77419"/>
                </a:cubicBezTo>
                <a:cubicBezTo>
                  <a:pt x="144805" y="77266"/>
                  <a:pt x="144521" y="77375"/>
                  <a:pt x="144521" y="77593"/>
                </a:cubicBezTo>
                <a:cubicBezTo>
                  <a:pt x="144521" y="77746"/>
                  <a:pt x="144631" y="77856"/>
                  <a:pt x="144784" y="77856"/>
                </a:cubicBezTo>
                <a:close/>
                <a:moveTo>
                  <a:pt x="139955" y="78009"/>
                </a:moveTo>
                <a:cubicBezTo>
                  <a:pt x="140304" y="78009"/>
                  <a:pt x="140501" y="77572"/>
                  <a:pt x="140239" y="77309"/>
                </a:cubicBezTo>
                <a:cubicBezTo>
                  <a:pt x="139976" y="77069"/>
                  <a:pt x="139561" y="77244"/>
                  <a:pt x="139561" y="77593"/>
                </a:cubicBezTo>
                <a:cubicBezTo>
                  <a:pt x="139561" y="77834"/>
                  <a:pt x="139736" y="78009"/>
                  <a:pt x="139955" y="78009"/>
                </a:cubicBezTo>
                <a:close/>
                <a:moveTo>
                  <a:pt x="135126" y="78140"/>
                </a:moveTo>
                <a:cubicBezTo>
                  <a:pt x="135628" y="78140"/>
                  <a:pt x="135868" y="77550"/>
                  <a:pt x="135519" y="77200"/>
                </a:cubicBezTo>
                <a:cubicBezTo>
                  <a:pt x="135169" y="76850"/>
                  <a:pt x="134579" y="77113"/>
                  <a:pt x="134579" y="77593"/>
                </a:cubicBezTo>
                <a:cubicBezTo>
                  <a:pt x="134579" y="77899"/>
                  <a:pt x="134820" y="78140"/>
                  <a:pt x="135126" y="78140"/>
                </a:cubicBezTo>
                <a:close/>
                <a:moveTo>
                  <a:pt x="130297" y="78271"/>
                </a:moveTo>
                <a:cubicBezTo>
                  <a:pt x="130908" y="78271"/>
                  <a:pt x="131192" y="77550"/>
                  <a:pt x="130777" y="77135"/>
                </a:cubicBezTo>
                <a:cubicBezTo>
                  <a:pt x="130362" y="76698"/>
                  <a:pt x="129641" y="77003"/>
                  <a:pt x="129641" y="77593"/>
                </a:cubicBezTo>
                <a:cubicBezTo>
                  <a:pt x="129641" y="77965"/>
                  <a:pt x="129925" y="78271"/>
                  <a:pt x="130297" y="78271"/>
                </a:cubicBezTo>
                <a:close/>
                <a:moveTo>
                  <a:pt x="125489" y="78424"/>
                </a:moveTo>
                <a:cubicBezTo>
                  <a:pt x="126210" y="78424"/>
                  <a:pt x="126582" y="77528"/>
                  <a:pt x="126057" y="77025"/>
                </a:cubicBezTo>
                <a:cubicBezTo>
                  <a:pt x="125533" y="76501"/>
                  <a:pt x="124659" y="76872"/>
                  <a:pt x="124659" y="77593"/>
                </a:cubicBezTo>
                <a:cubicBezTo>
                  <a:pt x="124659" y="78052"/>
                  <a:pt x="125030" y="78424"/>
                  <a:pt x="125489" y="78424"/>
                </a:cubicBezTo>
                <a:close/>
                <a:moveTo>
                  <a:pt x="120660" y="78555"/>
                </a:moveTo>
                <a:cubicBezTo>
                  <a:pt x="121491" y="78555"/>
                  <a:pt x="121928" y="77528"/>
                  <a:pt x="121338" y="76938"/>
                </a:cubicBezTo>
                <a:cubicBezTo>
                  <a:pt x="120726" y="76326"/>
                  <a:pt x="119699" y="76763"/>
                  <a:pt x="119699" y="77593"/>
                </a:cubicBezTo>
                <a:cubicBezTo>
                  <a:pt x="119699" y="78118"/>
                  <a:pt x="120136" y="78555"/>
                  <a:pt x="120660" y="78555"/>
                </a:cubicBezTo>
                <a:close/>
                <a:moveTo>
                  <a:pt x="115831" y="78686"/>
                </a:moveTo>
                <a:cubicBezTo>
                  <a:pt x="116793" y="78686"/>
                  <a:pt x="117295" y="77506"/>
                  <a:pt x="116596" y="76829"/>
                </a:cubicBezTo>
                <a:cubicBezTo>
                  <a:pt x="115919" y="76129"/>
                  <a:pt x="114739" y="76610"/>
                  <a:pt x="114739" y="77593"/>
                </a:cubicBezTo>
                <a:cubicBezTo>
                  <a:pt x="114739" y="78205"/>
                  <a:pt x="115219" y="78686"/>
                  <a:pt x="115831" y="78686"/>
                </a:cubicBezTo>
                <a:close/>
                <a:moveTo>
                  <a:pt x="111002" y="78839"/>
                </a:moveTo>
                <a:cubicBezTo>
                  <a:pt x="112095" y="78839"/>
                  <a:pt x="112641" y="77506"/>
                  <a:pt x="111876" y="76719"/>
                </a:cubicBezTo>
                <a:cubicBezTo>
                  <a:pt x="111090" y="75955"/>
                  <a:pt x="109779" y="76501"/>
                  <a:pt x="109779" y="77593"/>
                </a:cubicBezTo>
                <a:cubicBezTo>
                  <a:pt x="109779" y="78271"/>
                  <a:pt x="110325" y="78839"/>
                  <a:pt x="111002" y="78839"/>
                </a:cubicBezTo>
                <a:close/>
                <a:moveTo>
                  <a:pt x="106173" y="78970"/>
                </a:moveTo>
                <a:cubicBezTo>
                  <a:pt x="107397" y="78970"/>
                  <a:pt x="108009" y="77484"/>
                  <a:pt x="107135" y="76632"/>
                </a:cubicBezTo>
                <a:cubicBezTo>
                  <a:pt x="106282" y="75780"/>
                  <a:pt x="104818" y="76392"/>
                  <a:pt x="104818" y="77593"/>
                </a:cubicBezTo>
                <a:cubicBezTo>
                  <a:pt x="104818" y="78358"/>
                  <a:pt x="105430" y="78970"/>
                  <a:pt x="106173" y="78970"/>
                </a:cubicBezTo>
                <a:close/>
                <a:moveTo>
                  <a:pt x="101344" y="79101"/>
                </a:moveTo>
                <a:cubicBezTo>
                  <a:pt x="102677" y="79101"/>
                  <a:pt x="103354" y="77484"/>
                  <a:pt x="102415" y="76545"/>
                </a:cubicBezTo>
                <a:cubicBezTo>
                  <a:pt x="101475" y="75583"/>
                  <a:pt x="99858" y="76260"/>
                  <a:pt x="99858" y="77593"/>
                </a:cubicBezTo>
                <a:cubicBezTo>
                  <a:pt x="99858" y="78424"/>
                  <a:pt x="100514" y="79101"/>
                  <a:pt x="101344" y="79101"/>
                </a:cubicBezTo>
                <a:close/>
                <a:moveTo>
                  <a:pt x="96537" y="79210"/>
                </a:moveTo>
                <a:cubicBezTo>
                  <a:pt x="97979" y="79210"/>
                  <a:pt x="98700" y="77484"/>
                  <a:pt x="97673" y="76457"/>
                </a:cubicBezTo>
                <a:cubicBezTo>
                  <a:pt x="96646" y="75430"/>
                  <a:pt x="94898" y="76151"/>
                  <a:pt x="94898" y="77593"/>
                </a:cubicBezTo>
                <a:cubicBezTo>
                  <a:pt x="94898" y="78489"/>
                  <a:pt x="95641" y="79210"/>
                  <a:pt x="96537" y="79210"/>
                </a:cubicBezTo>
                <a:close/>
                <a:moveTo>
                  <a:pt x="91708" y="79341"/>
                </a:moveTo>
                <a:cubicBezTo>
                  <a:pt x="93259" y="79341"/>
                  <a:pt x="94024" y="77462"/>
                  <a:pt x="92932" y="76370"/>
                </a:cubicBezTo>
                <a:cubicBezTo>
                  <a:pt x="91839" y="75277"/>
                  <a:pt x="89960" y="76042"/>
                  <a:pt x="89960" y="77593"/>
                </a:cubicBezTo>
                <a:cubicBezTo>
                  <a:pt x="89960" y="78555"/>
                  <a:pt x="90747" y="79341"/>
                  <a:pt x="91708" y="79341"/>
                </a:cubicBezTo>
                <a:close/>
                <a:moveTo>
                  <a:pt x="86879" y="79451"/>
                </a:moveTo>
                <a:cubicBezTo>
                  <a:pt x="88540" y="79451"/>
                  <a:pt x="89370" y="77462"/>
                  <a:pt x="88190" y="76282"/>
                </a:cubicBezTo>
                <a:cubicBezTo>
                  <a:pt x="87010" y="75102"/>
                  <a:pt x="85022" y="75933"/>
                  <a:pt x="85022" y="77593"/>
                </a:cubicBezTo>
                <a:cubicBezTo>
                  <a:pt x="85022" y="78620"/>
                  <a:pt x="85852" y="79451"/>
                  <a:pt x="86879" y="79451"/>
                </a:cubicBezTo>
                <a:close/>
                <a:moveTo>
                  <a:pt x="82050" y="79538"/>
                </a:moveTo>
                <a:cubicBezTo>
                  <a:pt x="83776" y="79538"/>
                  <a:pt x="84650" y="77440"/>
                  <a:pt x="83426" y="76217"/>
                </a:cubicBezTo>
                <a:cubicBezTo>
                  <a:pt x="82203" y="75015"/>
                  <a:pt x="80105" y="75867"/>
                  <a:pt x="80105" y="77593"/>
                </a:cubicBezTo>
                <a:cubicBezTo>
                  <a:pt x="80105" y="78664"/>
                  <a:pt x="80979" y="79538"/>
                  <a:pt x="82050" y="79538"/>
                </a:cubicBezTo>
                <a:close/>
                <a:moveTo>
                  <a:pt x="77221" y="79560"/>
                </a:moveTo>
                <a:cubicBezTo>
                  <a:pt x="78969" y="79560"/>
                  <a:pt x="79843" y="77440"/>
                  <a:pt x="78619" y="76217"/>
                </a:cubicBezTo>
                <a:cubicBezTo>
                  <a:pt x="77374" y="74971"/>
                  <a:pt x="75254" y="75845"/>
                  <a:pt x="75254" y="77593"/>
                </a:cubicBezTo>
                <a:cubicBezTo>
                  <a:pt x="75254" y="78686"/>
                  <a:pt x="76128" y="79560"/>
                  <a:pt x="77221" y="79560"/>
                </a:cubicBezTo>
                <a:close/>
                <a:moveTo>
                  <a:pt x="72392" y="79538"/>
                </a:moveTo>
                <a:cubicBezTo>
                  <a:pt x="74118" y="79538"/>
                  <a:pt x="74992" y="77440"/>
                  <a:pt x="73768" y="76217"/>
                </a:cubicBezTo>
                <a:cubicBezTo>
                  <a:pt x="72545" y="75015"/>
                  <a:pt x="70447" y="75867"/>
                  <a:pt x="70447" y="77593"/>
                </a:cubicBezTo>
                <a:cubicBezTo>
                  <a:pt x="70447" y="78664"/>
                  <a:pt x="71321" y="79538"/>
                  <a:pt x="72392" y="79538"/>
                </a:cubicBezTo>
                <a:close/>
                <a:moveTo>
                  <a:pt x="67563" y="79451"/>
                </a:moveTo>
                <a:cubicBezTo>
                  <a:pt x="69223" y="79451"/>
                  <a:pt x="70032" y="77462"/>
                  <a:pt x="68874" y="76304"/>
                </a:cubicBezTo>
                <a:cubicBezTo>
                  <a:pt x="67716" y="75124"/>
                  <a:pt x="65727" y="75955"/>
                  <a:pt x="65727" y="77593"/>
                </a:cubicBezTo>
                <a:cubicBezTo>
                  <a:pt x="65727" y="78620"/>
                  <a:pt x="66558" y="79451"/>
                  <a:pt x="67563" y="79451"/>
                </a:cubicBezTo>
                <a:close/>
                <a:moveTo>
                  <a:pt x="62734" y="79341"/>
                </a:moveTo>
                <a:cubicBezTo>
                  <a:pt x="64285" y="79341"/>
                  <a:pt x="65072" y="77462"/>
                  <a:pt x="63979" y="76370"/>
                </a:cubicBezTo>
                <a:cubicBezTo>
                  <a:pt x="62887" y="75277"/>
                  <a:pt x="61008" y="76042"/>
                  <a:pt x="61008" y="77593"/>
                </a:cubicBezTo>
                <a:cubicBezTo>
                  <a:pt x="61008" y="78555"/>
                  <a:pt x="61794" y="79341"/>
                  <a:pt x="62734" y="79341"/>
                </a:cubicBezTo>
                <a:close/>
                <a:moveTo>
                  <a:pt x="57927" y="79210"/>
                </a:moveTo>
                <a:cubicBezTo>
                  <a:pt x="59369" y="79210"/>
                  <a:pt x="60090" y="77484"/>
                  <a:pt x="59063" y="76457"/>
                </a:cubicBezTo>
                <a:cubicBezTo>
                  <a:pt x="58058" y="75430"/>
                  <a:pt x="56310" y="76151"/>
                  <a:pt x="56310" y="77593"/>
                </a:cubicBezTo>
                <a:cubicBezTo>
                  <a:pt x="56310" y="78489"/>
                  <a:pt x="57031" y="79210"/>
                  <a:pt x="57927" y="79210"/>
                </a:cubicBezTo>
                <a:close/>
                <a:moveTo>
                  <a:pt x="53098" y="79101"/>
                </a:moveTo>
                <a:cubicBezTo>
                  <a:pt x="54409" y="79101"/>
                  <a:pt x="55086" y="77506"/>
                  <a:pt x="54146" y="76566"/>
                </a:cubicBezTo>
                <a:cubicBezTo>
                  <a:pt x="53207" y="75627"/>
                  <a:pt x="51612" y="76304"/>
                  <a:pt x="51612" y="77615"/>
                </a:cubicBezTo>
                <a:cubicBezTo>
                  <a:pt x="51612" y="78446"/>
                  <a:pt x="52267" y="79101"/>
                  <a:pt x="53098" y="79101"/>
                </a:cubicBezTo>
                <a:close/>
                <a:moveTo>
                  <a:pt x="48268" y="78970"/>
                </a:moveTo>
                <a:cubicBezTo>
                  <a:pt x="49470" y="78948"/>
                  <a:pt x="50060" y="77506"/>
                  <a:pt x="49208" y="76654"/>
                </a:cubicBezTo>
                <a:cubicBezTo>
                  <a:pt x="48356" y="75823"/>
                  <a:pt x="46914" y="76413"/>
                  <a:pt x="46914" y="77615"/>
                </a:cubicBezTo>
                <a:cubicBezTo>
                  <a:pt x="46914" y="78358"/>
                  <a:pt x="47504" y="78970"/>
                  <a:pt x="48268" y="78970"/>
                </a:cubicBezTo>
                <a:close/>
                <a:moveTo>
                  <a:pt x="43439" y="78839"/>
                </a:moveTo>
                <a:cubicBezTo>
                  <a:pt x="44532" y="78839"/>
                  <a:pt x="45078" y="77528"/>
                  <a:pt x="44313" y="76763"/>
                </a:cubicBezTo>
                <a:cubicBezTo>
                  <a:pt x="43549" y="75976"/>
                  <a:pt x="42238" y="76523"/>
                  <a:pt x="42238" y="77615"/>
                </a:cubicBezTo>
                <a:cubicBezTo>
                  <a:pt x="42216" y="78293"/>
                  <a:pt x="42762" y="78839"/>
                  <a:pt x="43439" y="78839"/>
                </a:cubicBezTo>
                <a:close/>
                <a:moveTo>
                  <a:pt x="38610" y="78708"/>
                </a:moveTo>
                <a:cubicBezTo>
                  <a:pt x="39594" y="78708"/>
                  <a:pt x="40074" y="77528"/>
                  <a:pt x="39397" y="76829"/>
                </a:cubicBezTo>
                <a:cubicBezTo>
                  <a:pt x="38698" y="76151"/>
                  <a:pt x="37518" y="76632"/>
                  <a:pt x="37518" y="77615"/>
                </a:cubicBezTo>
                <a:cubicBezTo>
                  <a:pt x="37518" y="78205"/>
                  <a:pt x="38020" y="78708"/>
                  <a:pt x="38610" y="78708"/>
                </a:cubicBezTo>
                <a:close/>
                <a:moveTo>
                  <a:pt x="33803" y="78555"/>
                </a:moveTo>
                <a:cubicBezTo>
                  <a:pt x="34634" y="78555"/>
                  <a:pt x="35049" y="77550"/>
                  <a:pt x="34459" y="76960"/>
                </a:cubicBezTo>
                <a:cubicBezTo>
                  <a:pt x="33869" y="76370"/>
                  <a:pt x="32864" y="76785"/>
                  <a:pt x="32864" y="77615"/>
                </a:cubicBezTo>
                <a:cubicBezTo>
                  <a:pt x="32864" y="78140"/>
                  <a:pt x="33279" y="78555"/>
                  <a:pt x="33803" y="78555"/>
                </a:cubicBezTo>
                <a:close/>
                <a:moveTo>
                  <a:pt x="28974" y="78424"/>
                </a:moveTo>
                <a:cubicBezTo>
                  <a:pt x="29673" y="78424"/>
                  <a:pt x="30045" y="77550"/>
                  <a:pt x="29542" y="77047"/>
                </a:cubicBezTo>
                <a:cubicBezTo>
                  <a:pt x="29018" y="76545"/>
                  <a:pt x="28166" y="76916"/>
                  <a:pt x="28166" y="77615"/>
                </a:cubicBezTo>
                <a:cubicBezTo>
                  <a:pt x="28166" y="78074"/>
                  <a:pt x="28515" y="78424"/>
                  <a:pt x="28974" y="78424"/>
                </a:cubicBezTo>
                <a:close/>
                <a:moveTo>
                  <a:pt x="24145" y="78293"/>
                </a:moveTo>
                <a:cubicBezTo>
                  <a:pt x="24735" y="78293"/>
                  <a:pt x="25041" y="77572"/>
                  <a:pt x="24604" y="77135"/>
                </a:cubicBezTo>
                <a:cubicBezTo>
                  <a:pt x="24189" y="76719"/>
                  <a:pt x="23468" y="77025"/>
                  <a:pt x="23468" y="77615"/>
                </a:cubicBezTo>
                <a:cubicBezTo>
                  <a:pt x="23468" y="77987"/>
                  <a:pt x="23774" y="78293"/>
                  <a:pt x="24145" y="78293"/>
                </a:cubicBezTo>
                <a:close/>
                <a:moveTo>
                  <a:pt x="19316" y="78140"/>
                </a:moveTo>
                <a:cubicBezTo>
                  <a:pt x="19775" y="78140"/>
                  <a:pt x="20015" y="77572"/>
                  <a:pt x="19688" y="77244"/>
                </a:cubicBezTo>
                <a:cubicBezTo>
                  <a:pt x="19360" y="76916"/>
                  <a:pt x="18792" y="77156"/>
                  <a:pt x="18792" y="77615"/>
                </a:cubicBezTo>
                <a:cubicBezTo>
                  <a:pt x="18792" y="77899"/>
                  <a:pt x="19032" y="78140"/>
                  <a:pt x="19316" y="78140"/>
                </a:cubicBezTo>
                <a:close/>
                <a:moveTo>
                  <a:pt x="14487" y="78009"/>
                </a:moveTo>
                <a:cubicBezTo>
                  <a:pt x="14837" y="78009"/>
                  <a:pt x="14990" y="77593"/>
                  <a:pt x="14749" y="77353"/>
                </a:cubicBezTo>
                <a:cubicBezTo>
                  <a:pt x="14509" y="77113"/>
                  <a:pt x="14116" y="77266"/>
                  <a:pt x="14094" y="77615"/>
                </a:cubicBezTo>
                <a:cubicBezTo>
                  <a:pt x="14094" y="77834"/>
                  <a:pt x="14269" y="78009"/>
                  <a:pt x="14487" y="78009"/>
                </a:cubicBezTo>
                <a:close/>
                <a:moveTo>
                  <a:pt x="9658" y="77856"/>
                </a:moveTo>
                <a:cubicBezTo>
                  <a:pt x="9877" y="77856"/>
                  <a:pt x="9986" y="77615"/>
                  <a:pt x="9833" y="77462"/>
                </a:cubicBezTo>
                <a:cubicBezTo>
                  <a:pt x="9680" y="77309"/>
                  <a:pt x="9418" y="77419"/>
                  <a:pt x="9418" y="77615"/>
                </a:cubicBezTo>
                <a:cubicBezTo>
                  <a:pt x="9418" y="77746"/>
                  <a:pt x="9527" y="77856"/>
                  <a:pt x="9658" y="77856"/>
                </a:cubicBezTo>
                <a:close/>
                <a:moveTo>
                  <a:pt x="4829" y="77725"/>
                </a:moveTo>
                <a:cubicBezTo>
                  <a:pt x="4895" y="77725"/>
                  <a:pt x="4938" y="77681"/>
                  <a:pt x="4938" y="77615"/>
                </a:cubicBezTo>
                <a:cubicBezTo>
                  <a:pt x="4938" y="77484"/>
                  <a:pt x="4742" y="77484"/>
                  <a:pt x="4742" y="77615"/>
                </a:cubicBezTo>
                <a:cubicBezTo>
                  <a:pt x="4720" y="77681"/>
                  <a:pt x="4785" y="77725"/>
                  <a:pt x="4829" y="77725"/>
                </a:cubicBezTo>
                <a:close/>
                <a:moveTo>
                  <a:pt x="154442" y="72808"/>
                </a:moveTo>
                <a:lnTo>
                  <a:pt x="154442" y="72808"/>
                </a:lnTo>
                <a:cubicBezTo>
                  <a:pt x="154442" y="72808"/>
                  <a:pt x="154442" y="72808"/>
                  <a:pt x="154442" y="72808"/>
                </a:cubicBezTo>
                <a:close/>
                <a:moveTo>
                  <a:pt x="149613" y="72939"/>
                </a:moveTo>
                <a:cubicBezTo>
                  <a:pt x="149831" y="72939"/>
                  <a:pt x="149460" y="72590"/>
                  <a:pt x="149482" y="72808"/>
                </a:cubicBezTo>
                <a:cubicBezTo>
                  <a:pt x="149482" y="72874"/>
                  <a:pt x="149525" y="72939"/>
                  <a:pt x="149613" y="72939"/>
                </a:cubicBezTo>
                <a:close/>
                <a:moveTo>
                  <a:pt x="144784" y="73070"/>
                </a:moveTo>
                <a:cubicBezTo>
                  <a:pt x="144937" y="73070"/>
                  <a:pt x="145046" y="72939"/>
                  <a:pt x="145046" y="72786"/>
                </a:cubicBezTo>
                <a:cubicBezTo>
                  <a:pt x="145046" y="72437"/>
                  <a:pt x="144500" y="72437"/>
                  <a:pt x="144500" y="72786"/>
                </a:cubicBezTo>
                <a:cubicBezTo>
                  <a:pt x="144500" y="72939"/>
                  <a:pt x="144631" y="73070"/>
                  <a:pt x="144784" y="73070"/>
                </a:cubicBezTo>
                <a:close/>
                <a:moveTo>
                  <a:pt x="139955" y="73223"/>
                </a:moveTo>
                <a:cubicBezTo>
                  <a:pt x="140326" y="73223"/>
                  <a:pt x="140501" y="72764"/>
                  <a:pt x="140239" y="72502"/>
                </a:cubicBezTo>
                <a:cubicBezTo>
                  <a:pt x="139976" y="72240"/>
                  <a:pt x="139539" y="72437"/>
                  <a:pt x="139539" y="72808"/>
                </a:cubicBezTo>
                <a:cubicBezTo>
                  <a:pt x="139539" y="73027"/>
                  <a:pt x="139736" y="73223"/>
                  <a:pt x="139955" y="73223"/>
                </a:cubicBezTo>
                <a:close/>
                <a:moveTo>
                  <a:pt x="135126" y="73354"/>
                </a:moveTo>
                <a:cubicBezTo>
                  <a:pt x="135628" y="73354"/>
                  <a:pt x="135868" y="72764"/>
                  <a:pt x="135519" y="72415"/>
                </a:cubicBezTo>
                <a:cubicBezTo>
                  <a:pt x="135169" y="72065"/>
                  <a:pt x="134579" y="72305"/>
                  <a:pt x="134579" y="72808"/>
                </a:cubicBezTo>
                <a:cubicBezTo>
                  <a:pt x="134579" y="73114"/>
                  <a:pt x="134820" y="73354"/>
                  <a:pt x="135126" y="73354"/>
                </a:cubicBezTo>
                <a:close/>
                <a:moveTo>
                  <a:pt x="130297" y="73507"/>
                </a:moveTo>
                <a:cubicBezTo>
                  <a:pt x="130930" y="73485"/>
                  <a:pt x="131236" y="72742"/>
                  <a:pt x="130799" y="72305"/>
                </a:cubicBezTo>
                <a:cubicBezTo>
                  <a:pt x="130362" y="71868"/>
                  <a:pt x="129597" y="72174"/>
                  <a:pt x="129619" y="72808"/>
                </a:cubicBezTo>
                <a:cubicBezTo>
                  <a:pt x="129619" y="73180"/>
                  <a:pt x="129925" y="73507"/>
                  <a:pt x="130297" y="73507"/>
                </a:cubicBezTo>
                <a:close/>
                <a:moveTo>
                  <a:pt x="125489" y="73638"/>
                </a:moveTo>
                <a:cubicBezTo>
                  <a:pt x="126232" y="73638"/>
                  <a:pt x="126604" y="72721"/>
                  <a:pt x="126079" y="72196"/>
                </a:cubicBezTo>
                <a:cubicBezTo>
                  <a:pt x="125533" y="71672"/>
                  <a:pt x="124637" y="72043"/>
                  <a:pt x="124637" y="72808"/>
                </a:cubicBezTo>
                <a:cubicBezTo>
                  <a:pt x="124637" y="73267"/>
                  <a:pt x="125009" y="73638"/>
                  <a:pt x="125489" y="73638"/>
                </a:cubicBezTo>
                <a:close/>
                <a:moveTo>
                  <a:pt x="120660" y="73769"/>
                </a:moveTo>
                <a:cubicBezTo>
                  <a:pt x="121534" y="73769"/>
                  <a:pt x="121950" y="72721"/>
                  <a:pt x="121338" y="72109"/>
                </a:cubicBezTo>
                <a:cubicBezTo>
                  <a:pt x="120726" y="71497"/>
                  <a:pt x="119677" y="71934"/>
                  <a:pt x="119677" y="72808"/>
                </a:cubicBezTo>
                <a:cubicBezTo>
                  <a:pt x="119677" y="73332"/>
                  <a:pt x="120114" y="73769"/>
                  <a:pt x="120660" y="73769"/>
                </a:cubicBezTo>
                <a:close/>
                <a:moveTo>
                  <a:pt x="115831" y="73901"/>
                </a:moveTo>
                <a:cubicBezTo>
                  <a:pt x="116815" y="73901"/>
                  <a:pt x="117317" y="72721"/>
                  <a:pt x="116618" y="72000"/>
                </a:cubicBezTo>
                <a:cubicBezTo>
                  <a:pt x="115919" y="71300"/>
                  <a:pt x="114717" y="71803"/>
                  <a:pt x="114717" y="72808"/>
                </a:cubicBezTo>
                <a:cubicBezTo>
                  <a:pt x="114717" y="73420"/>
                  <a:pt x="115219" y="73901"/>
                  <a:pt x="115831" y="73901"/>
                </a:cubicBezTo>
                <a:close/>
                <a:moveTo>
                  <a:pt x="111002" y="74054"/>
                </a:moveTo>
                <a:cubicBezTo>
                  <a:pt x="112117" y="74054"/>
                  <a:pt x="112685" y="72699"/>
                  <a:pt x="111898" y="71912"/>
                </a:cubicBezTo>
                <a:cubicBezTo>
                  <a:pt x="111090" y="71104"/>
                  <a:pt x="109735" y="71672"/>
                  <a:pt x="109735" y="72808"/>
                </a:cubicBezTo>
                <a:cubicBezTo>
                  <a:pt x="109735" y="73485"/>
                  <a:pt x="110303" y="74054"/>
                  <a:pt x="111002" y="74054"/>
                </a:cubicBezTo>
                <a:close/>
                <a:moveTo>
                  <a:pt x="106173" y="74185"/>
                </a:moveTo>
                <a:cubicBezTo>
                  <a:pt x="107419" y="74185"/>
                  <a:pt x="108052" y="72699"/>
                  <a:pt x="107156" y="71803"/>
                </a:cubicBezTo>
                <a:cubicBezTo>
                  <a:pt x="106282" y="70929"/>
                  <a:pt x="104775" y="71563"/>
                  <a:pt x="104797" y="72808"/>
                </a:cubicBezTo>
                <a:cubicBezTo>
                  <a:pt x="104797" y="73573"/>
                  <a:pt x="105408" y="74185"/>
                  <a:pt x="106173" y="74185"/>
                </a:cubicBezTo>
                <a:close/>
                <a:moveTo>
                  <a:pt x="101344" y="74338"/>
                </a:moveTo>
                <a:cubicBezTo>
                  <a:pt x="102721" y="74338"/>
                  <a:pt x="103420" y="72677"/>
                  <a:pt x="102437" y="71716"/>
                </a:cubicBezTo>
                <a:cubicBezTo>
                  <a:pt x="101475" y="70732"/>
                  <a:pt x="99815" y="71431"/>
                  <a:pt x="99815" y="72808"/>
                </a:cubicBezTo>
                <a:cubicBezTo>
                  <a:pt x="99815" y="73660"/>
                  <a:pt x="100492" y="74338"/>
                  <a:pt x="101344" y="74338"/>
                </a:cubicBezTo>
                <a:close/>
                <a:moveTo>
                  <a:pt x="96537" y="74469"/>
                </a:moveTo>
                <a:cubicBezTo>
                  <a:pt x="98023" y="74469"/>
                  <a:pt x="98766" y="72655"/>
                  <a:pt x="97717" y="71606"/>
                </a:cubicBezTo>
                <a:cubicBezTo>
                  <a:pt x="96646" y="70557"/>
                  <a:pt x="94854" y="71300"/>
                  <a:pt x="94854" y="72786"/>
                </a:cubicBezTo>
                <a:cubicBezTo>
                  <a:pt x="94854" y="73704"/>
                  <a:pt x="95597" y="74469"/>
                  <a:pt x="96537" y="74469"/>
                </a:cubicBezTo>
                <a:close/>
                <a:moveTo>
                  <a:pt x="91708" y="74600"/>
                </a:moveTo>
                <a:cubicBezTo>
                  <a:pt x="93303" y="74600"/>
                  <a:pt x="94112" y="72655"/>
                  <a:pt x="92975" y="71497"/>
                </a:cubicBezTo>
                <a:cubicBezTo>
                  <a:pt x="91839" y="70361"/>
                  <a:pt x="89894" y="71169"/>
                  <a:pt x="89894" y="72786"/>
                </a:cubicBezTo>
                <a:cubicBezTo>
                  <a:pt x="89894" y="73791"/>
                  <a:pt x="90703" y="74600"/>
                  <a:pt x="91708" y="74600"/>
                </a:cubicBezTo>
                <a:close/>
                <a:moveTo>
                  <a:pt x="86879" y="74731"/>
                </a:moveTo>
                <a:cubicBezTo>
                  <a:pt x="88605" y="74731"/>
                  <a:pt x="89479" y="72633"/>
                  <a:pt x="88256" y="71410"/>
                </a:cubicBezTo>
                <a:cubicBezTo>
                  <a:pt x="87032" y="70186"/>
                  <a:pt x="84934" y="71060"/>
                  <a:pt x="84934" y="72786"/>
                </a:cubicBezTo>
                <a:cubicBezTo>
                  <a:pt x="84934" y="73857"/>
                  <a:pt x="85808" y="74731"/>
                  <a:pt x="86879" y="74731"/>
                </a:cubicBezTo>
                <a:close/>
                <a:moveTo>
                  <a:pt x="82050" y="74840"/>
                </a:moveTo>
                <a:cubicBezTo>
                  <a:pt x="83864" y="74840"/>
                  <a:pt x="84781" y="72633"/>
                  <a:pt x="83492" y="71344"/>
                </a:cubicBezTo>
                <a:cubicBezTo>
                  <a:pt x="82203" y="70055"/>
                  <a:pt x="79996" y="70973"/>
                  <a:pt x="79996" y="72786"/>
                </a:cubicBezTo>
                <a:cubicBezTo>
                  <a:pt x="79996" y="73922"/>
                  <a:pt x="80914" y="74840"/>
                  <a:pt x="82050" y="74840"/>
                </a:cubicBezTo>
                <a:close/>
                <a:moveTo>
                  <a:pt x="77221" y="74884"/>
                </a:moveTo>
                <a:cubicBezTo>
                  <a:pt x="79100" y="74884"/>
                  <a:pt x="80040" y="72633"/>
                  <a:pt x="78707" y="71300"/>
                </a:cubicBezTo>
                <a:cubicBezTo>
                  <a:pt x="77374" y="69967"/>
                  <a:pt x="75123" y="70907"/>
                  <a:pt x="75123" y="72786"/>
                </a:cubicBezTo>
                <a:cubicBezTo>
                  <a:pt x="75123" y="73944"/>
                  <a:pt x="76063" y="74884"/>
                  <a:pt x="77221" y="74884"/>
                </a:cubicBezTo>
                <a:close/>
                <a:moveTo>
                  <a:pt x="72392" y="74840"/>
                </a:moveTo>
                <a:cubicBezTo>
                  <a:pt x="74227" y="74840"/>
                  <a:pt x="75145" y="72633"/>
                  <a:pt x="73834" y="71344"/>
                </a:cubicBezTo>
                <a:cubicBezTo>
                  <a:pt x="72545" y="70055"/>
                  <a:pt x="70338" y="70973"/>
                  <a:pt x="70338" y="72786"/>
                </a:cubicBezTo>
                <a:cubicBezTo>
                  <a:pt x="70338" y="73922"/>
                  <a:pt x="71256" y="74840"/>
                  <a:pt x="72392" y="74840"/>
                </a:cubicBezTo>
                <a:close/>
                <a:moveTo>
                  <a:pt x="67563" y="74709"/>
                </a:moveTo>
                <a:cubicBezTo>
                  <a:pt x="69289" y="74709"/>
                  <a:pt x="70141" y="72633"/>
                  <a:pt x="68939" y="71431"/>
                </a:cubicBezTo>
                <a:cubicBezTo>
                  <a:pt x="67716" y="70208"/>
                  <a:pt x="65640" y="71060"/>
                  <a:pt x="65640" y="72786"/>
                </a:cubicBezTo>
                <a:cubicBezTo>
                  <a:pt x="65640" y="73857"/>
                  <a:pt x="66514" y="74709"/>
                  <a:pt x="67563" y="74709"/>
                </a:cubicBezTo>
                <a:close/>
                <a:moveTo>
                  <a:pt x="62734" y="74578"/>
                </a:moveTo>
                <a:cubicBezTo>
                  <a:pt x="64351" y="74578"/>
                  <a:pt x="65137" y="72655"/>
                  <a:pt x="64023" y="71519"/>
                </a:cubicBezTo>
                <a:cubicBezTo>
                  <a:pt x="62887" y="70383"/>
                  <a:pt x="60942" y="71191"/>
                  <a:pt x="60942" y="72786"/>
                </a:cubicBezTo>
                <a:cubicBezTo>
                  <a:pt x="60964" y="73769"/>
                  <a:pt x="61750" y="74578"/>
                  <a:pt x="62734" y="74578"/>
                </a:cubicBezTo>
                <a:close/>
                <a:moveTo>
                  <a:pt x="57927" y="74447"/>
                </a:moveTo>
                <a:cubicBezTo>
                  <a:pt x="59391" y="74447"/>
                  <a:pt x="60133" y="72655"/>
                  <a:pt x="59085" y="71606"/>
                </a:cubicBezTo>
                <a:cubicBezTo>
                  <a:pt x="58058" y="70557"/>
                  <a:pt x="56266" y="71300"/>
                  <a:pt x="56266" y="72786"/>
                </a:cubicBezTo>
                <a:cubicBezTo>
                  <a:pt x="56266" y="73704"/>
                  <a:pt x="57009" y="74447"/>
                  <a:pt x="57927" y="74447"/>
                </a:cubicBezTo>
                <a:close/>
                <a:moveTo>
                  <a:pt x="53098" y="74316"/>
                </a:moveTo>
                <a:cubicBezTo>
                  <a:pt x="54452" y="74316"/>
                  <a:pt x="55130" y="72677"/>
                  <a:pt x="54168" y="71716"/>
                </a:cubicBezTo>
                <a:cubicBezTo>
                  <a:pt x="53207" y="70754"/>
                  <a:pt x="51568" y="71431"/>
                  <a:pt x="51568" y="72786"/>
                </a:cubicBezTo>
                <a:cubicBezTo>
                  <a:pt x="51568" y="73638"/>
                  <a:pt x="52245" y="74316"/>
                  <a:pt x="53098" y="74316"/>
                </a:cubicBezTo>
                <a:close/>
                <a:moveTo>
                  <a:pt x="48268" y="74163"/>
                </a:moveTo>
                <a:cubicBezTo>
                  <a:pt x="49492" y="74163"/>
                  <a:pt x="50082" y="72677"/>
                  <a:pt x="49208" y="71825"/>
                </a:cubicBezTo>
                <a:cubicBezTo>
                  <a:pt x="48356" y="70973"/>
                  <a:pt x="46892" y="71584"/>
                  <a:pt x="46892" y="72808"/>
                </a:cubicBezTo>
                <a:cubicBezTo>
                  <a:pt x="46892" y="73551"/>
                  <a:pt x="47504" y="74163"/>
                  <a:pt x="48268" y="74163"/>
                </a:cubicBezTo>
                <a:close/>
                <a:moveTo>
                  <a:pt x="43439" y="74032"/>
                </a:moveTo>
                <a:cubicBezTo>
                  <a:pt x="44554" y="74032"/>
                  <a:pt x="45122" y="72699"/>
                  <a:pt x="44335" y="71912"/>
                </a:cubicBezTo>
                <a:cubicBezTo>
                  <a:pt x="43549" y="71126"/>
                  <a:pt x="42194" y="71672"/>
                  <a:pt x="42194" y="72786"/>
                </a:cubicBezTo>
                <a:cubicBezTo>
                  <a:pt x="42194" y="73485"/>
                  <a:pt x="42762" y="74032"/>
                  <a:pt x="43439" y="74032"/>
                </a:cubicBezTo>
                <a:close/>
                <a:moveTo>
                  <a:pt x="38610" y="73879"/>
                </a:moveTo>
                <a:cubicBezTo>
                  <a:pt x="39594" y="73879"/>
                  <a:pt x="40074" y="72699"/>
                  <a:pt x="39397" y="72021"/>
                </a:cubicBezTo>
                <a:cubicBezTo>
                  <a:pt x="38698" y="71322"/>
                  <a:pt x="37518" y="71825"/>
                  <a:pt x="37518" y="72786"/>
                </a:cubicBezTo>
                <a:cubicBezTo>
                  <a:pt x="37518" y="73398"/>
                  <a:pt x="38020" y="73879"/>
                  <a:pt x="38610" y="73879"/>
                </a:cubicBezTo>
                <a:close/>
                <a:moveTo>
                  <a:pt x="33781" y="73748"/>
                </a:moveTo>
                <a:cubicBezTo>
                  <a:pt x="34655" y="73748"/>
                  <a:pt x="35092" y="72721"/>
                  <a:pt x="34481" y="72109"/>
                </a:cubicBezTo>
                <a:cubicBezTo>
                  <a:pt x="33869" y="71497"/>
                  <a:pt x="32820" y="71934"/>
                  <a:pt x="32820" y="72786"/>
                </a:cubicBezTo>
                <a:cubicBezTo>
                  <a:pt x="32820" y="73311"/>
                  <a:pt x="33257" y="73748"/>
                  <a:pt x="33781" y="73748"/>
                </a:cubicBezTo>
                <a:close/>
                <a:moveTo>
                  <a:pt x="28974" y="73617"/>
                </a:moveTo>
                <a:cubicBezTo>
                  <a:pt x="29695" y="73617"/>
                  <a:pt x="30067" y="72742"/>
                  <a:pt x="29542" y="72218"/>
                </a:cubicBezTo>
                <a:cubicBezTo>
                  <a:pt x="29040" y="71694"/>
                  <a:pt x="28144" y="72065"/>
                  <a:pt x="28144" y="72786"/>
                </a:cubicBezTo>
                <a:cubicBezTo>
                  <a:pt x="28144" y="73245"/>
                  <a:pt x="28515" y="73617"/>
                  <a:pt x="28974" y="73617"/>
                </a:cubicBezTo>
                <a:close/>
                <a:moveTo>
                  <a:pt x="24145" y="73464"/>
                </a:moveTo>
                <a:cubicBezTo>
                  <a:pt x="24757" y="73464"/>
                  <a:pt x="25063" y="72742"/>
                  <a:pt x="24626" y="72305"/>
                </a:cubicBezTo>
                <a:cubicBezTo>
                  <a:pt x="24189" y="71868"/>
                  <a:pt x="23446" y="72174"/>
                  <a:pt x="23446" y="72786"/>
                </a:cubicBezTo>
                <a:cubicBezTo>
                  <a:pt x="23468" y="73158"/>
                  <a:pt x="23774" y="73464"/>
                  <a:pt x="24145" y="73464"/>
                </a:cubicBezTo>
                <a:close/>
                <a:moveTo>
                  <a:pt x="19316" y="73332"/>
                </a:moveTo>
                <a:cubicBezTo>
                  <a:pt x="19797" y="73332"/>
                  <a:pt x="20037" y="72742"/>
                  <a:pt x="19709" y="72393"/>
                </a:cubicBezTo>
                <a:cubicBezTo>
                  <a:pt x="19360" y="72065"/>
                  <a:pt x="18770" y="72305"/>
                  <a:pt x="18770" y="72786"/>
                </a:cubicBezTo>
                <a:cubicBezTo>
                  <a:pt x="18770" y="73092"/>
                  <a:pt x="19010" y="73332"/>
                  <a:pt x="19316" y="73332"/>
                </a:cubicBezTo>
                <a:close/>
                <a:moveTo>
                  <a:pt x="14487" y="73180"/>
                </a:moveTo>
                <a:cubicBezTo>
                  <a:pt x="14859" y="73201"/>
                  <a:pt x="15033" y="72764"/>
                  <a:pt x="14771" y="72502"/>
                </a:cubicBezTo>
                <a:cubicBezTo>
                  <a:pt x="14531" y="72240"/>
                  <a:pt x="14094" y="72437"/>
                  <a:pt x="14094" y="72786"/>
                </a:cubicBezTo>
                <a:cubicBezTo>
                  <a:pt x="14094" y="73005"/>
                  <a:pt x="14269" y="73180"/>
                  <a:pt x="14509" y="73180"/>
                </a:cubicBezTo>
                <a:close/>
                <a:moveTo>
                  <a:pt x="9658" y="73048"/>
                </a:moveTo>
                <a:cubicBezTo>
                  <a:pt x="9811" y="73048"/>
                  <a:pt x="9920" y="72939"/>
                  <a:pt x="9920" y="72786"/>
                </a:cubicBezTo>
                <a:cubicBezTo>
                  <a:pt x="9920" y="72458"/>
                  <a:pt x="9418" y="72458"/>
                  <a:pt x="9418" y="72786"/>
                </a:cubicBezTo>
                <a:cubicBezTo>
                  <a:pt x="9418" y="72917"/>
                  <a:pt x="9527" y="73048"/>
                  <a:pt x="9658" y="73048"/>
                </a:cubicBezTo>
                <a:close/>
                <a:moveTo>
                  <a:pt x="4829" y="72895"/>
                </a:moveTo>
                <a:cubicBezTo>
                  <a:pt x="4895" y="72917"/>
                  <a:pt x="4960" y="72852"/>
                  <a:pt x="4960" y="72786"/>
                </a:cubicBezTo>
                <a:cubicBezTo>
                  <a:pt x="4960" y="72633"/>
                  <a:pt x="4720" y="72633"/>
                  <a:pt x="4720" y="72786"/>
                </a:cubicBezTo>
                <a:cubicBezTo>
                  <a:pt x="4720" y="72852"/>
                  <a:pt x="4763" y="72917"/>
                  <a:pt x="4829" y="72895"/>
                </a:cubicBezTo>
                <a:close/>
                <a:moveTo>
                  <a:pt x="22" y="72808"/>
                </a:moveTo>
                <a:lnTo>
                  <a:pt x="22" y="72808"/>
                </a:lnTo>
                <a:cubicBezTo>
                  <a:pt x="22" y="72786"/>
                  <a:pt x="22" y="72786"/>
                  <a:pt x="22" y="72786"/>
                </a:cubicBezTo>
                <a:lnTo>
                  <a:pt x="0" y="72808"/>
                </a:lnTo>
                <a:close/>
                <a:moveTo>
                  <a:pt x="154442" y="67979"/>
                </a:moveTo>
                <a:cubicBezTo>
                  <a:pt x="154442" y="67979"/>
                  <a:pt x="154442" y="67979"/>
                  <a:pt x="154442" y="67957"/>
                </a:cubicBezTo>
                <a:cubicBezTo>
                  <a:pt x="154442" y="67957"/>
                  <a:pt x="154442" y="67957"/>
                  <a:pt x="154442" y="67957"/>
                </a:cubicBezTo>
                <a:lnTo>
                  <a:pt x="154442" y="67957"/>
                </a:lnTo>
                <a:cubicBezTo>
                  <a:pt x="154442" y="67957"/>
                  <a:pt x="154442" y="67979"/>
                  <a:pt x="154442" y="67979"/>
                </a:cubicBezTo>
                <a:close/>
                <a:moveTo>
                  <a:pt x="149613" y="68088"/>
                </a:moveTo>
                <a:cubicBezTo>
                  <a:pt x="149809" y="68088"/>
                  <a:pt x="149482" y="67760"/>
                  <a:pt x="149482" y="67957"/>
                </a:cubicBezTo>
                <a:cubicBezTo>
                  <a:pt x="149482" y="68045"/>
                  <a:pt x="149525" y="68088"/>
                  <a:pt x="149613" y="68088"/>
                </a:cubicBezTo>
                <a:close/>
                <a:moveTo>
                  <a:pt x="144784" y="68241"/>
                </a:moveTo>
                <a:cubicBezTo>
                  <a:pt x="145024" y="68241"/>
                  <a:pt x="145155" y="67957"/>
                  <a:pt x="144980" y="67782"/>
                </a:cubicBezTo>
                <a:cubicBezTo>
                  <a:pt x="144805" y="67608"/>
                  <a:pt x="144500" y="67717"/>
                  <a:pt x="144500" y="67979"/>
                </a:cubicBezTo>
                <a:cubicBezTo>
                  <a:pt x="144500" y="68132"/>
                  <a:pt x="144631" y="68241"/>
                  <a:pt x="144784" y="68241"/>
                </a:cubicBezTo>
                <a:close/>
                <a:moveTo>
                  <a:pt x="139955" y="68372"/>
                </a:moveTo>
                <a:cubicBezTo>
                  <a:pt x="140413" y="68307"/>
                  <a:pt x="140413" y="67629"/>
                  <a:pt x="139955" y="67564"/>
                </a:cubicBezTo>
                <a:cubicBezTo>
                  <a:pt x="139474" y="67476"/>
                  <a:pt x="139474" y="68460"/>
                  <a:pt x="139955" y="68372"/>
                </a:cubicBezTo>
                <a:close/>
                <a:moveTo>
                  <a:pt x="135126" y="68525"/>
                </a:moveTo>
                <a:cubicBezTo>
                  <a:pt x="135628" y="68525"/>
                  <a:pt x="135890" y="67913"/>
                  <a:pt x="135519" y="67564"/>
                </a:cubicBezTo>
                <a:cubicBezTo>
                  <a:pt x="135169" y="67214"/>
                  <a:pt x="134557" y="67455"/>
                  <a:pt x="134557" y="67957"/>
                </a:cubicBezTo>
                <a:cubicBezTo>
                  <a:pt x="134557" y="68263"/>
                  <a:pt x="134820" y="68525"/>
                  <a:pt x="135126" y="68525"/>
                </a:cubicBezTo>
                <a:close/>
                <a:moveTo>
                  <a:pt x="130297" y="68656"/>
                </a:moveTo>
                <a:cubicBezTo>
                  <a:pt x="130930" y="68656"/>
                  <a:pt x="131236" y="67913"/>
                  <a:pt x="130799" y="67476"/>
                </a:cubicBezTo>
                <a:cubicBezTo>
                  <a:pt x="130362" y="67039"/>
                  <a:pt x="129619" y="67345"/>
                  <a:pt x="129597" y="67957"/>
                </a:cubicBezTo>
                <a:cubicBezTo>
                  <a:pt x="129619" y="68350"/>
                  <a:pt x="129925" y="68656"/>
                  <a:pt x="130297" y="68656"/>
                </a:cubicBezTo>
                <a:close/>
                <a:moveTo>
                  <a:pt x="125467" y="68809"/>
                </a:moveTo>
                <a:cubicBezTo>
                  <a:pt x="126232" y="68809"/>
                  <a:pt x="126604" y="67892"/>
                  <a:pt x="126079" y="67367"/>
                </a:cubicBezTo>
                <a:cubicBezTo>
                  <a:pt x="125533" y="66821"/>
                  <a:pt x="124637" y="67214"/>
                  <a:pt x="124637" y="67957"/>
                </a:cubicBezTo>
                <a:cubicBezTo>
                  <a:pt x="124637" y="68438"/>
                  <a:pt x="125009" y="68809"/>
                  <a:pt x="125467" y="68809"/>
                </a:cubicBezTo>
                <a:close/>
                <a:moveTo>
                  <a:pt x="120660" y="68940"/>
                </a:moveTo>
                <a:cubicBezTo>
                  <a:pt x="121534" y="68940"/>
                  <a:pt x="121950" y="67892"/>
                  <a:pt x="121338" y="67258"/>
                </a:cubicBezTo>
                <a:cubicBezTo>
                  <a:pt x="120726" y="66646"/>
                  <a:pt x="119677" y="67083"/>
                  <a:pt x="119677" y="67957"/>
                </a:cubicBezTo>
                <a:cubicBezTo>
                  <a:pt x="119677" y="68503"/>
                  <a:pt x="120114" y="68940"/>
                  <a:pt x="120660" y="68940"/>
                </a:cubicBezTo>
                <a:close/>
                <a:moveTo>
                  <a:pt x="115831" y="69093"/>
                </a:moveTo>
                <a:cubicBezTo>
                  <a:pt x="116836" y="69093"/>
                  <a:pt x="117339" y="67870"/>
                  <a:pt x="116618" y="67171"/>
                </a:cubicBezTo>
                <a:cubicBezTo>
                  <a:pt x="115919" y="66449"/>
                  <a:pt x="114695" y="66952"/>
                  <a:pt x="114695" y="67957"/>
                </a:cubicBezTo>
                <a:cubicBezTo>
                  <a:pt x="114695" y="68591"/>
                  <a:pt x="115198" y="69093"/>
                  <a:pt x="115831" y="69093"/>
                </a:cubicBezTo>
                <a:close/>
                <a:moveTo>
                  <a:pt x="111002" y="69225"/>
                </a:moveTo>
                <a:cubicBezTo>
                  <a:pt x="112138" y="69225"/>
                  <a:pt x="112707" y="67870"/>
                  <a:pt x="111898" y="67061"/>
                </a:cubicBezTo>
                <a:cubicBezTo>
                  <a:pt x="111090" y="66253"/>
                  <a:pt x="109735" y="66821"/>
                  <a:pt x="109735" y="67957"/>
                </a:cubicBezTo>
                <a:cubicBezTo>
                  <a:pt x="109735" y="68656"/>
                  <a:pt x="110303" y="69225"/>
                  <a:pt x="111002" y="69225"/>
                </a:cubicBezTo>
                <a:close/>
                <a:moveTo>
                  <a:pt x="106173" y="69356"/>
                </a:moveTo>
                <a:cubicBezTo>
                  <a:pt x="107441" y="69377"/>
                  <a:pt x="108052" y="67848"/>
                  <a:pt x="107178" y="66974"/>
                </a:cubicBezTo>
                <a:cubicBezTo>
                  <a:pt x="106282" y="66078"/>
                  <a:pt x="104775" y="66712"/>
                  <a:pt x="104775" y="67957"/>
                </a:cubicBezTo>
                <a:cubicBezTo>
                  <a:pt x="104775" y="68744"/>
                  <a:pt x="105408" y="69356"/>
                  <a:pt x="106173" y="69356"/>
                </a:cubicBezTo>
                <a:close/>
                <a:moveTo>
                  <a:pt x="101344" y="69509"/>
                </a:moveTo>
                <a:cubicBezTo>
                  <a:pt x="102743" y="69509"/>
                  <a:pt x="103442" y="67848"/>
                  <a:pt x="102459" y="66865"/>
                </a:cubicBezTo>
                <a:cubicBezTo>
                  <a:pt x="101475" y="65881"/>
                  <a:pt x="99793" y="66581"/>
                  <a:pt x="99793" y="67957"/>
                </a:cubicBezTo>
                <a:cubicBezTo>
                  <a:pt x="99793" y="68809"/>
                  <a:pt x="100492" y="69509"/>
                  <a:pt x="101344" y="69509"/>
                </a:cubicBezTo>
                <a:close/>
                <a:moveTo>
                  <a:pt x="96515" y="69640"/>
                </a:moveTo>
                <a:cubicBezTo>
                  <a:pt x="98023" y="69640"/>
                  <a:pt x="98788" y="67826"/>
                  <a:pt x="97717" y="66755"/>
                </a:cubicBezTo>
                <a:cubicBezTo>
                  <a:pt x="96646" y="65707"/>
                  <a:pt x="94833" y="66449"/>
                  <a:pt x="94833" y="67957"/>
                </a:cubicBezTo>
                <a:cubicBezTo>
                  <a:pt x="94833" y="68897"/>
                  <a:pt x="95597" y="69640"/>
                  <a:pt x="96515" y="69640"/>
                </a:cubicBezTo>
                <a:close/>
                <a:moveTo>
                  <a:pt x="91708" y="69793"/>
                </a:moveTo>
                <a:cubicBezTo>
                  <a:pt x="93325" y="69793"/>
                  <a:pt x="94155" y="67826"/>
                  <a:pt x="92997" y="66668"/>
                </a:cubicBezTo>
                <a:cubicBezTo>
                  <a:pt x="91839" y="65510"/>
                  <a:pt x="89872" y="66318"/>
                  <a:pt x="89872" y="67957"/>
                </a:cubicBezTo>
                <a:cubicBezTo>
                  <a:pt x="89872" y="68984"/>
                  <a:pt x="90681" y="69793"/>
                  <a:pt x="91708" y="69793"/>
                </a:cubicBezTo>
                <a:close/>
                <a:moveTo>
                  <a:pt x="86879" y="69924"/>
                </a:moveTo>
                <a:cubicBezTo>
                  <a:pt x="88627" y="69924"/>
                  <a:pt x="89501" y="67804"/>
                  <a:pt x="88256" y="66581"/>
                </a:cubicBezTo>
                <a:cubicBezTo>
                  <a:pt x="87032" y="65335"/>
                  <a:pt x="84912" y="66209"/>
                  <a:pt x="84912" y="67957"/>
                </a:cubicBezTo>
                <a:cubicBezTo>
                  <a:pt x="84912" y="69050"/>
                  <a:pt x="85786" y="69924"/>
                  <a:pt x="86879" y="69924"/>
                </a:cubicBezTo>
                <a:close/>
                <a:moveTo>
                  <a:pt x="82050" y="70055"/>
                </a:moveTo>
                <a:cubicBezTo>
                  <a:pt x="83929" y="70055"/>
                  <a:pt x="84869" y="67804"/>
                  <a:pt x="83536" y="66471"/>
                </a:cubicBezTo>
                <a:cubicBezTo>
                  <a:pt x="82203" y="65138"/>
                  <a:pt x="79952" y="66078"/>
                  <a:pt x="79952" y="67957"/>
                </a:cubicBezTo>
                <a:cubicBezTo>
                  <a:pt x="79952" y="69115"/>
                  <a:pt x="80892" y="70055"/>
                  <a:pt x="82050" y="70055"/>
                </a:cubicBezTo>
                <a:close/>
                <a:moveTo>
                  <a:pt x="77221" y="70164"/>
                </a:moveTo>
                <a:cubicBezTo>
                  <a:pt x="79166" y="70164"/>
                  <a:pt x="80149" y="67804"/>
                  <a:pt x="78772" y="66428"/>
                </a:cubicBezTo>
                <a:cubicBezTo>
                  <a:pt x="77396" y="65051"/>
                  <a:pt x="75036" y="66034"/>
                  <a:pt x="75036" y="67979"/>
                </a:cubicBezTo>
                <a:cubicBezTo>
                  <a:pt x="75036" y="69181"/>
                  <a:pt x="76019" y="70164"/>
                  <a:pt x="77221" y="70164"/>
                </a:cubicBezTo>
                <a:close/>
                <a:moveTo>
                  <a:pt x="72392" y="70055"/>
                </a:moveTo>
                <a:cubicBezTo>
                  <a:pt x="74271" y="70055"/>
                  <a:pt x="75189" y="67804"/>
                  <a:pt x="73878" y="66493"/>
                </a:cubicBezTo>
                <a:cubicBezTo>
                  <a:pt x="72567" y="65160"/>
                  <a:pt x="70316" y="66100"/>
                  <a:pt x="70316" y="67957"/>
                </a:cubicBezTo>
                <a:cubicBezTo>
                  <a:pt x="70316" y="69115"/>
                  <a:pt x="71256" y="70055"/>
                  <a:pt x="72392" y="70055"/>
                </a:cubicBezTo>
                <a:close/>
                <a:moveTo>
                  <a:pt x="67563" y="69924"/>
                </a:moveTo>
                <a:cubicBezTo>
                  <a:pt x="69311" y="69924"/>
                  <a:pt x="70185" y="67804"/>
                  <a:pt x="68961" y="66581"/>
                </a:cubicBezTo>
                <a:cubicBezTo>
                  <a:pt x="67716" y="65335"/>
                  <a:pt x="65618" y="66209"/>
                  <a:pt x="65618" y="67957"/>
                </a:cubicBezTo>
                <a:cubicBezTo>
                  <a:pt x="65618" y="69050"/>
                  <a:pt x="66492" y="69924"/>
                  <a:pt x="67563" y="69924"/>
                </a:cubicBezTo>
                <a:close/>
                <a:moveTo>
                  <a:pt x="62734" y="69771"/>
                </a:moveTo>
                <a:cubicBezTo>
                  <a:pt x="64373" y="69793"/>
                  <a:pt x="65181" y="67826"/>
                  <a:pt x="64045" y="66668"/>
                </a:cubicBezTo>
                <a:cubicBezTo>
                  <a:pt x="62887" y="65532"/>
                  <a:pt x="60920" y="66340"/>
                  <a:pt x="60920" y="67957"/>
                </a:cubicBezTo>
                <a:cubicBezTo>
                  <a:pt x="60920" y="68962"/>
                  <a:pt x="61750" y="69771"/>
                  <a:pt x="62734" y="69771"/>
                </a:cubicBezTo>
                <a:close/>
                <a:moveTo>
                  <a:pt x="57927" y="69640"/>
                </a:moveTo>
                <a:cubicBezTo>
                  <a:pt x="59412" y="69640"/>
                  <a:pt x="60155" y="67826"/>
                  <a:pt x="59107" y="66777"/>
                </a:cubicBezTo>
                <a:cubicBezTo>
                  <a:pt x="58058" y="65728"/>
                  <a:pt x="56244" y="66471"/>
                  <a:pt x="56244" y="67957"/>
                </a:cubicBezTo>
                <a:cubicBezTo>
                  <a:pt x="56244" y="68875"/>
                  <a:pt x="56987" y="69640"/>
                  <a:pt x="57927" y="69640"/>
                </a:cubicBezTo>
                <a:close/>
                <a:moveTo>
                  <a:pt x="53098" y="69509"/>
                </a:moveTo>
                <a:cubicBezTo>
                  <a:pt x="54474" y="69509"/>
                  <a:pt x="55152" y="67848"/>
                  <a:pt x="54190" y="66865"/>
                </a:cubicBezTo>
                <a:cubicBezTo>
                  <a:pt x="53207" y="65903"/>
                  <a:pt x="51546" y="66581"/>
                  <a:pt x="51546" y="67957"/>
                </a:cubicBezTo>
                <a:cubicBezTo>
                  <a:pt x="51546" y="68809"/>
                  <a:pt x="52245" y="69509"/>
                  <a:pt x="53098" y="69509"/>
                </a:cubicBezTo>
                <a:close/>
                <a:moveTo>
                  <a:pt x="48268" y="69356"/>
                </a:moveTo>
                <a:cubicBezTo>
                  <a:pt x="49514" y="69356"/>
                  <a:pt x="50126" y="67848"/>
                  <a:pt x="49252" y="66974"/>
                </a:cubicBezTo>
                <a:cubicBezTo>
                  <a:pt x="48378" y="66100"/>
                  <a:pt x="46870" y="66712"/>
                  <a:pt x="46870" y="67957"/>
                </a:cubicBezTo>
                <a:cubicBezTo>
                  <a:pt x="46870" y="68722"/>
                  <a:pt x="47482" y="69356"/>
                  <a:pt x="48268" y="69356"/>
                </a:cubicBezTo>
                <a:close/>
                <a:moveTo>
                  <a:pt x="43439" y="69225"/>
                </a:moveTo>
                <a:cubicBezTo>
                  <a:pt x="44576" y="69225"/>
                  <a:pt x="45122" y="67870"/>
                  <a:pt x="44335" y="67061"/>
                </a:cubicBezTo>
                <a:cubicBezTo>
                  <a:pt x="43549" y="66275"/>
                  <a:pt x="42194" y="66843"/>
                  <a:pt x="42194" y="67957"/>
                </a:cubicBezTo>
                <a:cubicBezTo>
                  <a:pt x="42194" y="68656"/>
                  <a:pt x="42740" y="69225"/>
                  <a:pt x="43439" y="69225"/>
                </a:cubicBezTo>
                <a:close/>
                <a:moveTo>
                  <a:pt x="38610" y="69072"/>
                </a:moveTo>
                <a:cubicBezTo>
                  <a:pt x="39616" y="69072"/>
                  <a:pt x="40096" y="67870"/>
                  <a:pt x="39397" y="67171"/>
                </a:cubicBezTo>
                <a:cubicBezTo>
                  <a:pt x="38698" y="66471"/>
                  <a:pt x="37496" y="66974"/>
                  <a:pt x="37496" y="67957"/>
                </a:cubicBezTo>
                <a:cubicBezTo>
                  <a:pt x="37518" y="68569"/>
                  <a:pt x="37999" y="69072"/>
                  <a:pt x="38610" y="69072"/>
                </a:cubicBezTo>
                <a:close/>
                <a:moveTo>
                  <a:pt x="33781" y="68919"/>
                </a:moveTo>
                <a:cubicBezTo>
                  <a:pt x="34655" y="68919"/>
                  <a:pt x="35071" y="67892"/>
                  <a:pt x="34481" y="67280"/>
                </a:cubicBezTo>
                <a:cubicBezTo>
                  <a:pt x="33869" y="66668"/>
                  <a:pt x="32820" y="67105"/>
                  <a:pt x="32820" y="67957"/>
                </a:cubicBezTo>
                <a:cubicBezTo>
                  <a:pt x="32820" y="68503"/>
                  <a:pt x="33257" y="68919"/>
                  <a:pt x="33781" y="68919"/>
                </a:cubicBezTo>
                <a:close/>
                <a:moveTo>
                  <a:pt x="28974" y="68787"/>
                </a:moveTo>
                <a:cubicBezTo>
                  <a:pt x="29695" y="68787"/>
                  <a:pt x="30067" y="67913"/>
                  <a:pt x="29542" y="67389"/>
                </a:cubicBezTo>
                <a:cubicBezTo>
                  <a:pt x="29040" y="66865"/>
                  <a:pt x="28144" y="67236"/>
                  <a:pt x="28144" y="67979"/>
                </a:cubicBezTo>
                <a:cubicBezTo>
                  <a:pt x="28144" y="68416"/>
                  <a:pt x="28515" y="68787"/>
                  <a:pt x="28974" y="68787"/>
                </a:cubicBezTo>
                <a:close/>
                <a:moveTo>
                  <a:pt x="24145" y="68635"/>
                </a:moveTo>
                <a:cubicBezTo>
                  <a:pt x="24757" y="68635"/>
                  <a:pt x="25063" y="67913"/>
                  <a:pt x="24626" y="67476"/>
                </a:cubicBezTo>
                <a:cubicBezTo>
                  <a:pt x="24189" y="67039"/>
                  <a:pt x="23446" y="67345"/>
                  <a:pt x="23446" y="67957"/>
                </a:cubicBezTo>
                <a:cubicBezTo>
                  <a:pt x="23446" y="68350"/>
                  <a:pt x="23752" y="68635"/>
                  <a:pt x="24145" y="68635"/>
                </a:cubicBezTo>
                <a:close/>
                <a:moveTo>
                  <a:pt x="19316" y="68503"/>
                </a:moveTo>
                <a:cubicBezTo>
                  <a:pt x="19797" y="68503"/>
                  <a:pt x="20037" y="67913"/>
                  <a:pt x="19709" y="67586"/>
                </a:cubicBezTo>
                <a:cubicBezTo>
                  <a:pt x="19360" y="67236"/>
                  <a:pt x="18770" y="67476"/>
                  <a:pt x="18770" y="67957"/>
                </a:cubicBezTo>
                <a:cubicBezTo>
                  <a:pt x="18770" y="68263"/>
                  <a:pt x="19010" y="68503"/>
                  <a:pt x="19316" y="68503"/>
                </a:cubicBezTo>
                <a:close/>
                <a:moveTo>
                  <a:pt x="14487" y="68372"/>
                </a:moveTo>
                <a:cubicBezTo>
                  <a:pt x="14859" y="68372"/>
                  <a:pt x="15033" y="67935"/>
                  <a:pt x="14771" y="67673"/>
                </a:cubicBezTo>
                <a:cubicBezTo>
                  <a:pt x="14531" y="67433"/>
                  <a:pt x="14094" y="67608"/>
                  <a:pt x="14094" y="67957"/>
                </a:cubicBezTo>
                <a:cubicBezTo>
                  <a:pt x="14094" y="68176"/>
                  <a:pt x="14269" y="68372"/>
                  <a:pt x="14509" y="68372"/>
                </a:cubicBezTo>
                <a:close/>
                <a:moveTo>
                  <a:pt x="9658" y="68219"/>
                </a:moveTo>
                <a:cubicBezTo>
                  <a:pt x="9898" y="68219"/>
                  <a:pt x="10030" y="67935"/>
                  <a:pt x="9855" y="67760"/>
                </a:cubicBezTo>
                <a:cubicBezTo>
                  <a:pt x="9680" y="67586"/>
                  <a:pt x="9396" y="67717"/>
                  <a:pt x="9396" y="67957"/>
                </a:cubicBezTo>
                <a:cubicBezTo>
                  <a:pt x="9396" y="68110"/>
                  <a:pt x="9505" y="68219"/>
                  <a:pt x="9658" y="68219"/>
                </a:cubicBezTo>
                <a:close/>
                <a:moveTo>
                  <a:pt x="4829" y="68088"/>
                </a:moveTo>
                <a:cubicBezTo>
                  <a:pt x="4895" y="68088"/>
                  <a:pt x="4960" y="68023"/>
                  <a:pt x="4960" y="67957"/>
                </a:cubicBezTo>
                <a:cubicBezTo>
                  <a:pt x="4960" y="67804"/>
                  <a:pt x="4720" y="67804"/>
                  <a:pt x="4720" y="67957"/>
                </a:cubicBezTo>
                <a:cubicBezTo>
                  <a:pt x="4720" y="68023"/>
                  <a:pt x="4763" y="68088"/>
                  <a:pt x="4829" y="68088"/>
                </a:cubicBezTo>
                <a:close/>
                <a:moveTo>
                  <a:pt x="22" y="67979"/>
                </a:moveTo>
                <a:cubicBezTo>
                  <a:pt x="22" y="67979"/>
                  <a:pt x="22" y="67957"/>
                  <a:pt x="22" y="67957"/>
                </a:cubicBezTo>
                <a:cubicBezTo>
                  <a:pt x="22" y="67957"/>
                  <a:pt x="22" y="67957"/>
                  <a:pt x="22" y="67957"/>
                </a:cubicBezTo>
                <a:lnTo>
                  <a:pt x="0" y="67957"/>
                </a:lnTo>
                <a:cubicBezTo>
                  <a:pt x="0" y="67979"/>
                  <a:pt x="0" y="67979"/>
                  <a:pt x="22" y="67979"/>
                </a:cubicBezTo>
                <a:close/>
                <a:moveTo>
                  <a:pt x="154442" y="63150"/>
                </a:moveTo>
                <a:cubicBezTo>
                  <a:pt x="154442" y="63150"/>
                  <a:pt x="154442" y="63128"/>
                  <a:pt x="154442" y="63128"/>
                </a:cubicBezTo>
                <a:close/>
                <a:moveTo>
                  <a:pt x="149613" y="63259"/>
                </a:moveTo>
                <a:cubicBezTo>
                  <a:pt x="149809" y="63259"/>
                  <a:pt x="149482" y="62931"/>
                  <a:pt x="149482" y="63128"/>
                </a:cubicBezTo>
                <a:cubicBezTo>
                  <a:pt x="149482" y="63216"/>
                  <a:pt x="149525" y="63259"/>
                  <a:pt x="149613" y="63259"/>
                </a:cubicBezTo>
                <a:close/>
                <a:moveTo>
                  <a:pt x="144784" y="63412"/>
                </a:moveTo>
                <a:cubicBezTo>
                  <a:pt x="145024" y="63412"/>
                  <a:pt x="145155" y="63106"/>
                  <a:pt x="144980" y="62931"/>
                </a:cubicBezTo>
                <a:cubicBezTo>
                  <a:pt x="144805" y="62757"/>
                  <a:pt x="144500" y="62888"/>
                  <a:pt x="144500" y="63128"/>
                </a:cubicBezTo>
                <a:cubicBezTo>
                  <a:pt x="144500" y="63281"/>
                  <a:pt x="144631" y="63412"/>
                  <a:pt x="144784" y="63412"/>
                </a:cubicBezTo>
                <a:close/>
                <a:moveTo>
                  <a:pt x="139955" y="63543"/>
                </a:moveTo>
                <a:cubicBezTo>
                  <a:pt x="140326" y="63543"/>
                  <a:pt x="140501" y="63106"/>
                  <a:pt x="140239" y="62844"/>
                </a:cubicBezTo>
                <a:cubicBezTo>
                  <a:pt x="139976" y="62582"/>
                  <a:pt x="139539" y="62757"/>
                  <a:pt x="139539" y="63128"/>
                </a:cubicBezTo>
                <a:cubicBezTo>
                  <a:pt x="139539" y="63368"/>
                  <a:pt x="139736" y="63543"/>
                  <a:pt x="139955" y="63543"/>
                </a:cubicBezTo>
                <a:close/>
                <a:moveTo>
                  <a:pt x="135126" y="63674"/>
                </a:moveTo>
                <a:cubicBezTo>
                  <a:pt x="135628" y="63674"/>
                  <a:pt x="135868" y="63106"/>
                  <a:pt x="135519" y="62757"/>
                </a:cubicBezTo>
                <a:cubicBezTo>
                  <a:pt x="135169" y="62407"/>
                  <a:pt x="134579" y="62647"/>
                  <a:pt x="134579" y="63128"/>
                </a:cubicBezTo>
                <a:cubicBezTo>
                  <a:pt x="134579" y="63434"/>
                  <a:pt x="134820" y="63674"/>
                  <a:pt x="135126" y="63674"/>
                </a:cubicBezTo>
                <a:close/>
                <a:moveTo>
                  <a:pt x="130297" y="63827"/>
                </a:moveTo>
                <a:cubicBezTo>
                  <a:pt x="130930" y="63827"/>
                  <a:pt x="131236" y="63084"/>
                  <a:pt x="130799" y="62647"/>
                </a:cubicBezTo>
                <a:cubicBezTo>
                  <a:pt x="130362" y="62210"/>
                  <a:pt x="129597" y="62516"/>
                  <a:pt x="129597" y="63128"/>
                </a:cubicBezTo>
                <a:cubicBezTo>
                  <a:pt x="129619" y="63521"/>
                  <a:pt x="129925" y="63827"/>
                  <a:pt x="130297" y="63827"/>
                </a:cubicBezTo>
                <a:close/>
                <a:moveTo>
                  <a:pt x="125467" y="63958"/>
                </a:moveTo>
                <a:cubicBezTo>
                  <a:pt x="126210" y="63958"/>
                  <a:pt x="126582" y="63084"/>
                  <a:pt x="126057" y="62560"/>
                </a:cubicBezTo>
                <a:cubicBezTo>
                  <a:pt x="125533" y="62057"/>
                  <a:pt x="124659" y="62407"/>
                  <a:pt x="124659" y="63150"/>
                </a:cubicBezTo>
                <a:cubicBezTo>
                  <a:pt x="124659" y="63609"/>
                  <a:pt x="125030" y="63958"/>
                  <a:pt x="125467" y="63958"/>
                </a:cubicBezTo>
                <a:close/>
                <a:moveTo>
                  <a:pt x="120660" y="64111"/>
                </a:moveTo>
                <a:cubicBezTo>
                  <a:pt x="121512" y="64111"/>
                  <a:pt x="121950" y="63063"/>
                  <a:pt x="121338" y="62451"/>
                </a:cubicBezTo>
                <a:cubicBezTo>
                  <a:pt x="120726" y="61839"/>
                  <a:pt x="119677" y="62276"/>
                  <a:pt x="119677" y="63128"/>
                </a:cubicBezTo>
                <a:cubicBezTo>
                  <a:pt x="119677" y="63674"/>
                  <a:pt x="120114" y="64111"/>
                  <a:pt x="120660" y="64111"/>
                </a:cubicBezTo>
                <a:close/>
                <a:moveTo>
                  <a:pt x="115831" y="64243"/>
                </a:moveTo>
                <a:cubicBezTo>
                  <a:pt x="116815" y="64243"/>
                  <a:pt x="117317" y="63041"/>
                  <a:pt x="116618" y="62341"/>
                </a:cubicBezTo>
                <a:cubicBezTo>
                  <a:pt x="115919" y="61642"/>
                  <a:pt x="114717" y="62145"/>
                  <a:pt x="114717" y="63128"/>
                </a:cubicBezTo>
                <a:cubicBezTo>
                  <a:pt x="114717" y="63740"/>
                  <a:pt x="115219" y="64243"/>
                  <a:pt x="115831" y="64243"/>
                </a:cubicBezTo>
                <a:close/>
                <a:moveTo>
                  <a:pt x="111002" y="64395"/>
                </a:moveTo>
                <a:cubicBezTo>
                  <a:pt x="112117" y="64395"/>
                  <a:pt x="112685" y="63041"/>
                  <a:pt x="111898" y="62232"/>
                </a:cubicBezTo>
                <a:cubicBezTo>
                  <a:pt x="111090" y="61446"/>
                  <a:pt x="109735" y="62014"/>
                  <a:pt x="109735" y="63128"/>
                </a:cubicBezTo>
                <a:cubicBezTo>
                  <a:pt x="109735" y="63827"/>
                  <a:pt x="110303" y="64395"/>
                  <a:pt x="111002" y="64395"/>
                </a:cubicBezTo>
                <a:close/>
                <a:moveTo>
                  <a:pt x="106173" y="64527"/>
                </a:moveTo>
                <a:cubicBezTo>
                  <a:pt x="107419" y="64527"/>
                  <a:pt x="108031" y="63019"/>
                  <a:pt x="107156" y="62145"/>
                </a:cubicBezTo>
                <a:cubicBezTo>
                  <a:pt x="106282" y="61271"/>
                  <a:pt x="104775" y="61904"/>
                  <a:pt x="104775" y="63128"/>
                </a:cubicBezTo>
                <a:cubicBezTo>
                  <a:pt x="104797" y="63893"/>
                  <a:pt x="105408" y="64527"/>
                  <a:pt x="106173" y="64527"/>
                </a:cubicBezTo>
                <a:close/>
                <a:moveTo>
                  <a:pt x="101344" y="64680"/>
                </a:moveTo>
                <a:cubicBezTo>
                  <a:pt x="102721" y="64680"/>
                  <a:pt x="103398" y="63019"/>
                  <a:pt x="102437" y="62057"/>
                </a:cubicBezTo>
                <a:cubicBezTo>
                  <a:pt x="101475" y="61074"/>
                  <a:pt x="99815" y="61773"/>
                  <a:pt x="99815" y="63128"/>
                </a:cubicBezTo>
                <a:cubicBezTo>
                  <a:pt x="99815" y="63980"/>
                  <a:pt x="100492" y="64680"/>
                  <a:pt x="101344" y="64680"/>
                </a:cubicBezTo>
                <a:close/>
                <a:moveTo>
                  <a:pt x="96515" y="64811"/>
                </a:moveTo>
                <a:cubicBezTo>
                  <a:pt x="98023" y="64811"/>
                  <a:pt x="98766" y="62997"/>
                  <a:pt x="97695" y="61948"/>
                </a:cubicBezTo>
                <a:cubicBezTo>
                  <a:pt x="96646" y="60899"/>
                  <a:pt x="94854" y="61642"/>
                  <a:pt x="94854" y="63128"/>
                </a:cubicBezTo>
                <a:cubicBezTo>
                  <a:pt x="94854" y="64068"/>
                  <a:pt x="95597" y="64811"/>
                  <a:pt x="96515" y="64811"/>
                </a:cubicBezTo>
                <a:close/>
                <a:moveTo>
                  <a:pt x="91708" y="64942"/>
                </a:moveTo>
                <a:cubicBezTo>
                  <a:pt x="93303" y="64942"/>
                  <a:pt x="94112" y="62997"/>
                  <a:pt x="92975" y="61861"/>
                </a:cubicBezTo>
                <a:cubicBezTo>
                  <a:pt x="91839" y="60725"/>
                  <a:pt x="89894" y="61533"/>
                  <a:pt x="89894" y="63128"/>
                </a:cubicBezTo>
                <a:cubicBezTo>
                  <a:pt x="89894" y="64133"/>
                  <a:pt x="90703" y="64942"/>
                  <a:pt x="91708" y="64942"/>
                </a:cubicBezTo>
                <a:close/>
                <a:moveTo>
                  <a:pt x="86879" y="65073"/>
                </a:moveTo>
                <a:cubicBezTo>
                  <a:pt x="88605" y="65073"/>
                  <a:pt x="89457" y="62975"/>
                  <a:pt x="88234" y="61773"/>
                </a:cubicBezTo>
                <a:cubicBezTo>
                  <a:pt x="87010" y="60550"/>
                  <a:pt x="84934" y="61402"/>
                  <a:pt x="84934" y="63128"/>
                </a:cubicBezTo>
                <a:cubicBezTo>
                  <a:pt x="84934" y="64199"/>
                  <a:pt x="85808" y="65073"/>
                  <a:pt x="86879" y="65073"/>
                </a:cubicBezTo>
                <a:close/>
                <a:moveTo>
                  <a:pt x="82050" y="65182"/>
                </a:moveTo>
                <a:cubicBezTo>
                  <a:pt x="83864" y="65182"/>
                  <a:pt x="84781" y="62975"/>
                  <a:pt x="83492" y="61686"/>
                </a:cubicBezTo>
                <a:cubicBezTo>
                  <a:pt x="82203" y="60397"/>
                  <a:pt x="79996" y="61314"/>
                  <a:pt x="79996" y="63128"/>
                </a:cubicBezTo>
                <a:cubicBezTo>
                  <a:pt x="79996" y="64264"/>
                  <a:pt x="80914" y="65182"/>
                  <a:pt x="82050" y="65182"/>
                </a:cubicBezTo>
                <a:close/>
                <a:moveTo>
                  <a:pt x="77221" y="65226"/>
                </a:moveTo>
                <a:cubicBezTo>
                  <a:pt x="79078" y="65226"/>
                  <a:pt x="80018" y="62975"/>
                  <a:pt x="78707" y="61664"/>
                </a:cubicBezTo>
                <a:cubicBezTo>
                  <a:pt x="77374" y="60353"/>
                  <a:pt x="75123" y="61271"/>
                  <a:pt x="75123" y="63128"/>
                </a:cubicBezTo>
                <a:cubicBezTo>
                  <a:pt x="75145" y="64286"/>
                  <a:pt x="76063" y="65226"/>
                  <a:pt x="77221" y="65226"/>
                </a:cubicBezTo>
                <a:close/>
                <a:moveTo>
                  <a:pt x="72392" y="65182"/>
                </a:moveTo>
                <a:cubicBezTo>
                  <a:pt x="74205" y="65182"/>
                  <a:pt x="75123" y="62975"/>
                  <a:pt x="73834" y="61708"/>
                </a:cubicBezTo>
                <a:cubicBezTo>
                  <a:pt x="72545" y="60419"/>
                  <a:pt x="70360" y="61336"/>
                  <a:pt x="70360" y="63150"/>
                </a:cubicBezTo>
                <a:cubicBezTo>
                  <a:pt x="70360" y="64264"/>
                  <a:pt x="71277" y="65182"/>
                  <a:pt x="72392" y="65182"/>
                </a:cubicBezTo>
                <a:close/>
                <a:moveTo>
                  <a:pt x="67563" y="65073"/>
                </a:moveTo>
                <a:cubicBezTo>
                  <a:pt x="69289" y="65073"/>
                  <a:pt x="70141" y="62997"/>
                  <a:pt x="68939" y="61773"/>
                </a:cubicBezTo>
                <a:cubicBezTo>
                  <a:pt x="67716" y="60550"/>
                  <a:pt x="65640" y="61424"/>
                  <a:pt x="65640" y="63150"/>
                </a:cubicBezTo>
                <a:cubicBezTo>
                  <a:pt x="65640" y="64199"/>
                  <a:pt x="66514" y="65073"/>
                  <a:pt x="67563" y="65073"/>
                </a:cubicBezTo>
                <a:close/>
                <a:moveTo>
                  <a:pt x="62734" y="64942"/>
                </a:moveTo>
                <a:cubicBezTo>
                  <a:pt x="64351" y="64942"/>
                  <a:pt x="65137" y="62997"/>
                  <a:pt x="64023" y="61861"/>
                </a:cubicBezTo>
                <a:cubicBezTo>
                  <a:pt x="62887" y="60746"/>
                  <a:pt x="60942" y="61533"/>
                  <a:pt x="60942" y="63150"/>
                </a:cubicBezTo>
                <a:cubicBezTo>
                  <a:pt x="60942" y="64133"/>
                  <a:pt x="61750" y="64942"/>
                  <a:pt x="62734" y="64942"/>
                </a:cubicBezTo>
                <a:close/>
                <a:moveTo>
                  <a:pt x="57927" y="64811"/>
                </a:moveTo>
                <a:cubicBezTo>
                  <a:pt x="59391" y="64811"/>
                  <a:pt x="60133" y="63019"/>
                  <a:pt x="59107" y="61970"/>
                </a:cubicBezTo>
                <a:cubicBezTo>
                  <a:pt x="58058" y="60921"/>
                  <a:pt x="56266" y="61664"/>
                  <a:pt x="56266" y="63150"/>
                </a:cubicBezTo>
                <a:cubicBezTo>
                  <a:pt x="56266" y="64046"/>
                  <a:pt x="57009" y="64789"/>
                  <a:pt x="57927" y="64811"/>
                </a:cubicBezTo>
                <a:close/>
                <a:moveTo>
                  <a:pt x="53098" y="64658"/>
                </a:moveTo>
                <a:cubicBezTo>
                  <a:pt x="54452" y="64658"/>
                  <a:pt x="55130" y="63019"/>
                  <a:pt x="54168" y="62057"/>
                </a:cubicBezTo>
                <a:cubicBezTo>
                  <a:pt x="53207" y="61096"/>
                  <a:pt x="51568" y="61773"/>
                  <a:pt x="51568" y="63150"/>
                </a:cubicBezTo>
                <a:cubicBezTo>
                  <a:pt x="51568" y="63980"/>
                  <a:pt x="52245" y="64658"/>
                  <a:pt x="53098" y="64658"/>
                </a:cubicBezTo>
                <a:close/>
                <a:moveTo>
                  <a:pt x="48268" y="64527"/>
                </a:moveTo>
                <a:cubicBezTo>
                  <a:pt x="49492" y="64527"/>
                  <a:pt x="50104" y="63041"/>
                  <a:pt x="49252" y="62167"/>
                </a:cubicBezTo>
                <a:cubicBezTo>
                  <a:pt x="48378" y="61293"/>
                  <a:pt x="46892" y="61904"/>
                  <a:pt x="46892" y="63150"/>
                </a:cubicBezTo>
                <a:cubicBezTo>
                  <a:pt x="46892" y="63915"/>
                  <a:pt x="47504" y="64527"/>
                  <a:pt x="48268" y="64527"/>
                </a:cubicBezTo>
                <a:close/>
                <a:moveTo>
                  <a:pt x="43439" y="64374"/>
                </a:moveTo>
                <a:cubicBezTo>
                  <a:pt x="44554" y="64374"/>
                  <a:pt x="45122" y="63041"/>
                  <a:pt x="44335" y="62254"/>
                </a:cubicBezTo>
                <a:cubicBezTo>
                  <a:pt x="43549" y="61467"/>
                  <a:pt x="42194" y="62036"/>
                  <a:pt x="42194" y="63150"/>
                </a:cubicBezTo>
                <a:cubicBezTo>
                  <a:pt x="42194" y="63827"/>
                  <a:pt x="42762" y="64374"/>
                  <a:pt x="43439" y="64374"/>
                </a:cubicBezTo>
                <a:close/>
                <a:moveTo>
                  <a:pt x="38610" y="64243"/>
                </a:moveTo>
                <a:cubicBezTo>
                  <a:pt x="39594" y="64243"/>
                  <a:pt x="40074" y="63063"/>
                  <a:pt x="39397" y="62363"/>
                </a:cubicBezTo>
                <a:cubicBezTo>
                  <a:pt x="38698" y="61686"/>
                  <a:pt x="37518" y="62167"/>
                  <a:pt x="37518" y="63150"/>
                </a:cubicBezTo>
                <a:cubicBezTo>
                  <a:pt x="37518" y="63740"/>
                  <a:pt x="38020" y="64243"/>
                  <a:pt x="38610" y="64243"/>
                </a:cubicBezTo>
                <a:close/>
                <a:moveTo>
                  <a:pt x="33781" y="64111"/>
                </a:moveTo>
                <a:cubicBezTo>
                  <a:pt x="34655" y="64111"/>
                  <a:pt x="35071" y="63063"/>
                  <a:pt x="34481" y="62451"/>
                </a:cubicBezTo>
                <a:cubicBezTo>
                  <a:pt x="33869" y="61861"/>
                  <a:pt x="32820" y="62276"/>
                  <a:pt x="32820" y="63150"/>
                </a:cubicBezTo>
                <a:cubicBezTo>
                  <a:pt x="32820" y="63674"/>
                  <a:pt x="33257" y="64111"/>
                  <a:pt x="33781" y="64111"/>
                </a:cubicBezTo>
                <a:close/>
                <a:moveTo>
                  <a:pt x="28974" y="63980"/>
                </a:moveTo>
                <a:cubicBezTo>
                  <a:pt x="29695" y="63980"/>
                  <a:pt x="30067" y="63084"/>
                  <a:pt x="29542" y="62560"/>
                </a:cubicBezTo>
                <a:cubicBezTo>
                  <a:pt x="29040" y="62057"/>
                  <a:pt x="28144" y="62429"/>
                  <a:pt x="28144" y="63150"/>
                </a:cubicBezTo>
                <a:cubicBezTo>
                  <a:pt x="28144" y="63609"/>
                  <a:pt x="28515" y="63980"/>
                  <a:pt x="28974" y="63980"/>
                </a:cubicBezTo>
                <a:close/>
                <a:moveTo>
                  <a:pt x="24145" y="63805"/>
                </a:moveTo>
                <a:cubicBezTo>
                  <a:pt x="24757" y="63805"/>
                  <a:pt x="25063" y="63063"/>
                  <a:pt x="24626" y="62647"/>
                </a:cubicBezTo>
                <a:cubicBezTo>
                  <a:pt x="24189" y="62210"/>
                  <a:pt x="23468" y="62516"/>
                  <a:pt x="23468" y="63128"/>
                </a:cubicBezTo>
                <a:cubicBezTo>
                  <a:pt x="23468" y="63500"/>
                  <a:pt x="23752" y="63805"/>
                  <a:pt x="24145" y="63805"/>
                </a:cubicBezTo>
                <a:close/>
                <a:moveTo>
                  <a:pt x="19316" y="63653"/>
                </a:moveTo>
                <a:cubicBezTo>
                  <a:pt x="19797" y="63653"/>
                  <a:pt x="20037" y="63063"/>
                  <a:pt x="19709" y="62735"/>
                </a:cubicBezTo>
                <a:cubicBezTo>
                  <a:pt x="19360" y="62385"/>
                  <a:pt x="18770" y="62626"/>
                  <a:pt x="18770" y="63106"/>
                </a:cubicBezTo>
                <a:cubicBezTo>
                  <a:pt x="18770" y="63412"/>
                  <a:pt x="19010" y="63653"/>
                  <a:pt x="19316" y="63653"/>
                </a:cubicBezTo>
                <a:close/>
                <a:moveTo>
                  <a:pt x="14487" y="63543"/>
                </a:moveTo>
                <a:cubicBezTo>
                  <a:pt x="14859" y="63543"/>
                  <a:pt x="15033" y="63106"/>
                  <a:pt x="14771" y="62844"/>
                </a:cubicBezTo>
                <a:cubicBezTo>
                  <a:pt x="14531" y="62604"/>
                  <a:pt x="14094" y="62778"/>
                  <a:pt x="14094" y="63128"/>
                </a:cubicBezTo>
                <a:cubicBezTo>
                  <a:pt x="14094" y="63347"/>
                  <a:pt x="14269" y="63521"/>
                  <a:pt x="14487" y="63543"/>
                </a:cubicBezTo>
                <a:close/>
                <a:moveTo>
                  <a:pt x="9658" y="63390"/>
                </a:moveTo>
                <a:cubicBezTo>
                  <a:pt x="10008" y="63390"/>
                  <a:pt x="10008" y="62888"/>
                  <a:pt x="9658" y="62888"/>
                </a:cubicBezTo>
                <a:cubicBezTo>
                  <a:pt x="9330" y="62888"/>
                  <a:pt x="9330" y="63390"/>
                  <a:pt x="9658" y="63390"/>
                </a:cubicBezTo>
                <a:close/>
                <a:moveTo>
                  <a:pt x="4829" y="63259"/>
                </a:moveTo>
                <a:cubicBezTo>
                  <a:pt x="5026" y="63259"/>
                  <a:pt x="4720" y="62953"/>
                  <a:pt x="4720" y="63150"/>
                </a:cubicBezTo>
                <a:cubicBezTo>
                  <a:pt x="4720" y="63216"/>
                  <a:pt x="4763" y="63259"/>
                  <a:pt x="4829" y="63259"/>
                </a:cubicBezTo>
                <a:close/>
                <a:moveTo>
                  <a:pt x="22" y="63150"/>
                </a:moveTo>
                <a:lnTo>
                  <a:pt x="22" y="63128"/>
                </a:lnTo>
                <a:cubicBezTo>
                  <a:pt x="0" y="63128"/>
                  <a:pt x="0" y="63150"/>
                  <a:pt x="22" y="63150"/>
                </a:cubicBezTo>
                <a:close/>
                <a:moveTo>
                  <a:pt x="154442" y="58321"/>
                </a:moveTo>
                <a:cubicBezTo>
                  <a:pt x="154442" y="58321"/>
                  <a:pt x="154442" y="58321"/>
                  <a:pt x="154442" y="58321"/>
                </a:cubicBezTo>
                <a:cubicBezTo>
                  <a:pt x="154442" y="58299"/>
                  <a:pt x="154442" y="58299"/>
                  <a:pt x="154442" y="58299"/>
                </a:cubicBezTo>
                <a:cubicBezTo>
                  <a:pt x="154442" y="58299"/>
                  <a:pt x="154442" y="58321"/>
                  <a:pt x="154442" y="58321"/>
                </a:cubicBezTo>
                <a:close/>
                <a:moveTo>
                  <a:pt x="149613" y="58430"/>
                </a:moveTo>
                <a:cubicBezTo>
                  <a:pt x="149678" y="58430"/>
                  <a:pt x="149722" y="58386"/>
                  <a:pt x="149722" y="58321"/>
                </a:cubicBezTo>
                <a:cubicBezTo>
                  <a:pt x="149722" y="58146"/>
                  <a:pt x="149482" y="58146"/>
                  <a:pt x="149482" y="58321"/>
                </a:cubicBezTo>
                <a:cubicBezTo>
                  <a:pt x="149482" y="58386"/>
                  <a:pt x="149547" y="58430"/>
                  <a:pt x="149613" y="58430"/>
                </a:cubicBezTo>
                <a:close/>
                <a:moveTo>
                  <a:pt x="144784" y="58561"/>
                </a:moveTo>
                <a:cubicBezTo>
                  <a:pt x="145002" y="58561"/>
                  <a:pt x="145111" y="58299"/>
                  <a:pt x="144958" y="58146"/>
                </a:cubicBezTo>
                <a:cubicBezTo>
                  <a:pt x="144805" y="57971"/>
                  <a:pt x="144521" y="58081"/>
                  <a:pt x="144521" y="58321"/>
                </a:cubicBezTo>
                <a:cubicBezTo>
                  <a:pt x="144521" y="58452"/>
                  <a:pt x="144631" y="58561"/>
                  <a:pt x="144784" y="58561"/>
                </a:cubicBezTo>
                <a:close/>
                <a:moveTo>
                  <a:pt x="139955" y="58714"/>
                </a:moveTo>
                <a:cubicBezTo>
                  <a:pt x="140304" y="58714"/>
                  <a:pt x="140501" y="58277"/>
                  <a:pt x="140239" y="58037"/>
                </a:cubicBezTo>
                <a:cubicBezTo>
                  <a:pt x="139976" y="57775"/>
                  <a:pt x="139561" y="57949"/>
                  <a:pt x="139561" y="58321"/>
                </a:cubicBezTo>
                <a:cubicBezTo>
                  <a:pt x="139561" y="58539"/>
                  <a:pt x="139736" y="58714"/>
                  <a:pt x="139955" y="58714"/>
                </a:cubicBezTo>
                <a:close/>
                <a:moveTo>
                  <a:pt x="135126" y="58845"/>
                </a:moveTo>
                <a:cubicBezTo>
                  <a:pt x="135628" y="58845"/>
                  <a:pt x="135868" y="58255"/>
                  <a:pt x="135519" y="57928"/>
                </a:cubicBezTo>
                <a:cubicBezTo>
                  <a:pt x="135169" y="57578"/>
                  <a:pt x="134579" y="57818"/>
                  <a:pt x="134579" y="58299"/>
                </a:cubicBezTo>
                <a:cubicBezTo>
                  <a:pt x="134579" y="58605"/>
                  <a:pt x="134820" y="58867"/>
                  <a:pt x="135126" y="58845"/>
                </a:cubicBezTo>
                <a:close/>
                <a:moveTo>
                  <a:pt x="130297" y="58976"/>
                </a:moveTo>
                <a:cubicBezTo>
                  <a:pt x="130908" y="58976"/>
                  <a:pt x="131192" y="58255"/>
                  <a:pt x="130777" y="57840"/>
                </a:cubicBezTo>
                <a:cubicBezTo>
                  <a:pt x="130362" y="57425"/>
                  <a:pt x="129641" y="57709"/>
                  <a:pt x="129641" y="58321"/>
                </a:cubicBezTo>
                <a:cubicBezTo>
                  <a:pt x="129641" y="58692"/>
                  <a:pt x="129925" y="58976"/>
                  <a:pt x="130297" y="58976"/>
                </a:cubicBezTo>
                <a:close/>
                <a:moveTo>
                  <a:pt x="125489" y="59129"/>
                </a:moveTo>
                <a:cubicBezTo>
                  <a:pt x="126210" y="59129"/>
                  <a:pt x="126582" y="58255"/>
                  <a:pt x="126057" y="57731"/>
                </a:cubicBezTo>
                <a:cubicBezTo>
                  <a:pt x="125533" y="57207"/>
                  <a:pt x="124659" y="57578"/>
                  <a:pt x="124659" y="58321"/>
                </a:cubicBezTo>
                <a:cubicBezTo>
                  <a:pt x="124659" y="58758"/>
                  <a:pt x="125030" y="59129"/>
                  <a:pt x="125489" y="59129"/>
                </a:cubicBezTo>
                <a:close/>
                <a:moveTo>
                  <a:pt x="120660" y="59261"/>
                </a:moveTo>
                <a:cubicBezTo>
                  <a:pt x="121491" y="59261"/>
                  <a:pt x="121928" y="58234"/>
                  <a:pt x="121338" y="57644"/>
                </a:cubicBezTo>
                <a:cubicBezTo>
                  <a:pt x="120726" y="57054"/>
                  <a:pt x="119699" y="57469"/>
                  <a:pt x="119699" y="58321"/>
                </a:cubicBezTo>
                <a:cubicBezTo>
                  <a:pt x="119699" y="58845"/>
                  <a:pt x="120136" y="59261"/>
                  <a:pt x="120660" y="59261"/>
                </a:cubicBezTo>
                <a:close/>
                <a:moveTo>
                  <a:pt x="115831" y="59392"/>
                </a:moveTo>
                <a:cubicBezTo>
                  <a:pt x="116793" y="59392"/>
                  <a:pt x="117295" y="58234"/>
                  <a:pt x="116596" y="57534"/>
                </a:cubicBezTo>
                <a:cubicBezTo>
                  <a:pt x="115919" y="56857"/>
                  <a:pt x="114739" y="57338"/>
                  <a:pt x="114739" y="58299"/>
                </a:cubicBezTo>
                <a:cubicBezTo>
                  <a:pt x="114739" y="58911"/>
                  <a:pt x="115219" y="59392"/>
                  <a:pt x="115831" y="59392"/>
                </a:cubicBezTo>
                <a:close/>
                <a:moveTo>
                  <a:pt x="111002" y="59545"/>
                </a:moveTo>
                <a:cubicBezTo>
                  <a:pt x="112095" y="59545"/>
                  <a:pt x="112641" y="58212"/>
                  <a:pt x="111876" y="57447"/>
                </a:cubicBezTo>
                <a:cubicBezTo>
                  <a:pt x="111090" y="56660"/>
                  <a:pt x="109779" y="57228"/>
                  <a:pt x="109779" y="58321"/>
                </a:cubicBezTo>
                <a:cubicBezTo>
                  <a:pt x="109779" y="58998"/>
                  <a:pt x="110325" y="59545"/>
                  <a:pt x="111002" y="59545"/>
                </a:cubicBezTo>
                <a:close/>
                <a:moveTo>
                  <a:pt x="106173" y="59676"/>
                </a:moveTo>
                <a:cubicBezTo>
                  <a:pt x="107375" y="59676"/>
                  <a:pt x="107987" y="58212"/>
                  <a:pt x="107135" y="57359"/>
                </a:cubicBezTo>
                <a:cubicBezTo>
                  <a:pt x="106282" y="56507"/>
                  <a:pt x="104818" y="57119"/>
                  <a:pt x="104818" y="58321"/>
                </a:cubicBezTo>
                <a:cubicBezTo>
                  <a:pt x="104840" y="59064"/>
                  <a:pt x="105430" y="59654"/>
                  <a:pt x="106173" y="59676"/>
                </a:cubicBezTo>
                <a:close/>
                <a:moveTo>
                  <a:pt x="101344" y="59807"/>
                </a:moveTo>
                <a:cubicBezTo>
                  <a:pt x="102677" y="59807"/>
                  <a:pt x="103333" y="58212"/>
                  <a:pt x="102393" y="57272"/>
                </a:cubicBezTo>
                <a:cubicBezTo>
                  <a:pt x="101453" y="56332"/>
                  <a:pt x="99858" y="56988"/>
                  <a:pt x="99858" y="58321"/>
                </a:cubicBezTo>
                <a:cubicBezTo>
                  <a:pt x="99858" y="59129"/>
                  <a:pt x="100536" y="59807"/>
                  <a:pt x="101344" y="59807"/>
                </a:cubicBezTo>
                <a:close/>
                <a:moveTo>
                  <a:pt x="96537" y="59938"/>
                </a:moveTo>
                <a:cubicBezTo>
                  <a:pt x="97979" y="59938"/>
                  <a:pt x="98700" y="58190"/>
                  <a:pt x="97673" y="57163"/>
                </a:cubicBezTo>
                <a:cubicBezTo>
                  <a:pt x="96646" y="56158"/>
                  <a:pt x="94898" y="56879"/>
                  <a:pt x="94898" y="58321"/>
                </a:cubicBezTo>
                <a:cubicBezTo>
                  <a:pt x="94898" y="59217"/>
                  <a:pt x="95641" y="59938"/>
                  <a:pt x="96537" y="59938"/>
                </a:cubicBezTo>
                <a:close/>
                <a:moveTo>
                  <a:pt x="91708" y="60047"/>
                </a:moveTo>
                <a:cubicBezTo>
                  <a:pt x="93259" y="60047"/>
                  <a:pt x="94024" y="58190"/>
                  <a:pt x="92932" y="57075"/>
                </a:cubicBezTo>
                <a:cubicBezTo>
                  <a:pt x="91839" y="55983"/>
                  <a:pt x="89960" y="56770"/>
                  <a:pt x="89960" y="58321"/>
                </a:cubicBezTo>
                <a:cubicBezTo>
                  <a:pt x="89960" y="59282"/>
                  <a:pt x="90747" y="60047"/>
                  <a:pt x="91708" y="60047"/>
                </a:cubicBezTo>
                <a:close/>
                <a:moveTo>
                  <a:pt x="86879" y="60156"/>
                </a:moveTo>
                <a:cubicBezTo>
                  <a:pt x="88518" y="60156"/>
                  <a:pt x="89348" y="58168"/>
                  <a:pt x="88168" y="57010"/>
                </a:cubicBezTo>
                <a:cubicBezTo>
                  <a:pt x="87010" y="55852"/>
                  <a:pt x="85022" y="56660"/>
                  <a:pt x="85022" y="58321"/>
                </a:cubicBezTo>
                <a:cubicBezTo>
                  <a:pt x="85022" y="59326"/>
                  <a:pt x="85852" y="60156"/>
                  <a:pt x="86879" y="60156"/>
                </a:cubicBezTo>
                <a:close/>
                <a:moveTo>
                  <a:pt x="82050" y="60244"/>
                </a:moveTo>
                <a:cubicBezTo>
                  <a:pt x="83754" y="60244"/>
                  <a:pt x="84628" y="58168"/>
                  <a:pt x="83405" y="56944"/>
                </a:cubicBezTo>
                <a:cubicBezTo>
                  <a:pt x="82203" y="55743"/>
                  <a:pt x="80127" y="56595"/>
                  <a:pt x="80127" y="58321"/>
                </a:cubicBezTo>
                <a:cubicBezTo>
                  <a:pt x="80127" y="59370"/>
                  <a:pt x="80979" y="60244"/>
                  <a:pt x="82050" y="60244"/>
                </a:cubicBezTo>
                <a:close/>
                <a:moveTo>
                  <a:pt x="77221" y="60266"/>
                </a:moveTo>
                <a:cubicBezTo>
                  <a:pt x="78969" y="60266"/>
                  <a:pt x="79843" y="58168"/>
                  <a:pt x="78597" y="56944"/>
                </a:cubicBezTo>
                <a:cubicBezTo>
                  <a:pt x="77374" y="55699"/>
                  <a:pt x="75276" y="56573"/>
                  <a:pt x="75276" y="58321"/>
                </a:cubicBezTo>
                <a:cubicBezTo>
                  <a:pt x="75276" y="59392"/>
                  <a:pt x="76150" y="60266"/>
                  <a:pt x="77221" y="60266"/>
                </a:cubicBezTo>
                <a:close/>
                <a:moveTo>
                  <a:pt x="72392" y="60244"/>
                </a:moveTo>
                <a:cubicBezTo>
                  <a:pt x="74118" y="60244"/>
                  <a:pt x="74970" y="58168"/>
                  <a:pt x="73747" y="56944"/>
                </a:cubicBezTo>
                <a:cubicBezTo>
                  <a:pt x="72545" y="55743"/>
                  <a:pt x="70469" y="56595"/>
                  <a:pt x="70469" y="58321"/>
                </a:cubicBezTo>
                <a:cubicBezTo>
                  <a:pt x="70469" y="59392"/>
                  <a:pt x="71321" y="60244"/>
                  <a:pt x="72392" y="60244"/>
                </a:cubicBezTo>
                <a:close/>
                <a:moveTo>
                  <a:pt x="67563" y="60156"/>
                </a:moveTo>
                <a:cubicBezTo>
                  <a:pt x="69202" y="60156"/>
                  <a:pt x="70032" y="58168"/>
                  <a:pt x="68874" y="57010"/>
                </a:cubicBezTo>
                <a:cubicBezTo>
                  <a:pt x="67716" y="55874"/>
                  <a:pt x="65727" y="56682"/>
                  <a:pt x="65727" y="58321"/>
                </a:cubicBezTo>
                <a:cubicBezTo>
                  <a:pt x="65727" y="59326"/>
                  <a:pt x="66558" y="60156"/>
                  <a:pt x="67563" y="60156"/>
                </a:cubicBezTo>
                <a:close/>
                <a:moveTo>
                  <a:pt x="62734" y="60047"/>
                </a:moveTo>
                <a:cubicBezTo>
                  <a:pt x="64285" y="60047"/>
                  <a:pt x="65050" y="58190"/>
                  <a:pt x="63957" y="57097"/>
                </a:cubicBezTo>
                <a:cubicBezTo>
                  <a:pt x="62887" y="56005"/>
                  <a:pt x="61008" y="56770"/>
                  <a:pt x="61008" y="58321"/>
                </a:cubicBezTo>
                <a:cubicBezTo>
                  <a:pt x="61008" y="59261"/>
                  <a:pt x="61794" y="60047"/>
                  <a:pt x="62734" y="60047"/>
                </a:cubicBezTo>
                <a:close/>
                <a:moveTo>
                  <a:pt x="57927" y="59916"/>
                </a:moveTo>
                <a:cubicBezTo>
                  <a:pt x="59347" y="59916"/>
                  <a:pt x="60068" y="58190"/>
                  <a:pt x="59063" y="57185"/>
                </a:cubicBezTo>
                <a:cubicBezTo>
                  <a:pt x="58036" y="56158"/>
                  <a:pt x="56310" y="56879"/>
                  <a:pt x="56310" y="58321"/>
                </a:cubicBezTo>
                <a:cubicBezTo>
                  <a:pt x="56310" y="59195"/>
                  <a:pt x="57031" y="59916"/>
                  <a:pt x="57927" y="59916"/>
                </a:cubicBezTo>
                <a:close/>
                <a:moveTo>
                  <a:pt x="53098" y="59785"/>
                </a:moveTo>
                <a:cubicBezTo>
                  <a:pt x="54409" y="59785"/>
                  <a:pt x="55064" y="58212"/>
                  <a:pt x="54146" y="57272"/>
                </a:cubicBezTo>
                <a:cubicBezTo>
                  <a:pt x="53207" y="56354"/>
                  <a:pt x="51612" y="57010"/>
                  <a:pt x="51612" y="58321"/>
                </a:cubicBezTo>
                <a:cubicBezTo>
                  <a:pt x="51612" y="59129"/>
                  <a:pt x="52289" y="59785"/>
                  <a:pt x="53098" y="59785"/>
                </a:cubicBezTo>
                <a:close/>
                <a:moveTo>
                  <a:pt x="48268" y="59676"/>
                </a:moveTo>
                <a:cubicBezTo>
                  <a:pt x="49470" y="59654"/>
                  <a:pt x="50060" y="58190"/>
                  <a:pt x="49208" y="57359"/>
                </a:cubicBezTo>
                <a:cubicBezTo>
                  <a:pt x="48356" y="56507"/>
                  <a:pt x="46914" y="57119"/>
                  <a:pt x="46892" y="58321"/>
                </a:cubicBezTo>
                <a:cubicBezTo>
                  <a:pt x="46914" y="59064"/>
                  <a:pt x="47526" y="59676"/>
                  <a:pt x="48268" y="59676"/>
                </a:cubicBezTo>
                <a:close/>
                <a:moveTo>
                  <a:pt x="43439" y="59545"/>
                </a:moveTo>
                <a:cubicBezTo>
                  <a:pt x="44532" y="59545"/>
                  <a:pt x="45078" y="58234"/>
                  <a:pt x="44313" y="57447"/>
                </a:cubicBezTo>
                <a:cubicBezTo>
                  <a:pt x="43549" y="56682"/>
                  <a:pt x="42238" y="57228"/>
                  <a:pt x="42216" y="58321"/>
                </a:cubicBezTo>
                <a:cubicBezTo>
                  <a:pt x="42216" y="58976"/>
                  <a:pt x="42762" y="59523"/>
                  <a:pt x="43439" y="59545"/>
                </a:cubicBezTo>
                <a:close/>
                <a:moveTo>
                  <a:pt x="38610" y="59392"/>
                </a:moveTo>
                <a:cubicBezTo>
                  <a:pt x="39572" y="59392"/>
                  <a:pt x="40053" y="58234"/>
                  <a:pt x="39375" y="57556"/>
                </a:cubicBezTo>
                <a:cubicBezTo>
                  <a:pt x="38698" y="56879"/>
                  <a:pt x="37540" y="57359"/>
                  <a:pt x="37540" y="58321"/>
                </a:cubicBezTo>
                <a:cubicBezTo>
                  <a:pt x="37540" y="58911"/>
                  <a:pt x="38020" y="59392"/>
                  <a:pt x="38610" y="59392"/>
                </a:cubicBezTo>
                <a:close/>
                <a:moveTo>
                  <a:pt x="33781" y="59261"/>
                </a:moveTo>
                <a:cubicBezTo>
                  <a:pt x="34634" y="59261"/>
                  <a:pt x="35049" y="58234"/>
                  <a:pt x="34459" y="57644"/>
                </a:cubicBezTo>
                <a:cubicBezTo>
                  <a:pt x="33869" y="57054"/>
                  <a:pt x="32864" y="57491"/>
                  <a:pt x="32864" y="58321"/>
                </a:cubicBezTo>
                <a:cubicBezTo>
                  <a:pt x="32864" y="58823"/>
                  <a:pt x="33279" y="59261"/>
                  <a:pt x="33781" y="59261"/>
                </a:cubicBezTo>
                <a:close/>
                <a:moveTo>
                  <a:pt x="28974" y="59129"/>
                </a:moveTo>
                <a:cubicBezTo>
                  <a:pt x="29673" y="59129"/>
                  <a:pt x="30045" y="58255"/>
                  <a:pt x="29542" y="57753"/>
                </a:cubicBezTo>
                <a:cubicBezTo>
                  <a:pt x="29018" y="57250"/>
                  <a:pt x="28166" y="57600"/>
                  <a:pt x="28166" y="58321"/>
                </a:cubicBezTo>
                <a:cubicBezTo>
                  <a:pt x="28166" y="58758"/>
                  <a:pt x="28515" y="59129"/>
                  <a:pt x="28974" y="59129"/>
                </a:cubicBezTo>
                <a:close/>
                <a:moveTo>
                  <a:pt x="24145" y="58976"/>
                </a:moveTo>
                <a:cubicBezTo>
                  <a:pt x="24713" y="58976"/>
                  <a:pt x="25019" y="58255"/>
                  <a:pt x="24604" y="57862"/>
                </a:cubicBezTo>
                <a:cubicBezTo>
                  <a:pt x="24189" y="57447"/>
                  <a:pt x="23490" y="57731"/>
                  <a:pt x="23490" y="58321"/>
                </a:cubicBezTo>
                <a:cubicBezTo>
                  <a:pt x="23490" y="58671"/>
                  <a:pt x="23774" y="58976"/>
                  <a:pt x="24145" y="58976"/>
                </a:cubicBezTo>
                <a:close/>
                <a:moveTo>
                  <a:pt x="19316" y="58845"/>
                </a:moveTo>
                <a:cubicBezTo>
                  <a:pt x="19775" y="58845"/>
                  <a:pt x="20015" y="58277"/>
                  <a:pt x="19688" y="57949"/>
                </a:cubicBezTo>
                <a:cubicBezTo>
                  <a:pt x="19360" y="57622"/>
                  <a:pt x="18792" y="57840"/>
                  <a:pt x="18792" y="58321"/>
                </a:cubicBezTo>
                <a:cubicBezTo>
                  <a:pt x="18792" y="58605"/>
                  <a:pt x="19032" y="58845"/>
                  <a:pt x="19316" y="58845"/>
                </a:cubicBezTo>
                <a:close/>
                <a:moveTo>
                  <a:pt x="14487" y="58714"/>
                </a:moveTo>
                <a:cubicBezTo>
                  <a:pt x="14837" y="58692"/>
                  <a:pt x="14990" y="58277"/>
                  <a:pt x="14749" y="58037"/>
                </a:cubicBezTo>
                <a:cubicBezTo>
                  <a:pt x="14509" y="57796"/>
                  <a:pt x="14094" y="57971"/>
                  <a:pt x="14094" y="58299"/>
                </a:cubicBezTo>
                <a:cubicBezTo>
                  <a:pt x="14094" y="58518"/>
                  <a:pt x="14269" y="58692"/>
                  <a:pt x="14487" y="58692"/>
                </a:cubicBezTo>
                <a:close/>
                <a:moveTo>
                  <a:pt x="9658" y="58561"/>
                </a:moveTo>
                <a:cubicBezTo>
                  <a:pt x="9877" y="58561"/>
                  <a:pt x="9986" y="58299"/>
                  <a:pt x="9833" y="58146"/>
                </a:cubicBezTo>
                <a:cubicBezTo>
                  <a:pt x="9680" y="57993"/>
                  <a:pt x="9418" y="58102"/>
                  <a:pt x="9418" y="58321"/>
                </a:cubicBezTo>
                <a:cubicBezTo>
                  <a:pt x="9418" y="58452"/>
                  <a:pt x="9527" y="58561"/>
                  <a:pt x="9658" y="58561"/>
                </a:cubicBezTo>
                <a:close/>
                <a:moveTo>
                  <a:pt x="4829" y="58430"/>
                </a:moveTo>
                <a:cubicBezTo>
                  <a:pt x="4895" y="58430"/>
                  <a:pt x="4938" y="58365"/>
                  <a:pt x="4938" y="58321"/>
                </a:cubicBezTo>
                <a:cubicBezTo>
                  <a:pt x="4938" y="58168"/>
                  <a:pt x="4720" y="58168"/>
                  <a:pt x="4720" y="58321"/>
                </a:cubicBezTo>
                <a:cubicBezTo>
                  <a:pt x="4720" y="58365"/>
                  <a:pt x="4785" y="58430"/>
                  <a:pt x="4829" y="58430"/>
                </a:cubicBezTo>
                <a:close/>
                <a:moveTo>
                  <a:pt x="149591" y="53579"/>
                </a:moveTo>
                <a:cubicBezTo>
                  <a:pt x="149656" y="53579"/>
                  <a:pt x="149700" y="53536"/>
                  <a:pt x="149700" y="53492"/>
                </a:cubicBezTo>
                <a:cubicBezTo>
                  <a:pt x="149700" y="53448"/>
                  <a:pt x="149656" y="53404"/>
                  <a:pt x="149591" y="53404"/>
                </a:cubicBezTo>
                <a:cubicBezTo>
                  <a:pt x="149547" y="53404"/>
                  <a:pt x="149503" y="53448"/>
                  <a:pt x="149503" y="53492"/>
                </a:cubicBezTo>
                <a:cubicBezTo>
                  <a:pt x="149503" y="53536"/>
                  <a:pt x="149547" y="53579"/>
                  <a:pt x="149591" y="53579"/>
                </a:cubicBezTo>
                <a:close/>
                <a:moveTo>
                  <a:pt x="144784" y="53710"/>
                </a:moveTo>
                <a:cubicBezTo>
                  <a:pt x="144980" y="53710"/>
                  <a:pt x="145090" y="53470"/>
                  <a:pt x="144937" y="53317"/>
                </a:cubicBezTo>
                <a:cubicBezTo>
                  <a:pt x="144784" y="53186"/>
                  <a:pt x="144543" y="53295"/>
                  <a:pt x="144543" y="53492"/>
                </a:cubicBezTo>
                <a:cubicBezTo>
                  <a:pt x="144543" y="53623"/>
                  <a:pt x="144653" y="53710"/>
                  <a:pt x="144784" y="53710"/>
                </a:cubicBezTo>
                <a:close/>
                <a:moveTo>
                  <a:pt x="139955" y="53863"/>
                </a:moveTo>
                <a:cubicBezTo>
                  <a:pt x="140282" y="53863"/>
                  <a:pt x="140457" y="53448"/>
                  <a:pt x="140217" y="53230"/>
                </a:cubicBezTo>
                <a:cubicBezTo>
                  <a:pt x="139976" y="52989"/>
                  <a:pt x="139561" y="53164"/>
                  <a:pt x="139583" y="53492"/>
                </a:cubicBezTo>
                <a:cubicBezTo>
                  <a:pt x="139583" y="53689"/>
                  <a:pt x="139736" y="53863"/>
                  <a:pt x="139955" y="53863"/>
                </a:cubicBezTo>
                <a:close/>
                <a:moveTo>
                  <a:pt x="135126" y="53994"/>
                </a:moveTo>
                <a:cubicBezTo>
                  <a:pt x="135584" y="53994"/>
                  <a:pt x="135803" y="53448"/>
                  <a:pt x="135475" y="53120"/>
                </a:cubicBezTo>
                <a:cubicBezTo>
                  <a:pt x="135147" y="52814"/>
                  <a:pt x="134601" y="53033"/>
                  <a:pt x="134623" y="53492"/>
                </a:cubicBezTo>
                <a:cubicBezTo>
                  <a:pt x="134623" y="53776"/>
                  <a:pt x="134841" y="53994"/>
                  <a:pt x="135126" y="53994"/>
                </a:cubicBezTo>
                <a:close/>
                <a:moveTo>
                  <a:pt x="130297" y="54126"/>
                </a:moveTo>
                <a:cubicBezTo>
                  <a:pt x="130865" y="54126"/>
                  <a:pt x="131171" y="53448"/>
                  <a:pt x="130755" y="53033"/>
                </a:cubicBezTo>
                <a:cubicBezTo>
                  <a:pt x="130340" y="52618"/>
                  <a:pt x="129663" y="52924"/>
                  <a:pt x="129663" y="53492"/>
                </a:cubicBezTo>
                <a:cubicBezTo>
                  <a:pt x="129663" y="53841"/>
                  <a:pt x="129947" y="54126"/>
                  <a:pt x="130297" y="54126"/>
                </a:cubicBezTo>
                <a:close/>
                <a:moveTo>
                  <a:pt x="125489" y="54257"/>
                </a:moveTo>
                <a:cubicBezTo>
                  <a:pt x="126189" y="54257"/>
                  <a:pt x="126538" y="53404"/>
                  <a:pt x="126036" y="52924"/>
                </a:cubicBezTo>
                <a:cubicBezTo>
                  <a:pt x="125555" y="52421"/>
                  <a:pt x="124703" y="52793"/>
                  <a:pt x="124725" y="53492"/>
                </a:cubicBezTo>
                <a:cubicBezTo>
                  <a:pt x="124725" y="53907"/>
                  <a:pt x="125052" y="54235"/>
                  <a:pt x="125489" y="54257"/>
                </a:cubicBezTo>
                <a:close/>
                <a:moveTo>
                  <a:pt x="120660" y="54388"/>
                </a:moveTo>
                <a:cubicBezTo>
                  <a:pt x="121469" y="54388"/>
                  <a:pt x="121884" y="53404"/>
                  <a:pt x="121294" y="52814"/>
                </a:cubicBezTo>
                <a:cubicBezTo>
                  <a:pt x="120726" y="52246"/>
                  <a:pt x="119743" y="52662"/>
                  <a:pt x="119743" y="53470"/>
                </a:cubicBezTo>
                <a:cubicBezTo>
                  <a:pt x="119743" y="53973"/>
                  <a:pt x="120158" y="54388"/>
                  <a:pt x="120660" y="54388"/>
                </a:cubicBezTo>
                <a:close/>
                <a:moveTo>
                  <a:pt x="115831" y="54519"/>
                </a:moveTo>
                <a:cubicBezTo>
                  <a:pt x="116749" y="54519"/>
                  <a:pt x="117230" y="53383"/>
                  <a:pt x="116574" y="52727"/>
                </a:cubicBezTo>
                <a:cubicBezTo>
                  <a:pt x="115919" y="52072"/>
                  <a:pt x="114782" y="52552"/>
                  <a:pt x="114782" y="53470"/>
                </a:cubicBezTo>
                <a:cubicBezTo>
                  <a:pt x="114782" y="54038"/>
                  <a:pt x="115263" y="54519"/>
                  <a:pt x="115831" y="54519"/>
                </a:cubicBezTo>
                <a:close/>
                <a:moveTo>
                  <a:pt x="111002" y="54650"/>
                </a:moveTo>
                <a:cubicBezTo>
                  <a:pt x="112051" y="54650"/>
                  <a:pt x="112575" y="53383"/>
                  <a:pt x="111833" y="52640"/>
                </a:cubicBezTo>
                <a:cubicBezTo>
                  <a:pt x="111090" y="51897"/>
                  <a:pt x="109822" y="52421"/>
                  <a:pt x="109822" y="53470"/>
                </a:cubicBezTo>
                <a:cubicBezTo>
                  <a:pt x="109822" y="54126"/>
                  <a:pt x="110347" y="54650"/>
                  <a:pt x="111002" y="54650"/>
                </a:cubicBezTo>
                <a:close/>
                <a:moveTo>
                  <a:pt x="106173" y="54781"/>
                </a:moveTo>
                <a:cubicBezTo>
                  <a:pt x="107331" y="54781"/>
                  <a:pt x="107921" y="53361"/>
                  <a:pt x="107091" y="52552"/>
                </a:cubicBezTo>
                <a:cubicBezTo>
                  <a:pt x="106282" y="51722"/>
                  <a:pt x="104884" y="52312"/>
                  <a:pt x="104884" y="53470"/>
                </a:cubicBezTo>
                <a:cubicBezTo>
                  <a:pt x="104884" y="54191"/>
                  <a:pt x="105452" y="54781"/>
                  <a:pt x="106173" y="54781"/>
                </a:cubicBezTo>
                <a:close/>
                <a:moveTo>
                  <a:pt x="101344" y="54890"/>
                </a:moveTo>
                <a:cubicBezTo>
                  <a:pt x="102612" y="54890"/>
                  <a:pt x="103245" y="53361"/>
                  <a:pt x="102349" y="52465"/>
                </a:cubicBezTo>
                <a:cubicBezTo>
                  <a:pt x="101453" y="51569"/>
                  <a:pt x="99924" y="52203"/>
                  <a:pt x="99924" y="53470"/>
                </a:cubicBezTo>
                <a:cubicBezTo>
                  <a:pt x="99924" y="54257"/>
                  <a:pt x="100558" y="54890"/>
                  <a:pt x="101344" y="54890"/>
                </a:cubicBezTo>
                <a:close/>
                <a:moveTo>
                  <a:pt x="96515" y="55021"/>
                </a:moveTo>
                <a:cubicBezTo>
                  <a:pt x="97892" y="55000"/>
                  <a:pt x="98591" y="53339"/>
                  <a:pt x="97608" y="52377"/>
                </a:cubicBezTo>
                <a:cubicBezTo>
                  <a:pt x="96646" y="51416"/>
                  <a:pt x="94986" y="52093"/>
                  <a:pt x="94986" y="53470"/>
                </a:cubicBezTo>
                <a:cubicBezTo>
                  <a:pt x="94986" y="54322"/>
                  <a:pt x="95685" y="55021"/>
                  <a:pt x="96515" y="55021"/>
                </a:cubicBezTo>
                <a:close/>
                <a:moveTo>
                  <a:pt x="91708" y="55109"/>
                </a:moveTo>
                <a:cubicBezTo>
                  <a:pt x="93150" y="55109"/>
                  <a:pt x="93893" y="53361"/>
                  <a:pt x="92866" y="52312"/>
                </a:cubicBezTo>
                <a:cubicBezTo>
                  <a:pt x="91817" y="51285"/>
                  <a:pt x="90069" y="52028"/>
                  <a:pt x="90069" y="53470"/>
                </a:cubicBezTo>
                <a:cubicBezTo>
                  <a:pt x="90069" y="54388"/>
                  <a:pt x="90790" y="55109"/>
                  <a:pt x="91708" y="55109"/>
                </a:cubicBezTo>
                <a:close/>
                <a:moveTo>
                  <a:pt x="86879" y="55218"/>
                </a:moveTo>
                <a:cubicBezTo>
                  <a:pt x="88430" y="55218"/>
                  <a:pt x="89195" y="53339"/>
                  <a:pt x="88103" y="52246"/>
                </a:cubicBezTo>
                <a:cubicBezTo>
                  <a:pt x="87010" y="51154"/>
                  <a:pt x="85131" y="51919"/>
                  <a:pt x="85131" y="53470"/>
                </a:cubicBezTo>
                <a:cubicBezTo>
                  <a:pt x="85131" y="54431"/>
                  <a:pt x="85917" y="55218"/>
                  <a:pt x="86879" y="55218"/>
                </a:cubicBezTo>
                <a:close/>
                <a:moveTo>
                  <a:pt x="82050" y="55262"/>
                </a:moveTo>
                <a:cubicBezTo>
                  <a:pt x="83645" y="55262"/>
                  <a:pt x="84453" y="53339"/>
                  <a:pt x="83317" y="52203"/>
                </a:cubicBezTo>
                <a:cubicBezTo>
                  <a:pt x="82181" y="51066"/>
                  <a:pt x="80258" y="51875"/>
                  <a:pt x="80258" y="53470"/>
                </a:cubicBezTo>
                <a:cubicBezTo>
                  <a:pt x="80258" y="54453"/>
                  <a:pt x="81067" y="55262"/>
                  <a:pt x="82050" y="55262"/>
                </a:cubicBezTo>
                <a:close/>
                <a:moveTo>
                  <a:pt x="77221" y="55284"/>
                </a:moveTo>
                <a:cubicBezTo>
                  <a:pt x="78838" y="55284"/>
                  <a:pt x="79668" y="53339"/>
                  <a:pt x="78510" y="52181"/>
                </a:cubicBezTo>
                <a:cubicBezTo>
                  <a:pt x="77374" y="51023"/>
                  <a:pt x="75407" y="51853"/>
                  <a:pt x="75407" y="53470"/>
                </a:cubicBezTo>
                <a:cubicBezTo>
                  <a:pt x="75407" y="54475"/>
                  <a:pt x="76216" y="55284"/>
                  <a:pt x="77221" y="55284"/>
                </a:cubicBezTo>
                <a:close/>
                <a:moveTo>
                  <a:pt x="72392" y="55262"/>
                </a:moveTo>
                <a:cubicBezTo>
                  <a:pt x="73987" y="55262"/>
                  <a:pt x="74795" y="53339"/>
                  <a:pt x="73659" y="52203"/>
                </a:cubicBezTo>
                <a:cubicBezTo>
                  <a:pt x="72523" y="51066"/>
                  <a:pt x="70600" y="51875"/>
                  <a:pt x="70600" y="53470"/>
                </a:cubicBezTo>
                <a:cubicBezTo>
                  <a:pt x="70600" y="54453"/>
                  <a:pt x="71409" y="55262"/>
                  <a:pt x="72392" y="55262"/>
                </a:cubicBezTo>
                <a:close/>
                <a:moveTo>
                  <a:pt x="67563" y="55196"/>
                </a:moveTo>
                <a:cubicBezTo>
                  <a:pt x="69114" y="55196"/>
                  <a:pt x="69879" y="53339"/>
                  <a:pt x="68786" y="52246"/>
                </a:cubicBezTo>
                <a:cubicBezTo>
                  <a:pt x="67694" y="51154"/>
                  <a:pt x="65837" y="51940"/>
                  <a:pt x="65837" y="53470"/>
                </a:cubicBezTo>
                <a:cubicBezTo>
                  <a:pt x="65837" y="54431"/>
                  <a:pt x="66623" y="55196"/>
                  <a:pt x="67563" y="55196"/>
                </a:cubicBezTo>
                <a:close/>
                <a:moveTo>
                  <a:pt x="62734" y="55109"/>
                </a:moveTo>
                <a:cubicBezTo>
                  <a:pt x="64198" y="55109"/>
                  <a:pt x="64941" y="53339"/>
                  <a:pt x="63914" y="52312"/>
                </a:cubicBezTo>
                <a:cubicBezTo>
                  <a:pt x="62865" y="51263"/>
                  <a:pt x="61095" y="52006"/>
                  <a:pt x="61095" y="53470"/>
                </a:cubicBezTo>
                <a:cubicBezTo>
                  <a:pt x="61095" y="54366"/>
                  <a:pt x="61838" y="55109"/>
                  <a:pt x="62734" y="55109"/>
                </a:cubicBezTo>
                <a:close/>
                <a:moveTo>
                  <a:pt x="57927" y="55000"/>
                </a:moveTo>
                <a:cubicBezTo>
                  <a:pt x="59281" y="55021"/>
                  <a:pt x="59981" y="53361"/>
                  <a:pt x="59019" y="52377"/>
                </a:cubicBezTo>
                <a:cubicBezTo>
                  <a:pt x="58036" y="51416"/>
                  <a:pt x="56375" y="52093"/>
                  <a:pt x="56375" y="53470"/>
                </a:cubicBezTo>
                <a:cubicBezTo>
                  <a:pt x="56375" y="54322"/>
                  <a:pt x="57074" y="55000"/>
                  <a:pt x="57927" y="55000"/>
                </a:cubicBezTo>
                <a:close/>
                <a:moveTo>
                  <a:pt x="53098" y="54890"/>
                </a:moveTo>
                <a:cubicBezTo>
                  <a:pt x="54365" y="54890"/>
                  <a:pt x="54999" y="53361"/>
                  <a:pt x="54103" y="52465"/>
                </a:cubicBezTo>
                <a:cubicBezTo>
                  <a:pt x="53207" y="51569"/>
                  <a:pt x="51677" y="52203"/>
                  <a:pt x="51677" y="53470"/>
                </a:cubicBezTo>
                <a:cubicBezTo>
                  <a:pt x="51677" y="54257"/>
                  <a:pt x="52311" y="54890"/>
                  <a:pt x="53098" y="54890"/>
                </a:cubicBezTo>
                <a:close/>
                <a:moveTo>
                  <a:pt x="48268" y="54803"/>
                </a:moveTo>
                <a:cubicBezTo>
                  <a:pt x="49427" y="54803"/>
                  <a:pt x="50017" y="53404"/>
                  <a:pt x="49186" y="52574"/>
                </a:cubicBezTo>
                <a:cubicBezTo>
                  <a:pt x="48378" y="51766"/>
                  <a:pt x="46979" y="52334"/>
                  <a:pt x="46979" y="53492"/>
                </a:cubicBezTo>
                <a:cubicBezTo>
                  <a:pt x="46979" y="54213"/>
                  <a:pt x="47547" y="54803"/>
                  <a:pt x="48268" y="54803"/>
                </a:cubicBezTo>
                <a:close/>
                <a:moveTo>
                  <a:pt x="43439" y="54650"/>
                </a:moveTo>
                <a:cubicBezTo>
                  <a:pt x="44488" y="54650"/>
                  <a:pt x="44991" y="53404"/>
                  <a:pt x="44270" y="52662"/>
                </a:cubicBezTo>
                <a:cubicBezTo>
                  <a:pt x="43527" y="51940"/>
                  <a:pt x="42281" y="52465"/>
                  <a:pt x="42281" y="53492"/>
                </a:cubicBezTo>
                <a:cubicBezTo>
                  <a:pt x="42281" y="54147"/>
                  <a:pt x="42806" y="54650"/>
                  <a:pt x="43439" y="54650"/>
                </a:cubicBezTo>
                <a:close/>
                <a:moveTo>
                  <a:pt x="38610" y="54519"/>
                </a:moveTo>
                <a:cubicBezTo>
                  <a:pt x="39528" y="54519"/>
                  <a:pt x="39987" y="53404"/>
                  <a:pt x="39353" y="52771"/>
                </a:cubicBezTo>
                <a:cubicBezTo>
                  <a:pt x="38698" y="52115"/>
                  <a:pt x="37583" y="52574"/>
                  <a:pt x="37583" y="53492"/>
                </a:cubicBezTo>
                <a:cubicBezTo>
                  <a:pt x="37583" y="54060"/>
                  <a:pt x="38042" y="54519"/>
                  <a:pt x="38610" y="54519"/>
                </a:cubicBezTo>
                <a:close/>
                <a:moveTo>
                  <a:pt x="33803" y="54388"/>
                </a:moveTo>
                <a:cubicBezTo>
                  <a:pt x="34590" y="54388"/>
                  <a:pt x="35005" y="53426"/>
                  <a:pt x="34437" y="52858"/>
                </a:cubicBezTo>
                <a:cubicBezTo>
                  <a:pt x="33869" y="52290"/>
                  <a:pt x="32886" y="52683"/>
                  <a:pt x="32907" y="53492"/>
                </a:cubicBezTo>
                <a:cubicBezTo>
                  <a:pt x="32886" y="53994"/>
                  <a:pt x="33301" y="54388"/>
                  <a:pt x="33803" y="54388"/>
                </a:cubicBezTo>
                <a:close/>
                <a:moveTo>
                  <a:pt x="28974" y="54257"/>
                </a:moveTo>
                <a:cubicBezTo>
                  <a:pt x="29652" y="54257"/>
                  <a:pt x="30001" y="53426"/>
                  <a:pt x="29499" y="52946"/>
                </a:cubicBezTo>
                <a:cubicBezTo>
                  <a:pt x="29018" y="52465"/>
                  <a:pt x="28209" y="52814"/>
                  <a:pt x="28209" y="53492"/>
                </a:cubicBezTo>
                <a:cubicBezTo>
                  <a:pt x="28209" y="53907"/>
                  <a:pt x="28537" y="54257"/>
                  <a:pt x="28974" y="54257"/>
                </a:cubicBezTo>
                <a:close/>
                <a:moveTo>
                  <a:pt x="24145" y="54126"/>
                </a:moveTo>
                <a:cubicBezTo>
                  <a:pt x="24713" y="54126"/>
                  <a:pt x="24997" y="53426"/>
                  <a:pt x="24582" y="53033"/>
                </a:cubicBezTo>
                <a:cubicBezTo>
                  <a:pt x="24189" y="52640"/>
                  <a:pt x="23511" y="52924"/>
                  <a:pt x="23511" y="53492"/>
                </a:cubicBezTo>
                <a:cubicBezTo>
                  <a:pt x="23511" y="53841"/>
                  <a:pt x="23796" y="54126"/>
                  <a:pt x="24145" y="54126"/>
                </a:cubicBezTo>
                <a:close/>
                <a:moveTo>
                  <a:pt x="19316" y="53973"/>
                </a:moveTo>
                <a:cubicBezTo>
                  <a:pt x="19753" y="53973"/>
                  <a:pt x="19972" y="53448"/>
                  <a:pt x="19666" y="53120"/>
                </a:cubicBezTo>
                <a:cubicBezTo>
                  <a:pt x="19360" y="52814"/>
                  <a:pt x="18814" y="53033"/>
                  <a:pt x="18814" y="53492"/>
                </a:cubicBezTo>
                <a:cubicBezTo>
                  <a:pt x="18814" y="53754"/>
                  <a:pt x="19032" y="53973"/>
                  <a:pt x="19316" y="53973"/>
                </a:cubicBezTo>
                <a:close/>
                <a:moveTo>
                  <a:pt x="14487" y="53841"/>
                </a:moveTo>
                <a:cubicBezTo>
                  <a:pt x="14815" y="53841"/>
                  <a:pt x="14968" y="53448"/>
                  <a:pt x="14749" y="53230"/>
                </a:cubicBezTo>
                <a:cubicBezTo>
                  <a:pt x="14509" y="52989"/>
                  <a:pt x="14116" y="53164"/>
                  <a:pt x="14137" y="53492"/>
                </a:cubicBezTo>
                <a:cubicBezTo>
                  <a:pt x="14137" y="53689"/>
                  <a:pt x="14290" y="53841"/>
                  <a:pt x="14487" y="53841"/>
                </a:cubicBezTo>
                <a:close/>
                <a:moveTo>
                  <a:pt x="9658" y="53710"/>
                </a:moveTo>
                <a:cubicBezTo>
                  <a:pt x="9855" y="53710"/>
                  <a:pt x="9964" y="53470"/>
                  <a:pt x="9811" y="53339"/>
                </a:cubicBezTo>
                <a:cubicBezTo>
                  <a:pt x="9680" y="53186"/>
                  <a:pt x="9440" y="53295"/>
                  <a:pt x="9461" y="53492"/>
                </a:cubicBezTo>
                <a:cubicBezTo>
                  <a:pt x="9440" y="53601"/>
                  <a:pt x="9549" y="53710"/>
                  <a:pt x="9658" y="53710"/>
                </a:cubicBezTo>
                <a:close/>
                <a:moveTo>
                  <a:pt x="4829" y="53579"/>
                </a:moveTo>
                <a:cubicBezTo>
                  <a:pt x="4938" y="53579"/>
                  <a:pt x="4938" y="53383"/>
                  <a:pt x="4829" y="53404"/>
                </a:cubicBezTo>
                <a:cubicBezTo>
                  <a:pt x="4742" y="53426"/>
                  <a:pt x="4742" y="53557"/>
                  <a:pt x="4829" y="53579"/>
                </a:cubicBezTo>
                <a:close/>
                <a:moveTo>
                  <a:pt x="149591" y="48728"/>
                </a:moveTo>
                <a:cubicBezTo>
                  <a:pt x="149700" y="48728"/>
                  <a:pt x="149525" y="48554"/>
                  <a:pt x="149525" y="48663"/>
                </a:cubicBezTo>
                <a:cubicBezTo>
                  <a:pt x="149525" y="48707"/>
                  <a:pt x="149569" y="48728"/>
                  <a:pt x="149591" y="48728"/>
                </a:cubicBezTo>
                <a:close/>
                <a:moveTo>
                  <a:pt x="144784" y="48859"/>
                </a:moveTo>
                <a:cubicBezTo>
                  <a:pt x="144958" y="48859"/>
                  <a:pt x="145046" y="48641"/>
                  <a:pt x="144915" y="48510"/>
                </a:cubicBezTo>
                <a:cubicBezTo>
                  <a:pt x="144784" y="48401"/>
                  <a:pt x="144565" y="48488"/>
                  <a:pt x="144565" y="48663"/>
                </a:cubicBezTo>
                <a:cubicBezTo>
                  <a:pt x="144565" y="48772"/>
                  <a:pt x="144653" y="48859"/>
                  <a:pt x="144784" y="48859"/>
                </a:cubicBezTo>
                <a:close/>
                <a:moveTo>
                  <a:pt x="139955" y="48991"/>
                </a:moveTo>
                <a:cubicBezTo>
                  <a:pt x="140239" y="48991"/>
                  <a:pt x="140392" y="48641"/>
                  <a:pt x="140195" y="48422"/>
                </a:cubicBezTo>
                <a:cubicBezTo>
                  <a:pt x="139976" y="48204"/>
                  <a:pt x="139605" y="48357"/>
                  <a:pt x="139605" y="48663"/>
                </a:cubicBezTo>
                <a:cubicBezTo>
                  <a:pt x="139605" y="48838"/>
                  <a:pt x="139758" y="48991"/>
                  <a:pt x="139955" y="48991"/>
                </a:cubicBezTo>
                <a:close/>
                <a:moveTo>
                  <a:pt x="135126" y="49122"/>
                </a:moveTo>
                <a:cubicBezTo>
                  <a:pt x="135541" y="49122"/>
                  <a:pt x="135759" y="48619"/>
                  <a:pt x="135453" y="48335"/>
                </a:cubicBezTo>
                <a:cubicBezTo>
                  <a:pt x="135169" y="48029"/>
                  <a:pt x="134645" y="48248"/>
                  <a:pt x="134645" y="48663"/>
                </a:cubicBezTo>
                <a:cubicBezTo>
                  <a:pt x="134645" y="48925"/>
                  <a:pt x="134863" y="49122"/>
                  <a:pt x="135126" y="49122"/>
                </a:cubicBezTo>
                <a:close/>
                <a:moveTo>
                  <a:pt x="130297" y="49275"/>
                </a:moveTo>
                <a:cubicBezTo>
                  <a:pt x="130843" y="49253"/>
                  <a:pt x="131105" y="48619"/>
                  <a:pt x="130734" y="48226"/>
                </a:cubicBezTo>
                <a:cubicBezTo>
                  <a:pt x="130340" y="47854"/>
                  <a:pt x="129685" y="48117"/>
                  <a:pt x="129685" y="48663"/>
                </a:cubicBezTo>
                <a:cubicBezTo>
                  <a:pt x="129685" y="48991"/>
                  <a:pt x="129969" y="49275"/>
                  <a:pt x="130297" y="49275"/>
                </a:cubicBezTo>
                <a:close/>
                <a:moveTo>
                  <a:pt x="125467" y="49384"/>
                </a:moveTo>
                <a:cubicBezTo>
                  <a:pt x="126123" y="49384"/>
                  <a:pt x="126429" y="48597"/>
                  <a:pt x="125992" y="48138"/>
                </a:cubicBezTo>
                <a:cubicBezTo>
                  <a:pt x="125533" y="47701"/>
                  <a:pt x="124746" y="48007"/>
                  <a:pt x="124746" y="48663"/>
                </a:cubicBezTo>
                <a:cubicBezTo>
                  <a:pt x="124746" y="49056"/>
                  <a:pt x="125074" y="49384"/>
                  <a:pt x="125467" y="49384"/>
                </a:cubicBezTo>
                <a:close/>
                <a:moveTo>
                  <a:pt x="120638" y="49515"/>
                </a:moveTo>
                <a:cubicBezTo>
                  <a:pt x="121403" y="49515"/>
                  <a:pt x="121797" y="48597"/>
                  <a:pt x="121250" y="48051"/>
                </a:cubicBezTo>
                <a:cubicBezTo>
                  <a:pt x="120704" y="47505"/>
                  <a:pt x="119786" y="47898"/>
                  <a:pt x="119786" y="48663"/>
                </a:cubicBezTo>
                <a:cubicBezTo>
                  <a:pt x="119786" y="49144"/>
                  <a:pt x="120180" y="49515"/>
                  <a:pt x="120638" y="49515"/>
                </a:cubicBezTo>
                <a:close/>
                <a:moveTo>
                  <a:pt x="115831" y="49646"/>
                </a:moveTo>
                <a:cubicBezTo>
                  <a:pt x="116705" y="49646"/>
                  <a:pt x="117142" y="48575"/>
                  <a:pt x="116530" y="47964"/>
                </a:cubicBezTo>
                <a:cubicBezTo>
                  <a:pt x="115897" y="47330"/>
                  <a:pt x="114826" y="47767"/>
                  <a:pt x="114826" y="48663"/>
                </a:cubicBezTo>
                <a:cubicBezTo>
                  <a:pt x="114826" y="49209"/>
                  <a:pt x="115263" y="49646"/>
                  <a:pt x="115831" y="49646"/>
                </a:cubicBezTo>
                <a:close/>
                <a:moveTo>
                  <a:pt x="111002" y="49777"/>
                </a:moveTo>
                <a:cubicBezTo>
                  <a:pt x="111986" y="49777"/>
                  <a:pt x="112488" y="48575"/>
                  <a:pt x="111789" y="47876"/>
                </a:cubicBezTo>
                <a:cubicBezTo>
                  <a:pt x="111090" y="47177"/>
                  <a:pt x="109888" y="47680"/>
                  <a:pt x="109888" y="48663"/>
                </a:cubicBezTo>
                <a:cubicBezTo>
                  <a:pt x="109888" y="49275"/>
                  <a:pt x="110390" y="49777"/>
                  <a:pt x="111002" y="49777"/>
                </a:cubicBezTo>
                <a:close/>
                <a:moveTo>
                  <a:pt x="106173" y="49886"/>
                </a:moveTo>
                <a:cubicBezTo>
                  <a:pt x="107266" y="49886"/>
                  <a:pt x="107812" y="48575"/>
                  <a:pt x="107047" y="47789"/>
                </a:cubicBezTo>
                <a:cubicBezTo>
                  <a:pt x="106261" y="47024"/>
                  <a:pt x="104928" y="47570"/>
                  <a:pt x="104928" y="48663"/>
                </a:cubicBezTo>
                <a:cubicBezTo>
                  <a:pt x="104928" y="49340"/>
                  <a:pt x="105496" y="49886"/>
                  <a:pt x="106173" y="49886"/>
                </a:cubicBezTo>
                <a:close/>
                <a:moveTo>
                  <a:pt x="101344" y="50018"/>
                </a:moveTo>
                <a:cubicBezTo>
                  <a:pt x="102546" y="50018"/>
                  <a:pt x="103158" y="48554"/>
                  <a:pt x="102306" y="47701"/>
                </a:cubicBezTo>
                <a:cubicBezTo>
                  <a:pt x="101453" y="46849"/>
                  <a:pt x="99989" y="47461"/>
                  <a:pt x="99989" y="48663"/>
                </a:cubicBezTo>
                <a:cubicBezTo>
                  <a:pt x="99989" y="49406"/>
                  <a:pt x="100601" y="50018"/>
                  <a:pt x="101344" y="50018"/>
                </a:cubicBezTo>
                <a:close/>
                <a:moveTo>
                  <a:pt x="96515" y="50105"/>
                </a:moveTo>
                <a:cubicBezTo>
                  <a:pt x="97804" y="50105"/>
                  <a:pt x="98460" y="48554"/>
                  <a:pt x="97542" y="47636"/>
                </a:cubicBezTo>
                <a:cubicBezTo>
                  <a:pt x="96624" y="46718"/>
                  <a:pt x="95073" y="47374"/>
                  <a:pt x="95073" y="48663"/>
                </a:cubicBezTo>
                <a:cubicBezTo>
                  <a:pt x="95073" y="49449"/>
                  <a:pt x="95729" y="50105"/>
                  <a:pt x="96515" y="50105"/>
                </a:cubicBezTo>
                <a:close/>
                <a:moveTo>
                  <a:pt x="91686" y="50192"/>
                </a:moveTo>
                <a:cubicBezTo>
                  <a:pt x="93063" y="50192"/>
                  <a:pt x="93762" y="48532"/>
                  <a:pt x="92779" y="47570"/>
                </a:cubicBezTo>
                <a:cubicBezTo>
                  <a:pt x="91817" y="46609"/>
                  <a:pt x="90157" y="47286"/>
                  <a:pt x="90157" y="48663"/>
                </a:cubicBezTo>
                <a:cubicBezTo>
                  <a:pt x="90157" y="49515"/>
                  <a:pt x="90834" y="50192"/>
                  <a:pt x="91686" y="50192"/>
                </a:cubicBezTo>
                <a:close/>
                <a:moveTo>
                  <a:pt x="86857" y="50280"/>
                </a:moveTo>
                <a:cubicBezTo>
                  <a:pt x="88299" y="50280"/>
                  <a:pt x="89020" y="48532"/>
                  <a:pt x="88015" y="47505"/>
                </a:cubicBezTo>
                <a:cubicBezTo>
                  <a:pt x="86988" y="46500"/>
                  <a:pt x="85240" y="47221"/>
                  <a:pt x="85240" y="48663"/>
                </a:cubicBezTo>
                <a:cubicBezTo>
                  <a:pt x="85240" y="49559"/>
                  <a:pt x="85961" y="50280"/>
                  <a:pt x="86857" y="50280"/>
                </a:cubicBezTo>
                <a:close/>
                <a:moveTo>
                  <a:pt x="82028" y="50323"/>
                </a:moveTo>
                <a:cubicBezTo>
                  <a:pt x="83514" y="50323"/>
                  <a:pt x="84257" y="48532"/>
                  <a:pt x="83208" y="47483"/>
                </a:cubicBezTo>
                <a:cubicBezTo>
                  <a:pt x="82181" y="46434"/>
                  <a:pt x="80389" y="47177"/>
                  <a:pt x="80389" y="48663"/>
                </a:cubicBezTo>
                <a:cubicBezTo>
                  <a:pt x="80389" y="49581"/>
                  <a:pt x="81132" y="50323"/>
                  <a:pt x="82028" y="50323"/>
                </a:cubicBezTo>
                <a:close/>
                <a:moveTo>
                  <a:pt x="77221" y="50345"/>
                </a:moveTo>
                <a:cubicBezTo>
                  <a:pt x="78707" y="50345"/>
                  <a:pt x="79450" y="48532"/>
                  <a:pt x="78401" y="47483"/>
                </a:cubicBezTo>
                <a:cubicBezTo>
                  <a:pt x="77352" y="46412"/>
                  <a:pt x="75538" y="47177"/>
                  <a:pt x="75538" y="48663"/>
                </a:cubicBezTo>
                <a:cubicBezTo>
                  <a:pt x="75538" y="49581"/>
                  <a:pt x="76281" y="50323"/>
                  <a:pt x="77221" y="50345"/>
                </a:cubicBezTo>
                <a:close/>
                <a:moveTo>
                  <a:pt x="72392" y="50323"/>
                </a:moveTo>
                <a:cubicBezTo>
                  <a:pt x="73878" y="50323"/>
                  <a:pt x="74599" y="48532"/>
                  <a:pt x="73572" y="47483"/>
                </a:cubicBezTo>
                <a:cubicBezTo>
                  <a:pt x="72523" y="46434"/>
                  <a:pt x="70731" y="47177"/>
                  <a:pt x="70731" y="48663"/>
                </a:cubicBezTo>
                <a:cubicBezTo>
                  <a:pt x="70731" y="49581"/>
                  <a:pt x="71474" y="50323"/>
                  <a:pt x="72392" y="50323"/>
                </a:cubicBezTo>
                <a:close/>
                <a:moveTo>
                  <a:pt x="67563" y="50258"/>
                </a:moveTo>
                <a:cubicBezTo>
                  <a:pt x="68983" y="50258"/>
                  <a:pt x="69704" y="48532"/>
                  <a:pt x="68699" y="47527"/>
                </a:cubicBezTo>
                <a:cubicBezTo>
                  <a:pt x="67694" y="46521"/>
                  <a:pt x="65946" y="47221"/>
                  <a:pt x="65946" y="48663"/>
                </a:cubicBezTo>
                <a:cubicBezTo>
                  <a:pt x="65946" y="49537"/>
                  <a:pt x="66667" y="50258"/>
                  <a:pt x="67563" y="50258"/>
                </a:cubicBezTo>
                <a:close/>
                <a:moveTo>
                  <a:pt x="62734" y="50192"/>
                </a:moveTo>
                <a:cubicBezTo>
                  <a:pt x="64110" y="50192"/>
                  <a:pt x="64810" y="48554"/>
                  <a:pt x="63826" y="47570"/>
                </a:cubicBezTo>
                <a:cubicBezTo>
                  <a:pt x="62865" y="46609"/>
                  <a:pt x="61204" y="47286"/>
                  <a:pt x="61204" y="48663"/>
                </a:cubicBezTo>
                <a:cubicBezTo>
                  <a:pt x="61204" y="49515"/>
                  <a:pt x="61882" y="50192"/>
                  <a:pt x="62734" y="50192"/>
                </a:cubicBezTo>
                <a:close/>
                <a:moveTo>
                  <a:pt x="57905" y="50105"/>
                </a:moveTo>
                <a:cubicBezTo>
                  <a:pt x="59194" y="50105"/>
                  <a:pt x="59849" y="48554"/>
                  <a:pt x="58932" y="47636"/>
                </a:cubicBezTo>
                <a:cubicBezTo>
                  <a:pt x="58036" y="46718"/>
                  <a:pt x="56463" y="47374"/>
                  <a:pt x="56463" y="48663"/>
                </a:cubicBezTo>
                <a:cubicBezTo>
                  <a:pt x="56463" y="49449"/>
                  <a:pt x="57118" y="50105"/>
                  <a:pt x="57905" y="50105"/>
                </a:cubicBezTo>
                <a:close/>
                <a:moveTo>
                  <a:pt x="53076" y="49996"/>
                </a:moveTo>
                <a:cubicBezTo>
                  <a:pt x="54277" y="49996"/>
                  <a:pt x="54867" y="48554"/>
                  <a:pt x="54037" y="47723"/>
                </a:cubicBezTo>
                <a:cubicBezTo>
                  <a:pt x="53185" y="46871"/>
                  <a:pt x="51743" y="47461"/>
                  <a:pt x="51743" y="48663"/>
                </a:cubicBezTo>
                <a:cubicBezTo>
                  <a:pt x="51743" y="49406"/>
                  <a:pt x="52355" y="49996"/>
                  <a:pt x="53076" y="49996"/>
                </a:cubicBezTo>
                <a:close/>
                <a:moveTo>
                  <a:pt x="48268" y="49886"/>
                </a:moveTo>
                <a:cubicBezTo>
                  <a:pt x="49361" y="49886"/>
                  <a:pt x="49907" y="48575"/>
                  <a:pt x="49121" y="47789"/>
                </a:cubicBezTo>
                <a:cubicBezTo>
                  <a:pt x="48356" y="47024"/>
                  <a:pt x="47045" y="47570"/>
                  <a:pt x="47045" y="48663"/>
                </a:cubicBezTo>
                <a:cubicBezTo>
                  <a:pt x="47045" y="49340"/>
                  <a:pt x="47591" y="49886"/>
                  <a:pt x="48268" y="49886"/>
                </a:cubicBezTo>
                <a:close/>
                <a:moveTo>
                  <a:pt x="43439" y="49755"/>
                </a:moveTo>
                <a:cubicBezTo>
                  <a:pt x="44423" y="49755"/>
                  <a:pt x="44903" y="48575"/>
                  <a:pt x="44204" y="47898"/>
                </a:cubicBezTo>
                <a:cubicBezTo>
                  <a:pt x="43527" y="47199"/>
                  <a:pt x="42347" y="47701"/>
                  <a:pt x="42347" y="48663"/>
                </a:cubicBezTo>
                <a:cubicBezTo>
                  <a:pt x="42347" y="49275"/>
                  <a:pt x="42849" y="49755"/>
                  <a:pt x="43439" y="49755"/>
                </a:cubicBezTo>
                <a:close/>
                <a:moveTo>
                  <a:pt x="38610" y="49646"/>
                </a:moveTo>
                <a:cubicBezTo>
                  <a:pt x="39484" y="49646"/>
                  <a:pt x="39921" y="48597"/>
                  <a:pt x="39310" y="47964"/>
                </a:cubicBezTo>
                <a:cubicBezTo>
                  <a:pt x="38698" y="47352"/>
                  <a:pt x="37649" y="47789"/>
                  <a:pt x="37627" y="48663"/>
                </a:cubicBezTo>
                <a:cubicBezTo>
                  <a:pt x="37627" y="49209"/>
                  <a:pt x="38064" y="49646"/>
                  <a:pt x="38610" y="49646"/>
                </a:cubicBezTo>
                <a:close/>
                <a:moveTo>
                  <a:pt x="33781" y="49515"/>
                </a:moveTo>
                <a:cubicBezTo>
                  <a:pt x="34546" y="49515"/>
                  <a:pt x="34918" y="48597"/>
                  <a:pt x="34393" y="48073"/>
                </a:cubicBezTo>
                <a:cubicBezTo>
                  <a:pt x="33847" y="47527"/>
                  <a:pt x="32951" y="47898"/>
                  <a:pt x="32951" y="48663"/>
                </a:cubicBezTo>
                <a:cubicBezTo>
                  <a:pt x="32951" y="49122"/>
                  <a:pt x="33323" y="49515"/>
                  <a:pt x="33781" y="49515"/>
                </a:cubicBezTo>
                <a:close/>
                <a:moveTo>
                  <a:pt x="28974" y="49384"/>
                </a:moveTo>
                <a:cubicBezTo>
                  <a:pt x="29608" y="49384"/>
                  <a:pt x="29936" y="48597"/>
                  <a:pt x="29477" y="48138"/>
                </a:cubicBezTo>
                <a:cubicBezTo>
                  <a:pt x="29018" y="47701"/>
                  <a:pt x="28231" y="48007"/>
                  <a:pt x="28231" y="48663"/>
                </a:cubicBezTo>
                <a:cubicBezTo>
                  <a:pt x="28231" y="49056"/>
                  <a:pt x="28559" y="49384"/>
                  <a:pt x="28974" y="49384"/>
                </a:cubicBezTo>
                <a:close/>
                <a:moveTo>
                  <a:pt x="24145" y="49253"/>
                </a:moveTo>
                <a:cubicBezTo>
                  <a:pt x="24670" y="49253"/>
                  <a:pt x="24932" y="48619"/>
                  <a:pt x="24560" y="48248"/>
                </a:cubicBezTo>
                <a:cubicBezTo>
                  <a:pt x="24189" y="47876"/>
                  <a:pt x="23555" y="48138"/>
                  <a:pt x="23555" y="48663"/>
                </a:cubicBezTo>
                <a:cubicBezTo>
                  <a:pt x="23555" y="48991"/>
                  <a:pt x="23817" y="49253"/>
                  <a:pt x="24145" y="49253"/>
                </a:cubicBezTo>
                <a:close/>
                <a:moveTo>
                  <a:pt x="19316" y="49122"/>
                </a:moveTo>
                <a:cubicBezTo>
                  <a:pt x="19731" y="49122"/>
                  <a:pt x="19928" y="48619"/>
                  <a:pt x="19644" y="48335"/>
                </a:cubicBezTo>
                <a:cubicBezTo>
                  <a:pt x="19360" y="48051"/>
                  <a:pt x="18857" y="48248"/>
                  <a:pt x="18857" y="48663"/>
                </a:cubicBezTo>
                <a:cubicBezTo>
                  <a:pt x="18857" y="48903"/>
                  <a:pt x="19054" y="49122"/>
                  <a:pt x="19316" y="49122"/>
                </a:cubicBezTo>
                <a:close/>
                <a:moveTo>
                  <a:pt x="14487" y="48991"/>
                </a:moveTo>
                <a:cubicBezTo>
                  <a:pt x="14771" y="48991"/>
                  <a:pt x="14924" y="48641"/>
                  <a:pt x="14727" y="48444"/>
                </a:cubicBezTo>
                <a:cubicBezTo>
                  <a:pt x="14509" y="48226"/>
                  <a:pt x="14159" y="48379"/>
                  <a:pt x="14159" y="48663"/>
                </a:cubicBezTo>
                <a:cubicBezTo>
                  <a:pt x="14159" y="48838"/>
                  <a:pt x="14312" y="48991"/>
                  <a:pt x="14487" y="48991"/>
                </a:cubicBezTo>
                <a:close/>
                <a:moveTo>
                  <a:pt x="9658" y="48859"/>
                </a:moveTo>
                <a:cubicBezTo>
                  <a:pt x="9833" y="48859"/>
                  <a:pt x="9920" y="48641"/>
                  <a:pt x="9789" y="48532"/>
                </a:cubicBezTo>
                <a:cubicBezTo>
                  <a:pt x="9680" y="48401"/>
                  <a:pt x="9483" y="48488"/>
                  <a:pt x="9483" y="48663"/>
                </a:cubicBezTo>
                <a:cubicBezTo>
                  <a:pt x="9483" y="48772"/>
                  <a:pt x="9549" y="48838"/>
                  <a:pt x="9658" y="48859"/>
                </a:cubicBezTo>
                <a:close/>
                <a:moveTo>
                  <a:pt x="4829" y="48707"/>
                </a:moveTo>
                <a:cubicBezTo>
                  <a:pt x="4916" y="48707"/>
                  <a:pt x="4785" y="48575"/>
                  <a:pt x="4785" y="48663"/>
                </a:cubicBezTo>
                <a:cubicBezTo>
                  <a:pt x="4785" y="48685"/>
                  <a:pt x="4807" y="48707"/>
                  <a:pt x="4829" y="48707"/>
                </a:cubicBezTo>
                <a:close/>
                <a:moveTo>
                  <a:pt x="149591" y="43856"/>
                </a:moveTo>
                <a:cubicBezTo>
                  <a:pt x="149635" y="43856"/>
                  <a:pt x="149635" y="43812"/>
                  <a:pt x="149591" y="43812"/>
                </a:cubicBezTo>
                <a:cubicBezTo>
                  <a:pt x="149569" y="43812"/>
                  <a:pt x="149569" y="43856"/>
                  <a:pt x="149591" y="43856"/>
                </a:cubicBezTo>
                <a:close/>
                <a:moveTo>
                  <a:pt x="144784" y="43987"/>
                </a:moveTo>
                <a:cubicBezTo>
                  <a:pt x="144849" y="43987"/>
                  <a:pt x="144915" y="43921"/>
                  <a:pt x="144915" y="43834"/>
                </a:cubicBezTo>
                <a:cubicBezTo>
                  <a:pt x="144915" y="43637"/>
                  <a:pt x="144631" y="43637"/>
                  <a:pt x="144631" y="43834"/>
                </a:cubicBezTo>
                <a:cubicBezTo>
                  <a:pt x="144631" y="43921"/>
                  <a:pt x="144696" y="43987"/>
                  <a:pt x="144784" y="43987"/>
                </a:cubicBezTo>
                <a:close/>
                <a:moveTo>
                  <a:pt x="139955" y="44118"/>
                </a:moveTo>
                <a:cubicBezTo>
                  <a:pt x="140195" y="44118"/>
                  <a:pt x="140304" y="43834"/>
                  <a:pt x="140151" y="43659"/>
                </a:cubicBezTo>
                <a:cubicBezTo>
                  <a:pt x="139976" y="43484"/>
                  <a:pt x="139671" y="43593"/>
                  <a:pt x="139671" y="43856"/>
                </a:cubicBezTo>
                <a:cubicBezTo>
                  <a:pt x="139671" y="43987"/>
                  <a:pt x="139802" y="44118"/>
                  <a:pt x="139955" y="44118"/>
                </a:cubicBezTo>
                <a:close/>
                <a:moveTo>
                  <a:pt x="135126" y="44249"/>
                </a:moveTo>
                <a:cubicBezTo>
                  <a:pt x="135497" y="44249"/>
                  <a:pt x="135672" y="43812"/>
                  <a:pt x="135410" y="43550"/>
                </a:cubicBezTo>
                <a:cubicBezTo>
                  <a:pt x="135147" y="43288"/>
                  <a:pt x="134710" y="43462"/>
                  <a:pt x="134710" y="43834"/>
                </a:cubicBezTo>
                <a:cubicBezTo>
                  <a:pt x="134710" y="44074"/>
                  <a:pt x="134885" y="44249"/>
                  <a:pt x="135126" y="44249"/>
                </a:cubicBezTo>
                <a:close/>
                <a:moveTo>
                  <a:pt x="130297" y="44380"/>
                </a:moveTo>
                <a:cubicBezTo>
                  <a:pt x="130777" y="44380"/>
                  <a:pt x="131018" y="43790"/>
                  <a:pt x="130690" y="43462"/>
                </a:cubicBezTo>
                <a:cubicBezTo>
                  <a:pt x="130340" y="43113"/>
                  <a:pt x="129750" y="43353"/>
                  <a:pt x="129750" y="43834"/>
                </a:cubicBezTo>
                <a:cubicBezTo>
                  <a:pt x="129750" y="44140"/>
                  <a:pt x="129991" y="44380"/>
                  <a:pt x="130297" y="44380"/>
                </a:cubicBezTo>
                <a:close/>
                <a:moveTo>
                  <a:pt x="125467" y="44511"/>
                </a:moveTo>
                <a:cubicBezTo>
                  <a:pt x="126057" y="44511"/>
                  <a:pt x="126363" y="43790"/>
                  <a:pt x="125948" y="43353"/>
                </a:cubicBezTo>
                <a:cubicBezTo>
                  <a:pt x="125511" y="42938"/>
                  <a:pt x="124812" y="43244"/>
                  <a:pt x="124812" y="43834"/>
                </a:cubicBezTo>
                <a:cubicBezTo>
                  <a:pt x="124812" y="44205"/>
                  <a:pt x="125096" y="44511"/>
                  <a:pt x="125467" y="44511"/>
                </a:cubicBezTo>
                <a:close/>
                <a:moveTo>
                  <a:pt x="120638" y="44642"/>
                </a:moveTo>
                <a:cubicBezTo>
                  <a:pt x="121360" y="44642"/>
                  <a:pt x="121709" y="43768"/>
                  <a:pt x="121207" y="43266"/>
                </a:cubicBezTo>
                <a:cubicBezTo>
                  <a:pt x="120704" y="42763"/>
                  <a:pt x="119852" y="43113"/>
                  <a:pt x="119852" y="43834"/>
                </a:cubicBezTo>
                <a:cubicBezTo>
                  <a:pt x="119852" y="44271"/>
                  <a:pt x="120201" y="44642"/>
                  <a:pt x="120638" y="44642"/>
                </a:cubicBezTo>
                <a:close/>
                <a:moveTo>
                  <a:pt x="115831" y="44752"/>
                </a:moveTo>
                <a:cubicBezTo>
                  <a:pt x="116640" y="44752"/>
                  <a:pt x="117033" y="43768"/>
                  <a:pt x="116465" y="43200"/>
                </a:cubicBezTo>
                <a:cubicBezTo>
                  <a:pt x="115897" y="42610"/>
                  <a:pt x="114914" y="43025"/>
                  <a:pt x="114914" y="43834"/>
                </a:cubicBezTo>
                <a:cubicBezTo>
                  <a:pt x="114914" y="44336"/>
                  <a:pt x="115307" y="44752"/>
                  <a:pt x="115831" y="44752"/>
                </a:cubicBezTo>
                <a:close/>
                <a:moveTo>
                  <a:pt x="111002" y="44861"/>
                </a:moveTo>
                <a:cubicBezTo>
                  <a:pt x="111920" y="44861"/>
                  <a:pt x="112379" y="43746"/>
                  <a:pt x="111723" y="43113"/>
                </a:cubicBezTo>
                <a:cubicBezTo>
                  <a:pt x="111068" y="42457"/>
                  <a:pt x="109975" y="42916"/>
                  <a:pt x="109975" y="43834"/>
                </a:cubicBezTo>
                <a:cubicBezTo>
                  <a:pt x="109975" y="44402"/>
                  <a:pt x="110434" y="44861"/>
                  <a:pt x="111002" y="44861"/>
                </a:cubicBezTo>
                <a:close/>
                <a:moveTo>
                  <a:pt x="106173" y="44992"/>
                </a:moveTo>
                <a:cubicBezTo>
                  <a:pt x="107200" y="44992"/>
                  <a:pt x="107703" y="43746"/>
                  <a:pt x="106982" y="43025"/>
                </a:cubicBezTo>
                <a:cubicBezTo>
                  <a:pt x="106261" y="42304"/>
                  <a:pt x="105015" y="42807"/>
                  <a:pt x="105015" y="43834"/>
                </a:cubicBezTo>
                <a:cubicBezTo>
                  <a:pt x="105015" y="44467"/>
                  <a:pt x="105540" y="44992"/>
                  <a:pt x="106173" y="44992"/>
                </a:cubicBezTo>
                <a:close/>
                <a:moveTo>
                  <a:pt x="101344" y="45101"/>
                </a:moveTo>
                <a:cubicBezTo>
                  <a:pt x="102459" y="45101"/>
                  <a:pt x="103027" y="43746"/>
                  <a:pt x="102240" y="42938"/>
                </a:cubicBezTo>
                <a:cubicBezTo>
                  <a:pt x="101432" y="42151"/>
                  <a:pt x="100077" y="42719"/>
                  <a:pt x="100077" y="43834"/>
                </a:cubicBezTo>
                <a:cubicBezTo>
                  <a:pt x="100077" y="44533"/>
                  <a:pt x="100645" y="45101"/>
                  <a:pt x="101344" y="45101"/>
                </a:cubicBezTo>
                <a:close/>
                <a:moveTo>
                  <a:pt x="96515" y="45167"/>
                </a:moveTo>
                <a:cubicBezTo>
                  <a:pt x="97717" y="45167"/>
                  <a:pt x="98307" y="43725"/>
                  <a:pt x="97455" y="42894"/>
                </a:cubicBezTo>
                <a:cubicBezTo>
                  <a:pt x="96624" y="42042"/>
                  <a:pt x="95182" y="42654"/>
                  <a:pt x="95182" y="43834"/>
                </a:cubicBezTo>
                <a:cubicBezTo>
                  <a:pt x="95182" y="44577"/>
                  <a:pt x="95772" y="45167"/>
                  <a:pt x="96515" y="45167"/>
                </a:cubicBezTo>
                <a:close/>
                <a:moveTo>
                  <a:pt x="91686" y="45254"/>
                </a:moveTo>
                <a:cubicBezTo>
                  <a:pt x="92953" y="45254"/>
                  <a:pt x="93587" y="43725"/>
                  <a:pt x="92691" y="42829"/>
                </a:cubicBezTo>
                <a:cubicBezTo>
                  <a:pt x="91795" y="41933"/>
                  <a:pt x="90266" y="42566"/>
                  <a:pt x="90266" y="43834"/>
                </a:cubicBezTo>
                <a:cubicBezTo>
                  <a:pt x="90266" y="44620"/>
                  <a:pt x="90899" y="45254"/>
                  <a:pt x="91686" y="45254"/>
                </a:cubicBezTo>
                <a:close/>
                <a:moveTo>
                  <a:pt x="86857" y="45320"/>
                </a:moveTo>
                <a:cubicBezTo>
                  <a:pt x="88190" y="45320"/>
                  <a:pt x="88845" y="43725"/>
                  <a:pt x="87928" y="42785"/>
                </a:cubicBezTo>
                <a:cubicBezTo>
                  <a:pt x="86988" y="41845"/>
                  <a:pt x="85393" y="42523"/>
                  <a:pt x="85371" y="43834"/>
                </a:cubicBezTo>
                <a:cubicBezTo>
                  <a:pt x="85393" y="44664"/>
                  <a:pt x="86049" y="45320"/>
                  <a:pt x="86857" y="45320"/>
                </a:cubicBezTo>
                <a:close/>
                <a:moveTo>
                  <a:pt x="82028" y="45363"/>
                </a:moveTo>
                <a:cubicBezTo>
                  <a:pt x="83405" y="45363"/>
                  <a:pt x="84082" y="43725"/>
                  <a:pt x="83121" y="42763"/>
                </a:cubicBezTo>
                <a:cubicBezTo>
                  <a:pt x="82159" y="41802"/>
                  <a:pt x="80520" y="42479"/>
                  <a:pt x="80520" y="43834"/>
                </a:cubicBezTo>
                <a:cubicBezTo>
                  <a:pt x="80520" y="44686"/>
                  <a:pt x="81198" y="45363"/>
                  <a:pt x="82028" y="45363"/>
                </a:cubicBezTo>
                <a:close/>
                <a:moveTo>
                  <a:pt x="77221" y="45385"/>
                </a:moveTo>
                <a:cubicBezTo>
                  <a:pt x="78576" y="45385"/>
                  <a:pt x="79275" y="43725"/>
                  <a:pt x="78292" y="42741"/>
                </a:cubicBezTo>
                <a:cubicBezTo>
                  <a:pt x="77330" y="41780"/>
                  <a:pt x="75669" y="42457"/>
                  <a:pt x="75669" y="43834"/>
                </a:cubicBezTo>
                <a:cubicBezTo>
                  <a:pt x="75669" y="44686"/>
                  <a:pt x="76369" y="45385"/>
                  <a:pt x="77221" y="45385"/>
                </a:cubicBezTo>
                <a:close/>
                <a:moveTo>
                  <a:pt x="72392" y="45363"/>
                </a:moveTo>
                <a:cubicBezTo>
                  <a:pt x="73747" y="45363"/>
                  <a:pt x="74424" y="43725"/>
                  <a:pt x="73463" y="42763"/>
                </a:cubicBezTo>
                <a:cubicBezTo>
                  <a:pt x="72501" y="41802"/>
                  <a:pt x="70862" y="42479"/>
                  <a:pt x="70862" y="43834"/>
                </a:cubicBezTo>
                <a:cubicBezTo>
                  <a:pt x="70862" y="44686"/>
                  <a:pt x="71540" y="45363"/>
                  <a:pt x="72392" y="45363"/>
                </a:cubicBezTo>
                <a:close/>
                <a:moveTo>
                  <a:pt x="67563" y="45298"/>
                </a:moveTo>
                <a:cubicBezTo>
                  <a:pt x="68874" y="45298"/>
                  <a:pt x="69529" y="43725"/>
                  <a:pt x="68612" y="42785"/>
                </a:cubicBezTo>
                <a:cubicBezTo>
                  <a:pt x="67672" y="41867"/>
                  <a:pt x="66099" y="42523"/>
                  <a:pt x="66099" y="43834"/>
                </a:cubicBezTo>
                <a:cubicBezTo>
                  <a:pt x="66099" y="44642"/>
                  <a:pt x="66754" y="45298"/>
                  <a:pt x="67563" y="45298"/>
                </a:cubicBezTo>
                <a:close/>
                <a:moveTo>
                  <a:pt x="62734" y="45254"/>
                </a:moveTo>
                <a:cubicBezTo>
                  <a:pt x="64001" y="45254"/>
                  <a:pt x="64635" y="43725"/>
                  <a:pt x="63739" y="42829"/>
                </a:cubicBezTo>
                <a:cubicBezTo>
                  <a:pt x="62843" y="41933"/>
                  <a:pt x="61313" y="42566"/>
                  <a:pt x="61313" y="43834"/>
                </a:cubicBezTo>
                <a:cubicBezTo>
                  <a:pt x="61313" y="44620"/>
                  <a:pt x="61947" y="45254"/>
                  <a:pt x="62734" y="45254"/>
                </a:cubicBezTo>
                <a:close/>
                <a:moveTo>
                  <a:pt x="57905" y="45167"/>
                </a:moveTo>
                <a:cubicBezTo>
                  <a:pt x="59107" y="45167"/>
                  <a:pt x="59696" y="43725"/>
                  <a:pt x="58866" y="42894"/>
                </a:cubicBezTo>
                <a:cubicBezTo>
                  <a:pt x="58014" y="42042"/>
                  <a:pt x="56572" y="42654"/>
                  <a:pt x="56572" y="43834"/>
                </a:cubicBezTo>
                <a:cubicBezTo>
                  <a:pt x="56572" y="44577"/>
                  <a:pt x="57162" y="45167"/>
                  <a:pt x="57905" y="45167"/>
                </a:cubicBezTo>
                <a:close/>
                <a:moveTo>
                  <a:pt x="53076" y="45079"/>
                </a:moveTo>
                <a:cubicBezTo>
                  <a:pt x="54190" y="45079"/>
                  <a:pt x="54758" y="43746"/>
                  <a:pt x="53972" y="42960"/>
                </a:cubicBezTo>
                <a:cubicBezTo>
                  <a:pt x="53185" y="42173"/>
                  <a:pt x="51830" y="42719"/>
                  <a:pt x="51830" y="43834"/>
                </a:cubicBezTo>
                <a:cubicBezTo>
                  <a:pt x="51830" y="44533"/>
                  <a:pt x="52398" y="45079"/>
                  <a:pt x="53076" y="45079"/>
                </a:cubicBezTo>
                <a:close/>
                <a:moveTo>
                  <a:pt x="48268" y="44970"/>
                </a:moveTo>
                <a:cubicBezTo>
                  <a:pt x="49274" y="44970"/>
                  <a:pt x="49776" y="43746"/>
                  <a:pt x="49055" y="43025"/>
                </a:cubicBezTo>
                <a:cubicBezTo>
                  <a:pt x="48334" y="42326"/>
                  <a:pt x="47132" y="42829"/>
                  <a:pt x="47110" y="43834"/>
                </a:cubicBezTo>
                <a:cubicBezTo>
                  <a:pt x="47110" y="44467"/>
                  <a:pt x="47635" y="44970"/>
                  <a:pt x="48268" y="44970"/>
                </a:cubicBezTo>
                <a:close/>
                <a:moveTo>
                  <a:pt x="43439" y="44861"/>
                </a:moveTo>
                <a:cubicBezTo>
                  <a:pt x="44335" y="44861"/>
                  <a:pt x="44794" y="43768"/>
                  <a:pt x="44161" y="43113"/>
                </a:cubicBezTo>
                <a:cubicBezTo>
                  <a:pt x="43505" y="42479"/>
                  <a:pt x="42412" y="42938"/>
                  <a:pt x="42412" y="43834"/>
                </a:cubicBezTo>
                <a:cubicBezTo>
                  <a:pt x="42412" y="44402"/>
                  <a:pt x="42871" y="44861"/>
                  <a:pt x="43439" y="44861"/>
                </a:cubicBezTo>
                <a:close/>
                <a:moveTo>
                  <a:pt x="38610" y="44752"/>
                </a:moveTo>
                <a:cubicBezTo>
                  <a:pt x="39419" y="44752"/>
                  <a:pt x="39834" y="43768"/>
                  <a:pt x="39244" y="43200"/>
                </a:cubicBezTo>
                <a:cubicBezTo>
                  <a:pt x="38676" y="42610"/>
                  <a:pt x="37693" y="43025"/>
                  <a:pt x="37693" y="43834"/>
                </a:cubicBezTo>
                <a:cubicBezTo>
                  <a:pt x="37693" y="44336"/>
                  <a:pt x="38108" y="44752"/>
                  <a:pt x="38610" y="44752"/>
                </a:cubicBezTo>
                <a:close/>
                <a:moveTo>
                  <a:pt x="33781" y="44620"/>
                </a:moveTo>
                <a:cubicBezTo>
                  <a:pt x="34481" y="44620"/>
                  <a:pt x="34830" y="43768"/>
                  <a:pt x="34350" y="43288"/>
                </a:cubicBezTo>
                <a:cubicBezTo>
                  <a:pt x="33847" y="42785"/>
                  <a:pt x="32995" y="43135"/>
                  <a:pt x="32995" y="43834"/>
                </a:cubicBezTo>
                <a:cubicBezTo>
                  <a:pt x="32995" y="44271"/>
                  <a:pt x="33344" y="44620"/>
                  <a:pt x="33781" y="44620"/>
                </a:cubicBezTo>
                <a:close/>
                <a:moveTo>
                  <a:pt x="28952" y="44489"/>
                </a:moveTo>
                <a:cubicBezTo>
                  <a:pt x="29542" y="44489"/>
                  <a:pt x="29826" y="43790"/>
                  <a:pt x="29411" y="43375"/>
                </a:cubicBezTo>
                <a:cubicBezTo>
                  <a:pt x="29018" y="42960"/>
                  <a:pt x="28297" y="43244"/>
                  <a:pt x="28297" y="43834"/>
                </a:cubicBezTo>
                <a:cubicBezTo>
                  <a:pt x="28297" y="44205"/>
                  <a:pt x="28603" y="44489"/>
                  <a:pt x="28952" y="44489"/>
                </a:cubicBezTo>
                <a:close/>
                <a:moveTo>
                  <a:pt x="24123" y="44380"/>
                </a:moveTo>
                <a:cubicBezTo>
                  <a:pt x="24626" y="44380"/>
                  <a:pt x="24866" y="43790"/>
                  <a:pt x="24517" y="43440"/>
                </a:cubicBezTo>
                <a:cubicBezTo>
                  <a:pt x="24167" y="43091"/>
                  <a:pt x="23577" y="43331"/>
                  <a:pt x="23577" y="43834"/>
                </a:cubicBezTo>
                <a:cubicBezTo>
                  <a:pt x="23577" y="44118"/>
                  <a:pt x="23839" y="44380"/>
                  <a:pt x="24123" y="44380"/>
                </a:cubicBezTo>
                <a:close/>
                <a:moveTo>
                  <a:pt x="19294" y="44227"/>
                </a:moveTo>
                <a:cubicBezTo>
                  <a:pt x="19666" y="44227"/>
                  <a:pt x="19841" y="43812"/>
                  <a:pt x="19578" y="43550"/>
                </a:cubicBezTo>
                <a:cubicBezTo>
                  <a:pt x="19338" y="43309"/>
                  <a:pt x="18901" y="43484"/>
                  <a:pt x="18901" y="43834"/>
                </a:cubicBezTo>
                <a:cubicBezTo>
                  <a:pt x="18901" y="44052"/>
                  <a:pt x="19076" y="44227"/>
                  <a:pt x="19294" y="44227"/>
                </a:cubicBezTo>
                <a:close/>
                <a:moveTo>
                  <a:pt x="14487" y="44096"/>
                </a:moveTo>
                <a:cubicBezTo>
                  <a:pt x="14727" y="44096"/>
                  <a:pt x="14837" y="43812"/>
                  <a:pt x="14684" y="43637"/>
                </a:cubicBezTo>
                <a:cubicBezTo>
                  <a:pt x="14509" y="43462"/>
                  <a:pt x="14203" y="43593"/>
                  <a:pt x="14203" y="43834"/>
                </a:cubicBezTo>
                <a:cubicBezTo>
                  <a:pt x="14203" y="43987"/>
                  <a:pt x="14334" y="44096"/>
                  <a:pt x="14487" y="44096"/>
                </a:cubicBezTo>
                <a:close/>
                <a:moveTo>
                  <a:pt x="9658" y="43987"/>
                </a:moveTo>
                <a:cubicBezTo>
                  <a:pt x="9724" y="43987"/>
                  <a:pt x="9811" y="43921"/>
                  <a:pt x="9811" y="43834"/>
                </a:cubicBezTo>
                <a:cubicBezTo>
                  <a:pt x="9811" y="43615"/>
                  <a:pt x="9418" y="43987"/>
                  <a:pt x="9658" y="43987"/>
                </a:cubicBezTo>
                <a:close/>
                <a:moveTo>
                  <a:pt x="4829" y="43877"/>
                </a:moveTo>
                <a:cubicBezTo>
                  <a:pt x="4873" y="43877"/>
                  <a:pt x="4873" y="43812"/>
                  <a:pt x="4829" y="43812"/>
                </a:cubicBezTo>
                <a:cubicBezTo>
                  <a:pt x="4807" y="43812"/>
                  <a:pt x="4807" y="43877"/>
                  <a:pt x="4829" y="43877"/>
                </a:cubicBezTo>
                <a:close/>
                <a:moveTo>
                  <a:pt x="149591" y="39027"/>
                </a:moveTo>
                <a:cubicBezTo>
                  <a:pt x="149613" y="39027"/>
                  <a:pt x="149613" y="39005"/>
                  <a:pt x="149591" y="39005"/>
                </a:cubicBezTo>
                <a:cubicBezTo>
                  <a:pt x="149591" y="39005"/>
                  <a:pt x="149591" y="39027"/>
                  <a:pt x="149591" y="39027"/>
                </a:cubicBezTo>
                <a:close/>
                <a:moveTo>
                  <a:pt x="144784" y="39114"/>
                </a:moveTo>
                <a:cubicBezTo>
                  <a:pt x="144937" y="39114"/>
                  <a:pt x="144674" y="38852"/>
                  <a:pt x="144674" y="39027"/>
                </a:cubicBezTo>
                <a:cubicBezTo>
                  <a:pt x="144674" y="39070"/>
                  <a:pt x="144718" y="39114"/>
                  <a:pt x="144784" y="39114"/>
                </a:cubicBezTo>
                <a:close/>
                <a:moveTo>
                  <a:pt x="139955" y="39245"/>
                </a:moveTo>
                <a:cubicBezTo>
                  <a:pt x="140064" y="39245"/>
                  <a:pt x="140173" y="39136"/>
                  <a:pt x="140173" y="39005"/>
                </a:cubicBezTo>
                <a:cubicBezTo>
                  <a:pt x="140173" y="38721"/>
                  <a:pt x="139714" y="38721"/>
                  <a:pt x="139714" y="39005"/>
                </a:cubicBezTo>
                <a:cubicBezTo>
                  <a:pt x="139714" y="39136"/>
                  <a:pt x="139823" y="39245"/>
                  <a:pt x="139955" y="39245"/>
                </a:cubicBezTo>
                <a:close/>
                <a:moveTo>
                  <a:pt x="135126" y="39376"/>
                </a:moveTo>
                <a:cubicBezTo>
                  <a:pt x="135453" y="39376"/>
                  <a:pt x="135606" y="38983"/>
                  <a:pt x="135366" y="38764"/>
                </a:cubicBezTo>
                <a:cubicBezTo>
                  <a:pt x="135147" y="38524"/>
                  <a:pt x="134754" y="38699"/>
                  <a:pt x="134754" y="39005"/>
                </a:cubicBezTo>
                <a:cubicBezTo>
                  <a:pt x="134754" y="39223"/>
                  <a:pt x="134929" y="39376"/>
                  <a:pt x="135126" y="39376"/>
                </a:cubicBezTo>
                <a:close/>
                <a:moveTo>
                  <a:pt x="130297" y="39485"/>
                </a:moveTo>
                <a:cubicBezTo>
                  <a:pt x="130734" y="39485"/>
                  <a:pt x="130930" y="38983"/>
                  <a:pt x="130646" y="38677"/>
                </a:cubicBezTo>
                <a:cubicBezTo>
                  <a:pt x="130340" y="38371"/>
                  <a:pt x="129816" y="38590"/>
                  <a:pt x="129816" y="39005"/>
                </a:cubicBezTo>
                <a:cubicBezTo>
                  <a:pt x="129816" y="39289"/>
                  <a:pt x="130034" y="39485"/>
                  <a:pt x="130297" y="39485"/>
                </a:cubicBezTo>
                <a:close/>
                <a:moveTo>
                  <a:pt x="125467" y="39617"/>
                </a:moveTo>
                <a:cubicBezTo>
                  <a:pt x="126014" y="39617"/>
                  <a:pt x="126276" y="38961"/>
                  <a:pt x="125905" y="38590"/>
                </a:cubicBezTo>
                <a:cubicBezTo>
                  <a:pt x="125511" y="38218"/>
                  <a:pt x="124878" y="38480"/>
                  <a:pt x="124878" y="39005"/>
                </a:cubicBezTo>
                <a:cubicBezTo>
                  <a:pt x="124878" y="39354"/>
                  <a:pt x="125140" y="39617"/>
                  <a:pt x="125467" y="39617"/>
                </a:cubicBezTo>
                <a:close/>
                <a:moveTo>
                  <a:pt x="120638" y="39748"/>
                </a:moveTo>
                <a:cubicBezTo>
                  <a:pt x="121294" y="39748"/>
                  <a:pt x="121622" y="38961"/>
                  <a:pt x="121163" y="38502"/>
                </a:cubicBezTo>
                <a:cubicBezTo>
                  <a:pt x="120704" y="38043"/>
                  <a:pt x="119917" y="38371"/>
                  <a:pt x="119917" y="39005"/>
                </a:cubicBezTo>
                <a:cubicBezTo>
                  <a:pt x="119917" y="39420"/>
                  <a:pt x="120245" y="39748"/>
                  <a:pt x="120638" y="39748"/>
                </a:cubicBezTo>
                <a:close/>
                <a:moveTo>
                  <a:pt x="115831" y="39857"/>
                </a:moveTo>
                <a:cubicBezTo>
                  <a:pt x="116574" y="39857"/>
                  <a:pt x="116946" y="38961"/>
                  <a:pt x="116421" y="38415"/>
                </a:cubicBezTo>
                <a:cubicBezTo>
                  <a:pt x="115875" y="37890"/>
                  <a:pt x="114979" y="38262"/>
                  <a:pt x="114979" y="39005"/>
                </a:cubicBezTo>
                <a:cubicBezTo>
                  <a:pt x="114979" y="39485"/>
                  <a:pt x="115351" y="39857"/>
                  <a:pt x="115831" y="39857"/>
                </a:cubicBezTo>
                <a:close/>
                <a:moveTo>
                  <a:pt x="111002" y="39966"/>
                </a:moveTo>
                <a:cubicBezTo>
                  <a:pt x="111833" y="39966"/>
                  <a:pt x="112270" y="38939"/>
                  <a:pt x="111658" y="38349"/>
                </a:cubicBezTo>
                <a:cubicBezTo>
                  <a:pt x="111068" y="37737"/>
                  <a:pt x="110041" y="38174"/>
                  <a:pt x="110041" y="39005"/>
                </a:cubicBezTo>
                <a:cubicBezTo>
                  <a:pt x="110041" y="39551"/>
                  <a:pt x="110478" y="39966"/>
                  <a:pt x="111002" y="39966"/>
                </a:cubicBezTo>
                <a:close/>
                <a:moveTo>
                  <a:pt x="106173" y="40054"/>
                </a:moveTo>
                <a:cubicBezTo>
                  <a:pt x="107091" y="40054"/>
                  <a:pt x="107572" y="38939"/>
                  <a:pt x="106916" y="38284"/>
                </a:cubicBezTo>
                <a:cubicBezTo>
                  <a:pt x="106239" y="37628"/>
                  <a:pt x="105124" y="38087"/>
                  <a:pt x="105124" y="39005"/>
                </a:cubicBezTo>
                <a:cubicBezTo>
                  <a:pt x="105124" y="39595"/>
                  <a:pt x="105583" y="40054"/>
                  <a:pt x="106173" y="40054"/>
                </a:cubicBezTo>
                <a:close/>
                <a:moveTo>
                  <a:pt x="101344" y="40163"/>
                </a:moveTo>
                <a:cubicBezTo>
                  <a:pt x="102371" y="40163"/>
                  <a:pt x="102874" y="38917"/>
                  <a:pt x="102153" y="38196"/>
                </a:cubicBezTo>
                <a:cubicBezTo>
                  <a:pt x="101432" y="37475"/>
                  <a:pt x="100186" y="38000"/>
                  <a:pt x="100186" y="39005"/>
                </a:cubicBezTo>
                <a:cubicBezTo>
                  <a:pt x="100186" y="39660"/>
                  <a:pt x="100710" y="40163"/>
                  <a:pt x="101344" y="40163"/>
                </a:cubicBezTo>
                <a:close/>
                <a:moveTo>
                  <a:pt x="96515" y="40250"/>
                </a:moveTo>
                <a:cubicBezTo>
                  <a:pt x="97608" y="40250"/>
                  <a:pt x="98154" y="38917"/>
                  <a:pt x="97389" y="38153"/>
                </a:cubicBezTo>
                <a:cubicBezTo>
                  <a:pt x="96603" y="37366"/>
                  <a:pt x="95291" y="37912"/>
                  <a:pt x="95291" y="39005"/>
                </a:cubicBezTo>
                <a:cubicBezTo>
                  <a:pt x="95291" y="39704"/>
                  <a:pt x="95838" y="40250"/>
                  <a:pt x="96515" y="40250"/>
                </a:cubicBezTo>
                <a:close/>
                <a:moveTo>
                  <a:pt x="91686" y="40316"/>
                </a:moveTo>
                <a:cubicBezTo>
                  <a:pt x="92844" y="40316"/>
                  <a:pt x="93434" y="38917"/>
                  <a:pt x="92604" y="38087"/>
                </a:cubicBezTo>
                <a:cubicBezTo>
                  <a:pt x="91795" y="37279"/>
                  <a:pt x="90397" y="37847"/>
                  <a:pt x="90397" y="39005"/>
                </a:cubicBezTo>
                <a:cubicBezTo>
                  <a:pt x="90397" y="39726"/>
                  <a:pt x="90965" y="40316"/>
                  <a:pt x="91686" y="40316"/>
                </a:cubicBezTo>
                <a:close/>
                <a:moveTo>
                  <a:pt x="86857" y="40359"/>
                </a:moveTo>
                <a:cubicBezTo>
                  <a:pt x="88081" y="40359"/>
                  <a:pt x="88671" y="38917"/>
                  <a:pt x="87819" y="38065"/>
                </a:cubicBezTo>
                <a:cubicBezTo>
                  <a:pt x="86966" y="37213"/>
                  <a:pt x="85502" y="37803"/>
                  <a:pt x="85502" y="39005"/>
                </a:cubicBezTo>
                <a:cubicBezTo>
                  <a:pt x="85524" y="39770"/>
                  <a:pt x="86114" y="40359"/>
                  <a:pt x="86857" y="40359"/>
                </a:cubicBezTo>
                <a:close/>
                <a:moveTo>
                  <a:pt x="82028" y="40403"/>
                </a:moveTo>
                <a:cubicBezTo>
                  <a:pt x="83252" y="40403"/>
                  <a:pt x="83864" y="38939"/>
                  <a:pt x="83011" y="38065"/>
                </a:cubicBezTo>
                <a:cubicBezTo>
                  <a:pt x="82159" y="37213"/>
                  <a:pt x="80695" y="37803"/>
                  <a:pt x="80673" y="39005"/>
                </a:cubicBezTo>
                <a:cubicBezTo>
                  <a:pt x="80673" y="39770"/>
                  <a:pt x="81285" y="40403"/>
                  <a:pt x="82028" y="40403"/>
                </a:cubicBezTo>
                <a:close/>
                <a:moveTo>
                  <a:pt x="77221" y="40403"/>
                </a:moveTo>
                <a:cubicBezTo>
                  <a:pt x="78444" y="40403"/>
                  <a:pt x="79078" y="38895"/>
                  <a:pt x="78204" y="38021"/>
                </a:cubicBezTo>
                <a:cubicBezTo>
                  <a:pt x="77330" y="37147"/>
                  <a:pt x="75822" y="37759"/>
                  <a:pt x="75822" y="39005"/>
                </a:cubicBezTo>
                <a:cubicBezTo>
                  <a:pt x="75822" y="39770"/>
                  <a:pt x="76434" y="40403"/>
                  <a:pt x="77221" y="40403"/>
                </a:cubicBezTo>
                <a:close/>
                <a:moveTo>
                  <a:pt x="72392" y="40403"/>
                </a:moveTo>
                <a:cubicBezTo>
                  <a:pt x="73594" y="40403"/>
                  <a:pt x="74205" y="38939"/>
                  <a:pt x="73353" y="38065"/>
                </a:cubicBezTo>
                <a:cubicBezTo>
                  <a:pt x="72501" y="37213"/>
                  <a:pt x="71037" y="37803"/>
                  <a:pt x="71015" y="39005"/>
                </a:cubicBezTo>
                <a:cubicBezTo>
                  <a:pt x="71015" y="39770"/>
                  <a:pt x="71627" y="40403"/>
                  <a:pt x="72392" y="40403"/>
                </a:cubicBezTo>
                <a:close/>
                <a:moveTo>
                  <a:pt x="67563" y="40359"/>
                </a:moveTo>
                <a:cubicBezTo>
                  <a:pt x="68765" y="40359"/>
                  <a:pt x="69376" y="38917"/>
                  <a:pt x="68524" y="38065"/>
                </a:cubicBezTo>
                <a:cubicBezTo>
                  <a:pt x="67672" y="37213"/>
                  <a:pt x="66208" y="37803"/>
                  <a:pt x="66208" y="39005"/>
                </a:cubicBezTo>
                <a:cubicBezTo>
                  <a:pt x="66208" y="39770"/>
                  <a:pt x="66820" y="40359"/>
                  <a:pt x="67563" y="40359"/>
                </a:cubicBezTo>
                <a:close/>
                <a:moveTo>
                  <a:pt x="62756" y="40316"/>
                </a:moveTo>
                <a:cubicBezTo>
                  <a:pt x="63914" y="40316"/>
                  <a:pt x="64482" y="38917"/>
                  <a:pt x="63673" y="38109"/>
                </a:cubicBezTo>
                <a:cubicBezTo>
                  <a:pt x="62843" y="37279"/>
                  <a:pt x="61445" y="37868"/>
                  <a:pt x="61445" y="39027"/>
                </a:cubicBezTo>
                <a:cubicBezTo>
                  <a:pt x="61445" y="39726"/>
                  <a:pt x="62035" y="40316"/>
                  <a:pt x="62756" y="40316"/>
                </a:cubicBezTo>
                <a:close/>
                <a:moveTo>
                  <a:pt x="57927" y="40228"/>
                </a:moveTo>
                <a:cubicBezTo>
                  <a:pt x="58997" y="40228"/>
                  <a:pt x="59544" y="38917"/>
                  <a:pt x="58779" y="38153"/>
                </a:cubicBezTo>
                <a:cubicBezTo>
                  <a:pt x="58014" y="37388"/>
                  <a:pt x="56703" y="37934"/>
                  <a:pt x="56703" y="39027"/>
                </a:cubicBezTo>
                <a:cubicBezTo>
                  <a:pt x="56703" y="39682"/>
                  <a:pt x="57249" y="40228"/>
                  <a:pt x="57927" y="40228"/>
                </a:cubicBezTo>
                <a:close/>
                <a:moveTo>
                  <a:pt x="53098" y="40163"/>
                </a:moveTo>
                <a:cubicBezTo>
                  <a:pt x="54103" y="40163"/>
                  <a:pt x="54605" y="38939"/>
                  <a:pt x="53906" y="38218"/>
                </a:cubicBezTo>
                <a:cubicBezTo>
                  <a:pt x="53185" y="37497"/>
                  <a:pt x="51961" y="38000"/>
                  <a:pt x="51961" y="39027"/>
                </a:cubicBezTo>
                <a:cubicBezTo>
                  <a:pt x="51961" y="39638"/>
                  <a:pt x="52464" y="40163"/>
                  <a:pt x="53098" y="40163"/>
                </a:cubicBezTo>
                <a:close/>
                <a:moveTo>
                  <a:pt x="48268" y="40054"/>
                </a:moveTo>
                <a:cubicBezTo>
                  <a:pt x="49208" y="40054"/>
                  <a:pt x="49667" y="38917"/>
                  <a:pt x="49011" y="38262"/>
                </a:cubicBezTo>
                <a:cubicBezTo>
                  <a:pt x="48356" y="37606"/>
                  <a:pt x="47220" y="38065"/>
                  <a:pt x="47220" y="39005"/>
                </a:cubicBezTo>
                <a:cubicBezTo>
                  <a:pt x="47220" y="39573"/>
                  <a:pt x="47700" y="40054"/>
                  <a:pt x="48268" y="40054"/>
                </a:cubicBezTo>
                <a:close/>
                <a:moveTo>
                  <a:pt x="43439" y="39944"/>
                </a:moveTo>
                <a:cubicBezTo>
                  <a:pt x="44270" y="39944"/>
                  <a:pt x="44685" y="38939"/>
                  <a:pt x="44095" y="38349"/>
                </a:cubicBezTo>
                <a:cubicBezTo>
                  <a:pt x="43505" y="37759"/>
                  <a:pt x="42500" y="38174"/>
                  <a:pt x="42500" y="39005"/>
                </a:cubicBezTo>
                <a:cubicBezTo>
                  <a:pt x="42500" y="39529"/>
                  <a:pt x="42915" y="39944"/>
                  <a:pt x="43439" y="39944"/>
                </a:cubicBezTo>
                <a:close/>
                <a:moveTo>
                  <a:pt x="38610" y="39835"/>
                </a:moveTo>
                <a:cubicBezTo>
                  <a:pt x="39353" y="39835"/>
                  <a:pt x="39703" y="38939"/>
                  <a:pt x="39200" y="38437"/>
                </a:cubicBezTo>
                <a:cubicBezTo>
                  <a:pt x="38676" y="37912"/>
                  <a:pt x="37802" y="38284"/>
                  <a:pt x="37802" y="39005"/>
                </a:cubicBezTo>
                <a:cubicBezTo>
                  <a:pt x="37802" y="39464"/>
                  <a:pt x="38173" y="39835"/>
                  <a:pt x="38610" y="39835"/>
                </a:cubicBezTo>
                <a:close/>
                <a:moveTo>
                  <a:pt x="33781" y="39704"/>
                </a:moveTo>
                <a:cubicBezTo>
                  <a:pt x="34415" y="39704"/>
                  <a:pt x="34743" y="38939"/>
                  <a:pt x="34284" y="38502"/>
                </a:cubicBezTo>
                <a:cubicBezTo>
                  <a:pt x="33847" y="38043"/>
                  <a:pt x="33082" y="38371"/>
                  <a:pt x="33082" y="39005"/>
                </a:cubicBezTo>
                <a:cubicBezTo>
                  <a:pt x="33082" y="39398"/>
                  <a:pt x="33410" y="39704"/>
                  <a:pt x="33781" y="39704"/>
                </a:cubicBezTo>
                <a:close/>
                <a:moveTo>
                  <a:pt x="28974" y="39595"/>
                </a:moveTo>
                <a:cubicBezTo>
                  <a:pt x="29499" y="39595"/>
                  <a:pt x="29761" y="38961"/>
                  <a:pt x="29389" y="38590"/>
                </a:cubicBezTo>
                <a:cubicBezTo>
                  <a:pt x="29018" y="38218"/>
                  <a:pt x="28384" y="38480"/>
                  <a:pt x="28384" y="39005"/>
                </a:cubicBezTo>
                <a:cubicBezTo>
                  <a:pt x="28384" y="39332"/>
                  <a:pt x="28646" y="39595"/>
                  <a:pt x="28974" y="39595"/>
                </a:cubicBezTo>
                <a:close/>
                <a:moveTo>
                  <a:pt x="24145" y="39464"/>
                </a:moveTo>
                <a:cubicBezTo>
                  <a:pt x="24560" y="39464"/>
                  <a:pt x="24779" y="38961"/>
                  <a:pt x="24473" y="38677"/>
                </a:cubicBezTo>
                <a:cubicBezTo>
                  <a:pt x="24189" y="38371"/>
                  <a:pt x="23664" y="38590"/>
                  <a:pt x="23664" y="39005"/>
                </a:cubicBezTo>
                <a:cubicBezTo>
                  <a:pt x="23664" y="39267"/>
                  <a:pt x="23883" y="39464"/>
                  <a:pt x="24145" y="39464"/>
                </a:cubicBezTo>
                <a:close/>
                <a:moveTo>
                  <a:pt x="19316" y="39354"/>
                </a:moveTo>
                <a:cubicBezTo>
                  <a:pt x="19622" y="39354"/>
                  <a:pt x="19775" y="38983"/>
                  <a:pt x="19556" y="38764"/>
                </a:cubicBezTo>
                <a:cubicBezTo>
                  <a:pt x="19338" y="38546"/>
                  <a:pt x="18967" y="38699"/>
                  <a:pt x="18967" y="39005"/>
                </a:cubicBezTo>
                <a:cubicBezTo>
                  <a:pt x="18967" y="39201"/>
                  <a:pt x="19119" y="39354"/>
                  <a:pt x="19316" y="39354"/>
                </a:cubicBezTo>
                <a:close/>
                <a:moveTo>
                  <a:pt x="14487" y="39223"/>
                </a:moveTo>
                <a:cubicBezTo>
                  <a:pt x="14684" y="39223"/>
                  <a:pt x="14771" y="38983"/>
                  <a:pt x="14640" y="38852"/>
                </a:cubicBezTo>
                <a:cubicBezTo>
                  <a:pt x="14509" y="38721"/>
                  <a:pt x="14269" y="38808"/>
                  <a:pt x="14269" y="39005"/>
                </a:cubicBezTo>
                <a:cubicBezTo>
                  <a:pt x="14269" y="39136"/>
                  <a:pt x="14378" y="39223"/>
                  <a:pt x="14487" y="39223"/>
                </a:cubicBezTo>
                <a:close/>
                <a:moveTo>
                  <a:pt x="9658" y="39114"/>
                </a:moveTo>
                <a:cubicBezTo>
                  <a:pt x="9789" y="39114"/>
                  <a:pt x="9789" y="38917"/>
                  <a:pt x="9658" y="38917"/>
                </a:cubicBezTo>
                <a:cubicBezTo>
                  <a:pt x="9527" y="38917"/>
                  <a:pt x="9527" y="39114"/>
                  <a:pt x="9658" y="39114"/>
                </a:cubicBezTo>
                <a:close/>
                <a:moveTo>
                  <a:pt x="144784" y="34219"/>
                </a:moveTo>
                <a:cubicBezTo>
                  <a:pt x="144805" y="34219"/>
                  <a:pt x="144827" y="34198"/>
                  <a:pt x="144827" y="34198"/>
                </a:cubicBezTo>
                <a:cubicBezTo>
                  <a:pt x="144827" y="34132"/>
                  <a:pt x="144740" y="34132"/>
                  <a:pt x="144740" y="34198"/>
                </a:cubicBezTo>
                <a:cubicBezTo>
                  <a:pt x="144740" y="34198"/>
                  <a:pt x="144762" y="34219"/>
                  <a:pt x="144784" y="34219"/>
                </a:cubicBezTo>
                <a:close/>
                <a:moveTo>
                  <a:pt x="139955" y="34350"/>
                </a:moveTo>
                <a:cubicBezTo>
                  <a:pt x="140042" y="34350"/>
                  <a:pt x="140108" y="34285"/>
                  <a:pt x="140108" y="34176"/>
                </a:cubicBezTo>
                <a:cubicBezTo>
                  <a:pt x="140108" y="34088"/>
                  <a:pt x="140042" y="34023"/>
                  <a:pt x="139955" y="34023"/>
                </a:cubicBezTo>
                <a:cubicBezTo>
                  <a:pt x="139867" y="34023"/>
                  <a:pt x="139802" y="34088"/>
                  <a:pt x="139802" y="34176"/>
                </a:cubicBezTo>
                <a:cubicBezTo>
                  <a:pt x="139802" y="34285"/>
                  <a:pt x="139867" y="34350"/>
                  <a:pt x="139955" y="34350"/>
                </a:cubicBezTo>
                <a:close/>
                <a:moveTo>
                  <a:pt x="135126" y="34460"/>
                </a:moveTo>
                <a:cubicBezTo>
                  <a:pt x="135366" y="34460"/>
                  <a:pt x="135497" y="34176"/>
                  <a:pt x="135322" y="34001"/>
                </a:cubicBezTo>
                <a:cubicBezTo>
                  <a:pt x="135147" y="33826"/>
                  <a:pt x="134863" y="33957"/>
                  <a:pt x="134863" y="34198"/>
                </a:cubicBezTo>
                <a:cubicBezTo>
                  <a:pt x="134863" y="34350"/>
                  <a:pt x="134973" y="34460"/>
                  <a:pt x="135126" y="34460"/>
                </a:cubicBezTo>
                <a:close/>
                <a:moveTo>
                  <a:pt x="130297" y="34591"/>
                </a:moveTo>
                <a:cubicBezTo>
                  <a:pt x="130668" y="34591"/>
                  <a:pt x="130865" y="34154"/>
                  <a:pt x="130602" y="33892"/>
                </a:cubicBezTo>
                <a:cubicBezTo>
                  <a:pt x="130340" y="33629"/>
                  <a:pt x="129881" y="33826"/>
                  <a:pt x="129881" y="34198"/>
                </a:cubicBezTo>
                <a:cubicBezTo>
                  <a:pt x="129881" y="34416"/>
                  <a:pt x="130078" y="34591"/>
                  <a:pt x="130297" y="34591"/>
                </a:cubicBezTo>
                <a:close/>
                <a:moveTo>
                  <a:pt x="125489" y="34700"/>
                </a:moveTo>
                <a:cubicBezTo>
                  <a:pt x="125948" y="34700"/>
                  <a:pt x="126167" y="34132"/>
                  <a:pt x="125839" y="33804"/>
                </a:cubicBezTo>
                <a:cubicBezTo>
                  <a:pt x="125511" y="33476"/>
                  <a:pt x="124965" y="33717"/>
                  <a:pt x="124965" y="34176"/>
                </a:cubicBezTo>
                <a:cubicBezTo>
                  <a:pt x="124965" y="34482"/>
                  <a:pt x="125183" y="34700"/>
                  <a:pt x="125489" y="34700"/>
                </a:cubicBezTo>
                <a:close/>
                <a:moveTo>
                  <a:pt x="120660" y="34831"/>
                </a:moveTo>
                <a:cubicBezTo>
                  <a:pt x="121228" y="34831"/>
                  <a:pt x="121512" y="34132"/>
                  <a:pt x="121119" y="33739"/>
                </a:cubicBezTo>
                <a:cubicBezTo>
                  <a:pt x="120704" y="33323"/>
                  <a:pt x="120005" y="33608"/>
                  <a:pt x="120005" y="34176"/>
                </a:cubicBezTo>
                <a:cubicBezTo>
                  <a:pt x="120005" y="34547"/>
                  <a:pt x="120289" y="34831"/>
                  <a:pt x="120660" y="34831"/>
                </a:cubicBezTo>
                <a:close/>
                <a:moveTo>
                  <a:pt x="115831" y="34940"/>
                </a:moveTo>
                <a:cubicBezTo>
                  <a:pt x="116509" y="34940"/>
                  <a:pt x="116836" y="34132"/>
                  <a:pt x="116356" y="33651"/>
                </a:cubicBezTo>
                <a:cubicBezTo>
                  <a:pt x="115875" y="33171"/>
                  <a:pt x="115066" y="33520"/>
                  <a:pt x="115088" y="34176"/>
                </a:cubicBezTo>
                <a:cubicBezTo>
                  <a:pt x="115066" y="34591"/>
                  <a:pt x="115416" y="34940"/>
                  <a:pt x="115831" y="34940"/>
                </a:cubicBezTo>
                <a:close/>
                <a:moveTo>
                  <a:pt x="111002" y="35028"/>
                </a:moveTo>
                <a:cubicBezTo>
                  <a:pt x="111745" y="35028"/>
                  <a:pt x="112138" y="34110"/>
                  <a:pt x="111592" y="33586"/>
                </a:cubicBezTo>
                <a:cubicBezTo>
                  <a:pt x="111068" y="33061"/>
                  <a:pt x="110150" y="33433"/>
                  <a:pt x="110150" y="34176"/>
                </a:cubicBezTo>
                <a:cubicBezTo>
                  <a:pt x="110150" y="34656"/>
                  <a:pt x="110543" y="35028"/>
                  <a:pt x="111002" y="35028"/>
                </a:cubicBezTo>
                <a:close/>
                <a:moveTo>
                  <a:pt x="106173" y="35137"/>
                </a:moveTo>
                <a:cubicBezTo>
                  <a:pt x="107025" y="35137"/>
                  <a:pt x="107441" y="34110"/>
                  <a:pt x="106851" y="33520"/>
                </a:cubicBezTo>
                <a:cubicBezTo>
                  <a:pt x="106239" y="32908"/>
                  <a:pt x="105234" y="33345"/>
                  <a:pt x="105234" y="34176"/>
                </a:cubicBezTo>
                <a:cubicBezTo>
                  <a:pt x="105234" y="34722"/>
                  <a:pt x="105649" y="35137"/>
                  <a:pt x="106173" y="35137"/>
                </a:cubicBezTo>
                <a:close/>
                <a:moveTo>
                  <a:pt x="101344" y="35225"/>
                </a:moveTo>
                <a:cubicBezTo>
                  <a:pt x="102262" y="35225"/>
                  <a:pt x="102743" y="34110"/>
                  <a:pt x="102087" y="33455"/>
                </a:cubicBezTo>
                <a:cubicBezTo>
                  <a:pt x="101432" y="32799"/>
                  <a:pt x="100317" y="33258"/>
                  <a:pt x="100317" y="34176"/>
                </a:cubicBezTo>
                <a:cubicBezTo>
                  <a:pt x="100317" y="34766"/>
                  <a:pt x="100776" y="35225"/>
                  <a:pt x="101344" y="35225"/>
                </a:cubicBezTo>
                <a:close/>
                <a:moveTo>
                  <a:pt x="96515" y="35290"/>
                </a:moveTo>
                <a:cubicBezTo>
                  <a:pt x="97520" y="35290"/>
                  <a:pt x="98023" y="34088"/>
                  <a:pt x="97302" y="33389"/>
                </a:cubicBezTo>
                <a:cubicBezTo>
                  <a:pt x="96603" y="32690"/>
                  <a:pt x="95423" y="33192"/>
                  <a:pt x="95423" y="34176"/>
                </a:cubicBezTo>
                <a:cubicBezTo>
                  <a:pt x="95423" y="34809"/>
                  <a:pt x="95903" y="35290"/>
                  <a:pt x="96515" y="35290"/>
                </a:cubicBezTo>
                <a:close/>
                <a:moveTo>
                  <a:pt x="91708" y="35356"/>
                </a:moveTo>
                <a:cubicBezTo>
                  <a:pt x="92757" y="35356"/>
                  <a:pt x="93281" y="34088"/>
                  <a:pt x="92538" y="33345"/>
                </a:cubicBezTo>
                <a:cubicBezTo>
                  <a:pt x="91774" y="32602"/>
                  <a:pt x="90528" y="33127"/>
                  <a:pt x="90528" y="34176"/>
                </a:cubicBezTo>
                <a:cubicBezTo>
                  <a:pt x="90528" y="34831"/>
                  <a:pt x="91052" y="35356"/>
                  <a:pt x="91708" y="35356"/>
                </a:cubicBezTo>
                <a:close/>
                <a:moveTo>
                  <a:pt x="86879" y="35399"/>
                </a:moveTo>
                <a:cubicBezTo>
                  <a:pt x="87950" y="35399"/>
                  <a:pt x="88496" y="34088"/>
                  <a:pt x="87731" y="33323"/>
                </a:cubicBezTo>
                <a:cubicBezTo>
                  <a:pt x="86966" y="32559"/>
                  <a:pt x="85655" y="33105"/>
                  <a:pt x="85655" y="34176"/>
                </a:cubicBezTo>
                <a:cubicBezTo>
                  <a:pt x="85655" y="34853"/>
                  <a:pt x="86202" y="35399"/>
                  <a:pt x="86879" y="35399"/>
                </a:cubicBezTo>
                <a:close/>
                <a:moveTo>
                  <a:pt x="82050" y="35421"/>
                </a:moveTo>
                <a:cubicBezTo>
                  <a:pt x="83164" y="35421"/>
                  <a:pt x="83711" y="34088"/>
                  <a:pt x="82924" y="33302"/>
                </a:cubicBezTo>
                <a:cubicBezTo>
                  <a:pt x="82137" y="32515"/>
                  <a:pt x="80804" y="33083"/>
                  <a:pt x="80804" y="34176"/>
                </a:cubicBezTo>
                <a:cubicBezTo>
                  <a:pt x="80804" y="34875"/>
                  <a:pt x="81351" y="35421"/>
                  <a:pt x="82050" y="35421"/>
                </a:cubicBezTo>
                <a:close/>
                <a:moveTo>
                  <a:pt x="77221" y="35421"/>
                </a:moveTo>
                <a:cubicBezTo>
                  <a:pt x="78335" y="35421"/>
                  <a:pt x="78903" y="34066"/>
                  <a:pt x="78117" y="33280"/>
                </a:cubicBezTo>
                <a:cubicBezTo>
                  <a:pt x="77330" y="32493"/>
                  <a:pt x="75954" y="33039"/>
                  <a:pt x="75954" y="34176"/>
                </a:cubicBezTo>
                <a:cubicBezTo>
                  <a:pt x="75954" y="34875"/>
                  <a:pt x="76522" y="35421"/>
                  <a:pt x="77221" y="35421"/>
                </a:cubicBezTo>
                <a:close/>
                <a:moveTo>
                  <a:pt x="72392" y="35421"/>
                </a:moveTo>
                <a:cubicBezTo>
                  <a:pt x="73506" y="35421"/>
                  <a:pt x="74052" y="34088"/>
                  <a:pt x="73288" y="33302"/>
                </a:cubicBezTo>
                <a:cubicBezTo>
                  <a:pt x="72501" y="32515"/>
                  <a:pt x="71146" y="33083"/>
                  <a:pt x="71146" y="34176"/>
                </a:cubicBezTo>
                <a:cubicBezTo>
                  <a:pt x="71146" y="34875"/>
                  <a:pt x="71714" y="35421"/>
                  <a:pt x="72392" y="35421"/>
                </a:cubicBezTo>
                <a:close/>
                <a:moveTo>
                  <a:pt x="67563" y="35399"/>
                </a:moveTo>
                <a:cubicBezTo>
                  <a:pt x="68655" y="35399"/>
                  <a:pt x="69202" y="34088"/>
                  <a:pt x="68437" y="33323"/>
                </a:cubicBezTo>
                <a:cubicBezTo>
                  <a:pt x="67672" y="32559"/>
                  <a:pt x="66361" y="33105"/>
                  <a:pt x="66361" y="34176"/>
                </a:cubicBezTo>
                <a:cubicBezTo>
                  <a:pt x="66361" y="34853"/>
                  <a:pt x="66907" y="35399"/>
                  <a:pt x="67563" y="35399"/>
                </a:cubicBezTo>
                <a:close/>
                <a:moveTo>
                  <a:pt x="62734" y="35356"/>
                </a:moveTo>
                <a:cubicBezTo>
                  <a:pt x="63783" y="35356"/>
                  <a:pt x="64307" y="34088"/>
                  <a:pt x="63564" y="33367"/>
                </a:cubicBezTo>
                <a:cubicBezTo>
                  <a:pt x="62843" y="32624"/>
                  <a:pt x="61576" y="33149"/>
                  <a:pt x="61576" y="34176"/>
                </a:cubicBezTo>
                <a:cubicBezTo>
                  <a:pt x="61576" y="34831"/>
                  <a:pt x="62100" y="35356"/>
                  <a:pt x="62734" y="35356"/>
                </a:cubicBezTo>
                <a:close/>
                <a:moveTo>
                  <a:pt x="57927" y="35290"/>
                </a:moveTo>
                <a:cubicBezTo>
                  <a:pt x="58888" y="35290"/>
                  <a:pt x="59369" y="34110"/>
                  <a:pt x="58691" y="33411"/>
                </a:cubicBezTo>
                <a:cubicBezTo>
                  <a:pt x="57992" y="32734"/>
                  <a:pt x="56834" y="33214"/>
                  <a:pt x="56834" y="34198"/>
                </a:cubicBezTo>
                <a:cubicBezTo>
                  <a:pt x="56834" y="34788"/>
                  <a:pt x="57315" y="35290"/>
                  <a:pt x="57927" y="35290"/>
                </a:cubicBezTo>
                <a:close/>
                <a:moveTo>
                  <a:pt x="53098" y="35203"/>
                </a:moveTo>
                <a:cubicBezTo>
                  <a:pt x="53993" y="35203"/>
                  <a:pt x="54452" y="34110"/>
                  <a:pt x="53819" y="33455"/>
                </a:cubicBezTo>
                <a:cubicBezTo>
                  <a:pt x="53163" y="32821"/>
                  <a:pt x="52071" y="33280"/>
                  <a:pt x="52071" y="34176"/>
                </a:cubicBezTo>
                <a:cubicBezTo>
                  <a:pt x="52071" y="34744"/>
                  <a:pt x="52529" y="35203"/>
                  <a:pt x="53098" y="35203"/>
                </a:cubicBezTo>
                <a:close/>
                <a:moveTo>
                  <a:pt x="48268" y="35115"/>
                </a:moveTo>
                <a:cubicBezTo>
                  <a:pt x="49099" y="35115"/>
                  <a:pt x="49514" y="34110"/>
                  <a:pt x="48924" y="33520"/>
                </a:cubicBezTo>
                <a:cubicBezTo>
                  <a:pt x="48334" y="32930"/>
                  <a:pt x="47329" y="33345"/>
                  <a:pt x="47329" y="34176"/>
                </a:cubicBezTo>
                <a:cubicBezTo>
                  <a:pt x="47329" y="34700"/>
                  <a:pt x="47744" y="35115"/>
                  <a:pt x="48268" y="35115"/>
                </a:cubicBezTo>
                <a:close/>
                <a:moveTo>
                  <a:pt x="43439" y="35028"/>
                </a:moveTo>
                <a:cubicBezTo>
                  <a:pt x="44204" y="35028"/>
                  <a:pt x="44576" y="34110"/>
                  <a:pt x="44051" y="33586"/>
                </a:cubicBezTo>
                <a:cubicBezTo>
                  <a:pt x="43505" y="33061"/>
                  <a:pt x="42609" y="33433"/>
                  <a:pt x="42609" y="34176"/>
                </a:cubicBezTo>
                <a:cubicBezTo>
                  <a:pt x="42609" y="34656"/>
                  <a:pt x="42981" y="35028"/>
                  <a:pt x="43439" y="35028"/>
                </a:cubicBezTo>
                <a:close/>
                <a:moveTo>
                  <a:pt x="38610" y="34919"/>
                </a:moveTo>
                <a:cubicBezTo>
                  <a:pt x="39266" y="34919"/>
                  <a:pt x="39616" y="34132"/>
                  <a:pt x="39135" y="33673"/>
                </a:cubicBezTo>
                <a:cubicBezTo>
                  <a:pt x="38676" y="33192"/>
                  <a:pt x="37889" y="33520"/>
                  <a:pt x="37889" y="34176"/>
                </a:cubicBezTo>
                <a:cubicBezTo>
                  <a:pt x="37889" y="34591"/>
                  <a:pt x="38217" y="34919"/>
                  <a:pt x="38610" y="34919"/>
                </a:cubicBezTo>
                <a:close/>
                <a:moveTo>
                  <a:pt x="33781" y="34809"/>
                </a:moveTo>
                <a:cubicBezTo>
                  <a:pt x="34350" y="34809"/>
                  <a:pt x="34634" y="34132"/>
                  <a:pt x="34240" y="33739"/>
                </a:cubicBezTo>
                <a:cubicBezTo>
                  <a:pt x="33847" y="33345"/>
                  <a:pt x="33170" y="33629"/>
                  <a:pt x="33170" y="34176"/>
                </a:cubicBezTo>
                <a:cubicBezTo>
                  <a:pt x="33170" y="34525"/>
                  <a:pt x="33454" y="34809"/>
                  <a:pt x="33781" y="34809"/>
                </a:cubicBezTo>
                <a:close/>
                <a:moveTo>
                  <a:pt x="28974" y="34700"/>
                </a:moveTo>
                <a:cubicBezTo>
                  <a:pt x="29433" y="34700"/>
                  <a:pt x="29673" y="34132"/>
                  <a:pt x="29324" y="33804"/>
                </a:cubicBezTo>
                <a:cubicBezTo>
                  <a:pt x="28996" y="33476"/>
                  <a:pt x="28450" y="33717"/>
                  <a:pt x="28450" y="34176"/>
                </a:cubicBezTo>
                <a:cubicBezTo>
                  <a:pt x="28450" y="34482"/>
                  <a:pt x="28668" y="34700"/>
                  <a:pt x="28974" y="34700"/>
                </a:cubicBezTo>
                <a:close/>
                <a:moveTo>
                  <a:pt x="24145" y="34591"/>
                </a:moveTo>
                <a:cubicBezTo>
                  <a:pt x="24495" y="34591"/>
                  <a:pt x="24670" y="34154"/>
                  <a:pt x="24429" y="33892"/>
                </a:cubicBezTo>
                <a:cubicBezTo>
                  <a:pt x="24167" y="33651"/>
                  <a:pt x="23730" y="33826"/>
                  <a:pt x="23730" y="34176"/>
                </a:cubicBezTo>
                <a:cubicBezTo>
                  <a:pt x="23730" y="34394"/>
                  <a:pt x="23927" y="34591"/>
                  <a:pt x="24145" y="34591"/>
                </a:cubicBezTo>
                <a:close/>
                <a:moveTo>
                  <a:pt x="19316" y="34460"/>
                </a:moveTo>
                <a:cubicBezTo>
                  <a:pt x="19556" y="34460"/>
                  <a:pt x="19688" y="34176"/>
                  <a:pt x="19513" y="34001"/>
                </a:cubicBezTo>
                <a:cubicBezTo>
                  <a:pt x="19338" y="33826"/>
                  <a:pt x="19032" y="33935"/>
                  <a:pt x="19032" y="34198"/>
                </a:cubicBezTo>
                <a:cubicBezTo>
                  <a:pt x="19032" y="34329"/>
                  <a:pt x="19163" y="34460"/>
                  <a:pt x="19316" y="34460"/>
                </a:cubicBezTo>
                <a:close/>
                <a:moveTo>
                  <a:pt x="14487" y="34350"/>
                </a:moveTo>
                <a:cubicBezTo>
                  <a:pt x="14575" y="34350"/>
                  <a:pt x="14640" y="34263"/>
                  <a:pt x="14640" y="34176"/>
                </a:cubicBezTo>
                <a:cubicBezTo>
                  <a:pt x="14640" y="34088"/>
                  <a:pt x="14575" y="34023"/>
                  <a:pt x="14487" y="34023"/>
                </a:cubicBezTo>
                <a:cubicBezTo>
                  <a:pt x="14400" y="34023"/>
                  <a:pt x="14334" y="34088"/>
                  <a:pt x="14334" y="34176"/>
                </a:cubicBezTo>
                <a:cubicBezTo>
                  <a:pt x="14334" y="34263"/>
                  <a:pt x="14400" y="34350"/>
                  <a:pt x="14487" y="34350"/>
                </a:cubicBezTo>
                <a:close/>
                <a:moveTo>
                  <a:pt x="9658" y="34219"/>
                </a:moveTo>
                <a:cubicBezTo>
                  <a:pt x="9680" y="34219"/>
                  <a:pt x="9702" y="34198"/>
                  <a:pt x="9702" y="34176"/>
                </a:cubicBezTo>
                <a:cubicBezTo>
                  <a:pt x="9702" y="34154"/>
                  <a:pt x="9680" y="34132"/>
                  <a:pt x="9658" y="34132"/>
                </a:cubicBezTo>
                <a:cubicBezTo>
                  <a:pt x="9636" y="34132"/>
                  <a:pt x="9614" y="34154"/>
                  <a:pt x="9614" y="34176"/>
                </a:cubicBezTo>
                <a:cubicBezTo>
                  <a:pt x="9614" y="34198"/>
                  <a:pt x="9636" y="34219"/>
                  <a:pt x="9658" y="34219"/>
                </a:cubicBezTo>
                <a:close/>
                <a:moveTo>
                  <a:pt x="144784" y="29368"/>
                </a:moveTo>
                <a:cubicBezTo>
                  <a:pt x="144784" y="29347"/>
                  <a:pt x="144762" y="29347"/>
                  <a:pt x="144762" y="29368"/>
                </a:cubicBezTo>
                <a:lnTo>
                  <a:pt x="144762" y="29368"/>
                </a:lnTo>
                <a:close/>
                <a:moveTo>
                  <a:pt x="139955" y="29456"/>
                </a:moveTo>
                <a:cubicBezTo>
                  <a:pt x="140086" y="29456"/>
                  <a:pt x="140086" y="29259"/>
                  <a:pt x="139955" y="29259"/>
                </a:cubicBezTo>
                <a:cubicBezTo>
                  <a:pt x="139823" y="29259"/>
                  <a:pt x="139823" y="29456"/>
                  <a:pt x="139955" y="29456"/>
                </a:cubicBezTo>
                <a:close/>
                <a:moveTo>
                  <a:pt x="135126" y="29565"/>
                </a:moveTo>
                <a:cubicBezTo>
                  <a:pt x="135257" y="29565"/>
                  <a:pt x="135344" y="29478"/>
                  <a:pt x="135344" y="29347"/>
                </a:cubicBezTo>
                <a:cubicBezTo>
                  <a:pt x="135344" y="29172"/>
                  <a:pt x="135104" y="29063"/>
                  <a:pt x="134973" y="29194"/>
                </a:cubicBezTo>
                <a:cubicBezTo>
                  <a:pt x="134841" y="29347"/>
                  <a:pt x="134929" y="29565"/>
                  <a:pt x="135126" y="29565"/>
                </a:cubicBezTo>
                <a:close/>
                <a:moveTo>
                  <a:pt x="130297" y="29674"/>
                </a:moveTo>
                <a:cubicBezTo>
                  <a:pt x="130602" y="29674"/>
                  <a:pt x="130734" y="29325"/>
                  <a:pt x="130537" y="29128"/>
                </a:cubicBezTo>
                <a:cubicBezTo>
                  <a:pt x="130318" y="28931"/>
                  <a:pt x="129991" y="29063"/>
                  <a:pt x="129991" y="29347"/>
                </a:cubicBezTo>
                <a:cubicBezTo>
                  <a:pt x="129991" y="29521"/>
                  <a:pt x="130122" y="29674"/>
                  <a:pt x="130297" y="29674"/>
                </a:cubicBezTo>
                <a:close/>
                <a:moveTo>
                  <a:pt x="125489" y="29806"/>
                </a:moveTo>
                <a:cubicBezTo>
                  <a:pt x="125883" y="29784"/>
                  <a:pt x="126079" y="29325"/>
                  <a:pt x="125795" y="29041"/>
                </a:cubicBezTo>
                <a:cubicBezTo>
                  <a:pt x="125511" y="28757"/>
                  <a:pt x="125030" y="28953"/>
                  <a:pt x="125030" y="29347"/>
                </a:cubicBezTo>
                <a:cubicBezTo>
                  <a:pt x="125030" y="29609"/>
                  <a:pt x="125227" y="29806"/>
                  <a:pt x="125489" y="29806"/>
                </a:cubicBezTo>
                <a:close/>
                <a:moveTo>
                  <a:pt x="120660" y="29915"/>
                </a:moveTo>
                <a:cubicBezTo>
                  <a:pt x="121141" y="29915"/>
                  <a:pt x="121381" y="29325"/>
                  <a:pt x="121032" y="28975"/>
                </a:cubicBezTo>
                <a:cubicBezTo>
                  <a:pt x="120704" y="28626"/>
                  <a:pt x="120114" y="28866"/>
                  <a:pt x="120114" y="29368"/>
                </a:cubicBezTo>
                <a:cubicBezTo>
                  <a:pt x="120114" y="29653"/>
                  <a:pt x="120354" y="29915"/>
                  <a:pt x="120660" y="29915"/>
                </a:cubicBezTo>
                <a:close/>
                <a:moveTo>
                  <a:pt x="115831" y="30002"/>
                </a:moveTo>
                <a:cubicBezTo>
                  <a:pt x="116421" y="30002"/>
                  <a:pt x="116705" y="29303"/>
                  <a:pt x="116290" y="28888"/>
                </a:cubicBezTo>
                <a:cubicBezTo>
                  <a:pt x="115875" y="28473"/>
                  <a:pt x="115176" y="28779"/>
                  <a:pt x="115176" y="29347"/>
                </a:cubicBezTo>
                <a:cubicBezTo>
                  <a:pt x="115176" y="29718"/>
                  <a:pt x="115460" y="30002"/>
                  <a:pt x="115831" y="30002"/>
                </a:cubicBezTo>
                <a:close/>
                <a:moveTo>
                  <a:pt x="111002" y="30111"/>
                </a:moveTo>
                <a:cubicBezTo>
                  <a:pt x="111680" y="30111"/>
                  <a:pt x="112007" y="29303"/>
                  <a:pt x="111527" y="28822"/>
                </a:cubicBezTo>
                <a:cubicBezTo>
                  <a:pt x="111068" y="28341"/>
                  <a:pt x="110259" y="28691"/>
                  <a:pt x="110259" y="29347"/>
                </a:cubicBezTo>
                <a:cubicBezTo>
                  <a:pt x="110259" y="29762"/>
                  <a:pt x="110587" y="30111"/>
                  <a:pt x="111002" y="30111"/>
                </a:cubicBezTo>
                <a:close/>
                <a:moveTo>
                  <a:pt x="106173" y="30177"/>
                </a:moveTo>
                <a:cubicBezTo>
                  <a:pt x="106916" y="30177"/>
                  <a:pt x="107266" y="29303"/>
                  <a:pt x="106763" y="28779"/>
                </a:cubicBezTo>
                <a:cubicBezTo>
                  <a:pt x="106239" y="28276"/>
                  <a:pt x="105365" y="28626"/>
                  <a:pt x="105365" y="29368"/>
                </a:cubicBezTo>
                <a:cubicBezTo>
                  <a:pt x="105365" y="29806"/>
                  <a:pt x="105714" y="30177"/>
                  <a:pt x="106173" y="30177"/>
                </a:cubicBezTo>
                <a:close/>
                <a:moveTo>
                  <a:pt x="101344" y="30264"/>
                </a:moveTo>
                <a:cubicBezTo>
                  <a:pt x="102153" y="30264"/>
                  <a:pt x="102568" y="29281"/>
                  <a:pt x="102000" y="28713"/>
                </a:cubicBezTo>
                <a:cubicBezTo>
                  <a:pt x="101410" y="28145"/>
                  <a:pt x="100448" y="28538"/>
                  <a:pt x="100448" y="29347"/>
                </a:cubicBezTo>
                <a:cubicBezTo>
                  <a:pt x="100448" y="29849"/>
                  <a:pt x="100842" y="30264"/>
                  <a:pt x="101344" y="30264"/>
                </a:cubicBezTo>
                <a:close/>
                <a:moveTo>
                  <a:pt x="96515" y="30330"/>
                </a:moveTo>
                <a:cubicBezTo>
                  <a:pt x="97389" y="30330"/>
                  <a:pt x="97826" y="29281"/>
                  <a:pt x="97214" y="28669"/>
                </a:cubicBezTo>
                <a:cubicBezTo>
                  <a:pt x="96603" y="28036"/>
                  <a:pt x="95554" y="28473"/>
                  <a:pt x="95554" y="29347"/>
                </a:cubicBezTo>
                <a:cubicBezTo>
                  <a:pt x="95554" y="29893"/>
                  <a:pt x="95991" y="30330"/>
                  <a:pt x="96515" y="30330"/>
                </a:cubicBezTo>
                <a:close/>
                <a:moveTo>
                  <a:pt x="91708" y="30395"/>
                </a:moveTo>
                <a:cubicBezTo>
                  <a:pt x="92626" y="30374"/>
                  <a:pt x="93085" y="29281"/>
                  <a:pt x="92429" y="28626"/>
                </a:cubicBezTo>
                <a:cubicBezTo>
                  <a:pt x="91774" y="27970"/>
                  <a:pt x="90659" y="28429"/>
                  <a:pt x="90659" y="29347"/>
                </a:cubicBezTo>
                <a:cubicBezTo>
                  <a:pt x="90659" y="29915"/>
                  <a:pt x="91140" y="30395"/>
                  <a:pt x="91708" y="30395"/>
                </a:cubicBezTo>
                <a:close/>
                <a:moveTo>
                  <a:pt x="86879" y="30439"/>
                </a:moveTo>
                <a:cubicBezTo>
                  <a:pt x="87840" y="30439"/>
                  <a:pt x="88343" y="29259"/>
                  <a:pt x="87644" y="28582"/>
                </a:cubicBezTo>
                <a:cubicBezTo>
                  <a:pt x="86966" y="27883"/>
                  <a:pt x="85786" y="28363"/>
                  <a:pt x="85786" y="29347"/>
                </a:cubicBezTo>
                <a:cubicBezTo>
                  <a:pt x="85786" y="29958"/>
                  <a:pt x="86267" y="30439"/>
                  <a:pt x="86879" y="30439"/>
                </a:cubicBezTo>
                <a:close/>
                <a:moveTo>
                  <a:pt x="82050" y="30439"/>
                </a:moveTo>
                <a:cubicBezTo>
                  <a:pt x="83011" y="30439"/>
                  <a:pt x="83514" y="29259"/>
                  <a:pt x="82815" y="28582"/>
                </a:cubicBezTo>
                <a:cubicBezTo>
                  <a:pt x="82137" y="27883"/>
                  <a:pt x="80957" y="28363"/>
                  <a:pt x="80957" y="29347"/>
                </a:cubicBezTo>
                <a:cubicBezTo>
                  <a:pt x="80957" y="29958"/>
                  <a:pt x="81438" y="30439"/>
                  <a:pt x="82050" y="30439"/>
                </a:cubicBezTo>
                <a:close/>
                <a:moveTo>
                  <a:pt x="77221" y="30439"/>
                </a:moveTo>
                <a:cubicBezTo>
                  <a:pt x="78204" y="30439"/>
                  <a:pt x="78707" y="29237"/>
                  <a:pt x="78007" y="28538"/>
                </a:cubicBezTo>
                <a:cubicBezTo>
                  <a:pt x="77308" y="27839"/>
                  <a:pt x="76106" y="28341"/>
                  <a:pt x="76106" y="29325"/>
                </a:cubicBezTo>
                <a:cubicBezTo>
                  <a:pt x="76106" y="29937"/>
                  <a:pt x="76609" y="30439"/>
                  <a:pt x="77221" y="30439"/>
                </a:cubicBezTo>
                <a:close/>
                <a:moveTo>
                  <a:pt x="72392" y="30439"/>
                </a:moveTo>
                <a:cubicBezTo>
                  <a:pt x="73375" y="30439"/>
                  <a:pt x="73856" y="29259"/>
                  <a:pt x="73178" y="28582"/>
                </a:cubicBezTo>
                <a:cubicBezTo>
                  <a:pt x="72479" y="27883"/>
                  <a:pt x="71299" y="28363"/>
                  <a:pt x="71299" y="29347"/>
                </a:cubicBezTo>
                <a:cubicBezTo>
                  <a:pt x="71299" y="29958"/>
                  <a:pt x="71802" y="30439"/>
                  <a:pt x="72392" y="30439"/>
                </a:cubicBezTo>
                <a:close/>
                <a:moveTo>
                  <a:pt x="67563" y="30417"/>
                </a:moveTo>
                <a:cubicBezTo>
                  <a:pt x="68524" y="30417"/>
                  <a:pt x="69005" y="29259"/>
                  <a:pt x="68328" y="28582"/>
                </a:cubicBezTo>
                <a:cubicBezTo>
                  <a:pt x="67650" y="27904"/>
                  <a:pt x="66492" y="28385"/>
                  <a:pt x="66492" y="29347"/>
                </a:cubicBezTo>
                <a:cubicBezTo>
                  <a:pt x="66492" y="29937"/>
                  <a:pt x="66973" y="30417"/>
                  <a:pt x="67563" y="30417"/>
                </a:cubicBezTo>
                <a:close/>
                <a:moveTo>
                  <a:pt x="62734" y="30374"/>
                </a:moveTo>
                <a:cubicBezTo>
                  <a:pt x="63673" y="30374"/>
                  <a:pt x="64132" y="29259"/>
                  <a:pt x="63477" y="28604"/>
                </a:cubicBezTo>
                <a:cubicBezTo>
                  <a:pt x="62821" y="27948"/>
                  <a:pt x="61707" y="28429"/>
                  <a:pt x="61707" y="29347"/>
                </a:cubicBezTo>
                <a:cubicBezTo>
                  <a:pt x="61707" y="29915"/>
                  <a:pt x="62166" y="30374"/>
                  <a:pt x="62734" y="30374"/>
                </a:cubicBezTo>
                <a:close/>
                <a:moveTo>
                  <a:pt x="57927" y="30308"/>
                </a:moveTo>
                <a:cubicBezTo>
                  <a:pt x="58801" y="30308"/>
                  <a:pt x="59238" y="29259"/>
                  <a:pt x="58604" y="28647"/>
                </a:cubicBezTo>
                <a:cubicBezTo>
                  <a:pt x="57992" y="28036"/>
                  <a:pt x="56943" y="28473"/>
                  <a:pt x="56943" y="29347"/>
                </a:cubicBezTo>
                <a:cubicBezTo>
                  <a:pt x="56943" y="29871"/>
                  <a:pt x="57380" y="30308"/>
                  <a:pt x="57927" y="30308"/>
                </a:cubicBezTo>
                <a:close/>
                <a:moveTo>
                  <a:pt x="53098" y="30243"/>
                </a:moveTo>
                <a:cubicBezTo>
                  <a:pt x="53906" y="30243"/>
                  <a:pt x="54299" y="29259"/>
                  <a:pt x="53731" y="28691"/>
                </a:cubicBezTo>
                <a:cubicBezTo>
                  <a:pt x="53163" y="28123"/>
                  <a:pt x="52180" y="28538"/>
                  <a:pt x="52180" y="29347"/>
                </a:cubicBezTo>
                <a:cubicBezTo>
                  <a:pt x="52180" y="29849"/>
                  <a:pt x="52595" y="30243"/>
                  <a:pt x="53098" y="30243"/>
                </a:cubicBezTo>
                <a:close/>
                <a:moveTo>
                  <a:pt x="48268" y="30177"/>
                </a:moveTo>
                <a:cubicBezTo>
                  <a:pt x="48990" y="30177"/>
                  <a:pt x="49361" y="29281"/>
                  <a:pt x="48858" y="28779"/>
                </a:cubicBezTo>
                <a:cubicBezTo>
                  <a:pt x="48334" y="28254"/>
                  <a:pt x="47438" y="28626"/>
                  <a:pt x="47438" y="29347"/>
                </a:cubicBezTo>
                <a:cubicBezTo>
                  <a:pt x="47438" y="29806"/>
                  <a:pt x="47810" y="30177"/>
                  <a:pt x="48268" y="30177"/>
                </a:cubicBezTo>
                <a:close/>
                <a:moveTo>
                  <a:pt x="43439" y="30068"/>
                </a:moveTo>
                <a:cubicBezTo>
                  <a:pt x="44095" y="30068"/>
                  <a:pt x="44423" y="29281"/>
                  <a:pt x="43964" y="28822"/>
                </a:cubicBezTo>
                <a:cubicBezTo>
                  <a:pt x="43505" y="28341"/>
                  <a:pt x="42697" y="28691"/>
                  <a:pt x="42697" y="29347"/>
                </a:cubicBezTo>
                <a:cubicBezTo>
                  <a:pt x="42697" y="29740"/>
                  <a:pt x="43046" y="30068"/>
                  <a:pt x="43439" y="30068"/>
                </a:cubicBezTo>
                <a:close/>
                <a:moveTo>
                  <a:pt x="38610" y="29980"/>
                </a:moveTo>
                <a:cubicBezTo>
                  <a:pt x="39200" y="29980"/>
                  <a:pt x="39484" y="29281"/>
                  <a:pt x="39069" y="28888"/>
                </a:cubicBezTo>
                <a:cubicBezTo>
                  <a:pt x="38676" y="28473"/>
                  <a:pt x="37977" y="28757"/>
                  <a:pt x="37977" y="29347"/>
                </a:cubicBezTo>
                <a:cubicBezTo>
                  <a:pt x="37977" y="29696"/>
                  <a:pt x="38261" y="29980"/>
                  <a:pt x="38610" y="29980"/>
                </a:cubicBezTo>
                <a:close/>
                <a:moveTo>
                  <a:pt x="33781" y="29871"/>
                </a:moveTo>
                <a:cubicBezTo>
                  <a:pt x="34284" y="29871"/>
                  <a:pt x="34524" y="29281"/>
                  <a:pt x="34175" y="28953"/>
                </a:cubicBezTo>
                <a:cubicBezTo>
                  <a:pt x="33825" y="28604"/>
                  <a:pt x="33235" y="28844"/>
                  <a:pt x="33235" y="29325"/>
                </a:cubicBezTo>
                <a:cubicBezTo>
                  <a:pt x="33235" y="29631"/>
                  <a:pt x="33497" y="29871"/>
                  <a:pt x="33781" y="29871"/>
                </a:cubicBezTo>
                <a:close/>
                <a:moveTo>
                  <a:pt x="28974" y="29762"/>
                </a:moveTo>
                <a:cubicBezTo>
                  <a:pt x="29346" y="29762"/>
                  <a:pt x="29542" y="29303"/>
                  <a:pt x="29280" y="29041"/>
                </a:cubicBezTo>
                <a:cubicBezTo>
                  <a:pt x="28996" y="28779"/>
                  <a:pt x="28537" y="28953"/>
                  <a:pt x="28537" y="29347"/>
                </a:cubicBezTo>
                <a:cubicBezTo>
                  <a:pt x="28537" y="29587"/>
                  <a:pt x="28734" y="29762"/>
                  <a:pt x="28974" y="29762"/>
                </a:cubicBezTo>
                <a:close/>
                <a:moveTo>
                  <a:pt x="24145" y="29674"/>
                </a:moveTo>
                <a:cubicBezTo>
                  <a:pt x="24429" y="29674"/>
                  <a:pt x="24560" y="29325"/>
                  <a:pt x="24364" y="29106"/>
                </a:cubicBezTo>
                <a:cubicBezTo>
                  <a:pt x="24167" y="28910"/>
                  <a:pt x="23817" y="29063"/>
                  <a:pt x="23817" y="29347"/>
                </a:cubicBezTo>
                <a:cubicBezTo>
                  <a:pt x="23817" y="29521"/>
                  <a:pt x="23970" y="29674"/>
                  <a:pt x="24145" y="29674"/>
                </a:cubicBezTo>
                <a:close/>
                <a:moveTo>
                  <a:pt x="19316" y="29543"/>
                </a:moveTo>
                <a:cubicBezTo>
                  <a:pt x="19491" y="29543"/>
                  <a:pt x="19578" y="29325"/>
                  <a:pt x="19469" y="29194"/>
                </a:cubicBezTo>
                <a:cubicBezTo>
                  <a:pt x="19338" y="29063"/>
                  <a:pt x="19119" y="29172"/>
                  <a:pt x="19119" y="29347"/>
                </a:cubicBezTo>
                <a:cubicBezTo>
                  <a:pt x="19119" y="29456"/>
                  <a:pt x="19207" y="29543"/>
                  <a:pt x="19316" y="29543"/>
                </a:cubicBezTo>
                <a:close/>
                <a:moveTo>
                  <a:pt x="14487" y="29434"/>
                </a:moveTo>
                <a:cubicBezTo>
                  <a:pt x="14531" y="29434"/>
                  <a:pt x="14575" y="29390"/>
                  <a:pt x="14575" y="29347"/>
                </a:cubicBezTo>
                <a:cubicBezTo>
                  <a:pt x="14575" y="29303"/>
                  <a:pt x="14531" y="29259"/>
                  <a:pt x="14487" y="29259"/>
                </a:cubicBezTo>
                <a:cubicBezTo>
                  <a:pt x="14443" y="29259"/>
                  <a:pt x="14400" y="29303"/>
                  <a:pt x="14400" y="29347"/>
                </a:cubicBezTo>
                <a:cubicBezTo>
                  <a:pt x="14400" y="29390"/>
                  <a:pt x="14443" y="29434"/>
                  <a:pt x="14487" y="29434"/>
                </a:cubicBezTo>
                <a:close/>
                <a:moveTo>
                  <a:pt x="139955" y="24539"/>
                </a:moveTo>
                <a:cubicBezTo>
                  <a:pt x="139976" y="24539"/>
                  <a:pt x="139976" y="24539"/>
                  <a:pt x="139976" y="24518"/>
                </a:cubicBezTo>
                <a:cubicBezTo>
                  <a:pt x="139976" y="24496"/>
                  <a:pt x="139976" y="24496"/>
                  <a:pt x="139955" y="24496"/>
                </a:cubicBezTo>
                <a:cubicBezTo>
                  <a:pt x="139933" y="24496"/>
                  <a:pt x="139933" y="24496"/>
                  <a:pt x="139933" y="24518"/>
                </a:cubicBezTo>
                <a:cubicBezTo>
                  <a:pt x="139933" y="24539"/>
                  <a:pt x="139933" y="24539"/>
                  <a:pt x="139955" y="24539"/>
                </a:cubicBezTo>
                <a:close/>
                <a:moveTo>
                  <a:pt x="135126" y="24649"/>
                </a:moveTo>
                <a:cubicBezTo>
                  <a:pt x="135344" y="24649"/>
                  <a:pt x="134994" y="24321"/>
                  <a:pt x="134994" y="24518"/>
                </a:cubicBezTo>
                <a:cubicBezTo>
                  <a:pt x="134994" y="24605"/>
                  <a:pt x="135060" y="24649"/>
                  <a:pt x="135126" y="24649"/>
                </a:cubicBezTo>
                <a:close/>
                <a:moveTo>
                  <a:pt x="130297" y="24758"/>
                </a:moveTo>
                <a:cubicBezTo>
                  <a:pt x="130624" y="24758"/>
                  <a:pt x="130624" y="24277"/>
                  <a:pt x="130297" y="24277"/>
                </a:cubicBezTo>
                <a:cubicBezTo>
                  <a:pt x="129991" y="24277"/>
                  <a:pt x="129991" y="24758"/>
                  <a:pt x="130297" y="24758"/>
                </a:cubicBezTo>
                <a:close/>
                <a:moveTo>
                  <a:pt x="125489" y="24867"/>
                </a:moveTo>
                <a:cubicBezTo>
                  <a:pt x="125795" y="24867"/>
                  <a:pt x="125948" y="24496"/>
                  <a:pt x="125730" y="24277"/>
                </a:cubicBezTo>
                <a:cubicBezTo>
                  <a:pt x="125511" y="24059"/>
                  <a:pt x="125140" y="24212"/>
                  <a:pt x="125140" y="24518"/>
                </a:cubicBezTo>
                <a:cubicBezTo>
                  <a:pt x="125140" y="24714"/>
                  <a:pt x="125293" y="24867"/>
                  <a:pt x="125489" y="24867"/>
                </a:cubicBezTo>
                <a:close/>
                <a:moveTo>
                  <a:pt x="120660" y="24976"/>
                </a:moveTo>
                <a:cubicBezTo>
                  <a:pt x="121054" y="24976"/>
                  <a:pt x="121250" y="24474"/>
                  <a:pt x="120966" y="24190"/>
                </a:cubicBezTo>
                <a:cubicBezTo>
                  <a:pt x="120682" y="23906"/>
                  <a:pt x="120201" y="24124"/>
                  <a:pt x="120201" y="24518"/>
                </a:cubicBezTo>
                <a:cubicBezTo>
                  <a:pt x="120201" y="24780"/>
                  <a:pt x="120398" y="24976"/>
                  <a:pt x="120660" y="24976"/>
                </a:cubicBezTo>
                <a:close/>
                <a:moveTo>
                  <a:pt x="115831" y="25064"/>
                </a:moveTo>
                <a:cubicBezTo>
                  <a:pt x="116312" y="25064"/>
                  <a:pt x="116552" y="24474"/>
                  <a:pt x="116225" y="24146"/>
                </a:cubicBezTo>
                <a:cubicBezTo>
                  <a:pt x="115875" y="23797"/>
                  <a:pt x="115285" y="24037"/>
                  <a:pt x="115285" y="24518"/>
                </a:cubicBezTo>
                <a:cubicBezTo>
                  <a:pt x="115285" y="24824"/>
                  <a:pt x="115525" y="25064"/>
                  <a:pt x="115831" y="25064"/>
                </a:cubicBezTo>
                <a:close/>
                <a:moveTo>
                  <a:pt x="111002" y="25151"/>
                </a:moveTo>
                <a:cubicBezTo>
                  <a:pt x="111570" y="25151"/>
                  <a:pt x="111833" y="24474"/>
                  <a:pt x="111439" y="24081"/>
                </a:cubicBezTo>
                <a:cubicBezTo>
                  <a:pt x="111046" y="23687"/>
                  <a:pt x="110369" y="23971"/>
                  <a:pt x="110369" y="24518"/>
                </a:cubicBezTo>
                <a:cubicBezTo>
                  <a:pt x="110369" y="24867"/>
                  <a:pt x="110653" y="25151"/>
                  <a:pt x="111002" y="25151"/>
                </a:cubicBezTo>
                <a:close/>
                <a:moveTo>
                  <a:pt x="106173" y="25239"/>
                </a:moveTo>
                <a:cubicBezTo>
                  <a:pt x="106807" y="25239"/>
                  <a:pt x="107135" y="24452"/>
                  <a:pt x="106676" y="24015"/>
                </a:cubicBezTo>
                <a:cubicBezTo>
                  <a:pt x="106217" y="23556"/>
                  <a:pt x="105452" y="23884"/>
                  <a:pt x="105452" y="24518"/>
                </a:cubicBezTo>
                <a:cubicBezTo>
                  <a:pt x="105452" y="24911"/>
                  <a:pt x="105780" y="25239"/>
                  <a:pt x="106173" y="25239"/>
                </a:cubicBezTo>
                <a:close/>
                <a:moveTo>
                  <a:pt x="101344" y="25304"/>
                </a:moveTo>
                <a:cubicBezTo>
                  <a:pt x="102043" y="25304"/>
                  <a:pt x="102415" y="24452"/>
                  <a:pt x="101912" y="23971"/>
                </a:cubicBezTo>
                <a:cubicBezTo>
                  <a:pt x="101410" y="23469"/>
                  <a:pt x="100558" y="23818"/>
                  <a:pt x="100558" y="24518"/>
                </a:cubicBezTo>
                <a:cubicBezTo>
                  <a:pt x="100558" y="24955"/>
                  <a:pt x="100907" y="25304"/>
                  <a:pt x="101344" y="25304"/>
                </a:cubicBezTo>
                <a:close/>
                <a:moveTo>
                  <a:pt x="96515" y="25370"/>
                </a:moveTo>
                <a:cubicBezTo>
                  <a:pt x="97280" y="25370"/>
                  <a:pt x="97673" y="24452"/>
                  <a:pt x="97127" y="23906"/>
                </a:cubicBezTo>
                <a:cubicBezTo>
                  <a:pt x="96603" y="23381"/>
                  <a:pt x="95663" y="23753"/>
                  <a:pt x="95663" y="24518"/>
                </a:cubicBezTo>
                <a:cubicBezTo>
                  <a:pt x="95663" y="24998"/>
                  <a:pt x="96056" y="25370"/>
                  <a:pt x="96515" y="25370"/>
                </a:cubicBezTo>
                <a:close/>
                <a:moveTo>
                  <a:pt x="91708" y="25435"/>
                </a:moveTo>
                <a:cubicBezTo>
                  <a:pt x="92516" y="25435"/>
                  <a:pt x="92910" y="24452"/>
                  <a:pt x="92342" y="23884"/>
                </a:cubicBezTo>
                <a:cubicBezTo>
                  <a:pt x="91774" y="23294"/>
                  <a:pt x="90790" y="23709"/>
                  <a:pt x="90790" y="24518"/>
                </a:cubicBezTo>
                <a:cubicBezTo>
                  <a:pt x="90790" y="25020"/>
                  <a:pt x="91205" y="25435"/>
                  <a:pt x="91708" y="25435"/>
                </a:cubicBezTo>
                <a:close/>
                <a:moveTo>
                  <a:pt x="86879" y="25457"/>
                </a:moveTo>
                <a:cubicBezTo>
                  <a:pt x="87709" y="25457"/>
                  <a:pt x="88124" y="24452"/>
                  <a:pt x="87534" y="23862"/>
                </a:cubicBezTo>
                <a:cubicBezTo>
                  <a:pt x="86944" y="23272"/>
                  <a:pt x="85939" y="23687"/>
                  <a:pt x="85939" y="24518"/>
                </a:cubicBezTo>
                <a:cubicBezTo>
                  <a:pt x="85939" y="25042"/>
                  <a:pt x="86354" y="25457"/>
                  <a:pt x="86879" y="25457"/>
                </a:cubicBezTo>
                <a:close/>
                <a:moveTo>
                  <a:pt x="82050" y="25479"/>
                </a:moveTo>
                <a:cubicBezTo>
                  <a:pt x="82902" y="25479"/>
                  <a:pt x="83339" y="24452"/>
                  <a:pt x="82727" y="23840"/>
                </a:cubicBezTo>
                <a:cubicBezTo>
                  <a:pt x="82115" y="23228"/>
                  <a:pt x="81088" y="23665"/>
                  <a:pt x="81088" y="24518"/>
                </a:cubicBezTo>
                <a:cubicBezTo>
                  <a:pt x="81088" y="25042"/>
                  <a:pt x="81525" y="25479"/>
                  <a:pt x="82050" y="25479"/>
                </a:cubicBezTo>
                <a:close/>
                <a:moveTo>
                  <a:pt x="77221" y="25479"/>
                </a:moveTo>
                <a:cubicBezTo>
                  <a:pt x="78073" y="25479"/>
                  <a:pt x="78510" y="24452"/>
                  <a:pt x="77898" y="23840"/>
                </a:cubicBezTo>
                <a:cubicBezTo>
                  <a:pt x="77308" y="23228"/>
                  <a:pt x="76259" y="23665"/>
                  <a:pt x="76259" y="24518"/>
                </a:cubicBezTo>
                <a:cubicBezTo>
                  <a:pt x="76259" y="25042"/>
                  <a:pt x="76696" y="25479"/>
                  <a:pt x="77221" y="25479"/>
                </a:cubicBezTo>
                <a:close/>
                <a:moveTo>
                  <a:pt x="72392" y="25479"/>
                </a:moveTo>
                <a:cubicBezTo>
                  <a:pt x="73266" y="25479"/>
                  <a:pt x="73681" y="24452"/>
                  <a:pt x="73069" y="23840"/>
                </a:cubicBezTo>
                <a:cubicBezTo>
                  <a:pt x="72479" y="23228"/>
                  <a:pt x="71430" y="23665"/>
                  <a:pt x="71430" y="24518"/>
                </a:cubicBezTo>
                <a:cubicBezTo>
                  <a:pt x="71430" y="25042"/>
                  <a:pt x="71867" y="25479"/>
                  <a:pt x="72392" y="25479"/>
                </a:cubicBezTo>
                <a:close/>
                <a:moveTo>
                  <a:pt x="67563" y="25457"/>
                </a:moveTo>
                <a:cubicBezTo>
                  <a:pt x="68415" y="25457"/>
                  <a:pt x="68830" y="24452"/>
                  <a:pt x="68240" y="23862"/>
                </a:cubicBezTo>
                <a:cubicBezTo>
                  <a:pt x="67650" y="23272"/>
                  <a:pt x="66623" y="23687"/>
                  <a:pt x="66623" y="24518"/>
                </a:cubicBezTo>
                <a:cubicBezTo>
                  <a:pt x="66645" y="25042"/>
                  <a:pt x="67060" y="25457"/>
                  <a:pt x="67563" y="25457"/>
                </a:cubicBezTo>
                <a:close/>
                <a:moveTo>
                  <a:pt x="62734" y="25413"/>
                </a:moveTo>
                <a:cubicBezTo>
                  <a:pt x="63542" y="25413"/>
                  <a:pt x="63957" y="24452"/>
                  <a:pt x="63389" y="23884"/>
                </a:cubicBezTo>
                <a:cubicBezTo>
                  <a:pt x="62821" y="23316"/>
                  <a:pt x="61838" y="23709"/>
                  <a:pt x="61838" y="24518"/>
                </a:cubicBezTo>
                <a:cubicBezTo>
                  <a:pt x="61838" y="25020"/>
                  <a:pt x="62253" y="25413"/>
                  <a:pt x="62734" y="25413"/>
                </a:cubicBezTo>
                <a:close/>
                <a:moveTo>
                  <a:pt x="57927" y="25370"/>
                </a:moveTo>
                <a:cubicBezTo>
                  <a:pt x="58669" y="25370"/>
                  <a:pt x="59041" y="24452"/>
                  <a:pt x="58517" y="23928"/>
                </a:cubicBezTo>
                <a:cubicBezTo>
                  <a:pt x="57992" y="23381"/>
                  <a:pt x="57074" y="23775"/>
                  <a:pt x="57074" y="24518"/>
                </a:cubicBezTo>
                <a:cubicBezTo>
                  <a:pt x="57074" y="24976"/>
                  <a:pt x="57446" y="25370"/>
                  <a:pt x="57927" y="25370"/>
                </a:cubicBezTo>
                <a:close/>
                <a:moveTo>
                  <a:pt x="53098" y="25304"/>
                </a:moveTo>
                <a:cubicBezTo>
                  <a:pt x="53797" y="25304"/>
                  <a:pt x="54146" y="24452"/>
                  <a:pt x="53644" y="23971"/>
                </a:cubicBezTo>
                <a:cubicBezTo>
                  <a:pt x="53163" y="23469"/>
                  <a:pt x="52311" y="23818"/>
                  <a:pt x="52311" y="24518"/>
                </a:cubicBezTo>
                <a:cubicBezTo>
                  <a:pt x="52311" y="24955"/>
                  <a:pt x="52661" y="25304"/>
                  <a:pt x="53098" y="25304"/>
                </a:cubicBezTo>
                <a:close/>
                <a:moveTo>
                  <a:pt x="48268" y="25239"/>
                </a:moveTo>
                <a:cubicBezTo>
                  <a:pt x="48902" y="25239"/>
                  <a:pt x="49208" y="24474"/>
                  <a:pt x="48771" y="24015"/>
                </a:cubicBezTo>
                <a:cubicBezTo>
                  <a:pt x="48334" y="23578"/>
                  <a:pt x="47547" y="23884"/>
                  <a:pt x="47547" y="24518"/>
                </a:cubicBezTo>
                <a:cubicBezTo>
                  <a:pt x="47547" y="24911"/>
                  <a:pt x="47875" y="25239"/>
                  <a:pt x="48268" y="25239"/>
                </a:cubicBezTo>
                <a:close/>
                <a:moveTo>
                  <a:pt x="43439" y="25151"/>
                </a:moveTo>
                <a:cubicBezTo>
                  <a:pt x="44008" y="25151"/>
                  <a:pt x="44292" y="24474"/>
                  <a:pt x="43876" y="24081"/>
                </a:cubicBezTo>
                <a:cubicBezTo>
                  <a:pt x="43483" y="23687"/>
                  <a:pt x="42806" y="23971"/>
                  <a:pt x="42806" y="24518"/>
                </a:cubicBezTo>
                <a:cubicBezTo>
                  <a:pt x="42806" y="24867"/>
                  <a:pt x="43090" y="25151"/>
                  <a:pt x="43439" y="25151"/>
                </a:cubicBezTo>
                <a:close/>
                <a:moveTo>
                  <a:pt x="38610" y="25064"/>
                </a:moveTo>
                <a:cubicBezTo>
                  <a:pt x="39113" y="25064"/>
                  <a:pt x="39353" y="24474"/>
                  <a:pt x="39026" y="24124"/>
                </a:cubicBezTo>
                <a:cubicBezTo>
                  <a:pt x="38676" y="23775"/>
                  <a:pt x="38086" y="24015"/>
                  <a:pt x="38086" y="24518"/>
                </a:cubicBezTo>
                <a:cubicBezTo>
                  <a:pt x="38086" y="24802"/>
                  <a:pt x="38326" y="25042"/>
                  <a:pt x="38610" y="25064"/>
                </a:cubicBezTo>
                <a:close/>
                <a:moveTo>
                  <a:pt x="33781" y="24955"/>
                </a:moveTo>
                <a:cubicBezTo>
                  <a:pt x="34197" y="24955"/>
                  <a:pt x="34393" y="24496"/>
                  <a:pt x="34109" y="24212"/>
                </a:cubicBezTo>
                <a:cubicBezTo>
                  <a:pt x="33825" y="23928"/>
                  <a:pt x="33344" y="24124"/>
                  <a:pt x="33344" y="24518"/>
                </a:cubicBezTo>
                <a:cubicBezTo>
                  <a:pt x="33344" y="24758"/>
                  <a:pt x="33541" y="24955"/>
                  <a:pt x="33781" y="24955"/>
                </a:cubicBezTo>
                <a:close/>
                <a:moveTo>
                  <a:pt x="28974" y="24845"/>
                </a:moveTo>
                <a:cubicBezTo>
                  <a:pt x="29368" y="24824"/>
                  <a:pt x="29368" y="24212"/>
                  <a:pt x="28974" y="24190"/>
                </a:cubicBezTo>
                <a:cubicBezTo>
                  <a:pt x="28472" y="24146"/>
                  <a:pt x="28472" y="24889"/>
                  <a:pt x="28974" y="24845"/>
                </a:cubicBezTo>
                <a:close/>
                <a:moveTo>
                  <a:pt x="24145" y="24758"/>
                </a:moveTo>
                <a:cubicBezTo>
                  <a:pt x="24254" y="24758"/>
                  <a:pt x="24364" y="24649"/>
                  <a:pt x="24364" y="24518"/>
                </a:cubicBezTo>
                <a:cubicBezTo>
                  <a:pt x="24364" y="24212"/>
                  <a:pt x="23905" y="24212"/>
                  <a:pt x="23905" y="24518"/>
                </a:cubicBezTo>
                <a:cubicBezTo>
                  <a:pt x="23905" y="24649"/>
                  <a:pt x="24014" y="24758"/>
                  <a:pt x="24145" y="24758"/>
                </a:cubicBezTo>
                <a:close/>
                <a:moveTo>
                  <a:pt x="19316" y="24649"/>
                </a:moveTo>
                <a:cubicBezTo>
                  <a:pt x="19469" y="24649"/>
                  <a:pt x="19469" y="24408"/>
                  <a:pt x="19316" y="24408"/>
                </a:cubicBezTo>
                <a:cubicBezTo>
                  <a:pt x="19163" y="24408"/>
                  <a:pt x="19163" y="24649"/>
                  <a:pt x="19316" y="24649"/>
                </a:cubicBezTo>
                <a:close/>
                <a:moveTo>
                  <a:pt x="14487" y="24561"/>
                </a:moveTo>
                <a:cubicBezTo>
                  <a:pt x="14509" y="24539"/>
                  <a:pt x="14509" y="24539"/>
                  <a:pt x="14509" y="24518"/>
                </a:cubicBezTo>
                <a:cubicBezTo>
                  <a:pt x="14509" y="24518"/>
                  <a:pt x="14509" y="24496"/>
                  <a:pt x="14487" y="24496"/>
                </a:cubicBezTo>
                <a:cubicBezTo>
                  <a:pt x="14465" y="24496"/>
                  <a:pt x="14465" y="24518"/>
                  <a:pt x="14465" y="24518"/>
                </a:cubicBezTo>
                <a:cubicBezTo>
                  <a:pt x="14465" y="24539"/>
                  <a:pt x="14465" y="24561"/>
                  <a:pt x="14487" y="24561"/>
                </a:cubicBezTo>
                <a:close/>
                <a:moveTo>
                  <a:pt x="135126" y="19754"/>
                </a:moveTo>
                <a:cubicBezTo>
                  <a:pt x="135169" y="19754"/>
                  <a:pt x="135191" y="19732"/>
                  <a:pt x="135191" y="19689"/>
                </a:cubicBezTo>
                <a:cubicBezTo>
                  <a:pt x="135191" y="19667"/>
                  <a:pt x="135169" y="19645"/>
                  <a:pt x="135126" y="19645"/>
                </a:cubicBezTo>
                <a:cubicBezTo>
                  <a:pt x="135104" y="19645"/>
                  <a:pt x="135082" y="19667"/>
                  <a:pt x="135082" y="19689"/>
                </a:cubicBezTo>
                <a:cubicBezTo>
                  <a:pt x="135082" y="19732"/>
                  <a:pt x="135104" y="19754"/>
                  <a:pt x="135126" y="19754"/>
                </a:cubicBezTo>
                <a:close/>
                <a:moveTo>
                  <a:pt x="130297" y="19842"/>
                </a:moveTo>
                <a:cubicBezTo>
                  <a:pt x="130384" y="19842"/>
                  <a:pt x="130449" y="19776"/>
                  <a:pt x="130449" y="19689"/>
                </a:cubicBezTo>
                <a:cubicBezTo>
                  <a:pt x="130449" y="19623"/>
                  <a:pt x="130384" y="19557"/>
                  <a:pt x="130297" y="19557"/>
                </a:cubicBezTo>
                <a:cubicBezTo>
                  <a:pt x="130231" y="19557"/>
                  <a:pt x="130165" y="19623"/>
                  <a:pt x="130165" y="19689"/>
                </a:cubicBezTo>
                <a:cubicBezTo>
                  <a:pt x="130165" y="19776"/>
                  <a:pt x="130231" y="19842"/>
                  <a:pt x="130297" y="19842"/>
                </a:cubicBezTo>
                <a:close/>
                <a:moveTo>
                  <a:pt x="125489" y="19951"/>
                </a:moveTo>
                <a:cubicBezTo>
                  <a:pt x="125708" y="19951"/>
                  <a:pt x="125817" y="19667"/>
                  <a:pt x="125664" y="19514"/>
                </a:cubicBezTo>
                <a:cubicBezTo>
                  <a:pt x="125489" y="19361"/>
                  <a:pt x="125227" y="19470"/>
                  <a:pt x="125227" y="19689"/>
                </a:cubicBezTo>
                <a:cubicBezTo>
                  <a:pt x="125227" y="19842"/>
                  <a:pt x="125336" y="19951"/>
                  <a:pt x="125489" y="19951"/>
                </a:cubicBezTo>
                <a:close/>
                <a:moveTo>
                  <a:pt x="120660" y="20038"/>
                </a:moveTo>
                <a:cubicBezTo>
                  <a:pt x="120966" y="20038"/>
                  <a:pt x="121119" y="19667"/>
                  <a:pt x="120901" y="19448"/>
                </a:cubicBezTo>
                <a:cubicBezTo>
                  <a:pt x="120682" y="19230"/>
                  <a:pt x="120311" y="19383"/>
                  <a:pt x="120311" y="19689"/>
                </a:cubicBezTo>
                <a:cubicBezTo>
                  <a:pt x="120311" y="19885"/>
                  <a:pt x="120464" y="20038"/>
                  <a:pt x="120660" y="20038"/>
                </a:cubicBezTo>
                <a:close/>
                <a:moveTo>
                  <a:pt x="115831" y="20147"/>
                </a:moveTo>
                <a:cubicBezTo>
                  <a:pt x="116225" y="20147"/>
                  <a:pt x="116421" y="19667"/>
                  <a:pt x="116137" y="19383"/>
                </a:cubicBezTo>
                <a:cubicBezTo>
                  <a:pt x="115853" y="19099"/>
                  <a:pt x="115394" y="19295"/>
                  <a:pt x="115394" y="19689"/>
                </a:cubicBezTo>
                <a:cubicBezTo>
                  <a:pt x="115394" y="19951"/>
                  <a:pt x="115591" y="20147"/>
                  <a:pt x="115831" y="20147"/>
                </a:cubicBezTo>
                <a:close/>
                <a:moveTo>
                  <a:pt x="111002" y="20213"/>
                </a:moveTo>
                <a:cubicBezTo>
                  <a:pt x="111461" y="20213"/>
                  <a:pt x="111701" y="19645"/>
                  <a:pt x="111374" y="19317"/>
                </a:cubicBezTo>
                <a:cubicBezTo>
                  <a:pt x="111046" y="18989"/>
                  <a:pt x="110478" y="19230"/>
                  <a:pt x="110478" y="19689"/>
                </a:cubicBezTo>
                <a:cubicBezTo>
                  <a:pt x="110478" y="19994"/>
                  <a:pt x="110718" y="20213"/>
                  <a:pt x="111002" y="20213"/>
                </a:cubicBezTo>
                <a:close/>
                <a:moveTo>
                  <a:pt x="106173" y="20300"/>
                </a:moveTo>
                <a:cubicBezTo>
                  <a:pt x="106719" y="20300"/>
                  <a:pt x="106982" y="19645"/>
                  <a:pt x="106610" y="19273"/>
                </a:cubicBezTo>
                <a:cubicBezTo>
                  <a:pt x="106217" y="18880"/>
                  <a:pt x="105583" y="19164"/>
                  <a:pt x="105583" y="19689"/>
                </a:cubicBezTo>
                <a:cubicBezTo>
                  <a:pt x="105583" y="20038"/>
                  <a:pt x="105845" y="20300"/>
                  <a:pt x="106173" y="20300"/>
                </a:cubicBezTo>
                <a:close/>
                <a:moveTo>
                  <a:pt x="101344" y="20366"/>
                </a:moveTo>
                <a:cubicBezTo>
                  <a:pt x="101956" y="20366"/>
                  <a:pt x="102240" y="19645"/>
                  <a:pt x="101825" y="19230"/>
                </a:cubicBezTo>
                <a:cubicBezTo>
                  <a:pt x="101410" y="18793"/>
                  <a:pt x="100689" y="19099"/>
                  <a:pt x="100689" y="19689"/>
                </a:cubicBezTo>
                <a:cubicBezTo>
                  <a:pt x="100689" y="20060"/>
                  <a:pt x="100973" y="20366"/>
                  <a:pt x="101344" y="20366"/>
                </a:cubicBezTo>
                <a:close/>
                <a:moveTo>
                  <a:pt x="96515" y="20431"/>
                </a:moveTo>
                <a:cubicBezTo>
                  <a:pt x="97171" y="20431"/>
                  <a:pt x="97498" y="19645"/>
                  <a:pt x="97040" y="19186"/>
                </a:cubicBezTo>
                <a:cubicBezTo>
                  <a:pt x="96581" y="18727"/>
                  <a:pt x="95794" y="19055"/>
                  <a:pt x="95794" y="19689"/>
                </a:cubicBezTo>
                <a:cubicBezTo>
                  <a:pt x="95794" y="20104"/>
                  <a:pt x="96122" y="20431"/>
                  <a:pt x="96515" y="20431"/>
                </a:cubicBezTo>
                <a:close/>
                <a:moveTo>
                  <a:pt x="91708" y="20475"/>
                </a:moveTo>
                <a:cubicBezTo>
                  <a:pt x="92385" y="20475"/>
                  <a:pt x="92735" y="19645"/>
                  <a:pt x="92254" y="19142"/>
                </a:cubicBezTo>
                <a:cubicBezTo>
                  <a:pt x="91752" y="18662"/>
                  <a:pt x="90921" y="19011"/>
                  <a:pt x="90921" y="19689"/>
                </a:cubicBezTo>
                <a:cubicBezTo>
                  <a:pt x="90921" y="20126"/>
                  <a:pt x="91271" y="20475"/>
                  <a:pt x="91708" y="20475"/>
                </a:cubicBezTo>
                <a:close/>
                <a:moveTo>
                  <a:pt x="86879" y="20497"/>
                </a:moveTo>
                <a:cubicBezTo>
                  <a:pt x="87578" y="20497"/>
                  <a:pt x="87950" y="19645"/>
                  <a:pt x="87447" y="19120"/>
                </a:cubicBezTo>
                <a:cubicBezTo>
                  <a:pt x="86944" y="18618"/>
                  <a:pt x="86070" y="18989"/>
                  <a:pt x="86070" y="19689"/>
                </a:cubicBezTo>
                <a:cubicBezTo>
                  <a:pt x="86070" y="20147"/>
                  <a:pt x="86420" y="20497"/>
                  <a:pt x="86879" y="20497"/>
                </a:cubicBezTo>
                <a:close/>
                <a:moveTo>
                  <a:pt x="82050" y="20519"/>
                </a:moveTo>
                <a:cubicBezTo>
                  <a:pt x="82771" y="20519"/>
                  <a:pt x="83142" y="19645"/>
                  <a:pt x="82618" y="19120"/>
                </a:cubicBezTo>
                <a:cubicBezTo>
                  <a:pt x="82115" y="18618"/>
                  <a:pt x="81220" y="18967"/>
                  <a:pt x="81220" y="19710"/>
                </a:cubicBezTo>
                <a:cubicBezTo>
                  <a:pt x="81220" y="20169"/>
                  <a:pt x="81591" y="20519"/>
                  <a:pt x="82050" y="20519"/>
                </a:cubicBezTo>
                <a:close/>
                <a:moveTo>
                  <a:pt x="77221" y="20519"/>
                </a:moveTo>
                <a:cubicBezTo>
                  <a:pt x="77942" y="20519"/>
                  <a:pt x="78313" y="19645"/>
                  <a:pt x="77811" y="19120"/>
                </a:cubicBezTo>
                <a:cubicBezTo>
                  <a:pt x="77286" y="18618"/>
                  <a:pt x="76391" y="18967"/>
                  <a:pt x="76391" y="19710"/>
                </a:cubicBezTo>
                <a:cubicBezTo>
                  <a:pt x="76391" y="20169"/>
                  <a:pt x="76762" y="20519"/>
                  <a:pt x="77221" y="20519"/>
                </a:cubicBezTo>
                <a:close/>
                <a:moveTo>
                  <a:pt x="72392" y="20519"/>
                </a:moveTo>
                <a:cubicBezTo>
                  <a:pt x="73135" y="20519"/>
                  <a:pt x="73484" y="19645"/>
                  <a:pt x="72982" y="19120"/>
                </a:cubicBezTo>
                <a:cubicBezTo>
                  <a:pt x="72457" y="18618"/>
                  <a:pt x="71583" y="18967"/>
                  <a:pt x="71583" y="19710"/>
                </a:cubicBezTo>
                <a:cubicBezTo>
                  <a:pt x="71583" y="20169"/>
                  <a:pt x="71955" y="20519"/>
                  <a:pt x="72392" y="20519"/>
                </a:cubicBezTo>
                <a:close/>
                <a:moveTo>
                  <a:pt x="67563" y="20497"/>
                </a:moveTo>
                <a:cubicBezTo>
                  <a:pt x="68284" y="20497"/>
                  <a:pt x="68655" y="19645"/>
                  <a:pt x="68131" y="19120"/>
                </a:cubicBezTo>
                <a:cubicBezTo>
                  <a:pt x="67628" y="18618"/>
                  <a:pt x="66776" y="18989"/>
                  <a:pt x="66776" y="19689"/>
                </a:cubicBezTo>
                <a:cubicBezTo>
                  <a:pt x="66776" y="20147"/>
                  <a:pt x="67126" y="20497"/>
                  <a:pt x="67563" y="20497"/>
                </a:cubicBezTo>
                <a:close/>
                <a:moveTo>
                  <a:pt x="62734" y="20453"/>
                </a:moveTo>
                <a:cubicBezTo>
                  <a:pt x="63433" y="20453"/>
                  <a:pt x="63761" y="19645"/>
                  <a:pt x="63280" y="19164"/>
                </a:cubicBezTo>
                <a:cubicBezTo>
                  <a:pt x="62799" y="18683"/>
                  <a:pt x="61991" y="19011"/>
                  <a:pt x="61991" y="19689"/>
                </a:cubicBezTo>
                <a:cubicBezTo>
                  <a:pt x="61991" y="20126"/>
                  <a:pt x="62319" y="20453"/>
                  <a:pt x="62734" y="20453"/>
                </a:cubicBezTo>
                <a:close/>
                <a:moveTo>
                  <a:pt x="57927" y="20431"/>
                </a:moveTo>
                <a:cubicBezTo>
                  <a:pt x="58560" y="20431"/>
                  <a:pt x="58888" y="19645"/>
                  <a:pt x="58429" y="19186"/>
                </a:cubicBezTo>
                <a:cubicBezTo>
                  <a:pt x="57970" y="18727"/>
                  <a:pt x="57205" y="19055"/>
                  <a:pt x="57205" y="19689"/>
                </a:cubicBezTo>
                <a:cubicBezTo>
                  <a:pt x="57205" y="20104"/>
                  <a:pt x="57511" y="20410"/>
                  <a:pt x="57927" y="20431"/>
                </a:cubicBezTo>
                <a:close/>
                <a:moveTo>
                  <a:pt x="53098" y="20344"/>
                </a:moveTo>
                <a:cubicBezTo>
                  <a:pt x="53687" y="20344"/>
                  <a:pt x="53972" y="19645"/>
                  <a:pt x="53556" y="19230"/>
                </a:cubicBezTo>
                <a:cubicBezTo>
                  <a:pt x="53141" y="18815"/>
                  <a:pt x="52442" y="19120"/>
                  <a:pt x="52442" y="19689"/>
                </a:cubicBezTo>
                <a:cubicBezTo>
                  <a:pt x="52442" y="20060"/>
                  <a:pt x="52726" y="20344"/>
                  <a:pt x="53098" y="20344"/>
                </a:cubicBezTo>
                <a:close/>
                <a:moveTo>
                  <a:pt x="48268" y="20279"/>
                </a:moveTo>
                <a:cubicBezTo>
                  <a:pt x="48793" y="20279"/>
                  <a:pt x="49055" y="19645"/>
                  <a:pt x="48684" y="19273"/>
                </a:cubicBezTo>
                <a:cubicBezTo>
                  <a:pt x="48312" y="18902"/>
                  <a:pt x="47679" y="19164"/>
                  <a:pt x="47679" y="19689"/>
                </a:cubicBezTo>
                <a:cubicBezTo>
                  <a:pt x="47679" y="20016"/>
                  <a:pt x="47941" y="20279"/>
                  <a:pt x="48268" y="20279"/>
                </a:cubicBezTo>
                <a:close/>
                <a:moveTo>
                  <a:pt x="43439" y="20213"/>
                </a:moveTo>
                <a:cubicBezTo>
                  <a:pt x="43898" y="20213"/>
                  <a:pt x="44139" y="19667"/>
                  <a:pt x="43811" y="19317"/>
                </a:cubicBezTo>
                <a:cubicBezTo>
                  <a:pt x="43483" y="18989"/>
                  <a:pt x="42915" y="19230"/>
                  <a:pt x="42915" y="19689"/>
                </a:cubicBezTo>
                <a:cubicBezTo>
                  <a:pt x="42915" y="19994"/>
                  <a:pt x="43155" y="20213"/>
                  <a:pt x="43439" y="20213"/>
                </a:cubicBezTo>
                <a:close/>
                <a:moveTo>
                  <a:pt x="38610" y="20126"/>
                </a:moveTo>
                <a:cubicBezTo>
                  <a:pt x="39004" y="20126"/>
                  <a:pt x="39200" y="19667"/>
                  <a:pt x="38916" y="19404"/>
                </a:cubicBezTo>
                <a:cubicBezTo>
                  <a:pt x="38654" y="19120"/>
                  <a:pt x="38195" y="19317"/>
                  <a:pt x="38195" y="19689"/>
                </a:cubicBezTo>
                <a:cubicBezTo>
                  <a:pt x="38195" y="19929"/>
                  <a:pt x="38370" y="20126"/>
                  <a:pt x="38610" y="20126"/>
                </a:cubicBezTo>
                <a:close/>
                <a:moveTo>
                  <a:pt x="33781" y="20038"/>
                </a:moveTo>
                <a:cubicBezTo>
                  <a:pt x="34087" y="20038"/>
                  <a:pt x="34240" y="19667"/>
                  <a:pt x="34022" y="19470"/>
                </a:cubicBezTo>
                <a:cubicBezTo>
                  <a:pt x="33825" y="19252"/>
                  <a:pt x="33454" y="19404"/>
                  <a:pt x="33454" y="19689"/>
                </a:cubicBezTo>
                <a:cubicBezTo>
                  <a:pt x="33454" y="19885"/>
                  <a:pt x="33607" y="20038"/>
                  <a:pt x="33781" y="20038"/>
                </a:cubicBezTo>
                <a:close/>
                <a:moveTo>
                  <a:pt x="28974" y="19929"/>
                </a:moveTo>
                <a:cubicBezTo>
                  <a:pt x="29171" y="19929"/>
                  <a:pt x="29280" y="19689"/>
                  <a:pt x="29127" y="19536"/>
                </a:cubicBezTo>
                <a:cubicBezTo>
                  <a:pt x="28974" y="19383"/>
                  <a:pt x="28734" y="19492"/>
                  <a:pt x="28734" y="19689"/>
                </a:cubicBezTo>
                <a:cubicBezTo>
                  <a:pt x="28734" y="19820"/>
                  <a:pt x="28843" y="19929"/>
                  <a:pt x="28974" y="19929"/>
                </a:cubicBezTo>
                <a:close/>
                <a:moveTo>
                  <a:pt x="24145" y="19842"/>
                </a:moveTo>
                <a:cubicBezTo>
                  <a:pt x="24211" y="19842"/>
                  <a:pt x="24276" y="19776"/>
                  <a:pt x="24276" y="19689"/>
                </a:cubicBezTo>
                <a:cubicBezTo>
                  <a:pt x="24276" y="19492"/>
                  <a:pt x="23992" y="19492"/>
                  <a:pt x="23992" y="19689"/>
                </a:cubicBezTo>
                <a:cubicBezTo>
                  <a:pt x="23992" y="19776"/>
                  <a:pt x="24058" y="19842"/>
                  <a:pt x="24145" y="19842"/>
                </a:cubicBezTo>
                <a:close/>
                <a:moveTo>
                  <a:pt x="19316" y="19732"/>
                </a:moveTo>
                <a:cubicBezTo>
                  <a:pt x="19338" y="19732"/>
                  <a:pt x="19360" y="19710"/>
                  <a:pt x="19360" y="19689"/>
                </a:cubicBezTo>
                <a:cubicBezTo>
                  <a:pt x="19360" y="19667"/>
                  <a:pt x="19338" y="19667"/>
                  <a:pt x="19316" y="19667"/>
                </a:cubicBezTo>
                <a:cubicBezTo>
                  <a:pt x="19294" y="19667"/>
                  <a:pt x="19272" y="19667"/>
                  <a:pt x="19272" y="19689"/>
                </a:cubicBezTo>
                <a:cubicBezTo>
                  <a:pt x="19272" y="19710"/>
                  <a:pt x="19294" y="19732"/>
                  <a:pt x="19316" y="19732"/>
                </a:cubicBezTo>
                <a:close/>
                <a:moveTo>
                  <a:pt x="130297" y="14925"/>
                </a:moveTo>
                <a:cubicBezTo>
                  <a:pt x="130340" y="14925"/>
                  <a:pt x="130362" y="14903"/>
                  <a:pt x="130362" y="14881"/>
                </a:cubicBezTo>
                <a:cubicBezTo>
                  <a:pt x="130362" y="14838"/>
                  <a:pt x="130340" y="14816"/>
                  <a:pt x="130297" y="14816"/>
                </a:cubicBezTo>
                <a:cubicBezTo>
                  <a:pt x="130231" y="14794"/>
                  <a:pt x="130231" y="14947"/>
                  <a:pt x="130297" y="14925"/>
                </a:cubicBezTo>
                <a:close/>
                <a:moveTo>
                  <a:pt x="125467" y="15012"/>
                </a:moveTo>
                <a:cubicBezTo>
                  <a:pt x="125555" y="15012"/>
                  <a:pt x="125620" y="14947"/>
                  <a:pt x="125620" y="14881"/>
                </a:cubicBezTo>
                <a:cubicBezTo>
                  <a:pt x="125620" y="14794"/>
                  <a:pt x="125555" y="14728"/>
                  <a:pt x="125467" y="14728"/>
                </a:cubicBezTo>
                <a:cubicBezTo>
                  <a:pt x="125402" y="14728"/>
                  <a:pt x="125336" y="14794"/>
                  <a:pt x="125336" y="14881"/>
                </a:cubicBezTo>
                <a:cubicBezTo>
                  <a:pt x="125336" y="14947"/>
                  <a:pt x="125402" y="15012"/>
                  <a:pt x="125467" y="15012"/>
                </a:cubicBezTo>
                <a:close/>
                <a:moveTo>
                  <a:pt x="120660" y="15122"/>
                </a:moveTo>
                <a:cubicBezTo>
                  <a:pt x="120879" y="15122"/>
                  <a:pt x="120988" y="14859"/>
                  <a:pt x="120835" y="14707"/>
                </a:cubicBezTo>
                <a:cubicBezTo>
                  <a:pt x="120682" y="14554"/>
                  <a:pt x="120420" y="14663"/>
                  <a:pt x="120420" y="14881"/>
                </a:cubicBezTo>
                <a:cubicBezTo>
                  <a:pt x="120420" y="15012"/>
                  <a:pt x="120529" y="15122"/>
                  <a:pt x="120660" y="15122"/>
                </a:cubicBezTo>
                <a:close/>
                <a:moveTo>
                  <a:pt x="115831" y="15187"/>
                </a:moveTo>
                <a:cubicBezTo>
                  <a:pt x="116115" y="15187"/>
                  <a:pt x="116268" y="14838"/>
                  <a:pt x="116050" y="14641"/>
                </a:cubicBezTo>
                <a:cubicBezTo>
                  <a:pt x="115853" y="14444"/>
                  <a:pt x="115504" y="14575"/>
                  <a:pt x="115504" y="14881"/>
                </a:cubicBezTo>
                <a:cubicBezTo>
                  <a:pt x="115504" y="15056"/>
                  <a:pt x="115656" y="15187"/>
                  <a:pt x="115831" y="15187"/>
                </a:cubicBezTo>
                <a:close/>
                <a:moveTo>
                  <a:pt x="111002" y="15275"/>
                </a:moveTo>
                <a:cubicBezTo>
                  <a:pt x="111352" y="15275"/>
                  <a:pt x="111549" y="14838"/>
                  <a:pt x="111286" y="14597"/>
                </a:cubicBezTo>
                <a:cubicBezTo>
                  <a:pt x="111024" y="14335"/>
                  <a:pt x="110609" y="14510"/>
                  <a:pt x="110609" y="14881"/>
                </a:cubicBezTo>
                <a:cubicBezTo>
                  <a:pt x="110609" y="15100"/>
                  <a:pt x="110784" y="15275"/>
                  <a:pt x="111002" y="15275"/>
                </a:cubicBezTo>
                <a:close/>
                <a:moveTo>
                  <a:pt x="106173" y="15362"/>
                </a:moveTo>
                <a:cubicBezTo>
                  <a:pt x="106610" y="15362"/>
                  <a:pt x="106829" y="14838"/>
                  <a:pt x="106523" y="14532"/>
                </a:cubicBezTo>
                <a:cubicBezTo>
                  <a:pt x="106217" y="14226"/>
                  <a:pt x="105692" y="14444"/>
                  <a:pt x="105692" y="14881"/>
                </a:cubicBezTo>
                <a:cubicBezTo>
                  <a:pt x="105692" y="15144"/>
                  <a:pt x="105911" y="15362"/>
                  <a:pt x="106173" y="15362"/>
                </a:cubicBezTo>
                <a:close/>
                <a:moveTo>
                  <a:pt x="101344" y="15406"/>
                </a:moveTo>
                <a:cubicBezTo>
                  <a:pt x="101847" y="15406"/>
                  <a:pt x="102087" y="14816"/>
                  <a:pt x="101737" y="14466"/>
                </a:cubicBezTo>
                <a:cubicBezTo>
                  <a:pt x="101388" y="14138"/>
                  <a:pt x="100798" y="14379"/>
                  <a:pt x="100798" y="14859"/>
                </a:cubicBezTo>
                <a:cubicBezTo>
                  <a:pt x="100798" y="15165"/>
                  <a:pt x="101038" y="15406"/>
                  <a:pt x="101344" y="15406"/>
                </a:cubicBezTo>
                <a:close/>
                <a:moveTo>
                  <a:pt x="96537" y="15471"/>
                </a:moveTo>
                <a:cubicBezTo>
                  <a:pt x="97061" y="15471"/>
                  <a:pt x="97324" y="14838"/>
                  <a:pt x="96952" y="14466"/>
                </a:cubicBezTo>
                <a:cubicBezTo>
                  <a:pt x="96581" y="14095"/>
                  <a:pt x="95947" y="14357"/>
                  <a:pt x="95947" y="14881"/>
                </a:cubicBezTo>
                <a:cubicBezTo>
                  <a:pt x="95925" y="15209"/>
                  <a:pt x="96209" y="15471"/>
                  <a:pt x="96537" y="15471"/>
                </a:cubicBezTo>
                <a:close/>
                <a:moveTo>
                  <a:pt x="91708" y="15515"/>
                </a:moveTo>
                <a:cubicBezTo>
                  <a:pt x="92254" y="15493"/>
                  <a:pt x="92538" y="14838"/>
                  <a:pt x="92145" y="14422"/>
                </a:cubicBezTo>
                <a:cubicBezTo>
                  <a:pt x="91752" y="14029"/>
                  <a:pt x="91074" y="14313"/>
                  <a:pt x="91074" y="14881"/>
                </a:cubicBezTo>
                <a:cubicBezTo>
                  <a:pt x="91074" y="15231"/>
                  <a:pt x="91358" y="15515"/>
                  <a:pt x="91708" y="15515"/>
                </a:cubicBezTo>
                <a:close/>
                <a:moveTo>
                  <a:pt x="86879" y="15537"/>
                </a:moveTo>
                <a:cubicBezTo>
                  <a:pt x="87469" y="15537"/>
                  <a:pt x="87775" y="14816"/>
                  <a:pt x="87360" y="14401"/>
                </a:cubicBezTo>
                <a:cubicBezTo>
                  <a:pt x="86923" y="13964"/>
                  <a:pt x="86202" y="14270"/>
                  <a:pt x="86202" y="14881"/>
                </a:cubicBezTo>
                <a:cubicBezTo>
                  <a:pt x="86202" y="15253"/>
                  <a:pt x="86507" y="15537"/>
                  <a:pt x="86879" y="15537"/>
                </a:cubicBezTo>
                <a:close/>
                <a:moveTo>
                  <a:pt x="82050" y="15537"/>
                </a:moveTo>
                <a:cubicBezTo>
                  <a:pt x="82662" y="15537"/>
                  <a:pt x="82968" y="14816"/>
                  <a:pt x="82531" y="14379"/>
                </a:cubicBezTo>
                <a:cubicBezTo>
                  <a:pt x="82094" y="13942"/>
                  <a:pt x="81373" y="14248"/>
                  <a:pt x="81373" y="14859"/>
                </a:cubicBezTo>
                <a:cubicBezTo>
                  <a:pt x="81373" y="15231"/>
                  <a:pt x="81678" y="15537"/>
                  <a:pt x="82050" y="15537"/>
                </a:cubicBezTo>
                <a:close/>
                <a:moveTo>
                  <a:pt x="77221" y="15537"/>
                </a:moveTo>
                <a:cubicBezTo>
                  <a:pt x="77833" y="15537"/>
                  <a:pt x="78139" y="14816"/>
                  <a:pt x="77702" y="14379"/>
                </a:cubicBezTo>
                <a:cubicBezTo>
                  <a:pt x="77286" y="13942"/>
                  <a:pt x="76543" y="14248"/>
                  <a:pt x="76543" y="14859"/>
                </a:cubicBezTo>
                <a:cubicBezTo>
                  <a:pt x="76543" y="15231"/>
                  <a:pt x="76849" y="15537"/>
                  <a:pt x="77221" y="15537"/>
                </a:cubicBezTo>
                <a:close/>
                <a:moveTo>
                  <a:pt x="72392" y="15537"/>
                </a:moveTo>
                <a:cubicBezTo>
                  <a:pt x="73004" y="15537"/>
                  <a:pt x="73310" y="14816"/>
                  <a:pt x="72873" y="14379"/>
                </a:cubicBezTo>
                <a:cubicBezTo>
                  <a:pt x="72457" y="13942"/>
                  <a:pt x="71714" y="14248"/>
                  <a:pt x="71714" y="14859"/>
                </a:cubicBezTo>
                <a:cubicBezTo>
                  <a:pt x="71714" y="15231"/>
                  <a:pt x="72020" y="15537"/>
                  <a:pt x="72392" y="15537"/>
                </a:cubicBezTo>
                <a:close/>
                <a:moveTo>
                  <a:pt x="67563" y="15515"/>
                </a:moveTo>
                <a:cubicBezTo>
                  <a:pt x="68153" y="15515"/>
                  <a:pt x="68437" y="14816"/>
                  <a:pt x="68044" y="14401"/>
                </a:cubicBezTo>
                <a:cubicBezTo>
                  <a:pt x="67628" y="13985"/>
                  <a:pt x="66907" y="14270"/>
                  <a:pt x="66907" y="14859"/>
                </a:cubicBezTo>
                <a:cubicBezTo>
                  <a:pt x="66907" y="15231"/>
                  <a:pt x="67213" y="15515"/>
                  <a:pt x="67563" y="15515"/>
                </a:cubicBezTo>
                <a:close/>
                <a:moveTo>
                  <a:pt x="62734" y="15493"/>
                </a:moveTo>
                <a:cubicBezTo>
                  <a:pt x="63302" y="15493"/>
                  <a:pt x="63586" y="14816"/>
                  <a:pt x="63193" y="14422"/>
                </a:cubicBezTo>
                <a:cubicBezTo>
                  <a:pt x="62799" y="14029"/>
                  <a:pt x="62122" y="14291"/>
                  <a:pt x="62122" y="14859"/>
                </a:cubicBezTo>
                <a:cubicBezTo>
                  <a:pt x="62122" y="15209"/>
                  <a:pt x="62406" y="15493"/>
                  <a:pt x="62734" y="15493"/>
                </a:cubicBezTo>
                <a:close/>
                <a:moveTo>
                  <a:pt x="57927" y="15471"/>
                </a:moveTo>
                <a:cubicBezTo>
                  <a:pt x="58451" y="15471"/>
                  <a:pt x="58713" y="14838"/>
                  <a:pt x="58342" y="14466"/>
                </a:cubicBezTo>
                <a:cubicBezTo>
                  <a:pt x="57970" y="14095"/>
                  <a:pt x="57337" y="14357"/>
                  <a:pt x="57337" y="14881"/>
                </a:cubicBezTo>
                <a:cubicBezTo>
                  <a:pt x="57337" y="15209"/>
                  <a:pt x="57599" y="15471"/>
                  <a:pt x="57927" y="15471"/>
                </a:cubicBezTo>
                <a:close/>
                <a:moveTo>
                  <a:pt x="53098" y="15406"/>
                </a:moveTo>
                <a:cubicBezTo>
                  <a:pt x="53578" y="15406"/>
                  <a:pt x="53819" y="14816"/>
                  <a:pt x="53491" y="14488"/>
                </a:cubicBezTo>
                <a:cubicBezTo>
                  <a:pt x="53141" y="14138"/>
                  <a:pt x="52551" y="14379"/>
                  <a:pt x="52551" y="14859"/>
                </a:cubicBezTo>
                <a:cubicBezTo>
                  <a:pt x="52551" y="15165"/>
                  <a:pt x="52792" y="15406"/>
                  <a:pt x="53098" y="15406"/>
                </a:cubicBezTo>
                <a:close/>
                <a:moveTo>
                  <a:pt x="48268" y="15340"/>
                </a:moveTo>
                <a:cubicBezTo>
                  <a:pt x="48684" y="15340"/>
                  <a:pt x="48902" y="14838"/>
                  <a:pt x="48596" y="14532"/>
                </a:cubicBezTo>
                <a:cubicBezTo>
                  <a:pt x="48312" y="14248"/>
                  <a:pt x="47810" y="14444"/>
                  <a:pt x="47810" y="14881"/>
                </a:cubicBezTo>
                <a:cubicBezTo>
                  <a:pt x="47788" y="15144"/>
                  <a:pt x="48006" y="15340"/>
                  <a:pt x="48268" y="15340"/>
                </a:cubicBezTo>
                <a:close/>
                <a:moveTo>
                  <a:pt x="43439" y="15275"/>
                </a:moveTo>
                <a:cubicBezTo>
                  <a:pt x="43789" y="15275"/>
                  <a:pt x="43986" y="14838"/>
                  <a:pt x="43724" y="14597"/>
                </a:cubicBezTo>
                <a:cubicBezTo>
                  <a:pt x="43483" y="14335"/>
                  <a:pt x="43046" y="14510"/>
                  <a:pt x="43046" y="14881"/>
                </a:cubicBezTo>
                <a:cubicBezTo>
                  <a:pt x="43046" y="15100"/>
                  <a:pt x="43221" y="15275"/>
                  <a:pt x="43439" y="15275"/>
                </a:cubicBezTo>
                <a:close/>
                <a:moveTo>
                  <a:pt x="38610" y="15187"/>
                </a:moveTo>
                <a:cubicBezTo>
                  <a:pt x="38894" y="15187"/>
                  <a:pt x="39047" y="14838"/>
                  <a:pt x="38851" y="14641"/>
                </a:cubicBezTo>
                <a:cubicBezTo>
                  <a:pt x="38654" y="14444"/>
                  <a:pt x="38305" y="14575"/>
                  <a:pt x="38305" y="14859"/>
                </a:cubicBezTo>
                <a:cubicBezTo>
                  <a:pt x="38305" y="15034"/>
                  <a:pt x="38436" y="15187"/>
                  <a:pt x="38610" y="15187"/>
                </a:cubicBezTo>
                <a:close/>
                <a:moveTo>
                  <a:pt x="33803" y="15100"/>
                </a:moveTo>
                <a:cubicBezTo>
                  <a:pt x="33912" y="15100"/>
                  <a:pt x="34022" y="14991"/>
                  <a:pt x="34022" y="14859"/>
                </a:cubicBezTo>
                <a:cubicBezTo>
                  <a:pt x="34000" y="14597"/>
                  <a:pt x="33585" y="14597"/>
                  <a:pt x="33563" y="14859"/>
                </a:cubicBezTo>
                <a:cubicBezTo>
                  <a:pt x="33563" y="14991"/>
                  <a:pt x="33672" y="15100"/>
                  <a:pt x="33803" y="15100"/>
                </a:cubicBezTo>
                <a:close/>
                <a:moveTo>
                  <a:pt x="28974" y="15012"/>
                </a:moveTo>
                <a:cubicBezTo>
                  <a:pt x="29040" y="15012"/>
                  <a:pt x="29105" y="14947"/>
                  <a:pt x="29105" y="14859"/>
                </a:cubicBezTo>
                <a:cubicBezTo>
                  <a:pt x="29105" y="14663"/>
                  <a:pt x="28821" y="14663"/>
                  <a:pt x="28821" y="14859"/>
                </a:cubicBezTo>
                <a:cubicBezTo>
                  <a:pt x="28821" y="14947"/>
                  <a:pt x="28887" y="15012"/>
                  <a:pt x="28974" y="15012"/>
                </a:cubicBezTo>
                <a:close/>
                <a:moveTo>
                  <a:pt x="24145" y="14925"/>
                </a:moveTo>
                <a:cubicBezTo>
                  <a:pt x="24211" y="14947"/>
                  <a:pt x="24211" y="14794"/>
                  <a:pt x="24145" y="14816"/>
                </a:cubicBezTo>
                <a:cubicBezTo>
                  <a:pt x="24080" y="14794"/>
                  <a:pt x="24080" y="14947"/>
                  <a:pt x="24145" y="14925"/>
                </a:cubicBezTo>
                <a:close/>
                <a:moveTo>
                  <a:pt x="125467" y="10074"/>
                </a:moveTo>
                <a:cubicBezTo>
                  <a:pt x="125489" y="10074"/>
                  <a:pt x="125511" y="10074"/>
                  <a:pt x="125511" y="10052"/>
                </a:cubicBezTo>
                <a:cubicBezTo>
                  <a:pt x="125511" y="10030"/>
                  <a:pt x="125489" y="10009"/>
                  <a:pt x="125467" y="10009"/>
                </a:cubicBezTo>
                <a:cubicBezTo>
                  <a:pt x="125446" y="10009"/>
                  <a:pt x="125424" y="10030"/>
                  <a:pt x="125446" y="10052"/>
                </a:cubicBezTo>
                <a:cubicBezTo>
                  <a:pt x="125446" y="10074"/>
                  <a:pt x="125446" y="10074"/>
                  <a:pt x="125467" y="10074"/>
                </a:cubicBezTo>
                <a:close/>
                <a:moveTo>
                  <a:pt x="120638" y="10183"/>
                </a:moveTo>
                <a:cubicBezTo>
                  <a:pt x="120857" y="10183"/>
                  <a:pt x="120507" y="9834"/>
                  <a:pt x="120507" y="10052"/>
                </a:cubicBezTo>
                <a:cubicBezTo>
                  <a:pt x="120507" y="10118"/>
                  <a:pt x="120573" y="10183"/>
                  <a:pt x="120638" y="10183"/>
                </a:cubicBezTo>
                <a:close/>
                <a:moveTo>
                  <a:pt x="115831" y="10271"/>
                </a:moveTo>
                <a:cubicBezTo>
                  <a:pt x="115941" y="10271"/>
                  <a:pt x="116050" y="10183"/>
                  <a:pt x="116050" y="10052"/>
                </a:cubicBezTo>
                <a:cubicBezTo>
                  <a:pt x="116050" y="9877"/>
                  <a:pt x="115809" y="9768"/>
                  <a:pt x="115678" y="9899"/>
                </a:cubicBezTo>
                <a:cubicBezTo>
                  <a:pt x="115547" y="10052"/>
                  <a:pt x="115635" y="10271"/>
                  <a:pt x="115831" y="10271"/>
                </a:cubicBezTo>
                <a:close/>
                <a:moveTo>
                  <a:pt x="111002" y="10336"/>
                </a:moveTo>
                <a:cubicBezTo>
                  <a:pt x="111243" y="10336"/>
                  <a:pt x="111374" y="10052"/>
                  <a:pt x="111199" y="9877"/>
                </a:cubicBezTo>
                <a:cubicBezTo>
                  <a:pt x="111024" y="9703"/>
                  <a:pt x="110740" y="9812"/>
                  <a:pt x="110740" y="10074"/>
                </a:cubicBezTo>
                <a:cubicBezTo>
                  <a:pt x="110740" y="10227"/>
                  <a:pt x="110849" y="10336"/>
                  <a:pt x="111002" y="10336"/>
                </a:cubicBezTo>
                <a:close/>
                <a:moveTo>
                  <a:pt x="106173" y="10402"/>
                </a:moveTo>
                <a:cubicBezTo>
                  <a:pt x="106479" y="10402"/>
                  <a:pt x="106654" y="10030"/>
                  <a:pt x="106435" y="9812"/>
                </a:cubicBezTo>
                <a:cubicBezTo>
                  <a:pt x="106195" y="9593"/>
                  <a:pt x="105824" y="9746"/>
                  <a:pt x="105824" y="10052"/>
                </a:cubicBezTo>
                <a:cubicBezTo>
                  <a:pt x="105824" y="10249"/>
                  <a:pt x="105977" y="10402"/>
                  <a:pt x="106173" y="10402"/>
                </a:cubicBezTo>
                <a:close/>
                <a:moveTo>
                  <a:pt x="101344" y="10467"/>
                </a:moveTo>
                <a:cubicBezTo>
                  <a:pt x="101716" y="10489"/>
                  <a:pt x="101912" y="10052"/>
                  <a:pt x="101672" y="9768"/>
                </a:cubicBezTo>
                <a:cubicBezTo>
                  <a:pt x="101410" y="9506"/>
                  <a:pt x="100951" y="9681"/>
                  <a:pt x="100951" y="10052"/>
                </a:cubicBezTo>
                <a:cubicBezTo>
                  <a:pt x="100951" y="10271"/>
                  <a:pt x="101126" y="10467"/>
                  <a:pt x="101366" y="10467"/>
                </a:cubicBezTo>
                <a:close/>
                <a:moveTo>
                  <a:pt x="96537" y="10511"/>
                </a:moveTo>
                <a:cubicBezTo>
                  <a:pt x="96930" y="10511"/>
                  <a:pt x="97127" y="10030"/>
                  <a:pt x="96843" y="9725"/>
                </a:cubicBezTo>
                <a:cubicBezTo>
                  <a:pt x="96559" y="9440"/>
                  <a:pt x="96078" y="9659"/>
                  <a:pt x="96078" y="10052"/>
                </a:cubicBezTo>
                <a:cubicBezTo>
                  <a:pt x="96078" y="10315"/>
                  <a:pt x="96275" y="10511"/>
                  <a:pt x="96537" y="10511"/>
                </a:cubicBezTo>
                <a:close/>
                <a:moveTo>
                  <a:pt x="91708" y="10555"/>
                </a:moveTo>
                <a:cubicBezTo>
                  <a:pt x="92145" y="10555"/>
                  <a:pt x="92363" y="10009"/>
                  <a:pt x="92036" y="9703"/>
                </a:cubicBezTo>
                <a:cubicBezTo>
                  <a:pt x="91730" y="9397"/>
                  <a:pt x="91205" y="9615"/>
                  <a:pt x="91205" y="10052"/>
                </a:cubicBezTo>
                <a:cubicBezTo>
                  <a:pt x="91205" y="10336"/>
                  <a:pt x="91424" y="10555"/>
                  <a:pt x="91708" y="10555"/>
                </a:cubicBezTo>
                <a:close/>
                <a:moveTo>
                  <a:pt x="86879" y="10577"/>
                </a:moveTo>
                <a:cubicBezTo>
                  <a:pt x="87338" y="10577"/>
                  <a:pt x="87578" y="10009"/>
                  <a:pt x="87250" y="9681"/>
                </a:cubicBezTo>
                <a:cubicBezTo>
                  <a:pt x="86923" y="9353"/>
                  <a:pt x="86354" y="9593"/>
                  <a:pt x="86354" y="10052"/>
                </a:cubicBezTo>
                <a:cubicBezTo>
                  <a:pt x="86354" y="10336"/>
                  <a:pt x="86595" y="10577"/>
                  <a:pt x="86879" y="10577"/>
                </a:cubicBezTo>
                <a:close/>
                <a:moveTo>
                  <a:pt x="82050" y="10599"/>
                </a:moveTo>
                <a:cubicBezTo>
                  <a:pt x="82531" y="10599"/>
                  <a:pt x="82771" y="10009"/>
                  <a:pt x="82443" y="9659"/>
                </a:cubicBezTo>
                <a:cubicBezTo>
                  <a:pt x="82094" y="9331"/>
                  <a:pt x="81504" y="9572"/>
                  <a:pt x="81504" y="10052"/>
                </a:cubicBezTo>
                <a:cubicBezTo>
                  <a:pt x="81504" y="10358"/>
                  <a:pt x="81744" y="10599"/>
                  <a:pt x="82050" y="10599"/>
                </a:cubicBezTo>
                <a:close/>
                <a:moveTo>
                  <a:pt x="77221" y="10599"/>
                </a:moveTo>
                <a:cubicBezTo>
                  <a:pt x="77702" y="10599"/>
                  <a:pt x="77942" y="10009"/>
                  <a:pt x="77614" y="9659"/>
                </a:cubicBezTo>
                <a:cubicBezTo>
                  <a:pt x="77265" y="9331"/>
                  <a:pt x="76675" y="9572"/>
                  <a:pt x="76675" y="10052"/>
                </a:cubicBezTo>
                <a:cubicBezTo>
                  <a:pt x="76675" y="10358"/>
                  <a:pt x="76915" y="10599"/>
                  <a:pt x="77221" y="10599"/>
                </a:cubicBezTo>
                <a:close/>
                <a:moveTo>
                  <a:pt x="72392" y="10599"/>
                </a:moveTo>
                <a:cubicBezTo>
                  <a:pt x="72894" y="10599"/>
                  <a:pt x="73135" y="10009"/>
                  <a:pt x="72785" y="9659"/>
                </a:cubicBezTo>
                <a:cubicBezTo>
                  <a:pt x="72436" y="9331"/>
                  <a:pt x="71846" y="9572"/>
                  <a:pt x="71846" y="10052"/>
                </a:cubicBezTo>
                <a:cubicBezTo>
                  <a:pt x="71846" y="10358"/>
                  <a:pt x="72086" y="10599"/>
                  <a:pt x="72392" y="10599"/>
                </a:cubicBezTo>
                <a:close/>
                <a:moveTo>
                  <a:pt x="67563" y="10577"/>
                </a:moveTo>
                <a:cubicBezTo>
                  <a:pt x="68044" y="10577"/>
                  <a:pt x="68262" y="10030"/>
                  <a:pt x="67934" y="9703"/>
                </a:cubicBezTo>
                <a:cubicBezTo>
                  <a:pt x="67606" y="9375"/>
                  <a:pt x="67038" y="9593"/>
                  <a:pt x="67038" y="10074"/>
                </a:cubicBezTo>
                <a:cubicBezTo>
                  <a:pt x="67060" y="10358"/>
                  <a:pt x="67279" y="10577"/>
                  <a:pt x="67563" y="10577"/>
                </a:cubicBezTo>
                <a:close/>
                <a:moveTo>
                  <a:pt x="62756" y="10555"/>
                </a:moveTo>
                <a:cubicBezTo>
                  <a:pt x="63193" y="10555"/>
                  <a:pt x="63411" y="10009"/>
                  <a:pt x="63083" y="9703"/>
                </a:cubicBezTo>
                <a:cubicBezTo>
                  <a:pt x="62777" y="9397"/>
                  <a:pt x="62253" y="9615"/>
                  <a:pt x="62253" y="10052"/>
                </a:cubicBezTo>
                <a:cubicBezTo>
                  <a:pt x="62253" y="10315"/>
                  <a:pt x="62472" y="10555"/>
                  <a:pt x="62756" y="10555"/>
                </a:cubicBezTo>
                <a:close/>
                <a:moveTo>
                  <a:pt x="57927" y="10511"/>
                </a:moveTo>
                <a:cubicBezTo>
                  <a:pt x="58320" y="10511"/>
                  <a:pt x="58538" y="10009"/>
                  <a:pt x="58254" y="9725"/>
                </a:cubicBezTo>
                <a:cubicBezTo>
                  <a:pt x="57948" y="9440"/>
                  <a:pt x="57468" y="9637"/>
                  <a:pt x="57468" y="10052"/>
                </a:cubicBezTo>
                <a:cubicBezTo>
                  <a:pt x="57468" y="10293"/>
                  <a:pt x="57664" y="10511"/>
                  <a:pt x="57927" y="10511"/>
                </a:cubicBezTo>
                <a:close/>
                <a:moveTo>
                  <a:pt x="53098" y="10446"/>
                </a:moveTo>
                <a:cubicBezTo>
                  <a:pt x="53578" y="10402"/>
                  <a:pt x="53578" y="9681"/>
                  <a:pt x="53098" y="9659"/>
                </a:cubicBezTo>
                <a:cubicBezTo>
                  <a:pt x="52508" y="9593"/>
                  <a:pt x="52508" y="10489"/>
                  <a:pt x="53098" y="10446"/>
                </a:cubicBezTo>
                <a:close/>
                <a:moveTo>
                  <a:pt x="48268" y="10402"/>
                </a:moveTo>
                <a:cubicBezTo>
                  <a:pt x="48574" y="10402"/>
                  <a:pt x="48749" y="10030"/>
                  <a:pt x="48509" y="9812"/>
                </a:cubicBezTo>
                <a:cubicBezTo>
                  <a:pt x="48290" y="9572"/>
                  <a:pt x="47919" y="9746"/>
                  <a:pt x="47919" y="10052"/>
                </a:cubicBezTo>
                <a:cubicBezTo>
                  <a:pt x="47919" y="10249"/>
                  <a:pt x="48072" y="10402"/>
                  <a:pt x="48268" y="10402"/>
                </a:cubicBezTo>
                <a:close/>
                <a:moveTo>
                  <a:pt x="43439" y="10336"/>
                </a:moveTo>
                <a:cubicBezTo>
                  <a:pt x="43680" y="10336"/>
                  <a:pt x="43811" y="10030"/>
                  <a:pt x="43636" y="9856"/>
                </a:cubicBezTo>
                <a:cubicBezTo>
                  <a:pt x="43461" y="9703"/>
                  <a:pt x="43177" y="9812"/>
                  <a:pt x="43177" y="10052"/>
                </a:cubicBezTo>
                <a:cubicBezTo>
                  <a:pt x="43177" y="10205"/>
                  <a:pt x="43287" y="10336"/>
                  <a:pt x="43439" y="10336"/>
                </a:cubicBezTo>
                <a:close/>
                <a:moveTo>
                  <a:pt x="38610" y="10249"/>
                </a:moveTo>
                <a:cubicBezTo>
                  <a:pt x="38807" y="10249"/>
                  <a:pt x="38894" y="10030"/>
                  <a:pt x="38763" y="9899"/>
                </a:cubicBezTo>
                <a:cubicBezTo>
                  <a:pt x="38632" y="9768"/>
                  <a:pt x="38414" y="9877"/>
                  <a:pt x="38414" y="10052"/>
                </a:cubicBezTo>
                <a:cubicBezTo>
                  <a:pt x="38414" y="10162"/>
                  <a:pt x="38501" y="10249"/>
                  <a:pt x="38610" y="10249"/>
                </a:cubicBezTo>
                <a:close/>
                <a:moveTo>
                  <a:pt x="33781" y="10162"/>
                </a:moveTo>
                <a:cubicBezTo>
                  <a:pt x="33869" y="10162"/>
                  <a:pt x="33912" y="10118"/>
                  <a:pt x="33912" y="10052"/>
                </a:cubicBezTo>
                <a:cubicBezTo>
                  <a:pt x="33891" y="9921"/>
                  <a:pt x="33694" y="9921"/>
                  <a:pt x="33672" y="10052"/>
                </a:cubicBezTo>
                <a:cubicBezTo>
                  <a:pt x="33672" y="10118"/>
                  <a:pt x="33716" y="10183"/>
                  <a:pt x="33781" y="10162"/>
                </a:cubicBezTo>
                <a:close/>
                <a:moveTo>
                  <a:pt x="28974" y="10096"/>
                </a:moveTo>
                <a:cubicBezTo>
                  <a:pt x="28996" y="10096"/>
                  <a:pt x="28996" y="10074"/>
                  <a:pt x="28996" y="10052"/>
                </a:cubicBezTo>
                <a:cubicBezTo>
                  <a:pt x="28996" y="10009"/>
                  <a:pt x="28931" y="10009"/>
                  <a:pt x="28931" y="10052"/>
                </a:cubicBezTo>
                <a:cubicBezTo>
                  <a:pt x="28931" y="10074"/>
                  <a:pt x="28952" y="10096"/>
                  <a:pt x="28974" y="10096"/>
                </a:cubicBezTo>
                <a:close/>
                <a:moveTo>
                  <a:pt x="120660" y="5245"/>
                </a:moveTo>
                <a:cubicBezTo>
                  <a:pt x="120660" y="5245"/>
                  <a:pt x="120682" y="5245"/>
                  <a:pt x="120682" y="5223"/>
                </a:cubicBezTo>
                <a:cubicBezTo>
                  <a:pt x="120682" y="5201"/>
                  <a:pt x="120660" y="5201"/>
                  <a:pt x="120660" y="5201"/>
                </a:cubicBezTo>
                <a:cubicBezTo>
                  <a:pt x="120638" y="5201"/>
                  <a:pt x="120638" y="5201"/>
                  <a:pt x="120638" y="5223"/>
                </a:cubicBezTo>
                <a:cubicBezTo>
                  <a:pt x="120617" y="5245"/>
                  <a:pt x="120638" y="5245"/>
                  <a:pt x="120660" y="5245"/>
                </a:cubicBezTo>
                <a:close/>
                <a:moveTo>
                  <a:pt x="115831" y="5311"/>
                </a:moveTo>
                <a:cubicBezTo>
                  <a:pt x="115962" y="5311"/>
                  <a:pt x="115962" y="5136"/>
                  <a:pt x="115831" y="5136"/>
                </a:cubicBezTo>
                <a:cubicBezTo>
                  <a:pt x="115700" y="5136"/>
                  <a:pt x="115700" y="5311"/>
                  <a:pt x="115831" y="5311"/>
                </a:cubicBezTo>
                <a:close/>
                <a:moveTo>
                  <a:pt x="111002" y="5398"/>
                </a:moveTo>
                <a:cubicBezTo>
                  <a:pt x="111090" y="5398"/>
                  <a:pt x="111155" y="5311"/>
                  <a:pt x="111155" y="5223"/>
                </a:cubicBezTo>
                <a:cubicBezTo>
                  <a:pt x="111155" y="5136"/>
                  <a:pt x="111090" y="5070"/>
                  <a:pt x="111002" y="5070"/>
                </a:cubicBezTo>
                <a:cubicBezTo>
                  <a:pt x="110915" y="5070"/>
                  <a:pt x="110849" y="5136"/>
                  <a:pt x="110849" y="5223"/>
                </a:cubicBezTo>
                <a:cubicBezTo>
                  <a:pt x="110849" y="5311"/>
                  <a:pt x="110915" y="5398"/>
                  <a:pt x="111002" y="5398"/>
                </a:cubicBezTo>
                <a:close/>
                <a:moveTo>
                  <a:pt x="106173" y="5442"/>
                </a:moveTo>
                <a:cubicBezTo>
                  <a:pt x="106304" y="5464"/>
                  <a:pt x="106392" y="5354"/>
                  <a:pt x="106392" y="5223"/>
                </a:cubicBezTo>
                <a:cubicBezTo>
                  <a:pt x="106392" y="4917"/>
                  <a:pt x="105955" y="4917"/>
                  <a:pt x="105955" y="5223"/>
                </a:cubicBezTo>
                <a:cubicBezTo>
                  <a:pt x="105955" y="5354"/>
                  <a:pt x="106042" y="5464"/>
                  <a:pt x="106173" y="5442"/>
                </a:cubicBezTo>
                <a:close/>
                <a:moveTo>
                  <a:pt x="101344" y="5507"/>
                </a:moveTo>
                <a:cubicBezTo>
                  <a:pt x="101585" y="5507"/>
                  <a:pt x="101716" y="5223"/>
                  <a:pt x="101541" y="5048"/>
                </a:cubicBezTo>
                <a:cubicBezTo>
                  <a:pt x="101366" y="4874"/>
                  <a:pt x="101082" y="4983"/>
                  <a:pt x="101082" y="5245"/>
                </a:cubicBezTo>
                <a:cubicBezTo>
                  <a:pt x="101082" y="5376"/>
                  <a:pt x="101191" y="5507"/>
                  <a:pt x="101344" y="5507"/>
                </a:cubicBezTo>
                <a:close/>
                <a:moveTo>
                  <a:pt x="96515" y="5551"/>
                </a:moveTo>
                <a:cubicBezTo>
                  <a:pt x="96821" y="5551"/>
                  <a:pt x="96952" y="5201"/>
                  <a:pt x="96755" y="5005"/>
                </a:cubicBezTo>
                <a:cubicBezTo>
                  <a:pt x="96559" y="4786"/>
                  <a:pt x="96209" y="4939"/>
                  <a:pt x="96209" y="5223"/>
                </a:cubicBezTo>
                <a:cubicBezTo>
                  <a:pt x="96209" y="5398"/>
                  <a:pt x="96340" y="5551"/>
                  <a:pt x="96515" y="5551"/>
                </a:cubicBezTo>
                <a:close/>
                <a:moveTo>
                  <a:pt x="91708" y="5595"/>
                </a:moveTo>
                <a:cubicBezTo>
                  <a:pt x="92014" y="5595"/>
                  <a:pt x="92189" y="5201"/>
                  <a:pt x="91948" y="4961"/>
                </a:cubicBezTo>
                <a:cubicBezTo>
                  <a:pt x="91730" y="4743"/>
                  <a:pt x="91336" y="4895"/>
                  <a:pt x="91336" y="5223"/>
                </a:cubicBezTo>
                <a:cubicBezTo>
                  <a:pt x="91336" y="5420"/>
                  <a:pt x="91489" y="5595"/>
                  <a:pt x="91708" y="5595"/>
                </a:cubicBezTo>
                <a:close/>
                <a:moveTo>
                  <a:pt x="86879" y="5617"/>
                </a:moveTo>
                <a:cubicBezTo>
                  <a:pt x="87207" y="5595"/>
                  <a:pt x="87381" y="5180"/>
                  <a:pt x="87141" y="4939"/>
                </a:cubicBezTo>
                <a:cubicBezTo>
                  <a:pt x="86879" y="4699"/>
                  <a:pt x="86486" y="4874"/>
                  <a:pt x="86486" y="5223"/>
                </a:cubicBezTo>
                <a:cubicBezTo>
                  <a:pt x="86486" y="5442"/>
                  <a:pt x="86639" y="5617"/>
                  <a:pt x="86857" y="5617"/>
                </a:cubicBezTo>
                <a:close/>
                <a:moveTo>
                  <a:pt x="82050" y="5617"/>
                </a:moveTo>
                <a:cubicBezTo>
                  <a:pt x="82399" y="5617"/>
                  <a:pt x="82574" y="5180"/>
                  <a:pt x="82334" y="4939"/>
                </a:cubicBezTo>
                <a:cubicBezTo>
                  <a:pt x="82072" y="4677"/>
                  <a:pt x="81635" y="4852"/>
                  <a:pt x="81635" y="5223"/>
                </a:cubicBezTo>
                <a:cubicBezTo>
                  <a:pt x="81635" y="5442"/>
                  <a:pt x="81810" y="5638"/>
                  <a:pt x="82050" y="5638"/>
                </a:cubicBezTo>
                <a:close/>
                <a:moveTo>
                  <a:pt x="77221" y="5617"/>
                </a:moveTo>
                <a:cubicBezTo>
                  <a:pt x="77570" y="5617"/>
                  <a:pt x="77767" y="5180"/>
                  <a:pt x="77505" y="4939"/>
                </a:cubicBezTo>
                <a:cubicBezTo>
                  <a:pt x="77243" y="4677"/>
                  <a:pt x="76828" y="4852"/>
                  <a:pt x="76828" y="5223"/>
                </a:cubicBezTo>
                <a:cubicBezTo>
                  <a:pt x="76806" y="5442"/>
                  <a:pt x="77002" y="5638"/>
                  <a:pt x="77221" y="5638"/>
                </a:cubicBezTo>
                <a:close/>
                <a:moveTo>
                  <a:pt x="72392" y="5617"/>
                </a:moveTo>
                <a:cubicBezTo>
                  <a:pt x="72763" y="5617"/>
                  <a:pt x="72938" y="5180"/>
                  <a:pt x="72676" y="4917"/>
                </a:cubicBezTo>
                <a:cubicBezTo>
                  <a:pt x="72414" y="4677"/>
                  <a:pt x="71977" y="4874"/>
                  <a:pt x="71999" y="5223"/>
                </a:cubicBezTo>
                <a:cubicBezTo>
                  <a:pt x="71999" y="5442"/>
                  <a:pt x="72173" y="5638"/>
                  <a:pt x="72392" y="5638"/>
                </a:cubicBezTo>
                <a:close/>
                <a:moveTo>
                  <a:pt x="67563" y="5617"/>
                </a:moveTo>
                <a:cubicBezTo>
                  <a:pt x="67912" y="5617"/>
                  <a:pt x="68087" y="5201"/>
                  <a:pt x="67847" y="4961"/>
                </a:cubicBezTo>
                <a:cubicBezTo>
                  <a:pt x="67606" y="4699"/>
                  <a:pt x="67191" y="4874"/>
                  <a:pt x="67191" y="5223"/>
                </a:cubicBezTo>
                <a:cubicBezTo>
                  <a:pt x="67191" y="5442"/>
                  <a:pt x="67366" y="5617"/>
                  <a:pt x="67563" y="5617"/>
                </a:cubicBezTo>
                <a:close/>
                <a:moveTo>
                  <a:pt x="62734" y="5595"/>
                </a:moveTo>
                <a:cubicBezTo>
                  <a:pt x="63062" y="5595"/>
                  <a:pt x="63236" y="5201"/>
                  <a:pt x="62996" y="4961"/>
                </a:cubicBezTo>
                <a:cubicBezTo>
                  <a:pt x="62777" y="4743"/>
                  <a:pt x="62384" y="4895"/>
                  <a:pt x="62384" y="5223"/>
                </a:cubicBezTo>
                <a:cubicBezTo>
                  <a:pt x="62384" y="5420"/>
                  <a:pt x="62537" y="5595"/>
                  <a:pt x="62734" y="5595"/>
                </a:cubicBezTo>
                <a:close/>
                <a:moveTo>
                  <a:pt x="57927" y="5551"/>
                </a:moveTo>
                <a:cubicBezTo>
                  <a:pt x="58211" y="5551"/>
                  <a:pt x="58342" y="5201"/>
                  <a:pt x="58145" y="5005"/>
                </a:cubicBezTo>
                <a:cubicBezTo>
                  <a:pt x="57948" y="4786"/>
                  <a:pt x="57599" y="4939"/>
                  <a:pt x="57599" y="5223"/>
                </a:cubicBezTo>
                <a:cubicBezTo>
                  <a:pt x="57599" y="5398"/>
                  <a:pt x="57752" y="5551"/>
                  <a:pt x="57927" y="5551"/>
                </a:cubicBezTo>
                <a:close/>
                <a:moveTo>
                  <a:pt x="53098" y="5485"/>
                </a:moveTo>
                <a:cubicBezTo>
                  <a:pt x="53338" y="5485"/>
                  <a:pt x="53469" y="5201"/>
                  <a:pt x="53294" y="5027"/>
                </a:cubicBezTo>
                <a:cubicBezTo>
                  <a:pt x="53119" y="4852"/>
                  <a:pt x="52813" y="4983"/>
                  <a:pt x="52813" y="5223"/>
                </a:cubicBezTo>
                <a:cubicBezTo>
                  <a:pt x="52813" y="5376"/>
                  <a:pt x="52945" y="5485"/>
                  <a:pt x="53098" y="5485"/>
                </a:cubicBezTo>
                <a:close/>
                <a:moveTo>
                  <a:pt x="48268" y="5442"/>
                </a:moveTo>
                <a:cubicBezTo>
                  <a:pt x="48378" y="5442"/>
                  <a:pt x="48487" y="5354"/>
                  <a:pt x="48487" y="5223"/>
                </a:cubicBezTo>
                <a:cubicBezTo>
                  <a:pt x="48487" y="4939"/>
                  <a:pt x="48050" y="4939"/>
                  <a:pt x="48050" y="5223"/>
                </a:cubicBezTo>
                <a:cubicBezTo>
                  <a:pt x="48050" y="5354"/>
                  <a:pt x="48159" y="5442"/>
                  <a:pt x="48268" y="5442"/>
                </a:cubicBezTo>
                <a:close/>
                <a:moveTo>
                  <a:pt x="43439" y="5398"/>
                </a:moveTo>
                <a:cubicBezTo>
                  <a:pt x="43527" y="5398"/>
                  <a:pt x="43614" y="5311"/>
                  <a:pt x="43592" y="5223"/>
                </a:cubicBezTo>
                <a:cubicBezTo>
                  <a:pt x="43636" y="5048"/>
                  <a:pt x="43265" y="5048"/>
                  <a:pt x="43287" y="5223"/>
                </a:cubicBezTo>
                <a:cubicBezTo>
                  <a:pt x="43287" y="5311"/>
                  <a:pt x="43352" y="5398"/>
                  <a:pt x="43439" y="5398"/>
                </a:cubicBezTo>
                <a:close/>
                <a:moveTo>
                  <a:pt x="38610" y="5311"/>
                </a:moveTo>
                <a:cubicBezTo>
                  <a:pt x="38742" y="5311"/>
                  <a:pt x="38545" y="5092"/>
                  <a:pt x="38545" y="5223"/>
                </a:cubicBezTo>
                <a:cubicBezTo>
                  <a:pt x="38545" y="5267"/>
                  <a:pt x="38567" y="5311"/>
                  <a:pt x="38610" y="5311"/>
                </a:cubicBezTo>
                <a:close/>
                <a:moveTo>
                  <a:pt x="33781" y="5245"/>
                </a:moveTo>
                <a:cubicBezTo>
                  <a:pt x="33803" y="5245"/>
                  <a:pt x="33825" y="5245"/>
                  <a:pt x="33825" y="5223"/>
                </a:cubicBezTo>
                <a:cubicBezTo>
                  <a:pt x="33825" y="5201"/>
                  <a:pt x="33803" y="5201"/>
                  <a:pt x="33781" y="5201"/>
                </a:cubicBezTo>
                <a:cubicBezTo>
                  <a:pt x="33781" y="5201"/>
                  <a:pt x="33760" y="5201"/>
                  <a:pt x="33760" y="5223"/>
                </a:cubicBezTo>
                <a:cubicBezTo>
                  <a:pt x="33760" y="5245"/>
                  <a:pt x="33781" y="5245"/>
                  <a:pt x="33781" y="5245"/>
                </a:cubicBezTo>
                <a:close/>
                <a:moveTo>
                  <a:pt x="111002" y="438"/>
                </a:moveTo>
                <a:cubicBezTo>
                  <a:pt x="111024" y="438"/>
                  <a:pt x="111046" y="416"/>
                  <a:pt x="111046" y="394"/>
                </a:cubicBezTo>
                <a:cubicBezTo>
                  <a:pt x="111046" y="351"/>
                  <a:pt x="110959" y="351"/>
                  <a:pt x="110959" y="394"/>
                </a:cubicBezTo>
                <a:cubicBezTo>
                  <a:pt x="110959" y="416"/>
                  <a:pt x="110980" y="438"/>
                  <a:pt x="111002" y="438"/>
                </a:cubicBezTo>
                <a:close/>
                <a:moveTo>
                  <a:pt x="106173" y="503"/>
                </a:moveTo>
                <a:cubicBezTo>
                  <a:pt x="106217" y="503"/>
                  <a:pt x="106261" y="460"/>
                  <a:pt x="106261" y="394"/>
                </a:cubicBezTo>
                <a:cubicBezTo>
                  <a:pt x="106261" y="285"/>
                  <a:pt x="106086" y="285"/>
                  <a:pt x="106086" y="394"/>
                </a:cubicBezTo>
                <a:cubicBezTo>
                  <a:pt x="106086" y="460"/>
                  <a:pt x="106130" y="503"/>
                  <a:pt x="106173" y="503"/>
                </a:cubicBezTo>
                <a:close/>
                <a:moveTo>
                  <a:pt x="101344" y="547"/>
                </a:moveTo>
                <a:cubicBezTo>
                  <a:pt x="101541" y="547"/>
                  <a:pt x="101541" y="263"/>
                  <a:pt x="101344" y="263"/>
                </a:cubicBezTo>
                <a:cubicBezTo>
                  <a:pt x="101148" y="241"/>
                  <a:pt x="101148" y="547"/>
                  <a:pt x="101344" y="547"/>
                </a:cubicBezTo>
                <a:close/>
                <a:moveTo>
                  <a:pt x="96537" y="591"/>
                </a:moveTo>
                <a:cubicBezTo>
                  <a:pt x="96690" y="591"/>
                  <a:pt x="96777" y="394"/>
                  <a:pt x="96668" y="263"/>
                </a:cubicBezTo>
                <a:cubicBezTo>
                  <a:pt x="96537" y="154"/>
                  <a:pt x="96340" y="241"/>
                  <a:pt x="96340" y="394"/>
                </a:cubicBezTo>
                <a:cubicBezTo>
                  <a:pt x="96340" y="503"/>
                  <a:pt x="96428" y="591"/>
                  <a:pt x="96537" y="591"/>
                </a:cubicBezTo>
                <a:close/>
                <a:moveTo>
                  <a:pt x="91708" y="635"/>
                </a:moveTo>
                <a:cubicBezTo>
                  <a:pt x="91992" y="635"/>
                  <a:pt x="91992" y="176"/>
                  <a:pt x="91708" y="176"/>
                </a:cubicBezTo>
                <a:cubicBezTo>
                  <a:pt x="91402" y="176"/>
                  <a:pt x="91402" y="635"/>
                  <a:pt x="91708" y="635"/>
                </a:cubicBezTo>
                <a:close/>
                <a:moveTo>
                  <a:pt x="86879" y="635"/>
                </a:moveTo>
                <a:cubicBezTo>
                  <a:pt x="87097" y="635"/>
                  <a:pt x="87185" y="372"/>
                  <a:pt x="87032" y="219"/>
                </a:cubicBezTo>
                <a:cubicBezTo>
                  <a:pt x="86879" y="66"/>
                  <a:pt x="86639" y="176"/>
                  <a:pt x="86639" y="394"/>
                </a:cubicBezTo>
                <a:cubicBezTo>
                  <a:pt x="86639" y="525"/>
                  <a:pt x="86748" y="635"/>
                  <a:pt x="86879" y="635"/>
                </a:cubicBezTo>
                <a:close/>
                <a:moveTo>
                  <a:pt x="82050" y="635"/>
                </a:moveTo>
                <a:cubicBezTo>
                  <a:pt x="82181" y="635"/>
                  <a:pt x="82312" y="525"/>
                  <a:pt x="82312" y="394"/>
                </a:cubicBezTo>
                <a:cubicBezTo>
                  <a:pt x="82334" y="1"/>
                  <a:pt x="81744" y="1"/>
                  <a:pt x="81788" y="394"/>
                </a:cubicBezTo>
                <a:cubicBezTo>
                  <a:pt x="81788" y="525"/>
                  <a:pt x="81919" y="635"/>
                  <a:pt x="82050" y="635"/>
                </a:cubicBezTo>
                <a:close/>
                <a:moveTo>
                  <a:pt x="77221" y="635"/>
                </a:moveTo>
                <a:cubicBezTo>
                  <a:pt x="77592" y="635"/>
                  <a:pt x="77592" y="88"/>
                  <a:pt x="77221" y="88"/>
                </a:cubicBezTo>
                <a:cubicBezTo>
                  <a:pt x="76849" y="88"/>
                  <a:pt x="76849" y="635"/>
                  <a:pt x="77221" y="635"/>
                </a:cubicBezTo>
                <a:close/>
                <a:moveTo>
                  <a:pt x="72392" y="635"/>
                </a:moveTo>
                <a:cubicBezTo>
                  <a:pt x="72545" y="635"/>
                  <a:pt x="72654" y="525"/>
                  <a:pt x="72654" y="394"/>
                </a:cubicBezTo>
                <a:cubicBezTo>
                  <a:pt x="72654" y="154"/>
                  <a:pt x="72370" y="45"/>
                  <a:pt x="72217" y="198"/>
                </a:cubicBezTo>
                <a:cubicBezTo>
                  <a:pt x="72042" y="372"/>
                  <a:pt x="72173" y="635"/>
                  <a:pt x="72392" y="635"/>
                </a:cubicBezTo>
                <a:close/>
                <a:moveTo>
                  <a:pt x="67563" y="635"/>
                </a:moveTo>
                <a:cubicBezTo>
                  <a:pt x="67891" y="635"/>
                  <a:pt x="67891" y="154"/>
                  <a:pt x="67563" y="154"/>
                </a:cubicBezTo>
                <a:cubicBezTo>
                  <a:pt x="67257" y="154"/>
                  <a:pt x="67257" y="635"/>
                  <a:pt x="67563" y="635"/>
                </a:cubicBezTo>
                <a:close/>
                <a:moveTo>
                  <a:pt x="62734" y="591"/>
                </a:moveTo>
                <a:cubicBezTo>
                  <a:pt x="62930" y="591"/>
                  <a:pt x="63040" y="372"/>
                  <a:pt x="62887" y="241"/>
                </a:cubicBezTo>
                <a:cubicBezTo>
                  <a:pt x="62756" y="110"/>
                  <a:pt x="62537" y="198"/>
                  <a:pt x="62537" y="394"/>
                </a:cubicBezTo>
                <a:cubicBezTo>
                  <a:pt x="62537" y="503"/>
                  <a:pt x="62624" y="591"/>
                  <a:pt x="62734" y="591"/>
                </a:cubicBezTo>
                <a:close/>
                <a:moveTo>
                  <a:pt x="57927" y="569"/>
                </a:moveTo>
                <a:cubicBezTo>
                  <a:pt x="58080" y="569"/>
                  <a:pt x="58167" y="372"/>
                  <a:pt x="58058" y="263"/>
                </a:cubicBezTo>
                <a:cubicBezTo>
                  <a:pt x="57927" y="132"/>
                  <a:pt x="57730" y="219"/>
                  <a:pt x="57730" y="394"/>
                </a:cubicBezTo>
                <a:cubicBezTo>
                  <a:pt x="57730" y="482"/>
                  <a:pt x="57817" y="569"/>
                  <a:pt x="57927" y="569"/>
                </a:cubicBezTo>
                <a:close/>
                <a:moveTo>
                  <a:pt x="53098" y="525"/>
                </a:moveTo>
                <a:cubicBezTo>
                  <a:pt x="53338" y="525"/>
                  <a:pt x="52945" y="154"/>
                  <a:pt x="52945" y="394"/>
                </a:cubicBezTo>
                <a:cubicBezTo>
                  <a:pt x="52945" y="460"/>
                  <a:pt x="53010" y="525"/>
                  <a:pt x="53098" y="525"/>
                </a:cubicBezTo>
                <a:close/>
                <a:moveTo>
                  <a:pt x="48268" y="482"/>
                </a:moveTo>
                <a:cubicBezTo>
                  <a:pt x="48312" y="482"/>
                  <a:pt x="48356" y="438"/>
                  <a:pt x="48356" y="394"/>
                </a:cubicBezTo>
                <a:cubicBezTo>
                  <a:pt x="48356" y="329"/>
                  <a:pt x="48312" y="285"/>
                  <a:pt x="48268" y="285"/>
                </a:cubicBezTo>
                <a:cubicBezTo>
                  <a:pt x="48225" y="285"/>
                  <a:pt x="48181" y="329"/>
                  <a:pt x="48181" y="394"/>
                </a:cubicBezTo>
                <a:cubicBezTo>
                  <a:pt x="48181" y="438"/>
                  <a:pt x="48225" y="482"/>
                  <a:pt x="48268" y="482"/>
                </a:cubicBezTo>
                <a:close/>
                <a:moveTo>
                  <a:pt x="43439" y="438"/>
                </a:moveTo>
                <a:cubicBezTo>
                  <a:pt x="43461" y="438"/>
                  <a:pt x="43483" y="416"/>
                  <a:pt x="43483" y="394"/>
                </a:cubicBezTo>
                <a:cubicBezTo>
                  <a:pt x="43483" y="372"/>
                  <a:pt x="43461" y="351"/>
                  <a:pt x="43439" y="351"/>
                </a:cubicBezTo>
                <a:cubicBezTo>
                  <a:pt x="43418" y="351"/>
                  <a:pt x="43396" y="372"/>
                  <a:pt x="43396" y="394"/>
                </a:cubicBezTo>
                <a:cubicBezTo>
                  <a:pt x="43396" y="416"/>
                  <a:pt x="43418" y="438"/>
                  <a:pt x="43439" y="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45"/>
          <p:cNvSpPr/>
          <p:nvPr/>
        </p:nvSpPr>
        <p:spPr>
          <a:xfrm>
            <a:off x="447750" y="225450"/>
            <a:ext cx="8248500" cy="46926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5"/>
          <p:cNvSpPr/>
          <p:nvPr/>
        </p:nvSpPr>
        <p:spPr>
          <a:xfrm>
            <a:off x="453134" y="225450"/>
            <a:ext cx="8238000" cy="385200"/>
          </a:xfrm>
          <a:prstGeom prst="round2SameRect">
            <a:avLst>
              <a:gd name="adj1" fmla="val 34096"/>
              <a:gd name="adj2" fmla="val 0"/>
            </a:avLst>
          </a:prstGeom>
          <a:solidFill>
            <a:srgbClr val="E94F2D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45"/>
          <p:cNvGrpSpPr/>
          <p:nvPr/>
        </p:nvGrpSpPr>
        <p:grpSpPr>
          <a:xfrm>
            <a:off x="600646" y="346247"/>
            <a:ext cx="750477" cy="143376"/>
            <a:chOff x="7841645" y="1419444"/>
            <a:chExt cx="734897" cy="140400"/>
          </a:xfrm>
        </p:grpSpPr>
        <p:sp>
          <p:nvSpPr>
            <p:cNvPr id="54" name="Google Shape;54;p45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45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45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45"/>
          <p:cNvSpPr txBox="1">
            <a:spLocks noGrp="1"/>
          </p:cNvSpPr>
          <p:nvPr>
            <p:ph type="ctrTitle"/>
          </p:nvPr>
        </p:nvSpPr>
        <p:spPr>
          <a:xfrm>
            <a:off x="2037300" y="2531013"/>
            <a:ext cx="5069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8" name="Google Shape;58;p45"/>
          <p:cNvSpPr txBox="1">
            <a:spLocks noGrp="1"/>
          </p:cNvSpPr>
          <p:nvPr>
            <p:ph type="subTitle" idx="1"/>
          </p:nvPr>
        </p:nvSpPr>
        <p:spPr>
          <a:xfrm>
            <a:off x="2962500" y="3569988"/>
            <a:ext cx="32190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9" name="Google Shape;59;p45"/>
          <p:cNvSpPr txBox="1">
            <a:spLocks noGrp="1"/>
          </p:cNvSpPr>
          <p:nvPr>
            <p:ph type="title" idx="2"/>
          </p:nvPr>
        </p:nvSpPr>
        <p:spPr>
          <a:xfrm>
            <a:off x="2878800" y="1042213"/>
            <a:ext cx="3386400" cy="14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6"/>
          <p:cNvSpPr/>
          <p:nvPr/>
        </p:nvSpPr>
        <p:spPr>
          <a:xfrm>
            <a:off x="4815250" y="-3000351"/>
            <a:ext cx="7651829" cy="6727369"/>
          </a:xfrm>
          <a:custGeom>
            <a:avLst/>
            <a:gdLst/>
            <a:ahLst/>
            <a:cxnLst/>
            <a:rect l="l" t="t" r="r" b="b"/>
            <a:pathLst>
              <a:path w="154442" h="135783" extrusionOk="0">
                <a:moveTo>
                  <a:pt x="115831" y="135542"/>
                </a:moveTo>
                <a:lnTo>
                  <a:pt x="115831" y="135520"/>
                </a:lnTo>
                <a:lnTo>
                  <a:pt x="115831" y="135520"/>
                </a:lnTo>
                <a:cubicBezTo>
                  <a:pt x="115831" y="135520"/>
                  <a:pt x="115809" y="135520"/>
                  <a:pt x="115809" y="135520"/>
                </a:cubicBezTo>
                <a:close/>
                <a:moveTo>
                  <a:pt x="111002" y="135564"/>
                </a:moveTo>
                <a:cubicBezTo>
                  <a:pt x="111090" y="135564"/>
                  <a:pt x="110959" y="135433"/>
                  <a:pt x="110959" y="135520"/>
                </a:cubicBezTo>
                <a:cubicBezTo>
                  <a:pt x="110959" y="135542"/>
                  <a:pt x="110980" y="135564"/>
                  <a:pt x="111002" y="135564"/>
                </a:cubicBezTo>
                <a:close/>
                <a:moveTo>
                  <a:pt x="106173" y="135629"/>
                </a:moveTo>
                <a:cubicBezTo>
                  <a:pt x="106239" y="135629"/>
                  <a:pt x="106282" y="135586"/>
                  <a:pt x="106282" y="135520"/>
                </a:cubicBezTo>
                <a:cubicBezTo>
                  <a:pt x="106282" y="135367"/>
                  <a:pt x="106064" y="135367"/>
                  <a:pt x="106064" y="135520"/>
                </a:cubicBezTo>
                <a:cubicBezTo>
                  <a:pt x="106064" y="135586"/>
                  <a:pt x="106108" y="135629"/>
                  <a:pt x="106173" y="135629"/>
                </a:cubicBezTo>
                <a:close/>
                <a:moveTo>
                  <a:pt x="101344" y="135673"/>
                </a:moveTo>
                <a:cubicBezTo>
                  <a:pt x="101432" y="135673"/>
                  <a:pt x="101519" y="135608"/>
                  <a:pt x="101519" y="135520"/>
                </a:cubicBezTo>
                <a:cubicBezTo>
                  <a:pt x="101519" y="135433"/>
                  <a:pt x="101432" y="135367"/>
                  <a:pt x="101344" y="135367"/>
                </a:cubicBezTo>
                <a:cubicBezTo>
                  <a:pt x="101257" y="135367"/>
                  <a:pt x="101191" y="135433"/>
                  <a:pt x="101191" y="135520"/>
                </a:cubicBezTo>
                <a:cubicBezTo>
                  <a:pt x="101191" y="135608"/>
                  <a:pt x="101257" y="135673"/>
                  <a:pt x="101344" y="135673"/>
                </a:cubicBezTo>
                <a:close/>
                <a:moveTo>
                  <a:pt x="96537" y="135717"/>
                </a:moveTo>
                <a:cubicBezTo>
                  <a:pt x="96646" y="135717"/>
                  <a:pt x="96734" y="135629"/>
                  <a:pt x="96734" y="135520"/>
                </a:cubicBezTo>
                <a:cubicBezTo>
                  <a:pt x="96690" y="135280"/>
                  <a:pt x="96362" y="135280"/>
                  <a:pt x="96318" y="135520"/>
                </a:cubicBezTo>
                <a:cubicBezTo>
                  <a:pt x="96318" y="135629"/>
                  <a:pt x="96406" y="135717"/>
                  <a:pt x="96537" y="135717"/>
                </a:cubicBezTo>
                <a:close/>
                <a:moveTo>
                  <a:pt x="91708" y="135739"/>
                </a:moveTo>
                <a:cubicBezTo>
                  <a:pt x="91992" y="135739"/>
                  <a:pt x="91992" y="135280"/>
                  <a:pt x="91708" y="135302"/>
                </a:cubicBezTo>
                <a:cubicBezTo>
                  <a:pt x="91402" y="135302"/>
                  <a:pt x="91402" y="135739"/>
                  <a:pt x="91708" y="135739"/>
                </a:cubicBezTo>
                <a:close/>
                <a:moveTo>
                  <a:pt x="86879" y="135782"/>
                </a:moveTo>
                <a:cubicBezTo>
                  <a:pt x="87097" y="135782"/>
                  <a:pt x="87207" y="135498"/>
                  <a:pt x="87054" y="135345"/>
                </a:cubicBezTo>
                <a:cubicBezTo>
                  <a:pt x="86901" y="135170"/>
                  <a:pt x="86617" y="135302"/>
                  <a:pt x="86617" y="135520"/>
                </a:cubicBezTo>
                <a:cubicBezTo>
                  <a:pt x="86617" y="135651"/>
                  <a:pt x="86726" y="135782"/>
                  <a:pt x="86879" y="135782"/>
                </a:cubicBezTo>
                <a:close/>
                <a:moveTo>
                  <a:pt x="82050" y="135782"/>
                </a:moveTo>
                <a:cubicBezTo>
                  <a:pt x="82290" y="135782"/>
                  <a:pt x="82421" y="135476"/>
                  <a:pt x="82247" y="135302"/>
                </a:cubicBezTo>
                <a:cubicBezTo>
                  <a:pt x="82072" y="135127"/>
                  <a:pt x="81766" y="135258"/>
                  <a:pt x="81766" y="135498"/>
                </a:cubicBezTo>
                <a:cubicBezTo>
                  <a:pt x="81766" y="135651"/>
                  <a:pt x="81897" y="135782"/>
                  <a:pt x="82050" y="135782"/>
                </a:cubicBezTo>
                <a:close/>
                <a:moveTo>
                  <a:pt x="77221" y="135782"/>
                </a:moveTo>
                <a:cubicBezTo>
                  <a:pt x="77461" y="135782"/>
                  <a:pt x="77592" y="135498"/>
                  <a:pt x="77418" y="135323"/>
                </a:cubicBezTo>
                <a:cubicBezTo>
                  <a:pt x="77243" y="135149"/>
                  <a:pt x="76937" y="135258"/>
                  <a:pt x="76937" y="135520"/>
                </a:cubicBezTo>
                <a:cubicBezTo>
                  <a:pt x="76937" y="135673"/>
                  <a:pt x="77068" y="135782"/>
                  <a:pt x="77221" y="135782"/>
                </a:cubicBezTo>
                <a:close/>
                <a:moveTo>
                  <a:pt x="72392" y="135782"/>
                </a:moveTo>
                <a:cubicBezTo>
                  <a:pt x="72632" y="135782"/>
                  <a:pt x="72763" y="135476"/>
                  <a:pt x="72588" y="135302"/>
                </a:cubicBezTo>
                <a:cubicBezTo>
                  <a:pt x="72414" y="135127"/>
                  <a:pt x="72130" y="135258"/>
                  <a:pt x="72130" y="135498"/>
                </a:cubicBezTo>
                <a:cubicBezTo>
                  <a:pt x="72130" y="135651"/>
                  <a:pt x="72239" y="135782"/>
                  <a:pt x="72392" y="135782"/>
                </a:cubicBezTo>
                <a:close/>
                <a:moveTo>
                  <a:pt x="67563" y="135782"/>
                </a:moveTo>
                <a:cubicBezTo>
                  <a:pt x="67803" y="135782"/>
                  <a:pt x="67912" y="135498"/>
                  <a:pt x="67759" y="135345"/>
                </a:cubicBezTo>
                <a:cubicBezTo>
                  <a:pt x="67585" y="135170"/>
                  <a:pt x="67322" y="135302"/>
                  <a:pt x="67322" y="135520"/>
                </a:cubicBezTo>
                <a:cubicBezTo>
                  <a:pt x="67322" y="135651"/>
                  <a:pt x="67432" y="135782"/>
                  <a:pt x="67563" y="135782"/>
                </a:cubicBezTo>
                <a:close/>
                <a:moveTo>
                  <a:pt x="62734" y="135739"/>
                </a:moveTo>
                <a:cubicBezTo>
                  <a:pt x="62952" y="135739"/>
                  <a:pt x="63040" y="135498"/>
                  <a:pt x="62909" y="135367"/>
                </a:cubicBezTo>
                <a:cubicBezTo>
                  <a:pt x="62756" y="135214"/>
                  <a:pt x="62515" y="135323"/>
                  <a:pt x="62515" y="135520"/>
                </a:cubicBezTo>
                <a:cubicBezTo>
                  <a:pt x="62515" y="135651"/>
                  <a:pt x="62624" y="135739"/>
                  <a:pt x="62734" y="135739"/>
                </a:cubicBezTo>
                <a:close/>
                <a:moveTo>
                  <a:pt x="57927" y="135717"/>
                </a:moveTo>
                <a:cubicBezTo>
                  <a:pt x="58036" y="135717"/>
                  <a:pt x="58123" y="135629"/>
                  <a:pt x="58123" y="135520"/>
                </a:cubicBezTo>
                <a:cubicBezTo>
                  <a:pt x="58101" y="135280"/>
                  <a:pt x="57752" y="135280"/>
                  <a:pt x="57708" y="135520"/>
                </a:cubicBezTo>
                <a:cubicBezTo>
                  <a:pt x="57708" y="135629"/>
                  <a:pt x="57817" y="135717"/>
                  <a:pt x="57927" y="135717"/>
                </a:cubicBezTo>
                <a:close/>
                <a:moveTo>
                  <a:pt x="53098" y="135673"/>
                </a:moveTo>
                <a:cubicBezTo>
                  <a:pt x="53294" y="135673"/>
                  <a:pt x="53294" y="135367"/>
                  <a:pt x="53098" y="135367"/>
                </a:cubicBezTo>
                <a:cubicBezTo>
                  <a:pt x="52901" y="135367"/>
                  <a:pt x="52901" y="135673"/>
                  <a:pt x="53098" y="135673"/>
                </a:cubicBezTo>
                <a:close/>
                <a:moveTo>
                  <a:pt x="48268" y="135629"/>
                </a:moveTo>
                <a:cubicBezTo>
                  <a:pt x="48334" y="135629"/>
                  <a:pt x="48378" y="135586"/>
                  <a:pt x="48378" y="135520"/>
                </a:cubicBezTo>
                <a:cubicBezTo>
                  <a:pt x="48378" y="135455"/>
                  <a:pt x="48334" y="135411"/>
                  <a:pt x="48268" y="135411"/>
                </a:cubicBezTo>
                <a:cubicBezTo>
                  <a:pt x="48203" y="135411"/>
                  <a:pt x="48159" y="135455"/>
                  <a:pt x="48159" y="135520"/>
                </a:cubicBezTo>
                <a:cubicBezTo>
                  <a:pt x="48159" y="135586"/>
                  <a:pt x="48203" y="135629"/>
                  <a:pt x="48268" y="135629"/>
                </a:cubicBezTo>
                <a:close/>
                <a:moveTo>
                  <a:pt x="43439" y="135564"/>
                </a:moveTo>
                <a:cubicBezTo>
                  <a:pt x="43461" y="135564"/>
                  <a:pt x="43483" y="135542"/>
                  <a:pt x="43483" y="135520"/>
                </a:cubicBezTo>
                <a:cubicBezTo>
                  <a:pt x="43483" y="135498"/>
                  <a:pt x="43461" y="135476"/>
                  <a:pt x="43439" y="135476"/>
                </a:cubicBezTo>
                <a:cubicBezTo>
                  <a:pt x="43418" y="135476"/>
                  <a:pt x="43396" y="135498"/>
                  <a:pt x="43396" y="135520"/>
                </a:cubicBezTo>
                <a:cubicBezTo>
                  <a:pt x="43396" y="135542"/>
                  <a:pt x="43418" y="135564"/>
                  <a:pt x="43439" y="135564"/>
                </a:cubicBezTo>
                <a:close/>
                <a:moveTo>
                  <a:pt x="38610" y="135542"/>
                </a:moveTo>
                <a:lnTo>
                  <a:pt x="38632" y="135520"/>
                </a:lnTo>
                <a:cubicBezTo>
                  <a:pt x="38632" y="135520"/>
                  <a:pt x="38610" y="135520"/>
                  <a:pt x="38610" y="135520"/>
                </a:cubicBezTo>
                <a:cubicBezTo>
                  <a:pt x="38610" y="135520"/>
                  <a:pt x="38610" y="135520"/>
                  <a:pt x="38610" y="135520"/>
                </a:cubicBezTo>
                <a:cubicBezTo>
                  <a:pt x="38610" y="135520"/>
                  <a:pt x="38610" y="135542"/>
                  <a:pt x="38610" y="135542"/>
                </a:cubicBezTo>
                <a:close/>
                <a:moveTo>
                  <a:pt x="120660" y="130735"/>
                </a:moveTo>
                <a:cubicBezTo>
                  <a:pt x="120660" y="130735"/>
                  <a:pt x="120682" y="130713"/>
                  <a:pt x="120682" y="130713"/>
                </a:cubicBezTo>
                <a:cubicBezTo>
                  <a:pt x="120682" y="130691"/>
                  <a:pt x="120660" y="130669"/>
                  <a:pt x="120660" y="130669"/>
                </a:cubicBezTo>
                <a:cubicBezTo>
                  <a:pt x="120638" y="130669"/>
                  <a:pt x="120638" y="130691"/>
                  <a:pt x="120638" y="130713"/>
                </a:cubicBezTo>
                <a:cubicBezTo>
                  <a:pt x="120617" y="130713"/>
                  <a:pt x="120638" y="130735"/>
                  <a:pt x="120660" y="130735"/>
                </a:cubicBezTo>
                <a:close/>
                <a:moveTo>
                  <a:pt x="115831" y="130800"/>
                </a:moveTo>
                <a:cubicBezTo>
                  <a:pt x="115941" y="130778"/>
                  <a:pt x="115941" y="130604"/>
                  <a:pt x="115831" y="130604"/>
                </a:cubicBezTo>
                <a:cubicBezTo>
                  <a:pt x="115700" y="130582"/>
                  <a:pt x="115700" y="130822"/>
                  <a:pt x="115831" y="130800"/>
                </a:cubicBezTo>
                <a:close/>
                <a:moveTo>
                  <a:pt x="111002" y="130866"/>
                </a:moveTo>
                <a:cubicBezTo>
                  <a:pt x="111286" y="130866"/>
                  <a:pt x="110827" y="130429"/>
                  <a:pt x="110827" y="130713"/>
                </a:cubicBezTo>
                <a:cubicBezTo>
                  <a:pt x="110827" y="130800"/>
                  <a:pt x="110915" y="130866"/>
                  <a:pt x="111002" y="130866"/>
                </a:cubicBezTo>
                <a:close/>
                <a:moveTo>
                  <a:pt x="106173" y="130931"/>
                </a:moveTo>
                <a:cubicBezTo>
                  <a:pt x="106392" y="130931"/>
                  <a:pt x="106479" y="130691"/>
                  <a:pt x="106348" y="130538"/>
                </a:cubicBezTo>
                <a:cubicBezTo>
                  <a:pt x="106195" y="130385"/>
                  <a:pt x="105955" y="130494"/>
                  <a:pt x="105955" y="130713"/>
                </a:cubicBezTo>
                <a:cubicBezTo>
                  <a:pt x="105955" y="130822"/>
                  <a:pt x="106042" y="130931"/>
                  <a:pt x="106173" y="130931"/>
                </a:cubicBezTo>
                <a:close/>
                <a:moveTo>
                  <a:pt x="101344" y="130997"/>
                </a:moveTo>
                <a:cubicBezTo>
                  <a:pt x="101606" y="130997"/>
                  <a:pt x="101737" y="130669"/>
                  <a:pt x="101563" y="130494"/>
                </a:cubicBezTo>
                <a:cubicBezTo>
                  <a:pt x="101366" y="130298"/>
                  <a:pt x="101060" y="130429"/>
                  <a:pt x="101060" y="130713"/>
                </a:cubicBezTo>
                <a:cubicBezTo>
                  <a:pt x="101060" y="130866"/>
                  <a:pt x="101191" y="130997"/>
                  <a:pt x="101344" y="130997"/>
                </a:cubicBezTo>
                <a:close/>
                <a:moveTo>
                  <a:pt x="96515" y="131041"/>
                </a:moveTo>
                <a:cubicBezTo>
                  <a:pt x="96821" y="131041"/>
                  <a:pt x="96974" y="130669"/>
                  <a:pt x="96755" y="130451"/>
                </a:cubicBezTo>
                <a:cubicBezTo>
                  <a:pt x="96559" y="130254"/>
                  <a:pt x="96187" y="130407"/>
                  <a:pt x="96187" y="130713"/>
                </a:cubicBezTo>
                <a:cubicBezTo>
                  <a:pt x="96187" y="130888"/>
                  <a:pt x="96340" y="131041"/>
                  <a:pt x="96515" y="131041"/>
                </a:cubicBezTo>
                <a:close/>
                <a:moveTo>
                  <a:pt x="91708" y="131084"/>
                </a:moveTo>
                <a:cubicBezTo>
                  <a:pt x="92036" y="131084"/>
                  <a:pt x="92211" y="130669"/>
                  <a:pt x="91970" y="130429"/>
                </a:cubicBezTo>
                <a:cubicBezTo>
                  <a:pt x="91730" y="130188"/>
                  <a:pt x="91315" y="130363"/>
                  <a:pt x="91315" y="130713"/>
                </a:cubicBezTo>
                <a:cubicBezTo>
                  <a:pt x="91315" y="130910"/>
                  <a:pt x="91489" y="131084"/>
                  <a:pt x="91708" y="131084"/>
                </a:cubicBezTo>
                <a:close/>
                <a:moveTo>
                  <a:pt x="86879" y="131106"/>
                </a:moveTo>
                <a:cubicBezTo>
                  <a:pt x="87229" y="131106"/>
                  <a:pt x="87403" y="130669"/>
                  <a:pt x="87163" y="130407"/>
                </a:cubicBezTo>
                <a:cubicBezTo>
                  <a:pt x="86901" y="130167"/>
                  <a:pt x="86464" y="130341"/>
                  <a:pt x="86464" y="130713"/>
                </a:cubicBezTo>
                <a:cubicBezTo>
                  <a:pt x="86464" y="130931"/>
                  <a:pt x="86660" y="131106"/>
                  <a:pt x="86879" y="131106"/>
                </a:cubicBezTo>
                <a:close/>
                <a:moveTo>
                  <a:pt x="82050" y="131106"/>
                </a:moveTo>
                <a:cubicBezTo>
                  <a:pt x="82421" y="131106"/>
                  <a:pt x="82596" y="130647"/>
                  <a:pt x="82334" y="130385"/>
                </a:cubicBezTo>
                <a:cubicBezTo>
                  <a:pt x="82072" y="130123"/>
                  <a:pt x="81635" y="130320"/>
                  <a:pt x="81635" y="130691"/>
                </a:cubicBezTo>
                <a:cubicBezTo>
                  <a:pt x="81635" y="130910"/>
                  <a:pt x="81810" y="131106"/>
                  <a:pt x="82050" y="131106"/>
                </a:cubicBezTo>
                <a:close/>
                <a:moveTo>
                  <a:pt x="77221" y="131106"/>
                </a:moveTo>
                <a:cubicBezTo>
                  <a:pt x="77592" y="131106"/>
                  <a:pt x="77789" y="130647"/>
                  <a:pt x="77527" y="130385"/>
                </a:cubicBezTo>
                <a:cubicBezTo>
                  <a:pt x="77265" y="130123"/>
                  <a:pt x="76806" y="130320"/>
                  <a:pt x="76806" y="130691"/>
                </a:cubicBezTo>
                <a:cubicBezTo>
                  <a:pt x="76806" y="130910"/>
                  <a:pt x="77002" y="131106"/>
                  <a:pt x="77221" y="131106"/>
                </a:cubicBezTo>
                <a:close/>
                <a:moveTo>
                  <a:pt x="72392" y="131106"/>
                </a:moveTo>
                <a:cubicBezTo>
                  <a:pt x="72763" y="131106"/>
                  <a:pt x="72960" y="130647"/>
                  <a:pt x="72698" y="130385"/>
                </a:cubicBezTo>
                <a:cubicBezTo>
                  <a:pt x="72436" y="130123"/>
                  <a:pt x="71977" y="130320"/>
                  <a:pt x="71977" y="130691"/>
                </a:cubicBezTo>
                <a:cubicBezTo>
                  <a:pt x="71977" y="130910"/>
                  <a:pt x="72173" y="131106"/>
                  <a:pt x="72392" y="131106"/>
                </a:cubicBezTo>
                <a:close/>
                <a:moveTo>
                  <a:pt x="67563" y="131106"/>
                </a:moveTo>
                <a:cubicBezTo>
                  <a:pt x="67934" y="131106"/>
                  <a:pt x="68109" y="130669"/>
                  <a:pt x="67847" y="130407"/>
                </a:cubicBezTo>
                <a:cubicBezTo>
                  <a:pt x="67606" y="130167"/>
                  <a:pt x="67169" y="130341"/>
                  <a:pt x="67169" y="130713"/>
                </a:cubicBezTo>
                <a:cubicBezTo>
                  <a:pt x="67169" y="130931"/>
                  <a:pt x="67344" y="131106"/>
                  <a:pt x="67563" y="131106"/>
                </a:cubicBezTo>
                <a:close/>
                <a:moveTo>
                  <a:pt x="62734" y="131084"/>
                </a:moveTo>
                <a:cubicBezTo>
                  <a:pt x="63083" y="131084"/>
                  <a:pt x="63258" y="130669"/>
                  <a:pt x="63018" y="130429"/>
                </a:cubicBezTo>
                <a:cubicBezTo>
                  <a:pt x="62777" y="130188"/>
                  <a:pt x="62362" y="130363"/>
                  <a:pt x="62362" y="130713"/>
                </a:cubicBezTo>
                <a:cubicBezTo>
                  <a:pt x="62362" y="130910"/>
                  <a:pt x="62537" y="131084"/>
                  <a:pt x="62734" y="131084"/>
                </a:cubicBezTo>
                <a:close/>
                <a:moveTo>
                  <a:pt x="57927" y="131041"/>
                </a:moveTo>
                <a:cubicBezTo>
                  <a:pt x="58211" y="131041"/>
                  <a:pt x="58364" y="130669"/>
                  <a:pt x="58167" y="130473"/>
                </a:cubicBezTo>
                <a:cubicBezTo>
                  <a:pt x="57948" y="130254"/>
                  <a:pt x="57577" y="130407"/>
                  <a:pt x="57577" y="130713"/>
                </a:cubicBezTo>
                <a:cubicBezTo>
                  <a:pt x="57577" y="130888"/>
                  <a:pt x="57730" y="131041"/>
                  <a:pt x="57927" y="131041"/>
                </a:cubicBezTo>
                <a:close/>
                <a:moveTo>
                  <a:pt x="53098" y="130975"/>
                </a:moveTo>
                <a:cubicBezTo>
                  <a:pt x="53338" y="130975"/>
                  <a:pt x="53469" y="130691"/>
                  <a:pt x="53294" y="130516"/>
                </a:cubicBezTo>
                <a:cubicBezTo>
                  <a:pt x="53119" y="130341"/>
                  <a:pt x="52813" y="130473"/>
                  <a:pt x="52813" y="130713"/>
                </a:cubicBezTo>
                <a:cubicBezTo>
                  <a:pt x="52813" y="130866"/>
                  <a:pt x="52945" y="130975"/>
                  <a:pt x="53098" y="130975"/>
                </a:cubicBezTo>
                <a:close/>
                <a:moveTo>
                  <a:pt x="48268" y="130931"/>
                </a:moveTo>
                <a:cubicBezTo>
                  <a:pt x="48465" y="130931"/>
                  <a:pt x="48574" y="130691"/>
                  <a:pt x="48443" y="130538"/>
                </a:cubicBezTo>
                <a:cubicBezTo>
                  <a:pt x="48290" y="130385"/>
                  <a:pt x="48050" y="130494"/>
                  <a:pt x="48050" y="130691"/>
                </a:cubicBezTo>
                <a:cubicBezTo>
                  <a:pt x="48050" y="130822"/>
                  <a:pt x="48137" y="130931"/>
                  <a:pt x="48268" y="130931"/>
                </a:cubicBezTo>
                <a:close/>
                <a:moveTo>
                  <a:pt x="43439" y="130866"/>
                </a:moveTo>
                <a:cubicBezTo>
                  <a:pt x="43702" y="130866"/>
                  <a:pt x="43287" y="130451"/>
                  <a:pt x="43287" y="130691"/>
                </a:cubicBezTo>
                <a:cubicBezTo>
                  <a:pt x="43287" y="130800"/>
                  <a:pt x="43352" y="130866"/>
                  <a:pt x="43439" y="130866"/>
                </a:cubicBezTo>
                <a:close/>
                <a:moveTo>
                  <a:pt x="38610" y="130800"/>
                </a:moveTo>
                <a:cubicBezTo>
                  <a:pt x="38676" y="130800"/>
                  <a:pt x="38720" y="130757"/>
                  <a:pt x="38720" y="130691"/>
                </a:cubicBezTo>
                <a:cubicBezTo>
                  <a:pt x="38720" y="130560"/>
                  <a:pt x="38457" y="130800"/>
                  <a:pt x="38610" y="130800"/>
                </a:cubicBezTo>
                <a:close/>
                <a:moveTo>
                  <a:pt x="33803" y="130735"/>
                </a:moveTo>
                <a:cubicBezTo>
                  <a:pt x="33803" y="130735"/>
                  <a:pt x="33825" y="130713"/>
                  <a:pt x="33825" y="130713"/>
                </a:cubicBezTo>
                <a:cubicBezTo>
                  <a:pt x="33825" y="130669"/>
                  <a:pt x="33760" y="130669"/>
                  <a:pt x="33760" y="130713"/>
                </a:cubicBezTo>
                <a:cubicBezTo>
                  <a:pt x="33760" y="130713"/>
                  <a:pt x="33781" y="130735"/>
                  <a:pt x="33803" y="130735"/>
                </a:cubicBezTo>
                <a:close/>
                <a:moveTo>
                  <a:pt x="125489" y="125928"/>
                </a:moveTo>
                <a:cubicBezTo>
                  <a:pt x="125555" y="125928"/>
                  <a:pt x="125424" y="125775"/>
                  <a:pt x="125424" y="125862"/>
                </a:cubicBezTo>
                <a:cubicBezTo>
                  <a:pt x="125424" y="125906"/>
                  <a:pt x="125446" y="125928"/>
                  <a:pt x="125489" y="125928"/>
                </a:cubicBezTo>
                <a:close/>
                <a:moveTo>
                  <a:pt x="120660" y="125993"/>
                </a:moveTo>
                <a:cubicBezTo>
                  <a:pt x="120857" y="125993"/>
                  <a:pt x="120529" y="125665"/>
                  <a:pt x="120529" y="125862"/>
                </a:cubicBezTo>
                <a:cubicBezTo>
                  <a:pt x="120529" y="125949"/>
                  <a:pt x="120573" y="125993"/>
                  <a:pt x="120660" y="125993"/>
                </a:cubicBezTo>
                <a:close/>
                <a:moveTo>
                  <a:pt x="115831" y="126081"/>
                </a:moveTo>
                <a:cubicBezTo>
                  <a:pt x="116028" y="126081"/>
                  <a:pt x="116115" y="125840"/>
                  <a:pt x="115984" y="125709"/>
                </a:cubicBezTo>
                <a:cubicBezTo>
                  <a:pt x="115831" y="125578"/>
                  <a:pt x="115613" y="125687"/>
                  <a:pt x="115613" y="125862"/>
                </a:cubicBezTo>
                <a:cubicBezTo>
                  <a:pt x="115613" y="125993"/>
                  <a:pt x="115700" y="126081"/>
                  <a:pt x="115831" y="126081"/>
                </a:cubicBezTo>
                <a:close/>
                <a:moveTo>
                  <a:pt x="111002" y="126168"/>
                </a:moveTo>
                <a:cubicBezTo>
                  <a:pt x="111264" y="126168"/>
                  <a:pt x="111396" y="125840"/>
                  <a:pt x="111221" y="125665"/>
                </a:cubicBezTo>
                <a:cubicBezTo>
                  <a:pt x="111024" y="125469"/>
                  <a:pt x="110696" y="125600"/>
                  <a:pt x="110718" y="125862"/>
                </a:cubicBezTo>
                <a:cubicBezTo>
                  <a:pt x="110718" y="126037"/>
                  <a:pt x="110849" y="126168"/>
                  <a:pt x="111002" y="126168"/>
                </a:cubicBezTo>
                <a:close/>
                <a:moveTo>
                  <a:pt x="106173" y="126233"/>
                </a:moveTo>
                <a:cubicBezTo>
                  <a:pt x="106501" y="126233"/>
                  <a:pt x="106676" y="125840"/>
                  <a:pt x="106435" y="125600"/>
                </a:cubicBezTo>
                <a:cubicBezTo>
                  <a:pt x="106195" y="125381"/>
                  <a:pt x="105824" y="125534"/>
                  <a:pt x="105824" y="125862"/>
                </a:cubicBezTo>
                <a:cubicBezTo>
                  <a:pt x="105824" y="126059"/>
                  <a:pt x="105977" y="126233"/>
                  <a:pt x="106173" y="126233"/>
                </a:cubicBezTo>
                <a:close/>
                <a:moveTo>
                  <a:pt x="101344" y="126299"/>
                </a:moveTo>
                <a:cubicBezTo>
                  <a:pt x="101737" y="126299"/>
                  <a:pt x="101934" y="125840"/>
                  <a:pt x="101650" y="125556"/>
                </a:cubicBezTo>
                <a:cubicBezTo>
                  <a:pt x="101388" y="125294"/>
                  <a:pt x="100929" y="125491"/>
                  <a:pt x="100929" y="125862"/>
                </a:cubicBezTo>
                <a:cubicBezTo>
                  <a:pt x="100929" y="126102"/>
                  <a:pt x="101104" y="126299"/>
                  <a:pt x="101344" y="126299"/>
                </a:cubicBezTo>
                <a:close/>
                <a:moveTo>
                  <a:pt x="96515" y="126343"/>
                </a:moveTo>
                <a:cubicBezTo>
                  <a:pt x="96952" y="126343"/>
                  <a:pt x="97149" y="125818"/>
                  <a:pt x="96865" y="125534"/>
                </a:cubicBezTo>
                <a:cubicBezTo>
                  <a:pt x="96559" y="125228"/>
                  <a:pt x="96056" y="125447"/>
                  <a:pt x="96056" y="125862"/>
                </a:cubicBezTo>
                <a:cubicBezTo>
                  <a:pt x="96056" y="126124"/>
                  <a:pt x="96275" y="126343"/>
                  <a:pt x="96515" y="126343"/>
                </a:cubicBezTo>
                <a:close/>
                <a:moveTo>
                  <a:pt x="91708" y="126365"/>
                </a:moveTo>
                <a:cubicBezTo>
                  <a:pt x="92145" y="126365"/>
                  <a:pt x="92385" y="125818"/>
                  <a:pt x="92058" y="125512"/>
                </a:cubicBezTo>
                <a:cubicBezTo>
                  <a:pt x="91730" y="125185"/>
                  <a:pt x="91184" y="125425"/>
                  <a:pt x="91184" y="125862"/>
                </a:cubicBezTo>
                <a:cubicBezTo>
                  <a:pt x="91184" y="126146"/>
                  <a:pt x="91424" y="126386"/>
                  <a:pt x="91708" y="126365"/>
                </a:cubicBezTo>
                <a:close/>
                <a:moveTo>
                  <a:pt x="86879" y="126408"/>
                </a:moveTo>
                <a:cubicBezTo>
                  <a:pt x="87360" y="126408"/>
                  <a:pt x="87600" y="125818"/>
                  <a:pt x="87250" y="125469"/>
                </a:cubicBezTo>
                <a:cubicBezTo>
                  <a:pt x="86923" y="125119"/>
                  <a:pt x="86333" y="125359"/>
                  <a:pt x="86333" y="125862"/>
                </a:cubicBezTo>
                <a:cubicBezTo>
                  <a:pt x="86333" y="126168"/>
                  <a:pt x="86573" y="126408"/>
                  <a:pt x="86879" y="126408"/>
                </a:cubicBezTo>
                <a:close/>
                <a:moveTo>
                  <a:pt x="82050" y="126408"/>
                </a:moveTo>
                <a:cubicBezTo>
                  <a:pt x="82531" y="126408"/>
                  <a:pt x="82771" y="125818"/>
                  <a:pt x="82443" y="125491"/>
                </a:cubicBezTo>
                <a:cubicBezTo>
                  <a:pt x="82094" y="125141"/>
                  <a:pt x="81504" y="125381"/>
                  <a:pt x="81504" y="125862"/>
                </a:cubicBezTo>
                <a:cubicBezTo>
                  <a:pt x="81504" y="126168"/>
                  <a:pt x="81744" y="126408"/>
                  <a:pt x="82050" y="126408"/>
                </a:cubicBezTo>
                <a:close/>
                <a:moveTo>
                  <a:pt x="77221" y="126408"/>
                </a:moveTo>
                <a:cubicBezTo>
                  <a:pt x="77723" y="126408"/>
                  <a:pt x="77986" y="125796"/>
                  <a:pt x="77614" y="125447"/>
                </a:cubicBezTo>
                <a:cubicBezTo>
                  <a:pt x="77265" y="125097"/>
                  <a:pt x="76653" y="125359"/>
                  <a:pt x="76653" y="125862"/>
                </a:cubicBezTo>
                <a:cubicBezTo>
                  <a:pt x="76653" y="126168"/>
                  <a:pt x="76915" y="126430"/>
                  <a:pt x="77221" y="126408"/>
                </a:cubicBezTo>
                <a:close/>
                <a:moveTo>
                  <a:pt x="72392" y="126408"/>
                </a:moveTo>
                <a:cubicBezTo>
                  <a:pt x="72894" y="126408"/>
                  <a:pt x="73135" y="125818"/>
                  <a:pt x="72785" y="125491"/>
                </a:cubicBezTo>
                <a:cubicBezTo>
                  <a:pt x="72436" y="125141"/>
                  <a:pt x="71846" y="125381"/>
                  <a:pt x="71846" y="125862"/>
                </a:cubicBezTo>
                <a:cubicBezTo>
                  <a:pt x="71846" y="126168"/>
                  <a:pt x="72086" y="126408"/>
                  <a:pt x="72392" y="126408"/>
                </a:cubicBezTo>
                <a:close/>
                <a:moveTo>
                  <a:pt x="67563" y="126408"/>
                </a:moveTo>
                <a:cubicBezTo>
                  <a:pt x="68065" y="126408"/>
                  <a:pt x="68306" y="125818"/>
                  <a:pt x="67956" y="125469"/>
                </a:cubicBezTo>
                <a:cubicBezTo>
                  <a:pt x="67606" y="125119"/>
                  <a:pt x="67017" y="125359"/>
                  <a:pt x="67017" y="125862"/>
                </a:cubicBezTo>
                <a:cubicBezTo>
                  <a:pt x="67017" y="126168"/>
                  <a:pt x="67279" y="126408"/>
                  <a:pt x="67563" y="126408"/>
                </a:cubicBezTo>
                <a:close/>
                <a:moveTo>
                  <a:pt x="62734" y="126365"/>
                </a:moveTo>
                <a:cubicBezTo>
                  <a:pt x="63193" y="126365"/>
                  <a:pt x="63433" y="125818"/>
                  <a:pt x="63105" y="125512"/>
                </a:cubicBezTo>
                <a:cubicBezTo>
                  <a:pt x="62777" y="125185"/>
                  <a:pt x="62231" y="125425"/>
                  <a:pt x="62231" y="125862"/>
                </a:cubicBezTo>
                <a:cubicBezTo>
                  <a:pt x="62231" y="126146"/>
                  <a:pt x="62472" y="126365"/>
                  <a:pt x="62734" y="126365"/>
                </a:cubicBezTo>
                <a:close/>
                <a:moveTo>
                  <a:pt x="57927" y="126343"/>
                </a:moveTo>
                <a:cubicBezTo>
                  <a:pt x="58342" y="126343"/>
                  <a:pt x="58560" y="125840"/>
                  <a:pt x="58254" y="125534"/>
                </a:cubicBezTo>
                <a:cubicBezTo>
                  <a:pt x="57948" y="125228"/>
                  <a:pt x="57446" y="125447"/>
                  <a:pt x="57446" y="125862"/>
                </a:cubicBezTo>
                <a:cubicBezTo>
                  <a:pt x="57446" y="126124"/>
                  <a:pt x="57664" y="126343"/>
                  <a:pt x="57927" y="126343"/>
                </a:cubicBezTo>
                <a:close/>
                <a:moveTo>
                  <a:pt x="53098" y="126277"/>
                </a:moveTo>
                <a:cubicBezTo>
                  <a:pt x="53469" y="126277"/>
                  <a:pt x="53644" y="125840"/>
                  <a:pt x="53382" y="125578"/>
                </a:cubicBezTo>
                <a:cubicBezTo>
                  <a:pt x="53119" y="125316"/>
                  <a:pt x="52682" y="125491"/>
                  <a:pt x="52682" y="125862"/>
                </a:cubicBezTo>
                <a:cubicBezTo>
                  <a:pt x="52682" y="126102"/>
                  <a:pt x="52857" y="126277"/>
                  <a:pt x="53098" y="126277"/>
                </a:cubicBezTo>
                <a:close/>
                <a:moveTo>
                  <a:pt x="48268" y="126233"/>
                </a:moveTo>
                <a:cubicBezTo>
                  <a:pt x="48596" y="126233"/>
                  <a:pt x="48749" y="125840"/>
                  <a:pt x="48531" y="125600"/>
                </a:cubicBezTo>
                <a:cubicBezTo>
                  <a:pt x="48290" y="125381"/>
                  <a:pt x="47897" y="125534"/>
                  <a:pt x="47897" y="125862"/>
                </a:cubicBezTo>
                <a:cubicBezTo>
                  <a:pt x="47897" y="126059"/>
                  <a:pt x="48072" y="126233"/>
                  <a:pt x="48268" y="126233"/>
                </a:cubicBezTo>
                <a:close/>
                <a:moveTo>
                  <a:pt x="43439" y="126146"/>
                </a:moveTo>
                <a:cubicBezTo>
                  <a:pt x="43680" y="126146"/>
                  <a:pt x="43811" y="125862"/>
                  <a:pt x="43636" y="125687"/>
                </a:cubicBezTo>
                <a:cubicBezTo>
                  <a:pt x="43461" y="125512"/>
                  <a:pt x="43177" y="125622"/>
                  <a:pt x="43177" y="125884"/>
                </a:cubicBezTo>
                <a:cubicBezTo>
                  <a:pt x="43177" y="126037"/>
                  <a:pt x="43287" y="126146"/>
                  <a:pt x="43439" y="126146"/>
                </a:cubicBezTo>
                <a:close/>
                <a:moveTo>
                  <a:pt x="38610" y="126081"/>
                </a:moveTo>
                <a:cubicBezTo>
                  <a:pt x="38894" y="126081"/>
                  <a:pt x="38894" y="125665"/>
                  <a:pt x="38610" y="125665"/>
                </a:cubicBezTo>
                <a:cubicBezTo>
                  <a:pt x="38326" y="125665"/>
                  <a:pt x="38326" y="126081"/>
                  <a:pt x="38610" y="126081"/>
                </a:cubicBezTo>
                <a:close/>
                <a:moveTo>
                  <a:pt x="33803" y="126015"/>
                </a:moveTo>
                <a:cubicBezTo>
                  <a:pt x="34000" y="126015"/>
                  <a:pt x="33650" y="125665"/>
                  <a:pt x="33650" y="125862"/>
                </a:cubicBezTo>
                <a:cubicBezTo>
                  <a:pt x="33650" y="125949"/>
                  <a:pt x="33716" y="126015"/>
                  <a:pt x="33803" y="126015"/>
                </a:cubicBezTo>
                <a:close/>
                <a:moveTo>
                  <a:pt x="28974" y="125928"/>
                </a:moveTo>
                <a:cubicBezTo>
                  <a:pt x="29062" y="125928"/>
                  <a:pt x="28909" y="125775"/>
                  <a:pt x="28909" y="125862"/>
                </a:cubicBezTo>
                <a:cubicBezTo>
                  <a:pt x="28909" y="125906"/>
                  <a:pt x="28931" y="125928"/>
                  <a:pt x="28974" y="125928"/>
                </a:cubicBezTo>
                <a:close/>
                <a:moveTo>
                  <a:pt x="130297" y="121099"/>
                </a:moveTo>
                <a:cubicBezTo>
                  <a:pt x="130362" y="121099"/>
                  <a:pt x="130362" y="120989"/>
                  <a:pt x="130297" y="120989"/>
                </a:cubicBezTo>
                <a:cubicBezTo>
                  <a:pt x="130231" y="120989"/>
                  <a:pt x="130231" y="121099"/>
                  <a:pt x="130297" y="121099"/>
                </a:cubicBezTo>
                <a:close/>
                <a:moveTo>
                  <a:pt x="125467" y="121208"/>
                </a:moveTo>
                <a:cubicBezTo>
                  <a:pt x="125555" y="121208"/>
                  <a:pt x="125642" y="121142"/>
                  <a:pt x="125642" y="121055"/>
                </a:cubicBezTo>
                <a:cubicBezTo>
                  <a:pt x="125642" y="120946"/>
                  <a:pt x="125555" y="120880"/>
                  <a:pt x="125467" y="120880"/>
                </a:cubicBezTo>
                <a:cubicBezTo>
                  <a:pt x="125380" y="120880"/>
                  <a:pt x="125315" y="120946"/>
                  <a:pt x="125315" y="121055"/>
                </a:cubicBezTo>
                <a:cubicBezTo>
                  <a:pt x="125315" y="121142"/>
                  <a:pt x="125380" y="121208"/>
                  <a:pt x="125467" y="121208"/>
                </a:cubicBezTo>
                <a:close/>
                <a:moveTo>
                  <a:pt x="120638" y="121295"/>
                </a:moveTo>
                <a:cubicBezTo>
                  <a:pt x="120879" y="121295"/>
                  <a:pt x="120988" y="121033"/>
                  <a:pt x="120835" y="120858"/>
                </a:cubicBezTo>
                <a:cubicBezTo>
                  <a:pt x="120660" y="120705"/>
                  <a:pt x="120398" y="120814"/>
                  <a:pt x="120398" y="121055"/>
                </a:cubicBezTo>
                <a:cubicBezTo>
                  <a:pt x="120398" y="121186"/>
                  <a:pt x="120507" y="121295"/>
                  <a:pt x="120638" y="121295"/>
                </a:cubicBezTo>
                <a:close/>
                <a:moveTo>
                  <a:pt x="115831" y="121383"/>
                </a:moveTo>
                <a:cubicBezTo>
                  <a:pt x="116115" y="121383"/>
                  <a:pt x="116268" y="121011"/>
                  <a:pt x="116050" y="120793"/>
                </a:cubicBezTo>
                <a:cubicBezTo>
                  <a:pt x="115853" y="120596"/>
                  <a:pt x="115482" y="120749"/>
                  <a:pt x="115482" y="121055"/>
                </a:cubicBezTo>
                <a:cubicBezTo>
                  <a:pt x="115482" y="121230"/>
                  <a:pt x="115635" y="121383"/>
                  <a:pt x="115831" y="121383"/>
                </a:cubicBezTo>
                <a:close/>
                <a:moveTo>
                  <a:pt x="111002" y="121470"/>
                </a:moveTo>
                <a:cubicBezTo>
                  <a:pt x="111374" y="121470"/>
                  <a:pt x="111549" y="121011"/>
                  <a:pt x="111286" y="120749"/>
                </a:cubicBezTo>
                <a:cubicBezTo>
                  <a:pt x="111024" y="120487"/>
                  <a:pt x="110587" y="120683"/>
                  <a:pt x="110587" y="121055"/>
                </a:cubicBezTo>
                <a:cubicBezTo>
                  <a:pt x="110587" y="121273"/>
                  <a:pt x="110762" y="121470"/>
                  <a:pt x="111002" y="121470"/>
                </a:cubicBezTo>
                <a:close/>
                <a:moveTo>
                  <a:pt x="106173" y="121536"/>
                </a:moveTo>
                <a:cubicBezTo>
                  <a:pt x="106610" y="121536"/>
                  <a:pt x="106829" y="121011"/>
                  <a:pt x="106523" y="120683"/>
                </a:cubicBezTo>
                <a:cubicBezTo>
                  <a:pt x="106217" y="120377"/>
                  <a:pt x="105671" y="120596"/>
                  <a:pt x="105671" y="121055"/>
                </a:cubicBezTo>
                <a:cubicBezTo>
                  <a:pt x="105671" y="121317"/>
                  <a:pt x="105889" y="121536"/>
                  <a:pt x="106173" y="121536"/>
                </a:cubicBezTo>
                <a:close/>
                <a:moveTo>
                  <a:pt x="101344" y="121601"/>
                </a:moveTo>
                <a:cubicBezTo>
                  <a:pt x="101825" y="121601"/>
                  <a:pt x="102065" y="121011"/>
                  <a:pt x="101737" y="120661"/>
                </a:cubicBezTo>
                <a:cubicBezTo>
                  <a:pt x="101388" y="120312"/>
                  <a:pt x="100798" y="120552"/>
                  <a:pt x="100798" y="121055"/>
                </a:cubicBezTo>
                <a:cubicBezTo>
                  <a:pt x="100798" y="121339"/>
                  <a:pt x="101038" y="121601"/>
                  <a:pt x="101344" y="121601"/>
                </a:cubicBezTo>
                <a:close/>
                <a:moveTo>
                  <a:pt x="96515" y="121645"/>
                </a:moveTo>
                <a:cubicBezTo>
                  <a:pt x="97061" y="121645"/>
                  <a:pt x="97324" y="120989"/>
                  <a:pt x="96952" y="120618"/>
                </a:cubicBezTo>
                <a:cubicBezTo>
                  <a:pt x="96559" y="120246"/>
                  <a:pt x="95925" y="120509"/>
                  <a:pt x="95925" y="121055"/>
                </a:cubicBezTo>
                <a:cubicBezTo>
                  <a:pt x="95925" y="121383"/>
                  <a:pt x="96187" y="121645"/>
                  <a:pt x="96515" y="121645"/>
                </a:cubicBezTo>
                <a:close/>
                <a:moveTo>
                  <a:pt x="91686" y="121688"/>
                </a:moveTo>
                <a:cubicBezTo>
                  <a:pt x="92276" y="121688"/>
                  <a:pt x="92560" y="120989"/>
                  <a:pt x="92145" y="120596"/>
                </a:cubicBezTo>
                <a:cubicBezTo>
                  <a:pt x="91752" y="120181"/>
                  <a:pt x="91052" y="120465"/>
                  <a:pt x="91052" y="121055"/>
                </a:cubicBezTo>
                <a:cubicBezTo>
                  <a:pt x="91052" y="121404"/>
                  <a:pt x="91336" y="121688"/>
                  <a:pt x="91686" y="121688"/>
                </a:cubicBezTo>
                <a:close/>
                <a:moveTo>
                  <a:pt x="86857" y="121710"/>
                </a:moveTo>
                <a:cubicBezTo>
                  <a:pt x="87469" y="121710"/>
                  <a:pt x="87753" y="120989"/>
                  <a:pt x="87338" y="120574"/>
                </a:cubicBezTo>
                <a:cubicBezTo>
                  <a:pt x="86923" y="120159"/>
                  <a:pt x="86202" y="120443"/>
                  <a:pt x="86202" y="121055"/>
                </a:cubicBezTo>
                <a:cubicBezTo>
                  <a:pt x="86202" y="121404"/>
                  <a:pt x="86507" y="121710"/>
                  <a:pt x="86857" y="121710"/>
                </a:cubicBezTo>
                <a:close/>
                <a:moveTo>
                  <a:pt x="82050" y="121732"/>
                </a:moveTo>
                <a:cubicBezTo>
                  <a:pt x="82662" y="121732"/>
                  <a:pt x="82968" y="120989"/>
                  <a:pt x="82531" y="120552"/>
                </a:cubicBezTo>
                <a:cubicBezTo>
                  <a:pt x="82094" y="120115"/>
                  <a:pt x="81351" y="120421"/>
                  <a:pt x="81351" y="121055"/>
                </a:cubicBezTo>
                <a:cubicBezTo>
                  <a:pt x="81351" y="121426"/>
                  <a:pt x="81657" y="121732"/>
                  <a:pt x="82050" y="121732"/>
                </a:cubicBezTo>
                <a:close/>
                <a:moveTo>
                  <a:pt x="77221" y="121732"/>
                </a:moveTo>
                <a:cubicBezTo>
                  <a:pt x="77833" y="121732"/>
                  <a:pt x="78160" y="120989"/>
                  <a:pt x="77702" y="120552"/>
                </a:cubicBezTo>
                <a:cubicBezTo>
                  <a:pt x="77265" y="120115"/>
                  <a:pt x="76522" y="120421"/>
                  <a:pt x="76522" y="121055"/>
                </a:cubicBezTo>
                <a:cubicBezTo>
                  <a:pt x="76522" y="121426"/>
                  <a:pt x="76828" y="121732"/>
                  <a:pt x="77221" y="121732"/>
                </a:cubicBezTo>
                <a:close/>
                <a:moveTo>
                  <a:pt x="72392" y="121732"/>
                </a:moveTo>
                <a:cubicBezTo>
                  <a:pt x="73004" y="121732"/>
                  <a:pt x="73331" y="120989"/>
                  <a:pt x="72894" y="120552"/>
                </a:cubicBezTo>
                <a:cubicBezTo>
                  <a:pt x="72436" y="120115"/>
                  <a:pt x="71693" y="120421"/>
                  <a:pt x="71693" y="121055"/>
                </a:cubicBezTo>
                <a:cubicBezTo>
                  <a:pt x="71693" y="121426"/>
                  <a:pt x="71999" y="121732"/>
                  <a:pt x="72392" y="121732"/>
                </a:cubicBezTo>
                <a:close/>
                <a:moveTo>
                  <a:pt x="67563" y="121710"/>
                </a:moveTo>
                <a:cubicBezTo>
                  <a:pt x="68153" y="121710"/>
                  <a:pt x="68459" y="120989"/>
                  <a:pt x="68044" y="120574"/>
                </a:cubicBezTo>
                <a:cubicBezTo>
                  <a:pt x="67606" y="120159"/>
                  <a:pt x="66885" y="120443"/>
                  <a:pt x="66885" y="121055"/>
                </a:cubicBezTo>
                <a:cubicBezTo>
                  <a:pt x="66885" y="121404"/>
                  <a:pt x="67191" y="121710"/>
                  <a:pt x="67563" y="121710"/>
                </a:cubicBezTo>
                <a:close/>
                <a:moveTo>
                  <a:pt x="62734" y="121688"/>
                </a:moveTo>
                <a:cubicBezTo>
                  <a:pt x="63302" y="121688"/>
                  <a:pt x="63608" y="120989"/>
                  <a:pt x="63193" y="120596"/>
                </a:cubicBezTo>
                <a:cubicBezTo>
                  <a:pt x="62799" y="120181"/>
                  <a:pt x="62100" y="120465"/>
                  <a:pt x="62100" y="121055"/>
                </a:cubicBezTo>
                <a:cubicBezTo>
                  <a:pt x="62100" y="121404"/>
                  <a:pt x="62384" y="121688"/>
                  <a:pt x="62734" y="121688"/>
                </a:cubicBezTo>
                <a:close/>
                <a:moveTo>
                  <a:pt x="57905" y="121645"/>
                </a:moveTo>
                <a:cubicBezTo>
                  <a:pt x="58451" y="121645"/>
                  <a:pt x="58713" y="120989"/>
                  <a:pt x="58342" y="120618"/>
                </a:cubicBezTo>
                <a:cubicBezTo>
                  <a:pt x="57970" y="120246"/>
                  <a:pt x="57315" y="120509"/>
                  <a:pt x="57315" y="121055"/>
                </a:cubicBezTo>
                <a:cubicBezTo>
                  <a:pt x="57315" y="121383"/>
                  <a:pt x="57577" y="121645"/>
                  <a:pt x="57905" y="121645"/>
                </a:cubicBezTo>
                <a:close/>
                <a:moveTo>
                  <a:pt x="53098" y="121601"/>
                </a:moveTo>
                <a:cubicBezTo>
                  <a:pt x="53578" y="121601"/>
                  <a:pt x="53819" y="121011"/>
                  <a:pt x="53469" y="120661"/>
                </a:cubicBezTo>
                <a:cubicBezTo>
                  <a:pt x="53141" y="120312"/>
                  <a:pt x="52551" y="120552"/>
                  <a:pt x="52551" y="121055"/>
                </a:cubicBezTo>
                <a:cubicBezTo>
                  <a:pt x="52551" y="121339"/>
                  <a:pt x="52792" y="121601"/>
                  <a:pt x="53098" y="121601"/>
                </a:cubicBezTo>
                <a:close/>
                <a:moveTo>
                  <a:pt x="48268" y="121536"/>
                </a:moveTo>
                <a:cubicBezTo>
                  <a:pt x="48706" y="121536"/>
                  <a:pt x="48902" y="121011"/>
                  <a:pt x="48618" y="120705"/>
                </a:cubicBezTo>
                <a:cubicBezTo>
                  <a:pt x="48312" y="120399"/>
                  <a:pt x="47788" y="120618"/>
                  <a:pt x="47788" y="121055"/>
                </a:cubicBezTo>
                <a:cubicBezTo>
                  <a:pt x="47788" y="121317"/>
                  <a:pt x="48006" y="121536"/>
                  <a:pt x="48268" y="121536"/>
                </a:cubicBezTo>
                <a:close/>
                <a:moveTo>
                  <a:pt x="43439" y="121470"/>
                </a:moveTo>
                <a:cubicBezTo>
                  <a:pt x="43811" y="121470"/>
                  <a:pt x="43986" y="121011"/>
                  <a:pt x="43724" y="120749"/>
                </a:cubicBezTo>
                <a:cubicBezTo>
                  <a:pt x="43461" y="120487"/>
                  <a:pt x="43024" y="120683"/>
                  <a:pt x="43024" y="121055"/>
                </a:cubicBezTo>
                <a:cubicBezTo>
                  <a:pt x="43024" y="121273"/>
                  <a:pt x="43199" y="121470"/>
                  <a:pt x="43439" y="121470"/>
                </a:cubicBezTo>
                <a:close/>
                <a:moveTo>
                  <a:pt x="38610" y="121361"/>
                </a:moveTo>
                <a:cubicBezTo>
                  <a:pt x="38894" y="121361"/>
                  <a:pt x="39047" y="121011"/>
                  <a:pt x="38851" y="120814"/>
                </a:cubicBezTo>
                <a:cubicBezTo>
                  <a:pt x="38632" y="120618"/>
                  <a:pt x="38283" y="120749"/>
                  <a:pt x="38283" y="121055"/>
                </a:cubicBezTo>
                <a:cubicBezTo>
                  <a:pt x="38283" y="121230"/>
                  <a:pt x="38436" y="121361"/>
                  <a:pt x="38610" y="121361"/>
                </a:cubicBezTo>
                <a:close/>
                <a:moveTo>
                  <a:pt x="33781" y="121295"/>
                </a:moveTo>
                <a:cubicBezTo>
                  <a:pt x="34000" y="121295"/>
                  <a:pt x="34109" y="121033"/>
                  <a:pt x="33956" y="120880"/>
                </a:cubicBezTo>
                <a:cubicBezTo>
                  <a:pt x="33803" y="120727"/>
                  <a:pt x="33541" y="120836"/>
                  <a:pt x="33541" y="121055"/>
                </a:cubicBezTo>
                <a:cubicBezTo>
                  <a:pt x="33541" y="121186"/>
                  <a:pt x="33650" y="121295"/>
                  <a:pt x="33781" y="121295"/>
                </a:cubicBezTo>
                <a:close/>
                <a:moveTo>
                  <a:pt x="28952" y="121186"/>
                </a:moveTo>
                <a:cubicBezTo>
                  <a:pt x="29193" y="121186"/>
                  <a:pt x="28821" y="120814"/>
                  <a:pt x="28821" y="121055"/>
                </a:cubicBezTo>
                <a:cubicBezTo>
                  <a:pt x="28821" y="121120"/>
                  <a:pt x="28887" y="121186"/>
                  <a:pt x="28952" y="121186"/>
                </a:cubicBezTo>
                <a:close/>
                <a:moveTo>
                  <a:pt x="24123" y="121099"/>
                </a:moveTo>
                <a:cubicBezTo>
                  <a:pt x="24211" y="121099"/>
                  <a:pt x="24211" y="120989"/>
                  <a:pt x="24123" y="120989"/>
                </a:cubicBezTo>
                <a:cubicBezTo>
                  <a:pt x="24058" y="120989"/>
                  <a:pt x="24058" y="121099"/>
                  <a:pt x="24123" y="121099"/>
                </a:cubicBezTo>
                <a:close/>
                <a:moveTo>
                  <a:pt x="135126" y="116269"/>
                </a:moveTo>
                <a:cubicBezTo>
                  <a:pt x="135147" y="116269"/>
                  <a:pt x="135169" y="116248"/>
                  <a:pt x="135169" y="116226"/>
                </a:cubicBezTo>
                <a:cubicBezTo>
                  <a:pt x="135169" y="116182"/>
                  <a:pt x="135147" y="116160"/>
                  <a:pt x="135126" y="116160"/>
                </a:cubicBezTo>
                <a:cubicBezTo>
                  <a:pt x="135104" y="116160"/>
                  <a:pt x="135060" y="116182"/>
                  <a:pt x="135060" y="116226"/>
                </a:cubicBezTo>
                <a:cubicBezTo>
                  <a:pt x="135060" y="116248"/>
                  <a:pt x="135104" y="116269"/>
                  <a:pt x="135126" y="116269"/>
                </a:cubicBezTo>
                <a:close/>
                <a:moveTo>
                  <a:pt x="130297" y="116379"/>
                </a:moveTo>
                <a:cubicBezTo>
                  <a:pt x="130384" y="116379"/>
                  <a:pt x="130449" y="116313"/>
                  <a:pt x="130449" y="116226"/>
                </a:cubicBezTo>
                <a:cubicBezTo>
                  <a:pt x="130449" y="115964"/>
                  <a:pt x="130056" y="116379"/>
                  <a:pt x="130297" y="116379"/>
                </a:cubicBezTo>
                <a:close/>
                <a:moveTo>
                  <a:pt x="125467" y="116466"/>
                </a:moveTo>
                <a:cubicBezTo>
                  <a:pt x="125708" y="116466"/>
                  <a:pt x="125817" y="116204"/>
                  <a:pt x="125642" y="116029"/>
                </a:cubicBezTo>
                <a:cubicBezTo>
                  <a:pt x="125489" y="115876"/>
                  <a:pt x="125227" y="115985"/>
                  <a:pt x="125227" y="116226"/>
                </a:cubicBezTo>
                <a:cubicBezTo>
                  <a:pt x="125227" y="116357"/>
                  <a:pt x="125336" y="116466"/>
                  <a:pt x="125467" y="116466"/>
                </a:cubicBezTo>
                <a:close/>
                <a:moveTo>
                  <a:pt x="120638" y="116575"/>
                </a:moveTo>
                <a:cubicBezTo>
                  <a:pt x="121163" y="116619"/>
                  <a:pt x="121163" y="115811"/>
                  <a:pt x="120638" y="115854"/>
                </a:cubicBezTo>
                <a:cubicBezTo>
                  <a:pt x="120201" y="115898"/>
                  <a:pt x="120201" y="116532"/>
                  <a:pt x="120638" y="116575"/>
                </a:cubicBezTo>
                <a:close/>
                <a:moveTo>
                  <a:pt x="115831" y="116685"/>
                </a:moveTo>
                <a:cubicBezTo>
                  <a:pt x="116225" y="116685"/>
                  <a:pt x="116443" y="116182"/>
                  <a:pt x="116137" y="115898"/>
                </a:cubicBezTo>
                <a:cubicBezTo>
                  <a:pt x="115853" y="115614"/>
                  <a:pt x="115372" y="115811"/>
                  <a:pt x="115372" y="116226"/>
                </a:cubicBezTo>
                <a:cubicBezTo>
                  <a:pt x="115372" y="116466"/>
                  <a:pt x="115569" y="116685"/>
                  <a:pt x="115831" y="116685"/>
                </a:cubicBezTo>
                <a:close/>
                <a:moveTo>
                  <a:pt x="111002" y="116750"/>
                </a:moveTo>
                <a:cubicBezTo>
                  <a:pt x="111483" y="116750"/>
                  <a:pt x="111723" y="116160"/>
                  <a:pt x="111374" y="115811"/>
                </a:cubicBezTo>
                <a:cubicBezTo>
                  <a:pt x="111046" y="115483"/>
                  <a:pt x="110456" y="115723"/>
                  <a:pt x="110456" y="116204"/>
                </a:cubicBezTo>
                <a:cubicBezTo>
                  <a:pt x="110434" y="116510"/>
                  <a:pt x="110696" y="116750"/>
                  <a:pt x="111002" y="116750"/>
                </a:cubicBezTo>
                <a:close/>
                <a:moveTo>
                  <a:pt x="106173" y="116838"/>
                </a:moveTo>
                <a:cubicBezTo>
                  <a:pt x="106719" y="116838"/>
                  <a:pt x="106982" y="116160"/>
                  <a:pt x="106610" y="115789"/>
                </a:cubicBezTo>
                <a:cubicBezTo>
                  <a:pt x="106217" y="115395"/>
                  <a:pt x="105561" y="115679"/>
                  <a:pt x="105561" y="116226"/>
                </a:cubicBezTo>
                <a:cubicBezTo>
                  <a:pt x="105561" y="116554"/>
                  <a:pt x="105824" y="116838"/>
                  <a:pt x="106173" y="116838"/>
                </a:cubicBezTo>
                <a:close/>
                <a:moveTo>
                  <a:pt x="101344" y="116903"/>
                </a:moveTo>
                <a:cubicBezTo>
                  <a:pt x="101956" y="116903"/>
                  <a:pt x="102262" y="116160"/>
                  <a:pt x="101825" y="115745"/>
                </a:cubicBezTo>
                <a:cubicBezTo>
                  <a:pt x="101388" y="115308"/>
                  <a:pt x="100667" y="115614"/>
                  <a:pt x="100667" y="116226"/>
                </a:cubicBezTo>
                <a:cubicBezTo>
                  <a:pt x="100667" y="116597"/>
                  <a:pt x="100973" y="116903"/>
                  <a:pt x="101344" y="116903"/>
                </a:cubicBezTo>
                <a:close/>
                <a:moveTo>
                  <a:pt x="96515" y="116947"/>
                </a:moveTo>
                <a:cubicBezTo>
                  <a:pt x="97171" y="116947"/>
                  <a:pt x="97498" y="116160"/>
                  <a:pt x="97040" y="115701"/>
                </a:cubicBezTo>
                <a:cubicBezTo>
                  <a:pt x="96581" y="115242"/>
                  <a:pt x="95772" y="115570"/>
                  <a:pt x="95772" y="116226"/>
                </a:cubicBezTo>
                <a:cubicBezTo>
                  <a:pt x="95772" y="116619"/>
                  <a:pt x="96122" y="116947"/>
                  <a:pt x="96515" y="116947"/>
                </a:cubicBezTo>
                <a:close/>
                <a:moveTo>
                  <a:pt x="91686" y="116991"/>
                </a:moveTo>
                <a:cubicBezTo>
                  <a:pt x="92385" y="116991"/>
                  <a:pt x="92735" y="116160"/>
                  <a:pt x="92232" y="115679"/>
                </a:cubicBezTo>
                <a:cubicBezTo>
                  <a:pt x="91752" y="115177"/>
                  <a:pt x="90921" y="115527"/>
                  <a:pt x="90921" y="116226"/>
                </a:cubicBezTo>
                <a:cubicBezTo>
                  <a:pt x="90921" y="116641"/>
                  <a:pt x="91271" y="116991"/>
                  <a:pt x="91686" y="116991"/>
                </a:cubicBezTo>
                <a:close/>
                <a:moveTo>
                  <a:pt x="86857" y="117034"/>
                </a:moveTo>
                <a:cubicBezTo>
                  <a:pt x="87600" y="117034"/>
                  <a:pt x="87971" y="116160"/>
                  <a:pt x="87447" y="115636"/>
                </a:cubicBezTo>
                <a:cubicBezTo>
                  <a:pt x="86923" y="115111"/>
                  <a:pt x="86049" y="115483"/>
                  <a:pt x="86049" y="116226"/>
                </a:cubicBezTo>
                <a:cubicBezTo>
                  <a:pt x="86049" y="116663"/>
                  <a:pt x="86420" y="117034"/>
                  <a:pt x="86857" y="117034"/>
                </a:cubicBezTo>
                <a:close/>
                <a:moveTo>
                  <a:pt x="82050" y="117056"/>
                </a:moveTo>
                <a:cubicBezTo>
                  <a:pt x="82793" y="117056"/>
                  <a:pt x="83164" y="116160"/>
                  <a:pt x="82640" y="115614"/>
                </a:cubicBezTo>
                <a:cubicBezTo>
                  <a:pt x="82115" y="115090"/>
                  <a:pt x="81198" y="115461"/>
                  <a:pt x="81198" y="116226"/>
                </a:cubicBezTo>
                <a:cubicBezTo>
                  <a:pt x="81198" y="116685"/>
                  <a:pt x="81569" y="117056"/>
                  <a:pt x="82050" y="117056"/>
                </a:cubicBezTo>
                <a:close/>
                <a:moveTo>
                  <a:pt x="77221" y="117056"/>
                </a:moveTo>
                <a:cubicBezTo>
                  <a:pt x="77964" y="117056"/>
                  <a:pt x="78357" y="116160"/>
                  <a:pt x="77811" y="115614"/>
                </a:cubicBezTo>
                <a:cubicBezTo>
                  <a:pt x="77286" y="115090"/>
                  <a:pt x="76369" y="115461"/>
                  <a:pt x="76369" y="116226"/>
                </a:cubicBezTo>
                <a:cubicBezTo>
                  <a:pt x="76369" y="116685"/>
                  <a:pt x="76740" y="117056"/>
                  <a:pt x="77221" y="117056"/>
                </a:cubicBezTo>
                <a:close/>
                <a:moveTo>
                  <a:pt x="72392" y="117056"/>
                </a:moveTo>
                <a:cubicBezTo>
                  <a:pt x="73113" y="117056"/>
                  <a:pt x="73484" y="116182"/>
                  <a:pt x="72982" y="115658"/>
                </a:cubicBezTo>
                <a:cubicBezTo>
                  <a:pt x="72457" y="115155"/>
                  <a:pt x="71561" y="115505"/>
                  <a:pt x="71561" y="116248"/>
                </a:cubicBezTo>
                <a:cubicBezTo>
                  <a:pt x="71561" y="116685"/>
                  <a:pt x="71933" y="117056"/>
                  <a:pt x="72392" y="117056"/>
                </a:cubicBezTo>
                <a:close/>
                <a:moveTo>
                  <a:pt x="67563" y="117056"/>
                </a:moveTo>
                <a:cubicBezTo>
                  <a:pt x="68306" y="117056"/>
                  <a:pt x="68655" y="116160"/>
                  <a:pt x="68153" y="115658"/>
                </a:cubicBezTo>
                <a:cubicBezTo>
                  <a:pt x="67628" y="115133"/>
                  <a:pt x="66754" y="115505"/>
                  <a:pt x="66754" y="116226"/>
                </a:cubicBezTo>
                <a:cubicBezTo>
                  <a:pt x="66754" y="116685"/>
                  <a:pt x="67104" y="117056"/>
                  <a:pt x="67563" y="117056"/>
                </a:cubicBezTo>
                <a:close/>
                <a:moveTo>
                  <a:pt x="62734" y="117012"/>
                </a:moveTo>
                <a:cubicBezTo>
                  <a:pt x="63433" y="117012"/>
                  <a:pt x="63783" y="116182"/>
                  <a:pt x="63280" y="115679"/>
                </a:cubicBezTo>
                <a:cubicBezTo>
                  <a:pt x="62799" y="115199"/>
                  <a:pt x="61969" y="115548"/>
                  <a:pt x="61969" y="116226"/>
                </a:cubicBezTo>
                <a:cubicBezTo>
                  <a:pt x="61969" y="116663"/>
                  <a:pt x="62319" y="117012"/>
                  <a:pt x="62734" y="117012"/>
                </a:cubicBezTo>
                <a:close/>
                <a:moveTo>
                  <a:pt x="57905" y="116947"/>
                </a:moveTo>
                <a:cubicBezTo>
                  <a:pt x="58560" y="116947"/>
                  <a:pt x="58888" y="116182"/>
                  <a:pt x="58429" y="115723"/>
                </a:cubicBezTo>
                <a:cubicBezTo>
                  <a:pt x="57970" y="115264"/>
                  <a:pt x="57184" y="115592"/>
                  <a:pt x="57184" y="116226"/>
                </a:cubicBezTo>
                <a:cubicBezTo>
                  <a:pt x="57184" y="116619"/>
                  <a:pt x="57511" y="116947"/>
                  <a:pt x="57905" y="116947"/>
                </a:cubicBezTo>
                <a:close/>
                <a:moveTo>
                  <a:pt x="53098" y="116903"/>
                </a:moveTo>
                <a:cubicBezTo>
                  <a:pt x="53687" y="116903"/>
                  <a:pt x="53993" y="116182"/>
                  <a:pt x="53556" y="115767"/>
                </a:cubicBezTo>
                <a:cubicBezTo>
                  <a:pt x="53141" y="115330"/>
                  <a:pt x="52420" y="115636"/>
                  <a:pt x="52420" y="116226"/>
                </a:cubicBezTo>
                <a:cubicBezTo>
                  <a:pt x="52420" y="116597"/>
                  <a:pt x="52726" y="116903"/>
                  <a:pt x="53098" y="116903"/>
                </a:cubicBezTo>
                <a:close/>
                <a:moveTo>
                  <a:pt x="48268" y="116838"/>
                </a:moveTo>
                <a:cubicBezTo>
                  <a:pt x="48793" y="116838"/>
                  <a:pt x="49055" y="116182"/>
                  <a:pt x="48684" y="115811"/>
                </a:cubicBezTo>
                <a:cubicBezTo>
                  <a:pt x="48312" y="115417"/>
                  <a:pt x="47657" y="115701"/>
                  <a:pt x="47657" y="116226"/>
                </a:cubicBezTo>
                <a:cubicBezTo>
                  <a:pt x="47657" y="116554"/>
                  <a:pt x="47941" y="116838"/>
                  <a:pt x="48268" y="116838"/>
                </a:cubicBezTo>
                <a:close/>
                <a:moveTo>
                  <a:pt x="43439" y="116750"/>
                </a:moveTo>
                <a:cubicBezTo>
                  <a:pt x="43898" y="116750"/>
                  <a:pt x="44139" y="116182"/>
                  <a:pt x="43811" y="115854"/>
                </a:cubicBezTo>
                <a:cubicBezTo>
                  <a:pt x="43483" y="115527"/>
                  <a:pt x="42915" y="115767"/>
                  <a:pt x="42915" y="116226"/>
                </a:cubicBezTo>
                <a:cubicBezTo>
                  <a:pt x="42915" y="116510"/>
                  <a:pt x="43155" y="116750"/>
                  <a:pt x="43439" y="116750"/>
                </a:cubicBezTo>
                <a:close/>
                <a:moveTo>
                  <a:pt x="38610" y="116685"/>
                </a:moveTo>
                <a:cubicBezTo>
                  <a:pt x="39004" y="116685"/>
                  <a:pt x="39200" y="116204"/>
                  <a:pt x="38916" y="115920"/>
                </a:cubicBezTo>
                <a:cubicBezTo>
                  <a:pt x="38654" y="115636"/>
                  <a:pt x="38173" y="115832"/>
                  <a:pt x="38173" y="116226"/>
                </a:cubicBezTo>
                <a:cubicBezTo>
                  <a:pt x="38173" y="116466"/>
                  <a:pt x="38370" y="116685"/>
                  <a:pt x="38610" y="116685"/>
                </a:cubicBezTo>
                <a:close/>
                <a:moveTo>
                  <a:pt x="33781" y="116575"/>
                </a:moveTo>
                <a:cubicBezTo>
                  <a:pt x="34109" y="116575"/>
                  <a:pt x="34262" y="116204"/>
                  <a:pt x="34044" y="115985"/>
                </a:cubicBezTo>
                <a:cubicBezTo>
                  <a:pt x="33803" y="115767"/>
                  <a:pt x="33432" y="115920"/>
                  <a:pt x="33432" y="116226"/>
                </a:cubicBezTo>
                <a:cubicBezTo>
                  <a:pt x="33432" y="116422"/>
                  <a:pt x="33585" y="116575"/>
                  <a:pt x="33781" y="116575"/>
                </a:cubicBezTo>
                <a:close/>
                <a:moveTo>
                  <a:pt x="28952" y="116488"/>
                </a:moveTo>
                <a:cubicBezTo>
                  <a:pt x="29193" y="116488"/>
                  <a:pt x="29302" y="116204"/>
                  <a:pt x="29149" y="116051"/>
                </a:cubicBezTo>
                <a:cubicBezTo>
                  <a:pt x="28974" y="115898"/>
                  <a:pt x="28712" y="116007"/>
                  <a:pt x="28712" y="116226"/>
                </a:cubicBezTo>
                <a:cubicBezTo>
                  <a:pt x="28712" y="116379"/>
                  <a:pt x="28821" y="116488"/>
                  <a:pt x="28952" y="116488"/>
                </a:cubicBezTo>
                <a:close/>
                <a:moveTo>
                  <a:pt x="24123" y="116379"/>
                </a:moveTo>
                <a:cubicBezTo>
                  <a:pt x="24364" y="116379"/>
                  <a:pt x="23992" y="116007"/>
                  <a:pt x="23992" y="116226"/>
                </a:cubicBezTo>
                <a:cubicBezTo>
                  <a:pt x="23992" y="116313"/>
                  <a:pt x="24058" y="116379"/>
                  <a:pt x="24123" y="116379"/>
                </a:cubicBezTo>
                <a:close/>
                <a:moveTo>
                  <a:pt x="19316" y="116248"/>
                </a:moveTo>
                <a:cubicBezTo>
                  <a:pt x="19338" y="116248"/>
                  <a:pt x="19360" y="116226"/>
                  <a:pt x="19360" y="116204"/>
                </a:cubicBezTo>
                <a:cubicBezTo>
                  <a:pt x="19360" y="116182"/>
                  <a:pt x="19338" y="116160"/>
                  <a:pt x="19316" y="116182"/>
                </a:cubicBezTo>
                <a:cubicBezTo>
                  <a:pt x="19294" y="116182"/>
                  <a:pt x="19272" y="116182"/>
                  <a:pt x="19272" y="116204"/>
                </a:cubicBezTo>
                <a:cubicBezTo>
                  <a:pt x="19272" y="116226"/>
                  <a:pt x="19294" y="116248"/>
                  <a:pt x="19316" y="116248"/>
                </a:cubicBezTo>
                <a:close/>
                <a:moveTo>
                  <a:pt x="139955" y="111419"/>
                </a:moveTo>
                <a:cubicBezTo>
                  <a:pt x="139976" y="111419"/>
                  <a:pt x="139976" y="111397"/>
                  <a:pt x="139976" y="111397"/>
                </a:cubicBezTo>
                <a:cubicBezTo>
                  <a:pt x="139976" y="111375"/>
                  <a:pt x="139976" y="111353"/>
                  <a:pt x="139955" y="111353"/>
                </a:cubicBezTo>
                <a:cubicBezTo>
                  <a:pt x="139933" y="111353"/>
                  <a:pt x="139933" y="111375"/>
                  <a:pt x="139933" y="111397"/>
                </a:cubicBezTo>
                <a:cubicBezTo>
                  <a:pt x="139933" y="111397"/>
                  <a:pt x="139933" y="111419"/>
                  <a:pt x="139955" y="111419"/>
                </a:cubicBezTo>
                <a:close/>
                <a:moveTo>
                  <a:pt x="135126" y="111528"/>
                </a:moveTo>
                <a:cubicBezTo>
                  <a:pt x="135322" y="111528"/>
                  <a:pt x="135322" y="111244"/>
                  <a:pt x="135126" y="111244"/>
                </a:cubicBezTo>
                <a:cubicBezTo>
                  <a:pt x="134951" y="111244"/>
                  <a:pt x="134951" y="111528"/>
                  <a:pt x="135126" y="111528"/>
                </a:cubicBezTo>
                <a:close/>
                <a:moveTo>
                  <a:pt x="130297" y="111637"/>
                </a:moveTo>
                <a:cubicBezTo>
                  <a:pt x="130646" y="111637"/>
                  <a:pt x="130646" y="111135"/>
                  <a:pt x="130297" y="111135"/>
                </a:cubicBezTo>
                <a:cubicBezTo>
                  <a:pt x="129969" y="111135"/>
                  <a:pt x="129969" y="111637"/>
                  <a:pt x="130297" y="111637"/>
                </a:cubicBezTo>
                <a:close/>
                <a:moveTo>
                  <a:pt x="125467" y="111746"/>
                </a:moveTo>
                <a:cubicBezTo>
                  <a:pt x="125795" y="111746"/>
                  <a:pt x="125970" y="111353"/>
                  <a:pt x="125730" y="111135"/>
                </a:cubicBezTo>
                <a:cubicBezTo>
                  <a:pt x="125511" y="110894"/>
                  <a:pt x="125118" y="111069"/>
                  <a:pt x="125118" y="111375"/>
                </a:cubicBezTo>
                <a:cubicBezTo>
                  <a:pt x="125118" y="111593"/>
                  <a:pt x="125271" y="111746"/>
                  <a:pt x="125467" y="111746"/>
                </a:cubicBezTo>
                <a:close/>
                <a:moveTo>
                  <a:pt x="120660" y="111834"/>
                </a:moveTo>
                <a:cubicBezTo>
                  <a:pt x="121054" y="111834"/>
                  <a:pt x="121272" y="111353"/>
                  <a:pt x="120966" y="111069"/>
                </a:cubicBezTo>
                <a:cubicBezTo>
                  <a:pt x="120682" y="110763"/>
                  <a:pt x="120201" y="110982"/>
                  <a:pt x="120201" y="111375"/>
                </a:cubicBezTo>
                <a:cubicBezTo>
                  <a:pt x="120201" y="111637"/>
                  <a:pt x="120398" y="111834"/>
                  <a:pt x="120660" y="111834"/>
                </a:cubicBezTo>
                <a:close/>
                <a:moveTo>
                  <a:pt x="115831" y="111943"/>
                </a:moveTo>
                <a:cubicBezTo>
                  <a:pt x="116334" y="111943"/>
                  <a:pt x="116574" y="111331"/>
                  <a:pt x="116225" y="110982"/>
                </a:cubicBezTo>
                <a:cubicBezTo>
                  <a:pt x="115875" y="110632"/>
                  <a:pt x="115263" y="110894"/>
                  <a:pt x="115263" y="111375"/>
                </a:cubicBezTo>
                <a:cubicBezTo>
                  <a:pt x="115263" y="111703"/>
                  <a:pt x="115525" y="111943"/>
                  <a:pt x="115831" y="111943"/>
                </a:cubicBezTo>
                <a:close/>
                <a:moveTo>
                  <a:pt x="111002" y="112030"/>
                </a:moveTo>
                <a:cubicBezTo>
                  <a:pt x="111570" y="112030"/>
                  <a:pt x="111854" y="111331"/>
                  <a:pt x="111461" y="110938"/>
                </a:cubicBezTo>
                <a:cubicBezTo>
                  <a:pt x="111046" y="110523"/>
                  <a:pt x="110369" y="110807"/>
                  <a:pt x="110369" y="111397"/>
                </a:cubicBezTo>
                <a:cubicBezTo>
                  <a:pt x="110369" y="111746"/>
                  <a:pt x="110653" y="112030"/>
                  <a:pt x="111002" y="112030"/>
                </a:cubicBezTo>
                <a:close/>
                <a:moveTo>
                  <a:pt x="106173" y="112118"/>
                </a:moveTo>
                <a:cubicBezTo>
                  <a:pt x="106829" y="112096"/>
                  <a:pt x="107135" y="111331"/>
                  <a:pt x="106698" y="110872"/>
                </a:cubicBezTo>
                <a:cubicBezTo>
                  <a:pt x="106239" y="110413"/>
                  <a:pt x="105452" y="110741"/>
                  <a:pt x="105452" y="111397"/>
                </a:cubicBezTo>
                <a:cubicBezTo>
                  <a:pt x="105452" y="111790"/>
                  <a:pt x="105780" y="112118"/>
                  <a:pt x="106173" y="112118"/>
                </a:cubicBezTo>
                <a:close/>
                <a:moveTo>
                  <a:pt x="101344" y="112183"/>
                </a:moveTo>
                <a:cubicBezTo>
                  <a:pt x="102065" y="112183"/>
                  <a:pt x="102415" y="111309"/>
                  <a:pt x="101912" y="110807"/>
                </a:cubicBezTo>
                <a:cubicBezTo>
                  <a:pt x="101410" y="110304"/>
                  <a:pt x="100536" y="110676"/>
                  <a:pt x="100536" y="111397"/>
                </a:cubicBezTo>
                <a:cubicBezTo>
                  <a:pt x="100536" y="111834"/>
                  <a:pt x="100907" y="112183"/>
                  <a:pt x="101344" y="112183"/>
                </a:cubicBezTo>
                <a:close/>
                <a:moveTo>
                  <a:pt x="96515" y="112249"/>
                </a:moveTo>
                <a:cubicBezTo>
                  <a:pt x="97302" y="112249"/>
                  <a:pt x="97695" y="111309"/>
                  <a:pt x="97149" y="110763"/>
                </a:cubicBezTo>
                <a:cubicBezTo>
                  <a:pt x="96581" y="110217"/>
                  <a:pt x="95663" y="110610"/>
                  <a:pt x="95663" y="111397"/>
                </a:cubicBezTo>
                <a:cubicBezTo>
                  <a:pt x="95663" y="111856"/>
                  <a:pt x="96056" y="112249"/>
                  <a:pt x="96515" y="112249"/>
                </a:cubicBezTo>
                <a:close/>
                <a:moveTo>
                  <a:pt x="91708" y="112293"/>
                </a:moveTo>
                <a:cubicBezTo>
                  <a:pt x="92516" y="112293"/>
                  <a:pt x="92932" y="111309"/>
                  <a:pt x="92342" y="110741"/>
                </a:cubicBezTo>
                <a:cubicBezTo>
                  <a:pt x="91774" y="110173"/>
                  <a:pt x="90790" y="110566"/>
                  <a:pt x="90790" y="111397"/>
                </a:cubicBezTo>
                <a:cubicBezTo>
                  <a:pt x="90790" y="111877"/>
                  <a:pt x="91205" y="112293"/>
                  <a:pt x="91708" y="112293"/>
                </a:cubicBezTo>
                <a:close/>
                <a:moveTo>
                  <a:pt x="86879" y="112336"/>
                </a:moveTo>
                <a:cubicBezTo>
                  <a:pt x="87731" y="112336"/>
                  <a:pt x="88146" y="111309"/>
                  <a:pt x="87534" y="110719"/>
                </a:cubicBezTo>
                <a:cubicBezTo>
                  <a:pt x="86944" y="110108"/>
                  <a:pt x="85917" y="110545"/>
                  <a:pt x="85917" y="111375"/>
                </a:cubicBezTo>
                <a:cubicBezTo>
                  <a:pt x="85917" y="111921"/>
                  <a:pt x="86354" y="112336"/>
                  <a:pt x="86879" y="112336"/>
                </a:cubicBezTo>
                <a:close/>
                <a:moveTo>
                  <a:pt x="82050" y="112358"/>
                </a:moveTo>
                <a:cubicBezTo>
                  <a:pt x="82924" y="112358"/>
                  <a:pt x="83361" y="111309"/>
                  <a:pt x="82749" y="110697"/>
                </a:cubicBezTo>
                <a:cubicBezTo>
                  <a:pt x="82115" y="110086"/>
                  <a:pt x="81067" y="110523"/>
                  <a:pt x="81067" y="111397"/>
                </a:cubicBezTo>
                <a:cubicBezTo>
                  <a:pt x="81067" y="111921"/>
                  <a:pt x="81504" y="112358"/>
                  <a:pt x="82050" y="112358"/>
                </a:cubicBezTo>
                <a:close/>
                <a:moveTo>
                  <a:pt x="77221" y="112358"/>
                </a:moveTo>
                <a:cubicBezTo>
                  <a:pt x="78095" y="112358"/>
                  <a:pt x="78532" y="111309"/>
                  <a:pt x="77920" y="110697"/>
                </a:cubicBezTo>
                <a:cubicBezTo>
                  <a:pt x="77308" y="110086"/>
                  <a:pt x="76238" y="110523"/>
                  <a:pt x="76238" y="111397"/>
                </a:cubicBezTo>
                <a:cubicBezTo>
                  <a:pt x="76238" y="111921"/>
                  <a:pt x="76675" y="112358"/>
                  <a:pt x="77221" y="112358"/>
                </a:cubicBezTo>
                <a:close/>
                <a:moveTo>
                  <a:pt x="72392" y="112358"/>
                </a:moveTo>
                <a:cubicBezTo>
                  <a:pt x="73266" y="112358"/>
                  <a:pt x="73703" y="111309"/>
                  <a:pt x="73091" y="110697"/>
                </a:cubicBezTo>
                <a:cubicBezTo>
                  <a:pt x="72479" y="110086"/>
                  <a:pt x="71409" y="110523"/>
                  <a:pt x="71409" y="111397"/>
                </a:cubicBezTo>
                <a:cubicBezTo>
                  <a:pt x="71409" y="111921"/>
                  <a:pt x="71867" y="112358"/>
                  <a:pt x="72392" y="112358"/>
                </a:cubicBezTo>
                <a:close/>
                <a:moveTo>
                  <a:pt x="67563" y="112336"/>
                </a:moveTo>
                <a:cubicBezTo>
                  <a:pt x="68415" y="112336"/>
                  <a:pt x="68852" y="111309"/>
                  <a:pt x="68240" y="110719"/>
                </a:cubicBezTo>
                <a:cubicBezTo>
                  <a:pt x="67650" y="110108"/>
                  <a:pt x="66623" y="110545"/>
                  <a:pt x="66623" y="111375"/>
                </a:cubicBezTo>
                <a:cubicBezTo>
                  <a:pt x="66623" y="111921"/>
                  <a:pt x="67038" y="112336"/>
                  <a:pt x="67563" y="112336"/>
                </a:cubicBezTo>
                <a:close/>
                <a:moveTo>
                  <a:pt x="62734" y="112293"/>
                </a:moveTo>
                <a:cubicBezTo>
                  <a:pt x="63564" y="112293"/>
                  <a:pt x="63957" y="111309"/>
                  <a:pt x="63389" y="110741"/>
                </a:cubicBezTo>
                <a:cubicBezTo>
                  <a:pt x="62821" y="110173"/>
                  <a:pt x="61838" y="110566"/>
                  <a:pt x="61838" y="111397"/>
                </a:cubicBezTo>
                <a:cubicBezTo>
                  <a:pt x="61838" y="111877"/>
                  <a:pt x="62253" y="112293"/>
                  <a:pt x="62734" y="112293"/>
                </a:cubicBezTo>
                <a:close/>
                <a:moveTo>
                  <a:pt x="57927" y="112249"/>
                </a:moveTo>
                <a:cubicBezTo>
                  <a:pt x="58691" y="112249"/>
                  <a:pt x="59063" y="111309"/>
                  <a:pt x="58538" y="110785"/>
                </a:cubicBezTo>
                <a:cubicBezTo>
                  <a:pt x="57992" y="110239"/>
                  <a:pt x="57053" y="110610"/>
                  <a:pt x="57053" y="111397"/>
                </a:cubicBezTo>
                <a:cubicBezTo>
                  <a:pt x="57074" y="111856"/>
                  <a:pt x="57446" y="112249"/>
                  <a:pt x="57927" y="112249"/>
                </a:cubicBezTo>
                <a:close/>
                <a:moveTo>
                  <a:pt x="53098" y="112183"/>
                </a:moveTo>
                <a:cubicBezTo>
                  <a:pt x="53819" y="112183"/>
                  <a:pt x="54168" y="111309"/>
                  <a:pt x="53666" y="110807"/>
                </a:cubicBezTo>
                <a:cubicBezTo>
                  <a:pt x="53163" y="110304"/>
                  <a:pt x="52289" y="110676"/>
                  <a:pt x="52289" y="111397"/>
                </a:cubicBezTo>
                <a:cubicBezTo>
                  <a:pt x="52289" y="111834"/>
                  <a:pt x="52661" y="112183"/>
                  <a:pt x="53098" y="112183"/>
                </a:cubicBezTo>
                <a:close/>
                <a:moveTo>
                  <a:pt x="48268" y="112118"/>
                </a:moveTo>
                <a:cubicBezTo>
                  <a:pt x="48924" y="112096"/>
                  <a:pt x="49230" y="111331"/>
                  <a:pt x="48771" y="110872"/>
                </a:cubicBezTo>
                <a:cubicBezTo>
                  <a:pt x="48312" y="110413"/>
                  <a:pt x="47547" y="110741"/>
                  <a:pt x="47547" y="111397"/>
                </a:cubicBezTo>
                <a:cubicBezTo>
                  <a:pt x="47547" y="111790"/>
                  <a:pt x="47875" y="112118"/>
                  <a:pt x="48268" y="112118"/>
                </a:cubicBezTo>
                <a:close/>
                <a:moveTo>
                  <a:pt x="43439" y="112030"/>
                </a:moveTo>
                <a:cubicBezTo>
                  <a:pt x="44008" y="112030"/>
                  <a:pt x="44292" y="111331"/>
                  <a:pt x="43898" y="110938"/>
                </a:cubicBezTo>
                <a:cubicBezTo>
                  <a:pt x="43483" y="110523"/>
                  <a:pt x="42806" y="110807"/>
                  <a:pt x="42806" y="111397"/>
                </a:cubicBezTo>
                <a:cubicBezTo>
                  <a:pt x="42806" y="111746"/>
                  <a:pt x="43090" y="112030"/>
                  <a:pt x="43439" y="112030"/>
                </a:cubicBezTo>
                <a:close/>
                <a:moveTo>
                  <a:pt x="38610" y="111943"/>
                </a:moveTo>
                <a:cubicBezTo>
                  <a:pt x="39113" y="111943"/>
                  <a:pt x="39353" y="111353"/>
                  <a:pt x="39004" y="111003"/>
                </a:cubicBezTo>
                <a:cubicBezTo>
                  <a:pt x="38654" y="110654"/>
                  <a:pt x="38064" y="110894"/>
                  <a:pt x="38064" y="111397"/>
                </a:cubicBezTo>
                <a:cubicBezTo>
                  <a:pt x="38064" y="111681"/>
                  <a:pt x="38305" y="111943"/>
                  <a:pt x="38610" y="111943"/>
                </a:cubicBezTo>
                <a:close/>
                <a:moveTo>
                  <a:pt x="33781" y="111834"/>
                </a:moveTo>
                <a:cubicBezTo>
                  <a:pt x="34197" y="111834"/>
                  <a:pt x="34393" y="111353"/>
                  <a:pt x="34109" y="111069"/>
                </a:cubicBezTo>
                <a:cubicBezTo>
                  <a:pt x="33825" y="110763"/>
                  <a:pt x="33344" y="110982"/>
                  <a:pt x="33344" y="111397"/>
                </a:cubicBezTo>
                <a:cubicBezTo>
                  <a:pt x="33344" y="111637"/>
                  <a:pt x="33541" y="111834"/>
                  <a:pt x="33781" y="111834"/>
                </a:cubicBezTo>
                <a:close/>
                <a:moveTo>
                  <a:pt x="28974" y="111724"/>
                </a:moveTo>
                <a:cubicBezTo>
                  <a:pt x="29280" y="111724"/>
                  <a:pt x="29433" y="111353"/>
                  <a:pt x="29215" y="111135"/>
                </a:cubicBezTo>
                <a:cubicBezTo>
                  <a:pt x="28996" y="110916"/>
                  <a:pt x="28625" y="111069"/>
                  <a:pt x="28625" y="111397"/>
                </a:cubicBezTo>
                <a:cubicBezTo>
                  <a:pt x="28625" y="111572"/>
                  <a:pt x="28778" y="111724"/>
                  <a:pt x="28974" y="111724"/>
                </a:cubicBezTo>
                <a:close/>
                <a:moveTo>
                  <a:pt x="24145" y="111637"/>
                </a:moveTo>
                <a:cubicBezTo>
                  <a:pt x="24364" y="111637"/>
                  <a:pt x="24473" y="111375"/>
                  <a:pt x="24320" y="111222"/>
                </a:cubicBezTo>
                <a:cubicBezTo>
                  <a:pt x="24167" y="111047"/>
                  <a:pt x="23905" y="111178"/>
                  <a:pt x="23905" y="111397"/>
                </a:cubicBezTo>
                <a:cubicBezTo>
                  <a:pt x="23905" y="111528"/>
                  <a:pt x="24014" y="111637"/>
                  <a:pt x="24145" y="111637"/>
                </a:cubicBezTo>
                <a:close/>
                <a:moveTo>
                  <a:pt x="19316" y="111528"/>
                </a:moveTo>
                <a:cubicBezTo>
                  <a:pt x="19491" y="111528"/>
                  <a:pt x="19491" y="111244"/>
                  <a:pt x="19316" y="111244"/>
                </a:cubicBezTo>
                <a:cubicBezTo>
                  <a:pt x="19141" y="111244"/>
                  <a:pt x="19141" y="111528"/>
                  <a:pt x="19316" y="111528"/>
                </a:cubicBezTo>
                <a:close/>
                <a:moveTo>
                  <a:pt x="14487" y="111419"/>
                </a:moveTo>
                <a:cubicBezTo>
                  <a:pt x="14509" y="111419"/>
                  <a:pt x="14509" y="111397"/>
                  <a:pt x="14509" y="111397"/>
                </a:cubicBezTo>
                <a:cubicBezTo>
                  <a:pt x="14509" y="111375"/>
                  <a:pt x="14509" y="111353"/>
                  <a:pt x="14487" y="111353"/>
                </a:cubicBezTo>
                <a:cubicBezTo>
                  <a:pt x="14465" y="111353"/>
                  <a:pt x="14465" y="111375"/>
                  <a:pt x="14465" y="111397"/>
                </a:cubicBezTo>
                <a:cubicBezTo>
                  <a:pt x="14465" y="111397"/>
                  <a:pt x="14465" y="111419"/>
                  <a:pt x="14487" y="111419"/>
                </a:cubicBezTo>
                <a:close/>
                <a:moveTo>
                  <a:pt x="144784" y="106568"/>
                </a:moveTo>
                <a:lnTo>
                  <a:pt x="144784" y="106568"/>
                </a:lnTo>
                <a:cubicBezTo>
                  <a:pt x="144784" y="106546"/>
                  <a:pt x="144740" y="106546"/>
                  <a:pt x="144740" y="106568"/>
                </a:cubicBezTo>
                <a:lnTo>
                  <a:pt x="144762" y="106568"/>
                </a:lnTo>
                <a:close/>
                <a:moveTo>
                  <a:pt x="139955" y="106677"/>
                </a:moveTo>
                <a:cubicBezTo>
                  <a:pt x="140020" y="106655"/>
                  <a:pt x="140064" y="106611"/>
                  <a:pt x="140064" y="106568"/>
                </a:cubicBezTo>
                <a:cubicBezTo>
                  <a:pt x="140042" y="106437"/>
                  <a:pt x="139867" y="106437"/>
                  <a:pt x="139845" y="106568"/>
                </a:cubicBezTo>
                <a:cubicBezTo>
                  <a:pt x="139845" y="106611"/>
                  <a:pt x="139889" y="106677"/>
                  <a:pt x="139955" y="106677"/>
                </a:cubicBezTo>
                <a:close/>
                <a:moveTo>
                  <a:pt x="135126" y="106764"/>
                </a:moveTo>
                <a:cubicBezTo>
                  <a:pt x="135322" y="106764"/>
                  <a:pt x="135410" y="106546"/>
                  <a:pt x="135279" y="106393"/>
                </a:cubicBezTo>
                <a:cubicBezTo>
                  <a:pt x="135147" y="106262"/>
                  <a:pt x="134907" y="106371"/>
                  <a:pt x="134907" y="106568"/>
                </a:cubicBezTo>
                <a:cubicBezTo>
                  <a:pt x="134907" y="106677"/>
                  <a:pt x="135016" y="106764"/>
                  <a:pt x="135126" y="106764"/>
                </a:cubicBezTo>
                <a:close/>
                <a:moveTo>
                  <a:pt x="130297" y="106895"/>
                </a:moveTo>
                <a:cubicBezTo>
                  <a:pt x="130602" y="106895"/>
                  <a:pt x="130755" y="106524"/>
                  <a:pt x="130537" y="106327"/>
                </a:cubicBezTo>
                <a:cubicBezTo>
                  <a:pt x="130318" y="106109"/>
                  <a:pt x="129969" y="106262"/>
                  <a:pt x="129969" y="106568"/>
                </a:cubicBezTo>
                <a:cubicBezTo>
                  <a:pt x="129969" y="106742"/>
                  <a:pt x="130122" y="106895"/>
                  <a:pt x="130297" y="106895"/>
                </a:cubicBezTo>
                <a:close/>
                <a:moveTo>
                  <a:pt x="125467" y="107005"/>
                </a:moveTo>
                <a:cubicBezTo>
                  <a:pt x="125883" y="107005"/>
                  <a:pt x="126079" y="106524"/>
                  <a:pt x="125795" y="106240"/>
                </a:cubicBezTo>
                <a:cubicBezTo>
                  <a:pt x="125511" y="105956"/>
                  <a:pt x="125009" y="106153"/>
                  <a:pt x="125009" y="106568"/>
                </a:cubicBezTo>
                <a:cubicBezTo>
                  <a:pt x="125030" y="106808"/>
                  <a:pt x="125227" y="107005"/>
                  <a:pt x="125467" y="107005"/>
                </a:cubicBezTo>
                <a:close/>
                <a:moveTo>
                  <a:pt x="120638" y="107114"/>
                </a:moveTo>
                <a:cubicBezTo>
                  <a:pt x="121141" y="107114"/>
                  <a:pt x="121403" y="106524"/>
                  <a:pt x="121054" y="106153"/>
                </a:cubicBezTo>
                <a:cubicBezTo>
                  <a:pt x="120682" y="105803"/>
                  <a:pt x="120092" y="106065"/>
                  <a:pt x="120092" y="106568"/>
                </a:cubicBezTo>
                <a:cubicBezTo>
                  <a:pt x="120092" y="106874"/>
                  <a:pt x="120333" y="107114"/>
                  <a:pt x="120638" y="107114"/>
                </a:cubicBezTo>
                <a:close/>
                <a:moveTo>
                  <a:pt x="115831" y="107223"/>
                </a:moveTo>
                <a:cubicBezTo>
                  <a:pt x="116399" y="107223"/>
                  <a:pt x="116705" y="106502"/>
                  <a:pt x="116290" y="106087"/>
                </a:cubicBezTo>
                <a:cubicBezTo>
                  <a:pt x="115875" y="105694"/>
                  <a:pt x="115176" y="105978"/>
                  <a:pt x="115154" y="106568"/>
                </a:cubicBezTo>
                <a:cubicBezTo>
                  <a:pt x="115176" y="106917"/>
                  <a:pt x="115460" y="107223"/>
                  <a:pt x="115831" y="107223"/>
                </a:cubicBezTo>
                <a:close/>
                <a:moveTo>
                  <a:pt x="111002" y="107311"/>
                </a:moveTo>
                <a:cubicBezTo>
                  <a:pt x="111658" y="107311"/>
                  <a:pt x="112007" y="106502"/>
                  <a:pt x="111527" y="106021"/>
                </a:cubicBezTo>
                <a:cubicBezTo>
                  <a:pt x="111046" y="105563"/>
                  <a:pt x="110237" y="105890"/>
                  <a:pt x="110237" y="106568"/>
                </a:cubicBezTo>
                <a:cubicBezTo>
                  <a:pt x="110237" y="106983"/>
                  <a:pt x="110587" y="107311"/>
                  <a:pt x="111002" y="107311"/>
                </a:cubicBezTo>
                <a:close/>
                <a:moveTo>
                  <a:pt x="106173" y="107398"/>
                </a:moveTo>
                <a:cubicBezTo>
                  <a:pt x="106916" y="107398"/>
                  <a:pt x="107309" y="106480"/>
                  <a:pt x="106763" y="105956"/>
                </a:cubicBezTo>
                <a:cubicBezTo>
                  <a:pt x="106239" y="105431"/>
                  <a:pt x="105321" y="105803"/>
                  <a:pt x="105321" y="106568"/>
                </a:cubicBezTo>
                <a:cubicBezTo>
                  <a:pt x="105321" y="107027"/>
                  <a:pt x="105714" y="107398"/>
                  <a:pt x="106173" y="107398"/>
                </a:cubicBezTo>
                <a:close/>
                <a:moveTo>
                  <a:pt x="101344" y="107485"/>
                </a:moveTo>
                <a:cubicBezTo>
                  <a:pt x="102175" y="107485"/>
                  <a:pt x="102568" y="106480"/>
                  <a:pt x="102000" y="105912"/>
                </a:cubicBezTo>
                <a:cubicBezTo>
                  <a:pt x="101410" y="105322"/>
                  <a:pt x="100426" y="105737"/>
                  <a:pt x="100426" y="106568"/>
                </a:cubicBezTo>
                <a:cubicBezTo>
                  <a:pt x="100426" y="107070"/>
                  <a:pt x="100842" y="107485"/>
                  <a:pt x="101344" y="107485"/>
                </a:cubicBezTo>
                <a:close/>
                <a:moveTo>
                  <a:pt x="96515" y="107551"/>
                </a:moveTo>
                <a:cubicBezTo>
                  <a:pt x="97411" y="107551"/>
                  <a:pt x="97848" y="106480"/>
                  <a:pt x="97214" y="105847"/>
                </a:cubicBezTo>
                <a:cubicBezTo>
                  <a:pt x="96603" y="105235"/>
                  <a:pt x="95532" y="105672"/>
                  <a:pt x="95532" y="106568"/>
                </a:cubicBezTo>
                <a:cubicBezTo>
                  <a:pt x="95532" y="107114"/>
                  <a:pt x="95969" y="107551"/>
                  <a:pt x="96515" y="107551"/>
                </a:cubicBezTo>
                <a:close/>
                <a:moveTo>
                  <a:pt x="91686" y="107595"/>
                </a:moveTo>
                <a:cubicBezTo>
                  <a:pt x="92626" y="107595"/>
                  <a:pt x="93085" y="106480"/>
                  <a:pt x="92429" y="105825"/>
                </a:cubicBezTo>
                <a:cubicBezTo>
                  <a:pt x="91774" y="105169"/>
                  <a:pt x="90659" y="105628"/>
                  <a:pt x="90659" y="106568"/>
                </a:cubicBezTo>
                <a:cubicBezTo>
                  <a:pt x="90659" y="107136"/>
                  <a:pt x="91118" y="107595"/>
                  <a:pt x="91686" y="107595"/>
                </a:cubicBezTo>
                <a:close/>
                <a:moveTo>
                  <a:pt x="86857" y="107638"/>
                </a:moveTo>
                <a:cubicBezTo>
                  <a:pt x="87840" y="107638"/>
                  <a:pt x="88321" y="106458"/>
                  <a:pt x="87644" y="105781"/>
                </a:cubicBezTo>
                <a:cubicBezTo>
                  <a:pt x="86944" y="105082"/>
                  <a:pt x="85765" y="105584"/>
                  <a:pt x="85765" y="106546"/>
                </a:cubicBezTo>
                <a:cubicBezTo>
                  <a:pt x="85765" y="107158"/>
                  <a:pt x="86267" y="107638"/>
                  <a:pt x="86857" y="107638"/>
                </a:cubicBezTo>
                <a:close/>
                <a:moveTo>
                  <a:pt x="82050" y="107660"/>
                </a:moveTo>
                <a:cubicBezTo>
                  <a:pt x="83033" y="107660"/>
                  <a:pt x="83536" y="106480"/>
                  <a:pt x="82837" y="105781"/>
                </a:cubicBezTo>
                <a:cubicBezTo>
                  <a:pt x="82137" y="105060"/>
                  <a:pt x="80935" y="105563"/>
                  <a:pt x="80935" y="106568"/>
                </a:cubicBezTo>
                <a:cubicBezTo>
                  <a:pt x="80935" y="107179"/>
                  <a:pt x="81438" y="107660"/>
                  <a:pt x="82050" y="107660"/>
                </a:cubicBezTo>
                <a:close/>
                <a:moveTo>
                  <a:pt x="77221" y="107660"/>
                </a:moveTo>
                <a:cubicBezTo>
                  <a:pt x="78226" y="107660"/>
                  <a:pt x="78729" y="106458"/>
                  <a:pt x="78007" y="105737"/>
                </a:cubicBezTo>
                <a:cubicBezTo>
                  <a:pt x="77308" y="105038"/>
                  <a:pt x="76085" y="105541"/>
                  <a:pt x="76085" y="106546"/>
                </a:cubicBezTo>
                <a:cubicBezTo>
                  <a:pt x="76085" y="107158"/>
                  <a:pt x="76587" y="107660"/>
                  <a:pt x="77221" y="107660"/>
                </a:cubicBezTo>
                <a:close/>
                <a:moveTo>
                  <a:pt x="72392" y="107660"/>
                </a:moveTo>
                <a:cubicBezTo>
                  <a:pt x="73375" y="107660"/>
                  <a:pt x="73878" y="106480"/>
                  <a:pt x="73178" y="105759"/>
                </a:cubicBezTo>
                <a:cubicBezTo>
                  <a:pt x="72479" y="105060"/>
                  <a:pt x="71277" y="105563"/>
                  <a:pt x="71277" y="106568"/>
                </a:cubicBezTo>
                <a:cubicBezTo>
                  <a:pt x="71277" y="107179"/>
                  <a:pt x="71780" y="107660"/>
                  <a:pt x="72392" y="107660"/>
                </a:cubicBezTo>
                <a:close/>
                <a:moveTo>
                  <a:pt x="67563" y="107638"/>
                </a:moveTo>
                <a:cubicBezTo>
                  <a:pt x="68546" y="107638"/>
                  <a:pt x="69027" y="106458"/>
                  <a:pt x="68328" y="105781"/>
                </a:cubicBezTo>
                <a:cubicBezTo>
                  <a:pt x="67650" y="105082"/>
                  <a:pt x="66470" y="105584"/>
                  <a:pt x="66470" y="106546"/>
                </a:cubicBezTo>
                <a:cubicBezTo>
                  <a:pt x="66470" y="107158"/>
                  <a:pt x="66973" y="107638"/>
                  <a:pt x="67563" y="107638"/>
                </a:cubicBezTo>
                <a:close/>
                <a:moveTo>
                  <a:pt x="62734" y="107595"/>
                </a:moveTo>
                <a:cubicBezTo>
                  <a:pt x="63673" y="107595"/>
                  <a:pt x="64132" y="106480"/>
                  <a:pt x="63477" y="105825"/>
                </a:cubicBezTo>
                <a:cubicBezTo>
                  <a:pt x="62821" y="105169"/>
                  <a:pt x="61685" y="105628"/>
                  <a:pt x="61685" y="106568"/>
                </a:cubicBezTo>
                <a:cubicBezTo>
                  <a:pt x="61685" y="107136"/>
                  <a:pt x="62166" y="107595"/>
                  <a:pt x="62734" y="107595"/>
                </a:cubicBezTo>
                <a:close/>
                <a:moveTo>
                  <a:pt x="57905" y="107551"/>
                </a:moveTo>
                <a:cubicBezTo>
                  <a:pt x="58801" y="107551"/>
                  <a:pt x="59238" y="106480"/>
                  <a:pt x="58626" y="105847"/>
                </a:cubicBezTo>
                <a:cubicBezTo>
                  <a:pt x="57992" y="105235"/>
                  <a:pt x="56921" y="105672"/>
                  <a:pt x="56921" y="106568"/>
                </a:cubicBezTo>
                <a:cubicBezTo>
                  <a:pt x="56921" y="107114"/>
                  <a:pt x="57358" y="107551"/>
                  <a:pt x="57905" y="107551"/>
                </a:cubicBezTo>
                <a:close/>
                <a:moveTo>
                  <a:pt x="53098" y="107464"/>
                </a:moveTo>
                <a:cubicBezTo>
                  <a:pt x="53906" y="107464"/>
                  <a:pt x="54299" y="106480"/>
                  <a:pt x="53731" y="105912"/>
                </a:cubicBezTo>
                <a:cubicBezTo>
                  <a:pt x="53163" y="105344"/>
                  <a:pt x="52180" y="105737"/>
                  <a:pt x="52180" y="106568"/>
                </a:cubicBezTo>
                <a:cubicBezTo>
                  <a:pt x="52180" y="107070"/>
                  <a:pt x="52595" y="107464"/>
                  <a:pt x="53098" y="107464"/>
                </a:cubicBezTo>
                <a:close/>
                <a:moveTo>
                  <a:pt x="48268" y="107398"/>
                </a:moveTo>
                <a:cubicBezTo>
                  <a:pt x="49011" y="107398"/>
                  <a:pt x="49383" y="106480"/>
                  <a:pt x="48858" y="105956"/>
                </a:cubicBezTo>
                <a:cubicBezTo>
                  <a:pt x="48334" y="105431"/>
                  <a:pt x="47416" y="105803"/>
                  <a:pt x="47416" y="106568"/>
                </a:cubicBezTo>
                <a:cubicBezTo>
                  <a:pt x="47416" y="107027"/>
                  <a:pt x="47788" y="107398"/>
                  <a:pt x="48268" y="107398"/>
                </a:cubicBezTo>
                <a:close/>
                <a:moveTo>
                  <a:pt x="43439" y="107311"/>
                </a:moveTo>
                <a:cubicBezTo>
                  <a:pt x="44117" y="107311"/>
                  <a:pt x="44445" y="106502"/>
                  <a:pt x="43964" y="106021"/>
                </a:cubicBezTo>
                <a:cubicBezTo>
                  <a:pt x="43505" y="105541"/>
                  <a:pt x="42697" y="105890"/>
                  <a:pt x="42697" y="106568"/>
                </a:cubicBezTo>
                <a:cubicBezTo>
                  <a:pt x="42697" y="106983"/>
                  <a:pt x="43024" y="107311"/>
                  <a:pt x="43439" y="107311"/>
                </a:cubicBezTo>
                <a:close/>
                <a:moveTo>
                  <a:pt x="38610" y="107223"/>
                </a:moveTo>
                <a:cubicBezTo>
                  <a:pt x="39200" y="107223"/>
                  <a:pt x="39484" y="106502"/>
                  <a:pt x="39069" y="106087"/>
                </a:cubicBezTo>
                <a:cubicBezTo>
                  <a:pt x="38654" y="105694"/>
                  <a:pt x="37955" y="105978"/>
                  <a:pt x="37955" y="106568"/>
                </a:cubicBezTo>
                <a:cubicBezTo>
                  <a:pt x="37955" y="106917"/>
                  <a:pt x="38239" y="107223"/>
                  <a:pt x="38610" y="107223"/>
                </a:cubicBezTo>
                <a:close/>
                <a:moveTo>
                  <a:pt x="33781" y="107114"/>
                </a:moveTo>
                <a:cubicBezTo>
                  <a:pt x="34284" y="107114"/>
                  <a:pt x="34524" y="106524"/>
                  <a:pt x="34175" y="106174"/>
                </a:cubicBezTo>
                <a:cubicBezTo>
                  <a:pt x="33825" y="105825"/>
                  <a:pt x="33235" y="106065"/>
                  <a:pt x="33235" y="106568"/>
                </a:cubicBezTo>
                <a:cubicBezTo>
                  <a:pt x="33235" y="106874"/>
                  <a:pt x="33475" y="107114"/>
                  <a:pt x="33781" y="107114"/>
                </a:cubicBezTo>
                <a:close/>
                <a:moveTo>
                  <a:pt x="28952" y="107005"/>
                </a:moveTo>
                <a:cubicBezTo>
                  <a:pt x="29346" y="107005"/>
                  <a:pt x="29542" y="106524"/>
                  <a:pt x="29280" y="106240"/>
                </a:cubicBezTo>
                <a:cubicBezTo>
                  <a:pt x="28996" y="105956"/>
                  <a:pt x="28515" y="106174"/>
                  <a:pt x="28515" y="106568"/>
                </a:cubicBezTo>
                <a:cubicBezTo>
                  <a:pt x="28515" y="106808"/>
                  <a:pt x="28712" y="107005"/>
                  <a:pt x="28952" y="107005"/>
                </a:cubicBezTo>
                <a:close/>
                <a:moveTo>
                  <a:pt x="24123" y="106874"/>
                </a:moveTo>
                <a:cubicBezTo>
                  <a:pt x="24429" y="106874"/>
                  <a:pt x="24560" y="106524"/>
                  <a:pt x="24364" y="106327"/>
                </a:cubicBezTo>
                <a:cubicBezTo>
                  <a:pt x="24167" y="106131"/>
                  <a:pt x="23817" y="106262"/>
                  <a:pt x="23817" y="106568"/>
                </a:cubicBezTo>
                <a:cubicBezTo>
                  <a:pt x="23817" y="106742"/>
                  <a:pt x="23949" y="106874"/>
                  <a:pt x="24123" y="106874"/>
                </a:cubicBezTo>
                <a:close/>
                <a:moveTo>
                  <a:pt x="19316" y="106764"/>
                </a:moveTo>
                <a:cubicBezTo>
                  <a:pt x="19491" y="106764"/>
                  <a:pt x="19600" y="106546"/>
                  <a:pt x="19469" y="106415"/>
                </a:cubicBezTo>
                <a:cubicBezTo>
                  <a:pt x="19316" y="106262"/>
                  <a:pt x="19098" y="106371"/>
                  <a:pt x="19098" y="106568"/>
                </a:cubicBezTo>
                <a:cubicBezTo>
                  <a:pt x="19098" y="106677"/>
                  <a:pt x="19185" y="106764"/>
                  <a:pt x="19316" y="106764"/>
                </a:cubicBezTo>
                <a:close/>
                <a:moveTo>
                  <a:pt x="14487" y="106655"/>
                </a:moveTo>
                <a:cubicBezTo>
                  <a:pt x="14531" y="106655"/>
                  <a:pt x="14575" y="106611"/>
                  <a:pt x="14575" y="106568"/>
                </a:cubicBezTo>
                <a:cubicBezTo>
                  <a:pt x="14575" y="106502"/>
                  <a:pt x="14531" y="106458"/>
                  <a:pt x="14487" y="106458"/>
                </a:cubicBezTo>
                <a:cubicBezTo>
                  <a:pt x="14422" y="106458"/>
                  <a:pt x="14378" y="106502"/>
                  <a:pt x="14378" y="106568"/>
                </a:cubicBezTo>
                <a:cubicBezTo>
                  <a:pt x="14400" y="106611"/>
                  <a:pt x="14443" y="106655"/>
                  <a:pt x="14487" y="106655"/>
                </a:cubicBezTo>
                <a:close/>
                <a:moveTo>
                  <a:pt x="144762" y="101782"/>
                </a:moveTo>
                <a:cubicBezTo>
                  <a:pt x="144849" y="101782"/>
                  <a:pt x="144718" y="101651"/>
                  <a:pt x="144718" y="101739"/>
                </a:cubicBezTo>
                <a:cubicBezTo>
                  <a:pt x="144718" y="101760"/>
                  <a:pt x="144740" y="101782"/>
                  <a:pt x="144762" y="101782"/>
                </a:cubicBezTo>
                <a:close/>
                <a:moveTo>
                  <a:pt x="139955" y="101913"/>
                </a:moveTo>
                <a:cubicBezTo>
                  <a:pt x="140042" y="101913"/>
                  <a:pt x="140108" y="101826"/>
                  <a:pt x="140108" y="101739"/>
                </a:cubicBezTo>
                <a:cubicBezTo>
                  <a:pt x="140129" y="101586"/>
                  <a:pt x="139933" y="101498"/>
                  <a:pt x="139823" y="101608"/>
                </a:cubicBezTo>
                <a:cubicBezTo>
                  <a:pt x="139714" y="101717"/>
                  <a:pt x="139780" y="101913"/>
                  <a:pt x="139955" y="101913"/>
                </a:cubicBezTo>
                <a:close/>
                <a:moveTo>
                  <a:pt x="135126" y="102023"/>
                </a:moveTo>
                <a:cubicBezTo>
                  <a:pt x="135388" y="102023"/>
                  <a:pt x="135519" y="101717"/>
                  <a:pt x="135322" y="101520"/>
                </a:cubicBezTo>
                <a:cubicBezTo>
                  <a:pt x="135147" y="101345"/>
                  <a:pt x="134820" y="101476"/>
                  <a:pt x="134820" y="101739"/>
                </a:cubicBezTo>
                <a:cubicBezTo>
                  <a:pt x="134820" y="101892"/>
                  <a:pt x="134951" y="102023"/>
                  <a:pt x="135126" y="102023"/>
                </a:cubicBezTo>
                <a:close/>
                <a:moveTo>
                  <a:pt x="130297" y="102154"/>
                </a:moveTo>
                <a:cubicBezTo>
                  <a:pt x="130668" y="102154"/>
                  <a:pt x="130843" y="101695"/>
                  <a:pt x="130581" y="101433"/>
                </a:cubicBezTo>
                <a:cubicBezTo>
                  <a:pt x="130318" y="101171"/>
                  <a:pt x="129881" y="101367"/>
                  <a:pt x="129881" y="101739"/>
                </a:cubicBezTo>
                <a:cubicBezTo>
                  <a:pt x="129881" y="101957"/>
                  <a:pt x="130056" y="102154"/>
                  <a:pt x="130297" y="102154"/>
                </a:cubicBezTo>
                <a:close/>
                <a:moveTo>
                  <a:pt x="125467" y="102263"/>
                </a:moveTo>
                <a:cubicBezTo>
                  <a:pt x="125948" y="102263"/>
                  <a:pt x="126189" y="101673"/>
                  <a:pt x="125861" y="101345"/>
                </a:cubicBezTo>
                <a:cubicBezTo>
                  <a:pt x="125511" y="100996"/>
                  <a:pt x="124921" y="101236"/>
                  <a:pt x="124921" y="101717"/>
                </a:cubicBezTo>
                <a:cubicBezTo>
                  <a:pt x="124921" y="102023"/>
                  <a:pt x="125162" y="102263"/>
                  <a:pt x="125467" y="102263"/>
                </a:cubicBezTo>
                <a:close/>
                <a:moveTo>
                  <a:pt x="120638" y="102372"/>
                </a:moveTo>
                <a:cubicBezTo>
                  <a:pt x="121207" y="102372"/>
                  <a:pt x="121491" y="101673"/>
                  <a:pt x="121097" y="101280"/>
                </a:cubicBezTo>
                <a:cubicBezTo>
                  <a:pt x="120682" y="100865"/>
                  <a:pt x="120005" y="101171"/>
                  <a:pt x="120005" y="101739"/>
                </a:cubicBezTo>
                <a:cubicBezTo>
                  <a:pt x="120005" y="102088"/>
                  <a:pt x="120289" y="102372"/>
                  <a:pt x="120638" y="102372"/>
                </a:cubicBezTo>
                <a:close/>
                <a:moveTo>
                  <a:pt x="115809" y="102482"/>
                </a:moveTo>
                <a:cubicBezTo>
                  <a:pt x="116487" y="102482"/>
                  <a:pt x="116815" y="101673"/>
                  <a:pt x="116334" y="101192"/>
                </a:cubicBezTo>
                <a:cubicBezTo>
                  <a:pt x="115875" y="100733"/>
                  <a:pt x="115066" y="101061"/>
                  <a:pt x="115066" y="101739"/>
                </a:cubicBezTo>
                <a:cubicBezTo>
                  <a:pt x="115066" y="102154"/>
                  <a:pt x="115394" y="102482"/>
                  <a:pt x="115809" y="102482"/>
                </a:cubicBezTo>
                <a:close/>
                <a:moveTo>
                  <a:pt x="111002" y="102591"/>
                </a:moveTo>
                <a:cubicBezTo>
                  <a:pt x="111767" y="102591"/>
                  <a:pt x="112138" y="101673"/>
                  <a:pt x="111614" y="101127"/>
                </a:cubicBezTo>
                <a:cubicBezTo>
                  <a:pt x="111068" y="100581"/>
                  <a:pt x="110150" y="100974"/>
                  <a:pt x="110150" y="101739"/>
                </a:cubicBezTo>
                <a:cubicBezTo>
                  <a:pt x="110150" y="102219"/>
                  <a:pt x="110522" y="102591"/>
                  <a:pt x="111002" y="102591"/>
                </a:cubicBezTo>
                <a:close/>
                <a:moveTo>
                  <a:pt x="106173" y="102700"/>
                </a:moveTo>
                <a:cubicBezTo>
                  <a:pt x="107025" y="102700"/>
                  <a:pt x="107441" y="101673"/>
                  <a:pt x="106851" y="101061"/>
                </a:cubicBezTo>
                <a:cubicBezTo>
                  <a:pt x="106239" y="100471"/>
                  <a:pt x="105234" y="100886"/>
                  <a:pt x="105234" y="101739"/>
                </a:cubicBezTo>
                <a:cubicBezTo>
                  <a:pt x="105234" y="102263"/>
                  <a:pt x="105649" y="102700"/>
                  <a:pt x="106173" y="102700"/>
                </a:cubicBezTo>
                <a:close/>
                <a:moveTo>
                  <a:pt x="101344" y="102787"/>
                </a:moveTo>
                <a:cubicBezTo>
                  <a:pt x="102284" y="102787"/>
                  <a:pt x="102743" y="101651"/>
                  <a:pt x="102087" y="100996"/>
                </a:cubicBezTo>
                <a:cubicBezTo>
                  <a:pt x="101432" y="100340"/>
                  <a:pt x="100317" y="100799"/>
                  <a:pt x="100317" y="101739"/>
                </a:cubicBezTo>
                <a:cubicBezTo>
                  <a:pt x="100295" y="102307"/>
                  <a:pt x="100776" y="102787"/>
                  <a:pt x="101344" y="102787"/>
                </a:cubicBezTo>
                <a:close/>
                <a:moveTo>
                  <a:pt x="96537" y="102875"/>
                </a:moveTo>
                <a:cubicBezTo>
                  <a:pt x="97520" y="102875"/>
                  <a:pt x="98023" y="101651"/>
                  <a:pt x="97324" y="100952"/>
                </a:cubicBezTo>
                <a:cubicBezTo>
                  <a:pt x="96603" y="100253"/>
                  <a:pt x="95401" y="100755"/>
                  <a:pt x="95401" y="101739"/>
                </a:cubicBezTo>
                <a:cubicBezTo>
                  <a:pt x="95401" y="102372"/>
                  <a:pt x="95903" y="102875"/>
                  <a:pt x="96537" y="102875"/>
                </a:cubicBezTo>
                <a:close/>
                <a:moveTo>
                  <a:pt x="91708" y="102919"/>
                </a:moveTo>
                <a:cubicBezTo>
                  <a:pt x="92757" y="102919"/>
                  <a:pt x="93281" y="101651"/>
                  <a:pt x="92538" y="100908"/>
                </a:cubicBezTo>
                <a:cubicBezTo>
                  <a:pt x="91795" y="100165"/>
                  <a:pt x="90528" y="100690"/>
                  <a:pt x="90528" y="101739"/>
                </a:cubicBezTo>
                <a:cubicBezTo>
                  <a:pt x="90528" y="102394"/>
                  <a:pt x="91052" y="102919"/>
                  <a:pt x="91708" y="102919"/>
                </a:cubicBezTo>
                <a:close/>
                <a:moveTo>
                  <a:pt x="86879" y="102984"/>
                </a:moveTo>
                <a:cubicBezTo>
                  <a:pt x="87971" y="102984"/>
                  <a:pt x="88518" y="101651"/>
                  <a:pt x="87753" y="100865"/>
                </a:cubicBezTo>
                <a:cubicBezTo>
                  <a:pt x="86966" y="100100"/>
                  <a:pt x="85633" y="100646"/>
                  <a:pt x="85633" y="101739"/>
                </a:cubicBezTo>
                <a:cubicBezTo>
                  <a:pt x="85633" y="102416"/>
                  <a:pt x="86202" y="102984"/>
                  <a:pt x="86879" y="102984"/>
                </a:cubicBezTo>
                <a:close/>
                <a:moveTo>
                  <a:pt x="82050" y="103006"/>
                </a:moveTo>
                <a:cubicBezTo>
                  <a:pt x="83164" y="103006"/>
                  <a:pt x="83732" y="101651"/>
                  <a:pt x="82946" y="100865"/>
                </a:cubicBezTo>
                <a:cubicBezTo>
                  <a:pt x="82159" y="100056"/>
                  <a:pt x="80783" y="100624"/>
                  <a:pt x="80783" y="101739"/>
                </a:cubicBezTo>
                <a:cubicBezTo>
                  <a:pt x="80783" y="102438"/>
                  <a:pt x="81351" y="103006"/>
                  <a:pt x="82050" y="103006"/>
                </a:cubicBezTo>
                <a:close/>
                <a:moveTo>
                  <a:pt x="77221" y="103006"/>
                </a:moveTo>
                <a:cubicBezTo>
                  <a:pt x="78357" y="103006"/>
                  <a:pt x="78925" y="101629"/>
                  <a:pt x="78117" y="100843"/>
                </a:cubicBezTo>
                <a:cubicBezTo>
                  <a:pt x="77308" y="100034"/>
                  <a:pt x="75954" y="100602"/>
                  <a:pt x="75954" y="101739"/>
                </a:cubicBezTo>
                <a:cubicBezTo>
                  <a:pt x="75954" y="102438"/>
                  <a:pt x="76522" y="103006"/>
                  <a:pt x="77221" y="103006"/>
                </a:cubicBezTo>
                <a:close/>
                <a:moveTo>
                  <a:pt x="72392" y="103006"/>
                </a:moveTo>
                <a:cubicBezTo>
                  <a:pt x="73528" y="103006"/>
                  <a:pt x="74074" y="101651"/>
                  <a:pt x="73288" y="100865"/>
                </a:cubicBezTo>
                <a:cubicBezTo>
                  <a:pt x="72501" y="100056"/>
                  <a:pt x="71146" y="100624"/>
                  <a:pt x="71146" y="101739"/>
                </a:cubicBezTo>
                <a:cubicBezTo>
                  <a:pt x="71146" y="102438"/>
                  <a:pt x="71693" y="103006"/>
                  <a:pt x="72392" y="103006"/>
                </a:cubicBezTo>
                <a:close/>
                <a:moveTo>
                  <a:pt x="67563" y="102984"/>
                </a:moveTo>
                <a:cubicBezTo>
                  <a:pt x="68677" y="102984"/>
                  <a:pt x="69223" y="101651"/>
                  <a:pt x="68437" y="100865"/>
                </a:cubicBezTo>
                <a:cubicBezTo>
                  <a:pt x="67672" y="100100"/>
                  <a:pt x="66339" y="100646"/>
                  <a:pt x="66339" y="101739"/>
                </a:cubicBezTo>
                <a:cubicBezTo>
                  <a:pt x="66339" y="102416"/>
                  <a:pt x="66885" y="102984"/>
                  <a:pt x="67563" y="102984"/>
                </a:cubicBezTo>
                <a:close/>
                <a:moveTo>
                  <a:pt x="62734" y="102919"/>
                </a:moveTo>
                <a:cubicBezTo>
                  <a:pt x="63804" y="102919"/>
                  <a:pt x="64329" y="101651"/>
                  <a:pt x="63586" y="100908"/>
                </a:cubicBezTo>
                <a:cubicBezTo>
                  <a:pt x="62843" y="100165"/>
                  <a:pt x="61576" y="100690"/>
                  <a:pt x="61576" y="101739"/>
                </a:cubicBezTo>
                <a:cubicBezTo>
                  <a:pt x="61576" y="102394"/>
                  <a:pt x="62100" y="102919"/>
                  <a:pt x="62734" y="102919"/>
                </a:cubicBezTo>
                <a:close/>
                <a:moveTo>
                  <a:pt x="57927" y="102853"/>
                </a:moveTo>
                <a:cubicBezTo>
                  <a:pt x="58910" y="102853"/>
                  <a:pt x="59412" y="101651"/>
                  <a:pt x="58713" y="100952"/>
                </a:cubicBezTo>
                <a:cubicBezTo>
                  <a:pt x="58014" y="100253"/>
                  <a:pt x="56812" y="100755"/>
                  <a:pt x="56812" y="101739"/>
                </a:cubicBezTo>
                <a:cubicBezTo>
                  <a:pt x="56812" y="102350"/>
                  <a:pt x="57315" y="102853"/>
                  <a:pt x="57927" y="102853"/>
                </a:cubicBezTo>
                <a:close/>
                <a:moveTo>
                  <a:pt x="53098" y="102766"/>
                </a:moveTo>
                <a:cubicBezTo>
                  <a:pt x="54015" y="102766"/>
                  <a:pt x="54474" y="101673"/>
                  <a:pt x="53819" y="101018"/>
                </a:cubicBezTo>
                <a:cubicBezTo>
                  <a:pt x="53163" y="100362"/>
                  <a:pt x="52071" y="100821"/>
                  <a:pt x="52071" y="101739"/>
                </a:cubicBezTo>
                <a:cubicBezTo>
                  <a:pt x="52071" y="102307"/>
                  <a:pt x="52529" y="102766"/>
                  <a:pt x="53098" y="102766"/>
                </a:cubicBezTo>
                <a:close/>
                <a:moveTo>
                  <a:pt x="48268" y="102700"/>
                </a:moveTo>
                <a:cubicBezTo>
                  <a:pt x="49121" y="102700"/>
                  <a:pt x="49536" y="101673"/>
                  <a:pt x="48946" y="101061"/>
                </a:cubicBezTo>
                <a:cubicBezTo>
                  <a:pt x="48334" y="100471"/>
                  <a:pt x="47307" y="100886"/>
                  <a:pt x="47307" y="101739"/>
                </a:cubicBezTo>
                <a:cubicBezTo>
                  <a:pt x="47307" y="102263"/>
                  <a:pt x="47744" y="102700"/>
                  <a:pt x="48268" y="102700"/>
                </a:cubicBezTo>
                <a:close/>
                <a:moveTo>
                  <a:pt x="43439" y="102591"/>
                </a:moveTo>
                <a:cubicBezTo>
                  <a:pt x="44204" y="102591"/>
                  <a:pt x="44576" y="101673"/>
                  <a:pt x="44051" y="101149"/>
                </a:cubicBezTo>
                <a:cubicBezTo>
                  <a:pt x="43505" y="100602"/>
                  <a:pt x="42609" y="100996"/>
                  <a:pt x="42609" y="101739"/>
                </a:cubicBezTo>
                <a:cubicBezTo>
                  <a:pt x="42609" y="102219"/>
                  <a:pt x="42981" y="102591"/>
                  <a:pt x="43439" y="102591"/>
                </a:cubicBezTo>
                <a:close/>
                <a:moveTo>
                  <a:pt x="38610" y="102503"/>
                </a:moveTo>
                <a:cubicBezTo>
                  <a:pt x="39288" y="102503"/>
                  <a:pt x="39616" y="101695"/>
                  <a:pt x="39135" y="101214"/>
                </a:cubicBezTo>
                <a:cubicBezTo>
                  <a:pt x="38676" y="100733"/>
                  <a:pt x="37867" y="101083"/>
                  <a:pt x="37867" y="101739"/>
                </a:cubicBezTo>
                <a:cubicBezTo>
                  <a:pt x="37867" y="102154"/>
                  <a:pt x="38195" y="102482"/>
                  <a:pt x="38610" y="102503"/>
                </a:cubicBezTo>
                <a:close/>
                <a:moveTo>
                  <a:pt x="33781" y="102372"/>
                </a:moveTo>
                <a:cubicBezTo>
                  <a:pt x="34350" y="102372"/>
                  <a:pt x="34634" y="101695"/>
                  <a:pt x="34240" y="101302"/>
                </a:cubicBezTo>
                <a:cubicBezTo>
                  <a:pt x="33847" y="100908"/>
                  <a:pt x="33170" y="101192"/>
                  <a:pt x="33170" y="101739"/>
                </a:cubicBezTo>
                <a:cubicBezTo>
                  <a:pt x="33170" y="102088"/>
                  <a:pt x="33454" y="102372"/>
                  <a:pt x="33781" y="102372"/>
                </a:cubicBezTo>
                <a:close/>
                <a:moveTo>
                  <a:pt x="28974" y="102263"/>
                </a:moveTo>
                <a:cubicBezTo>
                  <a:pt x="29433" y="102263"/>
                  <a:pt x="29673" y="101695"/>
                  <a:pt x="29346" y="101367"/>
                </a:cubicBezTo>
                <a:cubicBezTo>
                  <a:pt x="28996" y="101039"/>
                  <a:pt x="28450" y="101280"/>
                  <a:pt x="28450" y="101739"/>
                </a:cubicBezTo>
                <a:cubicBezTo>
                  <a:pt x="28450" y="102023"/>
                  <a:pt x="28668" y="102263"/>
                  <a:pt x="28974" y="102263"/>
                </a:cubicBezTo>
                <a:close/>
                <a:moveTo>
                  <a:pt x="24145" y="102154"/>
                </a:moveTo>
                <a:cubicBezTo>
                  <a:pt x="24495" y="102154"/>
                  <a:pt x="24670" y="101717"/>
                  <a:pt x="24429" y="101455"/>
                </a:cubicBezTo>
                <a:cubicBezTo>
                  <a:pt x="24167" y="101214"/>
                  <a:pt x="23730" y="101389"/>
                  <a:pt x="23730" y="101739"/>
                </a:cubicBezTo>
                <a:cubicBezTo>
                  <a:pt x="23730" y="101957"/>
                  <a:pt x="23927" y="102154"/>
                  <a:pt x="24145" y="102154"/>
                </a:cubicBezTo>
                <a:close/>
                <a:moveTo>
                  <a:pt x="19316" y="102023"/>
                </a:moveTo>
                <a:cubicBezTo>
                  <a:pt x="19556" y="102023"/>
                  <a:pt x="19688" y="101739"/>
                  <a:pt x="19513" y="101564"/>
                </a:cubicBezTo>
                <a:cubicBezTo>
                  <a:pt x="19338" y="101389"/>
                  <a:pt x="19032" y="101498"/>
                  <a:pt x="19032" y="101760"/>
                </a:cubicBezTo>
                <a:cubicBezTo>
                  <a:pt x="19032" y="101913"/>
                  <a:pt x="19163" y="102023"/>
                  <a:pt x="19316" y="102023"/>
                </a:cubicBezTo>
                <a:close/>
                <a:moveTo>
                  <a:pt x="14487" y="101913"/>
                </a:moveTo>
                <a:cubicBezTo>
                  <a:pt x="14575" y="101913"/>
                  <a:pt x="14640" y="101826"/>
                  <a:pt x="14640" y="101739"/>
                </a:cubicBezTo>
                <a:cubicBezTo>
                  <a:pt x="14640" y="101651"/>
                  <a:pt x="14575" y="101586"/>
                  <a:pt x="14487" y="101586"/>
                </a:cubicBezTo>
                <a:cubicBezTo>
                  <a:pt x="14400" y="101586"/>
                  <a:pt x="14334" y="101651"/>
                  <a:pt x="14334" y="101739"/>
                </a:cubicBezTo>
                <a:cubicBezTo>
                  <a:pt x="14334" y="101826"/>
                  <a:pt x="14400" y="101913"/>
                  <a:pt x="14487" y="101913"/>
                </a:cubicBezTo>
                <a:close/>
                <a:moveTo>
                  <a:pt x="9658" y="101782"/>
                </a:moveTo>
                <a:cubicBezTo>
                  <a:pt x="9724" y="101782"/>
                  <a:pt x="9724" y="101695"/>
                  <a:pt x="9658" y="101695"/>
                </a:cubicBezTo>
                <a:cubicBezTo>
                  <a:pt x="9614" y="101695"/>
                  <a:pt x="9614" y="101782"/>
                  <a:pt x="9658" y="101782"/>
                </a:cubicBezTo>
                <a:close/>
                <a:moveTo>
                  <a:pt x="149613" y="96931"/>
                </a:moveTo>
                <a:cubicBezTo>
                  <a:pt x="149635" y="96931"/>
                  <a:pt x="149635" y="96888"/>
                  <a:pt x="149613" y="96888"/>
                </a:cubicBezTo>
                <a:cubicBezTo>
                  <a:pt x="149591" y="96888"/>
                  <a:pt x="149591" y="96931"/>
                  <a:pt x="149613" y="96931"/>
                </a:cubicBezTo>
                <a:close/>
                <a:moveTo>
                  <a:pt x="144784" y="97019"/>
                </a:moveTo>
                <a:cubicBezTo>
                  <a:pt x="144958" y="97019"/>
                  <a:pt x="144674" y="96735"/>
                  <a:pt x="144674" y="96910"/>
                </a:cubicBezTo>
                <a:cubicBezTo>
                  <a:pt x="144674" y="96975"/>
                  <a:pt x="144718" y="97019"/>
                  <a:pt x="144784" y="97019"/>
                </a:cubicBezTo>
                <a:close/>
                <a:moveTo>
                  <a:pt x="139955" y="97128"/>
                </a:moveTo>
                <a:cubicBezTo>
                  <a:pt x="140151" y="97128"/>
                  <a:pt x="140261" y="96888"/>
                  <a:pt x="140108" y="96735"/>
                </a:cubicBezTo>
                <a:cubicBezTo>
                  <a:pt x="139976" y="96604"/>
                  <a:pt x="139736" y="96713"/>
                  <a:pt x="139736" y="96910"/>
                </a:cubicBezTo>
                <a:cubicBezTo>
                  <a:pt x="139736" y="97041"/>
                  <a:pt x="139823" y="97128"/>
                  <a:pt x="139955" y="97128"/>
                </a:cubicBezTo>
                <a:close/>
                <a:moveTo>
                  <a:pt x="135126" y="97281"/>
                </a:moveTo>
                <a:cubicBezTo>
                  <a:pt x="135453" y="97259"/>
                  <a:pt x="135606" y="96888"/>
                  <a:pt x="135388" y="96647"/>
                </a:cubicBezTo>
                <a:cubicBezTo>
                  <a:pt x="135169" y="96429"/>
                  <a:pt x="134776" y="96582"/>
                  <a:pt x="134776" y="96910"/>
                </a:cubicBezTo>
                <a:cubicBezTo>
                  <a:pt x="134776" y="97106"/>
                  <a:pt x="134929" y="97281"/>
                  <a:pt x="135126" y="97281"/>
                </a:cubicBezTo>
                <a:close/>
                <a:moveTo>
                  <a:pt x="130297" y="97412"/>
                </a:moveTo>
                <a:cubicBezTo>
                  <a:pt x="130755" y="97390"/>
                  <a:pt x="130952" y="96866"/>
                  <a:pt x="130646" y="96560"/>
                </a:cubicBezTo>
                <a:cubicBezTo>
                  <a:pt x="130340" y="96254"/>
                  <a:pt x="129816" y="96473"/>
                  <a:pt x="129816" y="96910"/>
                </a:cubicBezTo>
                <a:cubicBezTo>
                  <a:pt x="129816" y="97172"/>
                  <a:pt x="130034" y="97412"/>
                  <a:pt x="130297" y="97412"/>
                </a:cubicBezTo>
                <a:close/>
                <a:moveTo>
                  <a:pt x="125489" y="97521"/>
                </a:moveTo>
                <a:cubicBezTo>
                  <a:pt x="126036" y="97521"/>
                  <a:pt x="126298" y="96866"/>
                  <a:pt x="125905" y="96473"/>
                </a:cubicBezTo>
                <a:cubicBezTo>
                  <a:pt x="125533" y="96079"/>
                  <a:pt x="124856" y="96363"/>
                  <a:pt x="124856" y="96910"/>
                </a:cubicBezTo>
                <a:cubicBezTo>
                  <a:pt x="124856" y="97237"/>
                  <a:pt x="125140" y="97521"/>
                  <a:pt x="125489" y="97521"/>
                </a:cubicBezTo>
                <a:close/>
                <a:moveTo>
                  <a:pt x="120660" y="97631"/>
                </a:moveTo>
                <a:cubicBezTo>
                  <a:pt x="121294" y="97631"/>
                  <a:pt x="121622" y="96844"/>
                  <a:pt x="121163" y="96385"/>
                </a:cubicBezTo>
                <a:cubicBezTo>
                  <a:pt x="120704" y="95948"/>
                  <a:pt x="119939" y="96254"/>
                  <a:pt x="119939" y="96910"/>
                </a:cubicBezTo>
                <a:cubicBezTo>
                  <a:pt x="119939" y="97303"/>
                  <a:pt x="120245" y="97631"/>
                  <a:pt x="120660" y="97631"/>
                </a:cubicBezTo>
                <a:close/>
                <a:moveTo>
                  <a:pt x="115831" y="97762"/>
                </a:moveTo>
                <a:cubicBezTo>
                  <a:pt x="116574" y="97740"/>
                  <a:pt x="116968" y="96844"/>
                  <a:pt x="116421" y="96320"/>
                </a:cubicBezTo>
                <a:cubicBezTo>
                  <a:pt x="115897" y="95773"/>
                  <a:pt x="114979" y="96145"/>
                  <a:pt x="114979" y="96910"/>
                </a:cubicBezTo>
                <a:cubicBezTo>
                  <a:pt x="114979" y="97368"/>
                  <a:pt x="115372" y="97762"/>
                  <a:pt x="115831" y="97762"/>
                </a:cubicBezTo>
                <a:close/>
                <a:moveTo>
                  <a:pt x="111002" y="97849"/>
                </a:moveTo>
                <a:cubicBezTo>
                  <a:pt x="111854" y="97849"/>
                  <a:pt x="112270" y="96844"/>
                  <a:pt x="111680" y="96232"/>
                </a:cubicBezTo>
                <a:cubicBezTo>
                  <a:pt x="111068" y="95642"/>
                  <a:pt x="110041" y="96057"/>
                  <a:pt x="110041" y="96910"/>
                </a:cubicBezTo>
                <a:cubicBezTo>
                  <a:pt x="110041" y="97434"/>
                  <a:pt x="110478" y="97849"/>
                  <a:pt x="111002" y="97849"/>
                </a:cubicBezTo>
                <a:close/>
                <a:moveTo>
                  <a:pt x="106173" y="97958"/>
                </a:moveTo>
                <a:cubicBezTo>
                  <a:pt x="107113" y="97958"/>
                  <a:pt x="107594" y="96822"/>
                  <a:pt x="106916" y="96167"/>
                </a:cubicBezTo>
                <a:cubicBezTo>
                  <a:pt x="106261" y="95489"/>
                  <a:pt x="105124" y="95970"/>
                  <a:pt x="105124" y="96910"/>
                </a:cubicBezTo>
                <a:cubicBezTo>
                  <a:pt x="105124" y="97500"/>
                  <a:pt x="105583" y="97958"/>
                  <a:pt x="106173" y="97958"/>
                </a:cubicBezTo>
                <a:close/>
                <a:moveTo>
                  <a:pt x="101344" y="98046"/>
                </a:moveTo>
                <a:cubicBezTo>
                  <a:pt x="102371" y="98046"/>
                  <a:pt x="102896" y="96822"/>
                  <a:pt x="102153" y="96101"/>
                </a:cubicBezTo>
                <a:cubicBezTo>
                  <a:pt x="101432" y="95380"/>
                  <a:pt x="100208" y="95883"/>
                  <a:pt x="100208" y="96910"/>
                </a:cubicBezTo>
                <a:cubicBezTo>
                  <a:pt x="100208" y="97543"/>
                  <a:pt x="100710" y="98046"/>
                  <a:pt x="101344" y="98046"/>
                </a:cubicBezTo>
                <a:close/>
                <a:moveTo>
                  <a:pt x="96515" y="98155"/>
                </a:moveTo>
                <a:cubicBezTo>
                  <a:pt x="97630" y="98155"/>
                  <a:pt x="98198" y="96800"/>
                  <a:pt x="97411" y="96036"/>
                </a:cubicBezTo>
                <a:cubicBezTo>
                  <a:pt x="96624" y="95249"/>
                  <a:pt x="95270" y="95795"/>
                  <a:pt x="95270" y="96910"/>
                </a:cubicBezTo>
                <a:cubicBezTo>
                  <a:pt x="95291" y="97587"/>
                  <a:pt x="95838" y="98155"/>
                  <a:pt x="96515" y="98155"/>
                </a:cubicBezTo>
                <a:close/>
                <a:moveTo>
                  <a:pt x="91708" y="98221"/>
                </a:moveTo>
                <a:cubicBezTo>
                  <a:pt x="92866" y="98221"/>
                  <a:pt x="93456" y="96800"/>
                  <a:pt x="92626" y="95970"/>
                </a:cubicBezTo>
                <a:cubicBezTo>
                  <a:pt x="91795" y="95162"/>
                  <a:pt x="90397" y="95730"/>
                  <a:pt x="90397" y="96910"/>
                </a:cubicBezTo>
                <a:cubicBezTo>
                  <a:pt x="90397" y="97631"/>
                  <a:pt x="90965" y="98221"/>
                  <a:pt x="91708" y="98221"/>
                </a:cubicBezTo>
                <a:close/>
                <a:moveTo>
                  <a:pt x="86879" y="98264"/>
                </a:moveTo>
                <a:cubicBezTo>
                  <a:pt x="88081" y="98264"/>
                  <a:pt x="88693" y="96800"/>
                  <a:pt x="87840" y="95948"/>
                </a:cubicBezTo>
                <a:cubicBezTo>
                  <a:pt x="86988" y="95074"/>
                  <a:pt x="85502" y="95686"/>
                  <a:pt x="85502" y="96910"/>
                </a:cubicBezTo>
                <a:cubicBezTo>
                  <a:pt x="85502" y="97653"/>
                  <a:pt x="86114" y="98264"/>
                  <a:pt x="86879" y="98264"/>
                </a:cubicBezTo>
                <a:close/>
                <a:moveTo>
                  <a:pt x="82050" y="98308"/>
                </a:moveTo>
                <a:cubicBezTo>
                  <a:pt x="83295" y="98308"/>
                  <a:pt x="83907" y="96800"/>
                  <a:pt x="83033" y="95926"/>
                </a:cubicBezTo>
                <a:cubicBezTo>
                  <a:pt x="82159" y="95052"/>
                  <a:pt x="80651" y="95664"/>
                  <a:pt x="80651" y="96910"/>
                </a:cubicBezTo>
                <a:cubicBezTo>
                  <a:pt x="80651" y="97674"/>
                  <a:pt x="81285" y="98308"/>
                  <a:pt x="82050" y="98308"/>
                </a:cubicBezTo>
                <a:close/>
                <a:moveTo>
                  <a:pt x="77221" y="98308"/>
                </a:moveTo>
                <a:cubicBezTo>
                  <a:pt x="78466" y="98308"/>
                  <a:pt x="79100" y="96778"/>
                  <a:pt x="78204" y="95904"/>
                </a:cubicBezTo>
                <a:cubicBezTo>
                  <a:pt x="77330" y="95009"/>
                  <a:pt x="75801" y="95664"/>
                  <a:pt x="75822" y="96910"/>
                </a:cubicBezTo>
                <a:cubicBezTo>
                  <a:pt x="75822" y="97696"/>
                  <a:pt x="76456" y="98308"/>
                  <a:pt x="77221" y="98308"/>
                </a:cubicBezTo>
                <a:close/>
                <a:moveTo>
                  <a:pt x="72392" y="98308"/>
                </a:moveTo>
                <a:cubicBezTo>
                  <a:pt x="73637" y="98308"/>
                  <a:pt x="74249" y="96800"/>
                  <a:pt x="73375" y="95926"/>
                </a:cubicBezTo>
                <a:cubicBezTo>
                  <a:pt x="72501" y="95052"/>
                  <a:pt x="70993" y="95664"/>
                  <a:pt x="70993" y="96910"/>
                </a:cubicBezTo>
                <a:cubicBezTo>
                  <a:pt x="70993" y="97674"/>
                  <a:pt x="71627" y="98308"/>
                  <a:pt x="72392" y="98308"/>
                </a:cubicBezTo>
                <a:close/>
                <a:moveTo>
                  <a:pt x="67563" y="98264"/>
                </a:moveTo>
                <a:cubicBezTo>
                  <a:pt x="68786" y="98264"/>
                  <a:pt x="69376" y="96800"/>
                  <a:pt x="68524" y="95948"/>
                </a:cubicBezTo>
                <a:cubicBezTo>
                  <a:pt x="67672" y="95096"/>
                  <a:pt x="66208" y="95708"/>
                  <a:pt x="66208" y="96910"/>
                </a:cubicBezTo>
                <a:cubicBezTo>
                  <a:pt x="66208" y="97653"/>
                  <a:pt x="66820" y="98264"/>
                  <a:pt x="67563" y="98264"/>
                </a:cubicBezTo>
                <a:close/>
                <a:moveTo>
                  <a:pt x="62756" y="98221"/>
                </a:moveTo>
                <a:cubicBezTo>
                  <a:pt x="63914" y="98221"/>
                  <a:pt x="64482" y="96822"/>
                  <a:pt x="63673" y="96014"/>
                </a:cubicBezTo>
                <a:cubicBezTo>
                  <a:pt x="62843" y="95183"/>
                  <a:pt x="61445" y="95773"/>
                  <a:pt x="61445" y="96931"/>
                </a:cubicBezTo>
                <a:cubicBezTo>
                  <a:pt x="61445" y="97631"/>
                  <a:pt x="62035" y="98221"/>
                  <a:pt x="62756" y="98221"/>
                </a:cubicBezTo>
                <a:close/>
                <a:moveTo>
                  <a:pt x="57927" y="98155"/>
                </a:moveTo>
                <a:cubicBezTo>
                  <a:pt x="59019" y="98155"/>
                  <a:pt x="59565" y="96822"/>
                  <a:pt x="58801" y="96057"/>
                </a:cubicBezTo>
                <a:cubicBezTo>
                  <a:pt x="58014" y="95271"/>
                  <a:pt x="56681" y="95817"/>
                  <a:pt x="56681" y="96931"/>
                </a:cubicBezTo>
                <a:cubicBezTo>
                  <a:pt x="56681" y="97609"/>
                  <a:pt x="57249" y="98155"/>
                  <a:pt x="57927" y="98155"/>
                </a:cubicBezTo>
                <a:close/>
                <a:moveTo>
                  <a:pt x="53098" y="98068"/>
                </a:moveTo>
                <a:cubicBezTo>
                  <a:pt x="54125" y="98068"/>
                  <a:pt x="54627" y="96822"/>
                  <a:pt x="53906" y="96101"/>
                </a:cubicBezTo>
                <a:cubicBezTo>
                  <a:pt x="53185" y="95380"/>
                  <a:pt x="51939" y="95904"/>
                  <a:pt x="51939" y="96931"/>
                </a:cubicBezTo>
                <a:cubicBezTo>
                  <a:pt x="51939" y="97565"/>
                  <a:pt x="52464" y="98068"/>
                  <a:pt x="53098" y="98068"/>
                </a:cubicBezTo>
                <a:close/>
                <a:moveTo>
                  <a:pt x="48268" y="97958"/>
                </a:moveTo>
                <a:cubicBezTo>
                  <a:pt x="49208" y="97958"/>
                  <a:pt x="49667" y="96822"/>
                  <a:pt x="49011" y="96167"/>
                </a:cubicBezTo>
                <a:cubicBezTo>
                  <a:pt x="48356" y="95511"/>
                  <a:pt x="47220" y="95970"/>
                  <a:pt x="47220" y="96910"/>
                </a:cubicBezTo>
                <a:cubicBezTo>
                  <a:pt x="47220" y="97478"/>
                  <a:pt x="47700" y="97958"/>
                  <a:pt x="48268" y="97958"/>
                </a:cubicBezTo>
                <a:close/>
                <a:moveTo>
                  <a:pt x="43439" y="97849"/>
                </a:moveTo>
                <a:cubicBezTo>
                  <a:pt x="44292" y="97871"/>
                  <a:pt x="44729" y="96844"/>
                  <a:pt x="44117" y="96232"/>
                </a:cubicBezTo>
                <a:cubicBezTo>
                  <a:pt x="43527" y="95620"/>
                  <a:pt x="42500" y="96057"/>
                  <a:pt x="42500" y="96910"/>
                </a:cubicBezTo>
                <a:cubicBezTo>
                  <a:pt x="42500" y="97434"/>
                  <a:pt x="42915" y="97871"/>
                  <a:pt x="43439" y="97871"/>
                </a:cubicBezTo>
                <a:close/>
                <a:moveTo>
                  <a:pt x="38610" y="97740"/>
                </a:moveTo>
                <a:cubicBezTo>
                  <a:pt x="39353" y="97740"/>
                  <a:pt x="39703" y="96844"/>
                  <a:pt x="39200" y="96341"/>
                </a:cubicBezTo>
                <a:cubicBezTo>
                  <a:pt x="38676" y="95817"/>
                  <a:pt x="37802" y="96189"/>
                  <a:pt x="37802" y="96910"/>
                </a:cubicBezTo>
                <a:cubicBezTo>
                  <a:pt x="37802" y="97368"/>
                  <a:pt x="38173" y="97740"/>
                  <a:pt x="38610" y="97740"/>
                </a:cubicBezTo>
                <a:close/>
                <a:moveTo>
                  <a:pt x="33781" y="97631"/>
                </a:moveTo>
                <a:cubicBezTo>
                  <a:pt x="34437" y="97631"/>
                  <a:pt x="34765" y="96844"/>
                  <a:pt x="34306" y="96385"/>
                </a:cubicBezTo>
                <a:cubicBezTo>
                  <a:pt x="33847" y="95926"/>
                  <a:pt x="33060" y="96254"/>
                  <a:pt x="33060" y="96910"/>
                </a:cubicBezTo>
                <a:cubicBezTo>
                  <a:pt x="33060" y="97303"/>
                  <a:pt x="33388" y="97631"/>
                  <a:pt x="33781" y="97631"/>
                </a:cubicBezTo>
                <a:close/>
                <a:moveTo>
                  <a:pt x="28974" y="97500"/>
                </a:moveTo>
                <a:cubicBezTo>
                  <a:pt x="29499" y="97500"/>
                  <a:pt x="29783" y="96866"/>
                  <a:pt x="29389" y="96473"/>
                </a:cubicBezTo>
                <a:cubicBezTo>
                  <a:pt x="29018" y="96101"/>
                  <a:pt x="28362" y="96363"/>
                  <a:pt x="28362" y="96910"/>
                </a:cubicBezTo>
                <a:cubicBezTo>
                  <a:pt x="28362" y="97237"/>
                  <a:pt x="28625" y="97500"/>
                  <a:pt x="28974" y="97500"/>
                </a:cubicBezTo>
                <a:close/>
                <a:moveTo>
                  <a:pt x="24145" y="97412"/>
                </a:moveTo>
                <a:cubicBezTo>
                  <a:pt x="24560" y="97412"/>
                  <a:pt x="24779" y="96888"/>
                  <a:pt x="24473" y="96582"/>
                </a:cubicBezTo>
                <a:cubicBezTo>
                  <a:pt x="24189" y="96276"/>
                  <a:pt x="23664" y="96494"/>
                  <a:pt x="23664" y="96910"/>
                </a:cubicBezTo>
                <a:cubicBezTo>
                  <a:pt x="23643" y="97194"/>
                  <a:pt x="23861" y="97412"/>
                  <a:pt x="24145" y="97412"/>
                </a:cubicBezTo>
                <a:close/>
                <a:moveTo>
                  <a:pt x="19316" y="97259"/>
                </a:moveTo>
                <a:cubicBezTo>
                  <a:pt x="19622" y="97259"/>
                  <a:pt x="19775" y="96888"/>
                  <a:pt x="19556" y="96669"/>
                </a:cubicBezTo>
                <a:cubicBezTo>
                  <a:pt x="19338" y="96451"/>
                  <a:pt x="18967" y="96604"/>
                  <a:pt x="18967" y="96931"/>
                </a:cubicBezTo>
                <a:cubicBezTo>
                  <a:pt x="18967" y="97106"/>
                  <a:pt x="19119" y="97259"/>
                  <a:pt x="19316" y="97259"/>
                </a:cubicBezTo>
                <a:close/>
                <a:moveTo>
                  <a:pt x="14487" y="97128"/>
                </a:moveTo>
                <a:cubicBezTo>
                  <a:pt x="14684" y="97128"/>
                  <a:pt x="14793" y="96888"/>
                  <a:pt x="14640" y="96735"/>
                </a:cubicBezTo>
                <a:cubicBezTo>
                  <a:pt x="14509" y="96604"/>
                  <a:pt x="14269" y="96713"/>
                  <a:pt x="14269" y="96910"/>
                </a:cubicBezTo>
                <a:cubicBezTo>
                  <a:pt x="14269" y="97019"/>
                  <a:pt x="14356" y="97128"/>
                  <a:pt x="14487" y="97128"/>
                </a:cubicBezTo>
                <a:close/>
                <a:moveTo>
                  <a:pt x="9658" y="96997"/>
                </a:moveTo>
                <a:cubicBezTo>
                  <a:pt x="9724" y="96997"/>
                  <a:pt x="9767" y="96953"/>
                  <a:pt x="9767" y="96910"/>
                </a:cubicBezTo>
                <a:cubicBezTo>
                  <a:pt x="9767" y="96844"/>
                  <a:pt x="9724" y="96800"/>
                  <a:pt x="9658" y="96822"/>
                </a:cubicBezTo>
                <a:cubicBezTo>
                  <a:pt x="9614" y="96822"/>
                  <a:pt x="9571" y="96844"/>
                  <a:pt x="9571" y="96910"/>
                </a:cubicBezTo>
                <a:cubicBezTo>
                  <a:pt x="9571" y="96953"/>
                  <a:pt x="9614" y="96997"/>
                  <a:pt x="9658" y="96997"/>
                </a:cubicBezTo>
                <a:close/>
                <a:moveTo>
                  <a:pt x="149613" y="92102"/>
                </a:moveTo>
                <a:cubicBezTo>
                  <a:pt x="149613" y="92102"/>
                  <a:pt x="149635" y="92102"/>
                  <a:pt x="149635" y="92081"/>
                </a:cubicBezTo>
                <a:cubicBezTo>
                  <a:pt x="149635" y="92059"/>
                  <a:pt x="149613" y="92059"/>
                  <a:pt x="149613" y="92059"/>
                </a:cubicBezTo>
                <a:cubicBezTo>
                  <a:pt x="149591" y="92059"/>
                  <a:pt x="149569" y="92059"/>
                  <a:pt x="149591" y="92081"/>
                </a:cubicBezTo>
                <a:cubicBezTo>
                  <a:pt x="149569" y="92102"/>
                  <a:pt x="149591" y="92102"/>
                  <a:pt x="149613" y="92102"/>
                </a:cubicBezTo>
                <a:close/>
                <a:moveTo>
                  <a:pt x="144784" y="92233"/>
                </a:moveTo>
                <a:cubicBezTo>
                  <a:pt x="144871" y="92233"/>
                  <a:pt x="144937" y="92168"/>
                  <a:pt x="144937" y="92081"/>
                </a:cubicBezTo>
                <a:cubicBezTo>
                  <a:pt x="144937" y="91862"/>
                  <a:pt x="144631" y="91862"/>
                  <a:pt x="144631" y="92081"/>
                </a:cubicBezTo>
                <a:cubicBezTo>
                  <a:pt x="144631" y="92168"/>
                  <a:pt x="144696" y="92233"/>
                  <a:pt x="144784" y="92233"/>
                </a:cubicBezTo>
                <a:close/>
                <a:moveTo>
                  <a:pt x="139955" y="92365"/>
                </a:moveTo>
                <a:cubicBezTo>
                  <a:pt x="140217" y="92365"/>
                  <a:pt x="140348" y="92059"/>
                  <a:pt x="140173" y="91862"/>
                </a:cubicBezTo>
                <a:cubicBezTo>
                  <a:pt x="139976" y="91687"/>
                  <a:pt x="139671" y="91818"/>
                  <a:pt x="139671" y="92081"/>
                </a:cubicBezTo>
                <a:cubicBezTo>
                  <a:pt x="139671" y="92233"/>
                  <a:pt x="139802" y="92365"/>
                  <a:pt x="139955" y="92365"/>
                </a:cubicBezTo>
                <a:close/>
                <a:moveTo>
                  <a:pt x="135126" y="92518"/>
                </a:moveTo>
                <a:cubicBezTo>
                  <a:pt x="135519" y="92496"/>
                  <a:pt x="135694" y="92037"/>
                  <a:pt x="135431" y="91775"/>
                </a:cubicBezTo>
                <a:cubicBezTo>
                  <a:pt x="135169" y="91512"/>
                  <a:pt x="134710" y="91687"/>
                  <a:pt x="134710" y="92081"/>
                </a:cubicBezTo>
                <a:cubicBezTo>
                  <a:pt x="134710" y="92321"/>
                  <a:pt x="134885" y="92496"/>
                  <a:pt x="135126" y="92518"/>
                </a:cubicBezTo>
                <a:close/>
                <a:moveTo>
                  <a:pt x="130297" y="92627"/>
                </a:moveTo>
                <a:cubicBezTo>
                  <a:pt x="130799" y="92627"/>
                  <a:pt x="131039" y="92037"/>
                  <a:pt x="130690" y="91687"/>
                </a:cubicBezTo>
                <a:cubicBezTo>
                  <a:pt x="130340" y="91359"/>
                  <a:pt x="129750" y="91600"/>
                  <a:pt x="129750" y="92081"/>
                </a:cubicBezTo>
                <a:cubicBezTo>
                  <a:pt x="129750" y="92386"/>
                  <a:pt x="130012" y="92627"/>
                  <a:pt x="130297" y="92627"/>
                </a:cubicBezTo>
                <a:close/>
                <a:moveTo>
                  <a:pt x="125489" y="92758"/>
                </a:moveTo>
                <a:cubicBezTo>
                  <a:pt x="126079" y="92758"/>
                  <a:pt x="126385" y="92015"/>
                  <a:pt x="125970" y="91600"/>
                </a:cubicBezTo>
                <a:cubicBezTo>
                  <a:pt x="125533" y="91163"/>
                  <a:pt x="124790" y="91469"/>
                  <a:pt x="124790" y="92081"/>
                </a:cubicBezTo>
                <a:cubicBezTo>
                  <a:pt x="124790" y="92452"/>
                  <a:pt x="125096" y="92758"/>
                  <a:pt x="125489" y="92758"/>
                </a:cubicBezTo>
                <a:close/>
                <a:moveTo>
                  <a:pt x="120660" y="92889"/>
                </a:moveTo>
                <a:cubicBezTo>
                  <a:pt x="121360" y="92889"/>
                  <a:pt x="121731" y="92037"/>
                  <a:pt x="121228" y="91512"/>
                </a:cubicBezTo>
                <a:cubicBezTo>
                  <a:pt x="120726" y="91010"/>
                  <a:pt x="119874" y="91359"/>
                  <a:pt x="119852" y="92059"/>
                </a:cubicBezTo>
                <a:cubicBezTo>
                  <a:pt x="119830" y="92518"/>
                  <a:pt x="120201" y="92889"/>
                  <a:pt x="120660" y="92889"/>
                </a:cubicBezTo>
                <a:close/>
                <a:moveTo>
                  <a:pt x="115831" y="92998"/>
                </a:moveTo>
                <a:cubicBezTo>
                  <a:pt x="116640" y="92998"/>
                  <a:pt x="117055" y="92015"/>
                  <a:pt x="116487" y="91425"/>
                </a:cubicBezTo>
                <a:cubicBezTo>
                  <a:pt x="115897" y="90835"/>
                  <a:pt x="114914" y="91250"/>
                  <a:pt x="114914" y="92081"/>
                </a:cubicBezTo>
                <a:cubicBezTo>
                  <a:pt x="114892" y="92583"/>
                  <a:pt x="115307" y="92998"/>
                  <a:pt x="115831" y="92998"/>
                </a:cubicBezTo>
                <a:close/>
                <a:moveTo>
                  <a:pt x="111002" y="93129"/>
                </a:moveTo>
                <a:cubicBezTo>
                  <a:pt x="111942" y="93129"/>
                  <a:pt x="112401" y="91993"/>
                  <a:pt x="111745" y="91338"/>
                </a:cubicBezTo>
                <a:cubicBezTo>
                  <a:pt x="111090" y="90682"/>
                  <a:pt x="109953" y="91141"/>
                  <a:pt x="109953" y="92081"/>
                </a:cubicBezTo>
                <a:cubicBezTo>
                  <a:pt x="109953" y="92649"/>
                  <a:pt x="110434" y="93129"/>
                  <a:pt x="111002" y="93129"/>
                </a:cubicBezTo>
                <a:close/>
                <a:moveTo>
                  <a:pt x="106173" y="93239"/>
                </a:moveTo>
                <a:cubicBezTo>
                  <a:pt x="107200" y="93239"/>
                  <a:pt x="107725" y="91993"/>
                  <a:pt x="106982" y="91272"/>
                </a:cubicBezTo>
                <a:cubicBezTo>
                  <a:pt x="106261" y="90529"/>
                  <a:pt x="105015" y="91054"/>
                  <a:pt x="105015" y="92081"/>
                </a:cubicBezTo>
                <a:cubicBezTo>
                  <a:pt x="105015" y="92714"/>
                  <a:pt x="105540" y="93239"/>
                  <a:pt x="106173" y="93239"/>
                </a:cubicBezTo>
                <a:close/>
                <a:moveTo>
                  <a:pt x="101344" y="93326"/>
                </a:moveTo>
                <a:cubicBezTo>
                  <a:pt x="102480" y="93326"/>
                  <a:pt x="103027" y="91971"/>
                  <a:pt x="102240" y="91185"/>
                </a:cubicBezTo>
                <a:cubicBezTo>
                  <a:pt x="101453" y="90398"/>
                  <a:pt x="100099" y="90966"/>
                  <a:pt x="100099" y="92081"/>
                </a:cubicBezTo>
                <a:cubicBezTo>
                  <a:pt x="100099" y="92780"/>
                  <a:pt x="100645" y="93326"/>
                  <a:pt x="101344" y="93326"/>
                </a:cubicBezTo>
                <a:close/>
                <a:moveTo>
                  <a:pt x="96515" y="93435"/>
                </a:moveTo>
                <a:cubicBezTo>
                  <a:pt x="97739" y="93435"/>
                  <a:pt x="98372" y="91971"/>
                  <a:pt x="97520" y="91097"/>
                </a:cubicBezTo>
                <a:cubicBezTo>
                  <a:pt x="96646" y="90245"/>
                  <a:pt x="95182" y="90835"/>
                  <a:pt x="95182" y="92059"/>
                </a:cubicBezTo>
                <a:cubicBezTo>
                  <a:pt x="95160" y="92823"/>
                  <a:pt x="95772" y="93435"/>
                  <a:pt x="96515" y="93435"/>
                </a:cubicBezTo>
                <a:close/>
                <a:moveTo>
                  <a:pt x="91708" y="93501"/>
                </a:moveTo>
                <a:cubicBezTo>
                  <a:pt x="92975" y="93501"/>
                  <a:pt x="93609" y="91971"/>
                  <a:pt x="92713" y="91075"/>
                </a:cubicBezTo>
                <a:cubicBezTo>
                  <a:pt x="91817" y="90158"/>
                  <a:pt x="90266" y="90813"/>
                  <a:pt x="90266" y="92081"/>
                </a:cubicBezTo>
                <a:cubicBezTo>
                  <a:pt x="90266" y="92867"/>
                  <a:pt x="90899" y="93501"/>
                  <a:pt x="91708" y="93501"/>
                </a:cubicBezTo>
                <a:close/>
                <a:moveTo>
                  <a:pt x="86879" y="93566"/>
                </a:moveTo>
                <a:cubicBezTo>
                  <a:pt x="88212" y="93566"/>
                  <a:pt x="88889" y="91971"/>
                  <a:pt x="87928" y="91010"/>
                </a:cubicBezTo>
                <a:cubicBezTo>
                  <a:pt x="86988" y="90070"/>
                  <a:pt x="85371" y="90748"/>
                  <a:pt x="85371" y="92081"/>
                </a:cubicBezTo>
                <a:cubicBezTo>
                  <a:pt x="85371" y="92911"/>
                  <a:pt x="86049" y="93566"/>
                  <a:pt x="86879" y="93566"/>
                </a:cubicBezTo>
                <a:close/>
                <a:moveTo>
                  <a:pt x="82050" y="93610"/>
                </a:moveTo>
                <a:cubicBezTo>
                  <a:pt x="83426" y="93610"/>
                  <a:pt x="84104" y="91949"/>
                  <a:pt x="83142" y="90988"/>
                </a:cubicBezTo>
                <a:cubicBezTo>
                  <a:pt x="82159" y="90027"/>
                  <a:pt x="80498" y="90704"/>
                  <a:pt x="80498" y="92081"/>
                </a:cubicBezTo>
                <a:cubicBezTo>
                  <a:pt x="80498" y="92933"/>
                  <a:pt x="81198" y="93610"/>
                  <a:pt x="82050" y="93610"/>
                </a:cubicBezTo>
                <a:close/>
                <a:moveTo>
                  <a:pt x="77221" y="93632"/>
                </a:moveTo>
                <a:cubicBezTo>
                  <a:pt x="78597" y="93632"/>
                  <a:pt x="79297" y="91949"/>
                  <a:pt x="78313" y="90988"/>
                </a:cubicBezTo>
                <a:cubicBezTo>
                  <a:pt x="77352" y="90005"/>
                  <a:pt x="75669" y="90682"/>
                  <a:pt x="75669" y="92081"/>
                </a:cubicBezTo>
                <a:cubicBezTo>
                  <a:pt x="75669" y="92933"/>
                  <a:pt x="76369" y="93632"/>
                  <a:pt x="77221" y="93632"/>
                </a:cubicBezTo>
                <a:close/>
                <a:moveTo>
                  <a:pt x="72392" y="93610"/>
                </a:moveTo>
                <a:cubicBezTo>
                  <a:pt x="73768" y="93610"/>
                  <a:pt x="74468" y="91949"/>
                  <a:pt x="73484" y="90988"/>
                </a:cubicBezTo>
                <a:cubicBezTo>
                  <a:pt x="72523" y="90027"/>
                  <a:pt x="70862" y="90704"/>
                  <a:pt x="70862" y="92081"/>
                </a:cubicBezTo>
                <a:cubicBezTo>
                  <a:pt x="70862" y="92933"/>
                  <a:pt x="71540" y="93610"/>
                  <a:pt x="72392" y="93610"/>
                </a:cubicBezTo>
                <a:close/>
                <a:moveTo>
                  <a:pt x="67563" y="93566"/>
                </a:moveTo>
                <a:cubicBezTo>
                  <a:pt x="68896" y="93566"/>
                  <a:pt x="69551" y="91971"/>
                  <a:pt x="68612" y="91032"/>
                </a:cubicBezTo>
                <a:cubicBezTo>
                  <a:pt x="67694" y="90092"/>
                  <a:pt x="66077" y="90748"/>
                  <a:pt x="66077" y="92081"/>
                </a:cubicBezTo>
                <a:cubicBezTo>
                  <a:pt x="66077" y="92889"/>
                  <a:pt x="66754" y="93566"/>
                  <a:pt x="67563" y="93566"/>
                </a:cubicBezTo>
                <a:close/>
                <a:moveTo>
                  <a:pt x="62734" y="93501"/>
                </a:moveTo>
                <a:cubicBezTo>
                  <a:pt x="64001" y="93501"/>
                  <a:pt x="64657" y="91971"/>
                  <a:pt x="63761" y="91075"/>
                </a:cubicBezTo>
                <a:cubicBezTo>
                  <a:pt x="62865" y="90180"/>
                  <a:pt x="61335" y="90813"/>
                  <a:pt x="61335" y="92081"/>
                </a:cubicBezTo>
                <a:cubicBezTo>
                  <a:pt x="61335" y="92867"/>
                  <a:pt x="61969" y="93501"/>
                  <a:pt x="62734" y="93501"/>
                </a:cubicBezTo>
                <a:close/>
                <a:moveTo>
                  <a:pt x="57927" y="93435"/>
                </a:moveTo>
                <a:cubicBezTo>
                  <a:pt x="59128" y="93435"/>
                  <a:pt x="59762" y="91971"/>
                  <a:pt x="58910" y="91097"/>
                </a:cubicBezTo>
                <a:cubicBezTo>
                  <a:pt x="58036" y="90245"/>
                  <a:pt x="56572" y="90835"/>
                  <a:pt x="56572" y="92059"/>
                </a:cubicBezTo>
                <a:cubicBezTo>
                  <a:pt x="56550" y="92823"/>
                  <a:pt x="57162" y="93435"/>
                  <a:pt x="57927" y="93435"/>
                </a:cubicBezTo>
                <a:close/>
                <a:moveTo>
                  <a:pt x="53098" y="93326"/>
                </a:moveTo>
                <a:cubicBezTo>
                  <a:pt x="54212" y="93326"/>
                  <a:pt x="54780" y="91971"/>
                  <a:pt x="53993" y="91185"/>
                </a:cubicBezTo>
                <a:cubicBezTo>
                  <a:pt x="53185" y="90398"/>
                  <a:pt x="51830" y="90966"/>
                  <a:pt x="51830" y="92081"/>
                </a:cubicBezTo>
                <a:cubicBezTo>
                  <a:pt x="51830" y="92780"/>
                  <a:pt x="52398" y="93348"/>
                  <a:pt x="53098" y="93326"/>
                </a:cubicBezTo>
                <a:close/>
                <a:moveTo>
                  <a:pt x="48268" y="93239"/>
                </a:moveTo>
                <a:cubicBezTo>
                  <a:pt x="49295" y="93239"/>
                  <a:pt x="49820" y="91993"/>
                  <a:pt x="49077" y="91272"/>
                </a:cubicBezTo>
                <a:cubicBezTo>
                  <a:pt x="48356" y="90529"/>
                  <a:pt x="47110" y="91054"/>
                  <a:pt x="47110" y="92081"/>
                </a:cubicBezTo>
                <a:cubicBezTo>
                  <a:pt x="47110" y="92714"/>
                  <a:pt x="47635" y="93239"/>
                  <a:pt x="48268" y="93239"/>
                </a:cubicBezTo>
                <a:close/>
                <a:moveTo>
                  <a:pt x="43439" y="93108"/>
                </a:moveTo>
                <a:cubicBezTo>
                  <a:pt x="44357" y="93108"/>
                  <a:pt x="44816" y="91993"/>
                  <a:pt x="44182" y="91359"/>
                </a:cubicBezTo>
                <a:cubicBezTo>
                  <a:pt x="43527" y="90704"/>
                  <a:pt x="42412" y="91163"/>
                  <a:pt x="42412" y="92081"/>
                </a:cubicBezTo>
                <a:cubicBezTo>
                  <a:pt x="42412" y="92649"/>
                  <a:pt x="42871" y="93108"/>
                  <a:pt x="43439" y="93108"/>
                </a:cubicBezTo>
                <a:close/>
                <a:moveTo>
                  <a:pt x="38610" y="92998"/>
                </a:moveTo>
                <a:cubicBezTo>
                  <a:pt x="39419" y="92998"/>
                  <a:pt x="39834" y="92015"/>
                  <a:pt x="39266" y="91425"/>
                </a:cubicBezTo>
                <a:cubicBezTo>
                  <a:pt x="38698" y="90857"/>
                  <a:pt x="37715" y="91272"/>
                  <a:pt x="37715" y="92081"/>
                </a:cubicBezTo>
                <a:cubicBezTo>
                  <a:pt x="37715" y="92583"/>
                  <a:pt x="38108" y="92998"/>
                  <a:pt x="38610" y="92998"/>
                </a:cubicBezTo>
                <a:close/>
                <a:moveTo>
                  <a:pt x="33781" y="92867"/>
                </a:moveTo>
                <a:cubicBezTo>
                  <a:pt x="34502" y="92867"/>
                  <a:pt x="34852" y="92015"/>
                  <a:pt x="34350" y="91534"/>
                </a:cubicBezTo>
                <a:cubicBezTo>
                  <a:pt x="33847" y="91032"/>
                  <a:pt x="32995" y="91381"/>
                  <a:pt x="32995" y="92081"/>
                </a:cubicBezTo>
                <a:cubicBezTo>
                  <a:pt x="32995" y="92518"/>
                  <a:pt x="33366" y="92867"/>
                  <a:pt x="33781" y="92867"/>
                </a:cubicBezTo>
                <a:close/>
                <a:moveTo>
                  <a:pt x="28974" y="92758"/>
                </a:moveTo>
                <a:cubicBezTo>
                  <a:pt x="29564" y="92758"/>
                  <a:pt x="29870" y="92037"/>
                  <a:pt x="29433" y="91622"/>
                </a:cubicBezTo>
                <a:cubicBezTo>
                  <a:pt x="29018" y="91206"/>
                  <a:pt x="28297" y="91491"/>
                  <a:pt x="28297" y="92102"/>
                </a:cubicBezTo>
                <a:cubicBezTo>
                  <a:pt x="28297" y="92452"/>
                  <a:pt x="28603" y="92758"/>
                  <a:pt x="28974" y="92758"/>
                </a:cubicBezTo>
                <a:close/>
                <a:moveTo>
                  <a:pt x="24145" y="92627"/>
                </a:moveTo>
                <a:cubicBezTo>
                  <a:pt x="24626" y="92627"/>
                  <a:pt x="24866" y="92037"/>
                  <a:pt x="24517" y="91687"/>
                </a:cubicBezTo>
                <a:cubicBezTo>
                  <a:pt x="24189" y="91359"/>
                  <a:pt x="23599" y="91600"/>
                  <a:pt x="23599" y="92081"/>
                </a:cubicBezTo>
                <a:cubicBezTo>
                  <a:pt x="23599" y="92386"/>
                  <a:pt x="23839" y="92627"/>
                  <a:pt x="24145" y="92627"/>
                </a:cubicBezTo>
                <a:close/>
                <a:moveTo>
                  <a:pt x="19316" y="92518"/>
                </a:moveTo>
                <a:cubicBezTo>
                  <a:pt x="19688" y="92518"/>
                  <a:pt x="19862" y="92059"/>
                  <a:pt x="19600" y="91796"/>
                </a:cubicBezTo>
                <a:cubicBezTo>
                  <a:pt x="19360" y="91534"/>
                  <a:pt x="18901" y="91731"/>
                  <a:pt x="18901" y="92102"/>
                </a:cubicBezTo>
                <a:cubicBezTo>
                  <a:pt x="18901" y="92321"/>
                  <a:pt x="19076" y="92518"/>
                  <a:pt x="19316" y="92518"/>
                </a:cubicBezTo>
                <a:close/>
                <a:moveTo>
                  <a:pt x="14487" y="92365"/>
                </a:moveTo>
                <a:cubicBezTo>
                  <a:pt x="14727" y="92365"/>
                  <a:pt x="14859" y="92081"/>
                  <a:pt x="14684" y="91906"/>
                </a:cubicBezTo>
                <a:cubicBezTo>
                  <a:pt x="14509" y="91731"/>
                  <a:pt x="14225" y="91862"/>
                  <a:pt x="14225" y="92102"/>
                </a:cubicBezTo>
                <a:cubicBezTo>
                  <a:pt x="14225" y="92255"/>
                  <a:pt x="14334" y="92365"/>
                  <a:pt x="14487" y="92365"/>
                </a:cubicBezTo>
                <a:close/>
                <a:moveTo>
                  <a:pt x="9658" y="92233"/>
                </a:moveTo>
                <a:cubicBezTo>
                  <a:pt x="9833" y="92255"/>
                  <a:pt x="9833" y="91928"/>
                  <a:pt x="9658" y="91949"/>
                </a:cubicBezTo>
                <a:cubicBezTo>
                  <a:pt x="9483" y="91971"/>
                  <a:pt x="9483" y="92212"/>
                  <a:pt x="9658" y="92233"/>
                </a:cubicBezTo>
                <a:close/>
                <a:moveTo>
                  <a:pt x="4829" y="92124"/>
                </a:moveTo>
                <a:cubicBezTo>
                  <a:pt x="4851" y="92124"/>
                  <a:pt x="4873" y="92102"/>
                  <a:pt x="4873" y="92081"/>
                </a:cubicBezTo>
                <a:cubicBezTo>
                  <a:pt x="4873" y="92081"/>
                  <a:pt x="4851" y="92059"/>
                  <a:pt x="4829" y="92059"/>
                </a:cubicBezTo>
                <a:cubicBezTo>
                  <a:pt x="4829" y="92059"/>
                  <a:pt x="4807" y="92081"/>
                  <a:pt x="4807" y="92081"/>
                </a:cubicBezTo>
                <a:cubicBezTo>
                  <a:pt x="4807" y="92102"/>
                  <a:pt x="4829" y="92124"/>
                  <a:pt x="4829" y="92124"/>
                </a:cubicBezTo>
                <a:close/>
                <a:moveTo>
                  <a:pt x="149591" y="87339"/>
                </a:moveTo>
                <a:cubicBezTo>
                  <a:pt x="149700" y="87339"/>
                  <a:pt x="149525" y="87164"/>
                  <a:pt x="149525" y="87273"/>
                </a:cubicBezTo>
                <a:cubicBezTo>
                  <a:pt x="149525" y="87295"/>
                  <a:pt x="149569" y="87339"/>
                  <a:pt x="149591" y="87339"/>
                </a:cubicBezTo>
                <a:close/>
                <a:moveTo>
                  <a:pt x="144784" y="87470"/>
                </a:moveTo>
                <a:cubicBezTo>
                  <a:pt x="144958" y="87470"/>
                  <a:pt x="145046" y="87251"/>
                  <a:pt x="144915" y="87120"/>
                </a:cubicBezTo>
                <a:cubicBezTo>
                  <a:pt x="144784" y="86989"/>
                  <a:pt x="144565" y="87077"/>
                  <a:pt x="144565" y="87273"/>
                </a:cubicBezTo>
                <a:cubicBezTo>
                  <a:pt x="144565" y="87383"/>
                  <a:pt x="144653" y="87470"/>
                  <a:pt x="144784" y="87470"/>
                </a:cubicBezTo>
                <a:close/>
                <a:moveTo>
                  <a:pt x="139955" y="87601"/>
                </a:moveTo>
                <a:cubicBezTo>
                  <a:pt x="140239" y="87601"/>
                  <a:pt x="140392" y="87230"/>
                  <a:pt x="140195" y="87033"/>
                </a:cubicBezTo>
                <a:cubicBezTo>
                  <a:pt x="139976" y="86814"/>
                  <a:pt x="139605" y="86967"/>
                  <a:pt x="139605" y="87273"/>
                </a:cubicBezTo>
                <a:cubicBezTo>
                  <a:pt x="139605" y="87448"/>
                  <a:pt x="139758" y="87601"/>
                  <a:pt x="139955" y="87601"/>
                </a:cubicBezTo>
                <a:close/>
                <a:moveTo>
                  <a:pt x="135126" y="87732"/>
                </a:moveTo>
                <a:cubicBezTo>
                  <a:pt x="135541" y="87732"/>
                  <a:pt x="135759" y="87230"/>
                  <a:pt x="135453" y="86924"/>
                </a:cubicBezTo>
                <a:cubicBezTo>
                  <a:pt x="135147" y="86640"/>
                  <a:pt x="134645" y="86858"/>
                  <a:pt x="134645" y="87273"/>
                </a:cubicBezTo>
                <a:cubicBezTo>
                  <a:pt x="134645" y="87536"/>
                  <a:pt x="134863" y="87732"/>
                  <a:pt x="135126" y="87732"/>
                </a:cubicBezTo>
                <a:close/>
                <a:moveTo>
                  <a:pt x="130297" y="87863"/>
                </a:moveTo>
                <a:cubicBezTo>
                  <a:pt x="130843" y="87863"/>
                  <a:pt x="131105" y="87208"/>
                  <a:pt x="130712" y="86836"/>
                </a:cubicBezTo>
                <a:cubicBezTo>
                  <a:pt x="130340" y="86465"/>
                  <a:pt x="129685" y="86727"/>
                  <a:pt x="129685" y="87273"/>
                </a:cubicBezTo>
                <a:cubicBezTo>
                  <a:pt x="129707" y="87601"/>
                  <a:pt x="129969" y="87863"/>
                  <a:pt x="130297" y="87863"/>
                </a:cubicBezTo>
                <a:close/>
                <a:moveTo>
                  <a:pt x="125467" y="87994"/>
                </a:moveTo>
                <a:cubicBezTo>
                  <a:pt x="126123" y="87994"/>
                  <a:pt x="126451" y="87208"/>
                  <a:pt x="125992" y="86749"/>
                </a:cubicBezTo>
                <a:cubicBezTo>
                  <a:pt x="125533" y="86268"/>
                  <a:pt x="124725" y="86618"/>
                  <a:pt x="124746" y="87273"/>
                </a:cubicBezTo>
                <a:cubicBezTo>
                  <a:pt x="124746" y="87667"/>
                  <a:pt x="125074" y="87994"/>
                  <a:pt x="125467" y="87994"/>
                </a:cubicBezTo>
                <a:close/>
                <a:moveTo>
                  <a:pt x="120638" y="88147"/>
                </a:moveTo>
                <a:cubicBezTo>
                  <a:pt x="121425" y="88147"/>
                  <a:pt x="121818" y="87208"/>
                  <a:pt x="121272" y="86640"/>
                </a:cubicBezTo>
                <a:cubicBezTo>
                  <a:pt x="120704" y="86093"/>
                  <a:pt x="119764" y="86487"/>
                  <a:pt x="119786" y="87273"/>
                </a:cubicBezTo>
                <a:cubicBezTo>
                  <a:pt x="119786" y="87754"/>
                  <a:pt x="120158" y="88126"/>
                  <a:pt x="120638" y="88147"/>
                </a:cubicBezTo>
                <a:close/>
                <a:moveTo>
                  <a:pt x="115831" y="88257"/>
                </a:moveTo>
                <a:cubicBezTo>
                  <a:pt x="116705" y="88257"/>
                  <a:pt x="117142" y="87186"/>
                  <a:pt x="116530" y="86552"/>
                </a:cubicBezTo>
                <a:cubicBezTo>
                  <a:pt x="115897" y="85940"/>
                  <a:pt x="114826" y="86377"/>
                  <a:pt x="114826" y="87273"/>
                </a:cubicBezTo>
                <a:cubicBezTo>
                  <a:pt x="114826" y="87820"/>
                  <a:pt x="115263" y="88257"/>
                  <a:pt x="115831" y="88257"/>
                </a:cubicBezTo>
                <a:close/>
                <a:moveTo>
                  <a:pt x="111002" y="88388"/>
                </a:moveTo>
                <a:cubicBezTo>
                  <a:pt x="112007" y="88388"/>
                  <a:pt x="112510" y="87186"/>
                  <a:pt x="111789" y="86465"/>
                </a:cubicBezTo>
                <a:cubicBezTo>
                  <a:pt x="111090" y="85766"/>
                  <a:pt x="109866" y="86268"/>
                  <a:pt x="109888" y="87273"/>
                </a:cubicBezTo>
                <a:cubicBezTo>
                  <a:pt x="109866" y="87885"/>
                  <a:pt x="110390" y="88388"/>
                  <a:pt x="111002" y="88388"/>
                </a:cubicBezTo>
                <a:close/>
                <a:moveTo>
                  <a:pt x="106173" y="88519"/>
                </a:moveTo>
                <a:cubicBezTo>
                  <a:pt x="107288" y="88519"/>
                  <a:pt x="107834" y="87164"/>
                  <a:pt x="107047" y="86377"/>
                </a:cubicBezTo>
                <a:cubicBezTo>
                  <a:pt x="106261" y="85591"/>
                  <a:pt x="104928" y="86159"/>
                  <a:pt x="104928" y="87273"/>
                </a:cubicBezTo>
                <a:cubicBezTo>
                  <a:pt x="104928" y="87951"/>
                  <a:pt x="105496" y="88519"/>
                  <a:pt x="106173" y="88519"/>
                </a:cubicBezTo>
                <a:close/>
                <a:moveTo>
                  <a:pt x="101344" y="88628"/>
                </a:moveTo>
                <a:cubicBezTo>
                  <a:pt x="102546" y="88628"/>
                  <a:pt x="103158" y="87164"/>
                  <a:pt x="102306" y="86312"/>
                </a:cubicBezTo>
                <a:cubicBezTo>
                  <a:pt x="101453" y="85460"/>
                  <a:pt x="99989" y="86072"/>
                  <a:pt x="99989" y="87273"/>
                </a:cubicBezTo>
                <a:cubicBezTo>
                  <a:pt x="99989" y="88016"/>
                  <a:pt x="100601" y="88628"/>
                  <a:pt x="101344" y="88628"/>
                </a:cubicBezTo>
                <a:close/>
                <a:moveTo>
                  <a:pt x="96537" y="88715"/>
                </a:moveTo>
                <a:cubicBezTo>
                  <a:pt x="97826" y="88715"/>
                  <a:pt x="98482" y="87142"/>
                  <a:pt x="97542" y="86224"/>
                </a:cubicBezTo>
                <a:cubicBezTo>
                  <a:pt x="96624" y="85307"/>
                  <a:pt x="95073" y="85962"/>
                  <a:pt x="95073" y="87273"/>
                </a:cubicBezTo>
                <a:cubicBezTo>
                  <a:pt x="95073" y="88082"/>
                  <a:pt x="95729" y="88737"/>
                  <a:pt x="96537" y="88715"/>
                </a:cubicBezTo>
                <a:close/>
                <a:moveTo>
                  <a:pt x="91708" y="88825"/>
                </a:moveTo>
                <a:cubicBezTo>
                  <a:pt x="93085" y="88825"/>
                  <a:pt x="93784" y="87142"/>
                  <a:pt x="92800" y="86159"/>
                </a:cubicBezTo>
                <a:cubicBezTo>
                  <a:pt x="91817" y="85198"/>
                  <a:pt x="90135" y="85875"/>
                  <a:pt x="90157" y="87273"/>
                </a:cubicBezTo>
                <a:cubicBezTo>
                  <a:pt x="90157" y="88126"/>
                  <a:pt x="90834" y="88825"/>
                  <a:pt x="91708" y="88825"/>
                </a:cubicBezTo>
                <a:close/>
                <a:moveTo>
                  <a:pt x="86879" y="88890"/>
                </a:moveTo>
                <a:cubicBezTo>
                  <a:pt x="88321" y="88890"/>
                  <a:pt x="89042" y="87142"/>
                  <a:pt x="88015" y="86115"/>
                </a:cubicBezTo>
                <a:cubicBezTo>
                  <a:pt x="86988" y="85110"/>
                  <a:pt x="85262" y="85831"/>
                  <a:pt x="85262" y="87273"/>
                </a:cubicBezTo>
                <a:cubicBezTo>
                  <a:pt x="85262" y="88169"/>
                  <a:pt x="85983" y="88890"/>
                  <a:pt x="86879" y="88890"/>
                </a:cubicBezTo>
                <a:close/>
                <a:moveTo>
                  <a:pt x="82050" y="88934"/>
                </a:moveTo>
                <a:cubicBezTo>
                  <a:pt x="83536" y="88934"/>
                  <a:pt x="84279" y="87142"/>
                  <a:pt x="83230" y="86093"/>
                </a:cubicBezTo>
                <a:cubicBezTo>
                  <a:pt x="82181" y="85023"/>
                  <a:pt x="80367" y="85787"/>
                  <a:pt x="80367" y="87273"/>
                </a:cubicBezTo>
                <a:cubicBezTo>
                  <a:pt x="80367" y="88191"/>
                  <a:pt x="81132" y="88934"/>
                  <a:pt x="82050" y="88934"/>
                </a:cubicBezTo>
                <a:close/>
                <a:moveTo>
                  <a:pt x="77221" y="88956"/>
                </a:moveTo>
                <a:cubicBezTo>
                  <a:pt x="78729" y="88956"/>
                  <a:pt x="79471" y="87142"/>
                  <a:pt x="78423" y="86072"/>
                </a:cubicBezTo>
                <a:cubicBezTo>
                  <a:pt x="77352" y="85001"/>
                  <a:pt x="75538" y="85766"/>
                  <a:pt x="75538" y="87273"/>
                </a:cubicBezTo>
                <a:cubicBezTo>
                  <a:pt x="75538" y="88191"/>
                  <a:pt x="76281" y="88956"/>
                  <a:pt x="77221" y="88956"/>
                </a:cubicBezTo>
                <a:close/>
                <a:moveTo>
                  <a:pt x="72392" y="88934"/>
                </a:moveTo>
                <a:cubicBezTo>
                  <a:pt x="73878" y="88934"/>
                  <a:pt x="74621" y="87142"/>
                  <a:pt x="73572" y="86072"/>
                </a:cubicBezTo>
                <a:cubicBezTo>
                  <a:pt x="72523" y="85023"/>
                  <a:pt x="70731" y="85766"/>
                  <a:pt x="70731" y="87273"/>
                </a:cubicBezTo>
                <a:cubicBezTo>
                  <a:pt x="70731" y="88191"/>
                  <a:pt x="71474" y="88934"/>
                  <a:pt x="72392" y="88934"/>
                </a:cubicBezTo>
                <a:close/>
                <a:moveTo>
                  <a:pt x="67563" y="88890"/>
                </a:moveTo>
                <a:cubicBezTo>
                  <a:pt x="69005" y="88890"/>
                  <a:pt x="69726" y="87142"/>
                  <a:pt x="68721" y="86115"/>
                </a:cubicBezTo>
                <a:cubicBezTo>
                  <a:pt x="67694" y="85110"/>
                  <a:pt x="65946" y="85831"/>
                  <a:pt x="65946" y="87273"/>
                </a:cubicBezTo>
                <a:cubicBezTo>
                  <a:pt x="65946" y="88169"/>
                  <a:pt x="66667" y="88890"/>
                  <a:pt x="67563" y="88890"/>
                </a:cubicBezTo>
                <a:close/>
                <a:moveTo>
                  <a:pt x="62734" y="88803"/>
                </a:moveTo>
                <a:cubicBezTo>
                  <a:pt x="64110" y="88803"/>
                  <a:pt x="64810" y="87142"/>
                  <a:pt x="63826" y="86181"/>
                </a:cubicBezTo>
                <a:cubicBezTo>
                  <a:pt x="62865" y="85198"/>
                  <a:pt x="61204" y="85897"/>
                  <a:pt x="61204" y="87273"/>
                </a:cubicBezTo>
                <a:cubicBezTo>
                  <a:pt x="61204" y="88104"/>
                  <a:pt x="61903" y="88803"/>
                  <a:pt x="62734" y="88803"/>
                </a:cubicBezTo>
                <a:close/>
                <a:moveTo>
                  <a:pt x="57927" y="88715"/>
                </a:moveTo>
                <a:cubicBezTo>
                  <a:pt x="59216" y="88715"/>
                  <a:pt x="59849" y="87164"/>
                  <a:pt x="58932" y="86246"/>
                </a:cubicBezTo>
                <a:cubicBezTo>
                  <a:pt x="58036" y="85329"/>
                  <a:pt x="56463" y="85984"/>
                  <a:pt x="56463" y="87273"/>
                </a:cubicBezTo>
                <a:cubicBezTo>
                  <a:pt x="56463" y="88060"/>
                  <a:pt x="57118" y="88715"/>
                  <a:pt x="57927" y="88715"/>
                </a:cubicBezTo>
                <a:close/>
                <a:moveTo>
                  <a:pt x="53098" y="88606"/>
                </a:moveTo>
                <a:cubicBezTo>
                  <a:pt x="54277" y="88606"/>
                  <a:pt x="54889" y="87164"/>
                  <a:pt x="54037" y="86312"/>
                </a:cubicBezTo>
                <a:cubicBezTo>
                  <a:pt x="53207" y="85482"/>
                  <a:pt x="51765" y="86072"/>
                  <a:pt x="51765" y="87273"/>
                </a:cubicBezTo>
                <a:cubicBezTo>
                  <a:pt x="51765" y="87994"/>
                  <a:pt x="52355" y="88606"/>
                  <a:pt x="53098" y="88606"/>
                </a:cubicBezTo>
                <a:close/>
                <a:moveTo>
                  <a:pt x="48268" y="88497"/>
                </a:moveTo>
                <a:cubicBezTo>
                  <a:pt x="49361" y="88497"/>
                  <a:pt x="49907" y="87164"/>
                  <a:pt x="49143" y="86399"/>
                </a:cubicBezTo>
                <a:cubicBezTo>
                  <a:pt x="48356" y="85613"/>
                  <a:pt x="47045" y="86159"/>
                  <a:pt x="47045" y="87273"/>
                </a:cubicBezTo>
                <a:cubicBezTo>
                  <a:pt x="47045" y="87951"/>
                  <a:pt x="47591" y="88497"/>
                  <a:pt x="48268" y="88497"/>
                </a:cubicBezTo>
                <a:close/>
                <a:moveTo>
                  <a:pt x="43439" y="88366"/>
                </a:moveTo>
                <a:cubicBezTo>
                  <a:pt x="44445" y="88366"/>
                  <a:pt x="44925" y="87186"/>
                  <a:pt x="44226" y="86487"/>
                </a:cubicBezTo>
                <a:cubicBezTo>
                  <a:pt x="43527" y="85766"/>
                  <a:pt x="42325" y="86268"/>
                  <a:pt x="42325" y="87273"/>
                </a:cubicBezTo>
                <a:cubicBezTo>
                  <a:pt x="42325" y="87885"/>
                  <a:pt x="42828" y="88366"/>
                  <a:pt x="43439" y="88366"/>
                </a:cubicBezTo>
                <a:close/>
                <a:moveTo>
                  <a:pt x="38610" y="88235"/>
                </a:moveTo>
                <a:cubicBezTo>
                  <a:pt x="39484" y="88235"/>
                  <a:pt x="39921" y="87186"/>
                  <a:pt x="39310" y="86574"/>
                </a:cubicBezTo>
                <a:cubicBezTo>
                  <a:pt x="38698" y="85962"/>
                  <a:pt x="37627" y="86399"/>
                  <a:pt x="37627" y="87273"/>
                </a:cubicBezTo>
                <a:cubicBezTo>
                  <a:pt x="37627" y="87798"/>
                  <a:pt x="38086" y="88235"/>
                  <a:pt x="38610" y="88235"/>
                </a:cubicBezTo>
                <a:close/>
                <a:moveTo>
                  <a:pt x="33803" y="88126"/>
                </a:moveTo>
                <a:cubicBezTo>
                  <a:pt x="34568" y="88126"/>
                  <a:pt x="34939" y="87186"/>
                  <a:pt x="34393" y="86662"/>
                </a:cubicBezTo>
                <a:cubicBezTo>
                  <a:pt x="33847" y="86115"/>
                  <a:pt x="32929" y="86487"/>
                  <a:pt x="32929" y="87273"/>
                </a:cubicBezTo>
                <a:cubicBezTo>
                  <a:pt x="32929" y="87732"/>
                  <a:pt x="33323" y="88126"/>
                  <a:pt x="33803" y="88126"/>
                </a:cubicBezTo>
                <a:close/>
                <a:moveTo>
                  <a:pt x="28974" y="87994"/>
                </a:moveTo>
                <a:cubicBezTo>
                  <a:pt x="29608" y="87973"/>
                  <a:pt x="29936" y="87208"/>
                  <a:pt x="29477" y="86749"/>
                </a:cubicBezTo>
                <a:cubicBezTo>
                  <a:pt x="29018" y="86290"/>
                  <a:pt x="28231" y="86618"/>
                  <a:pt x="28253" y="87273"/>
                </a:cubicBezTo>
                <a:cubicBezTo>
                  <a:pt x="28253" y="87667"/>
                  <a:pt x="28559" y="87994"/>
                  <a:pt x="28974" y="87994"/>
                </a:cubicBezTo>
                <a:close/>
                <a:moveTo>
                  <a:pt x="24145" y="87841"/>
                </a:moveTo>
                <a:cubicBezTo>
                  <a:pt x="24670" y="87841"/>
                  <a:pt x="24932" y="87208"/>
                  <a:pt x="24560" y="86836"/>
                </a:cubicBezTo>
                <a:cubicBezTo>
                  <a:pt x="24189" y="86465"/>
                  <a:pt x="23555" y="86727"/>
                  <a:pt x="23555" y="87251"/>
                </a:cubicBezTo>
                <a:cubicBezTo>
                  <a:pt x="23555" y="87579"/>
                  <a:pt x="23817" y="87841"/>
                  <a:pt x="24145" y="87841"/>
                </a:cubicBezTo>
                <a:close/>
                <a:moveTo>
                  <a:pt x="19316" y="87710"/>
                </a:moveTo>
                <a:cubicBezTo>
                  <a:pt x="19731" y="87710"/>
                  <a:pt x="19928" y="87230"/>
                  <a:pt x="19644" y="86924"/>
                </a:cubicBezTo>
                <a:cubicBezTo>
                  <a:pt x="19360" y="86640"/>
                  <a:pt x="18857" y="86858"/>
                  <a:pt x="18857" y="87251"/>
                </a:cubicBezTo>
                <a:cubicBezTo>
                  <a:pt x="18857" y="87514"/>
                  <a:pt x="19054" y="87710"/>
                  <a:pt x="19316" y="87710"/>
                </a:cubicBezTo>
                <a:close/>
                <a:moveTo>
                  <a:pt x="14487" y="87579"/>
                </a:moveTo>
                <a:cubicBezTo>
                  <a:pt x="14880" y="87536"/>
                  <a:pt x="14880" y="86967"/>
                  <a:pt x="14487" y="86924"/>
                </a:cubicBezTo>
                <a:cubicBezTo>
                  <a:pt x="14028" y="86880"/>
                  <a:pt x="14028" y="87623"/>
                  <a:pt x="14487" y="87579"/>
                </a:cubicBezTo>
                <a:close/>
                <a:moveTo>
                  <a:pt x="9658" y="87448"/>
                </a:moveTo>
                <a:cubicBezTo>
                  <a:pt x="9767" y="87448"/>
                  <a:pt x="9855" y="87361"/>
                  <a:pt x="9855" y="87251"/>
                </a:cubicBezTo>
                <a:cubicBezTo>
                  <a:pt x="9855" y="87011"/>
                  <a:pt x="9483" y="87011"/>
                  <a:pt x="9483" y="87251"/>
                </a:cubicBezTo>
                <a:cubicBezTo>
                  <a:pt x="9483" y="87361"/>
                  <a:pt x="9549" y="87426"/>
                  <a:pt x="9658" y="87448"/>
                </a:cubicBezTo>
                <a:close/>
                <a:moveTo>
                  <a:pt x="4829" y="87295"/>
                </a:moveTo>
                <a:cubicBezTo>
                  <a:pt x="4873" y="87295"/>
                  <a:pt x="4895" y="87273"/>
                  <a:pt x="4895" y="87251"/>
                </a:cubicBezTo>
                <a:cubicBezTo>
                  <a:pt x="4895" y="87186"/>
                  <a:pt x="4785" y="87186"/>
                  <a:pt x="4785" y="87251"/>
                </a:cubicBezTo>
                <a:cubicBezTo>
                  <a:pt x="4785" y="87273"/>
                  <a:pt x="4807" y="87295"/>
                  <a:pt x="4829" y="87295"/>
                </a:cubicBezTo>
                <a:close/>
                <a:moveTo>
                  <a:pt x="149591" y="82510"/>
                </a:moveTo>
                <a:cubicBezTo>
                  <a:pt x="149656" y="82510"/>
                  <a:pt x="149700" y="82466"/>
                  <a:pt x="149700" y="82422"/>
                </a:cubicBezTo>
                <a:cubicBezTo>
                  <a:pt x="149700" y="82379"/>
                  <a:pt x="149656" y="82335"/>
                  <a:pt x="149591" y="82335"/>
                </a:cubicBezTo>
                <a:cubicBezTo>
                  <a:pt x="149547" y="82335"/>
                  <a:pt x="149503" y="82379"/>
                  <a:pt x="149503" y="82422"/>
                </a:cubicBezTo>
                <a:cubicBezTo>
                  <a:pt x="149503" y="82466"/>
                  <a:pt x="149547" y="82510"/>
                  <a:pt x="149591" y="82510"/>
                </a:cubicBezTo>
                <a:close/>
                <a:moveTo>
                  <a:pt x="144784" y="82663"/>
                </a:moveTo>
                <a:cubicBezTo>
                  <a:pt x="144980" y="82663"/>
                  <a:pt x="145068" y="82401"/>
                  <a:pt x="144937" y="82269"/>
                </a:cubicBezTo>
                <a:cubicBezTo>
                  <a:pt x="144784" y="82117"/>
                  <a:pt x="144543" y="82226"/>
                  <a:pt x="144543" y="82422"/>
                </a:cubicBezTo>
                <a:cubicBezTo>
                  <a:pt x="144543" y="82554"/>
                  <a:pt x="144653" y="82663"/>
                  <a:pt x="144784" y="82663"/>
                </a:cubicBezTo>
                <a:close/>
                <a:moveTo>
                  <a:pt x="139955" y="82794"/>
                </a:moveTo>
                <a:cubicBezTo>
                  <a:pt x="140282" y="82794"/>
                  <a:pt x="140435" y="82401"/>
                  <a:pt x="140217" y="82160"/>
                </a:cubicBezTo>
                <a:cubicBezTo>
                  <a:pt x="139976" y="81920"/>
                  <a:pt x="139583" y="82095"/>
                  <a:pt x="139583" y="82422"/>
                </a:cubicBezTo>
                <a:cubicBezTo>
                  <a:pt x="139561" y="82641"/>
                  <a:pt x="139736" y="82794"/>
                  <a:pt x="139955" y="82794"/>
                </a:cubicBezTo>
                <a:close/>
                <a:moveTo>
                  <a:pt x="135126" y="82925"/>
                </a:moveTo>
                <a:cubicBezTo>
                  <a:pt x="135584" y="82925"/>
                  <a:pt x="135803" y="82379"/>
                  <a:pt x="135475" y="82073"/>
                </a:cubicBezTo>
                <a:cubicBezTo>
                  <a:pt x="135147" y="81745"/>
                  <a:pt x="134623" y="81964"/>
                  <a:pt x="134623" y="82422"/>
                </a:cubicBezTo>
                <a:cubicBezTo>
                  <a:pt x="134601" y="82707"/>
                  <a:pt x="134841" y="82925"/>
                  <a:pt x="135126" y="82925"/>
                </a:cubicBezTo>
                <a:close/>
                <a:moveTo>
                  <a:pt x="130297" y="83078"/>
                </a:moveTo>
                <a:cubicBezTo>
                  <a:pt x="130865" y="83078"/>
                  <a:pt x="131149" y="82379"/>
                  <a:pt x="130755" y="81964"/>
                </a:cubicBezTo>
                <a:cubicBezTo>
                  <a:pt x="130340" y="81570"/>
                  <a:pt x="129663" y="81854"/>
                  <a:pt x="129663" y="82422"/>
                </a:cubicBezTo>
                <a:cubicBezTo>
                  <a:pt x="129663" y="82772"/>
                  <a:pt x="129947" y="83078"/>
                  <a:pt x="130297" y="83078"/>
                </a:cubicBezTo>
                <a:close/>
                <a:moveTo>
                  <a:pt x="125489" y="83209"/>
                </a:moveTo>
                <a:cubicBezTo>
                  <a:pt x="126167" y="83209"/>
                  <a:pt x="126538" y="82379"/>
                  <a:pt x="126036" y="81876"/>
                </a:cubicBezTo>
                <a:cubicBezTo>
                  <a:pt x="125555" y="81374"/>
                  <a:pt x="124703" y="81745"/>
                  <a:pt x="124725" y="82444"/>
                </a:cubicBezTo>
                <a:cubicBezTo>
                  <a:pt x="124725" y="82859"/>
                  <a:pt x="125052" y="83187"/>
                  <a:pt x="125489" y="83209"/>
                </a:cubicBezTo>
                <a:close/>
                <a:moveTo>
                  <a:pt x="120660" y="83340"/>
                </a:moveTo>
                <a:cubicBezTo>
                  <a:pt x="121469" y="83340"/>
                  <a:pt x="121862" y="82357"/>
                  <a:pt x="121294" y="81789"/>
                </a:cubicBezTo>
                <a:cubicBezTo>
                  <a:pt x="120726" y="81199"/>
                  <a:pt x="119743" y="81614"/>
                  <a:pt x="119743" y="82422"/>
                </a:cubicBezTo>
                <a:cubicBezTo>
                  <a:pt x="119743" y="82925"/>
                  <a:pt x="120158" y="83340"/>
                  <a:pt x="120660" y="83340"/>
                </a:cubicBezTo>
                <a:close/>
                <a:moveTo>
                  <a:pt x="115831" y="83471"/>
                </a:moveTo>
                <a:cubicBezTo>
                  <a:pt x="116749" y="83471"/>
                  <a:pt x="117230" y="82335"/>
                  <a:pt x="116574" y="81680"/>
                </a:cubicBezTo>
                <a:cubicBezTo>
                  <a:pt x="115919" y="81024"/>
                  <a:pt x="114782" y="81505"/>
                  <a:pt x="114782" y="82422"/>
                </a:cubicBezTo>
                <a:cubicBezTo>
                  <a:pt x="114782" y="82991"/>
                  <a:pt x="115263" y="83471"/>
                  <a:pt x="115831" y="83471"/>
                </a:cubicBezTo>
                <a:close/>
                <a:moveTo>
                  <a:pt x="111002" y="83602"/>
                </a:moveTo>
                <a:cubicBezTo>
                  <a:pt x="112051" y="83602"/>
                  <a:pt x="112575" y="82335"/>
                  <a:pt x="111833" y="81592"/>
                </a:cubicBezTo>
                <a:cubicBezTo>
                  <a:pt x="111090" y="80849"/>
                  <a:pt x="109822" y="81374"/>
                  <a:pt x="109822" y="82422"/>
                </a:cubicBezTo>
                <a:cubicBezTo>
                  <a:pt x="109822" y="83078"/>
                  <a:pt x="110347" y="83602"/>
                  <a:pt x="111002" y="83602"/>
                </a:cubicBezTo>
                <a:close/>
                <a:moveTo>
                  <a:pt x="106173" y="83733"/>
                </a:moveTo>
                <a:cubicBezTo>
                  <a:pt x="107353" y="83733"/>
                  <a:pt x="107921" y="82313"/>
                  <a:pt x="107113" y="81505"/>
                </a:cubicBezTo>
                <a:cubicBezTo>
                  <a:pt x="106282" y="80674"/>
                  <a:pt x="104862" y="81264"/>
                  <a:pt x="104862" y="82422"/>
                </a:cubicBezTo>
                <a:cubicBezTo>
                  <a:pt x="104862" y="83144"/>
                  <a:pt x="105452" y="83733"/>
                  <a:pt x="106173" y="83733"/>
                </a:cubicBezTo>
                <a:close/>
                <a:moveTo>
                  <a:pt x="101344" y="83865"/>
                </a:moveTo>
                <a:cubicBezTo>
                  <a:pt x="102633" y="83865"/>
                  <a:pt x="103267" y="82313"/>
                  <a:pt x="102371" y="81417"/>
                </a:cubicBezTo>
                <a:cubicBezTo>
                  <a:pt x="101453" y="80521"/>
                  <a:pt x="99924" y="81155"/>
                  <a:pt x="99924" y="82422"/>
                </a:cubicBezTo>
                <a:cubicBezTo>
                  <a:pt x="99924" y="83209"/>
                  <a:pt x="100558" y="83865"/>
                  <a:pt x="101344" y="83865"/>
                </a:cubicBezTo>
                <a:close/>
                <a:moveTo>
                  <a:pt x="96515" y="83974"/>
                </a:moveTo>
                <a:cubicBezTo>
                  <a:pt x="97914" y="83974"/>
                  <a:pt x="98591" y="82313"/>
                  <a:pt x="97630" y="81330"/>
                </a:cubicBezTo>
                <a:cubicBezTo>
                  <a:pt x="96646" y="80347"/>
                  <a:pt x="94964" y="81046"/>
                  <a:pt x="94964" y="82422"/>
                </a:cubicBezTo>
                <a:cubicBezTo>
                  <a:pt x="94964" y="83275"/>
                  <a:pt x="95663" y="83974"/>
                  <a:pt x="96515" y="83974"/>
                </a:cubicBezTo>
                <a:close/>
                <a:moveTo>
                  <a:pt x="91708" y="84083"/>
                </a:moveTo>
                <a:cubicBezTo>
                  <a:pt x="93172" y="84083"/>
                  <a:pt x="93915" y="82291"/>
                  <a:pt x="92866" y="81242"/>
                </a:cubicBezTo>
                <a:cubicBezTo>
                  <a:pt x="91817" y="80194"/>
                  <a:pt x="90047" y="80937"/>
                  <a:pt x="90047" y="82422"/>
                </a:cubicBezTo>
                <a:cubicBezTo>
                  <a:pt x="90047" y="83340"/>
                  <a:pt x="90790" y="84083"/>
                  <a:pt x="91708" y="84083"/>
                </a:cubicBezTo>
                <a:close/>
                <a:moveTo>
                  <a:pt x="86879" y="84171"/>
                </a:moveTo>
                <a:cubicBezTo>
                  <a:pt x="88430" y="84171"/>
                  <a:pt x="89195" y="82291"/>
                  <a:pt x="88103" y="81199"/>
                </a:cubicBezTo>
                <a:cubicBezTo>
                  <a:pt x="87010" y="80106"/>
                  <a:pt x="85131" y="80871"/>
                  <a:pt x="85131" y="82422"/>
                </a:cubicBezTo>
                <a:cubicBezTo>
                  <a:pt x="85131" y="83384"/>
                  <a:pt x="85917" y="84171"/>
                  <a:pt x="86879" y="84171"/>
                </a:cubicBezTo>
                <a:close/>
                <a:moveTo>
                  <a:pt x="82050" y="84236"/>
                </a:moveTo>
                <a:cubicBezTo>
                  <a:pt x="83645" y="84236"/>
                  <a:pt x="84453" y="82291"/>
                  <a:pt x="83317" y="81155"/>
                </a:cubicBezTo>
                <a:cubicBezTo>
                  <a:pt x="82181" y="80019"/>
                  <a:pt x="80236" y="80827"/>
                  <a:pt x="80236" y="82422"/>
                </a:cubicBezTo>
                <a:cubicBezTo>
                  <a:pt x="80236" y="83428"/>
                  <a:pt x="81045" y="84236"/>
                  <a:pt x="82050" y="84236"/>
                </a:cubicBezTo>
                <a:close/>
                <a:moveTo>
                  <a:pt x="77221" y="84258"/>
                </a:moveTo>
                <a:cubicBezTo>
                  <a:pt x="78860" y="84258"/>
                  <a:pt x="79668" y="82291"/>
                  <a:pt x="78510" y="81133"/>
                </a:cubicBezTo>
                <a:cubicBezTo>
                  <a:pt x="77352" y="79975"/>
                  <a:pt x="75385" y="80784"/>
                  <a:pt x="75385" y="82422"/>
                </a:cubicBezTo>
                <a:cubicBezTo>
                  <a:pt x="75385" y="83428"/>
                  <a:pt x="76216" y="84258"/>
                  <a:pt x="77221" y="84258"/>
                </a:cubicBezTo>
                <a:close/>
                <a:moveTo>
                  <a:pt x="72392" y="84236"/>
                </a:moveTo>
                <a:cubicBezTo>
                  <a:pt x="74009" y="84236"/>
                  <a:pt x="74817" y="82291"/>
                  <a:pt x="73681" y="81155"/>
                </a:cubicBezTo>
                <a:cubicBezTo>
                  <a:pt x="72545" y="80019"/>
                  <a:pt x="70600" y="80827"/>
                  <a:pt x="70600" y="82422"/>
                </a:cubicBezTo>
                <a:cubicBezTo>
                  <a:pt x="70600" y="83428"/>
                  <a:pt x="71409" y="84236"/>
                  <a:pt x="72392" y="84236"/>
                </a:cubicBezTo>
                <a:close/>
                <a:moveTo>
                  <a:pt x="67563" y="84171"/>
                </a:moveTo>
                <a:cubicBezTo>
                  <a:pt x="69114" y="84171"/>
                  <a:pt x="69901" y="82291"/>
                  <a:pt x="68808" y="81199"/>
                </a:cubicBezTo>
                <a:cubicBezTo>
                  <a:pt x="67716" y="80106"/>
                  <a:pt x="65837" y="80871"/>
                  <a:pt x="65837" y="82422"/>
                </a:cubicBezTo>
                <a:cubicBezTo>
                  <a:pt x="65837" y="83384"/>
                  <a:pt x="66601" y="84171"/>
                  <a:pt x="67563" y="84171"/>
                </a:cubicBezTo>
                <a:close/>
                <a:moveTo>
                  <a:pt x="62734" y="84061"/>
                </a:moveTo>
                <a:cubicBezTo>
                  <a:pt x="64198" y="84061"/>
                  <a:pt x="64941" y="82313"/>
                  <a:pt x="63914" y="81264"/>
                </a:cubicBezTo>
                <a:cubicBezTo>
                  <a:pt x="62865" y="80237"/>
                  <a:pt x="61095" y="80980"/>
                  <a:pt x="61095" y="82422"/>
                </a:cubicBezTo>
                <a:cubicBezTo>
                  <a:pt x="61095" y="83340"/>
                  <a:pt x="61838" y="84061"/>
                  <a:pt x="62734" y="84061"/>
                </a:cubicBezTo>
                <a:close/>
                <a:moveTo>
                  <a:pt x="57927" y="83974"/>
                </a:moveTo>
                <a:cubicBezTo>
                  <a:pt x="59281" y="83974"/>
                  <a:pt x="59981" y="82313"/>
                  <a:pt x="59019" y="81330"/>
                </a:cubicBezTo>
                <a:cubicBezTo>
                  <a:pt x="58036" y="80368"/>
                  <a:pt x="56375" y="81046"/>
                  <a:pt x="56375" y="82422"/>
                </a:cubicBezTo>
                <a:cubicBezTo>
                  <a:pt x="56375" y="83275"/>
                  <a:pt x="57074" y="83974"/>
                  <a:pt x="57927" y="83974"/>
                </a:cubicBezTo>
                <a:close/>
                <a:moveTo>
                  <a:pt x="53098" y="83843"/>
                </a:moveTo>
                <a:cubicBezTo>
                  <a:pt x="54365" y="83843"/>
                  <a:pt x="54999" y="82313"/>
                  <a:pt x="54103" y="81417"/>
                </a:cubicBezTo>
                <a:cubicBezTo>
                  <a:pt x="53207" y="80521"/>
                  <a:pt x="51677" y="81155"/>
                  <a:pt x="51677" y="82422"/>
                </a:cubicBezTo>
                <a:cubicBezTo>
                  <a:pt x="51677" y="83209"/>
                  <a:pt x="52311" y="83843"/>
                  <a:pt x="53098" y="83843"/>
                </a:cubicBezTo>
                <a:close/>
                <a:moveTo>
                  <a:pt x="48268" y="83755"/>
                </a:moveTo>
                <a:cubicBezTo>
                  <a:pt x="49427" y="83755"/>
                  <a:pt x="49995" y="82357"/>
                  <a:pt x="49186" y="81527"/>
                </a:cubicBezTo>
                <a:cubicBezTo>
                  <a:pt x="48378" y="80718"/>
                  <a:pt x="46979" y="81286"/>
                  <a:pt x="46979" y="82444"/>
                </a:cubicBezTo>
                <a:cubicBezTo>
                  <a:pt x="46979" y="83165"/>
                  <a:pt x="47547" y="83755"/>
                  <a:pt x="48268" y="83755"/>
                </a:cubicBezTo>
                <a:close/>
                <a:moveTo>
                  <a:pt x="43439" y="83624"/>
                </a:moveTo>
                <a:cubicBezTo>
                  <a:pt x="44488" y="83624"/>
                  <a:pt x="45013" y="82357"/>
                  <a:pt x="44270" y="81614"/>
                </a:cubicBezTo>
                <a:cubicBezTo>
                  <a:pt x="43527" y="80871"/>
                  <a:pt x="42260" y="81395"/>
                  <a:pt x="42260" y="82444"/>
                </a:cubicBezTo>
                <a:cubicBezTo>
                  <a:pt x="42260" y="83100"/>
                  <a:pt x="42784" y="83624"/>
                  <a:pt x="43439" y="83624"/>
                </a:cubicBezTo>
                <a:close/>
                <a:moveTo>
                  <a:pt x="38610" y="83471"/>
                </a:moveTo>
                <a:cubicBezTo>
                  <a:pt x="39528" y="83471"/>
                  <a:pt x="39987" y="82357"/>
                  <a:pt x="39353" y="81723"/>
                </a:cubicBezTo>
                <a:cubicBezTo>
                  <a:pt x="38698" y="81068"/>
                  <a:pt x="37583" y="81527"/>
                  <a:pt x="37583" y="82444"/>
                </a:cubicBezTo>
                <a:cubicBezTo>
                  <a:pt x="37583" y="83012"/>
                  <a:pt x="38042" y="83471"/>
                  <a:pt x="38610" y="83471"/>
                </a:cubicBezTo>
                <a:close/>
                <a:moveTo>
                  <a:pt x="33803" y="83362"/>
                </a:moveTo>
                <a:cubicBezTo>
                  <a:pt x="34612" y="83362"/>
                  <a:pt x="35005" y="82379"/>
                  <a:pt x="34437" y="81811"/>
                </a:cubicBezTo>
                <a:cubicBezTo>
                  <a:pt x="33869" y="81221"/>
                  <a:pt x="32886" y="81636"/>
                  <a:pt x="32886" y="82444"/>
                </a:cubicBezTo>
                <a:cubicBezTo>
                  <a:pt x="32886" y="82947"/>
                  <a:pt x="33301" y="83362"/>
                  <a:pt x="33803" y="83362"/>
                </a:cubicBezTo>
                <a:close/>
                <a:moveTo>
                  <a:pt x="28974" y="83209"/>
                </a:moveTo>
                <a:cubicBezTo>
                  <a:pt x="29652" y="83209"/>
                  <a:pt x="30001" y="82357"/>
                  <a:pt x="29520" y="81876"/>
                </a:cubicBezTo>
                <a:cubicBezTo>
                  <a:pt x="29018" y="81395"/>
                  <a:pt x="28188" y="81723"/>
                  <a:pt x="28188" y="82422"/>
                </a:cubicBezTo>
                <a:cubicBezTo>
                  <a:pt x="28188" y="82859"/>
                  <a:pt x="28537" y="83209"/>
                  <a:pt x="28974" y="83209"/>
                </a:cubicBezTo>
                <a:close/>
                <a:moveTo>
                  <a:pt x="24145" y="83056"/>
                </a:moveTo>
                <a:cubicBezTo>
                  <a:pt x="24691" y="83056"/>
                  <a:pt x="24976" y="82379"/>
                  <a:pt x="24582" y="81985"/>
                </a:cubicBezTo>
                <a:cubicBezTo>
                  <a:pt x="24189" y="81592"/>
                  <a:pt x="23511" y="81876"/>
                  <a:pt x="23511" y="82422"/>
                </a:cubicBezTo>
                <a:cubicBezTo>
                  <a:pt x="23511" y="82772"/>
                  <a:pt x="23796" y="83056"/>
                  <a:pt x="24145" y="83056"/>
                </a:cubicBezTo>
                <a:close/>
                <a:moveTo>
                  <a:pt x="19316" y="82925"/>
                </a:moveTo>
                <a:cubicBezTo>
                  <a:pt x="19753" y="82925"/>
                  <a:pt x="19972" y="82401"/>
                  <a:pt x="19666" y="82095"/>
                </a:cubicBezTo>
                <a:cubicBezTo>
                  <a:pt x="19360" y="81767"/>
                  <a:pt x="18814" y="81985"/>
                  <a:pt x="18814" y="82444"/>
                </a:cubicBezTo>
                <a:cubicBezTo>
                  <a:pt x="18814" y="82707"/>
                  <a:pt x="19032" y="82925"/>
                  <a:pt x="19316" y="82925"/>
                </a:cubicBezTo>
                <a:close/>
                <a:moveTo>
                  <a:pt x="14487" y="82794"/>
                </a:moveTo>
                <a:cubicBezTo>
                  <a:pt x="14815" y="82794"/>
                  <a:pt x="14968" y="82401"/>
                  <a:pt x="14749" y="82182"/>
                </a:cubicBezTo>
                <a:cubicBezTo>
                  <a:pt x="14509" y="81942"/>
                  <a:pt x="14137" y="82117"/>
                  <a:pt x="14137" y="82444"/>
                </a:cubicBezTo>
                <a:cubicBezTo>
                  <a:pt x="14116" y="82641"/>
                  <a:pt x="14290" y="82794"/>
                  <a:pt x="14487" y="82794"/>
                </a:cubicBezTo>
                <a:close/>
                <a:moveTo>
                  <a:pt x="9658" y="82663"/>
                </a:moveTo>
                <a:cubicBezTo>
                  <a:pt x="9855" y="82663"/>
                  <a:pt x="9964" y="82422"/>
                  <a:pt x="9833" y="82269"/>
                </a:cubicBezTo>
                <a:cubicBezTo>
                  <a:pt x="9680" y="82117"/>
                  <a:pt x="9440" y="82226"/>
                  <a:pt x="9440" y="82422"/>
                </a:cubicBezTo>
                <a:cubicBezTo>
                  <a:pt x="9440" y="82554"/>
                  <a:pt x="9527" y="82663"/>
                  <a:pt x="9658" y="82663"/>
                </a:cubicBezTo>
                <a:close/>
                <a:moveTo>
                  <a:pt x="4829" y="82510"/>
                </a:moveTo>
                <a:cubicBezTo>
                  <a:pt x="4873" y="82510"/>
                  <a:pt x="4916" y="82466"/>
                  <a:pt x="4916" y="82422"/>
                </a:cubicBezTo>
                <a:cubicBezTo>
                  <a:pt x="4916" y="82379"/>
                  <a:pt x="4873" y="82357"/>
                  <a:pt x="4829" y="82335"/>
                </a:cubicBezTo>
                <a:cubicBezTo>
                  <a:pt x="4785" y="82357"/>
                  <a:pt x="4763" y="82379"/>
                  <a:pt x="4763" y="82422"/>
                </a:cubicBezTo>
                <a:cubicBezTo>
                  <a:pt x="4763" y="82466"/>
                  <a:pt x="4785" y="82510"/>
                  <a:pt x="4829" y="82510"/>
                </a:cubicBezTo>
                <a:close/>
                <a:moveTo>
                  <a:pt x="154442" y="77615"/>
                </a:moveTo>
                <a:cubicBezTo>
                  <a:pt x="154442" y="77615"/>
                  <a:pt x="154442" y="77593"/>
                  <a:pt x="154442" y="77593"/>
                </a:cubicBezTo>
                <a:close/>
                <a:moveTo>
                  <a:pt x="149613" y="77725"/>
                </a:moveTo>
                <a:cubicBezTo>
                  <a:pt x="149787" y="77725"/>
                  <a:pt x="149482" y="77419"/>
                  <a:pt x="149482" y="77593"/>
                </a:cubicBezTo>
                <a:cubicBezTo>
                  <a:pt x="149482" y="77659"/>
                  <a:pt x="149547" y="77725"/>
                  <a:pt x="149613" y="77725"/>
                </a:cubicBezTo>
                <a:close/>
                <a:moveTo>
                  <a:pt x="144784" y="77856"/>
                </a:moveTo>
                <a:cubicBezTo>
                  <a:pt x="145002" y="77856"/>
                  <a:pt x="145111" y="77572"/>
                  <a:pt x="144958" y="77419"/>
                </a:cubicBezTo>
                <a:cubicBezTo>
                  <a:pt x="144805" y="77266"/>
                  <a:pt x="144521" y="77375"/>
                  <a:pt x="144521" y="77593"/>
                </a:cubicBezTo>
                <a:cubicBezTo>
                  <a:pt x="144521" y="77746"/>
                  <a:pt x="144631" y="77856"/>
                  <a:pt x="144784" y="77856"/>
                </a:cubicBezTo>
                <a:close/>
                <a:moveTo>
                  <a:pt x="139955" y="78009"/>
                </a:moveTo>
                <a:cubicBezTo>
                  <a:pt x="140304" y="78009"/>
                  <a:pt x="140501" y="77572"/>
                  <a:pt x="140239" y="77309"/>
                </a:cubicBezTo>
                <a:cubicBezTo>
                  <a:pt x="139976" y="77069"/>
                  <a:pt x="139561" y="77244"/>
                  <a:pt x="139561" y="77593"/>
                </a:cubicBezTo>
                <a:cubicBezTo>
                  <a:pt x="139561" y="77834"/>
                  <a:pt x="139736" y="78009"/>
                  <a:pt x="139955" y="78009"/>
                </a:cubicBezTo>
                <a:close/>
                <a:moveTo>
                  <a:pt x="135126" y="78140"/>
                </a:moveTo>
                <a:cubicBezTo>
                  <a:pt x="135628" y="78140"/>
                  <a:pt x="135868" y="77550"/>
                  <a:pt x="135519" y="77200"/>
                </a:cubicBezTo>
                <a:cubicBezTo>
                  <a:pt x="135169" y="76850"/>
                  <a:pt x="134579" y="77113"/>
                  <a:pt x="134579" y="77593"/>
                </a:cubicBezTo>
                <a:cubicBezTo>
                  <a:pt x="134579" y="77899"/>
                  <a:pt x="134820" y="78140"/>
                  <a:pt x="135126" y="78140"/>
                </a:cubicBezTo>
                <a:close/>
                <a:moveTo>
                  <a:pt x="130297" y="78271"/>
                </a:moveTo>
                <a:cubicBezTo>
                  <a:pt x="130908" y="78271"/>
                  <a:pt x="131192" y="77550"/>
                  <a:pt x="130777" y="77135"/>
                </a:cubicBezTo>
                <a:cubicBezTo>
                  <a:pt x="130362" y="76698"/>
                  <a:pt x="129641" y="77003"/>
                  <a:pt x="129641" y="77593"/>
                </a:cubicBezTo>
                <a:cubicBezTo>
                  <a:pt x="129641" y="77965"/>
                  <a:pt x="129925" y="78271"/>
                  <a:pt x="130297" y="78271"/>
                </a:cubicBezTo>
                <a:close/>
                <a:moveTo>
                  <a:pt x="125489" y="78424"/>
                </a:moveTo>
                <a:cubicBezTo>
                  <a:pt x="126210" y="78424"/>
                  <a:pt x="126582" y="77528"/>
                  <a:pt x="126057" y="77025"/>
                </a:cubicBezTo>
                <a:cubicBezTo>
                  <a:pt x="125533" y="76501"/>
                  <a:pt x="124659" y="76872"/>
                  <a:pt x="124659" y="77593"/>
                </a:cubicBezTo>
                <a:cubicBezTo>
                  <a:pt x="124659" y="78052"/>
                  <a:pt x="125030" y="78424"/>
                  <a:pt x="125489" y="78424"/>
                </a:cubicBezTo>
                <a:close/>
                <a:moveTo>
                  <a:pt x="120660" y="78555"/>
                </a:moveTo>
                <a:cubicBezTo>
                  <a:pt x="121491" y="78555"/>
                  <a:pt x="121928" y="77528"/>
                  <a:pt x="121338" y="76938"/>
                </a:cubicBezTo>
                <a:cubicBezTo>
                  <a:pt x="120726" y="76326"/>
                  <a:pt x="119699" y="76763"/>
                  <a:pt x="119699" y="77593"/>
                </a:cubicBezTo>
                <a:cubicBezTo>
                  <a:pt x="119699" y="78118"/>
                  <a:pt x="120136" y="78555"/>
                  <a:pt x="120660" y="78555"/>
                </a:cubicBezTo>
                <a:close/>
                <a:moveTo>
                  <a:pt x="115831" y="78686"/>
                </a:moveTo>
                <a:cubicBezTo>
                  <a:pt x="116793" y="78686"/>
                  <a:pt x="117295" y="77506"/>
                  <a:pt x="116596" y="76829"/>
                </a:cubicBezTo>
                <a:cubicBezTo>
                  <a:pt x="115919" y="76129"/>
                  <a:pt x="114739" y="76610"/>
                  <a:pt x="114739" y="77593"/>
                </a:cubicBezTo>
                <a:cubicBezTo>
                  <a:pt x="114739" y="78205"/>
                  <a:pt x="115219" y="78686"/>
                  <a:pt x="115831" y="78686"/>
                </a:cubicBezTo>
                <a:close/>
                <a:moveTo>
                  <a:pt x="111002" y="78839"/>
                </a:moveTo>
                <a:cubicBezTo>
                  <a:pt x="112095" y="78839"/>
                  <a:pt x="112641" y="77506"/>
                  <a:pt x="111876" y="76719"/>
                </a:cubicBezTo>
                <a:cubicBezTo>
                  <a:pt x="111090" y="75955"/>
                  <a:pt x="109779" y="76501"/>
                  <a:pt x="109779" y="77593"/>
                </a:cubicBezTo>
                <a:cubicBezTo>
                  <a:pt x="109779" y="78271"/>
                  <a:pt x="110325" y="78839"/>
                  <a:pt x="111002" y="78839"/>
                </a:cubicBezTo>
                <a:close/>
                <a:moveTo>
                  <a:pt x="106173" y="78970"/>
                </a:moveTo>
                <a:cubicBezTo>
                  <a:pt x="107397" y="78970"/>
                  <a:pt x="108009" y="77484"/>
                  <a:pt x="107135" y="76632"/>
                </a:cubicBezTo>
                <a:cubicBezTo>
                  <a:pt x="106282" y="75780"/>
                  <a:pt x="104818" y="76392"/>
                  <a:pt x="104818" y="77593"/>
                </a:cubicBezTo>
                <a:cubicBezTo>
                  <a:pt x="104818" y="78358"/>
                  <a:pt x="105430" y="78970"/>
                  <a:pt x="106173" y="78970"/>
                </a:cubicBezTo>
                <a:close/>
                <a:moveTo>
                  <a:pt x="101344" y="79101"/>
                </a:moveTo>
                <a:cubicBezTo>
                  <a:pt x="102677" y="79101"/>
                  <a:pt x="103354" y="77484"/>
                  <a:pt x="102415" y="76545"/>
                </a:cubicBezTo>
                <a:cubicBezTo>
                  <a:pt x="101475" y="75583"/>
                  <a:pt x="99858" y="76260"/>
                  <a:pt x="99858" y="77593"/>
                </a:cubicBezTo>
                <a:cubicBezTo>
                  <a:pt x="99858" y="78424"/>
                  <a:pt x="100514" y="79101"/>
                  <a:pt x="101344" y="79101"/>
                </a:cubicBezTo>
                <a:close/>
                <a:moveTo>
                  <a:pt x="96537" y="79210"/>
                </a:moveTo>
                <a:cubicBezTo>
                  <a:pt x="97979" y="79210"/>
                  <a:pt x="98700" y="77484"/>
                  <a:pt x="97673" y="76457"/>
                </a:cubicBezTo>
                <a:cubicBezTo>
                  <a:pt x="96646" y="75430"/>
                  <a:pt x="94898" y="76151"/>
                  <a:pt x="94898" y="77593"/>
                </a:cubicBezTo>
                <a:cubicBezTo>
                  <a:pt x="94898" y="78489"/>
                  <a:pt x="95641" y="79210"/>
                  <a:pt x="96537" y="79210"/>
                </a:cubicBezTo>
                <a:close/>
                <a:moveTo>
                  <a:pt x="91708" y="79341"/>
                </a:moveTo>
                <a:cubicBezTo>
                  <a:pt x="93259" y="79341"/>
                  <a:pt x="94024" y="77462"/>
                  <a:pt x="92932" y="76370"/>
                </a:cubicBezTo>
                <a:cubicBezTo>
                  <a:pt x="91839" y="75277"/>
                  <a:pt x="89960" y="76042"/>
                  <a:pt x="89960" y="77593"/>
                </a:cubicBezTo>
                <a:cubicBezTo>
                  <a:pt x="89960" y="78555"/>
                  <a:pt x="90747" y="79341"/>
                  <a:pt x="91708" y="79341"/>
                </a:cubicBezTo>
                <a:close/>
                <a:moveTo>
                  <a:pt x="86879" y="79451"/>
                </a:moveTo>
                <a:cubicBezTo>
                  <a:pt x="88540" y="79451"/>
                  <a:pt x="89370" y="77462"/>
                  <a:pt x="88190" y="76282"/>
                </a:cubicBezTo>
                <a:cubicBezTo>
                  <a:pt x="87010" y="75102"/>
                  <a:pt x="85022" y="75933"/>
                  <a:pt x="85022" y="77593"/>
                </a:cubicBezTo>
                <a:cubicBezTo>
                  <a:pt x="85022" y="78620"/>
                  <a:pt x="85852" y="79451"/>
                  <a:pt x="86879" y="79451"/>
                </a:cubicBezTo>
                <a:close/>
                <a:moveTo>
                  <a:pt x="82050" y="79538"/>
                </a:moveTo>
                <a:cubicBezTo>
                  <a:pt x="83776" y="79538"/>
                  <a:pt x="84650" y="77440"/>
                  <a:pt x="83426" y="76217"/>
                </a:cubicBezTo>
                <a:cubicBezTo>
                  <a:pt x="82203" y="75015"/>
                  <a:pt x="80105" y="75867"/>
                  <a:pt x="80105" y="77593"/>
                </a:cubicBezTo>
                <a:cubicBezTo>
                  <a:pt x="80105" y="78664"/>
                  <a:pt x="80979" y="79538"/>
                  <a:pt x="82050" y="79538"/>
                </a:cubicBezTo>
                <a:close/>
                <a:moveTo>
                  <a:pt x="77221" y="79560"/>
                </a:moveTo>
                <a:cubicBezTo>
                  <a:pt x="78969" y="79560"/>
                  <a:pt x="79843" y="77440"/>
                  <a:pt x="78619" y="76217"/>
                </a:cubicBezTo>
                <a:cubicBezTo>
                  <a:pt x="77374" y="74971"/>
                  <a:pt x="75254" y="75845"/>
                  <a:pt x="75254" y="77593"/>
                </a:cubicBezTo>
                <a:cubicBezTo>
                  <a:pt x="75254" y="78686"/>
                  <a:pt x="76128" y="79560"/>
                  <a:pt x="77221" y="79560"/>
                </a:cubicBezTo>
                <a:close/>
                <a:moveTo>
                  <a:pt x="72392" y="79538"/>
                </a:moveTo>
                <a:cubicBezTo>
                  <a:pt x="74118" y="79538"/>
                  <a:pt x="74992" y="77440"/>
                  <a:pt x="73768" y="76217"/>
                </a:cubicBezTo>
                <a:cubicBezTo>
                  <a:pt x="72545" y="75015"/>
                  <a:pt x="70447" y="75867"/>
                  <a:pt x="70447" y="77593"/>
                </a:cubicBezTo>
                <a:cubicBezTo>
                  <a:pt x="70447" y="78664"/>
                  <a:pt x="71321" y="79538"/>
                  <a:pt x="72392" y="79538"/>
                </a:cubicBezTo>
                <a:close/>
                <a:moveTo>
                  <a:pt x="67563" y="79451"/>
                </a:moveTo>
                <a:cubicBezTo>
                  <a:pt x="69223" y="79451"/>
                  <a:pt x="70032" y="77462"/>
                  <a:pt x="68874" y="76304"/>
                </a:cubicBezTo>
                <a:cubicBezTo>
                  <a:pt x="67716" y="75124"/>
                  <a:pt x="65727" y="75955"/>
                  <a:pt x="65727" y="77593"/>
                </a:cubicBezTo>
                <a:cubicBezTo>
                  <a:pt x="65727" y="78620"/>
                  <a:pt x="66558" y="79451"/>
                  <a:pt x="67563" y="79451"/>
                </a:cubicBezTo>
                <a:close/>
                <a:moveTo>
                  <a:pt x="62734" y="79341"/>
                </a:moveTo>
                <a:cubicBezTo>
                  <a:pt x="64285" y="79341"/>
                  <a:pt x="65072" y="77462"/>
                  <a:pt x="63979" y="76370"/>
                </a:cubicBezTo>
                <a:cubicBezTo>
                  <a:pt x="62887" y="75277"/>
                  <a:pt x="61008" y="76042"/>
                  <a:pt x="61008" y="77593"/>
                </a:cubicBezTo>
                <a:cubicBezTo>
                  <a:pt x="61008" y="78555"/>
                  <a:pt x="61794" y="79341"/>
                  <a:pt x="62734" y="79341"/>
                </a:cubicBezTo>
                <a:close/>
                <a:moveTo>
                  <a:pt x="57927" y="79210"/>
                </a:moveTo>
                <a:cubicBezTo>
                  <a:pt x="59369" y="79210"/>
                  <a:pt x="60090" y="77484"/>
                  <a:pt x="59063" y="76457"/>
                </a:cubicBezTo>
                <a:cubicBezTo>
                  <a:pt x="58058" y="75430"/>
                  <a:pt x="56310" y="76151"/>
                  <a:pt x="56310" y="77593"/>
                </a:cubicBezTo>
                <a:cubicBezTo>
                  <a:pt x="56310" y="78489"/>
                  <a:pt x="57031" y="79210"/>
                  <a:pt x="57927" y="79210"/>
                </a:cubicBezTo>
                <a:close/>
                <a:moveTo>
                  <a:pt x="53098" y="79101"/>
                </a:moveTo>
                <a:cubicBezTo>
                  <a:pt x="54409" y="79101"/>
                  <a:pt x="55086" y="77506"/>
                  <a:pt x="54146" y="76566"/>
                </a:cubicBezTo>
                <a:cubicBezTo>
                  <a:pt x="53207" y="75627"/>
                  <a:pt x="51612" y="76304"/>
                  <a:pt x="51612" y="77615"/>
                </a:cubicBezTo>
                <a:cubicBezTo>
                  <a:pt x="51612" y="78446"/>
                  <a:pt x="52267" y="79101"/>
                  <a:pt x="53098" y="79101"/>
                </a:cubicBezTo>
                <a:close/>
                <a:moveTo>
                  <a:pt x="48268" y="78970"/>
                </a:moveTo>
                <a:cubicBezTo>
                  <a:pt x="49470" y="78948"/>
                  <a:pt x="50060" y="77506"/>
                  <a:pt x="49208" y="76654"/>
                </a:cubicBezTo>
                <a:cubicBezTo>
                  <a:pt x="48356" y="75823"/>
                  <a:pt x="46914" y="76413"/>
                  <a:pt x="46914" y="77615"/>
                </a:cubicBezTo>
                <a:cubicBezTo>
                  <a:pt x="46914" y="78358"/>
                  <a:pt x="47504" y="78970"/>
                  <a:pt x="48268" y="78970"/>
                </a:cubicBezTo>
                <a:close/>
                <a:moveTo>
                  <a:pt x="43439" y="78839"/>
                </a:moveTo>
                <a:cubicBezTo>
                  <a:pt x="44532" y="78839"/>
                  <a:pt x="45078" y="77528"/>
                  <a:pt x="44313" y="76763"/>
                </a:cubicBezTo>
                <a:cubicBezTo>
                  <a:pt x="43549" y="75976"/>
                  <a:pt x="42238" y="76523"/>
                  <a:pt x="42238" y="77615"/>
                </a:cubicBezTo>
                <a:cubicBezTo>
                  <a:pt x="42216" y="78293"/>
                  <a:pt x="42762" y="78839"/>
                  <a:pt x="43439" y="78839"/>
                </a:cubicBezTo>
                <a:close/>
                <a:moveTo>
                  <a:pt x="38610" y="78708"/>
                </a:moveTo>
                <a:cubicBezTo>
                  <a:pt x="39594" y="78708"/>
                  <a:pt x="40074" y="77528"/>
                  <a:pt x="39397" y="76829"/>
                </a:cubicBezTo>
                <a:cubicBezTo>
                  <a:pt x="38698" y="76151"/>
                  <a:pt x="37518" y="76632"/>
                  <a:pt x="37518" y="77615"/>
                </a:cubicBezTo>
                <a:cubicBezTo>
                  <a:pt x="37518" y="78205"/>
                  <a:pt x="38020" y="78708"/>
                  <a:pt x="38610" y="78708"/>
                </a:cubicBezTo>
                <a:close/>
                <a:moveTo>
                  <a:pt x="33803" y="78555"/>
                </a:moveTo>
                <a:cubicBezTo>
                  <a:pt x="34634" y="78555"/>
                  <a:pt x="35049" y="77550"/>
                  <a:pt x="34459" y="76960"/>
                </a:cubicBezTo>
                <a:cubicBezTo>
                  <a:pt x="33869" y="76370"/>
                  <a:pt x="32864" y="76785"/>
                  <a:pt x="32864" y="77615"/>
                </a:cubicBezTo>
                <a:cubicBezTo>
                  <a:pt x="32864" y="78140"/>
                  <a:pt x="33279" y="78555"/>
                  <a:pt x="33803" y="78555"/>
                </a:cubicBezTo>
                <a:close/>
                <a:moveTo>
                  <a:pt x="28974" y="78424"/>
                </a:moveTo>
                <a:cubicBezTo>
                  <a:pt x="29673" y="78424"/>
                  <a:pt x="30045" y="77550"/>
                  <a:pt x="29542" y="77047"/>
                </a:cubicBezTo>
                <a:cubicBezTo>
                  <a:pt x="29018" y="76545"/>
                  <a:pt x="28166" y="76916"/>
                  <a:pt x="28166" y="77615"/>
                </a:cubicBezTo>
                <a:cubicBezTo>
                  <a:pt x="28166" y="78074"/>
                  <a:pt x="28515" y="78424"/>
                  <a:pt x="28974" y="78424"/>
                </a:cubicBezTo>
                <a:close/>
                <a:moveTo>
                  <a:pt x="24145" y="78293"/>
                </a:moveTo>
                <a:cubicBezTo>
                  <a:pt x="24735" y="78293"/>
                  <a:pt x="25041" y="77572"/>
                  <a:pt x="24604" y="77135"/>
                </a:cubicBezTo>
                <a:cubicBezTo>
                  <a:pt x="24189" y="76719"/>
                  <a:pt x="23468" y="77025"/>
                  <a:pt x="23468" y="77615"/>
                </a:cubicBezTo>
                <a:cubicBezTo>
                  <a:pt x="23468" y="77987"/>
                  <a:pt x="23774" y="78293"/>
                  <a:pt x="24145" y="78293"/>
                </a:cubicBezTo>
                <a:close/>
                <a:moveTo>
                  <a:pt x="19316" y="78140"/>
                </a:moveTo>
                <a:cubicBezTo>
                  <a:pt x="19775" y="78140"/>
                  <a:pt x="20015" y="77572"/>
                  <a:pt x="19688" y="77244"/>
                </a:cubicBezTo>
                <a:cubicBezTo>
                  <a:pt x="19360" y="76916"/>
                  <a:pt x="18792" y="77156"/>
                  <a:pt x="18792" y="77615"/>
                </a:cubicBezTo>
                <a:cubicBezTo>
                  <a:pt x="18792" y="77899"/>
                  <a:pt x="19032" y="78140"/>
                  <a:pt x="19316" y="78140"/>
                </a:cubicBezTo>
                <a:close/>
                <a:moveTo>
                  <a:pt x="14487" y="78009"/>
                </a:moveTo>
                <a:cubicBezTo>
                  <a:pt x="14837" y="78009"/>
                  <a:pt x="14990" y="77593"/>
                  <a:pt x="14749" y="77353"/>
                </a:cubicBezTo>
                <a:cubicBezTo>
                  <a:pt x="14509" y="77113"/>
                  <a:pt x="14116" y="77266"/>
                  <a:pt x="14094" y="77615"/>
                </a:cubicBezTo>
                <a:cubicBezTo>
                  <a:pt x="14094" y="77834"/>
                  <a:pt x="14269" y="78009"/>
                  <a:pt x="14487" y="78009"/>
                </a:cubicBezTo>
                <a:close/>
                <a:moveTo>
                  <a:pt x="9658" y="77856"/>
                </a:moveTo>
                <a:cubicBezTo>
                  <a:pt x="9877" y="77856"/>
                  <a:pt x="9986" y="77615"/>
                  <a:pt x="9833" y="77462"/>
                </a:cubicBezTo>
                <a:cubicBezTo>
                  <a:pt x="9680" y="77309"/>
                  <a:pt x="9418" y="77419"/>
                  <a:pt x="9418" y="77615"/>
                </a:cubicBezTo>
                <a:cubicBezTo>
                  <a:pt x="9418" y="77746"/>
                  <a:pt x="9527" y="77856"/>
                  <a:pt x="9658" y="77856"/>
                </a:cubicBezTo>
                <a:close/>
                <a:moveTo>
                  <a:pt x="4829" y="77725"/>
                </a:moveTo>
                <a:cubicBezTo>
                  <a:pt x="4895" y="77725"/>
                  <a:pt x="4938" y="77681"/>
                  <a:pt x="4938" y="77615"/>
                </a:cubicBezTo>
                <a:cubicBezTo>
                  <a:pt x="4938" y="77484"/>
                  <a:pt x="4742" y="77484"/>
                  <a:pt x="4742" y="77615"/>
                </a:cubicBezTo>
                <a:cubicBezTo>
                  <a:pt x="4720" y="77681"/>
                  <a:pt x="4785" y="77725"/>
                  <a:pt x="4829" y="77725"/>
                </a:cubicBezTo>
                <a:close/>
                <a:moveTo>
                  <a:pt x="154442" y="72808"/>
                </a:moveTo>
                <a:lnTo>
                  <a:pt x="154442" y="72808"/>
                </a:lnTo>
                <a:cubicBezTo>
                  <a:pt x="154442" y="72808"/>
                  <a:pt x="154442" y="72808"/>
                  <a:pt x="154442" y="72808"/>
                </a:cubicBezTo>
                <a:close/>
                <a:moveTo>
                  <a:pt x="149613" y="72939"/>
                </a:moveTo>
                <a:cubicBezTo>
                  <a:pt x="149831" y="72939"/>
                  <a:pt x="149460" y="72590"/>
                  <a:pt x="149482" y="72808"/>
                </a:cubicBezTo>
                <a:cubicBezTo>
                  <a:pt x="149482" y="72874"/>
                  <a:pt x="149525" y="72939"/>
                  <a:pt x="149613" y="72939"/>
                </a:cubicBezTo>
                <a:close/>
                <a:moveTo>
                  <a:pt x="144784" y="73070"/>
                </a:moveTo>
                <a:cubicBezTo>
                  <a:pt x="144937" y="73070"/>
                  <a:pt x="145046" y="72939"/>
                  <a:pt x="145046" y="72786"/>
                </a:cubicBezTo>
                <a:cubicBezTo>
                  <a:pt x="145046" y="72437"/>
                  <a:pt x="144500" y="72437"/>
                  <a:pt x="144500" y="72786"/>
                </a:cubicBezTo>
                <a:cubicBezTo>
                  <a:pt x="144500" y="72939"/>
                  <a:pt x="144631" y="73070"/>
                  <a:pt x="144784" y="73070"/>
                </a:cubicBezTo>
                <a:close/>
                <a:moveTo>
                  <a:pt x="139955" y="73223"/>
                </a:moveTo>
                <a:cubicBezTo>
                  <a:pt x="140326" y="73223"/>
                  <a:pt x="140501" y="72764"/>
                  <a:pt x="140239" y="72502"/>
                </a:cubicBezTo>
                <a:cubicBezTo>
                  <a:pt x="139976" y="72240"/>
                  <a:pt x="139539" y="72437"/>
                  <a:pt x="139539" y="72808"/>
                </a:cubicBezTo>
                <a:cubicBezTo>
                  <a:pt x="139539" y="73027"/>
                  <a:pt x="139736" y="73223"/>
                  <a:pt x="139955" y="73223"/>
                </a:cubicBezTo>
                <a:close/>
                <a:moveTo>
                  <a:pt x="135126" y="73354"/>
                </a:moveTo>
                <a:cubicBezTo>
                  <a:pt x="135628" y="73354"/>
                  <a:pt x="135868" y="72764"/>
                  <a:pt x="135519" y="72415"/>
                </a:cubicBezTo>
                <a:cubicBezTo>
                  <a:pt x="135169" y="72065"/>
                  <a:pt x="134579" y="72305"/>
                  <a:pt x="134579" y="72808"/>
                </a:cubicBezTo>
                <a:cubicBezTo>
                  <a:pt x="134579" y="73114"/>
                  <a:pt x="134820" y="73354"/>
                  <a:pt x="135126" y="73354"/>
                </a:cubicBezTo>
                <a:close/>
                <a:moveTo>
                  <a:pt x="130297" y="73507"/>
                </a:moveTo>
                <a:cubicBezTo>
                  <a:pt x="130930" y="73485"/>
                  <a:pt x="131236" y="72742"/>
                  <a:pt x="130799" y="72305"/>
                </a:cubicBezTo>
                <a:cubicBezTo>
                  <a:pt x="130362" y="71868"/>
                  <a:pt x="129597" y="72174"/>
                  <a:pt x="129619" y="72808"/>
                </a:cubicBezTo>
                <a:cubicBezTo>
                  <a:pt x="129619" y="73180"/>
                  <a:pt x="129925" y="73507"/>
                  <a:pt x="130297" y="73507"/>
                </a:cubicBezTo>
                <a:close/>
                <a:moveTo>
                  <a:pt x="125489" y="73638"/>
                </a:moveTo>
                <a:cubicBezTo>
                  <a:pt x="126232" y="73638"/>
                  <a:pt x="126604" y="72721"/>
                  <a:pt x="126079" y="72196"/>
                </a:cubicBezTo>
                <a:cubicBezTo>
                  <a:pt x="125533" y="71672"/>
                  <a:pt x="124637" y="72043"/>
                  <a:pt x="124637" y="72808"/>
                </a:cubicBezTo>
                <a:cubicBezTo>
                  <a:pt x="124637" y="73267"/>
                  <a:pt x="125009" y="73638"/>
                  <a:pt x="125489" y="73638"/>
                </a:cubicBezTo>
                <a:close/>
                <a:moveTo>
                  <a:pt x="120660" y="73769"/>
                </a:moveTo>
                <a:cubicBezTo>
                  <a:pt x="121534" y="73769"/>
                  <a:pt x="121950" y="72721"/>
                  <a:pt x="121338" y="72109"/>
                </a:cubicBezTo>
                <a:cubicBezTo>
                  <a:pt x="120726" y="71497"/>
                  <a:pt x="119677" y="71934"/>
                  <a:pt x="119677" y="72808"/>
                </a:cubicBezTo>
                <a:cubicBezTo>
                  <a:pt x="119677" y="73332"/>
                  <a:pt x="120114" y="73769"/>
                  <a:pt x="120660" y="73769"/>
                </a:cubicBezTo>
                <a:close/>
                <a:moveTo>
                  <a:pt x="115831" y="73901"/>
                </a:moveTo>
                <a:cubicBezTo>
                  <a:pt x="116815" y="73901"/>
                  <a:pt x="117317" y="72721"/>
                  <a:pt x="116618" y="72000"/>
                </a:cubicBezTo>
                <a:cubicBezTo>
                  <a:pt x="115919" y="71300"/>
                  <a:pt x="114717" y="71803"/>
                  <a:pt x="114717" y="72808"/>
                </a:cubicBezTo>
                <a:cubicBezTo>
                  <a:pt x="114717" y="73420"/>
                  <a:pt x="115219" y="73901"/>
                  <a:pt x="115831" y="73901"/>
                </a:cubicBezTo>
                <a:close/>
                <a:moveTo>
                  <a:pt x="111002" y="74054"/>
                </a:moveTo>
                <a:cubicBezTo>
                  <a:pt x="112117" y="74054"/>
                  <a:pt x="112685" y="72699"/>
                  <a:pt x="111898" y="71912"/>
                </a:cubicBezTo>
                <a:cubicBezTo>
                  <a:pt x="111090" y="71104"/>
                  <a:pt x="109735" y="71672"/>
                  <a:pt x="109735" y="72808"/>
                </a:cubicBezTo>
                <a:cubicBezTo>
                  <a:pt x="109735" y="73485"/>
                  <a:pt x="110303" y="74054"/>
                  <a:pt x="111002" y="74054"/>
                </a:cubicBezTo>
                <a:close/>
                <a:moveTo>
                  <a:pt x="106173" y="74185"/>
                </a:moveTo>
                <a:cubicBezTo>
                  <a:pt x="107419" y="74185"/>
                  <a:pt x="108052" y="72699"/>
                  <a:pt x="107156" y="71803"/>
                </a:cubicBezTo>
                <a:cubicBezTo>
                  <a:pt x="106282" y="70929"/>
                  <a:pt x="104775" y="71563"/>
                  <a:pt x="104797" y="72808"/>
                </a:cubicBezTo>
                <a:cubicBezTo>
                  <a:pt x="104797" y="73573"/>
                  <a:pt x="105408" y="74185"/>
                  <a:pt x="106173" y="74185"/>
                </a:cubicBezTo>
                <a:close/>
                <a:moveTo>
                  <a:pt x="101344" y="74338"/>
                </a:moveTo>
                <a:cubicBezTo>
                  <a:pt x="102721" y="74338"/>
                  <a:pt x="103420" y="72677"/>
                  <a:pt x="102437" y="71716"/>
                </a:cubicBezTo>
                <a:cubicBezTo>
                  <a:pt x="101475" y="70732"/>
                  <a:pt x="99815" y="71431"/>
                  <a:pt x="99815" y="72808"/>
                </a:cubicBezTo>
                <a:cubicBezTo>
                  <a:pt x="99815" y="73660"/>
                  <a:pt x="100492" y="74338"/>
                  <a:pt x="101344" y="74338"/>
                </a:cubicBezTo>
                <a:close/>
                <a:moveTo>
                  <a:pt x="96537" y="74469"/>
                </a:moveTo>
                <a:cubicBezTo>
                  <a:pt x="98023" y="74469"/>
                  <a:pt x="98766" y="72655"/>
                  <a:pt x="97717" y="71606"/>
                </a:cubicBezTo>
                <a:cubicBezTo>
                  <a:pt x="96646" y="70557"/>
                  <a:pt x="94854" y="71300"/>
                  <a:pt x="94854" y="72786"/>
                </a:cubicBezTo>
                <a:cubicBezTo>
                  <a:pt x="94854" y="73704"/>
                  <a:pt x="95597" y="74469"/>
                  <a:pt x="96537" y="74469"/>
                </a:cubicBezTo>
                <a:close/>
                <a:moveTo>
                  <a:pt x="91708" y="74600"/>
                </a:moveTo>
                <a:cubicBezTo>
                  <a:pt x="93303" y="74600"/>
                  <a:pt x="94112" y="72655"/>
                  <a:pt x="92975" y="71497"/>
                </a:cubicBezTo>
                <a:cubicBezTo>
                  <a:pt x="91839" y="70361"/>
                  <a:pt x="89894" y="71169"/>
                  <a:pt x="89894" y="72786"/>
                </a:cubicBezTo>
                <a:cubicBezTo>
                  <a:pt x="89894" y="73791"/>
                  <a:pt x="90703" y="74600"/>
                  <a:pt x="91708" y="74600"/>
                </a:cubicBezTo>
                <a:close/>
                <a:moveTo>
                  <a:pt x="86879" y="74731"/>
                </a:moveTo>
                <a:cubicBezTo>
                  <a:pt x="88605" y="74731"/>
                  <a:pt x="89479" y="72633"/>
                  <a:pt x="88256" y="71410"/>
                </a:cubicBezTo>
                <a:cubicBezTo>
                  <a:pt x="87032" y="70186"/>
                  <a:pt x="84934" y="71060"/>
                  <a:pt x="84934" y="72786"/>
                </a:cubicBezTo>
                <a:cubicBezTo>
                  <a:pt x="84934" y="73857"/>
                  <a:pt x="85808" y="74731"/>
                  <a:pt x="86879" y="74731"/>
                </a:cubicBezTo>
                <a:close/>
                <a:moveTo>
                  <a:pt x="82050" y="74840"/>
                </a:moveTo>
                <a:cubicBezTo>
                  <a:pt x="83864" y="74840"/>
                  <a:pt x="84781" y="72633"/>
                  <a:pt x="83492" y="71344"/>
                </a:cubicBezTo>
                <a:cubicBezTo>
                  <a:pt x="82203" y="70055"/>
                  <a:pt x="79996" y="70973"/>
                  <a:pt x="79996" y="72786"/>
                </a:cubicBezTo>
                <a:cubicBezTo>
                  <a:pt x="79996" y="73922"/>
                  <a:pt x="80914" y="74840"/>
                  <a:pt x="82050" y="74840"/>
                </a:cubicBezTo>
                <a:close/>
                <a:moveTo>
                  <a:pt x="77221" y="74884"/>
                </a:moveTo>
                <a:cubicBezTo>
                  <a:pt x="79100" y="74884"/>
                  <a:pt x="80040" y="72633"/>
                  <a:pt x="78707" y="71300"/>
                </a:cubicBezTo>
                <a:cubicBezTo>
                  <a:pt x="77374" y="69967"/>
                  <a:pt x="75123" y="70907"/>
                  <a:pt x="75123" y="72786"/>
                </a:cubicBezTo>
                <a:cubicBezTo>
                  <a:pt x="75123" y="73944"/>
                  <a:pt x="76063" y="74884"/>
                  <a:pt x="77221" y="74884"/>
                </a:cubicBezTo>
                <a:close/>
                <a:moveTo>
                  <a:pt x="72392" y="74840"/>
                </a:moveTo>
                <a:cubicBezTo>
                  <a:pt x="74227" y="74840"/>
                  <a:pt x="75145" y="72633"/>
                  <a:pt x="73834" y="71344"/>
                </a:cubicBezTo>
                <a:cubicBezTo>
                  <a:pt x="72545" y="70055"/>
                  <a:pt x="70338" y="70973"/>
                  <a:pt x="70338" y="72786"/>
                </a:cubicBezTo>
                <a:cubicBezTo>
                  <a:pt x="70338" y="73922"/>
                  <a:pt x="71256" y="74840"/>
                  <a:pt x="72392" y="74840"/>
                </a:cubicBezTo>
                <a:close/>
                <a:moveTo>
                  <a:pt x="67563" y="74709"/>
                </a:moveTo>
                <a:cubicBezTo>
                  <a:pt x="69289" y="74709"/>
                  <a:pt x="70141" y="72633"/>
                  <a:pt x="68939" y="71431"/>
                </a:cubicBezTo>
                <a:cubicBezTo>
                  <a:pt x="67716" y="70208"/>
                  <a:pt x="65640" y="71060"/>
                  <a:pt x="65640" y="72786"/>
                </a:cubicBezTo>
                <a:cubicBezTo>
                  <a:pt x="65640" y="73857"/>
                  <a:pt x="66514" y="74709"/>
                  <a:pt x="67563" y="74709"/>
                </a:cubicBezTo>
                <a:close/>
                <a:moveTo>
                  <a:pt x="62734" y="74578"/>
                </a:moveTo>
                <a:cubicBezTo>
                  <a:pt x="64351" y="74578"/>
                  <a:pt x="65137" y="72655"/>
                  <a:pt x="64023" y="71519"/>
                </a:cubicBezTo>
                <a:cubicBezTo>
                  <a:pt x="62887" y="70383"/>
                  <a:pt x="60942" y="71191"/>
                  <a:pt x="60942" y="72786"/>
                </a:cubicBezTo>
                <a:cubicBezTo>
                  <a:pt x="60964" y="73769"/>
                  <a:pt x="61750" y="74578"/>
                  <a:pt x="62734" y="74578"/>
                </a:cubicBezTo>
                <a:close/>
                <a:moveTo>
                  <a:pt x="57927" y="74447"/>
                </a:moveTo>
                <a:cubicBezTo>
                  <a:pt x="59391" y="74447"/>
                  <a:pt x="60133" y="72655"/>
                  <a:pt x="59085" y="71606"/>
                </a:cubicBezTo>
                <a:cubicBezTo>
                  <a:pt x="58058" y="70557"/>
                  <a:pt x="56266" y="71300"/>
                  <a:pt x="56266" y="72786"/>
                </a:cubicBezTo>
                <a:cubicBezTo>
                  <a:pt x="56266" y="73704"/>
                  <a:pt x="57009" y="74447"/>
                  <a:pt x="57927" y="74447"/>
                </a:cubicBezTo>
                <a:close/>
                <a:moveTo>
                  <a:pt x="53098" y="74316"/>
                </a:moveTo>
                <a:cubicBezTo>
                  <a:pt x="54452" y="74316"/>
                  <a:pt x="55130" y="72677"/>
                  <a:pt x="54168" y="71716"/>
                </a:cubicBezTo>
                <a:cubicBezTo>
                  <a:pt x="53207" y="70754"/>
                  <a:pt x="51568" y="71431"/>
                  <a:pt x="51568" y="72786"/>
                </a:cubicBezTo>
                <a:cubicBezTo>
                  <a:pt x="51568" y="73638"/>
                  <a:pt x="52245" y="74316"/>
                  <a:pt x="53098" y="74316"/>
                </a:cubicBezTo>
                <a:close/>
                <a:moveTo>
                  <a:pt x="48268" y="74163"/>
                </a:moveTo>
                <a:cubicBezTo>
                  <a:pt x="49492" y="74163"/>
                  <a:pt x="50082" y="72677"/>
                  <a:pt x="49208" y="71825"/>
                </a:cubicBezTo>
                <a:cubicBezTo>
                  <a:pt x="48356" y="70973"/>
                  <a:pt x="46892" y="71584"/>
                  <a:pt x="46892" y="72808"/>
                </a:cubicBezTo>
                <a:cubicBezTo>
                  <a:pt x="46892" y="73551"/>
                  <a:pt x="47504" y="74163"/>
                  <a:pt x="48268" y="74163"/>
                </a:cubicBezTo>
                <a:close/>
                <a:moveTo>
                  <a:pt x="43439" y="74032"/>
                </a:moveTo>
                <a:cubicBezTo>
                  <a:pt x="44554" y="74032"/>
                  <a:pt x="45122" y="72699"/>
                  <a:pt x="44335" y="71912"/>
                </a:cubicBezTo>
                <a:cubicBezTo>
                  <a:pt x="43549" y="71126"/>
                  <a:pt x="42194" y="71672"/>
                  <a:pt x="42194" y="72786"/>
                </a:cubicBezTo>
                <a:cubicBezTo>
                  <a:pt x="42194" y="73485"/>
                  <a:pt x="42762" y="74032"/>
                  <a:pt x="43439" y="74032"/>
                </a:cubicBezTo>
                <a:close/>
                <a:moveTo>
                  <a:pt x="38610" y="73879"/>
                </a:moveTo>
                <a:cubicBezTo>
                  <a:pt x="39594" y="73879"/>
                  <a:pt x="40074" y="72699"/>
                  <a:pt x="39397" y="72021"/>
                </a:cubicBezTo>
                <a:cubicBezTo>
                  <a:pt x="38698" y="71322"/>
                  <a:pt x="37518" y="71825"/>
                  <a:pt x="37518" y="72786"/>
                </a:cubicBezTo>
                <a:cubicBezTo>
                  <a:pt x="37518" y="73398"/>
                  <a:pt x="38020" y="73879"/>
                  <a:pt x="38610" y="73879"/>
                </a:cubicBezTo>
                <a:close/>
                <a:moveTo>
                  <a:pt x="33781" y="73748"/>
                </a:moveTo>
                <a:cubicBezTo>
                  <a:pt x="34655" y="73748"/>
                  <a:pt x="35092" y="72721"/>
                  <a:pt x="34481" y="72109"/>
                </a:cubicBezTo>
                <a:cubicBezTo>
                  <a:pt x="33869" y="71497"/>
                  <a:pt x="32820" y="71934"/>
                  <a:pt x="32820" y="72786"/>
                </a:cubicBezTo>
                <a:cubicBezTo>
                  <a:pt x="32820" y="73311"/>
                  <a:pt x="33257" y="73748"/>
                  <a:pt x="33781" y="73748"/>
                </a:cubicBezTo>
                <a:close/>
                <a:moveTo>
                  <a:pt x="28974" y="73617"/>
                </a:moveTo>
                <a:cubicBezTo>
                  <a:pt x="29695" y="73617"/>
                  <a:pt x="30067" y="72742"/>
                  <a:pt x="29542" y="72218"/>
                </a:cubicBezTo>
                <a:cubicBezTo>
                  <a:pt x="29040" y="71694"/>
                  <a:pt x="28144" y="72065"/>
                  <a:pt x="28144" y="72786"/>
                </a:cubicBezTo>
                <a:cubicBezTo>
                  <a:pt x="28144" y="73245"/>
                  <a:pt x="28515" y="73617"/>
                  <a:pt x="28974" y="73617"/>
                </a:cubicBezTo>
                <a:close/>
                <a:moveTo>
                  <a:pt x="24145" y="73464"/>
                </a:moveTo>
                <a:cubicBezTo>
                  <a:pt x="24757" y="73464"/>
                  <a:pt x="25063" y="72742"/>
                  <a:pt x="24626" y="72305"/>
                </a:cubicBezTo>
                <a:cubicBezTo>
                  <a:pt x="24189" y="71868"/>
                  <a:pt x="23446" y="72174"/>
                  <a:pt x="23446" y="72786"/>
                </a:cubicBezTo>
                <a:cubicBezTo>
                  <a:pt x="23468" y="73158"/>
                  <a:pt x="23774" y="73464"/>
                  <a:pt x="24145" y="73464"/>
                </a:cubicBezTo>
                <a:close/>
                <a:moveTo>
                  <a:pt x="19316" y="73332"/>
                </a:moveTo>
                <a:cubicBezTo>
                  <a:pt x="19797" y="73332"/>
                  <a:pt x="20037" y="72742"/>
                  <a:pt x="19709" y="72393"/>
                </a:cubicBezTo>
                <a:cubicBezTo>
                  <a:pt x="19360" y="72065"/>
                  <a:pt x="18770" y="72305"/>
                  <a:pt x="18770" y="72786"/>
                </a:cubicBezTo>
                <a:cubicBezTo>
                  <a:pt x="18770" y="73092"/>
                  <a:pt x="19010" y="73332"/>
                  <a:pt x="19316" y="73332"/>
                </a:cubicBezTo>
                <a:close/>
                <a:moveTo>
                  <a:pt x="14487" y="73180"/>
                </a:moveTo>
                <a:cubicBezTo>
                  <a:pt x="14859" y="73201"/>
                  <a:pt x="15033" y="72764"/>
                  <a:pt x="14771" y="72502"/>
                </a:cubicBezTo>
                <a:cubicBezTo>
                  <a:pt x="14531" y="72240"/>
                  <a:pt x="14094" y="72437"/>
                  <a:pt x="14094" y="72786"/>
                </a:cubicBezTo>
                <a:cubicBezTo>
                  <a:pt x="14094" y="73005"/>
                  <a:pt x="14269" y="73180"/>
                  <a:pt x="14509" y="73180"/>
                </a:cubicBezTo>
                <a:close/>
                <a:moveTo>
                  <a:pt x="9658" y="73048"/>
                </a:moveTo>
                <a:cubicBezTo>
                  <a:pt x="9811" y="73048"/>
                  <a:pt x="9920" y="72939"/>
                  <a:pt x="9920" y="72786"/>
                </a:cubicBezTo>
                <a:cubicBezTo>
                  <a:pt x="9920" y="72458"/>
                  <a:pt x="9418" y="72458"/>
                  <a:pt x="9418" y="72786"/>
                </a:cubicBezTo>
                <a:cubicBezTo>
                  <a:pt x="9418" y="72917"/>
                  <a:pt x="9527" y="73048"/>
                  <a:pt x="9658" y="73048"/>
                </a:cubicBezTo>
                <a:close/>
                <a:moveTo>
                  <a:pt x="4829" y="72895"/>
                </a:moveTo>
                <a:cubicBezTo>
                  <a:pt x="4895" y="72917"/>
                  <a:pt x="4960" y="72852"/>
                  <a:pt x="4960" y="72786"/>
                </a:cubicBezTo>
                <a:cubicBezTo>
                  <a:pt x="4960" y="72633"/>
                  <a:pt x="4720" y="72633"/>
                  <a:pt x="4720" y="72786"/>
                </a:cubicBezTo>
                <a:cubicBezTo>
                  <a:pt x="4720" y="72852"/>
                  <a:pt x="4763" y="72917"/>
                  <a:pt x="4829" y="72895"/>
                </a:cubicBezTo>
                <a:close/>
                <a:moveTo>
                  <a:pt x="22" y="72808"/>
                </a:moveTo>
                <a:lnTo>
                  <a:pt x="22" y="72808"/>
                </a:lnTo>
                <a:cubicBezTo>
                  <a:pt x="22" y="72786"/>
                  <a:pt x="22" y="72786"/>
                  <a:pt x="22" y="72786"/>
                </a:cubicBezTo>
                <a:lnTo>
                  <a:pt x="0" y="72808"/>
                </a:lnTo>
                <a:close/>
                <a:moveTo>
                  <a:pt x="154442" y="67979"/>
                </a:moveTo>
                <a:cubicBezTo>
                  <a:pt x="154442" y="67979"/>
                  <a:pt x="154442" y="67979"/>
                  <a:pt x="154442" y="67957"/>
                </a:cubicBezTo>
                <a:cubicBezTo>
                  <a:pt x="154442" y="67957"/>
                  <a:pt x="154442" y="67957"/>
                  <a:pt x="154442" y="67957"/>
                </a:cubicBezTo>
                <a:lnTo>
                  <a:pt x="154442" y="67957"/>
                </a:lnTo>
                <a:cubicBezTo>
                  <a:pt x="154442" y="67957"/>
                  <a:pt x="154442" y="67979"/>
                  <a:pt x="154442" y="67979"/>
                </a:cubicBezTo>
                <a:close/>
                <a:moveTo>
                  <a:pt x="149613" y="68088"/>
                </a:moveTo>
                <a:cubicBezTo>
                  <a:pt x="149809" y="68088"/>
                  <a:pt x="149482" y="67760"/>
                  <a:pt x="149482" y="67957"/>
                </a:cubicBezTo>
                <a:cubicBezTo>
                  <a:pt x="149482" y="68045"/>
                  <a:pt x="149525" y="68088"/>
                  <a:pt x="149613" y="68088"/>
                </a:cubicBezTo>
                <a:close/>
                <a:moveTo>
                  <a:pt x="144784" y="68241"/>
                </a:moveTo>
                <a:cubicBezTo>
                  <a:pt x="145024" y="68241"/>
                  <a:pt x="145155" y="67957"/>
                  <a:pt x="144980" y="67782"/>
                </a:cubicBezTo>
                <a:cubicBezTo>
                  <a:pt x="144805" y="67608"/>
                  <a:pt x="144500" y="67717"/>
                  <a:pt x="144500" y="67979"/>
                </a:cubicBezTo>
                <a:cubicBezTo>
                  <a:pt x="144500" y="68132"/>
                  <a:pt x="144631" y="68241"/>
                  <a:pt x="144784" y="68241"/>
                </a:cubicBezTo>
                <a:close/>
                <a:moveTo>
                  <a:pt x="139955" y="68372"/>
                </a:moveTo>
                <a:cubicBezTo>
                  <a:pt x="140413" y="68307"/>
                  <a:pt x="140413" y="67629"/>
                  <a:pt x="139955" y="67564"/>
                </a:cubicBezTo>
                <a:cubicBezTo>
                  <a:pt x="139474" y="67476"/>
                  <a:pt x="139474" y="68460"/>
                  <a:pt x="139955" y="68372"/>
                </a:cubicBezTo>
                <a:close/>
                <a:moveTo>
                  <a:pt x="135126" y="68525"/>
                </a:moveTo>
                <a:cubicBezTo>
                  <a:pt x="135628" y="68525"/>
                  <a:pt x="135890" y="67913"/>
                  <a:pt x="135519" y="67564"/>
                </a:cubicBezTo>
                <a:cubicBezTo>
                  <a:pt x="135169" y="67214"/>
                  <a:pt x="134557" y="67455"/>
                  <a:pt x="134557" y="67957"/>
                </a:cubicBezTo>
                <a:cubicBezTo>
                  <a:pt x="134557" y="68263"/>
                  <a:pt x="134820" y="68525"/>
                  <a:pt x="135126" y="68525"/>
                </a:cubicBezTo>
                <a:close/>
                <a:moveTo>
                  <a:pt x="130297" y="68656"/>
                </a:moveTo>
                <a:cubicBezTo>
                  <a:pt x="130930" y="68656"/>
                  <a:pt x="131236" y="67913"/>
                  <a:pt x="130799" y="67476"/>
                </a:cubicBezTo>
                <a:cubicBezTo>
                  <a:pt x="130362" y="67039"/>
                  <a:pt x="129619" y="67345"/>
                  <a:pt x="129597" y="67957"/>
                </a:cubicBezTo>
                <a:cubicBezTo>
                  <a:pt x="129619" y="68350"/>
                  <a:pt x="129925" y="68656"/>
                  <a:pt x="130297" y="68656"/>
                </a:cubicBezTo>
                <a:close/>
                <a:moveTo>
                  <a:pt x="125467" y="68809"/>
                </a:moveTo>
                <a:cubicBezTo>
                  <a:pt x="126232" y="68809"/>
                  <a:pt x="126604" y="67892"/>
                  <a:pt x="126079" y="67367"/>
                </a:cubicBezTo>
                <a:cubicBezTo>
                  <a:pt x="125533" y="66821"/>
                  <a:pt x="124637" y="67214"/>
                  <a:pt x="124637" y="67957"/>
                </a:cubicBezTo>
                <a:cubicBezTo>
                  <a:pt x="124637" y="68438"/>
                  <a:pt x="125009" y="68809"/>
                  <a:pt x="125467" y="68809"/>
                </a:cubicBezTo>
                <a:close/>
                <a:moveTo>
                  <a:pt x="120660" y="68940"/>
                </a:moveTo>
                <a:cubicBezTo>
                  <a:pt x="121534" y="68940"/>
                  <a:pt x="121950" y="67892"/>
                  <a:pt x="121338" y="67258"/>
                </a:cubicBezTo>
                <a:cubicBezTo>
                  <a:pt x="120726" y="66646"/>
                  <a:pt x="119677" y="67083"/>
                  <a:pt x="119677" y="67957"/>
                </a:cubicBezTo>
                <a:cubicBezTo>
                  <a:pt x="119677" y="68503"/>
                  <a:pt x="120114" y="68940"/>
                  <a:pt x="120660" y="68940"/>
                </a:cubicBezTo>
                <a:close/>
                <a:moveTo>
                  <a:pt x="115831" y="69093"/>
                </a:moveTo>
                <a:cubicBezTo>
                  <a:pt x="116836" y="69093"/>
                  <a:pt x="117339" y="67870"/>
                  <a:pt x="116618" y="67171"/>
                </a:cubicBezTo>
                <a:cubicBezTo>
                  <a:pt x="115919" y="66449"/>
                  <a:pt x="114695" y="66952"/>
                  <a:pt x="114695" y="67957"/>
                </a:cubicBezTo>
                <a:cubicBezTo>
                  <a:pt x="114695" y="68591"/>
                  <a:pt x="115198" y="69093"/>
                  <a:pt x="115831" y="69093"/>
                </a:cubicBezTo>
                <a:close/>
                <a:moveTo>
                  <a:pt x="111002" y="69225"/>
                </a:moveTo>
                <a:cubicBezTo>
                  <a:pt x="112138" y="69225"/>
                  <a:pt x="112707" y="67870"/>
                  <a:pt x="111898" y="67061"/>
                </a:cubicBezTo>
                <a:cubicBezTo>
                  <a:pt x="111090" y="66253"/>
                  <a:pt x="109735" y="66821"/>
                  <a:pt x="109735" y="67957"/>
                </a:cubicBezTo>
                <a:cubicBezTo>
                  <a:pt x="109735" y="68656"/>
                  <a:pt x="110303" y="69225"/>
                  <a:pt x="111002" y="69225"/>
                </a:cubicBezTo>
                <a:close/>
                <a:moveTo>
                  <a:pt x="106173" y="69356"/>
                </a:moveTo>
                <a:cubicBezTo>
                  <a:pt x="107441" y="69377"/>
                  <a:pt x="108052" y="67848"/>
                  <a:pt x="107178" y="66974"/>
                </a:cubicBezTo>
                <a:cubicBezTo>
                  <a:pt x="106282" y="66078"/>
                  <a:pt x="104775" y="66712"/>
                  <a:pt x="104775" y="67957"/>
                </a:cubicBezTo>
                <a:cubicBezTo>
                  <a:pt x="104775" y="68744"/>
                  <a:pt x="105408" y="69356"/>
                  <a:pt x="106173" y="69356"/>
                </a:cubicBezTo>
                <a:close/>
                <a:moveTo>
                  <a:pt x="101344" y="69509"/>
                </a:moveTo>
                <a:cubicBezTo>
                  <a:pt x="102743" y="69509"/>
                  <a:pt x="103442" y="67848"/>
                  <a:pt x="102459" y="66865"/>
                </a:cubicBezTo>
                <a:cubicBezTo>
                  <a:pt x="101475" y="65881"/>
                  <a:pt x="99793" y="66581"/>
                  <a:pt x="99793" y="67957"/>
                </a:cubicBezTo>
                <a:cubicBezTo>
                  <a:pt x="99793" y="68809"/>
                  <a:pt x="100492" y="69509"/>
                  <a:pt x="101344" y="69509"/>
                </a:cubicBezTo>
                <a:close/>
                <a:moveTo>
                  <a:pt x="96515" y="69640"/>
                </a:moveTo>
                <a:cubicBezTo>
                  <a:pt x="98023" y="69640"/>
                  <a:pt x="98788" y="67826"/>
                  <a:pt x="97717" y="66755"/>
                </a:cubicBezTo>
                <a:cubicBezTo>
                  <a:pt x="96646" y="65707"/>
                  <a:pt x="94833" y="66449"/>
                  <a:pt x="94833" y="67957"/>
                </a:cubicBezTo>
                <a:cubicBezTo>
                  <a:pt x="94833" y="68897"/>
                  <a:pt x="95597" y="69640"/>
                  <a:pt x="96515" y="69640"/>
                </a:cubicBezTo>
                <a:close/>
                <a:moveTo>
                  <a:pt x="91708" y="69793"/>
                </a:moveTo>
                <a:cubicBezTo>
                  <a:pt x="93325" y="69793"/>
                  <a:pt x="94155" y="67826"/>
                  <a:pt x="92997" y="66668"/>
                </a:cubicBezTo>
                <a:cubicBezTo>
                  <a:pt x="91839" y="65510"/>
                  <a:pt x="89872" y="66318"/>
                  <a:pt x="89872" y="67957"/>
                </a:cubicBezTo>
                <a:cubicBezTo>
                  <a:pt x="89872" y="68984"/>
                  <a:pt x="90681" y="69793"/>
                  <a:pt x="91708" y="69793"/>
                </a:cubicBezTo>
                <a:close/>
                <a:moveTo>
                  <a:pt x="86879" y="69924"/>
                </a:moveTo>
                <a:cubicBezTo>
                  <a:pt x="88627" y="69924"/>
                  <a:pt x="89501" y="67804"/>
                  <a:pt x="88256" y="66581"/>
                </a:cubicBezTo>
                <a:cubicBezTo>
                  <a:pt x="87032" y="65335"/>
                  <a:pt x="84912" y="66209"/>
                  <a:pt x="84912" y="67957"/>
                </a:cubicBezTo>
                <a:cubicBezTo>
                  <a:pt x="84912" y="69050"/>
                  <a:pt x="85786" y="69924"/>
                  <a:pt x="86879" y="69924"/>
                </a:cubicBezTo>
                <a:close/>
                <a:moveTo>
                  <a:pt x="82050" y="70055"/>
                </a:moveTo>
                <a:cubicBezTo>
                  <a:pt x="83929" y="70055"/>
                  <a:pt x="84869" y="67804"/>
                  <a:pt x="83536" y="66471"/>
                </a:cubicBezTo>
                <a:cubicBezTo>
                  <a:pt x="82203" y="65138"/>
                  <a:pt x="79952" y="66078"/>
                  <a:pt x="79952" y="67957"/>
                </a:cubicBezTo>
                <a:cubicBezTo>
                  <a:pt x="79952" y="69115"/>
                  <a:pt x="80892" y="70055"/>
                  <a:pt x="82050" y="70055"/>
                </a:cubicBezTo>
                <a:close/>
                <a:moveTo>
                  <a:pt x="77221" y="70164"/>
                </a:moveTo>
                <a:cubicBezTo>
                  <a:pt x="79166" y="70164"/>
                  <a:pt x="80149" y="67804"/>
                  <a:pt x="78772" y="66428"/>
                </a:cubicBezTo>
                <a:cubicBezTo>
                  <a:pt x="77396" y="65051"/>
                  <a:pt x="75036" y="66034"/>
                  <a:pt x="75036" y="67979"/>
                </a:cubicBezTo>
                <a:cubicBezTo>
                  <a:pt x="75036" y="69181"/>
                  <a:pt x="76019" y="70164"/>
                  <a:pt x="77221" y="70164"/>
                </a:cubicBezTo>
                <a:close/>
                <a:moveTo>
                  <a:pt x="72392" y="70055"/>
                </a:moveTo>
                <a:cubicBezTo>
                  <a:pt x="74271" y="70055"/>
                  <a:pt x="75189" y="67804"/>
                  <a:pt x="73878" y="66493"/>
                </a:cubicBezTo>
                <a:cubicBezTo>
                  <a:pt x="72567" y="65160"/>
                  <a:pt x="70316" y="66100"/>
                  <a:pt x="70316" y="67957"/>
                </a:cubicBezTo>
                <a:cubicBezTo>
                  <a:pt x="70316" y="69115"/>
                  <a:pt x="71256" y="70055"/>
                  <a:pt x="72392" y="70055"/>
                </a:cubicBezTo>
                <a:close/>
                <a:moveTo>
                  <a:pt x="67563" y="69924"/>
                </a:moveTo>
                <a:cubicBezTo>
                  <a:pt x="69311" y="69924"/>
                  <a:pt x="70185" y="67804"/>
                  <a:pt x="68961" y="66581"/>
                </a:cubicBezTo>
                <a:cubicBezTo>
                  <a:pt x="67716" y="65335"/>
                  <a:pt x="65618" y="66209"/>
                  <a:pt x="65618" y="67957"/>
                </a:cubicBezTo>
                <a:cubicBezTo>
                  <a:pt x="65618" y="69050"/>
                  <a:pt x="66492" y="69924"/>
                  <a:pt x="67563" y="69924"/>
                </a:cubicBezTo>
                <a:close/>
                <a:moveTo>
                  <a:pt x="62734" y="69771"/>
                </a:moveTo>
                <a:cubicBezTo>
                  <a:pt x="64373" y="69793"/>
                  <a:pt x="65181" y="67826"/>
                  <a:pt x="64045" y="66668"/>
                </a:cubicBezTo>
                <a:cubicBezTo>
                  <a:pt x="62887" y="65532"/>
                  <a:pt x="60920" y="66340"/>
                  <a:pt x="60920" y="67957"/>
                </a:cubicBezTo>
                <a:cubicBezTo>
                  <a:pt x="60920" y="68962"/>
                  <a:pt x="61750" y="69771"/>
                  <a:pt x="62734" y="69771"/>
                </a:cubicBezTo>
                <a:close/>
                <a:moveTo>
                  <a:pt x="57927" y="69640"/>
                </a:moveTo>
                <a:cubicBezTo>
                  <a:pt x="59412" y="69640"/>
                  <a:pt x="60155" y="67826"/>
                  <a:pt x="59107" y="66777"/>
                </a:cubicBezTo>
                <a:cubicBezTo>
                  <a:pt x="58058" y="65728"/>
                  <a:pt x="56244" y="66471"/>
                  <a:pt x="56244" y="67957"/>
                </a:cubicBezTo>
                <a:cubicBezTo>
                  <a:pt x="56244" y="68875"/>
                  <a:pt x="56987" y="69640"/>
                  <a:pt x="57927" y="69640"/>
                </a:cubicBezTo>
                <a:close/>
                <a:moveTo>
                  <a:pt x="53098" y="69509"/>
                </a:moveTo>
                <a:cubicBezTo>
                  <a:pt x="54474" y="69509"/>
                  <a:pt x="55152" y="67848"/>
                  <a:pt x="54190" y="66865"/>
                </a:cubicBezTo>
                <a:cubicBezTo>
                  <a:pt x="53207" y="65903"/>
                  <a:pt x="51546" y="66581"/>
                  <a:pt x="51546" y="67957"/>
                </a:cubicBezTo>
                <a:cubicBezTo>
                  <a:pt x="51546" y="68809"/>
                  <a:pt x="52245" y="69509"/>
                  <a:pt x="53098" y="69509"/>
                </a:cubicBezTo>
                <a:close/>
                <a:moveTo>
                  <a:pt x="48268" y="69356"/>
                </a:moveTo>
                <a:cubicBezTo>
                  <a:pt x="49514" y="69356"/>
                  <a:pt x="50126" y="67848"/>
                  <a:pt x="49252" y="66974"/>
                </a:cubicBezTo>
                <a:cubicBezTo>
                  <a:pt x="48378" y="66100"/>
                  <a:pt x="46870" y="66712"/>
                  <a:pt x="46870" y="67957"/>
                </a:cubicBezTo>
                <a:cubicBezTo>
                  <a:pt x="46870" y="68722"/>
                  <a:pt x="47482" y="69356"/>
                  <a:pt x="48268" y="69356"/>
                </a:cubicBezTo>
                <a:close/>
                <a:moveTo>
                  <a:pt x="43439" y="69225"/>
                </a:moveTo>
                <a:cubicBezTo>
                  <a:pt x="44576" y="69225"/>
                  <a:pt x="45122" y="67870"/>
                  <a:pt x="44335" y="67061"/>
                </a:cubicBezTo>
                <a:cubicBezTo>
                  <a:pt x="43549" y="66275"/>
                  <a:pt x="42194" y="66843"/>
                  <a:pt x="42194" y="67957"/>
                </a:cubicBezTo>
                <a:cubicBezTo>
                  <a:pt x="42194" y="68656"/>
                  <a:pt x="42740" y="69225"/>
                  <a:pt x="43439" y="69225"/>
                </a:cubicBezTo>
                <a:close/>
                <a:moveTo>
                  <a:pt x="38610" y="69072"/>
                </a:moveTo>
                <a:cubicBezTo>
                  <a:pt x="39616" y="69072"/>
                  <a:pt x="40096" y="67870"/>
                  <a:pt x="39397" y="67171"/>
                </a:cubicBezTo>
                <a:cubicBezTo>
                  <a:pt x="38698" y="66471"/>
                  <a:pt x="37496" y="66974"/>
                  <a:pt x="37496" y="67957"/>
                </a:cubicBezTo>
                <a:cubicBezTo>
                  <a:pt x="37518" y="68569"/>
                  <a:pt x="37999" y="69072"/>
                  <a:pt x="38610" y="69072"/>
                </a:cubicBezTo>
                <a:close/>
                <a:moveTo>
                  <a:pt x="33781" y="68919"/>
                </a:moveTo>
                <a:cubicBezTo>
                  <a:pt x="34655" y="68919"/>
                  <a:pt x="35071" y="67892"/>
                  <a:pt x="34481" y="67280"/>
                </a:cubicBezTo>
                <a:cubicBezTo>
                  <a:pt x="33869" y="66668"/>
                  <a:pt x="32820" y="67105"/>
                  <a:pt x="32820" y="67957"/>
                </a:cubicBezTo>
                <a:cubicBezTo>
                  <a:pt x="32820" y="68503"/>
                  <a:pt x="33257" y="68919"/>
                  <a:pt x="33781" y="68919"/>
                </a:cubicBezTo>
                <a:close/>
                <a:moveTo>
                  <a:pt x="28974" y="68787"/>
                </a:moveTo>
                <a:cubicBezTo>
                  <a:pt x="29695" y="68787"/>
                  <a:pt x="30067" y="67913"/>
                  <a:pt x="29542" y="67389"/>
                </a:cubicBezTo>
                <a:cubicBezTo>
                  <a:pt x="29040" y="66865"/>
                  <a:pt x="28144" y="67236"/>
                  <a:pt x="28144" y="67979"/>
                </a:cubicBezTo>
                <a:cubicBezTo>
                  <a:pt x="28144" y="68416"/>
                  <a:pt x="28515" y="68787"/>
                  <a:pt x="28974" y="68787"/>
                </a:cubicBezTo>
                <a:close/>
                <a:moveTo>
                  <a:pt x="24145" y="68635"/>
                </a:moveTo>
                <a:cubicBezTo>
                  <a:pt x="24757" y="68635"/>
                  <a:pt x="25063" y="67913"/>
                  <a:pt x="24626" y="67476"/>
                </a:cubicBezTo>
                <a:cubicBezTo>
                  <a:pt x="24189" y="67039"/>
                  <a:pt x="23446" y="67345"/>
                  <a:pt x="23446" y="67957"/>
                </a:cubicBezTo>
                <a:cubicBezTo>
                  <a:pt x="23446" y="68350"/>
                  <a:pt x="23752" y="68635"/>
                  <a:pt x="24145" y="68635"/>
                </a:cubicBezTo>
                <a:close/>
                <a:moveTo>
                  <a:pt x="19316" y="68503"/>
                </a:moveTo>
                <a:cubicBezTo>
                  <a:pt x="19797" y="68503"/>
                  <a:pt x="20037" y="67913"/>
                  <a:pt x="19709" y="67586"/>
                </a:cubicBezTo>
                <a:cubicBezTo>
                  <a:pt x="19360" y="67236"/>
                  <a:pt x="18770" y="67476"/>
                  <a:pt x="18770" y="67957"/>
                </a:cubicBezTo>
                <a:cubicBezTo>
                  <a:pt x="18770" y="68263"/>
                  <a:pt x="19010" y="68503"/>
                  <a:pt x="19316" y="68503"/>
                </a:cubicBezTo>
                <a:close/>
                <a:moveTo>
                  <a:pt x="14487" y="68372"/>
                </a:moveTo>
                <a:cubicBezTo>
                  <a:pt x="14859" y="68372"/>
                  <a:pt x="15033" y="67935"/>
                  <a:pt x="14771" y="67673"/>
                </a:cubicBezTo>
                <a:cubicBezTo>
                  <a:pt x="14531" y="67433"/>
                  <a:pt x="14094" y="67608"/>
                  <a:pt x="14094" y="67957"/>
                </a:cubicBezTo>
                <a:cubicBezTo>
                  <a:pt x="14094" y="68176"/>
                  <a:pt x="14269" y="68372"/>
                  <a:pt x="14509" y="68372"/>
                </a:cubicBezTo>
                <a:close/>
                <a:moveTo>
                  <a:pt x="9658" y="68219"/>
                </a:moveTo>
                <a:cubicBezTo>
                  <a:pt x="9898" y="68219"/>
                  <a:pt x="10030" y="67935"/>
                  <a:pt x="9855" y="67760"/>
                </a:cubicBezTo>
                <a:cubicBezTo>
                  <a:pt x="9680" y="67586"/>
                  <a:pt x="9396" y="67717"/>
                  <a:pt x="9396" y="67957"/>
                </a:cubicBezTo>
                <a:cubicBezTo>
                  <a:pt x="9396" y="68110"/>
                  <a:pt x="9505" y="68219"/>
                  <a:pt x="9658" y="68219"/>
                </a:cubicBezTo>
                <a:close/>
                <a:moveTo>
                  <a:pt x="4829" y="68088"/>
                </a:moveTo>
                <a:cubicBezTo>
                  <a:pt x="4895" y="68088"/>
                  <a:pt x="4960" y="68023"/>
                  <a:pt x="4960" y="67957"/>
                </a:cubicBezTo>
                <a:cubicBezTo>
                  <a:pt x="4960" y="67804"/>
                  <a:pt x="4720" y="67804"/>
                  <a:pt x="4720" y="67957"/>
                </a:cubicBezTo>
                <a:cubicBezTo>
                  <a:pt x="4720" y="68023"/>
                  <a:pt x="4763" y="68088"/>
                  <a:pt x="4829" y="68088"/>
                </a:cubicBezTo>
                <a:close/>
                <a:moveTo>
                  <a:pt x="22" y="67979"/>
                </a:moveTo>
                <a:cubicBezTo>
                  <a:pt x="22" y="67979"/>
                  <a:pt x="22" y="67957"/>
                  <a:pt x="22" y="67957"/>
                </a:cubicBezTo>
                <a:cubicBezTo>
                  <a:pt x="22" y="67957"/>
                  <a:pt x="22" y="67957"/>
                  <a:pt x="22" y="67957"/>
                </a:cubicBezTo>
                <a:lnTo>
                  <a:pt x="0" y="67957"/>
                </a:lnTo>
                <a:cubicBezTo>
                  <a:pt x="0" y="67979"/>
                  <a:pt x="0" y="67979"/>
                  <a:pt x="22" y="67979"/>
                </a:cubicBezTo>
                <a:close/>
                <a:moveTo>
                  <a:pt x="154442" y="63150"/>
                </a:moveTo>
                <a:cubicBezTo>
                  <a:pt x="154442" y="63150"/>
                  <a:pt x="154442" y="63128"/>
                  <a:pt x="154442" y="63128"/>
                </a:cubicBezTo>
                <a:close/>
                <a:moveTo>
                  <a:pt x="149613" y="63259"/>
                </a:moveTo>
                <a:cubicBezTo>
                  <a:pt x="149809" y="63259"/>
                  <a:pt x="149482" y="62931"/>
                  <a:pt x="149482" y="63128"/>
                </a:cubicBezTo>
                <a:cubicBezTo>
                  <a:pt x="149482" y="63216"/>
                  <a:pt x="149525" y="63259"/>
                  <a:pt x="149613" y="63259"/>
                </a:cubicBezTo>
                <a:close/>
                <a:moveTo>
                  <a:pt x="144784" y="63412"/>
                </a:moveTo>
                <a:cubicBezTo>
                  <a:pt x="145024" y="63412"/>
                  <a:pt x="145155" y="63106"/>
                  <a:pt x="144980" y="62931"/>
                </a:cubicBezTo>
                <a:cubicBezTo>
                  <a:pt x="144805" y="62757"/>
                  <a:pt x="144500" y="62888"/>
                  <a:pt x="144500" y="63128"/>
                </a:cubicBezTo>
                <a:cubicBezTo>
                  <a:pt x="144500" y="63281"/>
                  <a:pt x="144631" y="63412"/>
                  <a:pt x="144784" y="63412"/>
                </a:cubicBezTo>
                <a:close/>
                <a:moveTo>
                  <a:pt x="139955" y="63543"/>
                </a:moveTo>
                <a:cubicBezTo>
                  <a:pt x="140326" y="63543"/>
                  <a:pt x="140501" y="63106"/>
                  <a:pt x="140239" y="62844"/>
                </a:cubicBezTo>
                <a:cubicBezTo>
                  <a:pt x="139976" y="62582"/>
                  <a:pt x="139539" y="62757"/>
                  <a:pt x="139539" y="63128"/>
                </a:cubicBezTo>
                <a:cubicBezTo>
                  <a:pt x="139539" y="63368"/>
                  <a:pt x="139736" y="63543"/>
                  <a:pt x="139955" y="63543"/>
                </a:cubicBezTo>
                <a:close/>
                <a:moveTo>
                  <a:pt x="135126" y="63674"/>
                </a:moveTo>
                <a:cubicBezTo>
                  <a:pt x="135628" y="63674"/>
                  <a:pt x="135868" y="63106"/>
                  <a:pt x="135519" y="62757"/>
                </a:cubicBezTo>
                <a:cubicBezTo>
                  <a:pt x="135169" y="62407"/>
                  <a:pt x="134579" y="62647"/>
                  <a:pt x="134579" y="63128"/>
                </a:cubicBezTo>
                <a:cubicBezTo>
                  <a:pt x="134579" y="63434"/>
                  <a:pt x="134820" y="63674"/>
                  <a:pt x="135126" y="63674"/>
                </a:cubicBezTo>
                <a:close/>
                <a:moveTo>
                  <a:pt x="130297" y="63827"/>
                </a:moveTo>
                <a:cubicBezTo>
                  <a:pt x="130930" y="63827"/>
                  <a:pt x="131236" y="63084"/>
                  <a:pt x="130799" y="62647"/>
                </a:cubicBezTo>
                <a:cubicBezTo>
                  <a:pt x="130362" y="62210"/>
                  <a:pt x="129597" y="62516"/>
                  <a:pt x="129597" y="63128"/>
                </a:cubicBezTo>
                <a:cubicBezTo>
                  <a:pt x="129619" y="63521"/>
                  <a:pt x="129925" y="63827"/>
                  <a:pt x="130297" y="63827"/>
                </a:cubicBezTo>
                <a:close/>
                <a:moveTo>
                  <a:pt x="125467" y="63958"/>
                </a:moveTo>
                <a:cubicBezTo>
                  <a:pt x="126210" y="63958"/>
                  <a:pt x="126582" y="63084"/>
                  <a:pt x="126057" y="62560"/>
                </a:cubicBezTo>
                <a:cubicBezTo>
                  <a:pt x="125533" y="62057"/>
                  <a:pt x="124659" y="62407"/>
                  <a:pt x="124659" y="63150"/>
                </a:cubicBezTo>
                <a:cubicBezTo>
                  <a:pt x="124659" y="63609"/>
                  <a:pt x="125030" y="63958"/>
                  <a:pt x="125467" y="63958"/>
                </a:cubicBezTo>
                <a:close/>
                <a:moveTo>
                  <a:pt x="120660" y="64111"/>
                </a:moveTo>
                <a:cubicBezTo>
                  <a:pt x="121512" y="64111"/>
                  <a:pt x="121950" y="63063"/>
                  <a:pt x="121338" y="62451"/>
                </a:cubicBezTo>
                <a:cubicBezTo>
                  <a:pt x="120726" y="61839"/>
                  <a:pt x="119677" y="62276"/>
                  <a:pt x="119677" y="63128"/>
                </a:cubicBezTo>
                <a:cubicBezTo>
                  <a:pt x="119677" y="63674"/>
                  <a:pt x="120114" y="64111"/>
                  <a:pt x="120660" y="64111"/>
                </a:cubicBezTo>
                <a:close/>
                <a:moveTo>
                  <a:pt x="115831" y="64243"/>
                </a:moveTo>
                <a:cubicBezTo>
                  <a:pt x="116815" y="64243"/>
                  <a:pt x="117317" y="63041"/>
                  <a:pt x="116618" y="62341"/>
                </a:cubicBezTo>
                <a:cubicBezTo>
                  <a:pt x="115919" y="61642"/>
                  <a:pt x="114717" y="62145"/>
                  <a:pt x="114717" y="63128"/>
                </a:cubicBezTo>
                <a:cubicBezTo>
                  <a:pt x="114717" y="63740"/>
                  <a:pt x="115219" y="64243"/>
                  <a:pt x="115831" y="64243"/>
                </a:cubicBezTo>
                <a:close/>
                <a:moveTo>
                  <a:pt x="111002" y="64395"/>
                </a:moveTo>
                <a:cubicBezTo>
                  <a:pt x="112117" y="64395"/>
                  <a:pt x="112685" y="63041"/>
                  <a:pt x="111898" y="62232"/>
                </a:cubicBezTo>
                <a:cubicBezTo>
                  <a:pt x="111090" y="61446"/>
                  <a:pt x="109735" y="62014"/>
                  <a:pt x="109735" y="63128"/>
                </a:cubicBezTo>
                <a:cubicBezTo>
                  <a:pt x="109735" y="63827"/>
                  <a:pt x="110303" y="64395"/>
                  <a:pt x="111002" y="64395"/>
                </a:cubicBezTo>
                <a:close/>
                <a:moveTo>
                  <a:pt x="106173" y="64527"/>
                </a:moveTo>
                <a:cubicBezTo>
                  <a:pt x="107419" y="64527"/>
                  <a:pt x="108031" y="63019"/>
                  <a:pt x="107156" y="62145"/>
                </a:cubicBezTo>
                <a:cubicBezTo>
                  <a:pt x="106282" y="61271"/>
                  <a:pt x="104775" y="61904"/>
                  <a:pt x="104775" y="63128"/>
                </a:cubicBezTo>
                <a:cubicBezTo>
                  <a:pt x="104797" y="63893"/>
                  <a:pt x="105408" y="64527"/>
                  <a:pt x="106173" y="64527"/>
                </a:cubicBezTo>
                <a:close/>
                <a:moveTo>
                  <a:pt x="101344" y="64680"/>
                </a:moveTo>
                <a:cubicBezTo>
                  <a:pt x="102721" y="64680"/>
                  <a:pt x="103398" y="63019"/>
                  <a:pt x="102437" y="62057"/>
                </a:cubicBezTo>
                <a:cubicBezTo>
                  <a:pt x="101475" y="61074"/>
                  <a:pt x="99815" y="61773"/>
                  <a:pt x="99815" y="63128"/>
                </a:cubicBezTo>
                <a:cubicBezTo>
                  <a:pt x="99815" y="63980"/>
                  <a:pt x="100492" y="64680"/>
                  <a:pt x="101344" y="64680"/>
                </a:cubicBezTo>
                <a:close/>
                <a:moveTo>
                  <a:pt x="96515" y="64811"/>
                </a:moveTo>
                <a:cubicBezTo>
                  <a:pt x="98023" y="64811"/>
                  <a:pt x="98766" y="62997"/>
                  <a:pt x="97695" y="61948"/>
                </a:cubicBezTo>
                <a:cubicBezTo>
                  <a:pt x="96646" y="60899"/>
                  <a:pt x="94854" y="61642"/>
                  <a:pt x="94854" y="63128"/>
                </a:cubicBezTo>
                <a:cubicBezTo>
                  <a:pt x="94854" y="64068"/>
                  <a:pt x="95597" y="64811"/>
                  <a:pt x="96515" y="64811"/>
                </a:cubicBezTo>
                <a:close/>
                <a:moveTo>
                  <a:pt x="91708" y="64942"/>
                </a:moveTo>
                <a:cubicBezTo>
                  <a:pt x="93303" y="64942"/>
                  <a:pt x="94112" y="62997"/>
                  <a:pt x="92975" y="61861"/>
                </a:cubicBezTo>
                <a:cubicBezTo>
                  <a:pt x="91839" y="60725"/>
                  <a:pt x="89894" y="61533"/>
                  <a:pt x="89894" y="63128"/>
                </a:cubicBezTo>
                <a:cubicBezTo>
                  <a:pt x="89894" y="64133"/>
                  <a:pt x="90703" y="64942"/>
                  <a:pt x="91708" y="64942"/>
                </a:cubicBezTo>
                <a:close/>
                <a:moveTo>
                  <a:pt x="86879" y="65073"/>
                </a:moveTo>
                <a:cubicBezTo>
                  <a:pt x="88605" y="65073"/>
                  <a:pt x="89457" y="62975"/>
                  <a:pt x="88234" y="61773"/>
                </a:cubicBezTo>
                <a:cubicBezTo>
                  <a:pt x="87010" y="60550"/>
                  <a:pt x="84934" y="61402"/>
                  <a:pt x="84934" y="63128"/>
                </a:cubicBezTo>
                <a:cubicBezTo>
                  <a:pt x="84934" y="64199"/>
                  <a:pt x="85808" y="65073"/>
                  <a:pt x="86879" y="65073"/>
                </a:cubicBezTo>
                <a:close/>
                <a:moveTo>
                  <a:pt x="82050" y="65182"/>
                </a:moveTo>
                <a:cubicBezTo>
                  <a:pt x="83864" y="65182"/>
                  <a:pt x="84781" y="62975"/>
                  <a:pt x="83492" y="61686"/>
                </a:cubicBezTo>
                <a:cubicBezTo>
                  <a:pt x="82203" y="60397"/>
                  <a:pt x="79996" y="61314"/>
                  <a:pt x="79996" y="63128"/>
                </a:cubicBezTo>
                <a:cubicBezTo>
                  <a:pt x="79996" y="64264"/>
                  <a:pt x="80914" y="65182"/>
                  <a:pt x="82050" y="65182"/>
                </a:cubicBezTo>
                <a:close/>
                <a:moveTo>
                  <a:pt x="77221" y="65226"/>
                </a:moveTo>
                <a:cubicBezTo>
                  <a:pt x="79078" y="65226"/>
                  <a:pt x="80018" y="62975"/>
                  <a:pt x="78707" y="61664"/>
                </a:cubicBezTo>
                <a:cubicBezTo>
                  <a:pt x="77374" y="60353"/>
                  <a:pt x="75123" y="61271"/>
                  <a:pt x="75123" y="63128"/>
                </a:cubicBezTo>
                <a:cubicBezTo>
                  <a:pt x="75145" y="64286"/>
                  <a:pt x="76063" y="65226"/>
                  <a:pt x="77221" y="65226"/>
                </a:cubicBezTo>
                <a:close/>
                <a:moveTo>
                  <a:pt x="72392" y="65182"/>
                </a:moveTo>
                <a:cubicBezTo>
                  <a:pt x="74205" y="65182"/>
                  <a:pt x="75123" y="62975"/>
                  <a:pt x="73834" y="61708"/>
                </a:cubicBezTo>
                <a:cubicBezTo>
                  <a:pt x="72545" y="60419"/>
                  <a:pt x="70360" y="61336"/>
                  <a:pt x="70360" y="63150"/>
                </a:cubicBezTo>
                <a:cubicBezTo>
                  <a:pt x="70360" y="64264"/>
                  <a:pt x="71277" y="65182"/>
                  <a:pt x="72392" y="65182"/>
                </a:cubicBezTo>
                <a:close/>
                <a:moveTo>
                  <a:pt x="67563" y="65073"/>
                </a:moveTo>
                <a:cubicBezTo>
                  <a:pt x="69289" y="65073"/>
                  <a:pt x="70141" y="62997"/>
                  <a:pt x="68939" y="61773"/>
                </a:cubicBezTo>
                <a:cubicBezTo>
                  <a:pt x="67716" y="60550"/>
                  <a:pt x="65640" y="61424"/>
                  <a:pt x="65640" y="63150"/>
                </a:cubicBezTo>
                <a:cubicBezTo>
                  <a:pt x="65640" y="64199"/>
                  <a:pt x="66514" y="65073"/>
                  <a:pt x="67563" y="65073"/>
                </a:cubicBezTo>
                <a:close/>
                <a:moveTo>
                  <a:pt x="62734" y="64942"/>
                </a:moveTo>
                <a:cubicBezTo>
                  <a:pt x="64351" y="64942"/>
                  <a:pt x="65137" y="62997"/>
                  <a:pt x="64023" y="61861"/>
                </a:cubicBezTo>
                <a:cubicBezTo>
                  <a:pt x="62887" y="60746"/>
                  <a:pt x="60942" y="61533"/>
                  <a:pt x="60942" y="63150"/>
                </a:cubicBezTo>
                <a:cubicBezTo>
                  <a:pt x="60942" y="64133"/>
                  <a:pt x="61750" y="64942"/>
                  <a:pt x="62734" y="64942"/>
                </a:cubicBezTo>
                <a:close/>
                <a:moveTo>
                  <a:pt x="57927" y="64811"/>
                </a:moveTo>
                <a:cubicBezTo>
                  <a:pt x="59391" y="64811"/>
                  <a:pt x="60133" y="63019"/>
                  <a:pt x="59107" y="61970"/>
                </a:cubicBezTo>
                <a:cubicBezTo>
                  <a:pt x="58058" y="60921"/>
                  <a:pt x="56266" y="61664"/>
                  <a:pt x="56266" y="63150"/>
                </a:cubicBezTo>
                <a:cubicBezTo>
                  <a:pt x="56266" y="64046"/>
                  <a:pt x="57009" y="64789"/>
                  <a:pt x="57927" y="64811"/>
                </a:cubicBezTo>
                <a:close/>
                <a:moveTo>
                  <a:pt x="53098" y="64658"/>
                </a:moveTo>
                <a:cubicBezTo>
                  <a:pt x="54452" y="64658"/>
                  <a:pt x="55130" y="63019"/>
                  <a:pt x="54168" y="62057"/>
                </a:cubicBezTo>
                <a:cubicBezTo>
                  <a:pt x="53207" y="61096"/>
                  <a:pt x="51568" y="61773"/>
                  <a:pt x="51568" y="63150"/>
                </a:cubicBezTo>
                <a:cubicBezTo>
                  <a:pt x="51568" y="63980"/>
                  <a:pt x="52245" y="64658"/>
                  <a:pt x="53098" y="64658"/>
                </a:cubicBezTo>
                <a:close/>
                <a:moveTo>
                  <a:pt x="48268" y="64527"/>
                </a:moveTo>
                <a:cubicBezTo>
                  <a:pt x="49492" y="64527"/>
                  <a:pt x="50104" y="63041"/>
                  <a:pt x="49252" y="62167"/>
                </a:cubicBezTo>
                <a:cubicBezTo>
                  <a:pt x="48378" y="61293"/>
                  <a:pt x="46892" y="61904"/>
                  <a:pt x="46892" y="63150"/>
                </a:cubicBezTo>
                <a:cubicBezTo>
                  <a:pt x="46892" y="63915"/>
                  <a:pt x="47504" y="64527"/>
                  <a:pt x="48268" y="64527"/>
                </a:cubicBezTo>
                <a:close/>
                <a:moveTo>
                  <a:pt x="43439" y="64374"/>
                </a:moveTo>
                <a:cubicBezTo>
                  <a:pt x="44554" y="64374"/>
                  <a:pt x="45122" y="63041"/>
                  <a:pt x="44335" y="62254"/>
                </a:cubicBezTo>
                <a:cubicBezTo>
                  <a:pt x="43549" y="61467"/>
                  <a:pt x="42194" y="62036"/>
                  <a:pt x="42194" y="63150"/>
                </a:cubicBezTo>
                <a:cubicBezTo>
                  <a:pt x="42194" y="63827"/>
                  <a:pt x="42762" y="64374"/>
                  <a:pt x="43439" y="64374"/>
                </a:cubicBezTo>
                <a:close/>
                <a:moveTo>
                  <a:pt x="38610" y="64243"/>
                </a:moveTo>
                <a:cubicBezTo>
                  <a:pt x="39594" y="64243"/>
                  <a:pt x="40074" y="63063"/>
                  <a:pt x="39397" y="62363"/>
                </a:cubicBezTo>
                <a:cubicBezTo>
                  <a:pt x="38698" y="61686"/>
                  <a:pt x="37518" y="62167"/>
                  <a:pt x="37518" y="63150"/>
                </a:cubicBezTo>
                <a:cubicBezTo>
                  <a:pt x="37518" y="63740"/>
                  <a:pt x="38020" y="64243"/>
                  <a:pt x="38610" y="64243"/>
                </a:cubicBezTo>
                <a:close/>
                <a:moveTo>
                  <a:pt x="33781" y="64111"/>
                </a:moveTo>
                <a:cubicBezTo>
                  <a:pt x="34655" y="64111"/>
                  <a:pt x="35071" y="63063"/>
                  <a:pt x="34481" y="62451"/>
                </a:cubicBezTo>
                <a:cubicBezTo>
                  <a:pt x="33869" y="61861"/>
                  <a:pt x="32820" y="62276"/>
                  <a:pt x="32820" y="63150"/>
                </a:cubicBezTo>
                <a:cubicBezTo>
                  <a:pt x="32820" y="63674"/>
                  <a:pt x="33257" y="64111"/>
                  <a:pt x="33781" y="64111"/>
                </a:cubicBezTo>
                <a:close/>
                <a:moveTo>
                  <a:pt x="28974" y="63980"/>
                </a:moveTo>
                <a:cubicBezTo>
                  <a:pt x="29695" y="63980"/>
                  <a:pt x="30067" y="63084"/>
                  <a:pt x="29542" y="62560"/>
                </a:cubicBezTo>
                <a:cubicBezTo>
                  <a:pt x="29040" y="62057"/>
                  <a:pt x="28144" y="62429"/>
                  <a:pt x="28144" y="63150"/>
                </a:cubicBezTo>
                <a:cubicBezTo>
                  <a:pt x="28144" y="63609"/>
                  <a:pt x="28515" y="63980"/>
                  <a:pt x="28974" y="63980"/>
                </a:cubicBezTo>
                <a:close/>
                <a:moveTo>
                  <a:pt x="24145" y="63805"/>
                </a:moveTo>
                <a:cubicBezTo>
                  <a:pt x="24757" y="63805"/>
                  <a:pt x="25063" y="63063"/>
                  <a:pt x="24626" y="62647"/>
                </a:cubicBezTo>
                <a:cubicBezTo>
                  <a:pt x="24189" y="62210"/>
                  <a:pt x="23468" y="62516"/>
                  <a:pt x="23468" y="63128"/>
                </a:cubicBezTo>
                <a:cubicBezTo>
                  <a:pt x="23468" y="63500"/>
                  <a:pt x="23752" y="63805"/>
                  <a:pt x="24145" y="63805"/>
                </a:cubicBezTo>
                <a:close/>
                <a:moveTo>
                  <a:pt x="19316" y="63653"/>
                </a:moveTo>
                <a:cubicBezTo>
                  <a:pt x="19797" y="63653"/>
                  <a:pt x="20037" y="63063"/>
                  <a:pt x="19709" y="62735"/>
                </a:cubicBezTo>
                <a:cubicBezTo>
                  <a:pt x="19360" y="62385"/>
                  <a:pt x="18770" y="62626"/>
                  <a:pt x="18770" y="63106"/>
                </a:cubicBezTo>
                <a:cubicBezTo>
                  <a:pt x="18770" y="63412"/>
                  <a:pt x="19010" y="63653"/>
                  <a:pt x="19316" y="63653"/>
                </a:cubicBezTo>
                <a:close/>
                <a:moveTo>
                  <a:pt x="14487" y="63543"/>
                </a:moveTo>
                <a:cubicBezTo>
                  <a:pt x="14859" y="63543"/>
                  <a:pt x="15033" y="63106"/>
                  <a:pt x="14771" y="62844"/>
                </a:cubicBezTo>
                <a:cubicBezTo>
                  <a:pt x="14531" y="62604"/>
                  <a:pt x="14094" y="62778"/>
                  <a:pt x="14094" y="63128"/>
                </a:cubicBezTo>
                <a:cubicBezTo>
                  <a:pt x="14094" y="63347"/>
                  <a:pt x="14269" y="63521"/>
                  <a:pt x="14487" y="63543"/>
                </a:cubicBezTo>
                <a:close/>
                <a:moveTo>
                  <a:pt x="9658" y="63390"/>
                </a:moveTo>
                <a:cubicBezTo>
                  <a:pt x="10008" y="63390"/>
                  <a:pt x="10008" y="62888"/>
                  <a:pt x="9658" y="62888"/>
                </a:cubicBezTo>
                <a:cubicBezTo>
                  <a:pt x="9330" y="62888"/>
                  <a:pt x="9330" y="63390"/>
                  <a:pt x="9658" y="63390"/>
                </a:cubicBezTo>
                <a:close/>
                <a:moveTo>
                  <a:pt x="4829" y="63259"/>
                </a:moveTo>
                <a:cubicBezTo>
                  <a:pt x="5026" y="63259"/>
                  <a:pt x="4720" y="62953"/>
                  <a:pt x="4720" y="63150"/>
                </a:cubicBezTo>
                <a:cubicBezTo>
                  <a:pt x="4720" y="63216"/>
                  <a:pt x="4763" y="63259"/>
                  <a:pt x="4829" y="63259"/>
                </a:cubicBezTo>
                <a:close/>
                <a:moveTo>
                  <a:pt x="22" y="63150"/>
                </a:moveTo>
                <a:lnTo>
                  <a:pt x="22" y="63128"/>
                </a:lnTo>
                <a:cubicBezTo>
                  <a:pt x="0" y="63128"/>
                  <a:pt x="0" y="63150"/>
                  <a:pt x="22" y="63150"/>
                </a:cubicBezTo>
                <a:close/>
                <a:moveTo>
                  <a:pt x="154442" y="58321"/>
                </a:moveTo>
                <a:cubicBezTo>
                  <a:pt x="154442" y="58321"/>
                  <a:pt x="154442" y="58321"/>
                  <a:pt x="154442" y="58321"/>
                </a:cubicBezTo>
                <a:cubicBezTo>
                  <a:pt x="154442" y="58299"/>
                  <a:pt x="154442" y="58299"/>
                  <a:pt x="154442" y="58299"/>
                </a:cubicBezTo>
                <a:cubicBezTo>
                  <a:pt x="154442" y="58299"/>
                  <a:pt x="154442" y="58321"/>
                  <a:pt x="154442" y="58321"/>
                </a:cubicBezTo>
                <a:close/>
                <a:moveTo>
                  <a:pt x="149613" y="58430"/>
                </a:moveTo>
                <a:cubicBezTo>
                  <a:pt x="149678" y="58430"/>
                  <a:pt x="149722" y="58386"/>
                  <a:pt x="149722" y="58321"/>
                </a:cubicBezTo>
                <a:cubicBezTo>
                  <a:pt x="149722" y="58146"/>
                  <a:pt x="149482" y="58146"/>
                  <a:pt x="149482" y="58321"/>
                </a:cubicBezTo>
                <a:cubicBezTo>
                  <a:pt x="149482" y="58386"/>
                  <a:pt x="149547" y="58430"/>
                  <a:pt x="149613" y="58430"/>
                </a:cubicBezTo>
                <a:close/>
                <a:moveTo>
                  <a:pt x="144784" y="58561"/>
                </a:moveTo>
                <a:cubicBezTo>
                  <a:pt x="145002" y="58561"/>
                  <a:pt x="145111" y="58299"/>
                  <a:pt x="144958" y="58146"/>
                </a:cubicBezTo>
                <a:cubicBezTo>
                  <a:pt x="144805" y="57971"/>
                  <a:pt x="144521" y="58081"/>
                  <a:pt x="144521" y="58321"/>
                </a:cubicBezTo>
                <a:cubicBezTo>
                  <a:pt x="144521" y="58452"/>
                  <a:pt x="144631" y="58561"/>
                  <a:pt x="144784" y="58561"/>
                </a:cubicBezTo>
                <a:close/>
                <a:moveTo>
                  <a:pt x="139955" y="58714"/>
                </a:moveTo>
                <a:cubicBezTo>
                  <a:pt x="140304" y="58714"/>
                  <a:pt x="140501" y="58277"/>
                  <a:pt x="140239" y="58037"/>
                </a:cubicBezTo>
                <a:cubicBezTo>
                  <a:pt x="139976" y="57775"/>
                  <a:pt x="139561" y="57949"/>
                  <a:pt x="139561" y="58321"/>
                </a:cubicBezTo>
                <a:cubicBezTo>
                  <a:pt x="139561" y="58539"/>
                  <a:pt x="139736" y="58714"/>
                  <a:pt x="139955" y="58714"/>
                </a:cubicBezTo>
                <a:close/>
                <a:moveTo>
                  <a:pt x="135126" y="58845"/>
                </a:moveTo>
                <a:cubicBezTo>
                  <a:pt x="135628" y="58845"/>
                  <a:pt x="135868" y="58255"/>
                  <a:pt x="135519" y="57928"/>
                </a:cubicBezTo>
                <a:cubicBezTo>
                  <a:pt x="135169" y="57578"/>
                  <a:pt x="134579" y="57818"/>
                  <a:pt x="134579" y="58299"/>
                </a:cubicBezTo>
                <a:cubicBezTo>
                  <a:pt x="134579" y="58605"/>
                  <a:pt x="134820" y="58867"/>
                  <a:pt x="135126" y="58845"/>
                </a:cubicBezTo>
                <a:close/>
                <a:moveTo>
                  <a:pt x="130297" y="58976"/>
                </a:moveTo>
                <a:cubicBezTo>
                  <a:pt x="130908" y="58976"/>
                  <a:pt x="131192" y="58255"/>
                  <a:pt x="130777" y="57840"/>
                </a:cubicBezTo>
                <a:cubicBezTo>
                  <a:pt x="130362" y="57425"/>
                  <a:pt x="129641" y="57709"/>
                  <a:pt x="129641" y="58321"/>
                </a:cubicBezTo>
                <a:cubicBezTo>
                  <a:pt x="129641" y="58692"/>
                  <a:pt x="129925" y="58976"/>
                  <a:pt x="130297" y="58976"/>
                </a:cubicBezTo>
                <a:close/>
                <a:moveTo>
                  <a:pt x="125489" y="59129"/>
                </a:moveTo>
                <a:cubicBezTo>
                  <a:pt x="126210" y="59129"/>
                  <a:pt x="126582" y="58255"/>
                  <a:pt x="126057" y="57731"/>
                </a:cubicBezTo>
                <a:cubicBezTo>
                  <a:pt x="125533" y="57207"/>
                  <a:pt x="124659" y="57578"/>
                  <a:pt x="124659" y="58321"/>
                </a:cubicBezTo>
                <a:cubicBezTo>
                  <a:pt x="124659" y="58758"/>
                  <a:pt x="125030" y="59129"/>
                  <a:pt x="125489" y="59129"/>
                </a:cubicBezTo>
                <a:close/>
                <a:moveTo>
                  <a:pt x="120660" y="59261"/>
                </a:moveTo>
                <a:cubicBezTo>
                  <a:pt x="121491" y="59261"/>
                  <a:pt x="121928" y="58234"/>
                  <a:pt x="121338" y="57644"/>
                </a:cubicBezTo>
                <a:cubicBezTo>
                  <a:pt x="120726" y="57054"/>
                  <a:pt x="119699" y="57469"/>
                  <a:pt x="119699" y="58321"/>
                </a:cubicBezTo>
                <a:cubicBezTo>
                  <a:pt x="119699" y="58845"/>
                  <a:pt x="120136" y="59261"/>
                  <a:pt x="120660" y="59261"/>
                </a:cubicBezTo>
                <a:close/>
                <a:moveTo>
                  <a:pt x="115831" y="59392"/>
                </a:moveTo>
                <a:cubicBezTo>
                  <a:pt x="116793" y="59392"/>
                  <a:pt x="117295" y="58234"/>
                  <a:pt x="116596" y="57534"/>
                </a:cubicBezTo>
                <a:cubicBezTo>
                  <a:pt x="115919" y="56857"/>
                  <a:pt x="114739" y="57338"/>
                  <a:pt x="114739" y="58299"/>
                </a:cubicBezTo>
                <a:cubicBezTo>
                  <a:pt x="114739" y="58911"/>
                  <a:pt x="115219" y="59392"/>
                  <a:pt x="115831" y="59392"/>
                </a:cubicBezTo>
                <a:close/>
                <a:moveTo>
                  <a:pt x="111002" y="59545"/>
                </a:moveTo>
                <a:cubicBezTo>
                  <a:pt x="112095" y="59545"/>
                  <a:pt x="112641" y="58212"/>
                  <a:pt x="111876" y="57447"/>
                </a:cubicBezTo>
                <a:cubicBezTo>
                  <a:pt x="111090" y="56660"/>
                  <a:pt x="109779" y="57228"/>
                  <a:pt x="109779" y="58321"/>
                </a:cubicBezTo>
                <a:cubicBezTo>
                  <a:pt x="109779" y="58998"/>
                  <a:pt x="110325" y="59545"/>
                  <a:pt x="111002" y="59545"/>
                </a:cubicBezTo>
                <a:close/>
                <a:moveTo>
                  <a:pt x="106173" y="59676"/>
                </a:moveTo>
                <a:cubicBezTo>
                  <a:pt x="107375" y="59676"/>
                  <a:pt x="107987" y="58212"/>
                  <a:pt x="107135" y="57359"/>
                </a:cubicBezTo>
                <a:cubicBezTo>
                  <a:pt x="106282" y="56507"/>
                  <a:pt x="104818" y="57119"/>
                  <a:pt x="104818" y="58321"/>
                </a:cubicBezTo>
                <a:cubicBezTo>
                  <a:pt x="104840" y="59064"/>
                  <a:pt x="105430" y="59654"/>
                  <a:pt x="106173" y="59676"/>
                </a:cubicBezTo>
                <a:close/>
                <a:moveTo>
                  <a:pt x="101344" y="59807"/>
                </a:moveTo>
                <a:cubicBezTo>
                  <a:pt x="102677" y="59807"/>
                  <a:pt x="103333" y="58212"/>
                  <a:pt x="102393" y="57272"/>
                </a:cubicBezTo>
                <a:cubicBezTo>
                  <a:pt x="101453" y="56332"/>
                  <a:pt x="99858" y="56988"/>
                  <a:pt x="99858" y="58321"/>
                </a:cubicBezTo>
                <a:cubicBezTo>
                  <a:pt x="99858" y="59129"/>
                  <a:pt x="100536" y="59807"/>
                  <a:pt x="101344" y="59807"/>
                </a:cubicBezTo>
                <a:close/>
                <a:moveTo>
                  <a:pt x="96537" y="59938"/>
                </a:moveTo>
                <a:cubicBezTo>
                  <a:pt x="97979" y="59938"/>
                  <a:pt x="98700" y="58190"/>
                  <a:pt x="97673" y="57163"/>
                </a:cubicBezTo>
                <a:cubicBezTo>
                  <a:pt x="96646" y="56158"/>
                  <a:pt x="94898" y="56879"/>
                  <a:pt x="94898" y="58321"/>
                </a:cubicBezTo>
                <a:cubicBezTo>
                  <a:pt x="94898" y="59217"/>
                  <a:pt x="95641" y="59938"/>
                  <a:pt x="96537" y="59938"/>
                </a:cubicBezTo>
                <a:close/>
                <a:moveTo>
                  <a:pt x="91708" y="60047"/>
                </a:moveTo>
                <a:cubicBezTo>
                  <a:pt x="93259" y="60047"/>
                  <a:pt x="94024" y="58190"/>
                  <a:pt x="92932" y="57075"/>
                </a:cubicBezTo>
                <a:cubicBezTo>
                  <a:pt x="91839" y="55983"/>
                  <a:pt x="89960" y="56770"/>
                  <a:pt x="89960" y="58321"/>
                </a:cubicBezTo>
                <a:cubicBezTo>
                  <a:pt x="89960" y="59282"/>
                  <a:pt x="90747" y="60047"/>
                  <a:pt x="91708" y="60047"/>
                </a:cubicBezTo>
                <a:close/>
                <a:moveTo>
                  <a:pt x="86879" y="60156"/>
                </a:moveTo>
                <a:cubicBezTo>
                  <a:pt x="88518" y="60156"/>
                  <a:pt x="89348" y="58168"/>
                  <a:pt x="88168" y="57010"/>
                </a:cubicBezTo>
                <a:cubicBezTo>
                  <a:pt x="87010" y="55852"/>
                  <a:pt x="85022" y="56660"/>
                  <a:pt x="85022" y="58321"/>
                </a:cubicBezTo>
                <a:cubicBezTo>
                  <a:pt x="85022" y="59326"/>
                  <a:pt x="85852" y="60156"/>
                  <a:pt x="86879" y="60156"/>
                </a:cubicBezTo>
                <a:close/>
                <a:moveTo>
                  <a:pt x="82050" y="60244"/>
                </a:moveTo>
                <a:cubicBezTo>
                  <a:pt x="83754" y="60244"/>
                  <a:pt x="84628" y="58168"/>
                  <a:pt x="83405" y="56944"/>
                </a:cubicBezTo>
                <a:cubicBezTo>
                  <a:pt x="82203" y="55743"/>
                  <a:pt x="80127" y="56595"/>
                  <a:pt x="80127" y="58321"/>
                </a:cubicBezTo>
                <a:cubicBezTo>
                  <a:pt x="80127" y="59370"/>
                  <a:pt x="80979" y="60244"/>
                  <a:pt x="82050" y="60244"/>
                </a:cubicBezTo>
                <a:close/>
                <a:moveTo>
                  <a:pt x="77221" y="60266"/>
                </a:moveTo>
                <a:cubicBezTo>
                  <a:pt x="78969" y="60266"/>
                  <a:pt x="79843" y="58168"/>
                  <a:pt x="78597" y="56944"/>
                </a:cubicBezTo>
                <a:cubicBezTo>
                  <a:pt x="77374" y="55699"/>
                  <a:pt x="75276" y="56573"/>
                  <a:pt x="75276" y="58321"/>
                </a:cubicBezTo>
                <a:cubicBezTo>
                  <a:pt x="75276" y="59392"/>
                  <a:pt x="76150" y="60266"/>
                  <a:pt x="77221" y="60266"/>
                </a:cubicBezTo>
                <a:close/>
                <a:moveTo>
                  <a:pt x="72392" y="60244"/>
                </a:moveTo>
                <a:cubicBezTo>
                  <a:pt x="74118" y="60244"/>
                  <a:pt x="74970" y="58168"/>
                  <a:pt x="73747" y="56944"/>
                </a:cubicBezTo>
                <a:cubicBezTo>
                  <a:pt x="72545" y="55743"/>
                  <a:pt x="70469" y="56595"/>
                  <a:pt x="70469" y="58321"/>
                </a:cubicBezTo>
                <a:cubicBezTo>
                  <a:pt x="70469" y="59392"/>
                  <a:pt x="71321" y="60244"/>
                  <a:pt x="72392" y="60244"/>
                </a:cubicBezTo>
                <a:close/>
                <a:moveTo>
                  <a:pt x="67563" y="60156"/>
                </a:moveTo>
                <a:cubicBezTo>
                  <a:pt x="69202" y="60156"/>
                  <a:pt x="70032" y="58168"/>
                  <a:pt x="68874" y="57010"/>
                </a:cubicBezTo>
                <a:cubicBezTo>
                  <a:pt x="67716" y="55874"/>
                  <a:pt x="65727" y="56682"/>
                  <a:pt x="65727" y="58321"/>
                </a:cubicBezTo>
                <a:cubicBezTo>
                  <a:pt x="65727" y="59326"/>
                  <a:pt x="66558" y="60156"/>
                  <a:pt x="67563" y="60156"/>
                </a:cubicBezTo>
                <a:close/>
                <a:moveTo>
                  <a:pt x="62734" y="60047"/>
                </a:moveTo>
                <a:cubicBezTo>
                  <a:pt x="64285" y="60047"/>
                  <a:pt x="65050" y="58190"/>
                  <a:pt x="63957" y="57097"/>
                </a:cubicBezTo>
                <a:cubicBezTo>
                  <a:pt x="62887" y="56005"/>
                  <a:pt x="61008" y="56770"/>
                  <a:pt x="61008" y="58321"/>
                </a:cubicBezTo>
                <a:cubicBezTo>
                  <a:pt x="61008" y="59261"/>
                  <a:pt x="61794" y="60047"/>
                  <a:pt x="62734" y="60047"/>
                </a:cubicBezTo>
                <a:close/>
                <a:moveTo>
                  <a:pt x="57927" y="59916"/>
                </a:moveTo>
                <a:cubicBezTo>
                  <a:pt x="59347" y="59916"/>
                  <a:pt x="60068" y="58190"/>
                  <a:pt x="59063" y="57185"/>
                </a:cubicBezTo>
                <a:cubicBezTo>
                  <a:pt x="58036" y="56158"/>
                  <a:pt x="56310" y="56879"/>
                  <a:pt x="56310" y="58321"/>
                </a:cubicBezTo>
                <a:cubicBezTo>
                  <a:pt x="56310" y="59195"/>
                  <a:pt x="57031" y="59916"/>
                  <a:pt x="57927" y="59916"/>
                </a:cubicBezTo>
                <a:close/>
                <a:moveTo>
                  <a:pt x="53098" y="59785"/>
                </a:moveTo>
                <a:cubicBezTo>
                  <a:pt x="54409" y="59785"/>
                  <a:pt x="55064" y="58212"/>
                  <a:pt x="54146" y="57272"/>
                </a:cubicBezTo>
                <a:cubicBezTo>
                  <a:pt x="53207" y="56354"/>
                  <a:pt x="51612" y="57010"/>
                  <a:pt x="51612" y="58321"/>
                </a:cubicBezTo>
                <a:cubicBezTo>
                  <a:pt x="51612" y="59129"/>
                  <a:pt x="52289" y="59785"/>
                  <a:pt x="53098" y="59785"/>
                </a:cubicBezTo>
                <a:close/>
                <a:moveTo>
                  <a:pt x="48268" y="59676"/>
                </a:moveTo>
                <a:cubicBezTo>
                  <a:pt x="49470" y="59654"/>
                  <a:pt x="50060" y="58190"/>
                  <a:pt x="49208" y="57359"/>
                </a:cubicBezTo>
                <a:cubicBezTo>
                  <a:pt x="48356" y="56507"/>
                  <a:pt x="46914" y="57119"/>
                  <a:pt x="46892" y="58321"/>
                </a:cubicBezTo>
                <a:cubicBezTo>
                  <a:pt x="46914" y="59064"/>
                  <a:pt x="47526" y="59676"/>
                  <a:pt x="48268" y="59676"/>
                </a:cubicBezTo>
                <a:close/>
                <a:moveTo>
                  <a:pt x="43439" y="59545"/>
                </a:moveTo>
                <a:cubicBezTo>
                  <a:pt x="44532" y="59545"/>
                  <a:pt x="45078" y="58234"/>
                  <a:pt x="44313" y="57447"/>
                </a:cubicBezTo>
                <a:cubicBezTo>
                  <a:pt x="43549" y="56682"/>
                  <a:pt x="42238" y="57228"/>
                  <a:pt x="42216" y="58321"/>
                </a:cubicBezTo>
                <a:cubicBezTo>
                  <a:pt x="42216" y="58976"/>
                  <a:pt x="42762" y="59523"/>
                  <a:pt x="43439" y="59545"/>
                </a:cubicBezTo>
                <a:close/>
                <a:moveTo>
                  <a:pt x="38610" y="59392"/>
                </a:moveTo>
                <a:cubicBezTo>
                  <a:pt x="39572" y="59392"/>
                  <a:pt x="40053" y="58234"/>
                  <a:pt x="39375" y="57556"/>
                </a:cubicBezTo>
                <a:cubicBezTo>
                  <a:pt x="38698" y="56879"/>
                  <a:pt x="37540" y="57359"/>
                  <a:pt x="37540" y="58321"/>
                </a:cubicBezTo>
                <a:cubicBezTo>
                  <a:pt x="37540" y="58911"/>
                  <a:pt x="38020" y="59392"/>
                  <a:pt x="38610" y="59392"/>
                </a:cubicBezTo>
                <a:close/>
                <a:moveTo>
                  <a:pt x="33781" y="59261"/>
                </a:moveTo>
                <a:cubicBezTo>
                  <a:pt x="34634" y="59261"/>
                  <a:pt x="35049" y="58234"/>
                  <a:pt x="34459" y="57644"/>
                </a:cubicBezTo>
                <a:cubicBezTo>
                  <a:pt x="33869" y="57054"/>
                  <a:pt x="32864" y="57491"/>
                  <a:pt x="32864" y="58321"/>
                </a:cubicBezTo>
                <a:cubicBezTo>
                  <a:pt x="32864" y="58823"/>
                  <a:pt x="33279" y="59261"/>
                  <a:pt x="33781" y="59261"/>
                </a:cubicBezTo>
                <a:close/>
                <a:moveTo>
                  <a:pt x="28974" y="59129"/>
                </a:moveTo>
                <a:cubicBezTo>
                  <a:pt x="29673" y="59129"/>
                  <a:pt x="30045" y="58255"/>
                  <a:pt x="29542" y="57753"/>
                </a:cubicBezTo>
                <a:cubicBezTo>
                  <a:pt x="29018" y="57250"/>
                  <a:pt x="28166" y="57600"/>
                  <a:pt x="28166" y="58321"/>
                </a:cubicBezTo>
                <a:cubicBezTo>
                  <a:pt x="28166" y="58758"/>
                  <a:pt x="28515" y="59129"/>
                  <a:pt x="28974" y="59129"/>
                </a:cubicBezTo>
                <a:close/>
                <a:moveTo>
                  <a:pt x="24145" y="58976"/>
                </a:moveTo>
                <a:cubicBezTo>
                  <a:pt x="24713" y="58976"/>
                  <a:pt x="25019" y="58255"/>
                  <a:pt x="24604" y="57862"/>
                </a:cubicBezTo>
                <a:cubicBezTo>
                  <a:pt x="24189" y="57447"/>
                  <a:pt x="23490" y="57731"/>
                  <a:pt x="23490" y="58321"/>
                </a:cubicBezTo>
                <a:cubicBezTo>
                  <a:pt x="23490" y="58671"/>
                  <a:pt x="23774" y="58976"/>
                  <a:pt x="24145" y="58976"/>
                </a:cubicBezTo>
                <a:close/>
                <a:moveTo>
                  <a:pt x="19316" y="58845"/>
                </a:moveTo>
                <a:cubicBezTo>
                  <a:pt x="19775" y="58845"/>
                  <a:pt x="20015" y="58277"/>
                  <a:pt x="19688" y="57949"/>
                </a:cubicBezTo>
                <a:cubicBezTo>
                  <a:pt x="19360" y="57622"/>
                  <a:pt x="18792" y="57840"/>
                  <a:pt x="18792" y="58321"/>
                </a:cubicBezTo>
                <a:cubicBezTo>
                  <a:pt x="18792" y="58605"/>
                  <a:pt x="19032" y="58845"/>
                  <a:pt x="19316" y="58845"/>
                </a:cubicBezTo>
                <a:close/>
                <a:moveTo>
                  <a:pt x="14487" y="58714"/>
                </a:moveTo>
                <a:cubicBezTo>
                  <a:pt x="14837" y="58692"/>
                  <a:pt x="14990" y="58277"/>
                  <a:pt x="14749" y="58037"/>
                </a:cubicBezTo>
                <a:cubicBezTo>
                  <a:pt x="14509" y="57796"/>
                  <a:pt x="14094" y="57971"/>
                  <a:pt x="14094" y="58299"/>
                </a:cubicBezTo>
                <a:cubicBezTo>
                  <a:pt x="14094" y="58518"/>
                  <a:pt x="14269" y="58692"/>
                  <a:pt x="14487" y="58692"/>
                </a:cubicBezTo>
                <a:close/>
                <a:moveTo>
                  <a:pt x="9658" y="58561"/>
                </a:moveTo>
                <a:cubicBezTo>
                  <a:pt x="9877" y="58561"/>
                  <a:pt x="9986" y="58299"/>
                  <a:pt x="9833" y="58146"/>
                </a:cubicBezTo>
                <a:cubicBezTo>
                  <a:pt x="9680" y="57993"/>
                  <a:pt x="9418" y="58102"/>
                  <a:pt x="9418" y="58321"/>
                </a:cubicBezTo>
                <a:cubicBezTo>
                  <a:pt x="9418" y="58452"/>
                  <a:pt x="9527" y="58561"/>
                  <a:pt x="9658" y="58561"/>
                </a:cubicBezTo>
                <a:close/>
                <a:moveTo>
                  <a:pt x="4829" y="58430"/>
                </a:moveTo>
                <a:cubicBezTo>
                  <a:pt x="4895" y="58430"/>
                  <a:pt x="4938" y="58365"/>
                  <a:pt x="4938" y="58321"/>
                </a:cubicBezTo>
                <a:cubicBezTo>
                  <a:pt x="4938" y="58168"/>
                  <a:pt x="4720" y="58168"/>
                  <a:pt x="4720" y="58321"/>
                </a:cubicBezTo>
                <a:cubicBezTo>
                  <a:pt x="4720" y="58365"/>
                  <a:pt x="4785" y="58430"/>
                  <a:pt x="4829" y="58430"/>
                </a:cubicBezTo>
                <a:close/>
                <a:moveTo>
                  <a:pt x="149591" y="53579"/>
                </a:moveTo>
                <a:cubicBezTo>
                  <a:pt x="149656" y="53579"/>
                  <a:pt x="149700" y="53536"/>
                  <a:pt x="149700" y="53492"/>
                </a:cubicBezTo>
                <a:cubicBezTo>
                  <a:pt x="149700" y="53448"/>
                  <a:pt x="149656" y="53404"/>
                  <a:pt x="149591" y="53404"/>
                </a:cubicBezTo>
                <a:cubicBezTo>
                  <a:pt x="149547" y="53404"/>
                  <a:pt x="149503" y="53448"/>
                  <a:pt x="149503" y="53492"/>
                </a:cubicBezTo>
                <a:cubicBezTo>
                  <a:pt x="149503" y="53536"/>
                  <a:pt x="149547" y="53579"/>
                  <a:pt x="149591" y="53579"/>
                </a:cubicBezTo>
                <a:close/>
                <a:moveTo>
                  <a:pt x="144784" y="53710"/>
                </a:moveTo>
                <a:cubicBezTo>
                  <a:pt x="144980" y="53710"/>
                  <a:pt x="145090" y="53470"/>
                  <a:pt x="144937" y="53317"/>
                </a:cubicBezTo>
                <a:cubicBezTo>
                  <a:pt x="144784" y="53186"/>
                  <a:pt x="144543" y="53295"/>
                  <a:pt x="144543" y="53492"/>
                </a:cubicBezTo>
                <a:cubicBezTo>
                  <a:pt x="144543" y="53623"/>
                  <a:pt x="144653" y="53710"/>
                  <a:pt x="144784" y="53710"/>
                </a:cubicBezTo>
                <a:close/>
                <a:moveTo>
                  <a:pt x="139955" y="53863"/>
                </a:moveTo>
                <a:cubicBezTo>
                  <a:pt x="140282" y="53863"/>
                  <a:pt x="140457" y="53448"/>
                  <a:pt x="140217" y="53230"/>
                </a:cubicBezTo>
                <a:cubicBezTo>
                  <a:pt x="139976" y="52989"/>
                  <a:pt x="139561" y="53164"/>
                  <a:pt x="139583" y="53492"/>
                </a:cubicBezTo>
                <a:cubicBezTo>
                  <a:pt x="139583" y="53689"/>
                  <a:pt x="139736" y="53863"/>
                  <a:pt x="139955" y="53863"/>
                </a:cubicBezTo>
                <a:close/>
                <a:moveTo>
                  <a:pt x="135126" y="53994"/>
                </a:moveTo>
                <a:cubicBezTo>
                  <a:pt x="135584" y="53994"/>
                  <a:pt x="135803" y="53448"/>
                  <a:pt x="135475" y="53120"/>
                </a:cubicBezTo>
                <a:cubicBezTo>
                  <a:pt x="135147" y="52814"/>
                  <a:pt x="134601" y="53033"/>
                  <a:pt x="134623" y="53492"/>
                </a:cubicBezTo>
                <a:cubicBezTo>
                  <a:pt x="134623" y="53776"/>
                  <a:pt x="134841" y="53994"/>
                  <a:pt x="135126" y="53994"/>
                </a:cubicBezTo>
                <a:close/>
                <a:moveTo>
                  <a:pt x="130297" y="54126"/>
                </a:moveTo>
                <a:cubicBezTo>
                  <a:pt x="130865" y="54126"/>
                  <a:pt x="131171" y="53448"/>
                  <a:pt x="130755" y="53033"/>
                </a:cubicBezTo>
                <a:cubicBezTo>
                  <a:pt x="130340" y="52618"/>
                  <a:pt x="129663" y="52924"/>
                  <a:pt x="129663" y="53492"/>
                </a:cubicBezTo>
                <a:cubicBezTo>
                  <a:pt x="129663" y="53841"/>
                  <a:pt x="129947" y="54126"/>
                  <a:pt x="130297" y="54126"/>
                </a:cubicBezTo>
                <a:close/>
                <a:moveTo>
                  <a:pt x="125489" y="54257"/>
                </a:moveTo>
                <a:cubicBezTo>
                  <a:pt x="126189" y="54257"/>
                  <a:pt x="126538" y="53404"/>
                  <a:pt x="126036" y="52924"/>
                </a:cubicBezTo>
                <a:cubicBezTo>
                  <a:pt x="125555" y="52421"/>
                  <a:pt x="124703" y="52793"/>
                  <a:pt x="124725" y="53492"/>
                </a:cubicBezTo>
                <a:cubicBezTo>
                  <a:pt x="124725" y="53907"/>
                  <a:pt x="125052" y="54235"/>
                  <a:pt x="125489" y="54257"/>
                </a:cubicBezTo>
                <a:close/>
                <a:moveTo>
                  <a:pt x="120660" y="54388"/>
                </a:moveTo>
                <a:cubicBezTo>
                  <a:pt x="121469" y="54388"/>
                  <a:pt x="121884" y="53404"/>
                  <a:pt x="121294" y="52814"/>
                </a:cubicBezTo>
                <a:cubicBezTo>
                  <a:pt x="120726" y="52246"/>
                  <a:pt x="119743" y="52662"/>
                  <a:pt x="119743" y="53470"/>
                </a:cubicBezTo>
                <a:cubicBezTo>
                  <a:pt x="119743" y="53973"/>
                  <a:pt x="120158" y="54388"/>
                  <a:pt x="120660" y="54388"/>
                </a:cubicBezTo>
                <a:close/>
                <a:moveTo>
                  <a:pt x="115831" y="54519"/>
                </a:moveTo>
                <a:cubicBezTo>
                  <a:pt x="116749" y="54519"/>
                  <a:pt x="117230" y="53383"/>
                  <a:pt x="116574" y="52727"/>
                </a:cubicBezTo>
                <a:cubicBezTo>
                  <a:pt x="115919" y="52072"/>
                  <a:pt x="114782" y="52552"/>
                  <a:pt x="114782" y="53470"/>
                </a:cubicBezTo>
                <a:cubicBezTo>
                  <a:pt x="114782" y="54038"/>
                  <a:pt x="115263" y="54519"/>
                  <a:pt x="115831" y="54519"/>
                </a:cubicBezTo>
                <a:close/>
                <a:moveTo>
                  <a:pt x="111002" y="54650"/>
                </a:moveTo>
                <a:cubicBezTo>
                  <a:pt x="112051" y="54650"/>
                  <a:pt x="112575" y="53383"/>
                  <a:pt x="111833" y="52640"/>
                </a:cubicBezTo>
                <a:cubicBezTo>
                  <a:pt x="111090" y="51897"/>
                  <a:pt x="109822" y="52421"/>
                  <a:pt x="109822" y="53470"/>
                </a:cubicBezTo>
                <a:cubicBezTo>
                  <a:pt x="109822" y="54126"/>
                  <a:pt x="110347" y="54650"/>
                  <a:pt x="111002" y="54650"/>
                </a:cubicBezTo>
                <a:close/>
                <a:moveTo>
                  <a:pt x="106173" y="54781"/>
                </a:moveTo>
                <a:cubicBezTo>
                  <a:pt x="107331" y="54781"/>
                  <a:pt x="107921" y="53361"/>
                  <a:pt x="107091" y="52552"/>
                </a:cubicBezTo>
                <a:cubicBezTo>
                  <a:pt x="106282" y="51722"/>
                  <a:pt x="104884" y="52312"/>
                  <a:pt x="104884" y="53470"/>
                </a:cubicBezTo>
                <a:cubicBezTo>
                  <a:pt x="104884" y="54191"/>
                  <a:pt x="105452" y="54781"/>
                  <a:pt x="106173" y="54781"/>
                </a:cubicBezTo>
                <a:close/>
                <a:moveTo>
                  <a:pt x="101344" y="54890"/>
                </a:moveTo>
                <a:cubicBezTo>
                  <a:pt x="102612" y="54890"/>
                  <a:pt x="103245" y="53361"/>
                  <a:pt x="102349" y="52465"/>
                </a:cubicBezTo>
                <a:cubicBezTo>
                  <a:pt x="101453" y="51569"/>
                  <a:pt x="99924" y="52203"/>
                  <a:pt x="99924" y="53470"/>
                </a:cubicBezTo>
                <a:cubicBezTo>
                  <a:pt x="99924" y="54257"/>
                  <a:pt x="100558" y="54890"/>
                  <a:pt x="101344" y="54890"/>
                </a:cubicBezTo>
                <a:close/>
                <a:moveTo>
                  <a:pt x="96515" y="55021"/>
                </a:moveTo>
                <a:cubicBezTo>
                  <a:pt x="97892" y="55000"/>
                  <a:pt x="98591" y="53339"/>
                  <a:pt x="97608" y="52377"/>
                </a:cubicBezTo>
                <a:cubicBezTo>
                  <a:pt x="96646" y="51416"/>
                  <a:pt x="94986" y="52093"/>
                  <a:pt x="94986" y="53470"/>
                </a:cubicBezTo>
                <a:cubicBezTo>
                  <a:pt x="94986" y="54322"/>
                  <a:pt x="95685" y="55021"/>
                  <a:pt x="96515" y="55021"/>
                </a:cubicBezTo>
                <a:close/>
                <a:moveTo>
                  <a:pt x="91708" y="55109"/>
                </a:moveTo>
                <a:cubicBezTo>
                  <a:pt x="93150" y="55109"/>
                  <a:pt x="93893" y="53361"/>
                  <a:pt x="92866" y="52312"/>
                </a:cubicBezTo>
                <a:cubicBezTo>
                  <a:pt x="91817" y="51285"/>
                  <a:pt x="90069" y="52028"/>
                  <a:pt x="90069" y="53470"/>
                </a:cubicBezTo>
                <a:cubicBezTo>
                  <a:pt x="90069" y="54388"/>
                  <a:pt x="90790" y="55109"/>
                  <a:pt x="91708" y="55109"/>
                </a:cubicBezTo>
                <a:close/>
                <a:moveTo>
                  <a:pt x="86879" y="55218"/>
                </a:moveTo>
                <a:cubicBezTo>
                  <a:pt x="88430" y="55218"/>
                  <a:pt x="89195" y="53339"/>
                  <a:pt x="88103" y="52246"/>
                </a:cubicBezTo>
                <a:cubicBezTo>
                  <a:pt x="87010" y="51154"/>
                  <a:pt x="85131" y="51919"/>
                  <a:pt x="85131" y="53470"/>
                </a:cubicBezTo>
                <a:cubicBezTo>
                  <a:pt x="85131" y="54431"/>
                  <a:pt x="85917" y="55218"/>
                  <a:pt x="86879" y="55218"/>
                </a:cubicBezTo>
                <a:close/>
                <a:moveTo>
                  <a:pt x="82050" y="55262"/>
                </a:moveTo>
                <a:cubicBezTo>
                  <a:pt x="83645" y="55262"/>
                  <a:pt x="84453" y="53339"/>
                  <a:pt x="83317" y="52203"/>
                </a:cubicBezTo>
                <a:cubicBezTo>
                  <a:pt x="82181" y="51066"/>
                  <a:pt x="80258" y="51875"/>
                  <a:pt x="80258" y="53470"/>
                </a:cubicBezTo>
                <a:cubicBezTo>
                  <a:pt x="80258" y="54453"/>
                  <a:pt x="81067" y="55262"/>
                  <a:pt x="82050" y="55262"/>
                </a:cubicBezTo>
                <a:close/>
                <a:moveTo>
                  <a:pt x="77221" y="55284"/>
                </a:moveTo>
                <a:cubicBezTo>
                  <a:pt x="78838" y="55284"/>
                  <a:pt x="79668" y="53339"/>
                  <a:pt x="78510" y="52181"/>
                </a:cubicBezTo>
                <a:cubicBezTo>
                  <a:pt x="77374" y="51023"/>
                  <a:pt x="75407" y="51853"/>
                  <a:pt x="75407" y="53470"/>
                </a:cubicBezTo>
                <a:cubicBezTo>
                  <a:pt x="75407" y="54475"/>
                  <a:pt x="76216" y="55284"/>
                  <a:pt x="77221" y="55284"/>
                </a:cubicBezTo>
                <a:close/>
                <a:moveTo>
                  <a:pt x="72392" y="55262"/>
                </a:moveTo>
                <a:cubicBezTo>
                  <a:pt x="73987" y="55262"/>
                  <a:pt x="74795" y="53339"/>
                  <a:pt x="73659" y="52203"/>
                </a:cubicBezTo>
                <a:cubicBezTo>
                  <a:pt x="72523" y="51066"/>
                  <a:pt x="70600" y="51875"/>
                  <a:pt x="70600" y="53470"/>
                </a:cubicBezTo>
                <a:cubicBezTo>
                  <a:pt x="70600" y="54453"/>
                  <a:pt x="71409" y="55262"/>
                  <a:pt x="72392" y="55262"/>
                </a:cubicBezTo>
                <a:close/>
                <a:moveTo>
                  <a:pt x="67563" y="55196"/>
                </a:moveTo>
                <a:cubicBezTo>
                  <a:pt x="69114" y="55196"/>
                  <a:pt x="69879" y="53339"/>
                  <a:pt x="68786" y="52246"/>
                </a:cubicBezTo>
                <a:cubicBezTo>
                  <a:pt x="67694" y="51154"/>
                  <a:pt x="65837" y="51940"/>
                  <a:pt x="65837" y="53470"/>
                </a:cubicBezTo>
                <a:cubicBezTo>
                  <a:pt x="65837" y="54431"/>
                  <a:pt x="66623" y="55196"/>
                  <a:pt x="67563" y="55196"/>
                </a:cubicBezTo>
                <a:close/>
                <a:moveTo>
                  <a:pt x="62734" y="55109"/>
                </a:moveTo>
                <a:cubicBezTo>
                  <a:pt x="64198" y="55109"/>
                  <a:pt x="64941" y="53339"/>
                  <a:pt x="63914" y="52312"/>
                </a:cubicBezTo>
                <a:cubicBezTo>
                  <a:pt x="62865" y="51263"/>
                  <a:pt x="61095" y="52006"/>
                  <a:pt x="61095" y="53470"/>
                </a:cubicBezTo>
                <a:cubicBezTo>
                  <a:pt x="61095" y="54366"/>
                  <a:pt x="61838" y="55109"/>
                  <a:pt x="62734" y="55109"/>
                </a:cubicBezTo>
                <a:close/>
                <a:moveTo>
                  <a:pt x="57927" y="55000"/>
                </a:moveTo>
                <a:cubicBezTo>
                  <a:pt x="59281" y="55021"/>
                  <a:pt x="59981" y="53361"/>
                  <a:pt x="59019" y="52377"/>
                </a:cubicBezTo>
                <a:cubicBezTo>
                  <a:pt x="58036" y="51416"/>
                  <a:pt x="56375" y="52093"/>
                  <a:pt x="56375" y="53470"/>
                </a:cubicBezTo>
                <a:cubicBezTo>
                  <a:pt x="56375" y="54322"/>
                  <a:pt x="57074" y="55000"/>
                  <a:pt x="57927" y="55000"/>
                </a:cubicBezTo>
                <a:close/>
                <a:moveTo>
                  <a:pt x="53098" y="54890"/>
                </a:moveTo>
                <a:cubicBezTo>
                  <a:pt x="54365" y="54890"/>
                  <a:pt x="54999" y="53361"/>
                  <a:pt x="54103" y="52465"/>
                </a:cubicBezTo>
                <a:cubicBezTo>
                  <a:pt x="53207" y="51569"/>
                  <a:pt x="51677" y="52203"/>
                  <a:pt x="51677" y="53470"/>
                </a:cubicBezTo>
                <a:cubicBezTo>
                  <a:pt x="51677" y="54257"/>
                  <a:pt x="52311" y="54890"/>
                  <a:pt x="53098" y="54890"/>
                </a:cubicBezTo>
                <a:close/>
                <a:moveTo>
                  <a:pt x="48268" y="54803"/>
                </a:moveTo>
                <a:cubicBezTo>
                  <a:pt x="49427" y="54803"/>
                  <a:pt x="50017" y="53404"/>
                  <a:pt x="49186" y="52574"/>
                </a:cubicBezTo>
                <a:cubicBezTo>
                  <a:pt x="48378" y="51766"/>
                  <a:pt x="46979" y="52334"/>
                  <a:pt x="46979" y="53492"/>
                </a:cubicBezTo>
                <a:cubicBezTo>
                  <a:pt x="46979" y="54213"/>
                  <a:pt x="47547" y="54803"/>
                  <a:pt x="48268" y="54803"/>
                </a:cubicBezTo>
                <a:close/>
                <a:moveTo>
                  <a:pt x="43439" y="54650"/>
                </a:moveTo>
                <a:cubicBezTo>
                  <a:pt x="44488" y="54650"/>
                  <a:pt x="44991" y="53404"/>
                  <a:pt x="44270" y="52662"/>
                </a:cubicBezTo>
                <a:cubicBezTo>
                  <a:pt x="43527" y="51940"/>
                  <a:pt x="42281" y="52465"/>
                  <a:pt x="42281" y="53492"/>
                </a:cubicBezTo>
                <a:cubicBezTo>
                  <a:pt x="42281" y="54147"/>
                  <a:pt x="42806" y="54650"/>
                  <a:pt x="43439" y="54650"/>
                </a:cubicBezTo>
                <a:close/>
                <a:moveTo>
                  <a:pt x="38610" y="54519"/>
                </a:moveTo>
                <a:cubicBezTo>
                  <a:pt x="39528" y="54519"/>
                  <a:pt x="39987" y="53404"/>
                  <a:pt x="39353" y="52771"/>
                </a:cubicBezTo>
                <a:cubicBezTo>
                  <a:pt x="38698" y="52115"/>
                  <a:pt x="37583" y="52574"/>
                  <a:pt x="37583" y="53492"/>
                </a:cubicBezTo>
                <a:cubicBezTo>
                  <a:pt x="37583" y="54060"/>
                  <a:pt x="38042" y="54519"/>
                  <a:pt x="38610" y="54519"/>
                </a:cubicBezTo>
                <a:close/>
                <a:moveTo>
                  <a:pt x="33803" y="54388"/>
                </a:moveTo>
                <a:cubicBezTo>
                  <a:pt x="34590" y="54388"/>
                  <a:pt x="35005" y="53426"/>
                  <a:pt x="34437" y="52858"/>
                </a:cubicBezTo>
                <a:cubicBezTo>
                  <a:pt x="33869" y="52290"/>
                  <a:pt x="32886" y="52683"/>
                  <a:pt x="32907" y="53492"/>
                </a:cubicBezTo>
                <a:cubicBezTo>
                  <a:pt x="32886" y="53994"/>
                  <a:pt x="33301" y="54388"/>
                  <a:pt x="33803" y="54388"/>
                </a:cubicBezTo>
                <a:close/>
                <a:moveTo>
                  <a:pt x="28974" y="54257"/>
                </a:moveTo>
                <a:cubicBezTo>
                  <a:pt x="29652" y="54257"/>
                  <a:pt x="30001" y="53426"/>
                  <a:pt x="29499" y="52946"/>
                </a:cubicBezTo>
                <a:cubicBezTo>
                  <a:pt x="29018" y="52465"/>
                  <a:pt x="28209" y="52814"/>
                  <a:pt x="28209" y="53492"/>
                </a:cubicBezTo>
                <a:cubicBezTo>
                  <a:pt x="28209" y="53907"/>
                  <a:pt x="28537" y="54257"/>
                  <a:pt x="28974" y="54257"/>
                </a:cubicBezTo>
                <a:close/>
                <a:moveTo>
                  <a:pt x="24145" y="54126"/>
                </a:moveTo>
                <a:cubicBezTo>
                  <a:pt x="24713" y="54126"/>
                  <a:pt x="24997" y="53426"/>
                  <a:pt x="24582" y="53033"/>
                </a:cubicBezTo>
                <a:cubicBezTo>
                  <a:pt x="24189" y="52640"/>
                  <a:pt x="23511" y="52924"/>
                  <a:pt x="23511" y="53492"/>
                </a:cubicBezTo>
                <a:cubicBezTo>
                  <a:pt x="23511" y="53841"/>
                  <a:pt x="23796" y="54126"/>
                  <a:pt x="24145" y="54126"/>
                </a:cubicBezTo>
                <a:close/>
                <a:moveTo>
                  <a:pt x="19316" y="53973"/>
                </a:moveTo>
                <a:cubicBezTo>
                  <a:pt x="19753" y="53973"/>
                  <a:pt x="19972" y="53448"/>
                  <a:pt x="19666" y="53120"/>
                </a:cubicBezTo>
                <a:cubicBezTo>
                  <a:pt x="19360" y="52814"/>
                  <a:pt x="18814" y="53033"/>
                  <a:pt x="18814" y="53492"/>
                </a:cubicBezTo>
                <a:cubicBezTo>
                  <a:pt x="18814" y="53754"/>
                  <a:pt x="19032" y="53973"/>
                  <a:pt x="19316" y="53973"/>
                </a:cubicBezTo>
                <a:close/>
                <a:moveTo>
                  <a:pt x="14487" y="53841"/>
                </a:moveTo>
                <a:cubicBezTo>
                  <a:pt x="14815" y="53841"/>
                  <a:pt x="14968" y="53448"/>
                  <a:pt x="14749" y="53230"/>
                </a:cubicBezTo>
                <a:cubicBezTo>
                  <a:pt x="14509" y="52989"/>
                  <a:pt x="14116" y="53164"/>
                  <a:pt x="14137" y="53492"/>
                </a:cubicBezTo>
                <a:cubicBezTo>
                  <a:pt x="14137" y="53689"/>
                  <a:pt x="14290" y="53841"/>
                  <a:pt x="14487" y="53841"/>
                </a:cubicBezTo>
                <a:close/>
                <a:moveTo>
                  <a:pt x="9658" y="53710"/>
                </a:moveTo>
                <a:cubicBezTo>
                  <a:pt x="9855" y="53710"/>
                  <a:pt x="9964" y="53470"/>
                  <a:pt x="9811" y="53339"/>
                </a:cubicBezTo>
                <a:cubicBezTo>
                  <a:pt x="9680" y="53186"/>
                  <a:pt x="9440" y="53295"/>
                  <a:pt x="9461" y="53492"/>
                </a:cubicBezTo>
                <a:cubicBezTo>
                  <a:pt x="9440" y="53601"/>
                  <a:pt x="9549" y="53710"/>
                  <a:pt x="9658" y="53710"/>
                </a:cubicBezTo>
                <a:close/>
                <a:moveTo>
                  <a:pt x="4829" y="53579"/>
                </a:moveTo>
                <a:cubicBezTo>
                  <a:pt x="4938" y="53579"/>
                  <a:pt x="4938" y="53383"/>
                  <a:pt x="4829" y="53404"/>
                </a:cubicBezTo>
                <a:cubicBezTo>
                  <a:pt x="4742" y="53426"/>
                  <a:pt x="4742" y="53557"/>
                  <a:pt x="4829" y="53579"/>
                </a:cubicBezTo>
                <a:close/>
                <a:moveTo>
                  <a:pt x="149591" y="48728"/>
                </a:moveTo>
                <a:cubicBezTo>
                  <a:pt x="149700" y="48728"/>
                  <a:pt x="149525" y="48554"/>
                  <a:pt x="149525" y="48663"/>
                </a:cubicBezTo>
                <a:cubicBezTo>
                  <a:pt x="149525" y="48707"/>
                  <a:pt x="149569" y="48728"/>
                  <a:pt x="149591" y="48728"/>
                </a:cubicBezTo>
                <a:close/>
                <a:moveTo>
                  <a:pt x="144784" y="48859"/>
                </a:moveTo>
                <a:cubicBezTo>
                  <a:pt x="144958" y="48859"/>
                  <a:pt x="145046" y="48641"/>
                  <a:pt x="144915" y="48510"/>
                </a:cubicBezTo>
                <a:cubicBezTo>
                  <a:pt x="144784" y="48401"/>
                  <a:pt x="144565" y="48488"/>
                  <a:pt x="144565" y="48663"/>
                </a:cubicBezTo>
                <a:cubicBezTo>
                  <a:pt x="144565" y="48772"/>
                  <a:pt x="144653" y="48859"/>
                  <a:pt x="144784" y="48859"/>
                </a:cubicBezTo>
                <a:close/>
                <a:moveTo>
                  <a:pt x="139955" y="48991"/>
                </a:moveTo>
                <a:cubicBezTo>
                  <a:pt x="140239" y="48991"/>
                  <a:pt x="140392" y="48641"/>
                  <a:pt x="140195" y="48422"/>
                </a:cubicBezTo>
                <a:cubicBezTo>
                  <a:pt x="139976" y="48204"/>
                  <a:pt x="139605" y="48357"/>
                  <a:pt x="139605" y="48663"/>
                </a:cubicBezTo>
                <a:cubicBezTo>
                  <a:pt x="139605" y="48838"/>
                  <a:pt x="139758" y="48991"/>
                  <a:pt x="139955" y="48991"/>
                </a:cubicBezTo>
                <a:close/>
                <a:moveTo>
                  <a:pt x="135126" y="49122"/>
                </a:moveTo>
                <a:cubicBezTo>
                  <a:pt x="135541" y="49122"/>
                  <a:pt x="135759" y="48619"/>
                  <a:pt x="135453" y="48335"/>
                </a:cubicBezTo>
                <a:cubicBezTo>
                  <a:pt x="135169" y="48029"/>
                  <a:pt x="134645" y="48248"/>
                  <a:pt x="134645" y="48663"/>
                </a:cubicBezTo>
                <a:cubicBezTo>
                  <a:pt x="134645" y="48925"/>
                  <a:pt x="134863" y="49122"/>
                  <a:pt x="135126" y="49122"/>
                </a:cubicBezTo>
                <a:close/>
                <a:moveTo>
                  <a:pt x="130297" y="49275"/>
                </a:moveTo>
                <a:cubicBezTo>
                  <a:pt x="130843" y="49253"/>
                  <a:pt x="131105" y="48619"/>
                  <a:pt x="130734" y="48226"/>
                </a:cubicBezTo>
                <a:cubicBezTo>
                  <a:pt x="130340" y="47854"/>
                  <a:pt x="129685" y="48117"/>
                  <a:pt x="129685" y="48663"/>
                </a:cubicBezTo>
                <a:cubicBezTo>
                  <a:pt x="129685" y="48991"/>
                  <a:pt x="129969" y="49275"/>
                  <a:pt x="130297" y="49275"/>
                </a:cubicBezTo>
                <a:close/>
                <a:moveTo>
                  <a:pt x="125467" y="49384"/>
                </a:moveTo>
                <a:cubicBezTo>
                  <a:pt x="126123" y="49384"/>
                  <a:pt x="126429" y="48597"/>
                  <a:pt x="125992" y="48138"/>
                </a:cubicBezTo>
                <a:cubicBezTo>
                  <a:pt x="125533" y="47701"/>
                  <a:pt x="124746" y="48007"/>
                  <a:pt x="124746" y="48663"/>
                </a:cubicBezTo>
                <a:cubicBezTo>
                  <a:pt x="124746" y="49056"/>
                  <a:pt x="125074" y="49384"/>
                  <a:pt x="125467" y="49384"/>
                </a:cubicBezTo>
                <a:close/>
                <a:moveTo>
                  <a:pt x="120638" y="49515"/>
                </a:moveTo>
                <a:cubicBezTo>
                  <a:pt x="121403" y="49515"/>
                  <a:pt x="121797" y="48597"/>
                  <a:pt x="121250" y="48051"/>
                </a:cubicBezTo>
                <a:cubicBezTo>
                  <a:pt x="120704" y="47505"/>
                  <a:pt x="119786" y="47898"/>
                  <a:pt x="119786" y="48663"/>
                </a:cubicBezTo>
                <a:cubicBezTo>
                  <a:pt x="119786" y="49144"/>
                  <a:pt x="120180" y="49515"/>
                  <a:pt x="120638" y="49515"/>
                </a:cubicBezTo>
                <a:close/>
                <a:moveTo>
                  <a:pt x="115831" y="49646"/>
                </a:moveTo>
                <a:cubicBezTo>
                  <a:pt x="116705" y="49646"/>
                  <a:pt x="117142" y="48575"/>
                  <a:pt x="116530" y="47964"/>
                </a:cubicBezTo>
                <a:cubicBezTo>
                  <a:pt x="115897" y="47330"/>
                  <a:pt x="114826" y="47767"/>
                  <a:pt x="114826" y="48663"/>
                </a:cubicBezTo>
                <a:cubicBezTo>
                  <a:pt x="114826" y="49209"/>
                  <a:pt x="115263" y="49646"/>
                  <a:pt x="115831" y="49646"/>
                </a:cubicBezTo>
                <a:close/>
                <a:moveTo>
                  <a:pt x="111002" y="49777"/>
                </a:moveTo>
                <a:cubicBezTo>
                  <a:pt x="111986" y="49777"/>
                  <a:pt x="112488" y="48575"/>
                  <a:pt x="111789" y="47876"/>
                </a:cubicBezTo>
                <a:cubicBezTo>
                  <a:pt x="111090" y="47177"/>
                  <a:pt x="109888" y="47680"/>
                  <a:pt x="109888" y="48663"/>
                </a:cubicBezTo>
                <a:cubicBezTo>
                  <a:pt x="109888" y="49275"/>
                  <a:pt x="110390" y="49777"/>
                  <a:pt x="111002" y="49777"/>
                </a:cubicBezTo>
                <a:close/>
                <a:moveTo>
                  <a:pt x="106173" y="49886"/>
                </a:moveTo>
                <a:cubicBezTo>
                  <a:pt x="107266" y="49886"/>
                  <a:pt x="107812" y="48575"/>
                  <a:pt x="107047" y="47789"/>
                </a:cubicBezTo>
                <a:cubicBezTo>
                  <a:pt x="106261" y="47024"/>
                  <a:pt x="104928" y="47570"/>
                  <a:pt x="104928" y="48663"/>
                </a:cubicBezTo>
                <a:cubicBezTo>
                  <a:pt x="104928" y="49340"/>
                  <a:pt x="105496" y="49886"/>
                  <a:pt x="106173" y="49886"/>
                </a:cubicBezTo>
                <a:close/>
                <a:moveTo>
                  <a:pt x="101344" y="50018"/>
                </a:moveTo>
                <a:cubicBezTo>
                  <a:pt x="102546" y="50018"/>
                  <a:pt x="103158" y="48554"/>
                  <a:pt x="102306" y="47701"/>
                </a:cubicBezTo>
                <a:cubicBezTo>
                  <a:pt x="101453" y="46849"/>
                  <a:pt x="99989" y="47461"/>
                  <a:pt x="99989" y="48663"/>
                </a:cubicBezTo>
                <a:cubicBezTo>
                  <a:pt x="99989" y="49406"/>
                  <a:pt x="100601" y="50018"/>
                  <a:pt x="101344" y="50018"/>
                </a:cubicBezTo>
                <a:close/>
                <a:moveTo>
                  <a:pt x="96515" y="50105"/>
                </a:moveTo>
                <a:cubicBezTo>
                  <a:pt x="97804" y="50105"/>
                  <a:pt x="98460" y="48554"/>
                  <a:pt x="97542" y="47636"/>
                </a:cubicBezTo>
                <a:cubicBezTo>
                  <a:pt x="96624" y="46718"/>
                  <a:pt x="95073" y="47374"/>
                  <a:pt x="95073" y="48663"/>
                </a:cubicBezTo>
                <a:cubicBezTo>
                  <a:pt x="95073" y="49449"/>
                  <a:pt x="95729" y="50105"/>
                  <a:pt x="96515" y="50105"/>
                </a:cubicBezTo>
                <a:close/>
                <a:moveTo>
                  <a:pt x="91686" y="50192"/>
                </a:moveTo>
                <a:cubicBezTo>
                  <a:pt x="93063" y="50192"/>
                  <a:pt x="93762" y="48532"/>
                  <a:pt x="92779" y="47570"/>
                </a:cubicBezTo>
                <a:cubicBezTo>
                  <a:pt x="91817" y="46609"/>
                  <a:pt x="90157" y="47286"/>
                  <a:pt x="90157" y="48663"/>
                </a:cubicBezTo>
                <a:cubicBezTo>
                  <a:pt x="90157" y="49515"/>
                  <a:pt x="90834" y="50192"/>
                  <a:pt x="91686" y="50192"/>
                </a:cubicBezTo>
                <a:close/>
                <a:moveTo>
                  <a:pt x="86857" y="50280"/>
                </a:moveTo>
                <a:cubicBezTo>
                  <a:pt x="88299" y="50280"/>
                  <a:pt x="89020" y="48532"/>
                  <a:pt x="88015" y="47505"/>
                </a:cubicBezTo>
                <a:cubicBezTo>
                  <a:pt x="86988" y="46500"/>
                  <a:pt x="85240" y="47221"/>
                  <a:pt x="85240" y="48663"/>
                </a:cubicBezTo>
                <a:cubicBezTo>
                  <a:pt x="85240" y="49559"/>
                  <a:pt x="85961" y="50280"/>
                  <a:pt x="86857" y="50280"/>
                </a:cubicBezTo>
                <a:close/>
                <a:moveTo>
                  <a:pt x="82028" y="50323"/>
                </a:moveTo>
                <a:cubicBezTo>
                  <a:pt x="83514" y="50323"/>
                  <a:pt x="84257" y="48532"/>
                  <a:pt x="83208" y="47483"/>
                </a:cubicBezTo>
                <a:cubicBezTo>
                  <a:pt x="82181" y="46434"/>
                  <a:pt x="80389" y="47177"/>
                  <a:pt x="80389" y="48663"/>
                </a:cubicBezTo>
                <a:cubicBezTo>
                  <a:pt x="80389" y="49581"/>
                  <a:pt x="81132" y="50323"/>
                  <a:pt x="82028" y="50323"/>
                </a:cubicBezTo>
                <a:close/>
                <a:moveTo>
                  <a:pt x="77221" y="50345"/>
                </a:moveTo>
                <a:cubicBezTo>
                  <a:pt x="78707" y="50345"/>
                  <a:pt x="79450" y="48532"/>
                  <a:pt x="78401" y="47483"/>
                </a:cubicBezTo>
                <a:cubicBezTo>
                  <a:pt x="77352" y="46412"/>
                  <a:pt x="75538" y="47177"/>
                  <a:pt x="75538" y="48663"/>
                </a:cubicBezTo>
                <a:cubicBezTo>
                  <a:pt x="75538" y="49581"/>
                  <a:pt x="76281" y="50323"/>
                  <a:pt x="77221" y="50345"/>
                </a:cubicBezTo>
                <a:close/>
                <a:moveTo>
                  <a:pt x="72392" y="50323"/>
                </a:moveTo>
                <a:cubicBezTo>
                  <a:pt x="73878" y="50323"/>
                  <a:pt x="74599" y="48532"/>
                  <a:pt x="73572" y="47483"/>
                </a:cubicBezTo>
                <a:cubicBezTo>
                  <a:pt x="72523" y="46434"/>
                  <a:pt x="70731" y="47177"/>
                  <a:pt x="70731" y="48663"/>
                </a:cubicBezTo>
                <a:cubicBezTo>
                  <a:pt x="70731" y="49581"/>
                  <a:pt x="71474" y="50323"/>
                  <a:pt x="72392" y="50323"/>
                </a:cubicBezTo>
                <a:close/>
                <a:moveTo>
                  <a:pt x="67563" y="50258"/>
                </a:moveTo>
                <a:cubicBezTo>
                  <a:pt x="68983" y="50258"/>
                  <a:pt x="69704" y="48532"/>
                  <a:pt x="68699" y="47527"/>
                </a:cubicBezTo>
                <a:cubicBezTo>
                  <a:pt x="67694" y="46521"/>
                  <a:pt x="65946" y="47221"/>
                  <a:pt x="65946" y="48663"/>
                </a:cubicBezTo>
                <a:cubicBezTo>
                  <a:pt x="65946" y="49537"/>
                  <a:pt x="66667" y="50258"/>
                  <a:pt x="67563" y="50258"/>
                </a:cubicBezTo>
                <a:close/>
                <a:moveTo>
                  <a:pt x="62734" y="50192"/>
                </a:moveTo>
                <a:cubicBezTo>
                  <a:pt x="64110" y="50192"/>
                  <a:pt x="64810" y="48554"/>
                  <a:pt x="63826" y="47570"/>
                </a:cubicBezTo>
                <a:cubicBezTo>
                  <a:pt x="62865" y="46609"/>
                  <a:pt x="61204" y="47286"/>
                  <a:pt x="61204" y="48663"/>
                </a:cubicBezTo>
                <a:cubicBezTo>
                  <a:pt x="61204" y="49515"/>
                  <a:pt x="61882" y="50192"/>
                  <a:pt x="62734" y="50192"/>
                </a:cubicBezTo>
                <a:close/>
                <a:moveTo>
                  <a:pt x="57905" y="50105"/>
                </a:moveTo>
                <a:cubicBezTo>
                  <a:pt x="59194" y="50105"/>
                  <a:pt x="59849" y="48554"/>
                  <a:pt x="58932" y="47636"/>
                </a:cubicBezTo>
                <a:cubicBezTo>
                  <a:pt x="58036" y="46718"/>
                  <a:pt x="56463" y="47374"/>
                  <a:pt x="56463" y="48663"/>
                </a:cubicBezTo>
                <a:cubicBezTo>
                  <a:pt x="56463" y="49449"/>
                  <a:pt x="57118" y="50105"/>
                  <a:pt x="57905" y="50105"/>
                </a:cubicBezTo>
                <a:close/>
                <a:moveTo>
                  <a:pt x="53076" y="49996"/>
                </a:moveTo>
                <a:cubicBezTo>
                  <a:pt x="54277" y="49996"/>
                  <a:pt x="54867" y="48554"/>
                  <a:pt x="54037" y="47723"/>
                </a:cubicBezTo>
                <a:cubicBezTo>
                  <a:pt x="53185" y="46871"/>
                  <a:pt x="51743" y="47461"/>
                  <a:pt x="51743" y="48663"/>
                </a:cubicBezTo>
                <a:cubicBezTo>
                  <a:pt x="51743" y="49406"/>
                  <a:pt x="52355" y="49996"/>
                  <a:pt x="53076" y="49996"/>
                </a:cubicBezTo>
                <a:close/>
                <a:moveTo>
                  <a:pt x="48268" y="49886"/>
                </a:moveTo>
                <a:cubicBezTo>
                  <a:pt x="49361" y="49886"/>
                  <a:pt x="49907" y="48575"/>
                  <a:pt x="49121" y="47789"/>
                </a:cubicBezTo>
                <a:cubicBezTo>
                  <a:pt x="48356" y="47024"/>
                  <a:pt x="47045" y="47570"/>
                  <a:pt x="47045" y="48663"/>
                </a:cubicBezTo>
                <a:cubicBezTo>
                  <a:pt x="47045" y="49340"/>
                  <a:pt x="47591" y="49886"/>
                  <a:pt x="48268" y="49886"/>
                </a:cubicBezTo>
                <a:close/>
                <a:moveTo>
                  <a:pt x="43439" y="49755"/>
                </a:moveTo>
                <a:cubicBezTo>
                  <a:pt x="44423" y="49755"/>
                  <a:pt x="44903" y="48575"/>
                  <a:pt x="44204" y="47898"/>
                </a:cubicBezTo>
                <a:cubicBezTo>
                  <a:pt x="43527" y="47199"/>
                  <a:pt x="42347" y="47701"/>
                  <a:pt x="42347" y="48663"/>
                </a:cubicBezTo>
                <a:cubicBezTo>
                  <a:pt x="42347" y="49275"/>
                  <a:pt x="42849" y="49755"/>
                  <a:pt x="43439" y="49755"/>
                </a:cubicBezTo>
                <a:close/>
                <a:moveTo>
                  <a:pt x="38610" y="49646"/>
                </a:moveTo>
                <a:cubicBezTo>
                  <a:pt x="39484" y="49646"/>
                  <a:pt x="39921" y="48597"/>
                  <a:pt x="39310" y="47964"/>
                </a:cubicBezTo>
                <a:cubicBezTo>
                  <a:pt x="38698" y="47352"/>
                  <a:pt x="37649" y="47789"/>
                  <a:pt x="37627" y="48663"/>
                </a:cubicBezTo>
                <a:cubicBezTo>
                  <a:pt x="37627" y="49209"/>
                  <a:pt x="38064" y="49646"/>
                  <a:pt x="38610" y="49646"/>
                </a:cubicBezTo>
                <a:close/>
                <a:moveTo>
                  <a:pt x="33781" y="49515"/>
                </a:moveTo>
                <a:cubicBezTo>
                  <a:pt x="34546" y="49515"/>
                  <a:pt x="34918" y="48597"/>
                  <a:pt x="34393" y="48073"/>
                </a:cubicBezTo>
                <a:cubicBezTo>
                  <a:pt x="33847" y="47527"/>
                  <a:pt x="32951" y="47898"/>
                  <a:pt x="32951" y="48663"/>
                </a:cubicBezTo>
                <a:cubicBezTo>
                  <a:pt x="32951" y="49122"/>
                  <a:pt x="33323" y="49515"/>
                  <a:pt x="33781" y="49515"/>
                </a:cubicBezTo>
                <a:close/>
                <a:moveTo>
                  <a:pt x="28974" y="49384"/>
                </a:moveTo>
                <a:cubicBezTo>
                  <a:pt x="29608" y="49384"/>
                  <a:pt x="29936" y="48597"/>
                  <a:pt x="29477" y="48138"/>
                </a:cubicBezTo>
                <a:cubicBezTo>
                  <a:pt x="29018" y="47701"/>
                  <a:pt x="28231" y="48007"/>
                  <a:pt x="28231" y="48663"/>
                </a:cubicBezTo>
                <a:cubicBezTo>
                  <a:pt x="28231" y="49056"/>
                  <a:pt x="28559" y="49384"/>
                  <a:pt x="28974" y="49384"/>
                </a:cubicBezTo>
                <a:close/>
                <a:moveTo>
                  <a:pt x="24145" y="49253"/>
                </a:moveTo>
                <a:cubicBezTo>
                  <a:pt x="24670" y="49253"/>
                  <a:pt x="24932" y="48619"/>
                  <a:pt x="24560" y="48248"/>
                </a:cubicBezTo>
                <a:cubicBezTo>
                  <a:pt x="24189" y="47876"/>
                  <a:pt x="23555" y="48138"/>
                  <a:pt x="23555" y="48663"/>
                </a:cubicBezTo>
                <a:cubicBezTo>
                  <a:pt x="23555" y="48991"/>
                  <a:pt x="23817" y="49253"/>
                  <a:pt x="24145" y="49253"/>
                </a:cubicBezTo>
                <a:close/>
                <a:moveTo>
                  <a:pt x="19316" y="49122"/>
                </a:moveTo>
                <a:cubicBezTo>
                  <a:pt x="19731" y="49122"/>
                  <a:pt x="19928" y="48619"/>
                  <a:pt x="19644" y="48335"/>
                </a:cubicBezTo>
                <a:cubicBezTo>
                  <a:pt x="19360" y="48051"/>
                  <a:pt x="18857" y="48248"/>
                  <a:pt x="18857" y="48663"/>
                </a:cubicBezTo>
                <a:cubicBezTo>
                  <a:pt x="18857" y="48903"/>
                  <a:pt x="19054" y="49122"/>
                  <a:pt x="19316" y="49122"/>
                </a:cubicBezTo>
                <a:close/>
                <a:moveTo>
                  <a:pt x="14487" y="48991"/>
                </a:moveTo>
                <a:cubicBezTo>
                  <a:pt x="14771" y="48991"/>
                  <a:pt x="14924" y="48641"/>
                  <a:pt x="14727" y="48444"/>
                </a:cubicBezTo>
                <a:cubicBezTo>
                  <a:pt x="14509" y="48226"/>
                  <a:pt x="14159" y="48379"/>
                  <a:pt x="14159" y="48663"/>
                </a:cubicBezTo>
                <a:cubicBezTo>
                  <a:pt x="14159" y="48838"/>
                  <a:pt x="14312" y="48991"/>
                  <a:pt x="14487" y="48991"/>
                </a:cubicBezTo>
                <a:close/>
                <a:moveTo>
                  <a:pt x="9658" y="48859"/>
                </a:moveTo>
                <a:cubicBezTo>
                  <a:pt x="9833" y="48859"/>
                  <a:pt x="9920" y="48641"/>
                  <a:pt x="9789" y="48532"/>
                </a:cubicBezTo>
                <a:cubicBezTo>
                  <a:pt x="9680" y="48401"/>
                  <a:pt x="9483" y="48488"/>
                  <a:pt x="9483" y="48663"/>
                </a:cubicBezTo>
                <a:cubicBezTo>
                  <a:pt x="9483" y="48772"/>
                  <a:pt x="9549" y="48838"/>
                  <a:pt x="9658" y="48859"/>
                </a:cubicBezTo>
                <a:close/>
                <a:moveTo>
                  <a:pt x="4829" y="48707"/>
                </a:moveTo>
                <a:cubicBezTo>
                  <a:pt x="4916" y="48707"/>
                  <a:pt x="4785" y="48575"/>
                  <a:pt x="4785" y="48663"/>
                </a:cubicBezTo>
                <a:cubicBezTo>
                  <a:pt x="4785" y="48685"/>
                  <a:pt x="4807" y="48707"/>
                  <a:pt x="4829" y="48707"/>
                </a:cubicBezTo>
                <a:close/>
                <a:moveTo>
                  <a:pt x="149591" y="43856"/>
                </a:moveTo>
                <a:cubicBezTo>
                  <a:pt x="149635" y="43856"/>
                  <a:pt x="149635" y="43812"/>
                  <a:pt x="149591" y="43812"/>
                </a:cubicBezTo>
                <a:cubicBezTo>
                  <a:pt x="149569" y="43812"/>
                  <a:pt x="149569" y="43856"/>
                  <a:pt x="149591" y="43856"/>
                </a:cubicBezTo>
                <a:close/>
                <a:moveTo>
                  <a:pt x="144784" y="43987"/>
                </a:moveTo>
                <a:cubicBezTo>
                  <a:pt x="144849" y="43987"/>
                  <a:pt x="144915" y="43921"/>
                  <a:pt x="144915" y="43834"/>
                </a:cubicBezTo>
                <a:cubicBezTo>
                  <a:pt x="144915" y="43637"/>
                  <a:pt x="144631" y="43637"/>
                  <a:pt x="144631" y="43834"/>
                </a:cubicBezTo>
                <a:cubicBezTo>
                  <a:pt x="144631" y="43921"/>
                  <a:pt x="144696" y="43987"/>
                  <a:pt x="144784" y="43987"/>
                </a:cubicBezTo>
                <a:close/>
                <a:moveTo>
                  <a:pt x="139955" y="44118"/>
                </a:moveTo>
                <a:cubicBezTo>
                  <a:pt x="140195" y="44118"/>
                  <a:pt x="140304" y="43834"/>
                  <a:pt x="140151" y="43659"/>
                </a:cubicBezTo>
                <a:cubicBezTo>
                  <a:pt x="139976" y="43484"/>
                  <a:pt x="139671" y="43593"/>
                  <a:pt x="139671" y="43856"/>
                </a:cubicBezTo>
                <a:cubicBezTo>
                  <a:pt x="139671" y="43987"/>
                  <a:pt x="139802" y="44118"/>
                  <a:pt x="139955" y="44118"/>
                </a:cubicBezTo>
                <a:close/>
                <a:moveTo>
                  <a:pt x="135126" y="44249"/>
                </a:moveTo>
                <a:cubicBezTo>
                  <a:pt x="135497" y="44249"/>
                  <a:pt x="135672" y="43812"/>
                  <a:pt x="135410" y="43550"/>
                </a:cubicBezTo>
                <a:cubicBezTo>
                  <a:pt x="135147" y="43288"/>
                  <a:pt x="134710" y="43462"/>
                  <a:pt x="134710" y="43834"/>
                </a:cubicBezTo>
                <a:cubicBezTo>
                  <a:pt x="134710" y="44074"/>
                  <a:pt x="134885" y="44249"/>
                  <a:pt x="135126" y="44249"/>
                </a:cubicBezTo>
                <a:close/>
                <a:moveTo>
                  <a:pt x="130297" y="44380"/>
                </a:moveTo>
                <a:cubicBezTo>
                  <a:pt x="130777" y="44380"/>
                  <a:pt x="131018" y="43790"/>
                  <a:pt x="130690" y="43462"/>
                </a:cubicBezTo>
                <a:cubicBezTo>
                  <a:pt x="130340" y="43113"/>
                  <a:pt x="129750" y="43353"/>
                  <a:pt x="129750" y="43834"/>
                </a:cubicBezTo>
                <a:cubicBezTo>
                  <a:pt x="129750" y="44140"/>
                  <a:pt x="129991" y="44380"/>
                  <a:pt x="130297" y="44380"/>
                </a:cubicBezTo>
                <a:close/>
                <a:moveTo>
                  <a:pt x="125467" y="44511"/>
                </a:moveTo>
                <a:cubicBezTo>
                  <a:pt x="126057" y="44511"/>
                  <a:pt x="126363" y="43790"/>
                  <a:pt x="125948" y="43353"/>
                </a:cubicBezTo>
                <a:cubicBezTo>
                  <a:pt x="125511" y="42938"/>
                  <a:pt x="124812" y="43244"/>
                  <a:pt x="124812" y="43834"/>
                </a:cubicBezTo>
                <a:cubicBezTo>
                  <a:pt x="124812" y="44205"/>
                  <a:pt x="125096" y="44511"/>
                  <a:pt x="125467" y="44511"/>
                </a:cubicBezTo>
                <a:close/>
                <a:moveTo>
                  <a:pt x="120638" y="44642"/>
                </a:moveTo>
                <a:cubicBezTo>
                  <a:pt x="121360" y="44642"/>
                  <a:pt x="121709" y="43768"/>
                  <a:pt x="121207" y="43266"/>
                </a:cubicBezTo>
                <a:cubicBezTo>
                  <a:pt x="120704" y="42763"/>
                  <a:pt x="119852" y="43113"/>
                  <a:pt x="119852" y="43834"/>
                </a:cubicBezTo>
                <a:cubicBezTo>
                  <a:pt x="119852" y="44271"/>
                  <a:pt x="120201" y="44642"/>
                  <a:pt x="120638" y="44642"/>
                </a:cubicBezTo>
                <a:close/>
                <a:moveTo>
                  <a:pt x="115831" y="44752"/>
                </a:moveTo>
                <a:cubicBezTo>
                  <a:pt x="116640" y="44752"/>
                  <a:pt x="117033" y="43768"/>
                  <a:pt x="116465" y="43200"/>
                </a:cubicBezTo>
                <a:cubicBezTo>
                  <a:pt x="115897" y="42610"/>
                  <a:pt x="114914" y="43025"/>
                  <a:pt x="114914" y="43834"/>
                </a:cubicBezTo>
                <a:cubicBezTo>
                  <a:pt x="114914" y="44336"/>
                  <a:pt x="115307" y="44752"/>
                  <a:pt x="115831" y="44752"/>
                </a:cubicBezTo>
                <a:close/>
                <a:moveTo>
                  <a:pt x="111002" y="44861"/>
                </a:moveTo>
                <a:cubicBezTo>
                  <a:pt x="111920" y="44861"/>
                  <a:pt x="112379" y="43746"/>
                  <a:pt x="111723" y="43113"/>
                </a:cubicBezTo>
                <a:cubicBezTo>
                  <a:pt x="111068" y="42457"/>
                  <a:pt x="109975" y="42916"/>
                  <a:pt x="109975" y="43834"/>
                </a:cubicBezTo>
                <a:cubicBezTo>
                  <a:pt x="109975" y="44402"/>
                  <a:pt x="110434" y="44861"/>
                  <a:pt x="111002" y="44861"/>
                </a:cubicBezTo>
                <a:close/>
                <a:moveTo>
                  <a:pt x="106173" y="44992"/>
                </a:moveTo>
                <a:cubicBezTo>
                  <a:pt x="107200" y="44992"/>
                  <a:pt x="107703" y="43746"/>
                  <a:pt x="106982" y="43025"/>
                </a:cubicBezTo>
                <a:cubicBezTo>
                  <a:pt x="106261" y="42304"/>
                  <a:pt x="105015" y="42807"/>
                  <a:pt x="105015" y="43834"/>
                </a:cubicBezTo>
                <a:cubicBezTo>
                  <a:pt x="105015" y="44467"/>
                  <a:pt x="105540" y="44992"/>
                  <a:pt x="106173" y="44992"/>
                </a:cubicBezTo>
                <a:close/>
                <a:moveTo>
                  <a:pt x="101344" y="45101"/>
                </a:moveTo>
                <a:cubicBezTo>
                  <a:pt x="102459" y="45101"/>
                  <a:pt x="103027" y="43746"/>
                  <a:pt x="102240" y="42938"/>
                </a:cubicBezTo>
                <a:cubicBezTo>
                  <a:pt x="101432" y="42151"/>
                  <a:pt x="100077" y="42719"/>
                  <a:pt x="100077" y="43834"/>
                </a:cubicBezTo>
                <a:cubicBezTo>
                  <a:pt x="100077" y="44533"/>
                  <a:pt x="100645" y="45101"/>
                  <a:pt x="101344" y="45101"/>
                </a:cubicBezTo>
                <a:close/>
                <a:moveTo>
                  <a:pt x="96515" y="45167"/>
                </a:moveTo>
                <a:cubicBezTo>
                  <a:pt x="97717" y="45167"/>
                  <a:pt x="98307" y="43725"/>
                  <a:pt x="97455" y="42894"/>
                </a:cubicBezTo>
                <a:cubicBezTo>
                  <a:pt x="96624" y="42042"/>
                  <a:pt x="95182" y="42654"/>
                  <a:pt x="95182" y="43834"/>
                </a:cubicBezTo>
                <a:cubicBezTo>
                  <a:pt x="95182" y="44577"/>
                  <a:pt x="95772" y="45167"/>
                  <a:pt x="96515" y="45167"/>
                </a:cubicBezTo>
                <a:close/>
                <a:moveTo>
                  <a:pt x="91686" y="45254"/>
                </a:moveTo>
                <a:cubicBezTo>
                  <a:pt x="92953" y="45254"/>
                  <a:pt x="93587" y="43725"/>
                  <a:pt x="92691" y="42829"/>
                </a:cubicBezTo>
                <a:cubicBezTo>
                  <a:pt x="91795" y="41933"/>
                  <a:pt x="90266" y="42566"/>
                  <a:pt x="90266" y="43834"/>
                </a:cubicBezTo>
                <a:cubicBezTo>
                  <a:pt x="90266" y="44620"/>
                  <a:pt x="90899" y="45254"/>
                  <a:pt x="91686" y="45254"/>
                </a:cubicBezTo>
                <a:close/>
                <a:moveTo>
                  <a:pt x="86857" y="45320"/>
                </a:moveTo>
                <a:cubicBezTo>
                  <a:pt x="88190" y="45320"/>
                  <a:pt x="88845" y="43725"/>
                  <a:pt x="87928" y="42785"/>
                </a:cubicBezTo>
                <a:cubicBezTo>
                  <a:pt x="86988" y="41845"/>
                  <a:pt x="85393" y="42523"/>
                  <a:pt x="85371" y="43834"/>
                </a:cubicBezTo>
                <a:cubicBezTo>
                  <a:pt x="85393" y="44664"/>
                  <a:pt x="86049" y="45320"/>
                  <a:pt x="86857" y="45320"/>
                </a:cubicBezTo>
                <a:close/>
                <a:moveTo>
                  <a:pt x="82028" y="45363"/>
                </a:moveTo>
                <a:cubicBezTo>
                  <a:pt x="83405" y="45363"/>
                  <a:pt x="84082" y="43725"/>
                  <a:pt x="83121" y="42763"/>
                </a:cubicBezTo>
                <a:cubicBezTo>
                  <a:pt x="82159" y="41802"/>
                  <a:pt x="80520" y="42479"/>
                  <a:pt x="80520" y="43834"/>
                </a:cubicBezTo>
                <a:cubicBezTo>
                  <a:pt x="80520" y="44686"/>
                  <a:pt x="81198" y="45363"/>
                  <a:pt x="82028" y="45363"/>
                </a:cubicBezTo>
                <a:close/>
                <a:moveTo>
                  <a:pt x="77221" y="45385"/>
                </a:moveTo>
                <a:cubicBezTo>
                  <a:pt x="78576" y="45385"/>
                  <a:pt x="79275" y="43725"/>
                  <a:pt x="78292" y="42741"/>
                </a:cubicBezTo>
                <a:cubicBezTo>
                  <a:pt x="77330" y="41780"/>
                  <a:pt x="75669" y="42457"/>
                  <a:pt x="75669" y="43834"/>
                </a:cubicBezTo>
                <a:cubicBezTo>
                  <a:pt x="75669" y="44686"/>
                  <a:pt x="76369" y="45385"/>
                  <a:pt x="77221" y="45385"/>
                </a:cubicBezTo>
                <a:close/>
                <a:moveTo>
                  <a:pt x="72392" y="45363"/>
                </a:moveTo>
                <a:cubicBezTo>
                  <a:pt x="73747" y="45363"/>
                  <a:pt x="74424" y="43725"/>
                  <a:pt x="73463" y="42763"/>
                </a:cubicBezTo>
                <a:cubicBezTo>
                  <a:pt x="72501" y="41802"/>
                  <a:pt x="70862" y="42479"/>
                  <a:pt x="70862" y="43834"/>
                </a:cubicBezTo>
                <a:cubicBezTo>
                  <a:pt x="70862" y="44686"/>
                  <a:pt x="71540" y="45363"/>
                  <a:pt x="72392" y="45363"/>
                </a:cubicBezTo>
                <a:close/>
                <a:moveTo>
                  <a:pt x="67563" y="45298"/>
                </a:moveTo>
                <a:cubicBezTo>
                  <a:pt x="68874" y="45298"/>
                  <a:pt x="69529" y="43725"/>
                  <a:pt x="68612" y="42785"/>
                </a:cubicBezTo>
                <a:cubicBezTo>
                  <a:pt x="67672" y="41867"/>
                  <a:pt x="66099" y="42523"/>
                  <a:pt x="66099" y="43834"/>
                </a:cubicBezTo>
                <a:cubicBezTo>
                  <a:pt x="66099" y="44642"/>
                  <a:pt x="66754" y="45298"/>
                  <a:pt x="67563" y="45298"/>
                </a:cubicBezTo>
                <a:close/>
                <a:moveTo>
                  <a:pt x="62734" y="45254"/>
                </a:moveTo>
                <a:cubicBezTo>
                  <a:pt x="64001" y="45254"/>
                  <a:pt x="64635" y="43725"/>
                  <a:pt x="63739" y="42829"/>
                </a:cubicBezTo>
                <a:cubicBezTo>
                  <a:pt x="62843" y="41933"/>
                  <a:pt x="61313" y="42566"/>
                  <a:pt x="61313" y="43834"/>
                </a:cubicBezTo>
                <a:cubicBezTo>
                  <a:pt x="61313" y="44620"/>
                  <a:pt x="61947" y="45254"/>
                  <a:pt x="62734" y="45254"/>
                </a:cubicBezTo>
                <a:close/>
                <a:moveTo>
                  <a:pt x="57905" y="45167"/>
                </a:moveTo>
                <a:cubicBezTo>
                  <a:pt x="59107" y="45167"/>
                  <a:pt x="59696" y="43725"/>
                  <a:pt x="58866" y="42894"/>
                </a:cubicBezTo>
                <a:cubicBezTo>
                  <a:pt x="58014" y="42042"/>
                  <a:pt x="56572" y="42654"/>
                  <a:pt x="56572" y="43834"/>
                </a:cubicBezTo>
                <a:cubicBezTo>
                  <a:pt x="56572" y="44577"/>
                  <a:pt x="57162" y="45167"/>
                  <a:pt x="57905" y="45167"/>
                </a:cubicBezTo>
                <a:close/>
                <a:moveTo>
                  <a:pt x="53076" y="45079"/>
                </a:moveTo>
                <a:cubicBezTo>
                  <a:pt x="54190" y="45079"/>
                  <a:pt x="54758" y="43746"/>
                  <a:pt x="53972" y="42960"/>
                </a:cubicBezTo>
                <a:cubicBezTo>
                  <a:pt x="53185" y="42173"/>
                  <a:pt x="51830" y="42719"/>
                  <a:pt x="51830" y="43834"/>
                </a:cubicBezTo>
                <a:cubicBezTo>
                  <a:pt x="51830" y="44533"/>
                  <a:pt x="52398" y="45079"/>
                  <a:pt x="53076" y="45079"/>
                </a:cubicBezTo>
                <a:close/>
                <a:moveTo>
                  <a:pt x="48268" y="44970"/>
                </a:moveTo>
                <a:cubicBezTo>
                  <a:pt x="49274" y="44970"/>
                  <a:pt x="49776" y="43746"/>
                  <a:pt x="49055" y="43025"/>
                </a:cubicBezTo>
                <a:cubicBezTo>
                  <a:pt x="48334" y="42326"/>
                  <a:pt x="47132" y="42829"/>
                  <a:pt x="47110" y="43834"/>
                </a:cubicBezTo>
                <a:cubicBezTo>
                  <a:pt x="47110" y="44467"/>
                  <a:pt x="47635" y="44970"/>
                  <a:pt x="48268" y="44970"/>
                </a:cubicBezTo>
                <a:close/>
                <a:moveTo>
                  <a:pt x="43439" y="44861"/>
                </a:moveTo>
                <a:cubicBezTo>
                  <a:pt x="44335" y="44861"/>
                  <a:pt x="44794" y="43768"/>
                  <a:pt x="44161" y="43113"/>
                </a:cubicBezTo>
                <a:cubicBezTo>
                  <a:pt x="43505" y="42479"/>
                  <a:pt x="42412" y="42938"/>
                  <a:pt x="42412" y="43834"/>
                </a:cubicBezTo>
                <a:cubicBezTo>
                  <a:pt x="42412" y="44402"/>
                  <a:pt x="42871" y="44861"/>
                  <a:pt x="43439" y="44861"/>
                </a:cubicBezTo>
                <a:close/>
                <a:moveTo>
                  <a:pt x="38610" y="44752"/>
                </a:moveTo>
                <a:cubicBezTo>
                  <a:pt x="39419" y="44752"/>
                  <a:pt x="39834" y="43768"/>
                  <a:pt x="39244" y="43200"/>
                </a:cubicBezTo>
                <a:cubicBezTo>
                  <a:pt x="38676" y="42610"/>
                  <a:pt x="37693" y="43025"/>
                  <a:pt x="37693" y="43834"/>
                </a:cubicBezTo>
                <a:cubicBezTo>
                  <a:pt x="37693" y="44336"/>
                  <a:pt x="38108" y="44752"/>
                  <a:pt x="38610" y="44752"/>
                </a:cubicBezTo>
                <a:close/>
                <a:moveTo>
                  <a:pt x="33781" y="44620"/>
                </a:moveTo>
                <a:cubicBezTo>
                  <a:pt x="34481" y="44620"/>
                  <a:pt x="34830" y="43768"/>
                  <a:pt x="34350" y="43288"/>
                </a:cubicBezTo>
                <a:cubicBezTo>
                  <a:pt x="33847" y="42785"/>
                  <a:pt x="32995" y="43135"/>
                  <a:pt x="32995" y="43834"/>
                </a:cubicBezTo>
                <a:cubicBezTo>
                  <a:pt x="32995" y="44271"/>
                  <a:pt x="33344" y="44620"/>
                  <a:pt x="33781" y="44620"/>
                </a:cubicBezTo>
                <a:close/>
                <a:moveTo>
                  <a:pt x="28952" y="44489"/>
                </a:moveTo>
                <a:cubicBezTo>
                  <a:pt x="29542" y="44489"/>
                  <a:pt x="29826" y="43790"/>
                  <a:pt x="29411" y="43375"/>
                </a:cubicBezTo>
                <a:cubicBezTo>
                  <a:pt x="29018" y="42960"/>
                  <a:pt x="28297" y="43244"/>
                  <a:pt x="28297" y="43834"/>
                </a:cubicBezTo>
                <a:cubicBezTo>
                  <a:pt x="28297" y="44205"/>
                  <a:pt x="28603" y="44489"/>
                  <a:pt x="28952" y="44489"/>
                </a:cubicBezTo>
                <a:close/>
                <a:moveTo>
                  <a:pt x="24123" y="44380"/>
                </a:moveTo>
                <a:cubicBezTo>
                  <a:pt x="24626" y="44380"/>
                  <a:pt x="24866" y="43790"/>
                  <a:pt x="24517" y="43440"/>
                </a:cubicBezTo>
                <a:cubicBezTo>
                  <a:pt x="24167" y="43091"/>
                  <a:pt x="23577" y="43331"/>
                  <a:pt x="23577" y="43834"/>
                </a:cubicBezTo>
                <a:cubicBezTo>
                  <a:pt x="23577" y="44118"/>
                  <a:pt x="23839" y="44380"/>
                  <a:pt x="24123" y="44380"/>
                </a:cubicBezTo>
                <a:close/>
                <a:moveTo>
                  <a:pt x="19294" y="44227"/>
                </a:moveTo>
                <a:cubicBezTo>
                  <a:pt x="19666" y="44227"/>
                  <a:pt x="19841" y="43812"/>
                  <a:pt x="19578" y="43550"/>
                </a:cubicBezTo>
                <a:cubicBezTo>
                  <a:pt x="19338" y="43309"/>
                  <a:pt x="18901" y="43484"/>
                  <a:pt x="18901" y="43834"/>
                </a:cubicBezTo>
                <a:cubicBezTo>
                  <a:pt x="18901" y="44052"/>
                  <a:pt x="19076" y="44227"/>
                  <a:pt x="19294" y="44227"/>
                </a:cubicBezTo>
                <a:close/>
                <a:moveTo>
                  <a:pt x="14487" y="44096"/>
                </a:moveTo>
                <a:cubicBezTo>
                  <a:pt x="14727" y="44096"/>
                  <a:pt x="14837" y="43812"/>
                  <a:pt x="14684" y="43637"/>
                </a:cubicBezTo>
                <a:cubicBezTo>
                  <a:pt x="14509" y="43462"/>
                  <a:pt x="14203" y="43593"/>
                  <a:pt x="14203" y="43834"/>
                </a:cubicBezTo>
                <a:cubicBezTo>
                  <a:pt x="14203" y="43987"/>
                  <a:pt x="14334" y="44096"/>
                  <a:pt x="14487" y="44096"/>
                </a:cubicBezTo>
                <a:close/>
                <a:moveTo>
                  <a:pt x="9658" y="43987"/>
                </a:moveTo>
                <a:cubicBezTo>
                  <a:pt x="9724" y="43987"/>
                  <a:pt x="9811" y="43921"/>
                  <a:pt x="9811" y="43834"/>
                </a:cubicBezTo>
                <a:cubicBezTo>
                  <a:pt x="9811" y="43615"/>
                  <a:pt x="9418" y="43987"/>
                  <a:pt x="9658" y="43987"/>
                </a:cubicBezTo>
                <a:close/>
                <a:moveTo>
                  <a:pt x="4829" y="43877"/>
                </a:moveTo>
                <a:cubicBezTo>
                  <a:pt x="4873" y="43877"/>
                  <a:pt x="4873" y="43812"/>
                  <a:pt x="4829" y="43812"/>
                </a:cubicBezTo>
                <a:cubicBezTo>
                  <a:pt x="4807" y="43812"/>
                  <a:pt x="4807" y="43877"/>
                  <a:pt x="4829" y="43877"/>
                </a:cubicBezTo>
                <a:close/>
                <a:moveTo>
                  <a:pt x="149591" y="39027"/>
                </a:moveTo>
                <a:cubicBezTo>
                  <a:pt x="149613" y="39027"/>
                  <a:pt x="149613" y="39005"/>
                  <a:pt x="149591" y="39005"/>
                </a:cubicBezTo>
                <a:cubicBezTo>
                  <a:pt x="149591" y="39005"/>
                  <a:pt x="149591" y="39027"/>
                  <a:pt x="149591" y="39027"/>
                </a:cubicBezTo>
                <a:close/>
                <a:moveTo>
                  <a:pt x="144784" y="39114"/>
                </a:moveTo>
                <a:cubicBezTo>
                  <a:pt x="144937" y="39114"/>
                  <a:pt x="144674" y="38852"/>
                  <a:pt x="144674" y="39027"/>
                </a:cubicBezTo>
                <a:cubicBezTo>
                  <a:pt x="144674" y="39070"/>
                  <a:pt x="144718" y="39114"/>
                  <a:pt x="144784" y="39114"/>
                </a:cubicBezTo>
                <a:close/>
                <a:moveTo>
                  <a:pt x="139955" y="39245"/>
                </a:moveTo>
                <a:cubicBezTo>
                  <a:pt x="140064" y="39245"/>
                  <a:pt x="140173" y="39136"/>
                  <a:pt x="140173" y="39005"/>
                </a:cubicBezTo>
                <a:cubicBezTo>
                  <a:pt x="140173" y="38721"/>
                  <a:pt x="139714" y="38721"/>
                  <a:pt x="139714" y="39005"/>
                </a:cubicBezTo>
                <a:cubicBezTo>
                  <a:pt x="139714" y="39136"/>
                  <a:pt x="139823" y="39245"/>
                  <a:pt x="139955" y="39245"/>
                </a:cubicBezTo>
                <a:close/>
                <a:moveTo>
                  <a:pt x="135126" y="39376"/>
                </a:moveTo>
                <a:cubicBezTo>
                  <a:pt x="135453" y="39376"/>
                  <a:pt x="135606" y="38983"/>
                  <a:pt x="135366" y="38764"/>
                </a:cubicBezTo>
                <a:cubicBezTo>
                  <a:pt x="135147" y="38524"/>
                  <a:pt x="134754" y="38699"/>
                  <a:pt x="134754" y="39005"/>
                </a:cubicBezTo>
                <a:cubicBezTo>
                  <a:pt x="134754" y="39223"/>
                  <a:pt x="134929" y="39376"/>
                  <a:pt x="135126" y="39376"/>
                </a:cubicBezTo>
                <a:close/>
                <a:moveTo>
                  <a:pt x="130297" y="39485"/>
                </a:moveTo>
                <a:cubicBezTo>
                  <a:pt x="130734" y="39485"/>
                  <a:pt x="130930" y="38983"/>
                  <a:pt x="130646" y="38677"/>
                </a:cubicBezTo>
                <a:cubicBezTo>
                  <a:pt x="130340" y="38371"/>
                  <a:pt x="129816" y="38590"/>
                  <a:pt x="129816" y="39005"/>
                </a:cubicBezTo>
                <a:cubicBezTo>
                  <a:pt x="129816" y="39289"/>
                  <a:pt x="130034" y="39485"/>
                  <a:pt x="130297" y="39485"/>
                </a:cubicBezTo>
                <a:close/>
                <a:moveTo>
                  <a:pt x="125467" y="39617"/>
                </a:moveTo>
                <a:cubicBezTo>
                  <a:pt x="126014" y="39617"/>
                  <a:pt x="126276" y="38961"/>
                  <a:pt x="125905" y="38590"/>
                </a:cubicBezTo>
                <a:cubicBezTo>
                  <a:pt x="125511" y="38218"/>
                  <a:pt x="124878" y="38480"/>
                  <a:pt x="124878" y="39005"/>
                </a:cubicBezTo>
                <a:cubicBezTo>
                  <a:pt x="124878" y="39354"/>
                  <a:pt x="125140" y="39617"/>
                  <a:pt x="125467" y="39617"/>
                </a:cubicBezTo>
                <a:close/>
                <a:moveTo>
                  <a:pt x="120638" y="39748"/>
                </a:moveTo>
                <a:cubicBezTo>
                  <a:pt x="121294" y="39748"/>
                  <a:pt x="121622" y="38961"/>
                  <a:pt x="121163" y="38502"/>
                </a:cubicBezTo>
                <a:cubicBezTo>
                  <a:pt x="120704" y="38043"/>
                  <a:pt x="119917" y="38371"/>
                  <a:pt x="119917" y="39005"/>
                </a:cubicBezTo>
                <a:cubicBezTo>
                  <a:pt x="119917" y="39420"/>
                  <a:pt x="120245" y="39748"/>
                  <a:pt x="120638" y="39748"/>
                </a:cubicBezTo>
                <a:close/>
                <a:moveTo>
                  <a:pt x="115831" y="39857"/>
                </a:moveTo>
                <a:cubicBezTo>
                  <a:pt x="116574" y="39857"/>
                  <a:pt x="116946" y="38961"/>
                  <a:pt x="116421" y="38415"/>
                </a:cubicBezTo>
                <a:cubicBezTo>
                  <a:pt x="115875" y="37890"/>
                  <a:pt x="114979" y="38262"/>
                  <a:pt x="114979" y="39005"/>
                </a:cubicBezTo>
                <a:cubicBezTo>
                  <a:pt x="114979" y="39485"/>
                  <a:pt x="115351" y="39857"/>
                  <a:pt x="115831" y="39857"/>
                </a:cubicBezTo>
                <a:close/>
                <a:moveTo>
                  <a:pt x="111002" y="39966"/>
                </a:moveTo>
                <a:cubicBezTo>
                  <a:pt x="111833" y="39966"/>
                  <a:pt x="112270" y="38939"/>
                  <a:pt x="111658" y="38349"/>
                </a:cubicBezTo>
                <a:cubicBezTo>
                  <a:pt x="111068" y="37737"/>
                  <a:pt x="110041" y="38174"/>
                  <a:pt x="110041" y="39005"/>
                </a:cubicBezTo>
                <a:cubicBezTo>
                  <a:pt x="110041" y="39551"/>
                  <a:pt x="110478" y="39966"/>
                  <a:pt x="111002" y="39966"/>
                </a:cubicBezTo>
                <a:close/>
                <a:moveTo>
                  <a:pt x="106173" y="40054"/>
                </a:moveTo>
                <a:cubicBezTo>
                  <a:pt x="107091" y="40054"/>
                  <a:pt x="107572" y="38939"/>
                  <a:pt x="106916" y="38284"/>
                </a:cubicBezTo>
                <a:cubicBezTo>
                  <a:pt x="106239" y="37628"/>
                  <a:pt x="105124" y="38087"/>
                  <a:pt x="105124" y="39005"/>
                </a:cubicBezTo>
                <a:cubicBezTo>
                  <a:pt x="105124" y="39595"/>
                  <a:pt x="105583" y="40054"/>
                  <a:pt x="106173" y="40054"/>
                </a:cubicBezTo>
                <a:close/>
                <a:moveTo>
                  <a:pt x="101344" y="40163"/>
                </a:moveTo>
                <a:cubicBezTo>
                  <a:pt x="102371" y="40163"/>
                  <a:pt x="102874" y="38917"/>
                  <a:pt x="102153" y="38196"/>
                </a:cubicBezTo>
                <a:cubicBezTo>
                  <a:pt x="101432" y="37475"/>
                  <a:pt x="100186" y="38000"/>
                  <a:pt x="100186" y="39005"/>
                </a:cubicBezTo>
                <a:cubicBezTo>
                  <a:pt x="100186" y="39660"/>
                  <a:pt x="100710" y="40163"/>
                  <a:pt x="101344" y="40163"/>
                </a:cubicBezTo>
                <a:close/>
                <a:moveTo>
                  <a:pt x="96515" y="40250"/>
                </a:moveTo>
                <a:cubicBezTo>
                  <a:pt x="97608" y="40250"/>
                  <a:pt x="98154" y="38917"/>
                  <a:pt x="97389" y="38153"/>
                </a:cubicBezTo>
                <a:cubicBezTo>
                  <a:pt x="96603" y="37366"/>
                  <a:pt x="95291" y="37912"/>
                  <a:pt x="95291" y="39005"/>
                </a:cubicBezTo>
                <a:cubicBezTo>
                  <a:pt x="95291" y="39704"/>
                  <a:pt x="95838" y="40250"/>
                  <a:pt x="96515" y="40250"/>
                </a:cubicBezTo>
                <a:close/>
                <a:moveTo>
                  <a:pt x="91686" y="40316"/>
                </a:moveTo>
                <a:cubicBezTo>
                  <a:pt x="92844" y="40316"/>
                  <a:pt x="93434" y="38917"/>
                  <a:pt x="92604" y="38087"/>
                </a:cubicBezTo>
                <a:cubicBezTo>
                  <a:pt x="91795" y="37279"/>
                  <a:pt x="90397" y="37847"/>
                  <a:pt x="90397" y="39005"/>
                </a:cubicBezTo>
                <a:cubicBezTo>
                  <a:pt x="90397" y="39726"/>
                  <a:pt x="90965" y="40316"/>
                  <a:pt x="91686" y="40316"/>
                </a:cubicBezTo>
                <a:close/>
                <a:moveTo>
                  <a:pt x="86857" y="40359"/>
                </a:moveTo>
                <a:cubicBezTo>
                  <a:pt x="88081" y="40359"/>
                  <a:pt x="88671" y="38917"/>
                  <a:pt x="87819" y="38065"/>
                </a:cubicBezTo>
                <a:cubicBezTo>
                  <a:pt x="86966" y="37213"/>
                  <a:pt x="85502" y="37803"/>
                  <a:pt x="85502" y="39005"/>
                </a:cubicBezTo>
                <a:cubicBezTo>
                  <a:pt x="85524" y="39770"/>
                  <a:pt x="86114" y="40359"/>
                  <a:pt x="86857" y="40359"/>
                </a:cubicBezTo>
                <a:close/>
                <a:moveTo>
                  <a:pt x="82028" y="40403"/>
                </a:moveTo>
                <a:cubicBezTo>
                  <a:pt x="83252" y="40403"/>
                  <a:pt x="83864" y="38939"/>
                  <a:pt x="83011" y="38065"/>
                </a:cubicBezTo>
                <a:cubicBezTo>
                  <a:pt x="82159" y="37213"/>
                  <a:pt x="80695" y="37803"/>
                  <a:pt x="80673" y="39005"/>
                </a:cubicBezTo>
                <a:cubicBezTo>
                  <a:pt x="80673" y="39770"/>
                  <a:pt x="81285" y="40403"/>
                  <a:pt x="82028" y="40403"/>
                </a:cubicBezTo>
                <a:close/>
                <a:moveTo>
                  <a:pt x="77221" y="40403"/>
                </a:moveTo>
                <a:cubicBezTo>
                  <a:pt x="78444" y="40403"/>
                  <a:pt x="79078" y="38895"/>
                  <a:pt x="78204" y="38021"/>
                </a:cubicBezTo>
                <a:cubicBezTo>
                  <a:pt x="77330" y="37147"/>
                  <a:pt x="75822" y="37759"/>
                  <a:pt x="75822" y="39005"/>
                </a:cubicBezTo>
                <a:cubicBezTo>
                  <a:pt x="75822" y="39770"/>
                  <a:pt x="76434" y="40403"/>
                  <a:pt x="77221" y="40403"/>
                </a:cubicBezTo>
                <a:close/>
                <a:moveTo>
                  <a:pt x="72392" y="40403"/>
                </a:moveTo>
                <a:cubicBezTo>
                  <a:pt x="73594" y="40403"/>
                  <a:pt x="74205" y="38939"/>
                  <a:pt x="73353" y="38065"/>
                </a:cubicBezTo>
                <a:cubicBezTo>
                  <a:pt x="72501" y="37213"/>
                  <a:pt x="71037" y="37803"/>
                  <a:pt x="71015" y="39005"/>
                </a:cubicBezTo>
                <a:cubicBezTo>
                  <a:pt x="71015" y="39770"/>
                  <a:pt x="71627" y="40403"/>
                  <a:pt x="72392" y="40403"/>
                </a:cubicBezTo>
                <a:close/>
                <a:moveTo>
                  <a:pt x="67563" y="40359"/>
                </a:moveTo>
                <a:cubicBezTo>
                  <a:pt x="68765" y="40359"/>
                  <a:pt x="69376" y="38917"/>
                  <a:pt x="68524" y="38065"/>
                </a:cubicBezTo>
                <a:cubicBezTo>
                  <a:pt x="67672" y="37213"/>
                  <a:pt x="66208" y="37803"/>
                  <a:pt x="66208" y="39005"/>
                </a:cubicBezTo>
                <a:cubicBezTo>
                  <a:pt x="66208" y="39770"/>
                  <a:pt x="66820" y="40359"/>
                  <a:pt x="67563" y="40359"/>
                </a:cubicBezTo>
                <a:close/>
                <a:moveTo>
                  <a:pt x="62756" y="40316"/>
                </a:moveTo>
                <a:cubicBezTo>
                  <a:pt x="63914" y="40316"/>
                  <a:pt x="64482" y="38917"/>
                  <a:pt x="63673" y="38109"/>
                </a:cubicBezTo>
                <a:cubicBezTo>
                  <a:pt x="62843" y="37279"/>
                  <a:pt x="61445" y="37868"/>
                  <a:pt x="61445" y="39027"/>
                </a:cubicBezTo>
                <a:cubicBezTo>
                  <a:pt x="61445" y="39726"/>
                  <a:pt x="62035" y="40316"/>
                  <a:pt x="62756" y="40316"/>
                </a:cubicBezTo>
                <a:close/>
                <a:moveTo>
                  <a:pt x="57927" y="40228"/>
                </a:moveTo>
                <a:cubicBezTo>
                  <a:pt x="58997" y="40228"/>
                  <a:pt x="59544" y="38917"/>
                  <a:pt x="58779" y="38153"/>
                </a:cubicBezTo>
                <a:cubicBezTo>
                  <a:pt x="58014" y="37388"/>
                  <a:pt x="56703" y="37934"/>
                  <a:pt x="56703" y="39027"/>
                </a:cubicBezTo>
                <a:cubicBezTo>
                  <a:pt x="56703" y="39682"/>
                  <a:pt x="57249" y="40228"/>
                  <a:pt x="57927" y="40228"/>
                </a:cubicBezTo>
                <a:close/>
                <a:moveTo>
                  <a:pt x="53098" y="40163"/>
                </a:moveTo>
                <a:cubicBezTo>
                  <a:pt x="54103" y="40163"/>
                  <a:pt x="54605" y="38939"/>
                  <a:pt x="53906" y="38218"/>
                </a:cubicBezTo>
                <a:cubicBezTo>
                  <a:pt x="53185" y="37497"/>
                  <a:pt x="51961" y="38000"/>
                  <a:pt x="51961" y="39027"/>
                </a:cubicBezTo>
                <a:cubicBezTo>
                  <a:pt x="51961" y="39638"/>
                  <a:pt x="52464" y="40163"/>
                  <a:pt x="53098" y="40163"/>
                </a:cubicBezTo>
                <a:close/>
                <a:moveTo>
                  <a:pt x="48268" y="40054"/>
                </a:moveTo>
                <a:cubicBezTo>
                  <a:pt x="49208" y="40054"/>
                  <a:pt x="49667" y="38917"/>
                  <a:pt x="49011" y="38262"/>
                </a:cubicBezTo>
                <a:cubicBezTo>
                  <a:pt x="48356" y="37606"/>
                  <a:pt x="47220" y="38065"/>
                  <a:pt x="47220" y="39005"/>
                </a:cubicBezTo>
                <a:cubicBezTo>
                  <a:pt x="47220" y="39573"/>
                  <a:pt x="47700" y="40054"/>
                  <a:pt x="48268" y="40054"/>
                </a:cubicBezTo>
                <a:close/>
                <a:moveTo>
                  <a:pt x="43439" y="39944"/>
                </a:moveTo>
                <a:cubicBezTo>
                  <a:pt x="44270" y="39944"/>
                  <a:pt x="44685" y="38939"/>
                  <a:pt x="44095" y="38349"/>
                </a:cubicBezTo>
                <a:cubicBezTo>
                  <a:pt x="43505" y="37759"/>
                  <a:pt x="42500" y="38174"/>
                  <a:pt x="42500" y="39005"/>
                </a:cubicBezTo>
                <a:cubicBezTo>
                  <a:pt x="42500" y="39529"/>
                  <a:pt x="42915" y="39944"/>
                  <a:pt x="43439" y="39944"/>
                </a:cubicBezTo>
                <a:close/>
                <a:moveTo>
                  <a:pt x="38610" y="39835"/>
                </a:moveTo>
                <a:cubicBezTo>
                  <a:pt x="39353" y="39835"/>
                  <a:pt x="39703" y="38939"/>
                  <a:pt x="39200" y="38437"/>
                </a:cubicBezTo>
                <a:cubicBezTo>
                  <a:pt x="38676" y="37912"/>
                  <a:pt x="37802" y="38284"/>
                  <a:pt x="37802" y="39005"/>
                </a:cubicBezTo>
                <a:cubicBezTo>
                  <a:pt x="37802" y="39464"/>
                  <a:pt x="38173" y="39835"/>
                  <a:pt x="38610" y="39835"/>
                </a:cubicBezTo>
                <a:close/>
                <a:moveTo>
                  <a:pt x="33781" y="39704"/>
                </a:moveTo>
                <a:cubicBezTo>
                  <a:pt x="34415" y="39704"/>
                  <a:pt x="34743" y="38939"/>
                  <a:pt x="34284" y="38502"/>
                </a:cubicBezTo>
                <a:cubicBezTo>
                  <a:pt x="33847" y="38043"/>
                  <a:pt x="33082" y="38371"/>
                  <a:pt x="33082" y="39005"/>
                </a:cubicBezTo>
                <a:cubicBezTo>
                  <a:pt x="33082" y="39398"/>
                  <a:pt x="33410" y="39704"/>
                  <a:pt x="33781" y="39704"/>
                </a:cubicBezTo>
                <a:close/>
                <a:moveTo>
                  <a:pt x="28974" y="39595"/>
                </a:moveTo>
                <a:cubicBezTo>
                  <a:pt x="29499" y="39595"/>
                  <a:pt x="29761" y="38961"/>
                  <a:pt x="29389" y="38590"/>
                </a:cubicBezTo>
                <a:cubicBezTo>
                  <a:pt x="29018" y="38218"/>
                  <a:pt x="28384" y="38480"/>
                  <a:pt x="28384" y="39005"/>
                </a:cubicBezTo>
                <a:cubicBezTo>
                  <a:pt x="28384" y="39332"/>
                  <a:pt x="28646" y="39595"/>
                  <a:pt x="28974" y="39595"/>
                </a:cubicBezTo>
                <a:close/>
                <a:moveTo>
                  <a:pt x="24145" y="39464"/>
                </a:moveTo>
                <a:cubicBezTo>
                  <a:pt x="24560" y="39464"/>
                  <a:pt x="24779" y="38961"/>
                  <a:pt x="24473" y="38677"/>
                </a:cubicBezTo>
                <a:cubicBezTo>
                  <a:pt x="24189" y="38371"/>
                  <a:pt x="23664" y="38590"/>
                  <a:pt x="23664" y="39005"/>
                </a:cubicBezTo>
                <a:cubicBezTo>
                  <a:pt x="23664" y="39267"/>
                  <a:pt x="23883" y="39464"/>
                  <a:pt x="24145" y="39464"/>
                </a:cubicBezTo>
                <a:close/>
                <a:moveTo>
                  <a:pt x="19316" y="39354"/>
                </a:moveTo>
                <a:cubicBezTo>
                  <a:pt x="19622" y="39354"/>
                  <a:pt x="19775" y="38983"/>
                  <a:pt x="19556" y="38764"/>
                </a:cubicBezTo>
                <a:cubicBezTo>
                  <a:pt x="19338" y="38546"/>
                  <a:pt x="18967" y="38699"/>
                  <a:pt x="18967" y="39005"/>
                </a:cubicBezTo>
                <a:cubicBezTo>
                  <a:pt x="18967" y="39201"/>
                  <a:pt x="19119" y="39354"/>
                  <a:pt x="19316" y="39354"/>
                </a:cubicBezTo>
                <a:close/>
                <a:moveTo>
                  <a:pt x="14487" y="39223"/>
                </a:moveTo>
                <a:cubicBezTo>
                  <a:pt x="14684" y="39223"/>
                  <a:pt x="14771" y="38983"/>
                  <a:pt x="14640" y="38852"/>
                </a:cubicBezTo>
                <a:cubicBezTo>
                  <a:pt x="14509" y="38721"/>
                  <a:pt x="14269" y="38808"/>
                  <a:pt x="14269" y="39005"/>
                </a:cubicBezTo>
                <a:cubicBezTo>
                  <a:pt x="14269" y="39136"/>
                  <a:pt x="14378" y="39223"/>
                  <a:pt x="14487" y="39223"/>
                </a:cubicBezTo>
                <a:close/>
                <a:moveTo>
                  <a:pt x="9658" y="39114"/>
                </a:moveTo>
                <a:cubicBezTo>
                  <a:pt x="9789" y="39114"/>
                  <a:pt x="9789" y="38917"/>
                  <a:pt x="9658" y="38917"/>
                </a:cubicBezTo>
                <a:cubicBezTo>
                  <a:pt x="9527" y="38917"/>
                  <a:pt x="9527" y="39114"/>
                  <a:pt x="9658" y="39114"/>
                </a:cubicBezTo>
                <a:close/>
                <a:moveTo>
                  <a:pt x="144784" y="34219"/>
                </a:moveTo>
                <a:cubicBezTo>
                  <a:pt x="144805" y="34219"/>
                  <a:pt x="144827" y="34198"/>
                  <a:pt x="144827" y="34198"/>
                </a:cubicBezTo>
                <a:cubicBezTo>
                  <a:pt x="144827" y="34132"/>
                  <a:pt x="144740" y="34132"/>
                  <a:pt x="144740" y="34198"/>
                </a:cubicBezTo>
                <a:cubicBezTo>
                  <a:pt x="144740" y="34198"/>
                  <a:pt x="144762" y="34219"/>
                  <a:pt x="144784" y="34219"/>
                </a:cubicBezTo>
                <a:close/>
                <a:moveTo>
                  <a:pt x="139955" y="34350"/>
                </a:moveTo>
                <a:cubicBezTo>
                  <a:pt x="140042" y="34350"/>
                  <a:pt x="140108" y="34285"/>
                  <a:pt x="140108" y="34176"/>
                </a:cubicBezTo>
                <a:cubicBezTo>
                  <a:pt x="140108" y="34088"/>
                  <a:pt x="140042" y="34023"/>
                  <a:pt x="139955" y="34023"/>
                </a:cubicBezTo>
                <a:cubicBezTo>
                  <a:pt x="139867" y="34023"/>
                  <a:pt x="139802" y="34088"/>
                  <a:pt x="139802" y="34176"/>
                </a:cubicBezTo>
                <a:cubicBezTo>
                  <a:pt x="139802" y="34285"/>
                  <a:pt x="139867" y="34350"/>
                  <a:pt x="139955" y="34350"/>
                </a:cubicBezTo>
                <a:close/>
                <a:moveTo>
                  <a:pt x="135126" y="34460"/>
                </a:moveTo>
                <a:cubicBezTo>
                  <a:pt x="135366" y="34460"/>
                  <a:pt x="135497" y="34176"/>
                  <a:pt x="135322" y="34001"/>
                </a:cubicBezTo>
                <a:cubicBezTo>
                  <a:pt x="135147" y="33826"/>
                  <a:pt x="134863" y="33957"/>
                  <a:pt x="134863" y="34198"/>
                </a:cubicBezTo>
                <a:cubicBezTo>
                  <a:pt x="134863" y="34350"/>
                  <a:pt x="134973" y="34460"/>
                  <a:pt x="135126" y="34460"/>
                </a:cubicBezTo>
                <a:close/>
                <a:moveTo>
                  <a:pt x="130297" y="34591"/>
                </a:moveTo>
                <a:cubicBezTo>
                  <a:pt x="130668" y="34591"/>
                  <a:pt x="130865" y="34154"/>
                  <a:pt x="130602" y="33892"/>
                </a:cubicBezTo>
                <a:cubicBezTo>
                  <a:pt x="130340" y="33629"/>
                  <a:pt x="129881" y="33826"/>
                  <a:pt x="129881" y="34198"/>
                </a:cubicBezTo>
                <a:cubicBezTo>
                  <a:pt x="129881" y="34416"/>
                  <a:pt x="130078" y="34591"/>
                  <a:pt x="130297" y="34591"/>
                </a:cubicBezTo>
                <a:close/>
                <a:moveTo>
                  <a:pt x="125489" y="34700"/>
                </a:moveTo>
                <a:cubicBezTo>
                  <a:pt x="125948" y="34700"/>
                  <a:pt x="126167" y="34132"/>
                  <a:pt x="125839" y="33804"/>
                </a:cubicBezTo>
                <a:cubicBezTo>
                  <a:pt x="125511" y="33476"/>
                  <a:pt x="124965" y="33717"/>
                  <a:pt x="124965" y="34176"/>
                </a:cubicBezTo>
                <a:cubicBezTo>
                  <a:pt x="124965" y="34482"/>
                  <a:pt x="125183" y="34700"/>
                  <a:pt x="125489" y="34700"/>
                </a:cubicBezTo>
                <a:close/>
                <a:moveTo>
                  <a:pt x="120660" y="34831"/>
                </a:moveTo>
                <a:cubicBezTo>
                  <a:pt x="121228" y="34831"/>
                  <a:pt x="121512" y="34132"/>
                  <a:pt x="121119" y="33739"/>
                </a:cubicBezTo>
                <a:cubicBezTo>
                  <a:pt x="120704" y="33323"/>
                  <a:pt x="120005" y="33608"/>
                  <a:pt x="120005" y="34176"/>
                </a:cubicBezTo>
                <a:cubicBezTo>
                  <a:pt x="120005" y="34547"/>
                  <a:pt x="120289" y="34831"/>
                  <a:pt x="120660" y="34831"/>
                </a:cubicBezTo>
                <a:close/>
                <a:moveTo>
                  <a:pt x="115831" y="34940"/>
                </a:moveTo>
                <a:cubicBezTo>
                  <a:pt x="116509" y="34940"/>
                  <a:pt x="116836" y="34132"/>
                  <a:pt x="116356" y="33651"/>
                </a:cubicBezTo>
                <a:cubicBezTo>
                  <a:pt x="115875" y="33171"/>
                  <a:pt x="115066" y="33520"/>
                  <a:pt x="115088" y="34176"/>
                </a:cubicBezTo>
                <a:cubicBezTo>
                  <a:pt x="115066" y="34591"/>
                  <a:pt x="115416" y="34940"/>
                  <a:pt x="115831" y="34940"/>
                </a:cubicBezTo>
                <a:close/>
                <a:moveTo>
                  <a:pt x="111002" y="35028"/>
                </a:moveTo>
                <a:cubicBezTo>
                  <a:pt x="111745" y="35028"/>
                  <a:pt x="112138" y="34110"/>
                  <a:pt x="111592" y="33586"/>
                </a:cubicBezTo>
                <a:cubicBezTo>
                  <a:pt x="111068" y="33061"/>
                  <a:pt x="110150" y="33433"/>
                  <a:pt x="110150" y="34176"/>
                </a:cubicBezTo>
                <a:cubicBezTo>
                  <a:pt x="110150" y="34656"/>
                  <a:pt x="110543" y="35028"/>
                  <a:pt x="111002" y="35028"/>
                </a:cubicBezTo>
                <a:close/>
                <a:moveTo>
                  <a:pt x="106173" y="35137"/>
                </a:moveTo>
                <a:cubicBezTo>
                  <a:pt x="107025" y="35137"/>
                  <a:pt x="107441" y="34110"/>
                  <a:pt x="106851" y="33520"/>
                </a:cubicBezTo>
                <a:cubicBezTo>
                  <a:pt x="106239" y="32908"/>
                  <a:pt x="105234" y="33345"/>
                  <a:pt x="105234" y="34176"/>
                </a:cubicBezTo>
                <a:cubicBezTo>
                  <a:pt x="105234" y="34722"/>
                  <a:pt x="105649" y="35137"/>
                  <a:pt x="106173" y="35137"/>
                </a:cubicBezTo>
                <a:close/>
                <a:moveTo>
                  <a:pt x="101344" y="35225"/>
                </a:moveTo>
                <a:cubicBezTo>
                  <a:pt x="102262" y="35225"/>
                  <a:pt x="102743" y="34110"/>
                  <a:pt x="102087" y="33455"/>
                </a:cubicBezTo>
                <a:cubicBezTo>
                  <a:pt x="101432" y="32799"/>
                  <a:pt x="100317" y="33258"/>
                  <a:pt x="100317" y="34176"/>
                </a:cubicBezTo>
                <a:cubicBezTo>
                  <a:pt x="100317" y="34766"/>
                  <a:pt x="100776" y="35225"/>
                  <a:pt x="101344" y="35225"/>
                </a:cubicBezTo>
                <a:close/>
                <a:moveTo>
                  <a:pt x="96515" y="35290"/>
                </a:moveTo>
                <a:cubicBezTo>
                  <a:pt x="97520" y="35290"/>
                  <a:pt x="98023" y="34088"/>
                  <a:pt x="97302" y="33389"/>
                </a:cubicBezTo>
                <a:cubicBezTo>
                  <a:pt x="96603" y="32690"/>
                  <a:pt x="95423" y="33192"/>
                  <a:pt x="95423" y="34176"/>
                </a:cubicBezTo>
                <a:cubicBezTo>
                  <a:pt x="95423" y="34809"/>
                  <a:pt x="95903" y="35290"/>
                  <a:pt x="96515" y="35290"/>
                </a:cubicBezTo>
                <a:close/>
                <a:moveTo>
                  <a:pt x="91708" y="35356"/>
                </a:moveTo>
                <a:cubicBezTo>
                  <a:pt x="92757" y="35356"/>
                  <a:pt x="93281" y="34088"/>
                  <a:pt x="92538" y="33345"/>
                </a:cubicBezTo>
                <a:cubicBezTo>
                  <a:pt x="91774" y="32602"/>
                  <a:pt x="90528" y="33127"/>
                  <a:pt x="90528" y="34176"/>
                </a:cubicBezTo>
                <a:cubicBezTo>
                  <a:pt x="90528" y="34831"/>
                  <a:pt x="91052" y="35356"/>
                  <a:pt x="91708" y="35356"/>
                </a:cubicBezTo>
                <a:close/>
                <a:moveTo>
                  <a:pt x="86879" y="35399"/>
                </a:moveTo>
                <a:cubicBezTo>
                  <a:pt x="87950" y="35399"/>
                  <a:pt x="88496" y="34088"/>
                  <a:pt x="87731" y="33323"/>
                </a:cubicBezTo>
                <a:cubicBezTo>
                  <a:pt x="86966" y="32559"/>
                  <a:pt x="85655" y="33105"/>
                  <a:pt x="85655" y="34176"/>
                </a:cubicBezTo>
                <a:cubicBezTo>
                  <a:pt x="85655" y="34853"/>
                  <a:pt x="86202" y="35399"/>
                  <a:pt x="86879" y="35399"/>
                </a:cubicBezTo>
                <a:close/>
                <a:moveTo>
                  <a:pt x="82050" y="35421"/>
                </a:moveTo>
                <a:cubicBezTo>
                  <a:pt x="83164" y="35421"/>
                  <a:pt x="83711" y="34088"/>
                  <a:pt x="82924" y="33302"/>
                </a:cubicBezTo>
                <a:cubicBezTo>
                  <a:pt x="82137" y="32515"/>
                  <a:pt x="80804" y="33083"/>
                  <a:pt x="80804" y="34176"/>
                </a:cubicBezTo>
                <a:cubicBezTo>
                  <a:pt x="80804" y="34875"/>
                  <a:pt x="81351" y="35421"/>
                  <a:pt x="82050" y="35421"/>
                </a:cubicBezTo>
                <a:close/>
                <a:moveTo>
                  <a:pt x="77221" y="35421"/>
                </a:moveTo>
                <a:cubicBezTo>
                  <a:pt x="78335" y="35421"/>
                  <a:pt x="78903" y="34066"/>
                  <a:pt x="78117" y="33280"/>
                </a:cubicBezTo>
                <a:cubicBezTo>
                  <a:pt x="77330" y="32493"/>
                  <a:pt x="75954" y="33039"/>
                  <a:pt x="75954" y="34176"/>
                </a:cubicBezTo>
                <a:cubicBezTo>
                  <a:pt x="75954" y="34875"/>
                  <a:pt x="76522" y="35421"/>
                  <a:pt x="77221" y="35421"/>
                </a:cubicBezTo>
                <a:close/>
                <a:moveTo>
                  <a:pt x="72392" y="35421"/>
                </a:moveTo>
                <a:cubicBezTo>
                  <a:pt x="73506" y="35421"/>
                  <a:pt x="74052" y="34088"/>
                  <a:pt x="73288" y="33302"/>
                </a:cubicBezTo>
                <a:cubicBezTo>
                  <a:pt x="72501" y="32515"/>
                  <a:pt x="71146" y="33083"/>
                  <a:pt x="71146" y="34176"/>
                </a:cubicBezTo>
                <a:cubicBezTo>
                  <a:pt x="71146" y="34875"/>
                  <a:pt x="71714" y="35421"/>
                  <a:pt x="72392" y="35421"/>
                </a:cubicBezTo>
                <a:close/>
                <a:moveTo>
                  <a:pt x="67563" y="35399"/>
                </a:moveTo>
                <a:cubicBezTo>
                  <a:pt x="68655" y="35399"/>
                  <a:pt x="69202" y="34088"/>
                  <a:pt x="68437" y="33323"/>
                </a:cubicBezTo>
                <a:cubicBezTo>
                  <a:pt x="67672" y="32559"/>
                  <a:pt x="66361" y="33105"/>
                  <a:pt x="66361" y="34176"/>
                </a:cubicBezTo>
                <a:cubicBezTo>
                  <a:pt x="66361" y="34853"/>
                  <a:pt x="66907" y="35399"/>
                  <a:pt x="67563" y="35399"/>
                </a:cubicBezTo>
                <a:close/>
                <a:moveTo>
                  <a:pt x="62734" y="35356"/>
                </a:moveTo>
                <a:cubicBezTo>
                  <a:pt x="63783" y="35356"/>
                  <a:pt x="64307" y="34088"/>
                  <a:pt x="63564" y="33367"/>
                </a:cubicBezTo>
                <a:cubicBezTo>
                  <a:pt x="62843" y="32624"/>
                  <a:pt x="61576" y="33149"/>
                  <a:pt x="61576" y="34176"/>
                </a:cubicBezTo>
                <a:cubicBezTo>
                  <a:pt x="61576" y="34831"/>
                  <a:pt x="62100" y="35356"/>
                  <a:pt x="62734" y="35356"/>
                </a:cubicBezTo>
                <a:close/>
                <a:moveTo>
                  <a:pt x="57927" y="35290"/>
                </a:moveTo>
                <a:cubicBezTo>
                  <a:pt x="58888" y="35290"/>
                  <a:pt x="59369" y="34110"/>
                  <a:pt x="58691" y="33411"/>
                </a:cubicBezTo>
                <a:cubicBezTo>
                  <a:pt x="57992" y="32734"/>
                  <a:pt x="56834" y="33214"/>
                  <a:pt x="56834" y="34198"/>
                </a:cubicBezTo>
                <a:cubicBezTo>
                  <a:pt x="56834" y="34788"/>
                  <a:pt x="57315" y="35290"/>
                  <a:pt x="57927" y="35290"/>
                </a:cubicBezTo>
                <a:close/>
                <a:moveTo>
                  <a:pt x="53098" y="35203"/>
                </a:moveTo>
                <a:cubicBezTo>
                  <a:pt x="53993" y="35203"/>
                  <a:pt x="54452" y="34110"/>
                  <a:pt x="53819" y="33455"/>
                </a:cubicBezTo>
                <a:cubicBezTo>
                  <a:pt x="53163" y="32821"/>
                  <a:pt x="52071" y="33280"/>
                  <a:pt x="52071" y="34176"/>
                </a:cubicBezTo>
                <a:cubicBezTo>
                  <a:pt x="52071" y="34744"/>
                  <a:pt x="52529" y="35203"/>
                  <a:pt x="53098" y="35203"/>
                </a:cubicBezTo>
                <a:close/>
                <a:moveTo>
                  <a:pt x="48268" y="35115"/>
                </a:moveTo>
                <a:cubicBezTo>
                  <a:pt x="49099" y="35115"/>
                  <a:pt x="49514" y="34110"/>
                  <a:pt x="48924" y="33520"/>
                </a:cubicBezTo>
                <a:cubicBezTo>
                  <a:pt x="48334" y="32930"/>
                  <a:pt x="47329" y="33345"/>
                  <a:pt x="47329" y="34176"/>
                </a:cubicBezTo>
                <a:cubicBezTo>
                  <a:pt x="47329" y="34700"/>
                  <a:pt x="47744" y="35115"/>
                  <a:pt x="48268" y="35115"/>
                </a:cubicBezTo>
                <a:close/>
                <a:moveTo>
                  <a:pt x="43439" y="35028"/>
                </a:moveTo>
                <a:cubicBezTo>
                  <a:pt x="44204" y="35028"/>
                  <a:pt x="44576" y="34110"/>
                  <a:pt x="44051" y="33586"/>
                </a:cubicBezTo>
                <a:cubicBezTo>
                  <a:pt x="43505" y="33061"/>
                  <a:pt x="42609" y="33433"/>
                  <a:pt x="42609" y="34176"/>
                </a:cubicBezTo>
                <a:cubicBezTo>
                  <a:pt x="42609" y="34656"/>
                  <a:pt x="42981" y="35028"/>
                  <a:pt x="43439" y="35028"/>
                </a:cubicBezTo>
                <a:close/>
                <a:moveTo>
                  <a:pt x="38610" y="34919"/>
                </a:moveTo>
                <a:cubicBezTo>
                  <a:pt x="39266" y="34919"/>
                  <a:pt x="39616" y="34132"/>
                  <a:pt x="39135" y="33673"/>
                </a:cubicBezTo>
                <a:cubicBezTo>
                  <a:pt x="38676" y="33192"/>
                  <a:pt x="37889" y="33520"/>
                  <a:pt x="37889" y="34176"/>
                </a:cubicBezTo>
                <a:cubicBezTo>
                  <a:pt x="37889" y="34591"/>
                  <a:pt x="38217" y="34919"/>
                  <a:pt x="38610" y="34919"/>
                </a:cubicBezTo>
                <a:close/>
                <a:moveTo>
                  <a:pt x="33781" y="34809"/>
                </a:moveTo>
                <a:cubicBezTo>
                  <a:pt x="34350" y="34809"/>
                  <a:pt x="34634" y="34132"/>
                  <a:pt x="34240" y="33739"/>
                </a:cubicBezTo>
                <a:cubicBezTo>
                  <a:pt x="33847" y="33345"/>
                  <a:pt x="33170" y="33629"/>
                  <a:pt x="33170" y="34176"/>
                </a:cubicBezTo>
                <a:cubicBezTo>
                  <a:pt x="33170" y="34525"/>
                  <a:pt x="33454" y="34809"/>
                  <a:pt x="33781" y="34809"/>
                </a:cubicBezTo>
                <a:close/>
                <a:moveTo>
                  <a:pt x="28974" y="34700"/>
                </a:moveTo>
                <a:cubicBezTo>
                  <a:pt x="29433" y="34700"/>
                  <a:pt x="29673" y="34132"/>
                  <a:pt x="29324" y="33804"/>
                </a:cubicBezTo>
                <a:cubicBezTo>
                  <a:pt x="28996" y="33476"/>
                  <a:pt x="28450" y="33717"/>
                  <a:pt x="28450" y="34176"/>
                </a:cubicBezTo>
                <a:cubicBezTo>
                  <a:pt x="28450" y="34482"/>
                  <a:pt x="28668" y="34700"/>
                  <a:pt x="28974" y="34700"/>
                </a:cubicBezTo>
                <a:close/>
                <a:moveTo>
                  <a:pt x="24145" y="34591"/>
                </a:moveTo>
                <a:cubicBezTo>
                  <a:pt x="24495" y="34591"/>
                  <a:pt x="24670" y="34154"/>
                  <a:pt x="24429" y="33892"/>
                </a:cubicBezTo>
                <a:cubicBezTo>
                  <a:pt x="24167" y="33651"/>
                  <a:pt x="23730" y="33826"/>
                  <a:pt x="23730" y="34176"/>
                </a:cubicBezTo>
                <a:cubicBezTo>
                  <a:pt x="23730" y="34394"/>
                  <a:pt x="23927" y="34591"/>
                  <a:pt x="24145" y="34591"/>
                </a:cubicBezTo>
                <a:close/>
                <a:moveTo>
                  <a:pt x="19316" y="34460"/>
                </a:moveTo>
                <a:cubicBezTo>
                  <a:pt x="19556" y="34460"/>
                  <a:pt x="19688" y="34176"/>
                  <a:pt x="19513" y="34001"/>
                </a:cubicBezTo>
                <a:cubicBezTo>
                  <a:pt x="19338" y="33826"/>
                  <a:pt x="19032" y="33935"/>
                  <a:pt x="19032" y="34198"/>
                </a:cubicBezTo>
                <a:cubicBezTo>
                  <a:pt x="19032" y="34329"/>
                  <a:pt x="19163" y="34460"/>
                  <a:pt x="19316" y="34460"/>
                </a:cubicBezTo>
                <a:close/>
                <a:moveTo>
                  <a:pt x="14487" y="34350"/>
                </a:moveTo>
                <a:cubicBezTo>
                  <a:pt x="14575" y="34350"/>
                  <a:pt x="14640" y="34263"/>
                  <a:pt x="14640" y="34176"/>
                </a:cubicBezTo>
                <a:cubicBezTo>
                  <a:pt x="14640" y="34088"/>
                  <a:pt x="14575" y="34023"/>
                  <a:pt x="14487" y="34023"/>
                </a:cubicBezTo>
                <a:cubicBezTo>
                  <a:pt x="14400" y="34023"/>
                  <a:pt x="14334" y="34088"/>
                  <a:pt x="14334" y="34176"/>
                </a:cubicBezTo>
                <a:cubicBezTo>
                  <a:pt x="14334" y="34263"/>
                  <a:pt x="14400" y="34350"/>
                  <a:pt x="14487" y="34350"/>
                </a:cubicBezTo>
                <a:close/>
                <a:moveTo>
                  <a:pt x="9658" y="34219"/>
                </a:moveTo>
                <a:cubicBezTo>
                  <a:pt x="9680" y="34219"/>
                  <a:pt x="9702" y="34198"/>
                  <a:pt x="9702" y="34176"/>
                </a:cubicBezTo>
                <a:cubicBezTo>
                  <a:pt x="9702" y="34154"/>
                  <a:pt x="9680" y="34132"/>
                  <a:pt x="9658" y="34132"/>
                </a:cubicBezTo>
                <a:cubicBezTo>
                  <a:pt x="9636" y="34132"/>
                  <a:pt x="9614" y="34154"/>
                  <a:pt x="9614" y="34176"/>
                </a:cubicBezTo>
                <a:cubicBezTo>
                  <a:pt x="9614" y="34198"/>
                  <a:pt x="9636" y="34219"/>
                  <a:pt x="9658" y="34219"/>
                </a:cubicBezTo>
                <a:close/>
                <a:moveTo>
                  <a:pt x="144784" y="29368"/>
                </a:moveTo>
                <a:cubicBezTo>
                  <a:pt x="144784" y="29347"/>
                  <a:pt x="144762" y="29347"/>
                  <a:pt x="144762" y="29368"/>
                </a:cubicBezTo>
                <a:lnTo>
                  <a:pt x="144762" y="29368"/>
                </a:lnTo>
                <a:close/>
                <a:moveTo>
                  <a:pt x="139955" y="29456"/>
                </a:moveTo>
                <a:cubicBezTo>
                  <a:pt x="140086" y="29456"/>
                  <a:pt x="140086" y="29259"/>
                  <a:pt x="139955" y="29259"/>
                </a:cubicBezTo>
                <a:cubicBezTo>
                  <a:pt x="139823" y="29259"/>
                  <a:pt x="139823" y="29456"/>
                  <a:pt x="139955" y="29456"/>
                </a:cubicBezTo>
                <a:close/>
                <a:moveTo>
                  <a:pt x="135126" y="29565"/>
                </a:moveTo>
                <a:cubicBezTo>
                  <a:pt x="135257" y="29565"/>
                  <a:pt x="135344" y="29478"/>
                  <a:pt x="135344" y="29347"/>
                </a:cubicBezTo>
                <a:cubicBezTo>
                  <a:pt x="135344" y="29172"/>
                  <a:pt x="135104" y="29063"/>
                  <a:pt x="134973" y="29194"/>
                </a:cubicBezTo>
                <a:cubicBezTo>
                  <a:pt x="134841" y="29347"/>
                  <a:pt x="134929" y="29565"/>
                  <a:pt x="135126" y="29565"/>
                </a:cubicBezTo>
                <a:close/>
                <a:moveTo>
                  <a:pt x="130297" y="29674"/>
                </a:moveTo>
                <a:cubicBezTo>
                  <a:pt x="130602" y="29674"/>
                  <a:pt x="130734" y="29325"/>
                  <a:pt x="130537" y="29128"/>
                </a:cubicBezTo>
                <a:cubicBezTo>
                  <a:pt x="130318" y="28931"/>
                  <a:pt x="129991" y="29063"/>
                  <a:pt x="129991" y="29347"/>
                </a:cubicBezTo>
                <a:cubicBezTo>
                  <a:pt x="129991" y="29521"/>
                  <a:pt x="130122" y="29674"/>
                  <a:pt x="130297" y="29674"/>
                </a:cubicBezTo>
                <a:close/>
                <a:moveTo>
                  <a:pt x="125489" y="29806"/>
                </a:moveTo>
                <a:cubicBezTo>
                  <a:pt x="125883" y="29784"/>
                  <a:pt x="126079" y="29325"/>
                  <a:pt x="125795" y="29041"/>
                </a:cubicBezTo>
                <a:cubicBezTo>
                  <a:pt x="125511" y="28757"/>
                  <a:pt x="125030" y="28953"/>
                  <a:pt x="125030" y="29347"/>
                </a:cubicBezTo>
                <a:cubicBezTo>
                  <a:pt x="125030" y="29609"/>
                  <a:pt x="125227" y="29806"/>
                  <a:pt x="125489" y="29806"/>
                </a:cubicBezTo>
                <a:close/>
                <a:moveTo>
                  <a:pt x="120660" y="29915"/>
                </a:moveTo>
                <a:cubicBezTo>
                  <a:pt x="121141" y="29915"/>
                  <a:pt x="121381" y="29325"/>
                  <a:pt x="121032" y="28975"/>
                </a:cubicBezTo>
                <a:cubicBezTo>
                  <a:pt x="120704" y="28626"/>
                  <a:pt x="120114" y="28866"/>
                  <a:pt x="120114" y="29368"/>
                </a:cubicBezTo>
                <a:cubicBezTo>
                  <a:pt x="120114" y="29653"/>
                  <a:pt x="120354" y="29915"/>
                  <a:pt x="120660" y="29915"/>
                </a:cubicBezTo>
                <a:close/>
                <a:moveTo>
                  <a:pt x="115831" y="30002"/>
                </a:moveTo>
                <a:cubicBezTo>
                  <a:pt x="116421" y="30002"/>
                  <a:pt x="116705" y="29303"/>
                  <a:pt x="116290" y="28888"/>
                </a:cubicBezTo>
                <a:cubicBezTo>
                  <a:pt x="115875" y="28473"/>
                  <a:pt x="115176" y="28779"/>
                  <a:pt x="115176" y="29347"/>
                </a:cubicBezTo>
                <a:cubicBezTo>
                  <a:pt x="115176" y="29718"/>
                  <a:pt x="115460" y="30002"/>
                  <a:pt x="115831" y="30002"/>
                </a:cubicBezTo>
                <a:close/>
                <a:moveTo>
                  <a:pt x="111002" y="30111"/>
                </a:moveTo>
                <a:cubicBezTo>
                  <a:pt x="111680" y="30111"/>
                  <a:pt x="112007" y="29303"/>
                  <a:pt x="111527" y="28822"/>
                </a:cubicBezTo>
                <a:cubicBezTo>
                  <a:pt x="111068" y="28341"/>
                  <a:pt x="110259" y="28691"/>
                  <a:pt x="110259" y="29347"/>
                </a:cubicBezTo>
                <a:cubicBezTo>
                  <a:pt x="110259" y="29762"/>
                  <a:pt x="110587" y="30111"/>
                  <a:pt x="111002" y="30111"/>
                </a:cubicBezTo>
                <a:close/>
                <a:moveTo>
                  <a:pt x="106173" y="30177"/>
                </a:moveTo>
                <a:cubicBezTo>
                  <a:pt x="106916" y="30177"/>
                  <a:pt x="107266" y="29303"/>
                  <a:pt x="106763" y="28779"/>
                </a:cubicBezTo>
                <a:cubicBezTo>
                  <a:pt x="106239" y="28276"/>
                  <a:pt x="105365" y="28626"/>
                  <a:pt x="105365" y="29368"/>
                </a:cubicBezTo>
                <a:cubicBezTo>
                  <a:pt x="105365" y="29806"/>
                  <a:pt x="105714" y="30177"/>
                  <a:pt x="106173" y="30177"/>
                </a:cubicBezTo>
                <a:close/>
                <a:moveTo>
                  <a:pt x="101344" y="30264"/>
                </a:moveTo>
                <a:cubicBezTo>
                  <a:pt x="102153" y="30264"/>
                  <a:pt x="102568" y="29281"/>
                  <a:pt x="102000" y="28713"/>
                </a:cubicBezTo>
                <a:cubicBezTo>
                  <a:pt x="101410" y="28145"/>
                  <a:pt x="100448" y="28538"/>
                  <a:pt x="100448" y="29347"/>
                </a:cubicBezTo>
                <a:cubicBezTo>
                  <a:pt x="100448" y="29849"/>
                  <a:pt x="100842" y="30264"/>
                  <a:pt x="101344" y="30264"/>
                </a:cubicBezTo>
                <a:close/>
                <a:moveTo>
                  <a:pt x="96515" y="30330"/>
                </a:moveTo>
                <a:cubicBezTo>
                  <a:pt x="97389" y="30330"/>
                  <a:pt x="97826" y="29281"/>
                  <a:pt x="97214" y="28669"/>
                </a:cubicBezTo>
                <a:cubicBezTo>
                  <a:pt x="96603" y="28036"/>
                  <a:pt x="95554" y="28473"/>
                  <a:pt x="95554" y="29347"/>
                </a:cubicBezTo>
                <a:cubicBezTo>
                  <a:pt x="95554" y="29893"/>
                  <a:pt x="95991" y="30330"/>
                  <a:pt x="96515" y="30330"/>
                </a:cubicBezTo>
                <a:close/>
                <a:moveTo>
                  <a:pt x="91708" y="30395"/>
                </a:moveTo>
                <a:cubicBezTo>
                  <a:pt x="92626" y="30374"/>
                  <a:pt x="93085" y="29281"/>
                  <a:pt x="92429" y="28626"/>
                </a:cubicBezTo>
                <a:cubicBezTo>
                  <a:pt x="91774" y="27970"/>
                  <a:pt x="90659" y="28429"/>
                  <a:pt x="90659" y="29347"/>
                </a:cubicBezTo>
                <a:cubicBezTo>
                  <a:pt x="90659" y="29915"/>
                  <a:pt x="91140" y="30395"/>
                  <a:pt x="91708" y="30395"/>
                </a:cubicBezTo>
                <a:close/>
                <a:moveTo>
                  <a:pt x="86879" y="30439"/>
                </a:moveTo>
                <a:cubicBezTo>
                  <a:pt x="87840" y="30439"/>
                  <a:pt x="88343" y="29259"/>
                  <a:pt x="87644" y="28582"/>
                </a:cubicBezTo>
                <a:cubicBezTo>
                  <a:pt x="86966" y="27883"/>
                  <a:pt x="85786" y="28363"/>
                  <a:pt x="85786" y="29347"/>
                </a:cubicBezTo>
                <a:cubicBezTo>
                  <a:pt x="85786" y="29958"/>
                  <a:pt x="86267" y="30439"/>
                  <a:pt x="86879" y="30439"/>
                </a:cubicBezTo>
                <a:close/>
                <a:moveTo>
                  <a:pt x="82050" y="30439"/>
                </a:moveTo>
                <a:cubicBezTo>
                  <a:pt x="83011" y="30439"/>
                  <a:pt x="83514" y="29259"/>
                  <a:pt x="82815" y="28582"/>
                </a:cubicBezTo>
                <a:cubicBezTo>
                  <a:pt x="82137" y="27883"/>
                  <a:pt x="80957" y="28363"/>
                  <a:pt x="80957" y="29347"/>
                </a:cubicBezTo>
                <a:cubicBezTo>
                  <a:pt x="80957" y="29958"/>
                  <a:pt x="81438" y="30439"/>
                  <a:pt x="82050" y="30439"/>
                </a:cubicBezTo>
                <a:close/>
                <a:moveTo>
                  <a:pt x="77221" y="30439"/>
                </a:moveTo>
                <a:cubicBezTo>
                  <a:pt x="78204" y="30439"/>
                  <a:pt x="78707" y="29237"/>
                  <a:pt x="78007" y="28538"/>
                </a:cubicBezTo>
                <a:cubicBezTo>
                  <a:pt x="77308" y="27839"/>
                  <a:pt x="76106" y="28341"/>
                  <a:pt x="76106" y="29325"/>
                </a:cubicBezTo>
                <a:cubicBezTo>
                  <a:pt x="76106" y="29937"/>
                  <a:pt x="76609" y="30439"/>
                  <a:pt x="77221" y="30439"/>
                </a:cubicBezTo>
                <a:close/>
                <a:moveTo>
                  <a:pt x="72392" y="30439"/>
                </a:moveTo>
                <a:cubicBezTo>
                  <a:pt x="73375" y="30439"/>
                  <a:pt x="73856" y="29259"/>
                  <a:pt x="73178" y="28582"/>
                </a:cubicBezTo>
                <a:cubicBezTo>
                  <a:pt x="72479" y="27883"/>
                  <a:pt x="71299" y="28363"/>
                  <a:pt x="71299" y="29347"/>
                </a:cubicBezTo>
                <a:cubicBezTo>
                  <a:pt x="71299" y="29958"/>
                  <a:pt x="71802" y="30439"/>
                  <a:pt x="72392" y="30439"/>
                </a:cubicBezTo>
                <a:close/>
                <a:moveTo>
                  <a:pt x="67563" y="30417"/>
                </a:moveTo>
                <a:cubicBezTo>
                  <a:pt x="68524" y="30417"/>
                  <a:pt x="69005" y="29259"/>
                  <a:pt x="68328" y="28582"/>
                </a:cubicBezTo>
                <a:cubicBezTo>
                  <a:pt x="67650" y="27904"/>
                  <a:pt x="66492" y="28385"/>
                  <a:pt x="66492" y="29347"/>
                </a:cubicBezTo>
                <a:cubicBezTo>
                  <a:pt x="66492" y="29937"/>
                  <a:pt x="66973" y="30417"/>
                  <a:pt x="67563" y="30417"/>
                </a:cubicBezTo>
                <a:close/>
                <a:moveTo>
                  <a:pt x="62734" y="30374"/>
                </a:moveTo>
                <a:cubicBezTo>
                  <a:pt x="63673" y="30374"/>
                  <a:pt x="64132" y="29259"/>
                  <a:pt x="63477" y="28604"/>
                </a:cubicBezTo>
                <a:cubicBezTo>
                  <a:pt x="62821" y="27948"/>
                  <a:pt x="61707" y="28429"/>
                  <a:pt x="61707" y="29347"/>
                </a:cubicBezTo>
                <a:cubicBezTo>
                  <a:pt x="61707" y="29915"/>
                  <a:pt x="62166" y="30374"/>
                  <a:pt x="62734" y="30374"/>
                </a:cubicBezTo>
                <a:close/>
                <a:moveTo>
                  <a:pt x="57927" y="30308"/>
                </a:moveTo>
                <a:cubicBezTo>
                  <a:pt x="58801" y="30308"/>
                  <a:pt x="59238" y="29259"/>
                  <a:pt x="58604" y="28647"/>
                </a:cubicBezTo>
                <a:cubicBezTo>
                  <a:pt x="57992" y="28036"/>
                  <a:pt x="56943" y="28473"/>
                  <a:pt x="56943" y="29347"/>
                </a:cubicBezTo>
                <a:cubicBezTo>
                  <a:pt x="56943" y="29871"/>
                  <a:pt x="57380" y="30308"/>
                  <a:pt x="57927" y="30308"/>
                </a:cubicBezTo>
                <a:close/>
                <a:moveTo>
                  <a:pt x="53098" y="30243"/>
                </a:moveTo>
                <a:cubicBezTo>
                  <a:pt x="53906" y="30243"/>
                  <a:pt x="54299" y="29259"/>
                  <a:pt x="53731" y="28691"/>
                </a:cubicBezTo>
                <a:cubicBezTo>
                  <a:pt x="53163" y="28123"/>
                  <a:pt x="52180" y="28538"/>
                  <a:pt x="52180" y="29347"/>
                </a:cubicBezTo>
                <a:cubicBezTo>
                  <a:pt x="52180" y="29849"/>
                  <a:pt x="52595" y="30243"/>
                  <a:pt x="53098" y="30243"/>
                </a:cubicBezTo>
                <a:close/>
                <a:moveTo>
                  <a:pt x="48268" y="30177"/>
                </a:moveTo>
                <a:cubicBezTo>
                  <a:pt x="48990" y="30177"/>
                  <a:pt x="49361" y="29281"/>
                  <a:pt x="48858" y="28779"/>
                </a:cubicBezTo>
                <a:cubicBezTo>
                  <a:pt x="48334" y="28254"/>
                  <a:pt x="47438" y="28626"/>
                  <a:pt x="47438" y="29347"/>
                </a:cubicBezTo>
                <a:cubicBezTo>
                  <a:pt x="47438" y="29806"/>
                  <a:pt x="47810" y="30177"/>
                  <a:pt x="48268" y="30177"/>
                </a:cubicBezTo>
                <a:close/>
                <a:moveTo>
                  <a:pt x="43439" y="30068"/>
                </a:moveTo>
                <a:cubicBezTo>
                  <a:pt x="44095" y="30068"/>
                  <a:pt x="44423" y="29281"/>
                  <a:pt x="43964" y="28822"/>
                </a:cubicBezTo>
                <a:cubicBezTo>
                  <a:pt x="43505" y="28341"/>
                  <a:pt x="42697" y="28691"/>
                  <a:pt x="42697" y="29347"/>
                </a:cubicBezTo>
                <a:cubicBezTo>
                  <a:pt x="42697" y="29740"/>
                  <a:pt x="43046" y="30068"/>
                  <a:pt x="43439" y="30068"/>
                </a:cubicBezTo>
                <a:close/>
                <a:moveTo>
                  <a:pt x="38610" y="29980"/>
                </a:moveTo>
                <a:cubicBezTo>
                  <a:pt x="39200" y="29980"/>
                  <a:pt x="39484" y="29281"/>
                  <a:pt x="39069" y="28888"/>
                </a:cubicBezTo>
                <a:cubicBezTo>
                  <a:pt x="38676" y="28473"/>
                  <a:pt x="37977" y="28757"/>
                  <a:pt x="37977" y="29347"/>
                </a:cubicBezTo>
                <a:cubicBezTo>
                  <a:pt x="37977" y="29696"/>
                  <a:pt x="38261" y="29980"/>
                  <a:pt x="38610" y="29980"/>
                </a:cubicBezTo>
                <a:close/>
                <a:moveTo>
                  <a:pt x="33781" y="29871"/>
                </a:moveTo>
                <a:cubicBezTo>
                  <a:pt x="34284" y="29871"/>
                  <a:pt x="34524" y="29281"/>
                  <a:pt x="34175" y="28953"/>
                </a:cubicBezTo>
                <a:cubicBezTo>
                  <a:pt x="33825" y="28604"/>
                  <a:pt x="33235" y="28844"/>
                  <a:pt x="33235" y="29325"/>
                </a:cubicBezTo>
                <a:cubicBezTo>
                  <a:pt x="33235" y="29631"/>
                  <a:pt x="33497" y="29871"/>
                  <a:pt x="33781" y="29871"/>
                </a:cubicBezTo>
                <a:close/>
                <a:moveTo>
                  <a:pt x="28974" y="29762"/>
                </a:moveTo>
                <a:cubicBezTo>
                  <a:pt x="29346" y="29762"/>
                  <a:pt x="29542" y="29303"/>
                  <a:pt x="29280" y="29041"/>
                </a:cubicBezTo>
                <a:cubicBezTo>
                  <a:pt x="28996" y="28779"/>
                  <a:pt x="28537" y="28953"/>
                  <a:pt x="28537" y="29347"/>
                </a:cubicBezTo>
                <a:cubicBezTo>
                  <a:pt x="28537" y="29587"/>
                  <a:pt x="28734" y="29762"/>
                  <a:pt x="28974" y="29762"/>
                </a:cubicBezTo>
                <a:close/>
                <a:moveTo>
                  <a:pt x="24145" y="29674"/>
                </a:moveTo>
                <a:cubicBezTo>
                  <a:pt x="24429" y="29674"/>
                  <a:pt x="24560" y="29325"/>
                  <a:pt x="24364" y="29106"/>
                </a:cubicBezTo>
                <a:cubicBezTo>
                  <a:pt x="24167" y="28910"/>
                  <a:pt x="23817" y="29063"/>
                  <a:pt x="23817" y="29347"/>
                </a:cubicBezTo>
                <a:cubicBezTo>
                  <a:pt x="23817" y="29521"/>
                  <a:pt x="23970" y="29674"/>
                  <a:pt x="24145" y="29674"/>
                </a:cubicBezTo>
                <a:close/>
                <a:moveTo>
                  <a:pt x="19316" y="29543"/>
                </a:moveTo>
                <a:cubicBezTo>
                  <a:pt x="19491" y="29543"/>
                  <a:pt x="19578" y="29325"/>
                  <a:pt x="19469" y="29194"/>
                </a:cubicBezTo>
                <a:cubicBezTo>
                  <a:pt x="19338" y="29063"/>
                  <a:pt x="19119" y="29172"/>
                  <a:pt x="19119" y="29347"/>
                </a:cubicBezTo>
                <a:cubicBezTo>
                  <a:pt x="19119" y="29456"/>
                  <a:pt x="19207" y="29543"/>
                  <a:pt x="19316" y="29543"/>
                </a:cubicBezTo>
                <a:close/>
                <a:moveTo>
                  <a:pt x="14487" y="29434"/>
                </a:moveTo>
                <a:cubicBezTo>
                  <a:pt x="14531" y="29434"/>
                  <a:pt x="14575" y="29390"/>
                  <a:pt x="14575" y="29347"/>
                </a:cubicBezTo>
                <a:cubicBezTo>
                  <a:pt x="14575" y="29303"/>
                  <a:pt x="14531" y="29259"/>
                  <a:pt x="14487" y="29259"/>
                </a:cubicBezTo>
                <a:cubicBezTo>
                  <a:pt x="14443" y="29259"/>
                  <a:pt x="14400" y="29303"/>
                  <a:pt x="14400" y="29347"/>
                </a:cubicBezTo>
                <a:cubicBezTo>
                  <a:pt x="14400" y="29390"/>
                  <a:pt x="14443" y="29434"/>
                  <a:pt x="14487" y="29434"/>
                </a:cubicBezTo>
                <a:close/>
                <a:moveTo>
                  <a:pt x="139955" y="24539"/>
                </a:moveTo>
                <a:cubicBezTo>
                  <a:pt x="139976" y="24539"/>
                  <a:pt x="139976" y="24539"/>
                  <a:pt x="139976" y="24518"/>
                </a:cubicBezTo>
                <a:cubicBezTo>
                  <a:pt x="139976" y="24496"/>
                  <a:pt x="139976" y="24496"/>
                  <a:pt x="139955" y="24496"/>
                </a:cubicBezTo>
                <a:cubicBezTo>
                  <a:pt x="139933" y="24496"/>
                  <a:pt x="139933" y="24496"/>
                  <a:pt x="139933" y="24518"/>
                </a:cubicBezTo>
                <a:cubicBezTo>
                  <a:pt x="139933" y="24539"/>
                  <a:pt x="139933" y="24539"/>
                  <a:pt x="139955" y="24539"/>
                </a:cubicBezTo>
                <a:close/>
                <a:moveTo>
                  <a:pt x="135126" y="24649"/>
                </a:moveTo>
                <a:cubicBezTo>
                  <a:pt x="135344" y="24649"/>
                  <a:pt x="134994" y="24321"/>
                  <a:pt x="134994" y="24518"/>
                </a:cubicBezTo>
                <a:cubicBezTo>
                  <a:pt x="134994" y="24605"/>
                  <a:pt x="135060" y="24649"/>
                  <a:pt x="135126" y="24649"/>
                </a:cubicBezTo>
                <a:close/>
                <a:moveTo>
                  <a:pt x="130297" y="24758"/>
                </a:moveTo>
                <a:cubicBezTo>
                  <a:pt x="130624" y="24758"/>
                  <a:pt x="130624" y="24277"/>
                  <a:pt x="130297" y="24277"/>
                </a:cubicBezTo>
                <a:cubicBezTo>
                  <a:pt x="129991" y="24277"/>
                  <a:pt x="129991" y="24758"/>
                  <a:pt x="130297" y="24758"/>
                </a:cubicBezTo>
                <a:close/>
                <a:moveTo>
                  <a:pt x="125489" y="24867"/>
                </a:moveTo>
                <a:cubicBezTo>
                  <a:pt x="125795" y="24867"/>
                  <a:pt x="125948" y="24496"/>
                  <a:pt x="125730" y="24277"/>
                </a:cubicBezTo>
                <a:cubicBezTo>
                  <a:pt x="125511" y="24059"/>
                  <a:pt x="125140" y="24212"/>
                  <a:pt x="125140" y="24518"/>
                </a:cubicBezTo>
                <a:cubicBezTo>
                  <a:pt x="125140" y="24714"/>
                  <a:pt x="125293" y="24867"/>
                  <a:pt x="125489" y="24867"/>
                </a:cubicBezTo>
                <a:close/>
                <a:moveTo>
                  <a:pt x="120660" y="24976"/>
                </a:moveTo>
                <a:cubicBezTo>
                  <a:pt x="121054" y="24976"/>
                  <a:pt x="121250" y="24474"/>
                  <a:pt x="120966" y="24190"/>
                </a:cubicBezTo>
                <a:cubicBezTo>
                  <a:pt x="120682" y="23906"/>
                  <a:pt x="120201" y="24124"/>
                  <a:pt x="120201" y="24518"/>
                </a:cubicBezTo>
                <a:cubicBezTo>
                  <a:pt x="120201" y="24780"/>
                  <a:pt x="120398" y="24976"/>
                  <a:pt x="120660" y="24976"/>
                </a:cubicBezTo>
                <a:close/>
                <a:moveTo>
                  <a:pt x="115831" y="25064"/>
                </a:moveTo>
                <a:cubicBezTo>
                  <a:pt x="116312" y="25064"/>
                  <a:pt x="116552" y="24474"/>
                  <a:pt x="116225" y="24146"/>
                </a:cubicBezTo>
                <a:cubicBezTo>
                  <a:pt x="115875" y="23797"/>
                  <a:pt x="115285" y="24037"/>
                  <a:pt x="115285" y="24518"/>
                </a:cubicBezTo>
                <a:cubicBezTo>
                  <a:pt x="115285" y="24824"/>
                  <a:pt x="115525" y="25064"/>
                  <a:pt x="115831" y="25064"/>
                </a:cubicBezTo>
                <a:close/>
                <a:moveTo>
                  <a:pt x="111002" y="25151"/>
                </a:moveTo>
                <a:cubicBezTo>
                  <a:pt x="111570" y="25151"/>
                  <a:pt x="111833" y="24474"/>
                  <a:pt x="111439" y="24081"/>
                </a:cubicBezTo>
                <a:cubicBezTo>
                  <a:pt x="111046" y="23687"/>
                  <a:pt x="110369" y="23971"/>
                  <a:pt x="110369" y="24518"/>
                </a:cubicBezTo>
                <a:cubicBezTo>
                  <a:pt x="110369" y="24867"/>
                  <a:pt x="110653" y="25151"/>
                  <a:pt x="111002" y="25151"/>
                </a:cubicBezTo>
                <a:close/>
                <a:moveTo>
                  <a:pt x="106173" y="25239"/>
                </a:moveTo>
                <a:cubicBezTo>
                  <a:pt x="106807" y="25239"/>
                  <a:pt x="107135" y="24452"/>
                  <a:pt x="106676" y="24015"/>
                </a:cubicBezTo>
                <a:cubicBezTo>
                  <a:pt x="106217" y="23556"/>
                  <a:pt x="105452" y="23884"/>
                  <a:pt x="105452" y="24518"/>
                </a:cubicBezTo>
                <a:cubicBezTo>
                  <a:pt x="105452" y="24911"/>
                  <a:pt x="105780" y="25239"/>
                  <a:pt x="106173" y="25239"/>
                </a:cubicBezTo>
                <a:close/>
                <a:moveTo>
                  <a:pt x="101344" y="25304"/>
                </a:moveTo>
                <a:cubicBezTo>
                  <a:pt x="102043" y="25304"/>
                  <a:pt x="102415" y="24452"/>
                  <a:pt x="101912" y="23971"/>
                </a:cubicBezTo>
                <a:cubicBezTo>
                  <a:pt x="101410" y="23469"/>
                  <a:pt x="100558" y="23818"/>
                  <a:pt x="100558" y="24518"/>
                </a:cubicBezTo>
                <a:cubicBezTo>
                  <a:pt x="100558" y="24955"/>
                  <a:pt x="100907" y="25304"/>
                  <a:pt x="101344" y="25304"/>
                </a:cubicBezTo>
                <a:close/>
                <a:moveTo>
                  <a:pt x="96515" y="25370"/>
                </a:moveTo>
                <a:cubicBezTo>
                  <a:pt x="97280" y="25370"/>
                  <a:pt x="97673" y="24452"/>
                  <a:pt x="97127" y="23906"/>
                </a:cubicBezTo>
                <a:cubicBezTo>
                  <a:pt x="96603" y="23381"/>
                  <a:pt x="95663" y="23753"/>
                  <a:pt x="95663" y="24518"/>
                </a:cubicBezTo>
                <a:cubicBezTo>
                  <a:pt x="95663" y="24998"/>
                  <a:pt x="96056" y="25370"/>
                  <a:pt x="96515" y="25370"/>
                </a:cubicBezTo>
                <a:close/>
                <a:moveTo>
                  <a:pt x="91708" y="25435"/>
                </a:moveTo>
                <a:cubicBezTo>
                  <a:pt x="92516" y="25435"/>
                  <a:pt x="92910" y="24452"/>
                  <a:pt x="92342" y="23884"/>
                </a:cubicBezTo>
                <a:cubicBezTo>
                  <a:pt x="91774" y="23294"/>
                  <a:pt x="90790" y="23709"/>
                  <a:pt x="90790" y="24518"/>
                </a:cubicBezTo>
                <a:cubicBezTo>
                  <a:pt x="90790" y="25020"/>
                  <a:pt x="91205" y="25435"/>
                  <a:pt x="91708" y="25435"/>
                </a:cubicBezTo>
                <a:close/>
                <a:moveTo>
                  <a:pt x="86879" y="25457"/>
                </a:moveTo>
                <a:cubicBezTo>
                  <a:pt x="87709" y="25457"/>
                  <a:pt x="88124" y="24452"/>
                  <a:pt x="87534" y="23862"/>
                </a:cubicBezTo>
                <a:cubicBezTo>
                  <a:pt x="86944" y="23272"/>
                  <a:pt x="85939" y="23687"/>
                  <a:pt x="85939" y="24518"/>
                </a:cubicBezTo>
                <a:cubicBezTo>
                  <a:pt x="85939" y="25042"/>
                  <a:pt x="86354" y="25457"/>
                  <a:pt x="86879" y="25457"/>
                </a:cubicBezTo>
                <a:close/>
                <a:moveTo>
                  <a:pt x="82050" y="25479"/>
                </a:moveTo>
                <a:cubicBezTo>
                  <a:pt x="82902" y="25479"/>
                  <a:pt x="83339" y="24452"/>
                  <a:pt x="82727" y="23840"/>
                </a:cubicBezTo>
                <a:cubicBezTo>
                  <a:pt x="82115" y="23228"/>
                  <a:pt x="81088" y="23665"/>
                  <a:pt x="81088" y="24518"/>
                </a:cubicBezTo>
                <a:cubicBezTo>
                  <a:pt x="81088" y="25042"/>
                  <a:pt x="81525" y="25479"/>
                  <a:pt x="82050" y="25479"/>
                </a:cubicBezTo>
                <a:close/>
                <a:moveTo>
                  <a:pt x="77221" y="25479"/>
                </a:moveTo>
                <a:cubicBezTo>
                  <a:pt x="78073" y="25479"/>
                  <a:pt x="78510" y="24452"/>
                  <a:pt x="77898" y="23840"/>
                </a:cubicBezTo>
                <a:cubicBezTo>
                  <a:pt x="77308" y="23228"/>
                  <a:pt x="76259" y="23665"/>
                  <a:pt x="76259" y="24518"/>
                </a:cubicBezTo>
                <a:cubicBezTo>
                  <a:pt x="76259" y="25042"/>
                  <a:pt x="76696" y="25479"/>
                  <a:pt x="77221" y="25479"/>
                </a:cubicBezTo>
                <a:close/>
                <a:moveTo>
                  <a:pt x="72392" y="25479"/>
                </a:moveTo>
                <a:cubicBezTo>
                  <a:pt x="73266" y="25479"/>
                  <a:pt x="73681" y="24452"/>
                  <a:pt x="73069" y="23840"/>
                </a:cubicBezTo>
                <a:cubicBezTo>
                  <a:pt x="72479" y="23228"/>
                  <a:pt x="71430" y="23665"/>
                  <a:pt x="71430" y="24518"/>
                </a:cubicBezTo>
                <a:cubicBezTo>
                  <a:pt x="71430" y="25042"/>
                  <a:pt x="71867" y="25479"/>
                  <a:pt x="72392" y="25479"/>
                </a:cubicBezTo>
                <a:close/>
                <a:moveTo>
                  <a:pt x="67563" y="25457"/>
                </a:moveTo>
                <a:cubicBezTo>
                  <a:pt x="68415" y="25457"/>
                  <a:pt x="68830" y="24452"/>
                  <a:pt x="68240" y="23862"/>
                </a:cubicBezTo>
                <a:cubicBezTo>
                  <a:pt x="67650" y="23272"/>
                  <a:pt x="66623" y="23687"/>
                  <a:pt x="66623" y="24518"/>
                </a:cubicBezTo>
                <a:cubicBezTo>
                  <a:pt x="66645" y="25042"/>
                  <a:pt x="67060" y="25457"/>
                  <a:pt x="67563" y="25457"/>
                </a:cubicBezTo>
                <a:close/>
                <a:moveTo>
                  <a:pt x="62734" y="25413"/>
                </a:moveTo>
                <a:cubicBezTo>
                  <a:pt x="63542" y="25413"/>
                  <a:pt x="63957" y="24452"/>
                  <a:pt x="63389" y="23884"/>
                </a:cubicBezTo>
                <a:cubicBezTo>
                  <a:pt x="62821" y="23316"/>
                  <a:pt x="61838" y="23709"/>
                  <a:pt x="61838" y="24518"/>
                </a:cubicBezTo>
                <a:cubicBezTo>
                  <a:pt x="61838" y="25020"/>
                  <a:pt x="62253" y="25413"/>
                  <a:pt x="62734" y="25413"/>
                </a:cubicBezTo>
                <a:close/>
                <a:moveTo>
                  <a:pt x="57927" y="25370"/>
                </a:moveTo>
                <a:cubicBezTo>
                  <a:pt x="58669" y="25370"/>
                  <a:pt x="59041" y="24452"/>
                  <a:pt x="58517" y="23928"/>
                </a:cubicBezTo>
                <a:cubicBezTo>
                  <a:pt x="57992" y="23381"/>
                  <a:pt x="57074" y="23775"/>
                  <a:pt x="57074" y="24518"/>
                </a:cubicBezTo>
                <a:cubicBezTo>
                  <a:pt x="57074" y="24976"/>
                  <a:pt x="57446" y="25370"/>
                  <a:pt x="57927" y="25370"/>
                </a:cubicBezTo>
                <a:close/>
                <a:moveTo>
                  <a:pt x="53098" y="25304"/>
                </a:moveTo>
                <a:cubicBezTo>
                  <a:pt x="53797" y="25304"/>
                  <a:pt x="54146" y="24452"/>
                  <a:pt x="53644" y="23971"/>
                </a:cubicBezTo>
                <a:cubicBezTo>
                  <a:pt x="53163" y="23469"/>
                  <a:pt x="52311" y="23818"/>
                  <a:pt x="52311" y="24518"/>
                </a:cubicBezTo>
                <a:cubicBezTo>
                  <a:pt x="52311" y="24955"/>
                  <a:pt x="52661" y="25304"/>
                  <a:pt x="53098" y="25304"/>
                </a:cubicBezTo>
                <a:close/>
                <a:moveTo>
                  <a:pt x="48268" y="25239"/>
                </a:moveTo>
                <a:cubicBezTo>
                  <a:pt x="48902" y="25239"/>
                  <a:pt x="49208" y="24474"/>
                  <a:pt x="48771" y="24015"/>
                </a:cubicBezTo>
                <a:cubicBezTo>
                  <a:pt x="48334" y="23578"/>
                  <a:pt x="47547" y="23884"/>
                  <a:pt x="47547" y="24518"/>
                </a:cubicBezTo>
                <a:cubicBezTo>
                  <a:pt x="47547" y="24911"/>
                  <a:pt x="47875" y="25239"/>
                  <a:pt x="48268" y="25239"/>
                </a:cubicBezTo>
                <a:close/>
                <a:moveTo>
                  <a:pt x="43439" y="25151"/>
                </a:moveTo>
                <a:cubicBezTo>
                  <a:pt x="44008" y="25151"/>
                  <a:pt x="44292" y="24474"/>
                  <a:pt x="43876" y="24081"/>
                </a:cubicBezTo>
                <a:cubicBezTo>
                  <a:pt x="43483" y="23687"/>
                  <a:pt x="42806" y="23971"/>
                  <a:pt x="42806" y="24518"/>
                </a:cubicBezTo>
                <a:cubicBezTo>
                  <a:pt x="42806" y="24867"/>
                  <a:pt x="43090" y="25151"/>
                  <a:pt x="43439" y="25151"/>
                </a:cubicBezTo>
                <a:close/>
                <a:moveTo>
                  <a:pt x="38610" y="25064"/>
                </a:moveTo>
                <a:cubicBezTo>
                  <a:pt x="39113" y="25064"/>
                  <a:pt x="39353" y="24474"/>
                  <a:pt x="39026" y="24124"/>
                </a:cubicBezTo>
                <a:cubicBezTo>
                  <a:pt x="38676" y="23775"/>
                  <a:pt x="38086" y="24015"/>
                  <a:pt x="38086" y="24518"/>
                </a:cubicBezTo>
                <a:cubicBezTo>
                  <a:pt x="38086" y="24802"/>
                  <a:pt x="38326" y="25042"/>
                  <a:pt x="38610" y="25064"/>
                </a:cubicBezTo>
                <a:close/>
                <a:moveTo>
                  <a:pt x="33781" y="24955"/>
                </a:moveTo>
                <a:cubicBezTo>
                  <a:pt x="34197" y="24955"/>
                  <a:pt x="34393" y="24496"/>
                  <a:pt x="34109" y="24212"/>
                </a:cubicBezTo>
                <a:cubicBezTo>
                  <a:pt x="33825" y="23928"/>
                  <a:pt x="33344" y="24124"/>
                  <a:pt x="33344" y="24518"/>
                </a:cubicBezTo>
                <a:cubicBezTo>
                  <a:pt x="33344" y="24758"/>
                  <a:pt x="33541" y="24955"/>
                  <a:pt x="33781" y="24955"/>
                </a:cubicBezTo>
                <a:close/>
                <a:moveTo>
                  <a:pt x="28974" y="24845"/>
                </a:moveTo>
                <a:cubicBezTo>
                  <a:pt x="29368" y="24824"/>
                  <a:pt x="29368" y="24212"/>
                  <a:pt x="28974" y="24190"/>
                </a:cubicBezTo>
                <a:cubicBezTo>
                  <a:pt x="28472" y="24146"/>
                  <a:pt x="28472" y="24889"/>
                  <a:pt x="28974" y="24845"/>
                </a:cubicBezTo>
                <a:close/>
                <a:moveTo>
                  <a:pt x="24145" y="24758"/>
                </a:moveTo>
                <a:cubicBezTo>
                  <a:pt x="24254" y="24758"/>
                  <a:pt x="24364" y="24649"/>
                  <a:pt x="24364" y="24518"/>
                </a:cubicBezTo>
                <a:cubicBezTo>
                  <a:pt x="24364" y="24212"/>
                  <a:pt x="23905" y="24212"/>
                  <a:pt x="23905" y="24518"/>
                </a:cubicBezTo>
                <a:cubicBezTo>
                  <a:pt x="23905" y="24649"/>
                  <a:pt x="24014" y="24758"/>
                  <a:pt x="24145" y="24758"/>
                </a:cubicBezTo>
                <a:close/>
                <a:moveTo>
                  <a:pt x="19316" y="24649"/>
                </a:moveTo>
                <a:cubicBezTo>
                  <a:pt x="19469" y="24649"/>
                  <a:pt x="19469" y="24408"/>
                  <a:pt x="19316" y="24408"/>
                </a:cubicBezTo>
                <a:cubicBezTo>
                  <a:pt x="19163" y="24408"/>
                  <a:pt x="19163" y="24649"/>
                  <a:pt x="19316" y="24649"/>
                </a:cubicBezTo>
                <a:close/>
                <a:moveTo>
                  <a:pt x="14487" y="24561"/>
                </a:moveTo>
                <a:cubicBezTo>
                  <a:pt x="14509" y="24539"/>
                  <a:pt x="14509" y="24539"/>
                  <a:pt x="14509" y="24518"/>
                </a:cubicBezTo>
                <a:cubicBezTo>
                  <a:pt x="14509" y="24518"/>
                  <a:pt x="14509" y="24496"/>
                  <a:pt x="14487" y="24496"/>
                </a:cubicBezTo>
                <a:cubicBezTo>
                  <a:pt x="14465" y="24496"/>
                  <a:pt x="14465" y="24518"/>
                  <a:pt x="14465" y="24518"/>
                </a:cubicBezTo>
                <a:cubicBezTo>
                  <a:pt x="14465" y="24539"/>
                  <a:pt x="14465" y="24561"/>
                  <a:pt x="14487" y="24561"/>
                </a:cubicBezTo>
                <a:close/>
                <a:moveTo>
                  <a:pt x="135126" y="19754"/>
                </a:moveTo>
                <a:cubicBezTo>
                  <a:pt x="135169" y="19754"/>
                  <a:pt x="135191" y="19732"/>
                  <a:pt x="135191" y="19689"/>
                </a:cubicBezTo>
                <a:cubicBezTo>
                  <a:pt x="135191" y="19667"/>
                  <a:pt x="135169" y="19645"/>
                  <a:pt x="135126" y="19645"/>
                </a:cubicBezTo>
                <a:cubicBezTo>
                  <a:pt x="135104" y="19645"/>
                  <a:pt x="135082" y="19667"/>
                  <a:pt x="135082" y="19689"/>
                </a:cubicBezTo>
                <a:cubicBezTo>
                  <a:pt x="135082" y="19732"/>
                  <a:pt x="135104" y="19754"/>
                  <a:pt x="135126" y="19754"/>
                </a:cubicBezTo>
                <a:close/>
                <a:moveTo>
                  <a:pt x="130297" y="19842"/>
                </a:moveTo>
                <a:cubicBezTo>
                  <a:pt x="130384" y="19842"/>
                  <a:pt x="130449" y="19776"/>
                  <a:pt x="130449" y="19689"/>
                </a:cubicBezTo>
                <a:cubicBezTo>
                  <a:pt x="130449" y="19623"/>
                  <a:pt x="130384" y="19557"/>
                  <a:pt x="130297" y="19557"/>
                </a:cubicBezTo>
                <a:cubicBezTo>
                  <a:pt x="130231" y="19557"/>
                  <a:pt x="130165" y="19623"/>
                  <a:pt x="130165" y="19689"/>
                </a:cubicBezTo>
                <a:cubicBezTo>
                  <a:pt x="130165" y="19776"/>
                  <a:pt x="130231" y="19842"/>
                  <a:pt x="130297" y="19842"/>
                </a:cubicBezTo>
                <a:close/>
                <a:moveTo>
                  <a:pt x="125489" y="19951"/>
                </a:moveTo>
                <a:cubicBezTo>
                  <a:pt x="125708" y="19951"/>
                  <a:pt x="125817" y="19667"/>
                  <a:pt x="125664" y="19514"/>
                </a:cubicBezTo>
                <a:cubicBezTo>
                  <a:pt x="125489" y="19361"/>
                  <a:pt x="125227" y="19470"/>
                  <a:pt x="125227" y="19689"/>
                </a:cubicBezTo>
                <a:cubicBezTo>
                  <a:pt x="125227" y="19842"/>
                  <a:pt x="125336" y="19951"/>
                  <a:pt x="125489" y="19951"/>
                </a:cubicBezTo>
                <a:close/>
                <a:moveTo>
                  <a:pt x="120660" y="20038"/>
                </a:moveTo>
                <a:cubicBezTo>
                  <a:pt x="120966" y="20038"/>
                  <a:pt x="121119" y="19667"/>
                  <a:pt x="120901" y="19448"/>
                </a:cubicBezTo>
                <a:cubicBezTo>
                  <a:pt x="120682" y="19230"/>
                  <a:pt x="120311" y="19383"/>
                  <a:pt x="120311" y="19689"/>
                </a:cubicBezTo>
                <a:cubicBezTo>
                  <a:pt x="120311" y="19885"/>
                  <a:pt x="120464" y="20038"/>
                  <a:pt x="120660" y="20038"/>
                </a:cubicBezTo>
                <a:close/>
                <a:moveTo>
                  <a:pt x="115831" y="20147"/>
                </a:moveTo>
                <a:cubicBezTo>
                  <a:pt x="116225" y="20147"/>
                  <a:pt x="116421" y="19667"/>
                  <a:pt x="116137" y="19383"/>
                </a:cubicBezTo>
                <a:cubicBezTo>
                  <a:pt x="115853" y="19099"/>
                  <a:pt x="115394" y="19295"/>
                  <a:pt x="115394" y="19689"/>
                </a:cubicBezTo>
                <a:cubicBezTo>
                  <a:pt x="115394" y="19951"/>
                  <a:pt x="115591" y="20147"/>
                  <a:pt x="115831" y="20147"/>
                </a:cubicBezTo>
                <a:close/>
                <a:moveTo>
                  <a:pt x="111002" y="20213"/>
                </a:moveTo>
                <a:cubicBezTo>
                  <a:pt x="111461" y="20213"/>
                  <a:pt x="111701" y="19645"/>
                  <a:pt x="111374" y="19317"/>
                </a:cubicBezTo>
                <a:cubicBezTo>
                  <a:pt x="111046" y="18989"/>
                  <a:pt x="110478" y="19230"/>
                  <a:pt x="110478" y="19689"/>
                </a:cubicBezTo>
                <a:cubicBezTo>
                  <a:pt x="110478" y="19994"/>
                  <a:pt x="110718" y="20213"/>
                  <a:pt x="111002" y="20213"/>
                </a:cubicBezTo>
                <a:close/>
                <a:moveTo>
                  <a:pt x="106173" y="20300"/>
                </a:moveTo>
                <a:cubicBezTo>
                  <a:pt x="106719" y="20300"/>
                  <a:pt x="106982" y="19645"/>
                  <a:pt x="106610" y="19273"/>
                </a:cubicBezTo>
                <a:cubicBezTo>
                  <a:pt x="106217" y="18880"/>
                  <a:pt x="105583" y="19164"/>
                  <a:pt x="105583" y="19689"/>
                </a:cubicBezTo>
                <a:cubicBezTo>
                  <a:pt x="105583" y="20038"/>
                  <a:pt x="105845" y="20300"/>
                  <a:pt x="106173" y="20300"/>
                </a:cubicBezTo>
                <a:close/>
                <a:moveTo>
                  <a:pt x="101344" y="20366"/>
                </a:moveTo>
                <a:cubicBezTo>
                  <a:pt x="101956" y="20366"/>
                  <a:pt x="102240" y="19645"/>
                  <a:pt x="101825" y="19230"/>
                </a:cubicBezTo>
                <a:cubicBezTo>
                  <a:pt x="101410" y="18793"/>
                  <a:pt x="100689" y="19099"/>
                  <a:pt x="100689" y="19689"/>
                </a:cubicBezTo>
                <a:cubicBezTo>
                  <a:pt x="100689" y="20060"/>
                  <a:pt x="100973" y="20366"/>
                  <a:pt x="101344" y="20366"/>
                </a:cubicBezTo>
                <a:close/>
                <a:moveTo>
                  <a:pt x="96515" y="20431"/>
                </a:moveTo>
                <a:cubicBezTo>
                  <a:pt x="97171" y="20431"/>
                  <a:pt x="97498" y="19645"/>
                  <a:pt x="97040" y="19186"/>
                </a:cubicBezTo>
                <a:cubicBezTo>
                  <a:pt x="96581" y="18727"/>
                  <a:pt x="95794" y="19055"/>
                  <a:pt x="95794" y="19689"/>
                </a:cubicBezTo>
                <a:cubicBezTo>
                  <a:pt x="95794" y="20104"/>
                  <a:pt x="96122" y="20431"/>
                  <a:pt x="96515" y="20431"/>
                </a:cubicBezTo>
                <a:close/>
                <a:moveTo>
                  <a:pt x="91708" y="20475"/>
                </a:moveTo>
                <a:cubicBezTo>
                  <a:pt x="92385" y="20475"/>
                  <a:pt x="92735" y="19645"/>
                  <a:pt x="92254" y="19142"/>
                </a:cubicBezTo>
                <a:cubicBezTo>
                  <a:pt x="91752" y="18662"/>
                  <a:pt x="90921" y="19011"/>
                  <a:pt x="90921" y="19689"/>
                </a:cubicBezTo>
                <a:cubicBezTo>
                  <a:pt x="90921" y="20126"/>
                  <a:pt x="91271" y="20475"/>
                  <a:pt x="91708" y="20475"/>
                </a:cubicBezTo>
                <a:close/>
                <a:moveTo>
                  <a:pt x="86879" y="20497"/>
                </a:moveTo>
                <a:cubicBezTo>
                  <a:pt x="87578" y="20497"/>
                  <a:pt x="87950" y="19645"/>
                  <a:pt x="87447" y="19120"/>
                </a:cubicBezTo>
                <a:cubicBezTo>
                  <a:pt x="86944" y="18618"/>
                  <a:pt x="86070" y="18989"/>
                  <a:pt x="86070" y="19689"/>
                </a:cubicBezTo>
                <a:cubicBezTo>
                  <a:pt x="86070" y="20147"/>
                  <a:pt x="86420" y="20497"/>
                  <a:pt x="86879" y="20497"/>
                </a:cubicBezTo>
                <a:close/>
                <a:moveTo>
                  <a:pt x="82050" y="20519"/>
                </a:moveTo>
                <a:cubicBezTo>
                  <a:pt x="82771" y="20519"/>
                  <a:pt x="83142" y="19645"/>
                  <a:pt x="82618" y="19120"/>
                </a:cubicBezTo>
                <a:cubicBezTo>
                  <a:pt x="82115" y="18618"/>
                  <a:pt x="81220" y="18967"/>
                  <a:pt x="81220" y="19710"/>
                </a:cubicBezTo>
                <a:cubicBezTo>
                  <a:pt x="81220" y="20169"/>
                  <a:pt x="81591" y="20519"/>
                  <a:pt x="82050" y="20519"/>
                </a:cubicBezTo>
                <a:close/>
                <a:moveTo>
                  <a:pt x="77221" y="20519"/>
                </a:moveTo>
                <a:cubicBezTo>
                  <a:pt x="77942" y="20519"/>
                  <a:pt x="78313" y="19645"/>
                  <a:pt x="77811" y="19120"/>
                </a:cubicBezTo>
                <a:cubicBezTo>
                  <a:pt x="77286" y="18618"/>
                  <a:pt x="76391" y="18967"/>
                  <a:pt x="76391" y="19710"/>
                </a:cubicBezTo>
                <a:cubicBezTo>
                  <a:pt x="76391" y="20169"/>
                  <a:pt x="76762" y="20519"/>
                  <a:pt x="77221" y="20519"/>
                </a:cubicBezTo>
                <a:close/>
                <a:moveTo>
                  <a:pt x="72392" y="20519"/>
                </a:moveTo>
                <a:cubicBezTo>
                  <a:pt x="73135" y="20519"/>
                  <a:pt x="73484" y="19645"/>
                  <a:pt x="72982" y="19120"/>
                </a:cubicBezTo>
                <a:cubicBezTo>
                  <a:pt x="72457" y="18618"/>
                  <a:pt x="71583" y="18967"/>
                  <a:pt x="71583" y="19710"/>
                </a:cubicBezTo>
                <a:cubicBezTo>
                  <a:pt x="71583" y="20169"/>
                  <a:pt x="71955" y="20519"/>
                  <a:pt x="72392" y="20519"/>
                </a:cubicBezTo>
                <a:close/>
                <a:moveTo>
                  <a:pt x="67563" y="20497"/>
                </a:moveTo>
                <a:cubicBezTo>
                  <a:pt x="68284" y="20497"/>
                  <a:pt x="68655" y="19645"/>
                  <a:pt x="68131" y="19120"/>
                </a:cubicBezTo>
                <a:cubicBezTo>
                  <a:pt x="67628" y="18618"/>
                  <a:pt x="66776" y="18989"/>
                  <a:pt x="66776" y="19689"/>
                </a:cubicBezTo>
                <a:cubicBezTo>
                  <a:pt x="66776" y="20147"/>
                  <a:pt x="67126" y="20497"/>
                  <a:pt x="67563" y="20497"/>
                </a:cubicBezTo>
                <a:close/>
                <a:moveTo>
                  <a:pt x="62734" y="20453"/>
                </a:moveTo>
                <a:cubicBezTo>
                  <a:pt x="63433" y="20453"/>
                  <a:pt x="63761" y="19645"/>
                  <a:pt x="63280" y="19164"/>
                </a:cubicBezTo>
                <a:cubicBezTo>
                  <a:pt x="62799" y="18683"/>
                  <a:pt x="61991" y="19011"/>
                  <a:pt x="61991" y="19689"/>
                </a:cubicBezTo>
                <a:cubicBezTo>
                  <a:pt x="61991" y="20126"/>
                  <a:pt x="62319" y="20453"/>
                  <a:pt x="62734" y="20453"/>
                </a:cubicBezTo>
                <a:close/>
                <a:moveTo>
                  <a:pt x="57927" y="20431"/>
                </a:moveTo>
                <a:cubicBezTo>
                  <a:pt x="58560" y="20431"/>
                  <a:pt x="58888" y="19645"/>
                  <a:pt x="58429" y="19186"/>
                </a:cubicBezTo>
                <a:cubicBezTo>
                  <a:pt x="57970" y="18727"/>
                  <a:pt x="57205" y="19055"/>
                  <a:pt x="57205" y="19689"/>
                </a:cubicBezTo>
                <a:cubicBezTo>
                  <a:pt x="57205" y="20104"/>
                  <a:pt x="57511" y="20410"/>
                  <a:pt x="57927" y="20431"/>
                </a:cubicBezTo>
                <a:close/>
                <a:moveTo>
                  <a:pt x="53098" y="20344"/>
                </a:moveTo>
                <a:cubicBezTo>
                  <a:pt x="53687" y="20344"/>
                  <a:pt x="53972" y="19645"/>
                  <a:pt x="53556" y="19230"/>
                </a:cubicBezTo>
                <a:cubicBezTo>
                  <a:pt x="53141" y="18815"/>
                  <a:pt x="52442" y="19120"/>
                  <a:pt x="52442" y="19689"/>
                </a:cubicBezTo>
                <a:cubicBezTo>
                  <a:pt x="52442" y="20060"/>
                  <a:pt x="52726" y="20344"/>
                  <a:pt x="53098" y="20344"/>
                </a:cubicBezTo>
                <a:close/>
                <a:moveTo>
                  <a:pt x="48268" y="20279"/>
                </a:moveTo>
                <a:cubicBezTo>
                  <a:pt x="48793" y="20279"/>
                  <a:pt x="49055" y="19645"/>
                  <a:pt x="48684" y="19273"/>
                </a:cubicBezTo>
                <a:cubicBezTo>
                  <a:pt x="48312" y="18902"/>
                  <a:pt x="47679" y="19164"/>
                  <a:pt x="47679" y="19689"/>
                </a:cubicBezTo>
                <a:cubicBezTo>
                  <a:pt x="47679" y="20016"/>
                  <a:pt x="47941" y="20279"/>
                  <a:pt x="48268" y="20279"/>
                </a:cubicBezTo>
                <a:close/>
                <a:moveTo>
                  <a:pt x="43439" y="20213"/>
                </a:moveTo>
                <a:cubicBezTo>
                  <a:pt x="43898" y="20213"/>
                  <a:pt x="44139" y="19667"/>
                  <a:pt x="43811" y="19317"/>
                </a:cubicBezTo>
                <a:cubicBezTo>
                  <a:pt x="43483" y="18989"/>
                  <a:pt x="42915" y="19230"/>
                  <a:pt x="42915" y="19689"/>
                </a:cubicBezTo>
                <a:cubicBezTo>
                  <a:pt x="42915" y="19994"/>
                  <a:pt x="43155" y="20213"/>
                  <a:pt x="43439" y="20213"/>
                </a:cubicBezTo>
                <a:close/>
                <a:moveTo>
                  <a:pt x="38610" y="20126"/>
                </a:moveTo>
                <a:cubicBezTo>
                  <a:pt x="39004" y="20126"/>
                  <a:pt x="39200" y="19667"/>
                  <a:pt x="38916" y="19404"/>
                </a:cubicBezTo>
                <a:cubicBezTo>
                  <a:pt x="38654" y="19120"/>
                  <a:pt x="38195" y="19317"/>
                  <a:pt x="38195" y="19689"/>
                </a:cubicBezTo>
                <a:cubicBezTo>
                  <a:pt x="38195" y="19929"/>
                  <a:pt x="38370" y="20126"/>
                  <a:pt x="38610" y="20126"/>
                </a:cubicBezTo>
                <a:close/>
                <a:moveTo>
                  <a:pt x="33781" y="20038"/>
                </a:moveTo>
                <a:cubicBezTo>
                  <a:pt x="34087" y="20038"/>
                  <a:pt x="34240" y="19667"/>
                  <a:pt x="34022" y="19470"/>
                </a:cubicBezTo>
                <a:cubicBezTo>
                  <a:pt x="33825" y="19252"/>
                  <a:pt x="33454" y="19404"/>
                  <a:pt x="33454" y="19689"/>
                </a:cubicBezTo>
                <a:cubicBezTo>
                  <a:pt x="33454" y="19885"/>
                  <a:pt x="33607" y="20038"/>
                  <a:pt x="33781" y="20038"/>
                </a:cubicBezTo>
                <a:close/>
                <a:moveTo>
                  <a:pt x="28974" y="19929"/>
                </a:moveTo>
                <a:cubicBezTo>
                  <a:pt x="29171" y="19929"/>
                  <a:pt x="29280" y="19689"/>
                  <a:pt x="29127" y="19536"/>
                </a:cubicBezTo>
                <a:cubicBezTo>
                  <a:pt x="28974" y="19383"/>
                  <a:pt x="28734" y="19492"/>
                  <a:pt x="28734" y="19689"/>
                </a:cubicBezTo>
                <a:cubicBezTo>
                  <a:pt x="28734" y="19820"/>
                  <a:pt x="28843" y="19929"/>
                  <a:pt x="28974" y="19929"/>
                </a:cubicBezTo>
                <a:close/>
                <a:moveTo>
                  <a:pt x="24145" y="19842"/>
                </a:moveTo>
                <a:cubicBezTo>
                  <a:pt x="24211" y="19842"/>
                  <a:pt x="24276" y="19776"/>
                  <a:pt x="24276" y="19689"/>
                </a:cubicBezTo>
                <a:cubicBezTo>
                  <a:pt x="24276" y="19492"/>
                  <a:pt x="23992" y="19492"/>
                  <a:pt x="23992" y="19689"/>
                </a:cubicBezTo>
                <a:cubicBezTo>
                  <a:pt x="23992" y="19776"/>
                  <a:pt x="24058" y="19842"/>
                  <a:pt x="24145" y="19842"/>
                </a:cubicBezTo>
                <a:close/>
                <a:moveTo>
                  <a:pt x="19316" y="19732"/>
                </a:moveTo>
                <a:cubicBezTo>
                  <a:pt x="19338" y="19732"/>
                  <a:pt x="19360" y="19710"/>
                  <a:pt x="19360" y="19689"/>
                </a:cubicBezTo>
                <a:cubicBezTo>
                  <a:pt x="19360" y="19667"/>
                  <a:pt x="19338" y="19667"/>
                  <a:pt x="19316" y="19667"/>
                </a:cubicBezTo>
                <a:cubicBezTo>
                  <a:pt x="19294" y="19667"/>
                  <a:pt x="19272" y="19667"/>
                  <a:pt x="19272" y="19689"/>
                </a:cubicBezTo>
                <a:cubicBezTo>
                  <a:pt x="19272" y="19710"/>
                  <a:pt x="19294" y="19732"/>
                  <a:pt x="19316" y="19732"/>
                </a:cubicBezTo>
                <a:close/>
                <a:moveTo>
                  <a:pt x="130297" y="14925"/>
                </a:moveTo>
                <a:cubicBezTo>
                  <a:pt x="130340" y="14925"/>
                  <a:pt x="130362" y="14903"/>
                  <a:pt x="130362" y="14881"/>
                </a:cubicBezTo>
                <a:cubicBezTo>
                  <a:pt x="130362" y="14838"/>
                  <a:pt x="130340" y="14816"/>
                  <a:pt x="130297" y="14816"/>
                </a:cubicBezTo>
                <a:cubicBezTo>
                  <a:pt x="130231" y="14794"/>
                  <a:pt x="130231" y="14947"/>
                  <a:pt x="130297" y="14925"/>
                </a:cubicBezTo>
                <a:close/>
                <a:moveTo>
                  <a:pt x="125467" y="15012"/>
                </a:moveTo>
                <a:cubicBezTo>
                  <a:pt x="125555" y="15012"/>
                  <a:pt x="125620" y="14947"/>
                  <a:pt x="125620" y="14881"/>
                </a:cubicBezTo>
                <a:cubicBezTo>
                  <a:pt x="125620" y="14794"/>
                  <a:pt x="125555" y="14728"/>
                  <a:pt x="125467" y="14728"/>
                </a:cubicBezTo>
                <a:cubicBezTo>
                  <a:pt x="125402" y="14728"/>
                  <a:pt x="125336" y="14794"/>
                  <a:pt x="125336" y="14881"/>
                </a:cubicBezTo>
                <a:cubicBezTo>
                  <a:pt x="125336" y="14947"/>
                  <a:pt x="125402" y="15012"/>
                  <a:pt x="125467" y="15012"/>
                </a:cubicBezTo>
                <a:close/>
                <a:moveTo>
                  <a:pt x="120660" y="15122"/>
                </a:moveTo>
                <a:cubicBezTo>
                  <a:pt x="120879" y="15122"/>
                  <a:pt x="120988" y="14859"/>
                  <a:pt x="120835" y="14707"/>
                </a:cubicBezTo>
                <a:cubicBezTo>
                  <a:pt x="120682" y="14554"/>
                  <a:pt x="120420" y="14663"/>
                  <a:pt x="120420" y="14881"/>
                </a:cubicBezTo>
                <a:cubicBezTo>
                  <a:pt x="120420" y="15012"/>
                  <a:pt x="120529" y="15122"/>
                  <a:pt x="120660" y="15122"/>
                </a:cubicBezTo>
                <a:close/>
                <a:moveTo>
                  <a:pt x="115831" y="15187"/>
                </a:moveTo>
                <a:cubicBezTo>
                  <a:pt x="116115" y="15187"/>
                  <a:pt x="116268" y="14838"/>
                  <a:pt x="116050" y="14641"/>
                </a:cubicBezTo>
                <a:cubicBezTo>
                  <a:pt x="115853" y="14444"/>
                  <a:pt x="115504" y="14575"/>
                  <a:pt x="115504" y="14881"/>
                </a:cubicBezTo>
                <a:cubicBezTo>
                  <a:pt x="115504" y="15056"/>
                  <a:pt x="115656" y="15187"/>
                  <a:pt x="115831" y="15187"/>
                </a:cubicBezTo>
                <a:close/>
                <a:moveTo>
                  <a:pt x="111002" y="15275"/>
                </a:moveTo>
                <a:cubicBezTo>
                  <a:pt x="111352" y="15275"/>
                  <a:pt x="111549" y="14838"/>
                  <a:pt x="111286" y="14597"/>
                </a:cubicBezTo>
                <a:cubicBezTo>
                  <a:pt x="111024" y="14335"/>
                  <a:pt x="110609" y="14510"/>
                  <a:pt x="110609" y="14881"/>
                </a:cubicBezTo>
                <a:cubicBezTo>
                  <a:pt x="110609" y="15100"/>
                  <a:pt x="110784" y="15275"/>
                  <a:pt x="111002" y="15275"/>
                </a:cubicBezTo>
                <a:close/>
                <a:moveTo>
                  <a:pt x="106173" y="15362"/>
                </a:moveTo>
                <a:cubicBezTo>
                  <a:pt x="106610" y="15362"/>
                  <a:pt x="106829" y="14838"/>
                  <a:pt x="106523" y="14532"/>
                </a:cubicBezTo>
                <a:cubicBezTo>
                  <a:pt x="106217" y="14226"/>
                  <a:pt x="105692" y="14444"/>
                  <a:pt x="105692" y="14881"/>
                </a:cubicBezTo>
                <a:cubicBezTo>
                  <a:pt x="105692" y="15144"/>
                  <a:pt x="105911" y="15362"/>
                  <a:pt x="106173" y="15362"/>
                </a:cubicBezTo>
                <a:close/>
                <a:moveTo>
                  <a:pt x="101344" y="15406"/>
                </a:moveTo>
                <a:cubicBezTo>
                  <a:pt x="101847" y="15406"/>
                  <a:pt x="102087" y="14816"/>
                  <a:pt x="101737" y="14466"/>
                </a:cubicBezTo>
                <a:cubicBezTo>
                  <a:pt x="101388" y="14138"/>
                  <a:pt x="100798" y="14379"/>
                  <a:pt x="100798" y="14859"/>
                </a:cubicBezTo>
                <a:cubicBezTo>
                  <a:pt x="100798" y="15165"/>
                  <a:pt x="101038" y="15406"/>
                  <a:pt x="101344" y="15406"/>
                </a:cubicBezTo>
                <a:close/>
                <a:moveTo>
                  <a:pt x="96537" y="15471"/>
                </a:moveTo>
                <a:cubicBezTo>
                  <a:pt x="97061" y="15471"/>
                  <a:pt x="97324" y="14838"/>
                  <a:pt x="96952" y="14466"/>
                </a:cubicBezTo>
                <a:cubicBezTo>
                  <a:pt x="96581" y="14095"/>
                  <a:pt x="95947" y="14357"/>
                  <a:pt x="95947" y="14881"/>
                </a:cubicBezTo>
                <a:cubicBezTo>
                  <a:pt x="95925" y="15209"/>
                  <a:pt x="96209" y="15471"/>
                  <a:pt x="96537" y="15471"/>
                </a:cubicBezTo>
                <a:close/>
                <a:moveTo>
                  <a:pt x="91708" y="15515"/>
                </a:moveTo>
                <a:cubicBezTo>
                  <a:pt x="92254" y="15493"/>
                  <a:pt x="92538" y="14838"/>
                  <a:pt x="92145" y="14422"/>
                </a:cubicBezTo>
                <a:cubicBezTo>
                  <a:pt x="91752" y="14029"/>
                  <a:pt x="91074" y="14313"/>
                  <a:pt x="91074" y="14881"/>
                </a:cubicBezTo>
                <a:cubicBezTo>
                  <a:pt x="91074" y="15231"/>
                  <a:pt x="91358" y="15515"/>
                  <a:pt x="91708" y="15515"/>
                </a:cubicBezTo>
                <a:close/>
                <a:moveTo>
                  <a:pt x="86879" y="15537"/>
                </a:moveTo>
                <a:cubicBezTo>
                  <a:pt x="87469" y="15537"/>
                  <a:pt x="87775" y="14816"/>
                  <a:pt x="87360" y="14401"/>
                </a:cubicBezTo>
                <a:cubicBezTo>
                  <a:pt x="86923" y="13964"/>
                  <a:pt x="86202" y="14270"/>
                  <a:pt x="86202" y="14881"/>
                </a:cubicBezTo>
                <a:cubicBezTo>
                  <a:pt x="86202" y="15253"/>
                  <a:pt x="86507" y="15537"/>
                  <a:pt x="86879" y="15537"/>
                </a:cubicBezTo>
                <a:close/>
                <a:moveTo>
                  <a:pt x="82050" y="15537"/>
                </a:moveTo>
                <a:cubicBezTo>
                  <a:pt x="82662" y="15537"/>
                  <a:pt x="82968" y="14816"/>
                  <a:pt x="82531" y="14379"/>
                </a:cubicBezTo>
                <a:cubicBezTo>
                  <a:pt x="82094" y="13942"/>
                  <a:pt x="81373" y="14248"/>
                  <a:pt x="81373" y="14859"/>
                </a:cubicBezTo>
                <a:cubicBezTo>
                  <a:pt x="81373" y="15231"/>
                  <a:pt x="81678" y="15537"/>
                  <a:pt x="82050" y="15537"/>
                </a:cubicBezTo>
                <a:close/>
                <a:moveTo>
                  <a:pt x="77221" y="15537"/>
                </a:moveTo>
                <a:cubicBezTo>
                  <a:pt x="77833" y="15537"/>
                  <a:pt x="78139" y="14816"/>
                  <a:pt x="77702" y="14379"/>
                </a:cubicBezTo>
                <a:cubicBezTo>
                  <a:pt x="77286" y="13942"/>
                  <a:pt x="76543" y="14248"/>
                  <a:pt x="76543" y="14859"/>
                </a:cubicBezTo>
                <a:cubicBezTo>
                  <a:pt x="76543" y="15231"/>
                  <a:pt x="76849" y="15537"/>
                  <a:pt x="77221" y="15537"/>
                </a:cubicBezTo>
                <a:close/>
                <a:moveTo>
                  <a:pt x="72392" y="15537"/>
                </a:moveTo>
                <a:cubicBezTo>
                  <a:pt x="73004" y="15537"/>
                  <a:pt x="73310" y="14816"/>
                  <a:pt x="72873" y="14379"/>
                </a:cubicBezTo>
                <a:cubicBezTo>
                  <a:pt x="72457" y="13942"/>
                  <a:pt x="71714" y="14248"/>
                  <a:pt x="71714" y="14859"/>
                </a:cubicBezTo>
                <a:cubicBezTo>
                  <a:pt x="71714" y="15231"/>
                  <a:pt x="72020" y="15537"/>
                  <a:pt x="72392" y="15537"/>
                </a:cubicBezTo>
                <a:close/>
                <a:moveTo>
                  <a:pt x="67563" y="15515"/>
                </a:moveTo>
                <a:cubicBezTo>
                  <a:pt x="68153" y="15515"/>
                  <a:pt x="68437" y="14816"/>
                  <a:pt x="68044" y="14401"/>
                </a:cubicBezTo>
                <a:cubicBezTo>
                  <a:pt x="67628" y="13985"/>
                  <a:pt x="66907" y="14270"/>
                  <a:pt x="66907" y="14859"/>
                </a:cubicBezTo>
                <a:cubicBezTo>
                  <a:pt x="66907" y="15231"/>
                  <a:pt x="67213" y="15515"/>
                  <a:pt x="67563" y="15515"/>
                </a:cubicBezTo>
                <a:close/>
                <a:moveTo>
                  <a:pt x="62734" y="15493"/>
                </a:moveTo>
                <a:cubicBezTo>
                  <a:pt x="63302" y="15493"/>
                  <a:pt x="63586" y="14816"/>
                  <a:pt x="63193" y="14422"/>
                </a:cubicBezTo>
                <a:cubicBezTo>
                  <a:pt x="62799" y="14029"/>
                  <a:pt x="62122" y="14291"/>
                  <a:pt x="62122" y="14859"/>
                </a:cubicBezTo>
                <a:cubicBezTo>
                  <a:pt x="62122" y="15209"/>
                  <a:pt x="62406" y="15493"/>
                  <a:pt x="62734" y="15493"/>
                </a:cubicBezTo>
                <a:close/>
                <a:moveTo>
                  <a:pt x="57927" y="15471"/>
                </a:moveTo>
                <a:cubicBezTo>
                  <a:pt x="58451" y="15471"/>
                  <a:pt x="58713" y="14838"/>
                  <a:pt x="58342" y="14466"/>
                </a:cubicBezTo>
                <a:cubicBezTo>
                  <a:pt x="57970" y="14095"/>
                  <a:pt x="57337" y="14357"/>
                  <a:pt x="57337" y="14881"/>
                </a:cubicBezTo>
                <a:cubicBezTo>
                  <a:pt x="57337" y="15209"/>
                  <a:pt x="57599" y="15471"/>
                  <a:pt x="57927" y="15471"/>
                </a:cubicBezTo>
                <a:close/>
                <a:moveTo>
                  <a:pt x="53098" y="15406"/>
                </a:moveTo>
                <a:cubicBezTo>
                  <a:pt x="53578" y="15406"/>
                  <a:pt x="53819" y="14816"/>
                  <a:pt x="53491" y="14488"/>
                </a:cubicBezTo>
                <a:cubicBezTo>
                  <a:pt x="53141" y="14138"/>
                  <a:pt x="52551" y="14379"/>
                  <a:pt x="52551" y="14859"/>
                </a:cubicBezTo>
                <a:cubicBezTo>
                  <a:pt x="52551" y="15165"/>
                  <a:pt x="52792" y="15406"/>
                  <a:pt x="53098" y="15406"/>
                </a:cubicBezTo>
                <a:close/>
                <a:moveTo>
                  <a:pt x="48268" y="15340"/>
                </a:moveTo>
                <a:cubicBezTo>
                  <a:pt x="48684" y="15340"/>
                  <a:pt x="48902" y="14838"/>
                  <a:pt x="48596" y="14532"/>
                </a:cubicBezTo>
                <a:cubicBezTo>
                  <a:pt x="48312" y="14248"/>
                  <a:pt x="47810" y="14444"/>
                  <a:pt x="47810" y="14881"/>
                </a:cubicBezTo>
                <a:cubicBezTo>
                  <a:pt x="47788" y="15144"/>
                  <a:pt x="48006" y="15340"/>
                  <a:pt x="48268" y="15340"/>
                </a:cubicBezTo>
                <a:close/>
                <a:moveTo>
                  <a:pt x="43439" y="15275"/>
                </a:moveTo>
                <a:cubicBezTo>
                  <a:pt x="43789" y="15275"/>
                  <a:pt x="43986" y="14838"/>
                  <a:pt x="43724" y="14597"/>
                </a:cubicBezTo>
                <a:cubicBezTo>
                  <a:pt x="43483" y="14335"/>
                  <a:pt x="43046" y="14510"/>
                  <a:pt x="43046" y="14881"/>
                </a:cubicBezTo>
                <a:cubicBezTo>
                  <a:pt x="43046" y="15100"/>
                  <a:pt x="43221" y="15275"/>
                  <a:pt x="43439" y="15275"/>
                </a:cubicBezTo>
                <a:close/>
                <a:moveTo>
                  <a:pt x="38610" y="15187"/>
                </a:moveTo>
                <a:cubicBezTo>
                  <a:pt x="38894" y="15187"/>
                  <a:pt x="39047" y="14838"/>
                  <a:pt x="38851" y="14641"/>
                </a:cubicBezTo>
                <a:cubicBezTo>
                  <a:pt x="38654" y="14444"/>
                  <a:pt x="38305" y="14575"/>
                  <a:pt x="38305" y="14859"/>
                </a:cubicBezTo>
                <a:cubicBezTo>
                  <a:pt x="38305" y="15034"/>
                  <a:pt x="38436" y="15187"/>
                  <a:pt x="38610" y="15187"/>
                </a:cubicBezTo>
                <a:close/>
                <a:moveTo>
                  <a:pt x="33803" y="15100"/>
                </a:moveTo>
                <a:cubicBezTo>
                  <a:pt x="33912" y="15100"/>
                  <a:pt x="34022" y="14991"/>
                  <a:pt x="34022" y="14859"/>
                </a:cubicBezTo>
                <a:cubicBezTo>
                  <a:pt x="34000" y="14597"/>
                  <a:pt x="33585" y="14597"/>
                  <a:pt x="33563" y="14859"/>
                </a:cubicBezTo>
                <a:cubicBezTo>
                  <a:pt x="33563" y="14991"/>
                  <a:pt x="33672" y="15100"/>
                  <a:pt x="33803" y="15100"/>
                </a:cubicBezTo>
                <a:close/>
                <a:moveTo>
                  <a:pt x="28974" y="15012"/>
                </a:moveTo>
                <a:cubicBezTo>
                  <a:pt x="29040" y="15012"/>
                  <a:pt x="29105" y="14947"/>
                  <a:pt x="29105" y="14859"/>
                </a:cubicBezTo>
                <a:cubicBezTo>
                  <a:pt x="29105" y="14663"/>
                  <a:pt x="28821" y="14663"/>
                  <a:pt x="28821" y="14859"/>
                </a:cubicBezTo>
                <a:cubicBezTo>
                  <a:pt x="28821" y="14947"/>
                  <a:pt x="28887" y="15012"/>
                  <a:pt x="28974" y="15012"/>
                </a:cubicBezTo>
                <a:close/>
                <a:moveTo>
                  <a:pt x="24145" y="14925"/>
                </a:moveTo>
                <a:cubicBezTo>
                  <a:pt x="24211" y="14947"/>
                  <a:pt x="24211" y="14794"/>
                  <a:pt x="24145" y="14816"/>
                </a:cubicBezTo>
                <a:cubicBezTo>
                  <a:pt x="24080" y="14794"/>
                  <a:pt x="24080" y="14947"/>
                  <a:pt x="24145" y="14925"/>
                </a:cubicBezTo>
                <a:close/>
                <a:moveTo>
                  <a:pt x="125467" y="10074"/>
                </a:moveTo>
                <a:cubicBezTo>
                  <a:pt x="125489" y="10074"/>
                  <a:pt x="125511" y="10074"/>
                  <a:pt x="125511" y="10052"/>
                </a:cubicBezTo>
                <a:cubicBezTo>
                  <a:pt x="125511" y="10030"/>
                  <a:pt x="125489" y="10009"/>
                  <a:pt x="125467" y="10009"/>
                </a:cubicBezTo>
                <a:cubicBezTo>
                  <a:pt x="125446" y="10009"/>
                  <a:pt x="125424" y="10030"/>
                  <a:pt x="125446" y="10052"/>
                </a:cubicBezTo>
                <a:cubicBezTo>
                  <a:pt x="125446" y="10074"/>
                  <a:pt x="125446" y="10074"/>
                  <a:pt x="125467" y="10074"/>
                </a:cubicBezTo>
                <a:close/>
                <a:moveTo>
                  <a:pt x="120638" y="10183"/>
                </a:moveTo>
                <a:cubicBezTo>
                  <a:pt x="120857" y="10183"/>
                  <a:pt x="120507" y="9834"/>
                  <a:pt x="120507" y="10052"/>
                </a:cubicBezTo>
                <a:cubicBezTo>
                  <a:pt x="120507" y="10118"/>
                  <a:pt x="120573" y="10183"/>
                  <a:pt x="120638" y="10183"/>
                </a:cubicBezTo>
                <a:close/>
                <a:moveTo>
                  <a:pt x="115831" y="10271"/>
                </a:moveTo>
                <a:cubicBezTo>
                  <a:pt x="115941" y="10271"/>
                  <a:pt x="116050" y="10183"/>
                  <a:pt x="116050" y="10052"/>
                </a:cubicBezTo>
                <a:cubicBezTo>
                  <a:pt x="116050" y="9877"/>
                  <a:pt x="115809" y="9768"/>
                  <a:pt x="115678" y="9899"/>
                </a:cubicBezTo>
                <a:cubicBezTo>
                  <a:pt x="115547" y="10052"/>
                  <a:pt x="115635" y="10271"/>
                  <a:pt x="115831" y="10271"/>
                </a:cubicBezTo>
                <a:close/>
                <a:moveTo>
                  <a:pt x="111002" y="10336"/>
                </a:moveTo>
                <a:cubicBezTo>
                  <a:pt x="111243" y="10336"/>
                  <a:pt x="111374" y="10052"/>
                  <a:pt x="111199" y="9877"/>
                </a:cubicBezTo>
                <a:cubicBezTo>
                  <a:pt x="111024" y="9703"/>
                  <a:pt x="110740" y="9812"/>
                  <a:pt x="110740" y="10074"/>
                </a:cubicBezTo>
                <a:cubicBezTo>
                  <a:pt x="110740" y="10227"/>
                  <a:pt x="110849" y="10336"/>
                  <a:pt x="111002" y="10336"/>
                </a:cubicBezTo>
                <a:close/>
                <a:moveTo>
                  <a:pt x="106173" y="10402"/>
                </a:moveTo>
                <a:cubicBezTo>
                  <a:pt x="106479" y="10402"/>
                  <a:pt x="106654" y="10030"/>
                  <a:pt x="106435" y="9812"/>
                </a:cubicBezTo>
                <a:cubicBezTo>
                  <a:pt x="106195" y="9593"/>
                  <a:pt x="105824" y="9746"/>
                  <a:pt x="105824" y="10052"/>
                </a:cubicBezTo>
                <a:cubicBezTo>
                  <a:pt x="105824" y="10249"/>
                  <a:pt x="105977" y="10402"/>
                  <a:pt x="106173" y="10402"/>
                </a:cubicBezTo>
                <a:close/>
                <a:moveTo>
                  <a:pt x="101344" y="10467"/>
                </a:moveTo>
                <a:cubicBezTo>
                  <a:pt x="101716" y="10489"/>
                  <a:pt x="101912" y="10052"/>
                  <a:pt x="101672" y="9768"/>
                </a:cubicBezTo>
                <a:cubicBezTo>
                  <a:pt x="101410" y="9506"/>
                  <a:pt x="100951" y="9681"/>
                  <a:pt x="100951" y="10052"/>
                </a:cubicBezTo>
                <a:cubicBezTo>
                  <a:pt x="100951" y="10271"/>
                  <a:pt x="101126" y="10467"/>
                  <a:pt x="101366" y="10467"/>
                </a:cubicBezTo>
                <a:close/>
                <a:moveTo>
                  <a:pt x="96537" y="10511"/>
                </a:moveTo>
                <a:cubicBezTo>
                  <a:pt x="96930" y="10511"/>
                  <a:pt x="97127" y="10030"/>
                  <a:pt x="96843" y="9725"/>
                </a:cubicBezTo>
                <a:cubicBezTo>
                  <a:pt x="96559" y="9440"/>
                  <a:pt x="96078" y="9659"/>
                  <a:pt x="96078" y="10052"/>
                </a:cubicBezTo>
                <a:cubicBezTo>
                  <a:pt x="96078" y="10315"/>
                  <a:pt x="96275" y="10511"/>
                  <a:pt x="96537" y="10511"/>
                </a:cubicBezTo>
                <a:close/>
                <a:moveTo>
                  <a:pt x="91708" y="10555"/>
                </a:moveTo>
                <a:cubicBezTo>
                  <a:pt x="92145" y="10555"/>
                  <a:pt x="92363" y="10009"/>
                  <a:pt x="92036" y="9703"/>
                </a:cubicBezTo>
                <a:cubicBezTo>
                  <a:pt x="91730" y="9397"/>
                  <a:pt x="91205" y="9615"/>
                  <a:pt x="91205" y="10052"/>
                </a:cubicBezTo>
                <a:cubicBezTo>
                  <a:pt x="91205" y="10336"/>
                  <a:pt x="91424" y="10555"/>
                  <a:pt x="91708" y="10555"/>
                </a:cubicBezTo>
                <a:close/>
                <a:moveTo>
                  <a:pt x="86879" y="10577"/>
                </a:moveTo>
                <a:cubicBezTo>
                  <a:pt x="87338" y="10577"/>
                  <a:pt x="87578" y="10009"/>
                  <a:pt x="87250" y="9681"/>
                </a:cubicBezTo>
                <a:cubicBezTo>
                  <a:pt x="86923" y="9353"/>
                  <a:pt x="86354" y="9593"/>
                  <a:pt x="86354" y="10052"/>
                </a:cubicBezTo>
                <a:cubicBezTo>
                  <a:pt x="86354" y="10336"/>
                  <a:pt x="86595" y="10577"/>
                  <a:pt x="86879" y="10577"/>
                </a:cubicBezTo>
                <a:close/>
                <a:moveTo>
                  <a:pt x="82050" y="10599"/>
                </a:moveTo>
                <a:cubicBezTo>
                  <a:pt x="82531" y="10599"/>
                  <a:pt x="82771" y="10009"/>
                  <a:pt x="82443" y="9659"/>
                </a:cubicBezTo>
                <a:cubicBezTo>
                  <a:pt x="82094" y="9331"/>
                  <a:pt x="81504" y="9572"/>
                  <a:pt x="81504" y="10052"/>
                </a:cubicBezTo>
                <a:cubicBezTo>
                  <a:pt x="81504" y="10358"/>
                  <a:pt x="81744" y="10599"/>
                  <a:pt x="82050" y="10599"/>
                </a:cubicBezTo>
                <a:close/>
                <a:moveTo>
                  <a:pt x="77221" y="10599"/>
                </a:moveTo>
                <a:cubicBezTo>
                  <a:pt x="77702" y="10599"/>
                  <a:pt x="77942" y="10009"/>
                  <a:pt x="77614" y="9659"/>
                </a:cubicBezTo>
                <a:cubicBezTo>
                  <a:pt x="77265" y="9331"/>
                  <a:pt x="76675" y="9572"/>
                  <a:pt x="76675" y="10052"/>
                </a:cubicBezTo>
                <a:cubicBezTo>
                  <a:pt x="76675" y="10358"/>
                  <a:pt x="76915" y="10599"/>
                  <a:pt x="77221" y="10599"/>
                </a:cubicBezTo>
                <a:close/>
                <a:moveTo>
                  <a:pt x="72392" y="10599"/>
                </a:moveTo>
                <a:cubicBezTo>
                  <a:pt x="72894" y="10599"/>
                  <a:pt x="73135" y="10009"/>
                  <a:pt x="72785" y="9659"/>
                </a:cubicBezTo>
                <a:cubicBezTo>
                  <a:pt x="72436" y="9331"/>
                  <a:pt x="71846" y="9572"/>
                  <a:pt x="71846" y="10052"/>
                </a:cubicBezTo>
                <a:cubicBezTo>
                  <a:pt x="71846" y="10358"/>
                  <a:pt x="72086" y="10599"/>
                  <a:pt x="72392" y="10599"/>
                </a:cubicBezTo>
                <a:close/>
                <a:moveTo>
                  <a:pt x="67563" y="10577"/>
                </a:moveTo>
                <a:cubicBezTo>
                  <a:pt x="68044" y="10577"/>
                  <a:pt x="68262" y="10030"/>
                  <a:pt x="67934" y="9703"/>
                </a:cubicBezTo>
                <a:cubicBezTo>
                  <a:pt x="67606" y="9375"/>
                  <a:pt x="67038" y="9593"/>
                  <a:pt x="67038" y="10074"/>
                </a:cubicBezTo>
                <a:cubicBezTo>
                  <a:pt x="67060" y="10358"/>
                  <a:pt x="67279" y="10577"/>
                  <a:pt x="67563" y="10577"/>
                </a:cubicBezTo>
                <a:close/>
                <a:moveTo>
                  <a:pt x="62756" y="10555"/>
                </a:moveTo>
                <a:cubicBezTo>
                  <a:pt x="63193" y="10555"/>
                  <a:pt x="63411" y="10009"/>
                  <a:pt x="63083" y="9703"/>
                </a:cubicBezTo>
                <a:cubicBezTo>
                  <a:pt x="62777" y="9397"/>
                  <a:pt x="62253" y="9615"/>
                  <a:pt x="62253" y="10052"/>
                </a:cubicBezTo>
                <a:cubicBezTo>
                  <a:pt x="62253" y="10315"/>
                  <a:pt x="62472" y="10555"/>
                  <a:pt x="62756" y="10555"/>
                </a:cubicBezTo>
                <a:close/>
                <a:moveTo>
                  <a:pt x="57927" y="10511"/>
                </a:moveTo>
                <a:cubicBezTo>
                  <a:pt x="58320" y="10511"/>
                  <a:pt x="58538" y="10009"/>
                  <a:pt x="58254" y="9725"/>
                </a:cubicBezTo>
                <a:cubicBezTo>
                  <a:pt x="57948" y="9440"/>
                  <a:pt x="57468" y="9637"/>
                  <a:pt x="57468" y="10052"/>
                </a:cubicBezTo>
                <a:cubicBezTo>
                  <a:pt x="57468" y="10293"/>
                  <a:pt x="57664" y="10511"/>
                  <a:pt x="57927" y="10511"/>
                </a:cubicBezTo>
                <a:close/>
                <a:moveTo>
                  <a:pt x="53098" y="10446"/>
                </a:moveTo>
                <a:cubicBezTo>
                  <a:pt x="53578" y="10402"/>
                  <a:pt x="53578" y="9681"/>
                  <a:pt x="53098" y="9659"/>
                </a:cubicBezTo>
                <a:cubicBezTo>
                  <a:pt x="52508" y="9593"/>
                  <a:pt x="52508" y="10489"/>
                  <a:pt x="53098" y="10446"/>
                </a:cubicBezTo>
                <a:close/>
                <a:moveTo>
                  <a:pt x="48268" y="10402"/>
                </a:moveTo>
                <a:cubicBezTo>
                  <a:pt x="48574" y="10402"/>
                  <a:pt x="48749" y="10030"/>
                  <a:pt x="48509" y="9812"/>
                </a:cubicBezTo>
                <a:cubicBezTo>
                  <a:pt x="48290" y="9572"/>
                  <a:pt x="47919" y="9746"/>
                  <a:pt x="47919" y="10052"/>
                </a:cubicBezTo>
                <a:cubicBezTo>
                  <a:pt x="47919" y="10249"/>
                  <a:pt x="48072" y="10402"/>
                  <a:pt x="48268" y="10402"/>
                </a:cubicBezTo>
                <a:close/>
                <a:moveTo>
                  <a:pt x="43439" y="10336"/>
                </a:moveTo>
                <a:cubicBezTo>
                  <a:pt x="43680" y="10336"/>
                  <a:pt x="43811" y="10030"/>
                  <a:pt x="43636" y="9856"/>
                </a:cubicBezTo>
                <a:cubicBezTo>
                  <a:pt x="43461" y="9703"/>
                  <a:pt x="43177" y="9812"/>
                  <a:pt x="43177" y="10052"/>
                </a:cubicBezTo>
                <a:cubicBezTo>
                  <a:pt x="43177" y="10205"/>
                  <a:pt x="43287" y="10336"/>
                  <a:pt x="43439" y="10336"/>
                </a:cubicBezTo>
                <a:close/>
                <a:moveTo>
                  <a:pt x="38610" y="10249"/>
                </a:moveTo>
                <a:cubicBezTo>
                  <a:pt x="38807" y="10249"/>
                  <a:pt x="38894" y="10030"/>
                  <a:pt x="38763" y="9899"/>
                </a:cubicBezTo>
                <a:cubicBezTo>
                  <a:pt x="38632" y="9768"/>
                  <a:pt x="38414" y="9877"/>
                  <a:pt x="38414" y="10052"/>
                </a:cubicBezTo>
                <a:cubicBezTo>
                  <a:pt x="38414" y="10162"/>
                  <a:pt x="38501" y="10249"/>
                  <a:pt x="38610" y="10249"/>
                </a:cubicBezTo>
                <a:close/>
                <a:moveTo>
                  <a:pt x="33781" y="10162"/>
                </a:moveTo>
                <a:cubicBezTo>
                  <a:pt x="33869" y="10162"/>
                  <a:pt x="33912" y="10118"/>
                  <a:pt x="33912" y="10052"/>
                </a:cubicBezTo>
                <a:cubicBezTo>
                  <a:pt x="33891" y="9921"/>
                  <a:pt x="33694" y="9921"/>
                  <a:pt x="33672" y="10052"/>
                </a:cubicBezTo>
                <a:cubicBezTo>
                  <a:pt x="33672" y="10118"/>
                  <a:pt x="33716" y="10183"/>
                  <a:pt x="33781" y="10162"/>
                </a:cubicBezTo>
                <a:close/>
                <a:moveTo>
                  <a:pt x="28974" y="10096"/>
                </a:moveTo>
                <a:cubicBezTo>
                  <a:pt x="28996" y="10096"/>
                  <a:pt x="28996" y="10074"/>
                  <a:pt x="28996" y="10052"/>
                </a:cubicBezTo>
                <a:cubicBezTo>
                  <a:pt x="28996" y="10009"/>
                  <a:pt x="28931" y="10009"/>
                  <a:pt x="28931" y="10052"/>
                </a:cubicBezTo>
                <a:cubicBezTo>
                  <a:pt x="28931" y="10074"/>
                  <a:pt x="28952" y="10096"/>
                  <a:pt x="28974" y="10096"/>
                </a:cubicBezTo>
                <a:close/>
                <a:moveTo>
                  <a:pt x="120660" y="5245"/>
                </a:moveTo>
                <a:cubicBezTo>
                  <a:pt x="120660" y="5245"/>
                  <a:pt x="120682" y="5245"/>
                  <a:pt x="120682" y="5223"/>
                </a:cubicBezTo>
                <a:cubicBezTo>
                  <a:pt x="120682" y="5201"/>
                  <a:pt x="120660" y="5201"/>
                  <a:pt x="120660" y="5201"/>
                </a:cubicBezTo>
                <a:cubicBezTo>
                  <a:pt x="120638" y="5201"/>
                  <a:pt x="120638" y="5201"/>
                  <a:pt x="120638" y="5223"/>
                </a:cubicBezTo>
                <a:cubicBezTo>
                  <a:pt x="120617" y="5245"/>
                  <a:pt x="120638" y="5245"/>
                  <a:pt x="120660" y="5245"/>
                </a:cubicBezTo>
                <a:close/>
                <a:moveTo>
                  <a:pt x="115831" y="5311"/>
                </a:moveTo>
                <a:cubicBezTo>
                  <a:pt x="115962" y="5311"/>
                  <a:pt x="115962" y="5136"/>
                  <a:pt x="115831" y="5136"/>
                </a:cubicBezTo>
                <a:cubicBezTo>
                  <a:pt x="115700" y="5136"/>
                  <a:pt x="115700" y="5311"/>
                  <a:pt x="115831" y="5311"/>
                </a:cubicBezTo>
                <a:close/>
                <a:moveTo>
                  <a:pt x="111002" y="5398"/>
                </a:moveTo>
                <a:cubicBezTo>
                  <a:pt x="111090" y="5398"/>
                  <a:pt x="111155" y="5311"/>
                  <a:pt x="111155" y="5223"/>
                </a:cubicBezTo>
                <a:cubicBezTo>
                  <a:pt x="111155" y="5136"/>
                  <a:pt x="111090" y="5070"/>
                  <a:pt x="111002" y="5070"/>
                </a:cubicBezTo>
                <a:cubicBezTo>
                  <a:pt x="110915" y="5070"/>
                  <a:pt x="110849" y="5136"/>
                  <a:pt x="110849" y="5223"/>
                </a:cubicBezTo>
                <a:cubicBezTo>
                  <a:pt x="110849" y="5311"/>
                  <a:pt x="110915" y="5398"/>
                  <a:pt x="111002" y="5398"/>
                </a:cubicBezTo>
                <a:close/>
                <a:moveTo>
                  <a:pt x="106173" y="5442"/>
                </a:moveTo>
                <a:cubicBezTo>
                  <a:pt x="106304" y="5464"/>
                  <a:pt x="106392" y="5354"/>
                  <a:pt x="106392" y="5223"/>
                </a:cubicBezTo>
                <a:cubicBezTo>
                  <a:pt x="106392" y="4917"/>
                  <a:pt x="105955" y="4917"/>
                  <a:pt x="105955" y="5223"/>
                </a:cubicBezTo>
                <a:cubicBezTo>
                  <a:pt x="105955" y="5354"/>
                  <a:pt x="106042" y="5464"/>
                  <a:pt x="106173" y="5442"/>
                </a:cubicBezTo>
                <a:close/>
                <a:moveTo>
                  <a:pt x="101344" y="5507"/>
                </a:moveTo>
                <a:cubicBezTo>
                  <a:pt x="101585" y="5507"/>
                  <a:pt x="101716" y="5223"/>
                  <a:pt x="101541" y="5048"/>
                </a:cubicBezTo>
                <a:cubicBezTo>
                  <a:pt x="101366" y="4874"/>
                  <a:pt x="101082" y="4983"/>
                  <a:pt x="101082" y="5245"/>
                </a:cubicBezTo>
                <a:cubicBezTo>
                  <a:pt x="101082" y="5376"/>
                  <a:pt x="101191" y="5507"/>
                  <a:pt x="101344" y="5507"/>
                </a:cubicBezTo>
                <a:close/>
                <a:moveTo>
                  <a:pt x="96515" y="5551"/>
                </a:moveTo>
                <a:cubicBezTo>
                  <a:pt x="96821" y="5551"/>
                  <a:pt x="96952" y="5201"/>
                  <a:pt x="96755" y="5005"/>
                </a:cubicBezTo>
                <a:cubicBezTo>
                  <a:pt x="96559" y="4786"/>
                  <a:pt x="96209" y="4939"/>
                  <a:pt x="96209" y="5223"/>
                </a:cubicBezTo>
                <a:cubicBezTo>
                  <a:pt x="96209" y="5398"/>
                  <a:pt x="96340" y="5551"/>
                  <a:pt x="96515" y="5551"/>
                </a:cubicBezTo>
                <a:close/>
                <a:moveTo>
                  <a:pt x="91708" y="5595"/>
                </a:moveTo>
                <a:cubicBezTo>
                  <a:pt x="92014" y="5595"/>
                  <a:pt x="92189" y="5201"/>
                  <a:pt x="91948" y="4961"/>
                </a:cubicBezTo>
                <a:cubicBezTo>
                  <a:pt x="91730" y="4743"/>
                  <a:pt x="91336" y="4895"/>
                  <a:pt x="91336" y="5223"/>
                </a:cubicBezTo>
                <a:cubicBezTo>
                  <a:pt x="91336" y="5420"/>
                  <a:pt x="91489" y="5595"/>
                  <a:pt x="91708" y="5595"/>
                </a:cubicBezTo>
                <a:close/>
                <a:moveTo>
                  <a:pt x="86879" y="5617"/>
                </a:moveTo>
                <a:cubicBezTo>
                  <a:pt x="87207" y="5595"/>
                  <a:pt x="87381" y="5180"/>
                  <a:pt x="87141" y="4939"/>
                </a:cubicBezTo>
                <a:cubicBezTo>
                  <a:pt x="86879" y="4699"/>
                  <a:pt x="86486" y="4874"/>
                  <a:pt x="86486" y="5223"/>
                </a:cubicBezTo>
                <a:cubicBezTo>
                  <a:pt x="86486" y="5442"/>
                  <a:pt x="86639" y="5617"/>
                  <a:pt x="86857" y="5617"/>
                </a:cubicBezTo>
                <a:close/>
                <a:moveTo>
                  <a:pt x="82050" y="5617"/>
                </a:moveTo>
                <a:cubicBezTo>
                  <a:pt x="82399" y="5617"/>
                  <a:pt x="82574" y="5180"/>
                  <a:pt x="82334" y="4939"/>
                </a:cubicBezTo>
                <a:cubicBezTo>
                  <a:pt x="82072" y="4677"/>
                  <a:pt x="81635" y="4852"/>
                  <a:pt x="81635" y="5223"/>
                </a:cubicBezTo>
                <a:cubicBezTo>
                  <a:pt x="81635" y="5442"/>
                  <a:pt x="81810" y="5638"/>
                  <a:pt x="82050" y="5638"/>
                </a:cubicBezTo>
                <a:close/>
                <a:moveTo>
                  <a:pt x="77221" y="5617"/>
                </a:moveTo>
                <a:cubicBezTo>
                  <a:pt x="77570" y="5617"/>
                  <a:pt x="77767" y="5180"/>
                  <a:pt x="77505" y="4939"/>
                </a:cubicBezTo>
                <a:cubicBezTo>
                  <a:pt x="77243" y="4677"/>
                  <a:pt x="76828" y="4852"/>
                  <a:pt x="76828" y="5223"/>
                </a:cubicBezTo>
                <a:cubicBezTo>
                  <a:pt x="76806" y="5442"/>
                  <a:pt x="77002" y="5638"/>
                  <a:pt x="77221" y="5638"/>
                </a:cubicBezTo>
                <a:close/>
                <a:moveTo>
                  <a:pt x="72392" y="5617"/>
                </a:moveTo>
                <a:cubicBezTo>
                  <a:pt x="72763" y="5617"/>
                  <a:pt x="72938" y="5180"/>
                  <a:pt x="72676" y="4917"/>
                </a:cubicBezTo>
                <a:cubicBezTo>
                  <a:pt x="72414" y="4677"/>
                  <a:pt x="71977" y="4874"/>
                  <a:pt x="71999" y="5223"/>
                </a:cubicBezTo>
                <a:cubicBezTo>
                  <a:pt x="71999" y="5442"/>
                  <a:pt x="72173" y="5638"/>
                  <a:pt x="72392" y="5638"/>
                </a:cubicBezTo>
                <a:close/>
                <a:moveTo>
                  <a:pt x="67563" y="5617"/>
                </a:moveTo>
                <a:cubicBezTo>
                  <a:pt x="67912" y="5617"/>
                  <a:pt x="68087" y="5201"/>
                  <a:pt x="67847" y="4961"/>
                </a:cubicBezTo>
                <a:cubicBezTo>
                  <a:pt x="67606" y="4699"/>
                  <a:pt x="67191" y="4874"/>
                  <a:pt x="67191" y="5223"/>
                </a:cubicBezTo>
                <a:cubicBezTo>
                  <a:pt x="67191" y="5442"/>
                  <a:pt x="67366" y="5617"/>
                  <a:pt x="67563" y="5617"/>
                </a:cubicBezTo>
                <a:close/>
                <a:moveTo>
                  <a:pt x="62734" y="5595"/>
                </a:moveTo>
                <a:cubicBezTo>
                  <a:pt x="63062" y="5595"/>
                  <a:pt x="63236" y="5201"/>
                  <a:pt x="62996" y="4961"/>
                </a:cubicBezTo>
                <a:cubicBezTo>
                  <a:pt x="62777" y="4743"/>
                  <a:pt x="62384" y="4895"/>
                  <a:pt x="62384" y="5223"/>
                </a:cubicBezTo>
                <a:cubicBezTo>
                  <a:pt x="62384" y="5420"/>
                  <a:pt x="62537" y="5595"/>
                  <a:pt x="62734" y="5595"/>
                </a:cubicBezTo>
                <a:close/>
                <a:moveTo>
                  <a:pt x="57927" y="5551"/>
                </a:moveTo>
                <a:cubicBezTo>
                  <a:pt x="58211" y="5551"/>
                  <a:pt x="58342" y="5201"/>
                  <a:pt x="58145" y="5005"/>
                </a:cubicBezTo>
                <a:cubicBezTo>
                  <a:pt x="57948" y="4786"/>
                  <a:pt x="57599" y="4939"/>
                  <a:pt x="57599" y="5223"/>
                </a:cubicBezTo>
                <a:cubicBezTo>
                  <a:pt x="57599" y="5398"/>
                  <a:pt x="57752" y="5551"/>
                  <a:pt x="57927" y="5551"/>
                </a:cubicBezTo>
                <a:close/>
                <a:moveTo>
                  <a:pt x="53098" y="5485"/>
                </a:moveTo>
                <a:cubicBezTo>
                  <a:pt x="53338" y="5485"/>
                  <a:pt x="53469" y="5201"/>
                  <a:pt x="53294" y="5027"/>
                </a:cubicBezTo>
                <a:cubicBezTo>
                  <a:pt x="53119" y="4852"/>
                  <a:pt x="52813" y="4983"/>
                  <a:pt x="52813" y="5223"/>
                </a:cubicBezTo>
                <a:cubicBezTo>
                  <a:pt x="52813" y="5376"/>
                  <a:pt x="52945" y="5485"/>
                  <a:pt x="53098" y="5485"/>
                </a:cubicBezTo>
                <a:close/>
                <a:moveTo>
                  <a:pt x="48268" y="5442"/>
                </a:moveTo>
                <a:cubicBezTo>
                  <a:pt x="48378" y="5442"/>
                  <a:pt x="48487" y="5354"/>
                  <a:pt x="48487" y="5223"/>
                </a:cubicBezTo>
                <a:cubicBezTo>
                  <a:pt x="48487" y="4939"/>
                  <a:pt x="48050" y="4939"/>
                  <a:pt x="48050" y="5223"/>
                </a:cubicBezTo>
                <a:cubicBezTo>
                  <a:pt x="48050" y="5354"/>
                  <a:pt x="48159" y="5442"/>
                  <a:pt x="48268" y="5442"/>
                </a:cubicBezTo>
                <a:close/>
                <a:moveTo>
                  <a:pt x="43439" y="5398"/>
                </a:moveTo>
                <a:cubicBezTo>
                  <a:pt x="43527" y="5398"/>
                  <a:pt x="43614" y="5311"/>
                  <a:pt x="43592" y="5223"/>
                </a:cubicBezTo>
                <a:cubicBezTo>
                  <a:pt x="43636" y="5048"/>
                  <a:pt x="43265" y="5048"/>
                  <a:pt x="43287" y="5223"/>
                </a:cubicBezTo>
                <a:cubicBezTo>
                  <a:pt x="43287" y="5311"/>
                  <a:pt x="43352" y="5398"/>
                  <a:pt x="43439" y="5398"/>
                </a:cubicBezTo>
                <a:close/>
                <a:moveTo>
                  <a:pt x="38610" y="5311"/>
                </a:moveTo>
                <a:cubicBezTo>
                  <a:pt x="38742" y="5311"/>
                  <a:pt x="38545" y="5092"/>
                  <a:pt x="38545" y="5223"/>
                </a:cubicBezTo>
                <a:cubicBezTo>
                  <a:pt x="38545" y="5267"/>
                  <a:pt x="38567" y="5311"/>
                  <a:pt x="38610" y="5311"/>
                </a:cubicBezTo>
                <a:close/>
                <a:moveTo>
                  <a:pt x="33781" y="5245"/>
                </a:moveTo>
                <a:cubicBezTo>
                  <a:pt x="33803" y="5245"/>
                  <a:pt x="33825" y="5245"/>
                  <a:pt x="33825" y="5223"/>
                </a:cubicBezTo>
                <a:cubicBezTo>
                  <a:pt x="33825" y="5201"/>
                  <a:pt x="33803" y="5201"/>
                  <a:pt x="33781" y="5201"/>
                </a:cubicBezTo>
                <a:cubicBezTo>
                  <a:pt x="33781" y="5201"/>
                  <a:pt x="33760" y="5201"/>
                  <a:pt x="33760" y="5223"/>
                </a:cubicBezTo>
                <a:cubicBezTo>
                  <a:pt x="33760" y="5245"/>
                  <a:pt x="33781" y="5245"/>
                  <a:pt x="33781" y="5245"/>
                </a:cubicBezTo>
                <a:close/>
                <a:moveTo>
                  <a:pt x="111002" y="438"/>
                </a:moveTo>
                <a:cubicBezTo>
                  <a:pt x="111024" y="438"/>
                  <a:pt x="111046" y="416"/>
                  <a:pt x="111046" y="394"/>
                </a:cubicBezTo>
                <a:cubicBezTo>
                  <a:pt x="111046" y="351"/>
                  <a:pt x="110959" y="351"/>
                  <a:pt x="110959" y="394"/>
                </a:cubicBezTo>
                <a:cubicBezTo>
                  <a:pt x="110959" y="416"/>
                  <a:pt x="110980" y="438"/>
                  <a:pt x="111002" y="438"/>
                </a:cubicBezTo>
                <a:close/>
                <a:moveTo>
                  <a:pt x="106173" y="503"/>
                </a:moveTo>
                <a:cubicBezTo>
                  <a:pt x="106217" y="503"/>
                  <a:pt x="106261" y="460"/>
                  <a:pt x="106261" y="394"/>
                </a:cubicBezTo>
                <a:cubicBezTo>
                  <a:pt x="106261" y="285"/>
                  <a:pt x="106086" y="285"/>
                  <a:pt x="106086" y="394"/>
                </a:cubicBezTo>
                <a:cubicBezTo>
                  <a:pt x="106086" y="460"/>
                  <a:pt x="106130" y="503"/>
                  <a:pt x="106173" y="503"/>
                </a:cubicBezTo>
                <a:close/>
                <a:moveTo>
                  <a:pt x="101344" y="547"/>
                </a:moveTo>
                <a:cubicBezTo>
                  <a:pt x="101541" y="547"/>
                  <a:pt x="101541" y="263"/>
                  <a:pt x="101344" y="263"/>
                </a:cubicBezTo>
                <a:cubicBezTo>
                  <a:pt x="101148" y="241"/>
                  <a:pt x="101148" y="547"/>
                  <a:pt x="101344" y="547"/>
                </a:cubicBezTo>
                <a:close/>
                <a:moveTo>
                  <a:pt x="96537" y="591"/>
                </a:moveTo>
                <a:cubicBezTo>
                  <a:pt x="96690" y="591"/>
                  <a:pt x="96777" y="394"/>
                  <a:pt x="96668" y="263"/>
                </a:cubicBezTo>
                <a:cubicBezTo>
                  <a:pt x="96537" y="154"/>
                  <a:pt x="96340" y="241"/>
                  <a:pt x="96340" y="394"/>
                </a:cubicBezTo>
                <a:cubicBezTo>
                  <a:pt x="96340" y="503"/>
                  <a:pt x="96428" y="591"/>
                  <a:pt x="96537" y="591"/>
                </a:cubicBezTo>
                <a:close/>
                <a:moveTo>
                  <a:pt x="91708" y="635"/>
                </a:moveTo>
                <a:cubicBezTo>
                  <a:pt x="91992" y="635"/>
                  <a:pt x="91992" y="176"/>
                  <a:pt x="91708" y="176"/>
                </a:cubicBezTo>
                <a:cubicBezTo>
                  <a:pt x="91402" y="176"/>
                  <a:pt x="91402" y="635"/>
                  <a:pt x="91708" y="635"/>
                </a:cubicBezTo>
                <a:close/>
                <a:moveTo>
                  <a:pt x="86879" y="635"/>
                </a:moveTo>
                <a:cubicBezTo>
                  <a:pt x="87097" y="635"/>
                  <a:pt x="87185" y="372"/>
                  <a:pt x="87032" y="219"/>
                </a:cubicBezTo>
                <a:cubicBezTo>
                  <a:pt x="86879" y="66"/>
                  <a:pt x="86639" y="176"/>
                  <a:pt x="86639" y="394"/>
                </a:cubicBezTo>
                <a:cubicBezTo>
                  <a:pt x="86639" y="525"/>
                  <a:pt x="86748" y="635"/>
                  <a:pt x="86879" y="635"/>
                </a:cubicBezTo>
                <a:close/>
                <a:moveTo>
                  <a:pt x="82050" y="635"/>
                </a:moveTo>
                <a:cubicBezTo>
                  <a:pt x="82181" y="635"/>
                  <a:pt x="82312" y="525"/>
                  <a:pt x="82312" y="394"/>
                </a:cubicBezTo>
                <a:cubicBezTo>
                  <a:pt x="82334" y="1"/>
                  <a:pt x="81744" y="1"/>
                  <a:pt x="81788" y="394"/>
                </a:cubicBezTo>
                <a:cubicBezTo>
                  <a:pt x="81788" y="525"/>
                  <a:pt x="81919" y="635"/>
                  <a:pt x="82050" y="635"/>
                </a:cubicBezTo>
                <a:close/>
                <a:moveTo>
                  <a:pt x="77221" y="635"/>
                </a:moveTo>
                <a:cubicBezTo>
                  <a:pt x="77592" y="635"/>
                  <a:pt x="77592" y="88"/>
                  <a:pt x="77221" y="88"/>
                </a:cubicBezTo>
                <a:cubicBezTo>
                  <a:pt x="76849" y="88"/>
                  <a:pt x="76849" y="635"/>
                  <a:pt x="77221" y="635"/>
                </a:cubicBezTo>
                <a:close/>
                <a:moveTo>
                  <a:pt x="72392" y="635"/>
                </a:moveTo>
                <a:cubicBezTo>
                  <a:pt x="72545" y="635"/>
                  <a:pt x="72654" y="525"/>
                  <a:pt x="72654" y="394"/>
                </a:cubicBezTo>
                <a:cubicBezTo>
                  <a:pt x="72654" y="154"/>
                  <a:pt x="72370" y="45"/>
                  <a:pt x="72217" y="198"/>
                </a:cubicBezTo>
                <a:cubicBezTo>
                  <a:pt x="72042" y="372"/>
                  <a:pt x="72173" y="635"/>
                  <a:pt x="72392" y="635"/>
                </a:cubicBezTo>
                <a:close/>
                <a:moveTo>
                  <a:pt x="67563" y="635"/>
                </a:moveTo>
                <a:cubicBezTo>
                  <a:pt x="67891" y="635"/>
                  <a:pt x="67891" y="154"/>
                  <a:pt x="67563" y="154"/>
                </a:cubicBezTo>
                <a:cubicBezTo>
                  <a:pt x="67257" y="154"/>
                  <a:pt x="67257" y="635"/>
                  <a:pt x="67563" y="635"/>
                </a:cubicBezTo>
                <a:close/>
                <a:moveTo>
                  <a:pt x="62734" y="591"/>
                </a:moveTo>
                <a:cubicBezTo>
                  <a:pt x="62930" y="591"/>
                  <a:pt x="63040" y="372"/>
                  <a:pt x="62887" y="241"/>
                </a:cubicBezTo>
                <a:cubicBezTo>
                  <a:pt x="62756" y="110"/>
                  <a:pt x="62537" y="198"/>
                  <a:pt x="62537" y="394"/>
                </a:cubicBezTo>
                <a:cubicBezTo>
                  <a:pt x="62537" y="503"/>
                  <a:pt x="62624" y="591"/>
                  <a:pt x="62734" y="591"/>
                </a:cubicBezTo>
                <a:close/>
                <a:moveTo>
                  <a:pt x="57927" y="569"/>
                </a:moveTo>
                <a:cubicBezTo>
                  <a:pt x="58080" y="569"/>
                  <a:pt x="58167" y="372"/>
                  <a:pt x="58058" y="263"/>
                </a:cubicBezTo>
                <a:cubicBezTo>
                  <a:pt x="57927" y="132"/>
                  <a:pt x="57730" y="219"/>
                  <a:pt x="57730" y="394"/>
                </a:cubicBezTo>
                <a:cubicBezTo>
                  <a:pt x="57730" y="482"/>
                  <a:pt x="57817" y="569"/>
                  <a:pt x="57927" y="569"/>
                </a:cubicBezTo>
                <a:close/>
                <a:moveTo>
                  <a:pt x="53098" y="525"/>
                </a:moveTo>
                <a:cubicBezTo>
                  <a:pt x="53338" y="525"/>
                  <a:pt x="52945" y="154"/>
                  <a:pt x="52945" y="394"/>
                </a:cubicBezTo>
                <a:cubicBezTo>
                  <a:pt x="52945" y="460"/>
                  <a:pt x="53010" y="525"/>
                  <a:pt x="53098" y="525"/>
                </a:cubicBezTo>
                <a:close/>
                <a:moveTo>
                  <a:pt x="48268" y="482"/>
                </a:moveTo>
                <a:cubicBezTo>
                  <a:pt x="48312" y="482"/>
                  <a:pt x="48356" y="438"/>
                  <a:pt x="48356" y="394"/>
                </a:cubicBezTo>
                <a:cubicBezTo>
                  <a:pt x="48356" y="329"/>
                  <a:pt x="48312" y="285"/>
                  <a:pt x="48268" y="285"/>
                </a:cubicBezTo>
                <a:cubicBezTo>
                  <a:pt x="48225" y="285"/>
                  <a:pt x="48181" y="329"/>
                  <a:pt x="48181" y="394"/>
                </a:cubicBezTo>
                <a:cubicBezTo>
                  <a:pt x="48181" y="438"/>
                  <a:pt x="48225" y="482"/>
                  <a:pt x="48268" y="482"/>
                </a:cubicBezTo>
                <a:close/>
                <a:moveTo>
                  <a:pt x="43439" y="438"/>
                </a:moveTo>
                <a:cubicBezTo>
                  <a:pt x="43461" y="438"/>
                  <a:pt x="43483" y="416"/>
                  <a:pt x="43483" y="394"/>
                </a:cubicBezTo>
                <a:cubicBezTo>
                  <a:pt x="43483" y="372"/>
                  <a:pt x="43461" y="351"/>
                  <a:pt x="43439" y="351"/>
                </a:cubicBezTo>
                <a:cubicBezTo>
                  <a:pt x="43418" y="351"/>
                  <a:pt x="43396" y="372"/>
                  <a:pt x="43396" y="394"/>
                </a:cubicBezTo>
                <a:cubicBezTo>
                  <a:pt x="43396" y="416"/>
                  <a:pt x="43418" y="438"/>
                  <a:pt x="43439" y="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6"/>
          <p:cNvSpPr/>
          <p:nvPr/>
        </p:nvSpPr>
        <p:spPr>
          <a:xfrm>
            <a:off x="447750" y="225450"/>
            <a:ext cx="8248500" cy="46926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6"/>
          <p:cNvSpPr/>
          <p:nvPr/>
        </p:nvSpPr>
        <p:spPr>
          <a:xfrm>
            <a:off x="453134" y="225450"/>
            <a:ext cx="8238000" cy="385200"/>
          </a:xfrm>
          <a:prstGeom prst="round2SameRect">
            <a:avLst>
              <a:gd name="adj1" fmla="val 34096"/>
              <a:gd name="adj2" fmla="val 0"/>
            </a:avLst>
          </a:prstGeom>
          <a:solidFill>
            <a:srgbClr val="E94F2D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p46"/>
          <p:cNvGrpSpPr/>
          <p:nvPr/>
        </p:nvGrpSpPr>
        <p:grpSpPr>
          <a:xfrm>
            <a:off x="600646" y="346247"/>
            <a:ext cx="750477" cy="143376"/>
            <a:chOff x="7841645" y="1419444"/>
            <a:chExt cx="734897" cy="140400"/>
          </a:xfrm>
        </p:grpSpPr>
        <p:sp>
          <p:nvSpPr>
            <p:cNvPr id="65" name="Google Shape;65;p46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6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6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46"/>
          <p:cNvSpPr txBox="1">
            <a:spLocks noGrp="1"/>
          </p:cNvSpPr>
          <p:nvPr>
            <p:ph type="title"/>
          </p:nvPr>
        </p:nvSpPr>
        <p:spPr>
          <a:xfrm>
            <a:off x="730200" y="681000"/>
            <a:ext cx="7683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7"/>
          <p:cNvSpPr/>
          <p:nvPr/>
        </p:nvSpPr>
        <p:spPr>
          <a:xfrm>
            <a:off x="585050" y="-791926"/>
            <a:ext cx="7651829" cy="6727369"/>
          </a:xfrm>
          <a:custGeom>
            <a:avLst/>
            <a:gdLst/>
            <a:ahLst/>
            <a:cxnLst/>
            <a:rect l="l" t="t" r="r" b="b"/>
            <a:pathLst>
              <a:path w="154442" h="135783" extrusionOk="0">
                <a:moveTo>
                  <a:pt x="115831" y="135542"/>
                </a:moveTo>
                <a:lnTo>
                  <a:pt x="115831" y="135520"/>
                </a:lnTo>
                <a:lnTo>
                  <a:pt x="115831" y="135520"/>
                </a:lnTo>
                <a:cubicBezTo>
                  <a:pt x="115831" y="135520"/>
                  <a:pt x="115809" y="135520"/>
                  <a:pt x="115809" y="135520"/>
                </a:cubicBezTo>
                <a:close/>
                <a:moveTo>
                  <a:pt x="111002" y="135564"/>
                </a:moveTo>
                <a:cubicBezTo>
                  <a:pt x="111090" y="135564"/>
                  <a:pt x="110959" y="135433"/>
                  <a:pt x="110959" y="135520"/>
                </a:cubicBezTo>
                <a:cubicBezTo>
                  <a:pt x="110959" y="135542"/>
                  <a:pt x="110980" y="135564"/>
                  <a:pt x="111002" y="135564"/>
                </a:cubicBezTo>
                <a:close/>
                <a:moveTo>
                  <a:pt x="106173" y="135629"/>
                </a:moveTo>
                <a:cubicBezTo>
                  <a:pt x="106239" y="135629"/>
                  <a:pt x="106282" y="135586"/>
                  <a:pt x="106282" y="135520"/>
                </a:cubicBezTo>
                <a:cubicBezTo>
                  <a:pt x="106282" y="135367"/>
                  <a:pt x="106064" y="135367"/>
                  <a:pt x="106064" y="135520"/>
                </a:cubicBezTo>
                <a:cubicBezTo>
                  <a:pt x="106064" y="135586"/>
                  <a:pt x="106108" y="135629"/>
                  <a:pt x="106173" y="135629"/>
                </a:cubicBezTo>
                <a:close/>
                <a:moveTo>
                  <a:pt x="101344" y="135673"/>
                </a:moveTo>
                <a:cubicBezTo>
                  <a:pt x="101432" y="135673"/>
                  <a:pt x="101519" y="135608"/>
                  <a:pt x="101519" y="135520"/>
                </a:cubicBezTo>
                <a:cubicBezTo>
                  <a:pt x="101519" y="135433"/>
                  <a:pt x="101432" y="135367"/>
                  <a:pt x="101344" y="135367"/>
                </a:cubicBezTo>
                <a:cubicBezTo>
                  <a:pt x="101257" y="135367"/>
                  <a:pt x="101191" y="135433"/>
                  <a:pt x="101191" y="135520"/>
                </a:cubicBezTo>
                <a:cubicBezTo>
                  <a:pt x="101191" y="135608"/>
                  <a:pt x="101257" y="135673"/>
                  <a:pt x="101344" y="135673"/>
                </a:cubicBezTo>
                <a:close/>
                <a:moveTo>
                  <a:pt x="96537" y="135717"/>
                </a:moveTo>
                <a:cubicBezTo>
                  <a:pt x="96646" y="135717"/>
                  <a:pt x="96734" y="135629"/>
                  <a:pt x="96734" y="135520"/>
                </a:cubicBezTo>
                <a:cubicBezTo>
                  <a:pt x="96690" y="135280"/>
                  <a:pt x="96362" y="135280"/>
                  <a:pt x="96318" y="135520"/>
                </a:cubicBezTo>
                <a:cubicBezTo>
                  <a:pt x="96318" y="135629"/>
                  <a:pt x="96406" y="135717"/>
                  <a:pt x="96537" y="135717"/>
                </a:cubicBezTo>
                <a:close/>
                <a:moveTo>
                  <a:pt x="91708" y="135739"/>
                </a:moveTo>
                <a:cubicBezTo>
                  <a:pt x="91992" y="135739"/>
                  <a:pt x="91992" y="135280"/>
                  <a:pt x="91708" y="135302"/>
                </a:cubicBezTo>
                <a:cubicBezTo>
                  <a:pt x="91402" y="135302"/>
                  <a:pt x="91402" y="135739"/>
                  <a:pt x="91708" y="135739"/>
                </a:cubicBezTo>
                <a:close/>
                <a:moveTo>
                  <a:pt x="86879" y="135782"/>
                </a:moveTo>
                <a:cubicBezTo>
                  <a:pt x="87097" y="135782"/>
                  <a:pt x="87207" y="135498"/>
                  <a:pt x="87054" y="135345"/>
                </a:cubicBezTo>
                <a:cubicBezTo>
                  <a:pt x="86901" y="135170"/>
                  <a:pt x="86617" y="135302"/>
                  <a:pt x="86617" y="135520"/>
                </a:cubicBezTo>
                <a:cubicBezTo>
                  <a:pt x="86617" y="135651"/>
                  <a:pt x="86726" y="135782"/>
                  <a:pt x="86879" y="135782"/>
                </a:cubicBezTo>
                <a:close/>
                <a:moveTo>
                  <a:pt x="82050" y="135782"/>
                </a:moveTo>
                <a:cubicBezTo>
                  <a:pt x="82290" y="135782"/>
                  <a:pt x="82421" y="135476"/>
                  <a:pt x="82247" y="135302"/>
                </a:cubicBezTo>
                <a:cubicBezTo>
                  <a:pt x="82072" y="135127"/>
                  <a:pt x="81766" y="135258"/>
                  <a:pt x="81766" y="135498"/>
                </a:cubicBezTo>
                <a:cubicBezTo>
                  <a:pt x="81766" y="135651"/>
                  <a:pt x="81897" y="135782"/>
                  <a:pt x="82050" y="135782"/>
                </a:cubicBezTo>
                <a:close/>
                <a:moveTo>
                  <a:pt x="77221" y="135782"/>
                </a:moveTo>
                <a:cubicBezTo>
                  <a:pt x="77461" y="135782"/>
                  <a:pt x="77592" y="135498"/>
                  <a:pt x="77418" y="135323"/>
                </a:cubicBezTo>
                <a:cubicBezTo>
                  <a:pt x="77243" y="135149"/>
                  <a:pt x="76937" y="135258"/>
                  <a:pt x="76937" y="135520"/>
                </a:cubicBezTo>
                <a:cubicBezTo>
                  <a:pt x="76937" y="135673"/>
                  <a:pt x="77068" y="135782"/>
                  <a:pt x="77221" y="135782"/>
                </a:cubicBezTo>
                <a:close/>
                <a:moveTo>
                  <a:pt x="72392" y="135782"/>
                </a:moveTo>
                <a:cubicBezTo>
                  <a:pt x="72632" y="135782"/>
                  <a:pt x="72763" y="135476"/>
                  <a:pt x="72588" y="135302"/>
                </a:cubicBezTo>
                <a:cubicBezTo>
                  <a:pt x="72414" y="135127"/>
                  <a:pt x="72130" y="135258"/>
                  <a:pt x="72130" y="135498"/>
                </a:cubicBezTo>
                <a:cubicBezTo>
                  <a:pt x="72130" y="135651"/>
                  <a:pt x="72239" y="135782"/>
                  <a:pt x="72392" y="135782"/>
                </a:cubicBezTo>
                <a:close/>
                <a:moveTo>
                  <a:pt x="67563" y="135782"/>
                </a:moveTo>
                <a:cubicBezTo>
                  <a:pt x="67803" y="135782"/>
                  <a:pt x="67912" y="135498"/>
                  <a:pt x="67759" y="135345"/>
                </a:cubicBezTo>
                <a:cubicBezTo>
                  <a:pt x="67585" y="135170"/>
                  <a:pt x="67322" y="135302"/>
                  <a:pt x="67322" y="135520"/>
                </a:cubicBezTo>
                <a:cubicBezTo>
                  <a:pt x="67322" y="135651"/>
                  <a:pt x="67432" y="135782"/>
                  <a:pt x="67563" y="135782"/>
                </a:cubicBezTo>
                <a:close/>
                <a:moveTo>
                  <a:pt x="62734" y="135739"/>
                </a:moveTo>
                <a:cubicBezTo>
                  <a:pt x="62952" y="135739"/>
                  <a:pt x="63040" y="135498"/>
                  <a:pt x="62909" y="135367"/>
                </a:cubicBezTo>
                <a:cubicBezTo>
                  <a:pt x="62756" y="135214"/>
                  <a:pt x="62515" y="135323"/>
                  <a:pt x="62515" y="135520"/>
                </a:cubicBezTo>
                <a:cubicBezTo>
                  <a:pt x="62515" y="135651"/>
                  <a:pt x="62624" y="135739"/>
                  <a:pt x="62734" y="135739"/>
                </a:cubicBezTo>
                <a:close/>
                <a:moveTo>
                  <a:pt x="57927" y="135717"/>
                </a:moveTo>
                <a:cubicBezTo>
                  <a:pt x="58036" y="135717"/>
                  <a:pt x="58123" y="135629"/>
                  <a:pt x="58123" y="135520"/>
                </a:cubicBezTo>
                <a:cubicBezTo>
                  <a:pt x="58101" y="135280"/>
                  <a:pt x="57752" y="135280"/>
                  <a:pt x="57708" y="135520"/>
                </a:cubicBezTo>
                <a:cubicBezTo>
                  <a:pt x="57708" y="135629"/>
                  <a:pt x="57817" y="135717"/>
                  <a:pt x="57927" y="135717"/>
                </a:cubicBezTo>
                <a:close/>
                <a:moveTo>
                  <a:pt x="53098" y="135673"/>
                </a:moveTo>
                <a:cubicBezTo>
                  <a:pt x="53294" y="135673"/>
                  <a:pt x="53294" y="135367"/>
                  <a:pt x="53098" y="135367"/>
                </a:cubicBezTo>
                <a:cubicBezTo>
                  <a:pt x="52901" y="135367"/>
                  <a:pt x="52901" y="135673"/>
                  <a:pt x="53098" y="135673"/>
                </a:cubicBezTo>
                <a:close/>
                <a:moveTo>
                  <a:pt x="48268" y="135629"/>
                </a:moveTo>
                <a:cubicBezTo>
                  <a:pt x="48334" y="135629"/>
                  <a:pt x="48378" y="135586"/>
                  <a:pt x="48378" y="135520"/>
                </a:cubicBezTo>
                <a:cubicBezTo>
                  <a:pt x="48378" y="135455"/>
                  <a:pt x="48334" y="135411"/>
                  <a:pt x="48268" y="135411"/>
                </a:cubicBezTo>
                <a:cubicBezTo>
                  <a:pt x="48203" y="135411"/>
                  <a:pt x="48159" y="135455"/>
                  <a:pt x="48159" y="135520"/>
                </a:cubicBezTo>
                <a:cubicBezTo>
                  <a:pt x="48159" y="135586"/>
                  <a:pt x="48203" y="135629"/>
                  <a:pt x="48268" y="135629"/>
                </a:cubicBezTo>
                <a:close/>
                <a:moveTo>
                  <a:pt x="43439" y="135564"/>
                </a:moveTo>
                <a:cubicBezTo>
                  <a:pt x="43461" y="135564"/>
                  <a:pt x="43483" y="135542"/>
                  <a:pt x="43483" y="135520"/>
                </a:cubicBezTo>
                <a:cubicBezTo>
                  <a:pt x="43483" y="135498"/>
                  <a:pt x="43461" y="135476"/>
                  <a:pt x="43439" y="135476"/>
                </a:cubicBezTo>
                <a:cubicBezTo>
                  <a:pt x="43418" y="135476"/>
                  <a:pt x="43396" y="135498"/>
                  <a:pt x="43396" y="135520"/>
                </a:cubicBezTo>
                <a:cubicBezTo>
                  <a:pt x="43396" y="135542"/>
                  <a:pt x="43418" y="135564"/>
                  <a:pt x="43439" y="135564"/>
                </a:cubicBezTo>
                <a:close/>
                <a:moveTo>
                  <a:pt x="38610" y="135542"/>
                </a:moveTo>
                <a:lnTo>
                  <a:pt x="38632" y="135520"/>
                </a:lnTo>
                <a:cubicBezTo>
                  <a:pt x="38632" y="135520"/>
                  <a:pt x="38610" y="135520"/>
                  <a:pt x="38610" y="135520"/>
                </a:cubicBezTo>
                <a:cubicBezTo>
                  <a:pt x="38610" y="135520"/>
                  <a:pt x="38610" y="135520"/>
                  <a:pt x="38610" y="135520"/>
                </a:cubicBezTo>
                <a:cubicBezTo>
                  <a:pt x="38610" y="135520"/>
                  <a:pt x="38610" y="135542"/>
                  <a:pt x="38610" y="135542"/>
                </a:cubicBezTo>
                <a:close/>
                <a:moveTo>
                  <a:pt x="120660" y="130735"/>
                </a:moveTo>
                <a:cubicBezTo>
                  <a:pt x="120660" y="130735"/>
                  <a:pt x="120682" y="130713"/>
                  <a:pt x="120682" y="130713"/>
                </a:cubicBezTo>
                <a:cubicBezTo>
                  <a:pt x="120682" y="130691"/>
                  <a:pt x="120660" y="130669"/>
                  <a:pt x="120660" y="130669"/>
                </a:cubicBezTo>
                <a:cubicBezTo>
                  <a:pt x="120638" y="130669"/>
                  <a:pt x="120638" y="130691"/>
                  <a:pt x="120638" y="130713"/>
                </a:cubicBezTo>
                <a:cubicBezTo>
                  <a:pt x="120617" y="130713"/>
                  <a:pt x="120638" y="130735"/>
                  <a:pt x="120660" y="130735"/>
                </a:cubicBezTo>
                <a:close/>
                <a:moveTo>
                  <a:pt x="115831" y="130800"/>
                </a:moveTo>
                <a:cubicBezTo>
                  <a:pt x="115941" y="130778"/>
                  <a:pt x="115941" y="130604"/>
                  <a:pt x="115831" y="130604"/>
                </a:cubicBezTo>
                <a:cubicBezTo>
                  <a:pt x="115700" y="130582"/>
                  <a:pt x="115700" y="130822"/>
                  <a:pt x="115831" y="130800"/>
                </a:cubicBezTo>
                <a:close/>
                <a:moveTo>
                  <a:pt x="111002" y="130866"/>
                </a:moveTo>
                <a:cubicBezTo>
                  <a:pt x="111286" y="130866"/>
                  <a:pt x="110827" y="130429"/>
                  <a:pt x="110827" y="130713"/>
                </a:cubicBezTo>
                <a:cubicBezTo>
                  <a:pt x="110827" y="130800"/>
                  <a:pt x="110915" y="130866"/>
                  <a:pt x="111002" y="130866"/>
                </a:cubicBezTo>
                <a:close/>
                <a:moveTo>
                  <a:pt x="106173" y="130931"/>
                </a:moveTo>
                <a:cubicBezTo>
                  <a:pt x="106392" y="130931"/>
                  <a:pt x="106479" y="130691"/>
                  <a:pt x="106348" y="130538"/>
                </a:cubicBezTo>
                <a:cubicBezTo>
                  <a:pt x="106195" y="130385"/>
                  <a:pt x="105955" y="130494"/>
                  <a:pt x="105955" y="130713"/>
                </a:cubicBezTo>
                <a:cubicBezTo>
                  <a:pt x="105955" y="130822"/>
                  <a:pt x="106042" y="130931"/>
                  <a:pt x="106173" y="130931"/>
                </a:cubicBezTo>
                <a:close/>
                <a:moveTo>
                  <a:pt x="101344" y="130997"/>
                </a:moveTo>
                <a:cubicBezTo>
                  <a:pt x="101606" y="130997"/>
                  <a:pt x="101737" y="130669"/>
                  <a:pt x="101563" y="130494"/>
                </a:cubicBezTo>
                <a:cubicBezTo>
                  <a:pt x="101366" y="130298"/>
                  <a:pt x="101060" y="130429"/>
                  <a:pt x="101060" y="130713"/>
                </a:cubicBezTo>
                <a:cubicBezTo>
                  <a:pt x="101060" y="130866"/>
                  <a:pt x="101191" y="130997"/>
                  <a:pt x="101344" y="130997"/>
                </a:cubicBezTo>
                <a:close/>
                <a:moveTo>
                  <a:pt x="96515" y="131041"/>
                </a:moveTo>
                <a:cubicBezTo>
                  <a:pt x="96821" y="131041"/>
                  <a:pt x="96974" y="130669"/>
                  <a:pt x="96755" y="130451"/>
                </a:cubicBezTo>
                <a:cubicBezTo>
                  <a:pt x="96559" y="130254"/>
                  <a:pt x="96187" y="130407"/>
                  <a:pt x="96187" y="130713"/>
                </a:cubicBezTo>
                <a:cubicBezTo>
                  <a:pt x="96187" y="130888"/>
                  <a:pt x="96340" y="131041"/>
                  <a:pt x="96515" y="131041"/>
                </a:cubicBezTo>
                <a:close/>
                <a:moveTo>
                  <a:pt x="91708" y="131084"/>
                </a:moveTo>
                <a:cubicBezTo>
                  <a:pt x="92036" y="131084"/>
                  <a:pt x="92211" y="130669"/>
                  <a:pt x="91970" y="130429"/>
                </a:cubicBezTo>
                <a:cubicBezTo>
                  <a:pt x="91730" y="130188"/>
                  <a:pt x="91315" y="130363"/>
                  <a:pt x="91315" y="130713"/>
                </a:cubicBezTo>
                <a:cubicBezTo>
                  <a:pt x="91315" y="130910"/>
                  <a:pt x="91489" y="131084"/>
                  <a:pt x="91708" y="131084"/>
                </a:cubicBezTo>
                <a:close/>
                <a:moveTo>
                  <a:pt x="86879" y="131106"/>
                </a:moveTo>
                <a:cubicBezTo>
                  <a:pt x="87229" y="131106"/>
                  <a:pt x="87403" y="130669"/>
                  <a:pt x="87163" y="130407"/>
                </a:cubicBezTo>
                <a:cubicBezTo>
                  <a:pt x="86901" y="130167"/>
                  <a:pt x="86464" y="130341"/>
                  <a:pt x="86464" y="130713"/>
                </a:cubicBezTo>
                <a:cubicBezTo>
                  <a:pt x="86464" y="130931"/>
                  <a:pt x="86660" y="131106"/>
                  <a:pt x="86879" y="131106"/>
                </a:cubicBezTo>
                <a:close/>
                <a:moveTo>
                  <a:pt x="82050" y="131106"/>
                </a:moveTo>
                <a:cubicBezTo>
                  <a:pt x="82421" y="131106"/>
                  <a:pt x="82596" y="130647"/>
                  <a:pt x="82334" y="130385"/>
                </a:cubicBezTo>
                <a:cubicBezTo>
                  <a:pt x="82072" y="130123"/>
                  <a:pt x="81635" y="130320"/>
                  <a:pt x="81635" y="130691"/>
                </a:cubicBezTo>
                <a:cubicBezTo>
                  <a:pt x="81635" y="130910"/>
                  <a:pt x="81810" y="131106"/>
                  <a:pt x="82050" y="131106"/>
                </a:cubicBezTo>
                <a:close/>
                <a:moveTo>
                  <a:pt x="77221" y="131106"/>
                </a:moveTo>
                <a:cubicBezTo>
                  <a:pt x="77592" y="131106"/>
                  <a:pt x="77789" y="130647"/>
                  <a:pt x="77527" y="130385"/>
                </a:cubicBezTo>
                <a:cubicBezTo>
                  <a:pt x="77265" y="130123"/>
                  <a:pt x="76806" y="130320"/>
                  <a:pt x="76806" y="130691"/>
                </a:cubicBezTo>
                <a:cubicBezTo>
                  <a:pt x="76806" y="130910"/>
                  <a:pt x="77002" y="131106"/>
                  <a:pt x="77221" y="131106"/>
                </a:cubicBezTo>
                <a:close/>
                <a:moveTo>
                  <a:pt x="72392" y="131106"/>
                </a:moveTo>
                <a:cubicBezTo>
                  <a:pt x="72763" y="131106"/>
                  <a:pt x="72960" y="130647"/>
                  <a:pt x="72698" y="130385"/>
                </a:cubicBezTo>
                <a:cubicBezTo>
                  <a:pt x="72436" y="130123"/>
                  <a:pt x="71977" y="130320"/>
                  <a:pt x="71977" y="130691"/>
                </a:cubicBezTo>
                <a:cubicBezTo>
                  <a:pt x="71977" y="130910"/>
                  <a:pt x="72173" y="131106"/>
                  <a:pt x="72392" y="131106"/>
                </a:cubicBezTo>
                <a:close/>
                <a:moveTo>
                  <a:pt x="67563" y="131106"/>
                </a:moveTo>
                <a:cubicBezTo>
                  <a:pt x="67934" y="131106"/>
                  <a:pt x="68109" y="130669"/>
                  <a:pt x="67847" y="130407"/>
                </a:cubicBezTo>
                <a:cubicBezTo>
                  <a:pt x="67606" y="130167"/>
                  <a:pt x="67169" y="130341"/>
                  <a:pt x="67169" y="130713"/>
                </a:cubicBezTo>
                <a:cubicBezTo>
                  <a:pt x="67169" y="130931"/>
                  <a:pt x="67344" y="131106"/>
                  <a:pt x="67563" y="131106"/>
                </a:cubicBezTo>
                <a:close/>
                <a:moveTo>
                  <a:pt x="62734" y="131084"/>
                </a:moveTo>
                <a:cubicBezTo>
                  <a:pt x="63083" y="131084"/>
                  <a:pt x="63258" y="130669"/>
                  <a:pt x="63018" y="130429"/>
                </a:cubicBezTo>
                <a:cubicBezTo>
                  <a:pt x="62777" y="130188"/>
                  <a:pt x="62362" y="130363"/>
                  <a:pt x="62362" y="130713"/>
                </a:cubicBezTo>
                <a:cubicBezTo>
                  <a:pt x="62362" y="130910"/>
                  <a:pt x="62537" y="131084"/>
                  <a:pt x="62734" y="131084"/>
                </a:cubicBezTo>
                <a:close/>
                <a:moveTo>
                  <a:pt x="57927" y="131041"/>
                </a:moveTo>
                <a:cubicBezTo>
                  <a:pt x="58211" y="131041"/>
                  <a:pt x="58364" y="130669"/>
                  <a:pt x="58167" y="130473"/>
                </a:cubicBezTo>
                <a:cubicBezTo>
                  <a:pt x="57948" y="130254"/>
                  <a:pt x="57577" y="130407"/>
                  <a:pt x="57577" y="130713"/>
                </a:cubicBezTo>
                <a:cubicBezTo>
                  <a:pt x="57577" y="130888"/>
                  <a:pt x="57730" y="131041"/>
                  <a:pt x="57927" y="131041"/>
                </a:cubicBezTo>
                <a:close/>
                <a:moveTo>
                  <a:pt x="53098" y="130975"/>
                </a:moveTo>
                <a:cubicBezTo>
                  <a:pt x="53338" y="130975"/>
                  <a:pt x="53469" y="130691"/>
                  <a:pt x="53294" y="130516"/>
                </a:cubicBezTo>
                <a:cubicBezTo>
                  <a:pt x="53119" y="130341"/>
                  <a:pt x="52813" y="130473"/>
                  <a:pt x="52813" y="130713"/>
                </a:cubicBezTo>
                <a:cubicBezTo>
                  <a:pt x="52813" y="130866"/>
                  <a:pt x="52945" y="130975"/>
                  <a:pt x="53098" y="130975"/>
                </a:cubicBezTo>
                <a:close/>
                <a:moveTo>
                  <a:pt x="48268" y="130931"/>
                </a:moveTo>
                <a:cubicBezTo>
                  <a:pt x="48465" y="130931"/>
                  <a:pt x="48574" y="130691"/>
                  <a:pt x="48443" y="130538"/>
                </a:cubicBezTo>
                <a:cubicBezTo>
                  <a:pt x="48290" y="130385"/>
                  <a:pt x="48050" y="130494"/>
                  <a:pt x="48050" y="130691"/>
                </a:cubicBezTo>
                <a:cubicBezTo>
                  <a:pt x="48050" y="130822"/>
                  <a:pt x="48137" y="130931"/>
                  <a:pt x="48268" y="130931"/>
                </a:cubicBezTo>
                <a:close/>
                <a:moveTo>
                  <a:pt x="43439" y="130866"/>
                </a:moveTo>
                <a:cubicBezTo>
                  <a:pt x="43702" y="130866"/>
                  <a:pt x="43287" y="130451"/>
                  <a:pt x="43287" y="130691"/>
                </a:cubicBezTo>
                <a:cubicBezTo>
                  <a:pt x="43287" y="130800"/>
                  <a:pt x="43352" y="130866"/>
                  <a:pt x="43439" y="130866"/>
                </a:cubicBezTo>
                <a:close/>
                <a:moveTo>
                  <a:pt x="38610" y="130800"/>
                </a:moveTo>
                <a:cubicBezTo>
                  <a:pt x="38676" y="130800"/>
                  <a:pt x="38720" y="130757"/>
                  <a:pt x="38720" y="130691"/>
                </a:cubicBezTo>
                <a:cubicBezTo>
                  <a:pt x="38720" y="130560"/>
                  <a:pt x="38457" y="130800"/>
                  <a:pt x="38610" y="130800"/>
                </a:cubicBezTo>
                <a:close/>
                <a:moveTo>
                  <a:pt x="33803" y="130735"/>
                </a:moveTo>
                <a:cubicBezTo>
                  <a:pt x="33803" y="130735"/>
                  <a:pt x="33825" y="130713"/>
                  <a:pt x="33825" y="130713"/>
                </a:cubicBezTo>
                <a:cubicBezTo>
                  <a:pt x="33825" y="130669"/>
                  <a:pt x="33760" y="130669"/>
                  <a:pt x="33760" y="130713"/>
                </a:cubicBezTo>
                <a:cubicBezTo>
                  <a:pt x="33760" y="130713"/>
                  <a:pt x="33781" y="130735"/>
                  <a:pt x="33803" y="130735"/>
                </a:cubicBezTo>
                <a:close/>
                <a:moveTo>
                  <a:pt x="125489" y="125928"/>
                </a:moveTo>
                <a:cubicBezTo>
                  <a:pt x="125555" y="125928"/>
                  <a:pt x="125424" y="125775"/>
                  <a:pt x="125424" y="125862"/>
                </a:cubicBezTo>
                <a:cubicBezTo>
                  <a:pt x="125424" y="125906"/>
                  <a:pt x="125446" y="125928"/>
                  <a:pt x="125489" y="125928"/>
                </a:cubicBezTo>
                <a:close/>
                <a:moveTo>
                  <a:pt x="120660" y="125993"/>
                </a:moveTo>
                <a:cubicBezTo>
                  <a:pt x="120857" y="125993"/>
                  <a:pt x="120529" y="125665"/>
                  <a:pt x="120529" y="125862"/>
                </a:cubicBezTo>
                <a:cubicBezTo>
                  <a:pt x="120529" y="125949"/>
                  <a:pt x="120573" y="125993"/>
                  <a:pt x="120660" y="125993"/>
                </a:cubicBezTo>
                <a:close/>
                <a:moveTo>
                  <a:pt x="115831" y="126081"/>
                </a:moveTo>
                <a:cubicBezTo>
                  <a:pt x="116028" y="126081"/>
                  <a:pt x="116115" y="125840"/>
                  <a:pt x="115984" y="125709"/>
                </a:cubicBezTo>
                <a:cubicBezTo>
                  <a:pt x="115831" y="125578"/>
                  <a:pt x="115613" y="125687"/>
                  <a:pt x="115613" y="125862"/>
                </a:cubicBezTo>
                <a:cubicBezTo>
                  <a:pt x="115613" y="125993"/>
                  <a:pt x="115700" y="126081"/>
                  <a:pt x="115831" y="126081"/>
                </a:cubicBezTo>
                <a:close/>
                <a:moveTo>
                  <a:pt x="111002" y="126168"/>
                </a:moveTo>
                <a:cubicBezTo>
                  <a:pt x="111264" y="126168"/>
                  <a:pt x="111396" y="125840"/>
                  <a:pt x="111221" y="125665"/>
                </a:cubicBezTo>
                <a:cubicBezTo>
                  <a:pt x="111024" y="125469"/>
                  <a:pt x="110696" y="125600"/>
                  <a:pt x="110718" y="125862"/>
                </a:cubicBezTo>
                <a:cubicBezTo>
                  <a:pt x="110718" y="126037"/>
                  <a:pt x="110849" y="126168"/>
                  <a:pt x="111002" y="126168"/>
                </a:cubicBezTo>
                <a:close/>
                <a:moveTo>
                  <a:pt x="106173" y="126233"/>
                </a:moveTo>
                <a:cubicBezTo>
                  <a:pt x="106501" y="126233"/>
                  <a:pt x="106676" y="125840"/>
                  <a:pt x="106435" y="125600"/>
                </a:cubicBezTo>
                <a:cubicBezTo>
                  <a:pt x="106195" y="125381"/>
                  <a:pt x="105824" y="125534"/>
                  <a:pt x="105824" y="125862"/>
                </a:cubicBezTo>
                <a:cubicBezTo>
                  <a:pt x="105824" y="126059"/>
                  <a:pt x="105977" y="126233"/>
                  <a:pt x="106173" y="126233"/>
                </a:cubicBezTo>
                <a:close/>
                <a:moveTo>
                  <a:pt x="101344" y="126299"/>
                </a:moveTo>
                <a:cubicBezTo>
                  <a:pt x="101737" y="126299"/>
                  <a:pt x="101934" y="125840"/>
                  <a:pt x="101650" y="125556"/>
                </a:cubicBezTo>
                <a:cubicBezTo>
                  <a:pt x="101388" y="125294"/>
                  <a:pt x="100929" y="125491"/>
                  <a:pt x="100929" y="125862"/>
                </a:cubicBezTo>
                <a:cubicBezTo>
                  <a:pt x="100929" y="126102"/>
                  <a:pt x="101104" y="126299"/>
                  <a:pt x="101344" y="126299"/>
                </a:cubicBezTo>
                <a:close/>
                <a:moveTo>
                  <a:pt x="96515" y="126343"/>
                </a:moveTo>
                <a:cubicBezTo>
                  <a:pt x="96952" y="126343"/>
                  <a:pt x="97149" y="125818"/>
                  <a:pt x="96865" y="125534"/>
                </a:cubicBezTo>
                <a:cubicBezTo>
                  <a:pt x="96559" y="125228"/>
                  <a:pt x="96056" y="125447"/>
                  <a:pt x="96056" y="125862"/>
                </a:cubicBezTo>
                <a:cubicBezTo>
                  <a:pt x="96056" y="126124"/>
                  <a:pt x="96275" y="126343"/>
                  <a:pt x="96515" y="126343"/>
                </a:cubicBezTo>
                <a:close/>
                <a:moveTo>
                  <a:pt x="91708" y="126365"/>
                </a:moveTo>
                <a:cubicBezTo>
                  <a:pt x="92145" y="126365"/>
                  <a:pt x="92385" y="125818"/>
                  <a:pt x="92058" y="125512"/>
                </a:cubicBezTo>
                <a:cubicBezTo>
                  <a:pt x="91730" y="125185"/>
                  <a:pt x="91184" y="125425"/>
                  <a:pt x="91184" y="125862"/>
                </a:cubicBezTo>
                <a:cubicBezTo>
                  <a:pt x="91184" y="126146"/>
                  <a:pt x="91424" y="126386"/>
                  <a:pt x="91708" y="126365"/>
                </a:cubicBezTo>
                <a:close/>
                <a:moveTo>
                  <a:pt x="86879" y="126408"/>
                </a:moveTo>
                <a:cubicBezTo>
                  <a:pt x="87360" y="126408"/>
                  <a:pt x="87600" y="125818"/>
                  <a:pt x="87250" y="125469"/>
                </a:cubicBezTo>
                <a:cubicBezTo>
                  <a:pt x="86923" y="125119"/>
                  <a:pt x="86333" y="125359"/>
                  <a:pt x="86333" y="125862"/>
                </a:cubicBezTo>
                <a:cubicBezTo>
                  <a:pt x="86333" y="126168"/>
                  <a:pt x="86573" y="126408"/>
                  <a:pt x="86879" y="126408"/>
                </a:cubicBezTo>
                <a:close/>
                <a:moveTo>
                  <a:pt x="82050" y="126408"/>
                </a:moveTo>
                <a:cubicBezTo>
                  <a:pt x="82531" y="126408"/>
                  <a:pt x="82771" y="125818"/>
                  <a:pt x="82443" y="125491"/>
                </a:cubicBezTo>
                <a:cubicBezTo>
                  <a:pt x="82094" y="125141"/>
                  <a:pt x="81504" y="125381"/>
                  <a:pt x="81504" y="125862"/>
                </a:cubicBezTo>
                <a:cubicBezTo>
                  <a:pt x="81504" y="126168"/>
                  <a:pt x="81744" y="126408"/>
                  <a:pt x="82050" y="126408"/>
                </a:cubicBezTo>
                <a:close/>
                <a:moveTo>
                  <a:pt x="77221" y="126408"/>
                </a:moveTo>
                <a:cubicBezTo>
                  <a:pt x="77723" y="126408"/>
                  <a:pt x="77986" y="125796"/>
                  <a:pt x="77614" y="125447"/>
                </a:cubicBezTo>
                <a:cubicBezTo>
                  <a:pt x="77265" y="125097"/>
                  <a:pt x="76653" y="125359"/>
                  <a:pt x="76653" y="125862"/>
                </a:cubicBezTo>
                <a:cubicBezTo>
                  <a:pt x="76653" y="126168"/>
                  <a:pt x="76915" y="126430"/>
                  <a:pt x="77221" y="126408"/>
                </a:cubicBezTo>
                <a:close/>
                <a:moveTo>
                  <a:pt x="72392" y="126408"/>
                </a:moveTo>
                <a:cubicBezTo>
                  <a:pt x="72894" y="126408"/>
                  <a:pt x="73135" y="125818"/>
                  <a:pt x="72785" y="125491"/>
                </a:cubicBezTo>
                <a:cubicBezTo>
                  <a:pt x="72436" y="125141"/>
                  <a:pt x="71846" y="125381"/>
                  <a:pt x="71846" y="125862"/>
                </a:cubicBezTo>
                <a:cubicBezTo>
                  <a:pt x="71846" y="126168"/>
                  <a:pt x="72086" y="126408"/>
                  <a:pt x="72392" y="126408"/>
                </a:cubicBezTo>
                <a:close/>
                <a:moveTo>
                  <a:pt x="67563" y="126408"/>
                </a:moveTo>
                <a:cubicBezTo>
                  <a:pt x="68065" y="126408"/>
                  <a:pt x="68306" y="125818"/>
                  <a:pt x="67956" y="125469"/>
                </a:cubicBezTo>
                <a:cubicBezTo>
                  <a:pt x="67606" y="125119"/>
                  <a:pt x="67017" y="125359"/>
                  <a:pt x="67017" y="125862"/>
                </a:cubicBezTo>
                <a:cubicBezTo>
                  <a:pt x="67017" y="126168"/>
                  <a:pt x="67279" y="126408"/>
                  <a:pt x="67563" y="126408"/>
                </a:cubicBezTo>
                <a:close/>
                <a:moveTo>
                  <a:pt x="62734" y="126365"/>
                </a:moveTo>
                <a:cubicBezTo>
                  <a:pt x="63193" y="126365"/>
                  <a:pt x="63433" y="125818"/>
                  <a:pt x="63105" y="125512"/>
                </a:cubicBezTo>
                <a:cubicBezTo>
                  <a:pt x="62777" y="125185"/>
                  <a:pt x="62231" y="125425"/>
                  <a:pt x="62231" y="125862"/>
                </a:cubicBezTo>
                <a:cubicBezTo>
                  <a:pt x="62231" y="126146"/>
                  <a:pt x="62472" y="126365"/>
                  <a:pt x="62734" y="126365"/>
                </a:cubicBezTo>
                <a:close/>
                <a:moveTo>
                  <a:pt x="57927" y="126343"/>
                </a:moveTo>
                <a:cubicBezTo>
                  <a:pt x="58342" y="126343"/>
                  <a:pt x="58560" y="125840"/>
                  <a:pt x="58254" y="125534"/>
                </a:cubicBezTo>
                <a:cubicBezTo>
                  <a:pt x="57948" y="125228"/>
                  <a:pt x="57446" y="125447"/>
                  <a:pt x="57446" y="125862"/>
                </a:cubicBezTo>
                <a:cubicBezTo>
                  <a:pt x="57446" y="126124"/>
                  <a:pt x="57664" y="126343"/>
                  <a:pt x="57927" y="126343"/>
                </a:cubicBezTo>
                <a:close/>
                <a:moveTo>
                  <a:pt x="53098" y="126277"/>
                </a:moveTo>
                <a:cubicBezTo>
                  <a:pt x="53469" y="126277"/>
                  <a:pt x="53644" y="125840"/>
                  <a:pt x="53382" y="125578"/>
                </a:cubicBezTo>
                <a:cubicBezTo>
                  <a:pt x="53119" y="125316"/>
                  <a:pt x="52682" y="125491"/>
                  <a:pt x="52682" y="125862"/>
                </a:cubicBezTo>
                <a:cubicBezTo>
                  <a:pt x="52682" y="126102"/>
                  <a:pt x="52857" y="126277"/>
                  <a:pt x="53098" y="126277"/>
                </a:cubicBezTo>
                <a:close/>
                <a:moveTo>
                  <a:pt x="48268" y="126233"/>
                </a:moveTo>
                <a:cubicBezTo>
                  <a:pt x="48596" y="126233"/>
                  <a:pt x="48749" y="125840"/>
                  <a:pt x="48531" y="125600"/>
                </a:cubicBezTo>
                <a:cubicBezTo>
                  <a:pt x="48290" y="125381"/>
                  <a:pt x="47897" y="125534"/>
                  <a:pt x="47897" y="125862"/>
                </a:cubicBezTo>
                <a:cubicBezTo>
                  <a:pt x="47897" y="126059"/>
                  <a:pt x="48072" y="126233"/>
                  <a:pt x="48268" y="126233"/>
                </a:cubicBezTo>
                <a:close/>
                <a:moveTo>
                  <a:pt x="43439" y="126146"/>
                </a:moveTo>
                <a:cubicBezTo>
                  <a:pt x="43680" y="126146"/>
                  <a:pt x="43811" y="125862"/>
                  <a:pt x="43636" y="125687"/>
                </a:cubicBezTo>
                <a:cubicBezTo>
                  <a:pt x="43461" y="125512"/>
                  <a:pt x="43177" y="125622"/>
                  <a:pt x="43177" y="125884"/>
                </a:cubicBezTo>
                <a:cubicBezTo>
                  <a:pt x="43177" y="126037"/>
                  <a:pt x="43287" y="126146"/>
                  <a:pt x="43439" y="126146"/>
                </a:cubicBezTo>
                <a:close/>
                <a:moveTo>
                  <a:pt x="38610" y="126081"/>
                </a:moveTo>
                <a:cubicBezTo>
                  <a:pt x="38894" y="126081"/>
                  <a:pt x="38894" y="125665"/>
                  <a:pt x="38610" y="125665"/>
                </a:cubicBezTo>
                <a:cubicBezTo>
                  <a:pt x="38326" y="125665"/>
                  <a:pt x="38326" y="126081"/>
                  <a:pt x="38610" y="126081"/>
                </a:cubicBezTo>
                <a:close/>
                <a:moveTo>
                  <a:pt x="33803" y="126015"/>
                </a:moveTo>
                <a:cubicBezTo>
                  <a:pt x="34000" y="126015"/>
                  <a:pt x="33650" y="125665"/>
                  <a:pt x="33650" y="125862"/>
                </a:cubicBezTo>
                <a:cubicBezTo>
                  <a:pt x="33650" y="125949"/>
                  <a:pt x="33716" y="126015"/>
                  <a:pt x="33803" y="126015"/>
                </a:cubicBezTo>
                <a:close/>
                <a:moveTo>
                  <a:pt x="28974" y="125928"/>
                </a:moveTo>
                <a:cubicBezTo>
                  <a:pt x="29062" y="125928"/>
                  <a:pt x="28909" y="125775"/>
                  <a:pt x="28909" y="125862"/>
                </a:cubicBezTo>
                <a:cubicBezTo>
                  <a:pt x="28909" y="125906"/>
                  <a:pt x="28931" y="125928"/>
                  <a:pt x="28974" y="125928"/>
                </a:cubicBezTo>
                <a:close/>
                <a:moveTo>
                  <a:pt x="130297" y="121099"/>
                </a:moveTo>
                <a:cubicBezTo>
                  <a:pt x="130362" y="121099"/>
                  <a:pt x="130362" y="120989"/>
                  <a:pt x="130297" y="120989"/>
                </a:cubicBezTo>
                <a:cubicBezTo>
                  <a:pt x="130231" y="120989"/>
                  <a:pt x="130231" y="121099"/>
                  <a:pt x="130297" y="121099"/>
                </a:cubicBezTo>
                <a:close/>
                <a:moveTo>
                  <a:pt x="125467" y="121208"/>
                </a:moveTo>
                <a:cubicBezTo>
                  <a:pt x="125555" y="121208"/>
                  <a:pt x="125642" y="121142"/>
                  <a:pt x="125642" y="121055"/>
                </a:cubicBezTo>
                <a:cubicBezTo>
                  <a:pt x="125642" y="120946"/>
                  <a:pt x="125555" y="120880"/>
                  <a:pt x="125467" y="120880"/>
                </a:cubicBezTo>
                <a:cubicBezTo>
                  <a:pt x="125380" y="120880"/>
                  <a:pt x="125315" y="120946"/>
                  <a:pt x="125315" y="121055"/>
                </a:cubicBezTo>
                <a:cubicBezTo>
                  <a:pt x="125315" y="121142"/>
                  <a:pt x="125380" y="121208"/>
                  <a:pt x="125467" y="121208"/>
                </a:cubicBezTo>
                <a:close/>
                <a:moveTo>
                  <a:pt x="120638" y="121295"/>
                </a:moveTo>
                <a:cubicBezTo>
                  <a:pt x="120879" y="121295"/>
                  <a:pt x="120988" y="121033"/>
                  <a:pt x="120835" y="120858"/>
                </a:cubicBezTo>
                <a:cubicBezTo>
                  <a:pt x="120660" y="120705"/>
                  <a:pt x="120398" y="120814"/>
                  <a:pt x="120398" y="121055"/>
                </a:cubicBezTo>
                <a:cubicBezTo>
                  <a:pt x="120398" y="121186"/>
                  <a:pt x="120507" y="121295"/>
                  <a:pt x="120638" y="121295"/>
                </a:cubicBezTo>
                <a:close/>
                <a:moveTo>
                  <a:pt x="115831" y="121383"/>
                </a:moveTo>
                <a:cubicBezTo>
                  <a:pt x="116115" y="121383"/>
                  <a:pt x="116268" y="121011"/>
                  <a:pt x="116050" y="120793"/>
                </a:cubicBezTo>
                <a:cubicBezTo>
                  <a:pt x="115853" y="120596"/>
                  <a:pt x="115482" y="120749"/>
                  <a:pt x="115482" y="121055"/>
                </a:cubicBezTo>
                <a:cubicBezTo>
                  <a:pt x="115482" y="121230"/>
                  <a:pt x="115635" y="121383"/>
                  <a:pt x="115831" y="121383"/>
                </a:cubicBezTo>
                <a:close/>
                <a:moveTo>
                  <a:pt x="111002" y="121470"/>
                </a:moveTo>
                <a:cubicBezTo>
                  <a:pt x="111374" y="121470"/>
                  <a:pt x="111549" y="121011"/>
                  <a:pt x="111286" y="120749"/>
                </a:cubicBezTo>
                <a:cubicBezTo>
                  <a:pt x="111024" y="120487"/>
                  <a:pt x="110587" y="120683"/>
                  <a:pt x="110587" y="121055"/>
                </a:cubicBezTo>
                <a:cubicBezTo>
                  <a:pt x="110587" y="121273"/>
                  <a:pt x="110762" y="121470"/>
                  <a:pt x="111002" y="121470"/>
                </a:cubicBezTo>
                <a:close/>
                <a:moveTo>
                  <a:pt x="106173" y="121536"/>
                </a:moveTo>
                <a:cubicBezTo>
                  <a:pt x="106610" y="121536"/>
                  <a:pt x="106829" y="121011"/>
                  <a:pt x="106523" y="120683"/>
                </a:cubicBezTo>
                <a:cubicBezTo>
                  <a:pt x="106217" y="120377"/>
                  <a:pt x="105671" y="120596"/>
                  <a:pt x="105671" y="121055"/>
                </a:cubicBezTo>
                <a:cubicBezTo>
                  <a:pt x="105671" y="121317"/>
                  <a:pt x="105889" y="121536"/>
                  <a:pt x="106173" y="121536"/>
                </a:cubicBezTo>
                <a:close/>
                <a:moveTo>
                  <a:pt x="101344" y="121601"/>
                </a:moveTo>
                <a:cubicBezTo>
                  <a:pt x="101825" y="121601"/>
                  <a:pt x="102065" y="121011"/>
                  <a:pt x="101737" y="120661"/>
                </a:cubicBezTo>
                <a:cubicBezTo>
                  <a:pt x="101388" y="120312"/>
                  <a:pt x="100798" y="120552"/>
                  <a:pt x="100798" y="121055"/>
                </a:cubicBezTo>
                <a:cubicBezTo>
                  <a:pt x="100798" y="121339"/>
                  <a:pt x="101038" y="121601"/>
                  <a:pt x="101344" y="121601"/>
                </a:cubicBezTo>
                <a:close/>
                <a:moveTo>
                  <a:pt x="96515" y="121645"/>
                </a:moveTo>
                <a:cubicBezTo>
                  <a:pt x="97061" y="121645"/>
                  <a:pt x="97324" y="120989"/>
                  <a:pt x="96952" y="120618"/>
                </a:cubicBezTo>
                <a:cubicBezTo>
                  <a:pt x="96559" y="120246"/>
                  <a:pt x="95925" y="120509"/>
                  <a:pt x="95925" y="121055"/>
                </a:cubicBezTo>
                <a:cubicBezTo>
                  <a:pt x="95925" y="121383"/>
                  <a:pt x="96187" y="121645"/>
                  <a:pt x="96515" y="121645"/>
                </a:cubicBezTo>
                <a:close/>
                <a:moveTo>
                  <a:pt x="91686" y="121688"/>
                </a:moveTo>
                <a:cubicBezTo>
                  <a:pt x="92276" y="121688"/>
                  <a:pt x="92560" y="120989"/>
                  <a:pt x="92145" y="120596"/>
                </a:cubicBezTo>
                <a:cubicBezTo>
                  <a:pt x="91752" y="120181"/>
                  <a:pt x="91052" y="120465"/>
                  <a:pt x="91052" y="121055"/>
                </a:cubicBezTo>
                <a:cubicBezTo>
                  <a:pt x="91052" y="121404"/>
                  <a:pt x="91336" y="121688"/>
                  <a:pt x="91686" y="121688"/>
                </a:cubicBezTo>
                <a:close/>
                <a:moveTo>
                  <a:pt x="86857" y="121710"/>
                </a:moveTo>
                <a:cubicBezTo>
                  <a:pt x="87469" y="121710"/>
                  <a:pt x="87753" y="120989"/>
                  <a:pt x="87338" y="120574"/>
                </a:cubicBezTo>
                <a:cubicBezTo>
                  <a:pt x="86923" y="120159"/>
                  <a:pt x="86202" y="120443"/>
                  <a:pt x="86202" y="121055"/>
                </a:cubicBezTo>
                <a:cubicBezTo>
                  <a:pt x="86202" y="121404"/>
                  <a:pt x="86507" y="121710"/>
                  <a:pt x="86857" y="121710"/>
                </a:cubicBezTo>
                <a:close/>
                <a:moveTo>
                  <a:pt x="82050" y="121732"/>
                </a:moveTo>
                <a:cubicBezTo>
                  <a:pt x="82662" y="121732"/>
                  <a:pt x="82968" y="120989"/>
                  <a:pt x="82531" y="120552"/>
                </a:cubicBezTo>
                <a:cubicBezTo>
                  <a:pt x="82094" y="120115"/>
                  <a:pt x="81351" y="120421"/>
                  <a:pt x="81351" y="121055"/>
                </a:cubicBezTo>
                <a:cubicBezTo>
                  <a:pt x="81351" y="121426"/>
                  <a:pt x="81657" y="121732"/>
                  <a:pt x="82050" y="121732"/>
                </a:cubicBezTo>
                <a:close/>
                <a:moveTo>
                  <a:pt x="77221" y="121732"/>
                </a:moveTo>
                <a:cubicBezTo>
                  <a:pt x="77833" y="121732"/>
                  <a:pt x="78160" y="120989"/>
                  <a:pt x="77702" y="120552"/>
                </a:cubicBezTo>
                <a:cubicBezTo>
                  <a:pt x="77265" y="120115"/>
                  <a:pt x="76522" y="120421"/>
                  <a:pt x="76522" y="121055"/>
                </a:cubicBezTo>
                <a:cubicBezTo>
                  <a:pt x="76522" y="121426"/>
                  <a:pt x="76828" y="121732"/>
                  <a:pt x="77221" y="121732"/>
                </a:cubicBezTo>
                <a:close/>
                <a:moveTo>
                  <a:pt x="72392" y="121732"/>
                </a:moveTo>
                <a:cubicBezTo>
                  <a:pt x="73004" y="121732"/>
                  <a:pt x="73331" y="120989"/>
                  <a:pt x="72894" y="120552"/>
                </a:cubicBezTo>
                <a:cubicBezTo>
                  <a:pt x="72436" y="120115"/>
                  <a:pt x="71693" y="120421"/>
                  <a:pt x="71693" y="121055"/>
                </a:cubicBezTo>
                <a:cubicBezTo>
                  <a:pt x="71693" y="121426"/>
                  <a:pt x="71999" y="121732"/>
                  <a:pt x="72392" y="121732"/>
                </a:cubicBezTo>
                <a:close/>
                <a:moveTo>
                  <a:pt x="67563" y="121710"/>
                </a:moveTo>
                <a:cubicBezTo>
                  <a:pt x="68153" y="121710"/>
                  <a:pt x="68459" y="120989"/>
                  <a:pt x="68044" y="120574"/>
                </a:cubicBezTo>
                <a:cubicBezTo>
                  <a:pt x="67606" y="120159"/>
                  <a:pt x="66885" y="120443"/>
                  <a:pt x="66885" y="121055"/>
                </a:cubicBezTo>
                <a:cubicBezTo>
                  <a:pt x="66885" y="121404"/>
                  <a:pt x="67191" y="121710"/>
                  <a:pt x="67563" y="121710"/>
                </a:cubicBezTo>
                <a:close/>
                <a:moveTo>
                  <a:pt x="62734" y="121688"/>
                </a:moveTo>
                <a:cubicBezTo>
                  <a:pt x="63302" y="121688"/>
                  <a:pt x="63608" y="120989"/>
                  <a:pt x="63193" y="120596"/>
                </a:cubicBezTo>
                <a:cubicBezTo>
                  <a:pt x="62799" y="120181"/>
                  <a:pt x="62100" y="120465"/>
                  <a:pt x="62100" y="121055"/>
                </a:cubicBezTo>
                <a:cubicBezTo>
                  <a:pt x="62100" y="121404"/>
                  <a:pt x="62384" y="121688"/>
                  <a:pt x="62734" y="121688"/>
                </a:cubicBezTo>
                <a:close/>
                <a:moveTo>
                  <a:pt x="57905" y="121645"/>
                </a:moveTo>
                <a:cubicBezTo>
                  <a:pt x="58451" y="121645"/>
                  <a:pt x="58713" y="120989"/>
                  <a:pt x="58342" y="120618"/>
                </a:cubicBezTo>
                <a:cubicBezTo>
                  <a:pt x="57970" y="120246"/>
                  <a:pt x="57315" y="120509"/>
                  <a:pt x="57315" y="121055"/>
                </a:cubicBezTo>
                <a:cubicBezTo>
                  <a:pt x="57315" y="121383"/>
                  <a:pt x="57577" y="121645"/>
                  <a:pt x="57905" y="121645"/>
                </a:cubicBezTo>
                <a:close/>
                <a:moveTo>
                  <a:pt x="53098" y="121601"/>
                </a:moveTo>
                <a:cubicBezTo>
                  <a:pt x="53578" y="121601"/>
                  <a:pt x="53819" y="121011"/>
                  <a:pt x="53469" y="120661"/>
                </a:cubicBezTo>
                <a:cubicBezTo>
                  <a:pt x="53141" y="120312"/>
                  <a:pt x="52551" y="120552"/>
                  <a:pt x="52551" y="121055"/>
                </a:cubicBezTo>
                <a:cubicBezTo>
                  <a:pt x="52551" y="121339"/>
                  <a:pt x="52792" y="121601"/>
                  <a:pt x="53098" y="121601"/>
                </a:cubicBezTo>
                <a:close/>
                <a:moveTo>
                  <a:pt x="48268" y="121536"/>
                </a:moveTo>
                <a:cubicBezTo>
                  <a:pt x="48706" y="121536"/>
                  <a:pt x="48902" y="121011"/>
                  <a:pt x="48618" y="120705"/>
                </a:cubicBezTo>
                <a:cubicBezTo>
                  <a:pt x="48312" y="120399"/>
                  <a:pt x="47788" y="120618"/>
                  <a:pt x="47788" y="121055"/>
                </a:cubicBezTo>
                <a:cubicBezTo>
                  <a:pt x="47788" y="121317"/>
                  <a:pt x="48006" y="121536"/>
                  <a:pt x="48268" y="121536"/>
                </a:cubicBezTo>
                <a:close/>
                <a:moveTo>
                  <a:pt x="43439" y="121470"/>
                </a:moveTo>
                <a:cubicBezTo>
                  <a:pt x="43811" y="121470"/>
                  <a:pt x="43986" y="121011"/>
                  <a:pt x="43724" y="120749"/>
                </a:cubicBezTo>
                <a:cubicBezTo>
                  <a:pt x="43461" y="120487"/>
                  <a:pt x="43024" y="120683"/>
                  <a:pt x="43024" y="121055"/>
                </a:cubicBezTo>
                <a:cubicBezTo>
                  <a:pt x="43024" y="121273"/>
                  <a:pt x="43199" y="121470"/>
                  <a:pt x="43439" y="121470"/>
                </a:cubicBezTo>
                <a:close/>
                <a:moveTo>
                  <a:pt x="38610" y="121361"/>
                </a:moveTo>
                <a:cubicBezTo>
                  <a:pt x="38894" y="121361"/>
                  <a:pt x="39047" y="121011"/>
                  <a:pt x="38851" y="120814"/>
                </a:cubicBezTo>
                <a:cubicBezTo>
                  <a:pt x="38632" y="120618"/>
                  <a:pt x="38283" y="120749"/>
                  <a:pt x="38283" y="121055"/>
                </a:cubicBezTo>
                <a:cubicBezTo>
                  <a:pt x="38283" y="121230"/>
                  <a:pt x="38436" y="121361"/>
                  <a:pt x="38610" y="121361"/>
                </a:cubicBezTo>
                <a:close/>
                <a:moveTo>
                  <a:pt x="33781" y="121295"/>
                </a:moveTo>
                <a:cubicBezTo>
                  <a:pt x="34000" y="121295"/>
                  <a:pt x="34109" y="121033"/>
                  <a:pt x="33956" y="120880"/>
                </a:cubicBezTo>
                <a:cubicBezTo>
                  <a:pt x="33803" y="120727"/>
                  <a:pt x="33541" y="120836"/>
                  <a:pt x="33541" y="121055"/>
                </a:cubicBezTo>
                <a:cubicBezTo>
                  <a:pt x="33541" y="121186"/>
                  <a:pt x="33650" y="121295"/>
                  <a:pt x="33781" y="121295"/>
                </a:cubicBezTo>
                <a:close/>
                <a:moveTo>
                  <a:pt x="28952" y="121186"/>
                </a:moveTo>
                <a:cubicBezTo>
                  <a:pt x="29193" y="121186"/>
                  <a:pt x="28821" y="120814"/>
                  <a:pt x="28821" y="121055"/>
                </a:cubicBezTo>
                <a:cubicBezTo>
                  <a:pt x="28821" y="121120"/>
                  <a:pt x="28887" y="121186"/>
                  <a:pt x="28952" y="121186"/>
                </a:cubicBezTo>
                <a:close/>
                <a:moveTo>
                  <a:pt x="24123" y="121099"/>
                </a:moveTo>
                <a:cubicBezTo>
                  <a:pt x="24211" y="121099"/>
                  <a:pt x="24211" y="120989"/>
                  <a:pt x="24123" y="120989"/>
                </a:cubicBezTo>
                <a:cubicBezTo>
                  <a:pt x="24058" y="120989"/>
                  <a:pt x="24058" y="121099"/>
                  <a:pt x="24123" y="121099"/>
                </a:cubicBezTo>
                <a:close/>
                <a:moveTo>
                  <a:pt x="135126" y="116269"/>
                </a:moveTo>
                <a:cubicBezTo>
                  <a:pt x="135147" y="116269"/>
                  <a:pt x="135169" y="116248"/>
                  <a:pt x="135169" y="116226"/>
                </a:cubicBezTo>
                <a:cubicBezTo>
                  <a:pt x="135169" y="116182"/>
                  <a:pt x="135147" y="116160"/>
                  <a:pt x="135126" y="116160"/>
                </a:cubicBezTo>
                <a:cubicBezTo>
                  <a:pt x="135104" y="116160"/>
                  <a:pt x="135060" y="116182"/>
                  <a:pt x="135060" y="116226"/>
                </a:cubicBezTo>
                <a:cubicBezTo>
                  <a:pt x="135060" y="116248"/>
                  <a:pt x="135104" y="116269"/>
                  <a:pt x="135126" y="116269"/>
                </a:cubicBezTo>
                <a:close/>
                <a:moveTo>
                  <a:pt x="130297" y="116379"/>
                </a:moveTo>
                <a:cubicBezTo>
                  <a:pt x="130384" y="116379"/>
                  <a:pt x="130449" y="116313"/>
                  <a:pt x="130449" y="116226"/>
                </a:cubicBezTo>
                <a:cubicBezTo>
                  <a:pt x="130449" y="115964"/>
                  <a:pt x="130056" y="116379"/>
                  <a:pt x="130297" y="116379"/>
                </a:cubicBezTo>
                <a:close/>
                <a:moveTo>
                  <a:pt x="125467" y="116466"/>
                </a:moveTo>
                <a:cubicBezTo>
                  <a:pt x="125708" y="116466"/>
                  <a:pt x="125817" y="116204"/>
                  <a:pt x="125642" y="116029"/>
                </a:cubicBezTo>
                <a:cubicBezTo>
                  <a:pt x="125489" y="115876"/>
                  <a:pt x="125227" y="115985"/>
                  <a:pt x="125227" y="116226"/>
                </a:cubicBezTo>
                <a:cubicBezTo>
                  <a:pt x="125227" y="116357"/>
                  <a:pt x="125336" y="116466"/>
                  <a:pt x="125467" y="116466"/>
                </a:cubicBezTo>
                <a:close/>
                <a:moveTo>
                  <a:pt x="120638" y="116575"/>
                </a:moveTo>
                <a:cubicBezTo>
                  <a:pt x="121163" y="116619"/>
                  <a:pt x="121163" y="115811"/>
                  <a:pt x="120638" y="115854"/>
                </a:cubicBezTo>
                <a:cubicBezTo>
                  <a:pt x="120201" y="115898"/>
                  <a:pt x="120201" y="116532"/>
                  <a:pt x="120638" y="116575"/>
                </a:cubicBezTo>
                <a:close/>
                <a:moveTo>
                  <a:pt x="115831" y="116685"/>
                </a:moveTo>
                <a:cubicBezTo>
                  <a:pt x="116225" y="116685"/>
                  <a:pt x="116443" y="116182"/>
                  <a:pt x="116137" y="115898"/>
                </a:cubicBezTo>
                <a:cubicBezTo>
                  <a:pt x="115853" y="115614"/>
                  <a:pt x="115372" y="115811"/>
                  <a:pt x="115372" y="116226"/>
                </a:cubicBezTo>
                <a:cubicBezTo>
                  <a:pt x="115372" y="116466"/>
                  <a:pt x="115569" y="116685"/>
                  <a:pt x="115831" y="116685"/>
                </a:cubicBezTo>
                <a:close/>
                <a:moveTo>
                  <a:pt x="111002" y="116750"/>
                </a:moveTo>
                <a:cubicBezTo>
                  <a:pt x="111483" y="116750"/>
                  <a:pt x="111723" y="116160"/>
                  <a:pt x="111374" y="115811"/>
                </a:cubicBezTo>
                <a:cubicBezTo>
                  <a:pt x="111046" y="115483"/>
                  <a:pt x="110456" y="115723"/>
                  <a:pt x="110456" y="116204"/>
                </a:cubicBezTo>
                <a:cubicBezTo>
                  <a:pt x="110434" y="116510"/>
                  <a:pt x="110696" y="116750"/>
                  <a:pt x="111002" y="116750"/>
                </a:cubicBezTo>
                <a:close/>
                <a:moveTo>
                  <a:pt x="106173" y="116838"/>
                </a:moveTo>
                <a:cubicBezTo>
                  <a:pt x="106719" y="116838"/>
                  <a:pt x="106982" y="116160"/>
                  <a:pt x="106610" y="115789"/>
                </a:cubicBezTo>
                <a:cubicBezTo>
                  <a:pt x="106217" y="115395"/>
                  <a:pt x="105561" y="115679"/>
                  <a:pt x="105561" y="116226"/>
                </a:cubicBezTo>
                <a:cubicBezTo>
                  <a:pt x="105561" y="116554"/>
                  <a:pt x="105824" y="116838"/>
                  <a:pt x="106173" y="116838"/>
                </a:cubicBezTo>
                <a:close/>
                <a:moveTo>
                  <a:pt x="101344" y="116903"/>
                </a:moveTo>
                <a:cubicBezTo>
                  <a:pt x="101956" y="116903"/>
                  <a:pt x="102262" y="116160"/>
                  <a:pt x="101825" y="115745"/>
                </a:cubicBezTo>
                <a:cubicBezTo>
                  <a:pt x="101388" y="115308"/>
                  <a:pt x="100667" y="115614"/>
                  <a:pt x="100667" y="116226"/>
                </a:cubicBezTo>
                <a:cubicBezTo>
                  <a:pt x="100667" y="116597"/>
                  <a:pt x="100973" y="116903"/>
                  <a:pt x="101344" y="116903"/>
                </a:cubicBezTo>
                <a:close/>
                <a:moveTo>
                  <a:pt x="96515" y="116947"/>
                </a:moveTo>
                <a:cubicBezTo>
                  <a:pt x="97171" y="116947"/>
                  <a:pt x="97498" y="116160"/>
                  <a:pt x="97040" y="115701"/>
                </a:cubicBezTo>
                <a:cubicBezTo>
                  <a:pt x="96581" y="115242"/>
                  <a:pt x="95772" y="115570"/>
                  <a:pt x="95772" y="116226"/>
                </a:cubicBezTo>
                <a:cubicBezTo>
                  <a:pt x="95772" y="116619"/>
                  <a:pt x="96122" y="116947"/>
                  <a:pt x="96515" y="116947"/>
                </a:cubicBezTo>
                <a:close/>
                <a:moveTo>
                  <a:pt x="91686" y="116991"/>
                </a:moveTo>
                <a:cubicBezTo>
                  <a:pt x="92385" y="116991"/>
                  <a:pt x="92735" y="116160"/>
                  <a:pt x="92232" y="115679"/>
                </a:cubicBezTo>
                <a:cubicBezTo>
                  <a:pt x="91752" y="115177"/>
                  <a:pt x="90921" y="115527"/>
                  <a:pt x="90921" y="116226"/>
                </a:cubicBezTo>
                <a:cubicBezTo>
                  <a:pt x="90921" y="116641"/>
                  <a:pt x="91271" y="116991"/>
                  <a:pt x="91686" y="116991"/>
                </a:cubicBezTo>
                <a:close/>
                <a:moveTo>
                  <a:pt x="86857" y="117034"/>
                </a:moveTo>
                <a:cubicBezTo>
                  <a:pt x="87600" y="117034"/>
                  <a:pt x="87971" y="116160"/>
                  <a:pt x="87447" y="115636"/>
                </a:cubicBezTo>
                <a:cubicBezTo>
                  <a:pt x="86923" y="115111"/>
                  <a:pt x="86049" y="115483"/>
                  <a:pt x="86049" y="116226"/>
                </a:cubicBezTo>
                <a:cubicBezTo>
                  <a:pt x="86049" y="116663"/>
                  <a:pt x="86420" y="117034"/>
                  <a:pt x="86857" y="117034"/>
                </a:cubicBezTo>
                <a:close/>
                <a:moveTo>
                  <a:pt x="82050" y="117056"/>
                </a:moveTo>
                <a:cubicBezTo>
                  <a:pt x="82793" y="117056"/>
                  <a:pt x="83164" y="116160"/>
                  <a:pt x="82640" y="115614"/>
                </a:cubicBezTo>
                <a:cubicBezTo>
                  <a:pt x="82115" y="115090"/>
                  <a:pt x="81198" y="115461"/>
                  <a:pt x="81198" y="116226"/>
                </a:cubicBezTo>
                <a:cubicBezTo>
                  <a:pt x="81198" y="116685"/>
                  <a:pt x="81569" y="117056"/>
                  <a:pt x="82050" y="117056"/>
                </a:cubicBezTo>
                <a:close/>
                <a:moveTo>
                  <a:pt x="77221" y="117056"/>
                </a:moveTo>
                <a:cubicBezTo>
                  <a:pt x="77964" y="117056"/>
                  <a:pt x="78357" y="116160"/>
                  <a:pt x="77811" y="115614"/>
                </a:cubicBezTo>
                <a:cubicBezTo>
                  <a:pt x="77286" y="115090"/>
                  <a:pt x="76369" y="115461"/>
                  <a:pt x="76369" y="116226"/>
                </a:cubicBezTo>
                <a:cubicBezTo>
                  <a:pt x="76369" y="116685"/>
                  <a:pt x="76740" y="117056"/>
                  <a:pt x="77221" y="117056"/>
                </a:cubicBezTo>
                <a:close/>
                <a:moveTo>
                  <a:pt x="72392" y="117056"/>
                </a:moveTo>
                <a:cubicBezTo>
                  <a:pt x="73113" y="117056"/>
                  <a:pt x="73484" y="116182"/>
                  <a:pt x="72982" y="115658"/>
                </a:cubicBezTo>
                <a:cubicBezTo>
                  <a:pt x="72457" y="115155"/>
                  <a:pt x="71561" y="115505"/>
                  <a:pt x="71561" y="116248"/>
                </a:cubicBezTo>
                <a:cubicBezTo>
                  <a:pt x="71561" y="116685"/>
                  <a:pt x="71933" y="117056"/>
                  <a:pt x="72392" y="117056"/>
                </a:cubicBezTo>
                <a:close/>
                <a:moveTo>
                  <a:pt x="67563" y="117056"/>
                </a:moveTo>
                <a:cubicBezTo>
                  <a:pt x="68306" y="117056"/>
                  <a:pt x="68655" y="116160"/>
                  <a:pt x="68153" y="115658"/>
                </a:cubicBezTo>
                <a:cubicBezTo>
                  <a:pt x="67628" y="115133"/>
                  <a:pt x="66754" y="115505"/>
                  <a:pt x="66754" y="116226"/>
                </a:cubicBezTo>
                <a:cubicBezTo>
                  <a:pt x="66754" y="116685"/>
                  <a:pt x="67104" y="117056"/>
                  <a:pt x="67563" y="117056"/>
                </a:cubicBezTo>
                <a:close/>
                <a:moveTo>
                  <a:pt x="62734" y="117012"/>
                </a:moveTo>
                <a:cubicBezTo>
                  <a:pt x="63433" y="117012"/>
                  <a:pt x="63783" y="116182"/>
                  <a:pt x="63280" y="115679"/>
                </a:cubicBezTo>
                <a:cubicBezTo>
                  <a:pt x="62799" y="115199"/>
                  <a:pt x="61969" y="115548"/>
                  <a:pt x="61969" y="116226"/>
                </a:cubicBezTo>
                <a:cubicBezTo>
                  <a:pt x="61969" y="116663"/>
                  <a:pt x="62319" y="117012"/>
                  <a:pt x="62734" y="117012"/>
                </a:cubicBezTo>
                <a:close/>
                <a:moveTo>
                  <a:pt x="57905" y="116947"/>
                </a:moveTo>
                <a:cubicBezTo>
                  <a:pt x="58560" y="116947"/>
                  <a:pt x="58888" y="116182"/>
                  <a:pt x="58429" y="115723"/>
                </a:cubicBezTo>
                <a:cubicBezTo>
                  <a:pt x="57970" y="115264"/>
                  <a:pt x="57184" y="115592"/>
                  <a:pt x="57184" y="116226"/>
                </a:cubicBezTo>
                <a:cubicBezTo>
                  <a:pt x="57184" y="116619"/>
                  <a:pt x="57511" y="116947"/>
                  <a:pt x="57905" y="116947"/>
                </a:cubicBezTo>
                <a:close/>
                <a:moveTo>
                  <a:pt x="53098" y="116903"/>
                </a:moveTo>
                <a:cubicBezTo>
                  <a:pt x="53687" y="116903"/>
                  <a:pt x="53993" y="116182"/>
                  <a:pt x="53556" y="115767"/>
                </a:cubicBezTo>
                <a:cubicBezTo>
                  <a:pt x="53141" y="115330"/>
                  <a:pt x="52420" y="115636"/>
                  <a:pt x="52420" y="116226"/>
                </a:cubicBezTo>
                <a:cubicBezTo>
                  <a:pt x="52420" y="116597"/>
                  <a:pt x="52726" y="116903"/>
                  <a:pt x="53098" y="116903"/>
                </a:cubicBezTo>
                <a:close/>
                <a:moveTo>
                  <a:pt x="48268" y="116838"/>
                </a:moveTo>
                <a:cubicBezTo>
                  <a:pt x="48793" y="116838"/>
                  <a:pt x="49055" y="116182"/>
                  <a:pt x="48684" y="115811"/>
                </a:cubicBezTo>
                <a:cubicBezTo>
                  <a:pt x="48312" y="115417"/>
                  <a:pt x="47657" y="115701"/>
                  <a:pt x="47657" y="116226"/>
                </a:cubicBezTo>
                <a:cubicBezTo>
                  <a:pt x="47657" y="116554"/>
                  <a:pt x="47941" y="116838"/>
                  <a:pt x="48268" y="116838"/>
                </a:cubicBezTo>
                <a:close/>
                <a:moveTo>
                  <a:pt x="43439" y="116750"/>
                </a:moveTo>
                <a:cubicBezTo>
                  <a:pt x="43898" y="116750"/>
                  <a:pt x="44139" y="116182"/>
                  <a:pt x="43811" y="115854"/>
                </a:cubicBezTo>
                <a:cubicBezTo>
                  <a:pt x="43483" y="115527"/>
                  <a:pt x="42915" y="115767"/>
                  <a:pt x="42915" y="116226"/>
                </a:cubicBezTo>
                <a:cubicBezTo>
                  <a:pt x="42915" y="116510"/>
                  <a:pt x="43155" y="116750"/>
                  <a:pt x="43439" y="116750"/>
                </a:cubicBezTo>
                <a:close/>
                <a:moveTo>
                  <a:pt x="38610" y="116685"/>
                </a:moveTo>
                <a:cubicBezTo>
                  <a:pt x="39004" y="116685"/>
                  <a:pt x="39200" y="116204"/>
                  <a:pt x="38916" y="115920"/>
                </a:cubicBezTo>
                <a:cubicBezTo>
                  <a:pt x="38654" y="115636"/>
                  <a:pt x="38173" y="115832"/>
                  <a:pt x="38173" y="116226"/>
                </a:cubicBezTo>
                <a:cubicBezTo>
                  <a:pt x="38173" y="116466"/>
                  <a:pt x="38370" y="116685"/>
                  <a:pt x="38610" y="116685"/>
                </a:cubicBezTo>
                <a:close/>
                <a:moveTo>
                  <a:pt x="33781" y="116575"/>
                </a:moveTo>
                <a:cubicBezTo>
                  <a:pt x="34109" y="116575"/>
                  <a:pt x="34262" y="116204"/>
                  <a:pt x="34044" y="115985"/>
                </a:cubicBezTo>
                <a:cubicBezTo>
                  <a:pt x="33803" y="115767"/>
                  <a:pt x="33432" y="115920"/>
                  <a:pt x="33432" y="116226"/>
                </a:cubicBezTo>
                <a:cubicBezTo>
                  <a:pt x="33432" y="116422"/>
                  <a:pt x="33585" y="116575"/>
                  <a:pt x="33781" y="116575"/>
                </a:cubicBezTo>
                <a:close/>
                <a:moveTo>
                  <a:pt x="28952" y="116488"/>
                </a:moveTo>
                <a:cubicBezTo>
                  <a:pt x="29193" y="116488"/>
                  <a:pt x="29302" y="116204"/>
                  <a:pt x="29149" y="116051"/>
                </a:cubicBezTo>
                <a:cubicBezTo>
                  <a:pt x="28974" y="115898"/>
                  <a:pt x="28712" y="116007"/>
                  <a:pt x="28712" y="116226"/>
                </a:cubicBezTo>
                <a:cubicBezTo>
                  <a:pt x="28712" y="116379"/>
                  <a:pt x="28821" y="116488"/>
                  <a:pt x="28952" y="116488"/>
                </a:cubicBezTo>
                <a:close/>
                <a:moveTo>
                  <a:pt x="24123" y="116379"/>
                </a:moveTo>
                <a:cubicBezTo>
                  <a:pt x="24364" y="116379"/>
                  <a:pt x="23992" y="116007"/>
                  <a:pt x="23992" y="116226"/>
                </a:cubicBezTo>
                <a:cubicBezTo>
                  <a:pt x="23992" y="116313"/>
                  <a:pt x="24058" y="116379"/>
                  <a:pt x="24123" y="116379"/>
                </a:cubicBezTo>
                <a:close/>
                <a:moveTo>
                  <a:pt x="19316" y="116248"/>
                </a:moveTo>
                <a:cubicBezTo>
                  <a:pt x="19338" y="116248"/>
                  <a:pt x="19360" y="116226"/>
                  <a:pt x="19360" y="116204"/>
                </a:cubicBezTo>
                <a:cubicBezTo>
                  <a:pt x="19360" y="116182"/>
                  <a:pt x="19338" y="116160"/>
                  <a:pt x="19316" y="116182"/>
                </a:cubicBezTo>
                <a:cubicBezTo>
                  <a:pt x="19294" y="116182"/>
                  <a:pt x="19272" y="116182"/>
                  <a:pt x="19272" y="116204"/>
                </a:cubicBezTo>
                <a:cubicBezTo>
                  <a:pt x="19272" y="116226"/>
                  <a:pt x="19294" y="116248"/>
                  <a:pt x="19316" y="116248"/>
                </a:cubicBezTo>
                <a:close/>
                <a:moveTo>
                  <a:pt x="139955" y="111419"/>
                </a:moveTo>
                <a:cubicBezTo>
                  <a:pt x="139976" y="111419"/>
                  <a:pt x="139976" y="111397"/>
                  <a:pt x="139976" y="111397"/>
                </a:cubicBezTo>
                <a:cubicBezTo>
                  <a:pt x="139976" y="111375"/>
                  <a:pt x="139976" y="111353"/>
                  <a:pt x="139955" y="111353"/>
                </a:cubicBezTo>
                <a:cubicBezTo>
                  <a:pt x="139933" y="111353"/>
                  <a:pt x="139933" y="111375"/>
                  <a:pt x="139933" y="111397"/>
                </a:cubicBezTo>
                <a:cubicBezTo>
                  <a:pt x="139933" y="111397"/>
                  <a:pt x="139933" y="111419"/>
                  <a:pt x="139955" y="111419"/>
                </a:cubicBezTo>
                <a:close/>
                <a:moveTo>
                  <a:pt x="135126" y="111528"/>
                </a:moveTo>
                <a:cubicBezTo>
                  <a:pt x="135322" y="111528"/>
                  <a:pt x="135322" y="111244"/>
                  <a:pt x="135126" y="111244"/>
                </a:cubicBezTo>
                <a:cubicBezTo>
                  <a:pt x="134951" y="111244"/>
                  <a:pt x="134951" y="111528"/>
                  <a:pt x="135126" y="111528"/>
                </a:cubicBezTo>
                <a:close/>
                <a:moveTo>
                  <a:pt x="130297" y="111637"/>
                </a:moveTo>
                <a:cubicBezTo>
                  <a:pt x="130646" y="111637"/>
                  <a:pt x="130646" y="111135"/>
                  <a:pt x="130297" y="111135"/>
                </a:cubicBezTo>
                <a:cubicBezTo>
                  <a:pt x="129969" y="111135"/>
                  <a:pt x="129969" y="111637"/>
                  <a:pt x="130297" y="111637"/>
                </a:cubicBezTo>
                <a:close/>
                <a:moveTo>
                  <a:pt x="125467" y="111746"/>
                </a:moveTo>
                <a:cubicBezTo>
                  <a:pt x="125795" y="111746"/>
                  <a:pt x="125970" y="111353"/>
                  <a:pt x="125730" y="111135"/>
                </a:cubicBezTo>
                <a:cubicBezTo>
                  <a:pt x="125511" y="110894"/>
                  <a:pt x="125118" y="111069"/>
                  <a:pt x="125118" y="111375"/>
                </a:cubicBezTo>
                <a:cubicBezTo>
                  <a:pt x="125118" y="111593"/>
                  <a:pt x="125271" y="111746"/>
                  <a:pt x="125467" y="111746"/>
                </a:cubicBezTo>
                <a:close/>
                <a:moveTo>
                  <a:pt x="120660" y="111834"/>
                </a:moveTo>
                <a:cubicBezTo>
                  <a:pt x="121054" y="111834"/>
                  <a:pt x="121272" y="111353"/>
                  <a:pt x="120966" y="111069"/>
                </a:cubicBezTo>
                <a:cubicBezTo>
                  <a:pt x="120682" y="110763"/>
                  <a:pt x="120201" y="110982"/>
                  <a:pt x="120201" y="111375"/>
                </a:cubicBezTo>
                <a:cubicBezTo>
                  <a:pt x="120201" y="111637"/>
                  <a:pt x="120398" y="111834"/>
                  <a:pt x="120660" y="111834"/>
                </a:cubicBezTo>
                <a:close/>
                <a:moveTo>
                  <a:pt x="115831" y="111943"/>
                </a:moveTo>
                <a:cubicBezTo>
                  <a:pt x="116334" y="111943"/>
                  <a:pt x="116574" y="111331"/>
                  <a:pt x="116225" y="110982"/>
                </a:cubicBezTo>
                <a:cubicBezTo>
                  <a:pt x="115875" y="110632"/>
                  <a:pt x="115263" y="110894"/>
                  <a:pt x="115263" y="111375"/>
                </a:cubicBezTo>
                <a:cubicBezTo>
                  <a:pt x="115263" y="111703"/>
                  <a:pt x="115525" y="111943"/>
                  <a:pt x="115831" y="111943"/>
                </a:cubicBezTo>
                <a:close/>
                <a:moveTo>
                  <a:pt x="111002" y="112030"/>
                </a:moveTo>
                <a:cubicBezTo>
                  <a:pt x="111570" y="112030"/>
                  <a:pt x="111854" y="111331"/>
                  <a:pt x="111461" y="110938"/>
                </a:cubicBezTo>
                <a:cubicBezTo>
                  <a:pt x="111046" y="110523"/>
                  <a:pt x="110369" y="110807"/>
                  <a:pt x="110369" y="111397"/>
                </a:cubicBezTo>
                <a:cubicBezTo>
                  <a:pt x="110369" y="111746"/>
                  <a:pt x="110653" y="112030"/>
                  <a:pt x="111002" y="112030"/>
                </a:cubicBezTo>
                <a:close/>
                <a:moveTo>
                  <a:pt x="106173" y="112118"/>
                </a:moveTo>
                <a:cubicBezTo>
                  <a:pt x="106829" y="112096"/>
                  <a:pt x="107135" y="111331"/>
                  <a:pt x="106698" y="110872"/>
                </a:cubicBezTo>
                <a:cubicBezTo>
                  <a:pt x="106239" y="110413"/>
                  <a:pt x="105452" y="110741"/>
                  <a:pt x="105452" y="111397"/>
                </a:cubicBezTo>
                <a:cubicBezTo>
                  <a:pt x="105452" y="111790"/>
                  <a:pt x="105780" y="112118"/>
                  <a:pt x="106173" y="112118"/>
                </a:cubicBezTo>
                <a:close/>
                <a:moveTo>
                  <a:pt x="101344" y="112183"/>
                </a:moveTo>
                <a:cubicBezTo>
                  <a:pt x="102065" y="112183"/>
                  <a:pt x="102415" y="111309"/>
                  <a:pt x="101912" y="110807"/>
                </a:cubicBezTo>
                <a:cubicBezTo>
                  <a:pt x="101410" y="110304"/>
                  <a:pt x="100536" y="110676"/>
                  <a:pt x="100536" y="111397"/>
                </a:cubicBezTo>
                <a:cubicBezTo>
                  <a:pt x="100536" y="111834"/>
                  <a:pt x="100907" y="112183"/>
                  <a:pt x="101344" y="112183"/>
                </a:cubicBezTo>
                <a:close/>
                <a:moveTo>
                  <a:pt x="96515" y="112249"/>
                </a:moveTo>
                <a:cubicBezTo>
                  <a:pt x="97302" y="112249"/>
                  <a:pt x="97695" y="111309"/>
                  <a:pt x="97149" y="110763"/>
                </a:cubicBezTo>
                <a:cubicBezTo>
                  <a:pt x="96581" y="110217"/>
                  <a:pt x="95663" y="110610"/>
                  <a:pt x="95663" y="111397"/>
                </a:cubicBezTo>
                <a:cubicBezTo>
                  <a:pt x="95663" y="111856"/>
                  <a:pt x="96056" y="112249"/>
                  <a:pt x="96515" y="112249"/>
                </a:cubicBezTo>
                <a:close/>
                <a:moveTo>
                  <a:pt x="91708" y="112293"/>
                </a:moveTo>
                <a:cubicBezTo>
                  <a:pt x="92516" y="112293"/>
                  <a:pt x="92932" y="111309"/>
                  <a:pt x="92342" y="110741"/>
                </a:cubicBezTo>
                <a:cubicBezTo>
                  <a:pt x="91774" y="110173"/>
                  <a:pt x="90790" y="110566"/>
                  <a:pt x="90790" y="111397"/>
                </a:cubicBezTo>
                <a:cubicBezTo>
                  <a:pt x="90790" y="111877"/>
                  <a:pt x="91205" y="112293"/>
                  <a:pt x="91708" y="112293"/>
                </a:cubicBezTo>
                <a:close/>
                <a:moveTo>
                  <a:pt x="86879" y="112336"/>
                </a:moveTo>
                <a:cubicBezTo>
                  <a:pt x="87731" y="112336"/>
                  <a:pt x="88146" y="111309"/>
                  <a:pt x="87534" y="110719"/>
                </a:cubicBezTo>
                <a:cubicBezTo>
                  <a:pt x="86944" y="110108"/>
                  <a:pt x="85917" y="110545"/>
                  <a:pt x="85917" y="111375"/>
                </a:cubicBezTo>
                <a:cubicBezTo>
                  <a:pt x="85917" y="111921"/>
                  <a:pt x="86354" y="112336"/>
                  <a:pt x="86879" y="112336"/>
                </a:cubicBezTo>
                <a:close/>
                <a:moveTo>
                  <a:pt x="82050" y="112358"/>
                </a:moveTo>
                <a:cubicBezTo>
                  <a:pt x="82924" y="112358"/>
                  <a:pt x="83361" y="111309"/>
                  <a:pt x="82749" y="110697"/>
                </a:cubicBezTo>
                <a:cubicBezTo>
                  <a:pt x="82115" y="110086"/>
                  <a:pt x="81067" y="110523"/>
                  <a:pt x="81067" y="111397"/>
                </a:cubicBezTo>
                <a:cubicBezTo>
                  <a:pt x="81067" y="111921"/>
                  <a:pt x="81504" y="112358"/>
                  <a:pt x="82050" y="112358"/>
                </a:cubicBezTo>
                <a:close/>
                <a:moveTo>
                  <a:pt x="77221" y="112358"/>
                </a:moveTo>
                <a:cubicBezTo>
                  <a:pt x="78095" y="112358"/>
                  <a:pt x="78532" y="111309"/>
                  <a:pt x="77920" y="110697"/>
                </a:cubicBezTo>
                <a:cubicBezTo>
                  <a:pt x="77308" y="110086"/>
                  <a:pt x="76238" y="110523"/>
                  <a:pt x="76238" y="111397"/>
                </a:cubicBezTo>
                <a:cubicBezTo>
                  <a:pt x="76238" y="111921"/>
                  <a:pt x="76675" y="112358"/>
                  <a:pt x="77221" y="112358"/>
                </a:cubicBezTo>
                <a:close/>
                <a:moveTo>
                  <a:pt x="72392" y="112358"/>
                </a:moveTo>
                <a:cubicBezTo>
                  <a:pt x="73266" y="112358"/>
                  <a:pt x="73703" y="111309"/>
                  <a:pt x="73091" y="110697"/>
                </a:cubicBezTo>
                <a:cubicBezTo>
                  <a:pt x="72479" y="110086"/>
                  <a:pt x="71409" y="110523"/>
                  <a:pt x="71409" y="111397"/>
                </a:cubicBezTo>
                <a:cubicBezTo>
                  <a:pt x="71409" y="111921"/>
                  <a:pt x="71867" y="112358"/>
                  <a:pt x="72392" y="112358"/>
                </a:cubicBezTo>
                <a:close/>
                <a:moveTo>
                  <a:pt x="67563" y="112336"/>
                </a:moveTo>
                <a:cubicBezTo>
                  <a:pt x="68415" y="112336"/>
                  <a:pt x="68852" y="111309"/>
                  <a:pt x="68240" y="110719"/>
                </a:cubicBezTo>
                <a:cubicBezTo>
                  <a:pt x="67650" y="110108"/>
                  <a:pt x="66623" y="110545"/>
                  <a:pt x="66623" y="111375"/>
                </a:cubicBezTo>
                <a:cubicBezTo>
                  <a:pt x="66623" y="111921"/>
                  <a:pt x="67038" y="112336"/>
                  <a:pt x="67563" y="112336"/>
                </a:cubicBezTo>
                <a:close/>
                <a:moveTo>
                  <a:pt x="62734" y="112293"/>
                </a:moveTo>
                <a:cubicBezTo>
                  <a:pt x="63564" y="112293"/>
                  <a:pt x="63957" y="111309"/>
                  <a:pt x="63389" y="110741"/>
                </a:cubicBezTo>
                <a:cubicBezTo>
                  <a:pt x="62821" y="110173"/>
                  <a:pt x="61838" y="110566"/>
                  <a:pt x="61838" y="111397"/>
                </a:cubicBezTo>
                <a:cubicBezTo>
                  <a:pt x="61838" y="111877"/>
                  <a:pt x="62253" y="112293"/>
                  <a:pt x="62734" y="112293"/>
                </a:cubicBezTo>
                <a:close/>
                <a:moveTo>
                  <a:pt x="57927" y="112249"/>
                </a:moveTo>
                <a:cubicBezTo>
                  <a:pt x="58691" y="112249"/>
                  <a:pt x="59063" y="111309"/>
                  <a:pt x="58538" y="110785"/>
                </a:cubicBezTo>
                <a:cubicBezTo>
                  <a:pt x="57992" y="110239"/>
                  <a:pt x="57053" y="110610"/>
                  <a:pt x="57053" y="111397"/>
                </a:cubicBezTo>
                <a:cubicBezTo>
                  <a:pt x="57074" y="111856"/>
                  <a:pt x="57446" y="112249"/>
                  <a:pt x="57927" y="112249"/>
                </a:cubicBezTo>
                <a:close/>
                <a:moveTo>
                  <a:pt x="53098" y="112183"/>
                </a:moveTo>
                <a:cubicBezTo>
                  <a:pt x="53819" y="112183"/>
                  <a:pt x="54168" y="111309"/>
                  <a:pt x="53666" y="110807"/>
                </a:cubicBezTo>
                <a:cubicBezTo>
                  <a:pt x="53163" y="110304"/>
                  <a:pt x="52289" y="110676"/>
                  <a:pt x="52289" y="111397"/>
                </a:cubicBezTo>
                <a:cubicBezTo>
                  <a:pt x="52289" y="111834"/>
                  <a:pt x="52661" y="112183"/>
                  <a:pt x="53098" y="112183"/>
                </a:cubicBezTo>
                <a:close/>
                <a:moveTo>
                  <a:pt x="48268" y="112118"/>
                </a:moveTo>
                <a:cubicBezTo>
                  <a:pt x="48924" y="112096"/>
                  <a:pt x="49230" y="111331"/>
                  <a:pt x="48771" y="110872"/>
                </a:cubicBezTo>
                <a:cubicBezTo>
                  <a:pt x="48312" y="110413"/>
                  <a:pt x="47547" y="110741"/>
                  <a:pt x="47547" y="111397"/>
                </a:cubicBezTo>
                <a:cubicBezTo>
                  <a:pt x="47547" y="111790"/>
                  <a:pt x="47875" y="112118"/>
                  <a:pt x="48268" y="112118"/>
                </a:cubicBezTo>
                <a:close/>
                <a:moveTo>
                  <a:pt x="43439" y="112030"/>
                </a:moveTo>
                <a:cubicBezTo>
                  <a:pt x="44008" y="112030"/>
                  <a:pt x="44292" y="111331"/>
                  <a:pt x="43898" y="110938"/>
                </a:cubicBezTo>
                <a:cubicBezTo>
                  <a:pt x="43483" y="110523"/>
                  <a:pt x="42806" y="110807"/>
                  <a:pt x="42806" y="111397"/>
                </a:cubicBezTo>
                <a:cubicBezTo>
                  <a:pt x="42806" y="111746"/>
                  <a:pt x="43090" y="112030"/>
                  <a:pt x="43439" y="112030"/>
                </a:cubicBezTo>
                <a:close/>
                <a:moveTo>
                  <a:pt x="38610" y="111943"/>
                </a:moveTo>
                <a:cubicBezTo>
                  <a:pt x="39113" y="111943"/>
                  <a:pt x="39353" y="111353"/>
                  <a:pt x="39004" y="111003"/>
                </a:cubicBezTo>
                <a:cubicBezTo>
                  <a:pt x="38654" y="110654"/>
                  <a:pt x="38064" y="110894"/>
                  <a:pt x="38064" y="111397"/>
                </a:cubicBezTo>
                <a:cubicBezTo>
                  <a:pt x="38064" y="111681"/>
                  <a:pt x="38305" y="111943"/>
                  <a:pt x="38610" y="111943"/>
                </a:cubicBezTo>
                <a:close/>
                <a:moveTo>
                  <a:pt x="33781" y="111834"/>
                </a:moveTo>
                <a:cubicBezTo>
                  <a:pt x="34197" y="111834"/>
                  <a:pt x="34393" y="111353"/>
                  <a:pt x="34109" y="111069"/>
                </a:cubicBezTo>
                <a:cubicBezTo>
                  <a:pt x="33825" y="110763"/>
                  <a:pt x="33344" y="110982"/>
                  <a:pt x="33344" y="111397"/>
                </a:cubicBezTo>
                <a:cubicBezTo>
                  <a:pt x="33344" y="111637"/>
                  <a:pt x="33541" y="111834"/>
                  <a:pt x="33781" y="111834"/>
                </a:cubicBezTo>
                <a:close/>
                <a:moveTo>
                  <a:pt x="28974" y="111724"/>
                </a:moveTo>
                <a:cubicBezTo>
                  <a:pt x="29280" y="111724"/>
                  <a:pt x="29433" y="111353"/>
                  <a:pt x="29215" y="111135"/>
                </a:cubicBezTo>
                <a:cubicBezTo>
                  <a:pt x="28996" y="110916"/>
                  <a:pt x="28625" y="111069"/>
                  <a:pt x="28625" y="111397"/>
                </a:cubicBezTo>
                <a:cubicBezTo>
                  <a:pt x="28625" y="111572"/>
                  <a:pt x="28778" y="111724"/>
                  <a:pt x="28974" y="111724"/>
                </a:cubicBezTo>
                <a:close/>
                <a:moveTo>
                  <a:pt x="24145" y="111637"/>
                </a:moveTo>
                <a:cubicBezTo>
                  <a:pt x="24364" y="111637"/>
                  <a:pt x="24473" y="111375"/>
                  <a:pt x="24320" y="111222"/>
                </a:cubicBezTo>
                <a:cubicBezTo>
                  <a:pt x="24167" y="111047"/>
                  <a:pt x="23905" y="111178"/>
                  <a:pt x="23905" y="111397"/>
                </a:cubicBezTo>
                <a:cubicBezTo>
                  <a:pt x="23905" y="111528"/>
                  <a:pt x="24014" y="111637"/>
                  <a:pt x="24145" y="111637"/>
                </a:cubicBezTo>
                <a:close/>
                <a:moveTo>
                  <a:pt x="19316" y="111528"/>
                </a:moveTo>
                <a:cubicBezTo>
                  <a:pt x="19491" y="111528"/>
                  <a:pt x="19491" y="111244"/>
                  <a:pt x="19316" y="111244"/>
                </a:cubicBezTo>
                <a:cubicBezTo>
                  <a:pt x="19141" y="111244"/>
                  <a:pt x="19141" y="111528"/>
                  <a:pt x="19316" y="111528"/>
                </a:cubicBezTo>
                <a:close/>
                <a:moveTo>
                  <a:pt x="14487" y="111419"/>
                </a:moveTo>
                <a:cubicBezTo>
                  <a:pt x="14509" y="111419"/>
                  <a:pt x="14509" y="111397"/>
                  <a:pt x="14509" y="111397"/>
                </a:cubicBezTo>
                <a:cubicBezTo>
                  <a:pt x="14509" y="111375"/>
                  <a:pt x="14509" y="111353"/>
                  <a:pt x="14487" y="111353"/>
                </a:cubicBezTo>
                <a:cubicBezTo>
                  <a:pt x="14465" y="111353"/>
                  <a:pt x="14465" y="111375"/>
                  <a:pt x="14465" y="111397"/>
                </a:cubicBezTo>
                <a:cubicBezTo>
                  <a:pt x="14465" y="111397"/>
                  <a:pt x="14465" y="111419"/>
                  <a:pt x="14487" y="111419"/>
                </a:cubicBezTo>
                <a:close/>
                <a:moveTo>
                  <a:pt x="144784" y="106568"/>
                </a:moveTo>
                <a:lnTo>
                  <a:pt x="144784" y="106568"/>
                </a:lnTo>
                <a:cubicBezTo>
                  <a:pt x="144784" y="106546"/>
                  <a:pt x="144740" y="106546"/>
                  <a:pt x="144740" y="106568"/>
                </a:cubicBezTo>
                <a:lnTo>
                  <a:pt x="144762" y="106568"/>
                </a:lnTo>
                <a:close/>
                <a:moveTo>
                  <a:pt x="139955" y="106677"/>
                </a:moveTo>
                <a:cubicBezTo>
                  <a:pt x="140020" y="106655"/>
                  <a:pt x="140064" y="106611"/>
                  <a:pt x="140064" y="106568"/>
                </a:cubicBezTo>
                <a:cubicBezTo>
                  <a:pt x="140042" y="106437"/>
                  <a:pt x="139867" y="106437"/>
                  <a:pt x="139845" y="106568"/>
                </a:cubicBezTo>
                <a:cubicBezTo>
                  <a:pt x="139845" y="106611"/>
                  <a:pt x="139889" y="106677"/>
                  <a:pt x="139955" y="106677"/>
                </a:cubicBezTo>
                <a:close/>
                <a:moveTo>
                  <a:pt x="135126" y="106764"/>
                </a:moveTo>
                <a:cubicBezTo>
                  <a:pt x="135322" y="106764"/>
                  <a:pt x="135410" y="106546"/>
                  <a:pt x="135279" y="106393"/>
                </a:cubicBezTo>
                <a:cubicBezTo>
                  <a:pt x="135147" y="106262"/>
                  <a:pt x="134907" y="106371"/>
                  <a:pt x="134907" y="106568"/>
                </a:cubicBezTo>
                <a:cubicBezTo>
                  <a:pt x="134907" y="106677"/>
                  <a:pt x="135016" y="106764"/>
                  <a:pt x="135126" y="106764"/>
                </a:cubicBezTo>
                <a:close/>
                <a:moveTo>
                  <a:pt x="130297" y="106895"/>
                </a:moveTo>
                <a:cubicBezTo>
                  <a:pt x="130602" y="106895"/>
                  <a:pt x="130755" y="106524"/>
                  <a:pt x="130537" y="106327"/>
                </a:cubicBezTo>
                <a:cubicBezTo>
                  <a:pt x="130318" y="106109"/>
                  <a:pt x="129969" y="106262"/>
                  <a:pt x="129969" y="106568"/>
                </a:cubicBezTo>
                <a:cubicBezTo>
                  <a:pt x="129969" y="106742"/>
                  <a:pt x="130122" y="106895"/>
                  <a:pt x="130297" y="106895"/>
                </a:cubicBezTo>
                <a:close/>
                <a:moveTo>
                  <a:pt x="125467" y="107005"/>
                </a:moveTo>
                <a:cubicBezTo>
                  <a:pt x="125883" y="107005"/>
                  <a:pt x="126079" y="106524"/>
                  <a:pt x="125795" y="106240"/>
                </a:cubicBezTo>
                <a:cubicBezTo>
                  <a:pt x="125511" y="105956"/>
                  <a:pt x="125009" y="106153"/>
                  <a:pt x="125009" y="106568"/>
                </a:cubicBezTo>
                <a:cubicBezTo>
                  <a:pt x="125030" y="106808"/>
                  <a:pt x="125227" y="107005"/>
                  <a:pt x="125467" y="107005"/>
                </a:cubicBezTo>
                <a:close/>
                <a:moveTo>
                  <a:pt x="120638" y="107114"/>
                </a:moveTo>
                <a:cubicBezTo>
                  <a:pt x="121141" y="107114"/>
                  <a:pt x="121403" y="106524"/>
                  <a:pt x="121054" y="106153"/>
                </a:cubicBezTo>
                <a:cubicBezTo>
                  <a:pt x="120682" y="105803"/>
                  <a:pt x="120092" y="106065"/>
                  <a:pt x="120092" y="106568"/>
                </a:cubicBezTo>
                <a:cubicBezTo>
                  <a:pt x="120092" y="106874"/>
                  <a:pt x="120333" y="107114"/>
                  <a:pt x="120638" y="107114"/>
                </a:cubicBezTo>
                <a:close/>
                <a:moveTo>
                  <a:pt x="115831" y="107223"/>
                </a:moveTo>
                <a:cubicBezTo>
                  <a:pt x="116399" y="107223"/>
                  <a:pt x="116705" y="106502"/>
                  <a:pt x="116290" y="106087"/>
                </a:cubicBezTo>
                <a:cubicBezTo>
                  <a:pt x="115875" y="105694"/>
                  <a:pt x="115176" y="105978"/>
                  <a:pt x="115154" y="106568"/>
                </a:cubicBezTo>
                <a:cubicBezTo>
                  <a:pt x="115176" y="106917"/>
                  <a:pt x="115460" y="107223"/>
                  <a:pt x="115831" y="107223"/>
                </a:cubicBezTo>
                <a:close/>
                <a:moveTo>
                  <a:pt x="111002" y="107311"/>
                </a:moveTo>
                <a:cubicBezTo>
                  <a:pt x="111658" y="107311"/>
                  <a:pt x="112007" y="106502"/>
                  <a:pt x="111527" y="106021"/>
                </a:cubicBezTo>
                <a:cubicBezTo>
                  <a:pt x="111046" y="105563"/>
                  <a:pt x="110237" y="105890"/>
                  <a:pt x="110237" y="106568"/>
                </a:cubicBezTo>
                <a:cubicBezTo>
                  <a:pt x="110237" y="106983"/>
                  <a:pt x="110587" y="107311"/>
                  <a:pt x="111002" y="107311"/>
                </a:cubicBezTo>
                <a:close/>
                <a:moveTo>
                  <a:pt x="106173" y="107398"/>
                </a:moveTo>
                <a:cubicBezTo>
                  <a:pt x="106916" y="107398"/>
                  <a:pt x="107309" y="106480"/>
                  <a:pt x="106763" y="105956"/>
                </a:cubicBezTo>
                <a:cubicBezTo>
                  <a:pt x="106239" y="105431"/>
                  <a:pt x="105321" y="105803"/>
                  <a:pt x="105321" y="106568"/>
                </a:cubicBezTo>
                <a:cubicBezTo>
                  <a:pt x="105321" y="107027"/>
                  <a:pt x="105714" y="107398"/>
                  <a:pt x="106173" y="107398"/>
                </a:cubicBezTo>
                <a:close/>
                <a:moveTo>
                  <a:pt x="101344" y="107485"/>
                </a:moveTo>
                <a:cubicBezTo>
                  <a:pt x="102175" y="107485"/>
                  <a:pt x="102568" y="106480"/>
                  <a:pt x="102000" y="105912"/>
                </a:cubicBezTo>
                <a:cubicBezTo>
                  <a:pt x="101410" y="105322"/>
                  <a:pt x="100426" y="105737"/>
                  <a:pt x="100426" y="106568"/>
                </a:cubicBezTo>
                <a:cubicBezTo>
                  <a:pt x="100426" y="107070"/>
                  <a:pt x="100842" y="107485"/>
                  <a:pt x="101344" y="107485"/>
                </a:cubicBezTo>
                <a:close/>
                <a:moveTo>
                  <a:pt x="96515" y="107551"/>
                </a:moveTo>
                <a:cubicBezTo>
                  <a:pt x="97411" y="107551"/>
                  <a:pt x="97848" y="106480"/>
                  <a:pt x="97214" y="105847"/>
                </a:cubicBezTo>
                <a:cubicBezTo>
                  <a:pt x="96603" y="105235"/>
                  <a:pt x="95532" y="105672"/>
                  <a:pt x="95532" y="106568"/>
                </a:cubicBezTo>
                <a:cubicBezTo>
                  <a:pt x="95532" y="107114"/>
                  <a:pt x="95969" y="107551"/>
                  <a:pt x="96515" y="107551"/>
                </a:cubicBezTo>
                <a:close/>
                <a:moveTo>
                  <a:pt x="91686" y="107595"/>
                </a:moveTo>
                <a:cubicBezTo>
                  <a:pt x="92626" y="107595"/>
                  <a:pt x="93085" y="106480"/>
                  <a:pt x="92429" y="105825"/>
                </a:cubicBezTo>
                <a:cubicBezTo>
                  <a:pt x="91774" y="105169"/>
                  <a:pt x="90659" y="105628"/>
                  <a:pt x="90659" y="106568"/>
                </a:cubicBezTo>
                <a:cubicBezTo>
                  <a:pt x="90659" y="107136"/>
                  <a:pt x="91118" y="107595"/>
                  <a:pt x="91686" y="107595"/>
                </a:cubicBezTo>
                <a:close/>
                <a:moveTo>
                  <a:pt x="86857" y="107638"/>
                </a:moveTo>
                <a:cubicBezTo>
                  <a:pt x="87840" y="107638"/>
                  <a:pt x="88321" y="106458"/>
                  <a:pt x="87644" y="105781"/>
                </a:cubicBezTo>
                <a:cubicBezTo>
                  <a:pt x="86944" y="105082"/>
                  <a:pt x="85765" y="105584"/>
                  <a:pt x="85765" y="106546"/>
                </a:cubicBezTo>
                <a:cubicBezTo>
                  <a:pt x="85765" y="107158"/>
                  <a:pt x="86267" y="107638"/>
                  <a:pt x="86857" y="107638"/>
                </a:cubicBezTo>
                <a:close/>
                <a:moveTo>
                  <a:pt x="82050" y="107660"/>
                </a:moveTo>
                <a:cubicBezTo>
                  <a:pt x="83033" y="107660"/>
                  <a:pt x="83536" y="106480"/>
                  <a:pt x="82837" y="105781"/>
                </a:cubicBezTo>
                <a:cubicBezTo>
                  <a:pt x="82137" y="105060"/>
                  <a:pt x="80935" y="105563"/>
                  <a:pt x="80935" y="106568"/>
                </a:cubicBezTo>
                <a:cubicBezTo>
                  <a:pt x="80935" y="107179"/>
                  <a:pt x="81438" y="107660"/>
                  <a:pt x="82050" y="107660"/>
                </a:cubicBezTo>
                <a:close/>
                <a:moveTo>
                  <a:pt x="77221" y="107660"/>
                </a:moveTo>
                <a:cubicBezTo>
                  <a:pt x="78226" y="107660"/>
                  <a:pt x="78729" y="106458"/>
                  <a:pt x="78007" y="105737"/>
                </a:cubicBezTo>
                <a:cubicBezTo>
                  <a:pt x="77308" y="105038"/>
                  <a:pt x="76085" y="105541"/>
                  <a:pt x="76085" y="106546"/>
                </a:cubicBezTo>
                <a:cubicBezTo>
                  <a:pt x="76085" y="107158"/>
                  <a:pt x="76587" y="107660"/>
                  <a:pt x="77221" y="107660"/>
                </a:cubicBezTo>
                <a:close/>
                <a:moveTo>
                  <a:pt x="72392" y="107660"/>
                </a:moveTo>
                <a:cubicBezTo>
                  <a:pt x="73375" y="107660"/>
                  <a:pt x="73878" y="106480"/>
                  <a:pt x="73178" y="105759"/>
                </a:cubicBezTo>
                <a:cubicBezTo>
                  <a:pt x="72479" y="105060"/>
                  <a:pt x="71277" y="105563"/>
                  <a:pt x="71277" y="106568"/>
                </a:cubicBezTo>
                <a:cubicBezTo>
                  <a:pt x="71277" y="107179"/>
                  <a:pt x="71780" y="107660"/>
                  <a:pt x="72392" y="107660"/>
                </a:cubicBezTo>
                <a:close/>
                <a:moveTo>
                  <a:pt x="67563" y="107638"/>
                </a:moveTo>
                <a:cubicBezTo>
                  <a:pt x="68546" y="107638"/>
                  <a:pt x="69027" y="106458"/>
                  <a:pt x="68328" y="105781"/>
                </a:cubicBezTo>
                <a:cubicBezTo>
                  <a:pt x="67650" y="105082"/>
                  <a:pt x="66470" y="105584"/>
                  <a:pt x="66470" y="106546"/>
                </a:cubicBezTo>
                <a:cubicBezTo>
                  <a:pt x="66470" y="107158"/>
                  <a:pt x="66973" y="107638"/>
                  <a:pt x="67563" y="107638"/>
                </a:cubicBezTo>
                <a:close/>
                <a:moveTo>
                  <a:pt x="62734" y="107595"/>
                </a:moveTo>
                <a:cubicBezTo>
                  <a:pt x="63673" y="107595"/>
                  <a:pt x="64132" y="106480"/>
                  <a:pt x="63477" y="105825"/>
                </a:cubicBezTo>
                <a:cubicBezTo>
                  <a:pt x="62821" y="105169"/>
                  <a:pt x="61685" y="105628"/>
                  <a:pt x="61685" y="106568"/>
                </a:cubicBezTo>
                <a:cubicBezTo>
                  <a:pt x="61685" y="107136"/>
                  <a:pt x="62166" y="107595"/>
                  <a:pt x="62734" y="107595"/>
                </a:cubicBezTo>
                <a:close/>
                <a:moveTo>
                  <a:pt x="57905" y="107551"/>
                </a:moveTo>
                <a:cubicBezTo>
                  <a:pt x="58801" y="107551"/>
                  <a:pt x="59238" y="106480"/>
                  <a:pt x="58626" y="105847"/>
                </a:cubicBezTo>
                <a:cubicBezTo>
                  <a:pt x="57992" y="105235"/>
                  <a:pt x="56921" y="105672"/>
                  <a:pt x="56921" y="106568"/>
                </a:cubicBezTo>
                <a:cubicBezTo>
                  <a:pt x="56921" y="107114"/>
                  <a:pt x="57358" y="107551"/>
                  <a:pt x="57905" y="107551"/>
                </a:cubicBezTo>
                <a:close/>
                <a:moveTo>
                  <a:pt x="53098" y="107464"/>
                </a:moveTo>
                <a:cubicBezTo>
                  <a:pt x="53906" y="107464"/>
                  <a:pt x="54299" y="106480"/>
                  <a:pt x="53731" y="105912"/>
                </a:cubicBezTo>
                <a:cubicBezTo>
                  <a:pt x="53163" y="105344"/>
                  <a:pt x="52180" y="105737"/>
                  <a:pt x="52180" y="106568"/>
                </a:cubicBezTo>
                <a:cubicBezTo>
                  <a:pt x="52180" y="107070"/>
                  <a:pt x="52595" y="107464"/>
                  <a:pt x="53098" y="107464"/>
                </a:cubicBezTo>
                <a:close/>
                <a:moveTo>
                  <a:pt x="48268" y="107398"/>
                </a:moveTo>
                <a:cubicBezTo>
                  <a:pt x="49011" y="107398"/>
                  <a:pt x="49383" y="106480"/>
                  <a:pt x="48858" y="105956"/>
                </a:cubicBezTo>
                <a:cubicBezTo>
                  <a:pt x="48334" y="105431"/>
                  <a:pt x="47416" y="105803"/>
                  <a:pt x="47416" y="106568"/>
                </a:cubicBezTo>
                <a:cubicBezTo>
                  <a:pt x="47416" y="107027"/>
                  <a:pt x="47788" y="107398"/>
                  <a:pt x="48268" y="107398"/>
                </a:cubicBezTo>
                <a:close/>
                <a:moveTo>
                  <a:pt x="43439" y="107311"/>
                </a:moveTo>
                <a:cubicBezTo>
                  <a:pt x="44117" y="107311"/>
                  <a:pt x="44445" y="106502"/>
                  <a:pt x="43964" y="106021"/>
                </a:cubicBezTo>
                <a:cubicBezTo>
                  <a:pt x="43505" y="105541"/>
                  <a:pt x="42697" y="105890"/>
                  <a:pt x="42697" y="106568"/>
                </a:cubicBezTo>
                <a:cubicBezTo>
                  <a:pt x="42697" y="106983"/>
                  <a:pt x="43024" y="107311"/>
                  <a:pt x="43439" y="107311"/>
                </a:cubicBezTo>
                <a:close/>
                <a:moveTo>
                  <a:pt x="38610" y="107223"/>
                </a:moveTo>
                <a:cubicBezTo>
                  <a:pt x="39200" y="107223"/>
                  <a:pt x="39484" y="106502"/>
                  <a:pt x="39069" y="106087"/>
                </a:cubicBezTo>
                <a:cubicBezTo>
                  <a:pt x="38654" y="105694"/>
                  <a:pt x="37955" y="105978"/>
                  <a:pt x="37955" y="106568"/>
                </a:cubicBezTo>
                <a:cubicBezTo>
                  <a:pt x="37955" y="106917"/>
                  <a:pt x="38239" y="107223"/>
                  <a:pt x="38610" y="107223"/>
                </a:cubicBezTo>
                <a:close/>
                <a:moveTo>
                  <a:pt x="33781" y="107114"/>
                </a:moveTo>
                <a:cubicBezTo>
                  <a:pt x="34284" y="107114"/>
                  <a:pt x="34524" y="106524"/>
                  <a:pt x="34175" y="106174"/>
                </a:cubicBezTo>
                <a:cubicBezTo>
                  <a:pt x="33825" y="105825"/>
                  <a:pt x="33235" y="106065"/>
                  <a:pt x="33235" y="106568"/>
                </a:cubicBezTo>
                <a:cubicBezTo>
                  <a:pt x="33235" y="106874"/>
                  <a:pt x="33475" y="107114"/>
                  <a:pt x="33781" y="107114"/>
                </a:cubicBezTo>
                <a:close/>
                <a:moveTo>
                  <a:pt x="28952" y="107005"/>
                </a:moveTo>
                <a:cubicBezTo>
                  <a:pt x="29346" y="107005"/>
                  <a:pt x="29542" y="106524"/>
                  <a:pt x="29280" y="106240"/>
                </a:cubicBezTo>
                <a:cubicBezTo>
                  <a:pt x="28996" y="105956"/>
                  <a:pt x="28515" y="106174"/>
                  <a:pt x="28515" y="106568"/>
                </a:cubicBezTo>
                <a:cubicBezTo>
                  <a:pt x="28515" y="106808"/>
                  <a:pt x="28712" y="107005"/>
                  <a:pt x="28952" y="107005"/>
                </a:cubicBezTo>
                <a:close/>
                <a:moveTo>
                  <a:pt x="24123" y="106874"/>
                </a:moveTo>
                <a:cubicBezTo>
                  <a:pt x="24429" y="106874"/>
                  <a:pt x="24560" y="106524"/>
                  <a:pt x="24364" y="106327"/>
                </a:cubicBezTo>
                <a:cubicBezTo>
                  <a:pt x="24167" y="106131"/>
                  <a:pt x="23817" y="106262"/>
                  <a:pt x="23817" y="106568"/>
                </a:cubicBezTo>
                <a:cubicBezTo>
                  <a:pt x="23817" y="106742"/>
                  <a:pt x="23949" y="106874"/>
                  <a:pt x="24123" y="106874"/>
                </a:cubicBezTo>
                <a:close/>
                <a:moveTo>
                  <a:pt x="19316" y="106764"/>
                </a:moveTo>
                <a:cubicBezTo>
                  <a:pt x="19491" y="106764"/>
                  <a:pt x="19600" y="106546"/>
                  <a:pt x="19469" y="106415"/>
                </a:cubicBezTo>
                <a:cubicBezTo>
                  <a:pt x="19316" y="106262"/>
                  <a:pt x="19098" y="106371"/>
                  <a:pt x="19098" y="106568"/>
                </a:cubicBezTo>
                <a:cubicBezTo>
                  <a:pt x="19098" y="106677"/>
                  <a:pt x="19185" y="106764"/>
                  <a:pt x="19316" y="106764"/>
                </a:cubicBezTo>
                <a:close/>
                <a:moveTo>
                  <a:pt x="14487" y="106655"/>
                </a:moveTo>
                <a:cubicBezTo>
                  <a:pt x="14531" y="106655"/>
                  <a:pt x="14575" y="106611"/>
                  <a:pt x="14575" y="106568"/>
                </a:cubicBezTo>
                <a:cubicBezTo>
                  <a:pt x="14575" y="106502"/>
                  <a:pt x="14531" y="106458"/>
                  <a:pt x="14487" y="106458"/>
                </a:cubicBezTo>
                <a:cubicBezTo>
                  <a:pt x="14422" y="106458"/>
                  <a:pt x="14378" y="106502"/>
                  <a:pt x="14378" y="106568"/>
                </a:cubicBezTo>
                <a:cubicBezTo>
                  <a:pt x="14400" y="106611"/>
                  <a:pt x="14443" y="106655"/>
                  <a:pt x="14487" y="106655"/>
                </a:cubicBezTo>
                <a:close/>
                <a:moveTo>
                  <a:pt x="144762" y="101782"/>
                </a:moveTo>
                <a:cubicBezTo>
                  <a:pt x="144849" y="101782"/>
                  <a:pt x="144718" y="101651"/>
                  <a:pt x="144718" y="101739"/>
                </a:cubicBezTo>
                <a:cubicBezTo>
                  <a:pt x="144718" y="101760"/>
                  <a:pt x="144740" y="101782"/>
                  <a:pt x="144762" y="101782"/>
                </a:cubicBezTo>
                <a:close/>
                <a:moveTo>
                  <a:pt x="139955" y="101913"/>
                </a:moveTo>
                <a:cubicBezTo>
                  <a:pt x="140042" y="101913"/>
                  <a:pt x="140108" y="101826"/>
                  <a:pt x="140108" y="101739"/>
                </a:cubicBezTo>
                <a:cubicBezTo>
                  <a:pt x="140129" y="101586"/>
                  <a:pt x="139933" y="101498"/>
                  <a:pt x="139823" y="101608"/>
                </a:cubicBezTo>
                <a:cubicBezTo>
                  <a:pt x="139714" y="101717"/>
                  <a:pt x="139780" y="101913"/>
                  <a:pt x="139955" y="101913"/>
                </a:cubicBezTo>
                <a:close/>
                <a:moveTo>
                  <a:pt x="135126" y="102023"/>
                </a:moveTo>
                <a:cubicBezTo>
                  <a:pt x="135388" y="102023"/>
                  <a:pt x="135519" y="101717"/>
                  <a:pt x="135322" y="101520"/>
                </a:cubicBezTo>
                <a:cubicBezTo>
                  <a:pt x="135147" y="101345"/>
                  <a:pt x="134820" y="101476"/>
                  <a:pt x="134820" y="101739"/>
                </a:cubicBezTo>
                <a:cubicBezTo>
                  <a:pt x="134820" y="101892"/>
                  <a:pt x="134951" y="102023"/>
                  <a:pt x="135126" y="102023"/>
                </a:cubicBezTo>
                <a:close/>
                <a:moveTo>
                  <a:pt x="130297" y="102154"/>
                </a:moveTo>
                <a:cubicBezTo>
                  <a:pt x="130668" y="102154"/>
                  <a:pt x="130843" y="101695"/>
                  <a:pt x="130581" y="101433"/>
                </a:cubicBezTo>
                <a:cubicBezTo>
                  <a:pt x="130318" y="101171"/>
                  <a:pt x="129881" y="101367"/>
                  <a:pt x="129881" y="101739"/>
                </a:cubicBezTo>
                <a:cubicBezTo>
                  <a:pt x="129881" y="101957"/>
                  <a:pt x="130056" y="102154"/>
                  <a:pt x="130297" y="102154"/>
                </a:cubicBezTo>
                <a:close/>
                <a:moveTo>
                  <a:pt x="125467" y="102263"/>
                </a:moveTo>
                <a:cubicBezTo>
                  <a:pt x="125948" y="102263"/>
                  <a:pt x="126189" y="101673"/>
                  <a:pt x="125861" y="101345"/>
                </a:cubicBezTo>
                <a:cubicBezTo>
                  <a:pt x="125511" y="100996"/>
                  <a:pt x="124921" y="101236"/>
                  <a:pt x="124921" y="101717"/>
                </a:cubicBezTo>
                <a:cubicBezTo>
                  <a:pt x="124921" y="102023"/>
                  <a:pt x="125162" y="102263"/>
                  <a:pt x="125467" y="102263"/>
                </a:cubicBezTo>
                <a:close/>
                <a:moveTo>
                  <a:pt x="120638" y="102372"/>
                </a:moveTo>
                <a:cubicBezTo>
                  <a:pt x="121207" y="102372"/>
                  <a:pt x="121491" y="101673"/>
                  <a:pt x="121097" y="101280"/>
                </a:cubicBezTo>
                <a:cubicBezTo>
                  <a:pt x="120682" y="100865"/>
                  <a:pt x="120005" y="101171"/>
                  <a:pt x="120005" y="101739"/>
                </a:cubicBezTo>
                <a:cubicBezTo>
                  <a:pt x="120005" y="102088"/>
                  <a:pt x="120289" y="102372"/>
                  <a:pt x="120638" y="102372"/>
                </a:cubicBezTo>
                <a:close/>
                <a:moveTo>
                  <a:pt x="115809" y="102482"/>
                </a:moveTo>
                <a:cubicBezTo>
                  <a:pt x="116487" y="102482"/>
                  <a:pt x="116815" y="101673"/>
                  <a:pt x="116334" y="101192"/>
                </a:cubicBezTo>
                <a:cubicBezTo>
                  <a:pt x="115875" y="100733"/>
                  <a:pt x="115066" y="101061"/>
                  <a:pt x="115066" y="101739"/>
                </a:cubicBezTo>
                <a:cubicBezTo>
                  <a:pt x="115066" y="102154"/>
                  <a:pt x="115394" y="102482"/>
                  <a:pt x="115809" y="102482"/>
                </a:cubicBezTo>
                <a:close/>
                <a:moveTo>
                  <a:pt x="111002" y="102591"/>
                </a:moveTo>
                <a:cubicBezTo>
                  <a:pt x="111767" y="102591"/>
                  <a:pt x="112138" y="101673"/>
                  <a:pt x="111614" y="101127"/>
                </a:cubicBezTo>
                <a:cubicBezTo>
                  <a:pt x="111068" y="100581"/>
                  <a:pt x="110150" y="100974"/>
                  <a:pt x="110150" y="101739"/>
                </a:cubicBezTo>
                <a:cubicBezTo>
                  <a:pt x="110150" y="102219"/>
                  <a:pt x="110522" y="102591"/>
                  <a:pt x="111002" y="102591"/>
                </a:cubicBezTo>
                <a:close/>
                <a:moveTo>
                  <a:pt x="106173" y="102700"/>
                </a:moveTo>
                <a:cubicBezTo>
                  <a:pt x="107025" y="102700"/>
                  <a:pt x="107441" y="101673"/>
                  <a:pt x="106851" y="101061"/>
                </a:cubicBezTo>
                <a:cubicBezTo>
                  <a:pt x="106239" y="100471"/>
                  <a:pt x="105234" y="100886"/>
                  <a:pt x="105234" y="101739"/>
                </a:cubicBezTo>
                <a:cubicBezTo>
                  <a:pt x="105234" y="102263"/>
                  <a:pt x="105649" y="102700"/>
                  <a:pt x="106173" y="102700"/>
                </a:cubicBezTo>
                <a:close/>
                <a:moveTo>
                  <a:pt x="101344" y="102787"/>
                </a:moveTo>
                <a:cubicBezTo>
                  <a:pt x="102284" y="102787"/>
                  <a:pt x="102743" y="101651"/>
                  <a:pt x="102087" y="100996"/>
                </a:cubicBezTo>
                <a:cubicBezTo>
                  <a:pt x="101432" y="100340"/>
                  <a:pt x="100317" y="100799"/>
                  <a:pt x="100317" y="101739"/>
                </a:cubicBezTo>
                <a:cubicBezTo>
                  <a:pt x="100295" y="102307"/>
                  <a:pt x="100776" y="102787"/>
                  <a:pt x="101344" y="102787"/>
                </a:cubicBezTo>
                <a:close/>
                <a:moveTo>
                  <a:pt x="96537" y="102875"/>
                </a:moveTo>
                <a:cubicBezTo>
                  <a:pt x="97520" y="102875"/>
                  <a:pt x="98023" y="101651"/>
                  <a:pt x="97324" y="100952"/>
                </a:cubicBezTo>
                <a:cubicBezTo>
                  <a:pt x="96603" y="100253"/>
                  <a:pt x="95401" y="100755"/>
                  <a:pt x="95401" y="101739"/>
                </a:cubicBezTo>
                <a:cubicBezTo>
                  <a:pt x="95401" y="102372"/>
                  <a:pt x="95903" y="102875"/>
                  <a:pt x="96537" y="102875"/>
                </a:cubicBezTo>
                <a:close/>
                <a:moveTo>
                  <a:pt x="91708" y="102919"/>
                </a:moveTo>
                <a:cubicBezTo>
                  <a:pt x="92757" y="102919"/>
                  <a:pt x="93281" y="101651"/>
                  <a:pt x="92538" y="100908"/>
                </a:cubicBezTo>
                <a:cubicBezTo>
                  <a:pt x="91795" y="100165"/>
                  <a:pt x="90528" y="100690"/>
                  <a:pt x="90528" y="101739"/>
                </a:cubicBezTo>
                <a:cubicBezTo>
                  <a:pt x="90528" y="102394"/>
                  <a:pt x="91052" y="102919"/>
                  <a:pt x="91708" y="102919"/>
                </a:cubicBezTo>
                <a:close/>
                <a:moveTo>
                  <a:pt x="86879" y="102984"/>
                </a:moveTo>
                <a:cubicBezTo>
                  <a:pt x="87971" y="102984"/>
                  <a:pt x="88518" y="101651"/>
                  <a:pt x="87753" y="100865"/>
                </a:cubicBezTo>
                <a:cubicBezTo>
                  <a:pt x="86966" y="100100"/>
                  <a:pt x="85633" y="100646"/>
                  <a:pt x="85633" y="101739"/>
                </a:cubicBezTo>
                <a:cubicBezTo>
                  <a:pt x="85633" y="102416"/>
                  <a:pt x="86202" y="102984"/>
                  <a:pt x="86879" y="102984"/>
                </a:cubicBezTo>
                <a:close/>
                <a:moveTo>
                  <a:pt x="82050" y="103006"/>
                </a:moveTo>
                <a:cubicBezTo>
                  <a:pt x="83164" y="103006"/>
                  <a:pt x="83732" y="101651"/>
                  <a:pt x="82946" y="100865"/>
                </a:cubicBezTo>
                <a:cubicBezTo>
                  <a:pt x="82159" y="100056"/>
                  <a:pt x="80783" y="100624"/>
                  <a:pt x="80783" y="101739"/>
                </a:cubicBezTo>
                <a:cubicBezTo>
                  <a:pt x="80783" y="102438"/>
                  <a:pt x="81351" y="103006"/>
                  <a:pt x="82050" y="103006"/>
                </a:cubicBezTo>
                <a:close/>
                <a:moveTo>
                  <a:pt x="77221" y="103006"/>
                </a:moveTo>
                <a:cubicBezTo>
                  <a:pt x="78357" y="103006"/>
                  <a:pt x="78925" y="101629"/>
                  <a:pt x="78117" y="100843"/>
                </a:cubicBezTo>
                <a:cubicBezTo>
                  <a:pt x="77308" y="100034"/>
                  <a:pt x="75954" y="100602"/>
                  <a:pt x="75954" y="101739"/>
                </a:cubicBezTo>
                <a:cubicBezTo>
                  <a:pt x="75954" y="102438"/>
                  <a:pt x="76522" y="103006"/>
                  <a:pt x="77221" y="103006"/>
                </a:cubicBezTo>
                <a:close/>
                <a:moveTo>
                  <a:pt x="72392" y="103006"/>
                </a:moveTo>
                <a:cubicBezTo>
                  <a:pt x="73528" y="103006"/>
                  <a:pt x="74074" y="101651"/>
                  <a:pt x="73288" y="100865"/>
                </a:cubicBezTo>
                <a:cubicBezTo>
                  <a:pt x="72501" y="100056"/>
                  <a:pt x="71146" y="100624"/>
                  <a:pt x="71146" y="101739"/>
                </a:cubicBezTo>
                <a:cubicBezTo>
                  <a:pt x="71146" y="102438"/>
                  <a:pt x="71693" y="103006"/>
                  <a:pt x="72392" y="103006"/>
                </a:cubicBezTo>
                <a:close/>
                <a:moveTo>
                  <a:pt x="67563" y="102984"/>
                </a:moveTo>
                <a:cubicBezTo>
                  <a:pt x="68677" y="102984"/>
                  <a:pt x="69223" y="101651"/>
                  <a:pt x="68437" y="100865"/>
                </a:cubicBezTo>
                <a:cubicBezTo>
                  <a:pt x="67672" y="100100"/>
                  <a:pt x="66339" y="100646"/>
                  <a:pt x="66339" y="101739"/>
                </a:cubicBezTo>
                <a:cubicBezTo>
                  <a:pt x="66339" y="102416"/>
                  <a:pt x="66885" y="102984"/>
                  <a:pt x="67563" y="102984"/>
                </a:cubicBezTo>
                <a:close/>
                <a:moveTo>
                  <a:pt x="62734" y="102919"/>
                </a:moveTo>
                <a:cubicBezTo>
                  <a:pt x="63804" y="102919"/>
                  <a:pt x="64329" y="101651"/>
                  <a:pt x="63586" y="100908"/>
                </a:cubicBezTo>
                <a:cubicBezTo>
                  <a:pt x="62843" y="100165"/>
                  <a:pt x="61576" y="100690"/>
                  <a:pt x="61576" y="101739"/>
                </a:cubicBezTo>
                <a:cubicBezTo>
                  <a:pt x="61576" y="102394"/>
                  <a:pt x="62100" y="102919"/>
                  <a:pt x="62734" y="102919"/>
                </a:cubicBezTo>
                <a:close/>
                <a:moveTo>
                  <a:pt x="57927" y="102853"/>
                </a:moveTo>
                <a:cubicBezTo>
                  <a:pt x="58910" y="102853"/>
                  <a:pt x="59412" y="101651"/>
                  <a:pt x="58713" y="100952"/>
                </a:cubicBezTo>
                <a:cubicBezTo>
                  <a:pt x="58014" y="100253"/>
                  <a:pt x="56812" y="100755"/>
                  <a:pt x="56812" y="101739"/>
                </a:cubicBezTo>
                <a:cubicBezTo>
                  <a:pt x="56812" y="102350"/>
                  <a:pt x="57315" y="102853"/>
                  <a:pt x="57927" y="102853"/>
                </a:cubicBezTo>
                <a:close/>
                <a:moveTo>
                  <a:pt x="53098" y="102766"/>
                </a:moveTo>
                <a:cubicBezTo>
                  <a:pt x="54015" y="102766"/>
                  <a:pt x="54474" y="101673"/>
                  <a:pt x="53819" y="101018"/>
                </a:cubicBezTo>
                <a:cubicBezTo>
                  <a:pt x="53163" y="100362"/>
                  <a:pt x="52071" y="100821"/>
                  <a:pt x="52071" y="101739"/>
                </a:cubicBezTo>
                <a:cubicBezTo>
                  <a:pt x="52071" y="102307"/>
                  <a:pt x="52529" y="102766"/>
                  <a:pt x="53098" y="102766"/>
                </a:cubicBezTo>
                <a:close/>
                <a:moveTo>
                  <a:pt x="48268" y="102700"/>
                </a:moveTo>
                <a:cubicBezTo>
                  <a:pt x="49121" y="102700"/>
                  <a:pt x="49536" y="101673"/>
                  <a:pt x="48946" y="101061"/>
                </a:cubicBezTo>
                <a:cubicBezTo>
                  <a:pt x="48334" y="100471"/>
                  <a:pt x="47307" y="100886"/>
                  <a:pt x="47307" y="101739"/>
                </a:cubicBezTo>
                <a:cubicBezTo>
                  <a:pt x="47307" y="102263"/>
                  <a:pt x="47744" y="102700"/>
                  <a:pt x="48268" y="102700"/>
                </a:cubicBezTo>
                <a:close/>
                <a:moveTo>
                  <a:pt x="43439" y="102591"/>
                </a:moveTo>
                <a:cubicBezTo>
                  <a:pt x="44204" y="102591"/>
                  <a:pt x="44576" y="101673"/>
                  <a:pt x="44051" y="101149"/>
                </a:cubicBezTo>
                <a:cubicBezTo>
                  <a:pt x="43505" y="100602"/>
                  <a:pt x="42609" y="100996"/>
                  <a:pt x="42609" y="101739"/>
                </a:cubicBezTo>
                <a:cubicBezTo>
                  <a:pt x="42609" y="102219"/>
                  <a:pt x="42981" y="102591"/>
                  <a:pt x="43439" y="102591"/>
                </a:cubicBezTo>
                <a:close/>
                <a:moveTo>
                  <a:pt x="38610" y="102503"/>
                </a:moveTo>
                <a:cubicBezTo>
                  <a:pt x="39288" y="102503"/>
                  <a:pt x="39616" y="101695"/>
                  <a:pt x="39135" y="101214"/>
                </a:cubicBezTo>
                <a:cubicBezTo>
                  <a:pt x="38676" y="100733"/>
                  <a:pt x="37867" y="101083"/>
                  <a:pt x="37867" y="101739"/>
                </a:cubicBezTo>
                <a:cubicBezTo>
                  <a:pt x="37867" y="102154"/>
                  <a:pt x="38195" y="102482"/>
                  <a:pt x="38610" y="102503"/>
                </a:cubicBezTo>
                <a:close/>
                <a:moveTo>
                  <a:pt x="33781" y="102372"/>
                </a:moveTo>
                <a:cubicBezTo>
                  <a:pt x="34350" y="102372"/>
                  <a:pt x="34634" y="101695"/>
                  <a:pt x="34240" y="101302"/>
                </a:cubicBezTo>
                <a:cubicBezTo>
                  <a:pt x="33847" y="100908"/>
                  <a:pt x="33170" y="101192"/>
                  <a:pt x="33170" y="101739"/>
                </a:cubicBezTo>
                <a:cubicBezTo>
                  <a:pt x="33170" y="102088"/>
                  <a:pt x="33454" y="102372"/>
                  <a:pt x="33781" y="102372"/>
                </a:cubicBezTo>
                <a:close/>
                <a:moveTo>
                  <a:pt x="28974" y="102263"/>
                </a:moveTo>
                <a:cubicBezTo>
                  <a:pt x="29433" y="102263"/>
                  <a:pt x="29673" y="101695"/>
                  <a:pt x="29346" y="101367"/>
                </a:cubicBezTo>
                <a:cubicBezTo>
                  <a:pt x="28996" y="101039"/>
                  <a:pt x="28450" y="101280"/>
                  <a:pt x="28450" y="101739"/>
                </a:cubicBezTo>
                <a:cubicBezTo>
                  <a:pt x="28450" y="102023"/>
                  <a:pt x="28668" y="102263"/>
                  <a:pt x="28974" y="102263"/>
                </a:cubicBezTo>
                <a:close/>
                <a:moveTo>
                  <a:pt x="24145" y="102154"/>
                </a:moveTo>
                <a:cubicBezTo>
                  <a:pt x="24495" y="102154"/>
                  <a:pt x="24670" y="101717"/>
                  <a:pt x="24429" y="101455"/>
                </a:cubicBezTo>
                <a:cubicBezTo>
                  <a:pt x="24167" y="101214"/>
                  <a:pt x="23730" y="101389"/>
                  <a:pt x="23730" y="101739"/>
                </a:cubicBezTo>
                <a:cubicBezTo>
                  <a:pt x="23730" y="101957"/>
                  <a:pt x="23927" y="102154"/>
                  <a:pt x="24145" y="102154"/>
                </a:cubicBezTo>
                <a:close/>
                <a:moveTo>
                  <a:pt x="19316" y="102023"/>
                </a:moveTo>
                <a:cubicBezTo>
                  <a:pt x="19556" y="102023"/>
                  <a:pt x="19688" y="101739"/>
                  <a:pt x="19513" y="101564"/>
                </a:cubicBezTo>
                <a:cubicBezTo>
                  <a:pt x="19338" y="101389"/>
                  <a:pt x="19032" y="101498"/>
                  <a:pt x="19032" y="101760"/>
                </a:cubicBezTo>
                <a:cubicBezTo>
                  <a:pt x="19032" y="101913"/>
                  <a:pt x="19163" y="102023"/>
                  <a:pt x="19316" y="102023"/>
                </a:cubicBezTo>
                <a:close/>
                <a:moveTo>
                  <a:pt x="14487" y="101913"/>
                </a:moveTo>
                <a:cubicBezTo>
                  <a:pt x="14575" y="101913"/>
                  <a:pt x="14640" y="101826"/>
                  <a:pt x="14640" y="101739"/>
                </a:cubicBezTo>
                <a:cubicBezTo>
                  <a:pt x="14640" y="101651"/>
                  <a:pt x="14575" y="101586"/>
                  <a:pt x="14487" y="101586"/>
                </a:cubicBezTo>
                <a:cubicBezTo>
                  <a:pt x="14400" y="101586"/>
                  <a:pt x="14334" y="101651"/>
                  <a:pt x="14334" y="101739"/>
                </a:cubicBezTo>
                <a:cubicBezTo>
                  <a:pt x="14334" y="101826"/>
                  <a:pt x="14400" y="101913"/>
                  <a:pt x="14487" y="101913"/>
                </a:cubicBezTo>
                <a:close/>
                <a:moveTo>
                  <a:pt x="9658" y="101782"/>
                </a:moveTo>
                <a:cubicBezTo>
                  <a:pt x="9724" y="101782"/>
                  <a:pt x="9724" y="101695"/>
                  <a:pt x="9658" y="101695"/>
                </a:cubicBezTo>
                <a:cubicBezTo>
                  <a:pt x="9614" y="101695"/>
                  <a:pt x="9614" y="101782"/>
                  <a:pt x="9658" y="101782"/>
                </a:cubicBezTo>
                <a:close/>
                <a:moveTo>
                  <a:pt x="149613" y="96931"/>
                </a:moveTo>
                <a:cubicBezTo>
                  <a:pt x="149635" y="96931"/>
                  <a:pt x="149635" y="96888"/>
                  <a:pt x="149613" y="96888"/>
                </a:cubicBezTo>
                <a:cubicBezTo>
                  <a:pt x="149591" y="96888"/>
                  <a:pt x="149591" y="96931"/>
                  <a:pt x="149613" y="96931"/>
                </a:cubicBezTo>
                <a:close/>
                <a:moveTo>
                  <a:pt x="144784" y="97019"/>
                </a:moveTo>
                <a:cubicBezTo>
                  <a:pt x="144958" y="97019"/>
                  <a:pt x="144674" y="96735"/>
                  <a:pt x="144674" y="96910"/>
                </a:cubicBezTo>
                <a:cubicBezTo>
                  <a:pt x="144674" y="96975"/>
                  <a:pt x="144718" y="97019"/>
                  <a:pt x="144784" y="97019"/>
                </a:cubicBezTo>
                <a:close/>
                <a:moveTo>
                  <a:pt x="139955" y="97128"/>
                </a:moveTo>
                <a:cubicBezTo>
                  <a:pt x="140151" y="97128"/>
                  <a:pt x="140261" y="96888"/>
                  <a:pt x="140108" y="96735"/>
                </a:cubicBezTo>
                <a:cubicBezTo>
                  <a:pt x="139976" y="96604"/>
                  <a:pt x="139736" y="96713"/>
                  <a:pt x="139736" y="96910"/>
                </a:cubicBezTo>
                <a:cubicBezTo>
                  <a:pt x="139736" y="97041"/>
                  <a:pt x="139823" y="97128"/>
                  <a:pt x="139955" y="97128"/>
                </a:cubicBezTo>
                <a:close/>
                <a:moveTo>
                  <a:pt x="135126" y="97281"/>
                </a:moveTo>
                <a:cubicBezTo>
                  <a:pt x="135453" y="97259"/>
                  <a:pt x="135606" y="96888"/>
                  <a:pt x="135388" y="96647"/>
                </a:cubicBezTo>
                <a:cubicBezTo>
                  <a:pt x="135169" y="96429"/>
                  <a:pt x="134776" y="96582"/>
                  <a:pt x="134776" y="96910"/>
                </a:cubicBezTo>
                <a:cubicBezTo>
                  <a:pt x="134776" y="97106"/>
                  <a:pt x="134929" y="97281"/>
                  <a:pt x="135126" y="97281"/>
                </a:cubicBezTo>
                <a:close/>
                <a:moveTo>
                  <a:pt x="130297" y="97412"/>
                </a:moveTo>
                <a:cubicBezTo>
                  <a:pt x="130755" y="97390"/>
                  <a:pt x="130952" y="96866"/>
                  <a:pt x="130646" y="96560"/>
                </a:cubicBezTo>
                <a:cubicBezTo>
                  <a:pt x="130340" y="96254"/>
                  <a:pt x="129816" y="96473"/>
                  <a:pt x="129816" y="96910"/>
                </a:cubicBezTo>
                <a:cubicBezTo>
                  <a:pt x="129816" y="97172"/>
                  <a:pt x="130034" y="97412"/>
                  <a:pt x="130297" y="97412"/>
                </a:cubicBezTo>
                <a:close/>
                <a:moveTo>
                  <a:pt x="125489" y="97521"/>
                </a:moveTo>
                <a:cubicBezTo>
                  <a:pt x="126036" y="97521"/>
                  <a:pt x="126298" y="96866"/>
                  <a:pt x="125905" y="96473"/>
                </a:cubicBezTo>
                <a:cubicBezTo>
                  <a:pt x="125533" y="96079"/>
                  <a:pt x="124856" y="96363"/>
                  <a:pt x="124856" y="96910"/>
                </a:cubicBezTo>
                <a:cubicBezTo>
                  <a:pt x="124856" y="97237"/>
                  <a:pt x="125140" y="97521"/>
                  <a:pt x="125489" y="97521"/>
                </a:cubicBezTo>
                <a:close/>
                <a:moveTo>
                  <a:pt x="120660" y="97631"/>
                </a:moveTo>
                <a:cubicBezTo>
                  <a:pt x="121294" y="97631"/>
                  <a:pt x="121622" y="96844"/>
                  <a:pt x="121163" y="96385"/>
                </a:cubicBezTo>
                <a:cubicBezTo>
                  <a:pt x="120704" y="95948"/>
                  <a:pt x="119939" y="96254"/>
                  <a:pt x="119939" y="96910"/>
                </a:cubicBezTo>
                <a:cubicBezTo>
                  <a:pt x="119939" y="97303"/>
                  <a:pt x="120245" y="97631"/>
                  <a:pt x="120660" y="97631"/>
                </a:cubicBezTo>
                <a:close/>
                <a:moveTo>
                  <a:pt x="115831" y="97762"/>
                </a:moveTo>
                <a:cubicBezTo>
                  <a:pt x="116574" y="97740"/>
                  <a:pt x="116968" y="96844"/>
                  <a:pt x="116421" y="96320"/>
                </a:cubicBezTo>
                <a:cubicBezTo>
                  <a:pt x="115897" y="95773"/>
                  <a:pt x="114979" y="96145"/>
                  <a:pt x="114979" y="96910"/>
                </a:cubicBezTo>
                <a:cubicBezTo>
                  <a:pt x="114979" y="97368"/>
                  <a:pt x="115372" y="97762"/>
                  <a:pt x="115831" y="97762"/>
                </a:cubicBezTo>
                <a:close/>
                <a:moveTo>
                  <a:pt x="111002" y="97849"/>
                </a:moveTo>
                <a:cubicBezTo>
                  <a:pt x="111854" y="97849"/>
                  <a:pt x="112270" y="96844"/>
                  <a:pt x="111680" y="96232"/>
                </a:cubicBezTo>
                <a:cubicBezTo>
                  <a:pt x="111068" y="95642"/>
                  <a:pt x="110041" y="96057"/>
                  <a:pt x="110041" y="96910"/>
                </a:cubicBezTo>
                <a:cubicBezTo>
                  <a:pt x="110041" y="97434"/>
                  <a:pt x="110478" y="97849"/>
                  <a:pt x="111002" y="97849"/>
                </a:cubicBezTo>
                <a:close/>
                <a:moveTo>
                  <a:pt x="106173" y="97958"/>
                </a:moveTo>
                <a:cubicBezTo>
                  <a:pt x="107113" y="97958"/>
                  <a:pt x="107594" y="96822"/>
                  <a:pt x="106916" y="96167"/>
                </a:cubicBezTo>
                <a:cubicBezTo>
                  <a:pt x="106261" y="95489"/>
                  <a:pt x="105124" y="95970"/>
                  <a:pt x="105124" y="96910"/>
                </a:cubicBezTo>
                <a:cubicBezTo>
                  <a:pt x="105124" y="97500"/>
                  <a:pt x="105583" y="97958"/>
                  <a:pt x="106173" y="97958"/>
                </a:cubicBezTo>
                <a:close/>
                <a:moveTo>
                  <a:pt x="101344" y="98046"/>
                </a:moveTo>
                <a:cubicBezTo>
                  <a:pt x="102371" y="98046"/>
                  <a:pt x="102896" y="96822"/>
                  <a:pt x="102153" y="96101"/>
                </a:cubicBezTo>
                <a:cubicBezTo>
                  <a:pt x="101432" y="95380"/>
                  <a:pt x="100208" y="95883"/>
                  <a:pt x="100208" y="96910"/>
                </a:cubicBezTo>
                <a:cubicBezTo>
                  <a:pt x="100208" y="97543"/>
                  <a:pt x="100710" y="98046"/>
                  <a:pt x="101344" y="98046"/>
                </a:cubicBezTo>
                <a:close/>
                <a:moveTo>
                  <a:pt x="96515" y="98155"/>
                </a:moveTo>
                <a:cubicBezTo>
                  <a:pt x="97630" y="98155"/>
                  <a:pt x="98198" y="96800"/>
                  <a:pt x="97411" y="96036"/>
                </a:cubicBezTo>
                <a:cubicBezTo>
                  <a:pt x="96624" y="95249"/>
                  <a:pt x="95270" y="95795"/>
                  <a:pt x="95270" y="96910"/>
                </a:cubicBezTo>
                <a:cubicBezTo>
                  <a:pt x="95291" y="97587"/>
                  <a:pt x="95838" y="98155"/>
                  <a:pt x="96515" y="98155"/>
                </a:cubicBezTo>
                <a:close/>
                <a:moveTo>
                  <a:pt x="91708" y="98221"/>
                </a:moveTo>
                <a:cubicBezTo>
                  <a:pt x="92866" y="98221"/>
                  <a:pt x="93456" y="96800"/>
                  <a:pt x="92626" y="95970"/>
                </a:cubicBezTo>
                <a:cubicBezTo>
                  <a:pt x="91795" y="95162"/>
                  <a:pt x="90397" y="95730"/>
                  <a:pt x="90397" y="96910"/>
                </a:cubicBezTo>
                <a:cubicBezTo>
                  <a:pt x="90397" y="97631"/>
                  <a:pt x="90965" y="98221"/>
                  <a:pt x="91708" y="98221"/>
                </a:cubicBezTo>
                <a:close/>
                <a:moveTo>
                  <a:pt x="86879" y="98264"/>
                </a:moveTo>
                <a:cubicBezTo>
                  <a:pt x="88081" y="98264"/>
                  <a:pt x="88693" y="96800"/>
                  <a:pt x="87840" y="95948"/>
                </a:cubicBezTo>
                <a:cubicBezTo>
                  <a:pt x="86988" y="95074"/>
                  <a:pt x="85502" y="95686"/>
                  <a:pt x="85502" y="96910"/>
                </a:cubicBezTo>
                <a:cubicBezTo>
                  <a:pt x="85502" y="97653"/>
                  <a:pt x="86114" y="98264"/>
                  <a:pt x="86879" y="98264"/>
                </a:cubicBezTo>
                <a:close/>
                <a:moveTo>
                  <a:pt x="82050" y="98308"/>
                </a:moveTo>
                <a:cubicBezTo>
                  <a:pt x="83295" y="98308"/>
                  <a:pt x="83907" y="96800"/>
                  <a:pt x="83033" y="95926"/>
                </a:cubicBezTo>
                <a:cubicBezTo>
                  <a:pt x="82159" y="95052"/>
                  <a:pt x="80651" y="95664"/>
                  <a:pt x="80651" y="96910"/>
                </a:cubicBezTo>
                <a:cubicBezTo>
                  <a:pt x="80651" y="97674"/>
                  <a:pt x="81285" y="98308"/>
                  <a:pt x="82050" y="98308"/>
                </a:cubicBezTo>
                <a:close/>
                <a:moveTo>
                  <a:pt x="77221" y="98308"/>
                </a:moveTo>
                <a:cubicBezTo>
                  <a:pt x="78466" y="98308"/>
                  <a:pt x="79100" y="96778"/>
                  <a:pt x="78204" y="95904"/>
                </a:cubicBezTo>
                <a:cubicBezTo>
                  <a:pt x="77330" y="95009"/>
                  <a:pt x="75801" y="95664"/>
                  <a:pt x="75822" y="96910"/>
                </a:cubicBezTo>
                <a:cubicBezTo>
                  <a:pt x="75822" y="97696"/>
                  <a:pt x="76456" y="98308"/>
                  <a:pt x="77221" y="98308"/>
                </a:cubicBezTo>
                <a:close/>
                <a:moveTo>
                  <a:pt x="72392" y="98308"/>
                </a:moveTo>
                <a:cubicBezTo>
                  <a:pt x="73637" y="98308"/>
                  <a:pt x="74249" y="96800"/>
                  <a:pt x="73375" y="95926"/>
                </a:cubicBezTo>
                <a:cubicBezTo>
                  <a:pt x="72501" y="95052"/>
                  <a:pt x="70993" y="95664"/>
                  <a:pt x="70993" y="96910"/>
                </a:cubicBezTo>
                <a:cubicBezTo>
                  <a:pt x="70993" y="97674"/>
                  <a:pt x="71627" y="98308"/>
                  <a:pt x="72392" y="98308"/>
                </a:cubicBezTo>
                <a:close/>
                <a:moveTo>
                  <a:pt x="67563" y="98264"/>
                </a:moveTo>
                <a:cubicBezTo>
                  <a:pt x="68786" y="98264"/>
                  <a:pt x="69376" y="96800"/>
                  <a:pt x="68524" y="95948"/>
                </a:cubicBezTo>
                <a:cubicBezTo>
                  <a:pt x="67672" y="95096"/>
                  <a:pt x="66208" y="95708"/>
                  <a:pt x="66208" y="96910"/>
                </a:cubicBezTo>
                <a:cubicBezTo>
                  <a:pt x="66208" y="97653"/>
                  <a:pt x="66820" y="98264"/>
                  <a:pt x="67563" y="98264"/>
                </a:cubicBezTo>
                <a:close/>
                <a:moveTo>
                  <a:pt x="62756" y="98221"/>
                </a:moveTo>
                <a:cubicBezTo>
                  <a:pt x="63914" y="98221"/>
                  <a:pt x="64482" y="96822"/>
                  <a:pt x="63673" y="96014"/>
                </a:cubicBezTo>
                <a:cubicBezTo>
                  <a:pt x="62843" y="95183"/>
                  <a:pt x="61445" y="95773"/>
                  <a:pt x="61445" y="96931"/>
                </a:cubicBezTo>
                <a:cubicBezTo>
                  <a:pt x="61445" y="97631"/>
                  <a:pt x="62035" y="98221"/>
                  <a:pt x="62756" y="98221"/>
                </a:cubicBezTo>
                <a:close/>
                <a:moveTo>
                  <a:pt x="57927" y="98155"/>
                </a:moveTo>
                <a:cubicBezTo>
                  <a:pt x="59019" y="98155"/>
                  <a:pt x="59565" y="96822"/>
                  <a:pt x="58801" y="96057"/>
                </a:cubicBezTo>
                <a:cubicBezTo>
                  <a:pt x="58014" y="95271"/>
                  <a:pt x="56681" y="95817"/>
                  <a:pt x="56681" y="96931"/>
                </a:cubicBezTo>
                <a:cubicBezTo>
                  <a:pt x="56681" y="97609"/>
                  <a:pt x="57249" y="98155"/>
                  <a:pt x="57927" y="98155"/>
                </a:cubicBezTo>
                <a:close/>
                <a:moveTo>
                  <a:pt x="53098" y="98068"/>
                </a:moveTo>
                <a:cubicBezTo>
                  <a:pt x="54125" y="98068"/>
                  <a:pt x="54627" y="96822"/>
                  <a:pt x="53906" y="96101"/>
                </a:cubicBezTo>
                <a:cubicBezTo>
                  <a:pt x="53185" y="95380"/>
                  <a:pt x="51939" y="95904"/>
                  <a:pt x="51939" y="96931"/>
                </a:cubicBezTo>
                <a:cubicBezTo>
                  <a:pt x="51939" y="97565"/>
                  <a:pt x="52464" y="98068"/>
                  <a:pt x="53098" y="98068"/>
                </a:cubicBezTo>
                <a:close/>
                <a:moveTo>
                  <a:pt x="48268" y="97958"/>
                </a:moveTo>
                <a:cubicBezTo>
                  <a:pt x="49208" y="97958"/>
                  <a:pt x="49667" y="96822"/>
                  <a:pt x="49011" y="96167"/>
                </a:cubicBezTo>
                <a:cubicBezTo>
                  <a:pt x="48356" y="95511"/>
                  <a:pt x="47220" y="95970"/>
                  <a:pt x="47220" y="96910"/>
                </a:cubicBezTo>
                <a:cubicBezTo>
                  <a:pt x="47220" y="97478"/>
                  <a:pt x="47700" y="97958"/>
                  <a:pt x="48268" y="97958"/>
                </a:cubicBezTo>
                <a:close/>
                <a:moveTo>
                  <a:pt x="43439" y="97849"/>
                </a:moveTo>
                <a:cubicBezTo>
                  <a:pt x="44292" y="97871"/>
                  <a:pt x="44729" y="96844"/>
                  <a:pt x="44117" y="96232"/>
                </a:cubicBezTo>
                <a:cubicBezTo>
                  <a:pt x="43527" y="95620"/>
                  <a:pt x="42500" y="96057"/>
                  <a:pt x="42500" y="96910"/>
                </a:cubicBezTo>
                <a:cubicBezTo>
                  <a:pt x="42500" y="97434"/>
                  <a:pt x="42915" y="97871"/>
                  <a:pt x="43439" y="97871"/>
                </a:cubicBezTo>
                <a:close/>
                <a:moveTo>
                  <a:pt x="38610" y="97740"/>
                </a:moveTo>
                <a:cubicBezTo>
                  <a:pt x="39353" y="97740"/>
                  <a:pt x="39703" y="96844"/>
                  <a:pt x="39200" y="96341"/>
                </a:cubicBezTo>
                <a:cubicBezTo>
                  <a:pt x="38676" y="95817"/>
                  <a:pt x="37802" y="96189"/>
                  <a:pt x="37802" y="96910"/>
                </a:cubicBezTo>
                <a:cubicBezTo>
                  <a:pt x="37802" y="97368"/>
                  <a:pt x="38173" y="97740"/>
                  <a:pt x="38610" y="97740"/>
                </a:cubicBezTo>
                <a:close/>
                <a:moveTo>
                  <a:pt x="33781" y="97631"/>
                </a:moveTo>
                <a:cubicBezTo>
                  <a:pt x="34437" y="97631"/>
                  <a:pt x="34765" y="96844"/>
                  <a:pt x="34306" y="96385"/>
                </a:cubicBezTo>
                <a:cubicBezTo>
                  <a:pt x="33847" y="95926"/>
                  <a:pt x="33060" y="96254"/>
                  <a:pt x="33060" y="96910"/>
                </a:cubicBezTo>
                <a:cubicBezTo>
                  <a:pt x="33060" y="97303"/>
                  <a:pt x="33388" y="97631"/>
                  <a:pt x="33781" y="97631"/>
                </a:cubicBezTo>
                <a:close/>
                <a:moveTo>
                  <a:pt x="28974" y="97500"/>
                </a:moveTo>
                <a:cubicBezTo>
                  <a:pt x="29499" y="97500"/>
                  <a:pt x="29783" y="96866"/>
                  <a:pt x="29389" y="96473"/>
                </a:cubicBezTo>
                <a:cubicBezTo>
                  <a:pt x="29018" y="96101"/>
                  <a:pt x="28362" y="96363"/>
                  <a:pt x="28362" y="96910"/>
                </a:cubicBezTo>
                <a:cubicBezTo>
                  <a:pt x="28362" y="97237"/>
                  <a:pt x="28625" y="97500"/>
                  <a:pt x="28974" y="97500"/>
                </a:cubicBezTo>
                <a:close/>
                <a:moveTo>
                  <a:pt x="24145" y="97412"/>
                </a:moveTo>
                <a:cubicBezTo>
                  <a:pt x="24560" y="97412"/>
                  <a:pt x="24779" y="96888"/>
                  <a:pt x="24473" y="96582"/>
                </a:cubicBezTo>
                <a:cubicBezTo>
                  <a:pt x="24189" y="96276"/>
                  <a:pt x="23664" y="96494"/>
                  <a:pt x="23664" y="96910"/>
                </a:cubicBezTo>
                <a:cubicBezTo>
                  <a:pt x="23643" y="97194"/>
                  <a:pt x="23861" y="97412"/>
                  <a:pt x="24145" y="97412"/>
                </a:cubicBezTo>
                <a:close/>
                <a:moveTo>
                  <a:pt x="19316" y="97259"/>
                </a:moveTo>
                <a:cubicBezTo>
                  <a:pt x="19622" y="97259"/>
                  <a:pt x="19775" y="96888"/>
                  <a:pt x="19556" y="96669"/>
                </a:cubicBezTo>
                <a:cubicBezTo>
                  <a:pt x="19338" y="96451"/>
                  <a:pt x="18967" y="96604"/>
                  <a:pt x="18967" y="96931"/>
                </a:cubicBezTo>
                <a:cubicBezTo>
                  <a:pt x="18967" y="97106"/>
                  <a:pt x="19119" y="97259"/>
                  <a:pt x="19316" y="97259"/>
                </a:cubicBezTo>
                <a:close/>
                <a:moveTo>
                  <a:pt x="14487" y="97128"/>
                </a:moveTo>
                <a:cubicBezTo>
                  <a:pt x="14684" y="97128"/>
                  <a:pt x="14793" y="96888"/>
                  <a:pt x="14640" y="96735"/>
                </a:cubicBezTo>
                <a:cubicBezTo>
                  <a:pt x="14509" y="96604"/>
                  <a:pt x="14269" y="96713"/>
                  <a:pt x="14269" y="96910"/>
                </a:cubicBezTo>
                <a:cubicBezTo>
                  <a:pt x="14269" y="97019"/>
                  <a:pt x="14356" y="97128"/>
                  <a:pt x="14487" y="97128"/>
                </a:cubicBezTo>
                <a:close/>
                <a:moveTo>
                  <a:pt x="9658" y="96997"/>
                </a:moveTo>
                <a:cubicBezTo>
                  <a:pt x="9724" y="96997"/>
                  <a:pt x="9767" y="96953"/>
                  <a:pt x="9767" y="96910"/>
                </a:cubicBezTo>
                <a:cubicBezTo>
                  <a:pt x="9767" y="96844"/>
                  <a:pt x="9724" y="96800"/>
                  <a:pt x="9658" y="96822"/>
                </a:cubicBezTo>
                <a:cubicBezTo>
                  <a:pt x="9614" y="96822"/>
                  <a:pt x="9571" y="96844"/>
                  <a:pt x="9571" y="96910"/>
                </a:cubicBezTo>
                <a:cubicBezTo>
                  <a:pt x="9571" y="96953"/>
                  <a:pt x="9614" y="96997"/>
                  <a:pt x="9658" y="96997"/>
                </a:cubicBezTo>
                <a:close/>
                <a:moveTo>
                  <a:pt x="149613" y="92102"/>
                </a:moveTo>
                <a:cubicBezTo>
                  <a:pt x="149613" y="92102"/>
                  <a:pt x="149635" y="92102"/>
                  <a:pt x="149635" y="92081"/>
                </a:cubicBezTo>
                <a:cubicBezTo>
                  <a:pt x="149635" y="92059"/>
                  <a:pt x="149613" y="92059"/>
                  <a:pt x="149613" y="92059"/>
                </a:cubicBezTo>
                <a:cubicBezTo>
                  <a:pt x="149591" y="92059"/>
                  <a:pt x="149569" y="92059"/>
                  <a:pt x="149591" y="92081"/>
                </a:cubicBezTo>
                <a:cubicBezTo>
                  <a:pt x="149569" y="92102"/>
                  <a:pt x="149591" y="92102"/>
                  <a:pt x="149613" y="92102"/>
                </a:cubicBezTo>
                <a:close/>
                <a:moveTo>
                  <a:pt x="144784" y="92233"/>
                </a:moveTo>
                <a:cubicBezTo>
                  <a:pt x="144871" y="92233"/>
                  <a:pt x="144937" y="92168"/>
                  <a:pt x="144937" y="92081"/>
                </a:cubicBezTo>
                <a:cubicBezTo>
                  <a:pt x="144937" y="91862"/>
                  <a:pt x="144631" y="91862"/>
                  <a:pt x="144631" y="92081"/>
                </a:cubicBezTo>
                <a:cubicBezTo>
                  <a:pt x="144631" y="92168"/>
                  <a:pt x="144696" y="92233"/>
                  <a:pt x="144784" y="92233"/>
                </a:cubicBezTo>
                <a:close/>
                <a:moveTo>
                  <a:pt x="139955" y="92365"/>
                </a:moveTo>
                <a:cubicBezTo>
                  <a:pt x="140217" y="92365"/>
                  <a:pt x="140348" y="92059"/>
                  <a:pt x="140173" y="91862"/>
                </a:cubicBezTo>
                <a:cubicBezTo>
                  <a:pt x="139976" y="91687"/>
                  <a:pt x="139671" y="91818"/>
                  <a:pt x="139671" y="92081"/>
                </a:cubicBezTo>
                <a:cubicBezTo>
                  <a:pt x="139671" y="92233"/>
                  <a:pt x="139802" y="92365"/>
                  <a:pt x="139955" y="92365"/>
                </a:cubicBezTo>
                <a:close/>
                <a:moveTo>
                  <a:pt x="135126" y="92518"/>
                </a:moveTo>
                <a:cubicBezTo>
                  <a:pt x="135519" y="92496"/>
                  <a:pt x="135694" y="92037"/>
                  <a:pt x="135431" y="91775"/>
                </a:cubicBezTo>
                <a:cubicBezTo>
                  <a:pt x="135169" y="91512"/>
                  <a:pt x="134710" y="91687"/>
                  <a:pt x="134710" y="92081"/>
                </a:cubicBezTo>
                <a:cubicBezTo>
                  <a:pt x="134710" y="92321"/>
                  <a:pt x="134885" y="92496"/>
                  <a:pt x="135126" y="92518"/>
                </a:cubicBezTo>
                <a:close/>
                <a:moveTo>
                  <a:pt x="130297" y="92627"/>
                </a:moveTo>
                <a:cubicBezTo>
                  <a:pt x="130799" y="92627"/>
                  <a:pt x="131039" y="92037"/>
                  <a:pt x="130690" y="91687"/>
                </a:cubicBezTo>
                <a:cubicBezTo>
                  <a:pt x="130340" y="91359"/>
                  <a:pt x="129750" y="91600"/>
                  <a:pt x="129750" y="92081"/>
                </a:cubicBezTo>
                <a:cubicBezTo>
                  <a:pt x="129750" y="92386"/>
                  <a:pt x="130012" y="92627"/>
                  <a:pt x="130297" y="92627"/>
                </a:cubicBezTo>
                <a:close/>
                <a:moveTo>
                  <a:pt x="125489" y="92758"/>
                </a:moveTo>
                <a:cubicBezTo>
                  <a:pt x="126079" y="92758"/>
                  <a:pt x="126385" y="92015"/>
                  <a:pt x="125970" y="91600"/>
                </a:cubicBezTo>
                <a:cubicBezTo>
                  <a:pt x="125533" y="91163"/>
                  <a:pt x="124790" y="91469"/>
                  <a:pt x="124790" y="92081"/>
                </a:cubicBezTo>
                <a:cubicBezTo>
                  <a:pt x="124790" y="92452"/>
                  <a:pt x="125096" y="92758"/>
                  <a:pt x="125489" y="92758"/>
                </a:cubicBezTo>
                <a:close/>
                <a:moveTo>
                  <a:pt x="120660" y="92889"/>
                </a:moveTo>
                <a:cubicBezTo>
                  <a:pt x="121360" y="92889"/>
                  <a:pt x="121731" y="92037"/>
                  <a:pt x="121228" y="91512"/>
                </a:cubicBezTo>
                <a:cubicBezTo>
                  <a:pt x="120726" y="91010"/>
                  <a:pt x="119874" y="91359"/>
                  <a:pt x="119852" y="92059"/>
                </a:cubicBezTo>
                <a:cubicBezTo>
                  <a:pt x="119830" y="92518"/>
                  <a:pt x="120201" y="92889"/>
                  <a:pt x="120660" y="92889"/>
                </a:cubicBezTo>
                <a:close/>
                <a:moveTo>
                  <a:pt x="115831" y="92998"/>
                </a:moveTo>
                <a:cubicBezTo>
                  <a:pt x="116640" y="92998"/>
                  <a:pt x="117055" y="92015"/>
                  <a:pt x="116487" y="91425"/>
                </a:cubicBezTo>
                <a:cubicBezTo>
                  <a:pt x="115897" y="90835"/>
                  <a:pt x="114914" y="91250"/>
                  <a:pt x="114914" y="92081"/>
                </a:cubicBezTo>
                <a:cubicBezTo>
                  <a:pt x="114892" y="92583"/>
                  <a:pt x="115307" y="92998"/>
                  <a:pt x="115831" y="92998"/>
                </a:cubicBezTo>
                <a:close/>
                <a:moveTo>
                  <a:pt x="111002" y="93129"/>
                </a:moveTo>
                <a:cubicBezTo>
                  <a:pt x="111942" y="93129"/>
                  <a:pt x="112401" y="91993"/>
                  <a:pt x="111745" y="91338"/>
                </a:cubicBezTo>
                <a:cubicBezTo>
                  <a:pt x="111090" y="90682"/>
                  <a:pt x="109953" y="91141"/>
                  <a:pt x="109953" y="92081"/>
                </a:cubicBezTo>
                <a:cubicBezTo>
                  <a:pt x="109953" y="92649"/>
                  <a:pt x="110434" y="93129"/>
                  <a:pt x="111002" y="93129"/>
                </a:cubicBezTo>
                <a:close/>
                <a:moveTo>
                  <a:pt x="106173" y="93239"/>
                </a:moveTo>
                <a:cubicBezTo>
                  <a:pt x="107200" y="93239"/>
                  <a:pt x="107725" y="91993"/>
                  <a:pt x="106982" y="91272"/>
                </a:cubicBezTo>
                <a:cubicBezTo>
                  <a:pt x="106261" y="90529"/>
                  <a:pt x="105015" y="91054"/>
                  <a:pt x="105015" y="92081"/>
                </a:cubicBezTo>
                <a:cubicBezTo>
                  <a:pt x="105015" y="92714"/>
                  <a:pt x="105540" y="93239"/>
                  <a:pt x="106173" y="93239"/>
                </a:cubicBezTo>
                <a:close/>
                <a:moveTo>
                  <a:pt x="101344" y="93326"/>
                </a:moveTo>
                <a:cubicBezTo>
                  <a:pt x="102480" y="93326"/>
                  <a:pt x="103027" y="91971"/>
                  <a:pt x="102240" y="91185"/>
                </a:cubicBezTo>
                <a:cubicBezTo>
                  <a:pt x="101453" y="90398"/>
                  <a:pt x="100099" y="90966"/>
                  <a:pt x="100099" y="92081"/>
                </a:cubicBezTo>
                <a:cubicBezTo>
                  <a:pt x="100099" y="92780"/>
                  <a:pt x="100645" y="93326"/>
                  <a:pt x="101344" y="93326"/>
                </a:cubicBezTo>
                <a:close/>
                <a:moveTo>
                  <a:pt x="96515" y="93435"/>
                </a:moveTo>
                <a:cubicBezTo>
                  <a:pt x="97739" y="93435"/>
                  <a:pt x="98372" y="91971"/>
                  <a:pt x="97520" y="91097"/>
                </a:cubicBezTo>
                <a:cubicBezTo>
                  <a:pt x="96646" y="90245"/>
                  <a:pt x="95182" y="90835"/>
                  <a:pt x="95182" y="92059"/>
                </a:cubicBezTo>
                <a:cubicBezTo>
                  <a:pt x="95160" y="92823"/>
                  <a:pt x="95772" y="93435"/>
                  <a:pt x="96515" y="93435"/>
                </a:cubicBezTo>
                <a:close/>
                <a:moveTo>
                  <a:pt x="91708" y="93501"/>
                </a:moveTo>
                <a:cubicBezTo>
                  <a:pt x="92975" y="93501"/>
                  <a:pt x="93609" y="91971"/>
                  <a:pt x="92713" y="91075"/>
                </a:cubicBezTo>
                <a:cubicBezTo>
                  <a:pt x="91817" y="90158"/>
                  <a:pt x="90266" y="90813"/>
                  <a:pt x="90266" y="92081"/>
                </a:cubicBezTo>
                <a:cubicBezTo>
                  <a:pt x="90266" y="92867"/>
                  <a:pt x="90899" y="93501"/>
                  <a:pt x="91708" y="93501"/>
                </a:cubicBezTo>
                <a:close/>
                <a:moveTo>
                  <a:pt x="86879" y="93566"/>
                </a:moveTo>
                <a:cubicBezTo>
                  <a:pt x="88212" y="93566"/>
                  <a:pt x="88889" y="91971"/>
                  <a:pt x="87928" y="91010"/>
                </a:cubicBezTo>
                <a:cubicBezTo>
                  <a:pt x="86988" y="90070"/>
                  <a:pt x="85371" y="90748"/>
                  <a:pt x="85371" y="92081"/>
                </a:cubicBezTo>
                <a:cubicBezTo>
                  <a:pt x="85371" y="92911"/>
                  <a:pt x="86049" y="93566"/>
                  <a:pt x="86879" y="93566"/>
                </a:cubicBezTo>
                <a:close/>
                <a:moveTo>
                  <a:pt x="82050" y="93610"/>
                </a:moveTo>
                <a:cubicBezTo>
                  <a:pt x="83426" y="93610"/>
                  <a:pt x="84104" y="91949"/>
                  <a:pt x="83142" y="90988"/>
                </a:cubicBezTo>
                <a:cubicBezTo>
                  <a:pt x="82159" y="90027"/>
                  <a:pt x="80498" y="90704"/>
                  <a:pt x="80498" y="92081"/>
                </a:cubicBezTo>
                <a:cubicBezTo>
                  <a:pt x="80498" y="92933"/>
                  <a:pt x="81198" y="93610"/>
                  <a:pt x="82050" y="93610"/>
                </a:cubicBezTo>
                <a:close/>
                <a:moveTo>
                  <a:pt x="77221" y="93632"/>
                </a:moveTo>
                <a:cubicBezTo>
                  <a:pt x="78597" y="93632"/>
                  <a:pt x="79297" y="91949"/>
                  <a:pt x="78313" y="90988"/>
                </a:cubicBezTo>
                <a:cubicBezTo>
                  <a:pt x="77352" y="90005"/>
                  <a:pt x="75669" y="90682"/>
                  <a:pt x="75669" y="92081"/>
                </a:cubicBezTo>
                <a:cubicBezTo>
                  <a:pt x="75669" y="92933"/>
                  <a:pt x="76369" y="93632"/>
                  <a:pt x="77221" y="93632"/>
                </a:cubicBezTo>
                <a:close/>
                <a:moveTo>
                  <a:pt x="72392" y="93610"/>
                </a:moveTo>
                <a:cubicBezTo>
                  <a:pt x="73768" y="93610"/>
                  <a:pt x="74468" y="91949"/>
                  <a:pt x="73484" y="90988"/>
                </a:cubicBezTo>
                <a:cubicBezTo>
                  <a:pt x="72523" y="90027"/>
                  <a:pt x="70862" y="90704"/>
                  <a:pt x="70862" y="92081"/>
                </a:cubicBezTo>
                <a:cubicBezTo>
                  <a:pt x="70862" y="92933"/>
                  <a:pt x="71540" y="93610"/>
                  <a:pt x="72392" y="93610"/>
                </a:cubicBezTo>
                <a:close/>
                <a:moveTo>
                  <a:pt x="67563" y="93566"/>
                </a:moveTo>
                <a:cubicBezTo>
                  <a:pt x="68896" y="93566"/>
                  <a:pt x="69551" y="91971"/>
                  <a:pt x="68612" y="91032"/>
                </a:cubicBezTo>
                <a:cubicBezTo>
                  <a:pt x="67694" y="90092"/>
                  <a:pt x="66077" y="90748"/>
                  <a:pt x="66077" y="92081"/>
                </a:cubicBezTo>
                <a:cubicBezTo>
                  <a:pt x="66077" y="92889"/>
                  <a:pt x="66754" y="93566"/>
                  <a:pt x="67563" y="93566"/>
                </a:cubicBezTo>
                <a:close/>
                <a:moveTo>
                  <a:pt x="62734" y="93501"/>
                </a:moveTo>
                <a:cubicBezTo>
                  <a:pt x="64001" y="93501"/>
                  <a:pt x="64657" y="91971"/>
                  <a:pt x="63761" y="91075"/>
                </a:cubicBezTo>
                <a:cubicBezTo>
                  <a:pt x="62865" y="90180"/>
                  <a:pt x="61335" y="90813"/>
                  <a:pt x="61335" y="92081"/>
                </a:cubicBezTo>
                <a:cubicBezTo>
                  <a:pt x="61335" y="92867"/>
                  <a:pt x="61969" y="93501"/>
                  <a:pt x="62734" y="93501"/>
                </a:cubicBezTo>
                <a:close/>
                <a:moveTo>
                  <a:pt x="57927" y="93435"/>
                </a:moveTo>
                <a:cubicBezTo>
                  <a:pt x="59128" y="93435"/>
                  <a:pt x="59762" y="91971"/>
                  <a:pt x="58910" y="91097"/>
                </a:cubicBezTo>
                <a:cubicBezTo>
                  <a:pt x="58036" y="90245"/>
                  <a:pt x="56572" y="90835"/>
                  <a:pt x="56572" y="92059"/>
                </a:cubicBezTo>
                <a:cubicBezTo>
                  <a:pt x="56550" y="92823"/>
                  <a:pt x="57162" y="93435"/>
                  <a:pt x="57927" y="93435"/>
                </a:cubicBezTo>
                <a:close/>
                <a:moveTo>
                  <a:pt x="53098" y="93326"/>
                </a:moveTo>
                <a:cubicBezTo>
                  <a:pt x="54212" y="93326"/>
                  <a:pt x="54780" y="91971"/>
                  <a:pt x="53993" y="91185"/>
                </a:cubicBezTo>
                <a:cubicBezTo>
                  <a:pt x="53185" y="90398"/>
                  <a:pt x="51830" y="90966"/>
                  <a:pt x="51830" y="92081"/>
                </a:cubicBezTo>
                <a:cubicBezTo>
                  <a:pt x="51830" y="92780"/>
                  <a:pt x="52398" y="93348"/>
                  <a:pt x="53098" y="93326"/>
                </a:cubicBezTo>
                <a:close/>
                <a:moveTo>
                  <a:pt x="48268" y="93239"/>
                </a:moveTo>
                <a:cubicBezTo>
                  <a:pt x="49295" y="93239"/>
                  <a:pt x="49820" y="91993"/>
                  <a:pt x="49077" y="91272"/>
                </a:cubicBezTo>
                <a:cubicBezTo>
                  <a:pt x="48356" y="90529"/>
                  <a:pt x="47110" y="91054"/>
                  <a:pt x="47110" y="92081"/>
                </a:cubicBezTo>
                <a:cubicBezTo>
                  <a:pt x="47110" y="92714"/>
                  <a:pt x="47635" y="93239"/>
                  <a:pt x="48268" y="93239"/>
                </a:cubicBezTo>
                <a:close/>
                <a:moveTo>
                  <a:pt x="43439" y="93108"/>
                </a:moveTo>
                <a:cubicBezTo>
                  <a:pt x="44357" y="93108"/>
                  <a:pt x="44816" y="91993"/>
                  <a:pt x="44182" y="91359"/>
                </a:cubicBezTo>
                <a:cubicBezTo>
                  <a:pt x="43527" y="90704"/>
                  <a:pt x="42412" y="91163"/>
                  <a:pt x="42412" y="92081"/>
                </a:cubicBezTo>
                <a:cubicBezTo>
                  <a:pt x="42412" y="92649"/>
                  <a:pt x="42871" y="93108"/>
                  <a:pt x="43439" y="93108"/>
                </a:cubicBezTo>
                <a:close/>
                <a:moveTo>
                  <a:pt x="38610" y="92998"/>
                </a:moveTo>
                <a:cubicBezTo>
                  <a:pt x="39419" y="92998"/>
                  <a:pt x="39834" y="92015"/>
                  <a:pt x="39266" y="91425"/>
                </a:cubicBezTo>
                <a:cubicBezTo>
                  <a:pt x="38698" y="90857"/>
                  <a:pt x="37715" y="91272"/>
                  <a:pt x="37715" y="92081"/>
                </a:cubicBezTo>
                <a:cubicBezTo>
                  <a:pt x="37715" y="92583"/>
                  <a:pt x="38108" y="92998"/>
                  <a:pt x="38610" y="92998"/>
                </a:cubicBezTo>
                <a:close/>
                <a:moveTo>
                  <a:pt x="33781" y="92867"/>
                </a:moveTo>
                <a:cubicBezTo>
                  <a:pt x="34502" y="92867"/>
                  <a:pt x="34852" y="92015"/>
                  <a:pt x="34350" y="91534"/>
                </a:cubicBezTo>
                <a:cubicBezTo>
                  <a:pt x="33847" y="91032"/>
                  <a:pt x="32995" y="91381"/>
                  <a:pt x="32995" y="92081"/>
                </a:cubicBezTo>
                <a:cubicBezTo>
                  <a:pt x="32995" y="92518"/>
                  <a:pt x="33366" y="92867"/>
                  <a:pt x="33781" y="92867"/>
                </a:cubicBezTo>
                <a:close/>
                <a:moveTo>
                  <a:pt x="28974" y="92758"/>
                </a:moveTo>
                <a:cubicBezTo>
                  <a:pt x="29564" y="92758"/>
                  <a:pt x="29870" y="92037"/>
                  <a:pt x="29433" y="91622"/>
                </a:cubicBezTo>
                <a:cubicBezTo>
                  <a:pt x="29018" y="91206"/>
                  <a:pt x="28297" y="91491"/>
                  <a:pt x="28297" y="92102"/>
                </a:cubicBezTo>
                <a:cubicBezTo>
                  <a:pt x="28297" y="92452"/>
                  <a:pt x="28603" y="92758"/>
                  <a:pt x="28974" y="92758"/>
                </a:cubicBezTo>
                <a:close/>
                <a:moveTo>
                  <a:pt x="24145" y="92627"/>
                </a:moveTo>
                <a:cubicBezTo>
                  <a:pt x="24626" y="92627"/>
                  <a:pt x="24866" y="92037"/>
                  <a:pt x="24517" y="91687"/>
                </a:cubicBezTo>
                <a:cubicBezTo>
                  <a:pt x="24189" y="91359"/>
                  <a:pt x="23599" y="91600"/>
                  <a:pt x="23599" y="92081"/>
                </a:cubicBezTo>
                <a:cubicBezTo>
                  <a:pt x="23599" y="92386"/>
                  <a:pt x="23839" y="92627"/>
                  <a:pt x="24145" y="92627"/>
                </a:cubicBezTo>
                <a:close/>
                <a:moveTo>
                  <a:pt x="19316" y="92518"/>
                </a:moveTo>
                <a:cubicBezTo>
                  <a:pt x="19688" y="92518"/>
                  <a:pt x="19862" y="92059"/>
                  <a:pt x="19600" y="91796"/>
                </a:cubicBezTo>
                <a:cubicBezTo>
                  <a:pt x="19360" y="91534"/>
                  <a:pt x="18901" y="91731"/>
                  <a:pt x="18901" y="92102"/>
                </a:cubicBezTo>
                <a:cubicBezTo>
                  <a:pt x="18901" y="92321"/>
                  <a:pt x="19076" y="92518"/>
                  <a:pt x="19316" y="92518"/>
                </a:cubicBezTo>
                <a:close/>
                <a:moveTo>
                  <a:pt x="14487" y="92365"/>
                </a:moveTo>
                <a:cubicBezTo>
                  <a:pt x="14727" y="92365"/>
                  <a:pt x="14859" y="92081"/>
                  <a:pt x="14684" y="91906"/>
                </a:cubicBezTo>
                <a:cubicBezTo>
                  <a:pt x="14509" y="91731"/>
                  <a:pt x="14225" y="91862"/>
                  <a:pt x="14225" y="92102"/>
                </a:cubicBezTo>
                <a:cubicBezTo>
                  <a:pt x="14225" y="92255"/>
                  <a:pt x="14334" y="92365"/>
                  <a:pt x="14487" y="92365"/>
                </a:cubicBezTo>
                <a:close/>
                <a:moveTo>
                  <a:pt x="9658" y="92233"/>
                </a:moveTo>
                <a:cubicBezTo>
                  <a:pt x="9833" y="92255"/>
                  <a:pt x="9833" y="91928"/>
                  <a:pt x="9658" y="91949"/>
                </a:cubicBezTo>
                <a:cubicBezTo>
                  <a:pt x="9483" y="91971"/>
                  <a:pt x="9483" y="92212"/>
                  <a:pt x="9658" y="92233"/>
                </a:cubicBezTo>
                <a:close/>
                <a:moveTo>
                  <a:pt x="4829" y="92124"/>
                </a:moveTo>
                <a:cubicBezTo>
                  <a:pt x="4851" y="92124"/>
                  <a:pt x="4873" y="92102"/>
                  <a:pt x="4873" y="92081"/>
                </a:cubicBezTo>
                <a:cubicBezTo>
                  <a:pt x="4873" y="92081"/>
                  <a:pt x="4851" y="92059"/>
                  <a:pt x="4829" y="92059"/>
                </a:cubicBezTo>
                <a:cubicBezTo>
                  <a:pt x="4829" y="92059"/>
                  <a:pt x="4807" y="92081"/>
                  <a:pt x="4807" y="92081"/>
                </a:cubicBezTo>
                <a:cubicBezTo>
                  <a:pt x="4807" y="92102"/>
                  <a:pt x="4829" y="92124"/>
                  <a:pt x="4829" y="92124"/>
                </a:cubicBezTo>
                <a:close/>
                <a:moveTo>
                  <a:pt x="149591" y="87339"/>
                </a:moveTo>
                <a:cubicBezTo>
                  <a:pt x="149700" y="87339"/>
                  <a:pt x="149525" y="87164"/>
                  <a:pt x="149525" y="87273"/>
                </a:cubicBezTo>
                <a:cubicBezTo>
                  <a:pt x="149525" y="87295"/>
                  <a:pt x="149569" y="87339"/>
                  <a:pt x="149591" y="87339"/>
                </a:cubicBezTo>
                <a:close/>
                <a:moveTo>
                  <a:pt x="144784" y="87470"/>
                </a:moveTo>
                <a:cubicBezTo>
                  <a:pt x="144958" y="87470"/>
                  <a:pt x="145046" y="87251"/>
                  <a:pt x="144915" y="87120"/>
                </a:cubicBezTo>
                <a:cubicBezTo>
                  <a:pt x="144784" y="86989"/>
                  <a:pt x="144565" y="87077"/>
                  <a:pt x="144565" y="87273"/>
                </a:cubicBezTo>
                <a:cubicBezTo>
                  <a:pt x="144565" y="87383"/>
                  <a:pt x="144653" y="87470"/>
                  <a:pt x="144784" y="87470"/>
                </a:cubicBezTo>
                <a:close/>
                <a:moveTo>
                  <a:pt x="139955" y="87601"/>
                </a:moveTo>
                <a:cubicBezTo>
                  <a:pt x="140239" y="87601"/>
                  <a:pt x="140392" y="87230"/>
                  <a:pt x="140195" y="87033"/>
                </a:cubicBezTo>
                <a:cubicBezTo>
                  <a:pt x="139976" y="86814"/>
                  <a:pt x="139605" y="86967"/>
                  <a:pt x="139605" y="87273"/>
                </a:cubicBezTo>
                <a:cubicBezTo>
                  <a:pt x="139605" y="87448"/>
                  <a:pt x="139758" y="87601"/>
                  <a:pt x="139955" y="87601"/>
                </a:cubicBezTo>
                <a:close/>
                <a:moveTo>
                  <a:pt x="135126" y="87732"/>
                </a:moveTo>
                <a:cubicBezTo>
                  <a:pt x="135541" y="87732"/>
                  <a:pt x="135759" y="87230"/>
                  <a:pt x="135453" y="86924"/>
                </a:cubicBezTo>
                <a:cubicBezTo>
                  <a:pt x="135147" y="86640"/>
                  <a:pt x="134645" y="86858"/>
                  <a:pt x="134645" y="87273"/>
                </a:cubicBezTo>
                <a:cubicBezTo>
                  <a:pt x="134645" y="87536"/>
                  <a:pt x="134863" y="87732"/>
                  <a:pt x="135126" y="87732"/>
                </a:cubicBezTo>
                <a:close/>
                <a:moveTo>
                  <a:pt x="130297" y="87863"/>
                </a:moveTo>
                <a:cubicBezTo>
                  <a:pt x="130843" y="87863"/>
                  <a:pt x="131105" y="87208"/>
                  <a:pt x="130712" y="86836"/>
                </a:cubicBezTo>
                <a:cubicBezTo>
                  <a:pt x="130340" y="86465"/>
                  <a:pt x="129685" y="86727"/>
                  <a:pt x="129685" y="87273"/>
                </a:cubicBezTo>
                <a:cubicBezTo>
                  <a:pt x="129707" y="87601"/>
                  <a:pt x="129969" y="87863"/>
                  <a:pt x="130297" y="87863"/>
                </a:cubicBezTo>
                <a:close/>
                <a:moveTo>
                  <a:pt x="125467" y="87994"/>
                </a:moveTo>
                <a:cubicBezTo>
                  <a:pt x="126123" y="87994"/>
                  <a:pt x="126451" y="87208"/>
                  <a:pt x="125992" y="86749"/>
                </a:cubicBezTo>
                <a:cubicBezTo>
                  <a:pt x="125533" y="86268"/>
                  <a:pt x="124725" y="86618"/>
                  <a:pt x="124746" y="87273"/>
                </a:cubicBezTo>
                <a:cubicBezTo>
                  <a:pt x="124746" y="87667"/>
                  <a:pt x="125074" y="87994"/>
                  <a:pt x="125467" y="87994"/>
                </a:cubicBezTo>
                <a:close/>
                <a:moveTo>
                  <a:pt x="120638" y="88147"/>
                </a:moveTo>
                <a:cubicBezTo>
                  <a:pt x="121425" y="88147"/>
                  <a:pt x="121818" y="87208"/>
                  <a:pt x="121272" y="86640"/>
                </a:cubicBezTo>
                <a:cubicBezTo>
                  <a:pt x="120704" y="86093"/>
                  <a:pt x="119764" y="86487"/>
                  <a:pt x="119786" y="87273"/>
                </a:cubicBezTo>
                <a:cubicBezTo>
                  <a:pt x="119786" y="87754"/>
                  <a:pt x="120158" y="88126"/>
                  <a:pt x="120638" y="88147"/>
                </a:cubicBezTo>
                <a:close/>
                <a:moveTo>
                  <a:pt x="115831" y="88257"/>
                </a:moveTo>
                <a:cubicBezTo>
                  <a:pt x="116705" y="88257"/>
                  <a:pt x="117142" y="87186"/>
                  <a:pt x="116530" y="86552"/>
                </a:cubicBezTo>
                <a:cubicBezTo>
                  <a:pt x="115897" y="85940"/>
                  <a:pt x="114826" y="86377"/>
                  <a:pt x="114826" y="87273"/>
                </a:cubicBezTo>
                <a:cubicBezTo>
                  <a:pt x="114826" y="87820"/>
                  <a:pt x="115263" y="88257"/>
                  <a:pt x="115831" y="88257"/>
                </a:cubicBezTo>
                <a:close/>
                <a:moveTo>
                  <a:pt x="111002" y="88388"/>
                </a:moveTo>
                <a:cubicBezTo>
                  <a:pt x="112007" y="88388"/>
                  <a:pt x="112510" y="87186"/>
                  <a:pt x="111789" y="86465"/>
                </a:cubicBezTo>
                <a:cubicBezTo>
                  <a:pt x="111090" y="85766"/>
                  <a:pt x="109866" y="86268"/>
                  <a:pt x="109888" y="87273"/>
                </a:cubicBezTo>
                <a:cubicBezTo>
                  <a:pt x="109866" y="87885"/>
                  <a:pt x="110390" y="88388"/>
                  <a:pt x="111002" y="88388"/>
                </a:cubicBezTo>
                <a:close/>
                <a:moveTo>
                  <a:pt x="106173" y="88519"/>
                </a:moveTo>
                <a:cubicBezTo>
                  <a:pt x="107288" y="88519"/>
                  <a:pt x="107834" y="87164"/>
                  <a:pt x="107047" y="86377"/>
                </a:cubicBezTo>
                <a:cubicBezTo>
                  <a:pt x="106261" y="85591"/>
                  <a:pt x="104928" y="86159"/>
                  <a:pt x="104928" y="87273"/>
                </a:cubicBezTo>
                <a:cubicBezTo>
                  <a:pt x="104928" y="87951"/>
                  <a:pt x="105496" y="88519"/>
                  <a:pt x="106173" y="88519"/>
                </a:cubicBezTo>
                <a:close/>
                <a:moveTo>
                  <a:pt x="101344" y="88628"/>
                </a:moveTo>
                <a:cubicBezTo>
                  <a:pt x="102546" y="88628"/>
                  <a:pt x="103158" y="87164"/>
                  <a:pt x="102306" y="86312"/>
                </a:cubicBezTo>
                <a:cubicBezTo>
                  <a:pt x="101453" y="85460"/>
                  <a:pt x="99989" y="86072"/>
                  <a:pt x="99989" y="87273"/>
                </a:cubicBezTo>
                <a:cubicBezTo>
                  <a:pt x="99989" y="88016"/>
                  <a:pt x="100601" y="88628"/>
                  <a:pt x="101344" y="88628"/>
                </a:cubicBezTo>
                <a:close/>
                <a:moveTo>
                  <a:pt x="96537" y="88715"/>
                </a:moveTo>
                <a:cubicBezTo>
                  <a:pt x="97826" y="88715"/>
                  <a:pt x="98482" y="87142"/>
                  <a:pt x="97542" y="86224"/>
                </a:cubicBezTo>
                <a:cubicBezTo>
                  <a:pt x="96624" y="85307"/>
                  <a:pt x="95073" y="85962"/>
                  <a:pt x="95073" y="87273"/>
                </a:cubicBezTo>
                <a:cubicBezTo>
                  <a:pt x="95073" y="88082"/>
                  <a:pt x="95729" y="88737"/>
                  <a:pt x="96537" y="88715"/>
                </a:cubicBezTo>
                <a:close/>
                <a:moveTo>
                  <a:pt x="91708" y="88825"/>
                </a:moveTo>
                <a:cubicBezTo>
                  <a:pt x="93085" y="88825"/>
                  <a:pt x="93784" y="87142"/>
                  <a:pt x="92800" y="86159"/>
                </a:cubicBezTo>
                <a:cubicBezTo>
                  <a:pt x="91817" y="85198"/>
                  <a:pt x="90135" y="85875"/>
                  <a:pt x="90157" y="87273"/>
                </a:cubicBezTo>
                <a:cubicBezTo>
                  <a:pt x="90157" y="88126"/>
                  <a:pt x="90834" y="88825"/>
                  <a:pt x="91708" y="88825"/>
                </a:cubicBezTo>
                <a:close/>
                <a:moveTo>
                  <a:pt x="86879" y="88890"/>
                </a:moveTo>
                <a:cubicBezTo>
                  <a:pt x="88321" y="88890"/>
                  <a:pt x="89042" y="87142"/>
                  <a:pt x="88015" y="86115"/>
                </a:cubicBezTo>
                <a:cubicBezTo>
                  <a:pt x="86988" y="85110"/>
                  <a:pt x="85262" y="85831"/>
                  <a:pt x="85262" y="87273"/>
                </a:cubicBezTo>
                <a:cubicBezTo>
                  <a:pt x="85262" y="88169"/>
                  <a:pt x="85983" y="88890"/>
                  <a:pt x="86879" y="88890"/>
                </a:cubicBezTo>
                <a:close/>
                <a:moveTo>
                  <a:pt x="82050" y="88934"/>
                </a:moveTo>
                <a:cubicBezTo>
                  <a:pt x="83536" y="88934"/>
                  <a:pt x="84279" y="87142"/>
                  <a:pt x="83230" y="86093"/>
                </a:cubicBezTo>
                <a:cubicBezTo>
                  <a:pt x="82181" y="85023"/>
                  <a:pt x="80367" y="85787"/>
                  <a:pt x="80367" y="87273"/>
                </a:cubicBezTo>
                <a:cubicBezTo>
                  <a:pt x="80367" y="88191"/>
                  <a:pt x="81132" y="88934"/>
                  <a:pt x="82050" y="88934"/>
                </a:cubicBezTo>
                <a:close/>
                <a:moveTo>
                  <a:pt x="77221" y="88956"/>
                </a:moveTo>
                <a:cubicBezTo>
                  <a:pt x="78729" y="88956"/>
                  <a:pt x="79471" y="87142"/>
                  <a:pt x="78423" y="86072"/>
                </a:cubicBezTo>
                <a:cubicBezTo>
                  <a:pt x="77352" y="85001"/>
                  <a:pt x="75538" y="85766"/>
                  <a:pt x="75538" y="87273"/>
                </a:cubicBezTo>
                <a:cubicBezTo>
                  <a:pt x="75538" y="88191"/>
                  <a:pt x="76281" y="88956"/>
                  <a:pt x="77221" y="88956"/>
                </a:cubicBezTo>
                <a:close/>
                <a:moveTo>
                  <a:pt x="72392" y="88934"/>
                </a:moveTo>
                <a:cubicBezTo>
                  <a:pt x="73878" y="88934"/>
                  <a:pt x="74621" y="87142"/>
                  <a:pt x="73572" y="86072"/>
                </a:cubicBezTo>
                <a:cubicBezTo>
                  <a:pt x="72523" y="85023"/>
                  <a:pt x="70731" y="85766"/>
                  <a:pt x="70731" y="87273"/>
                </a:cubicBezTo>
                <a:cubicBezTo>
                  <a:pt x="70731" y="88191"/>
                  <a:pt x="71474" y="88934"/>
                  <a:pt x="72392" y="88934"/>
                </a:cubicBezTo>
                <a:close/>
                <a:moveTo>
                  <a:pt x="67563" y="88890"/>
                </a:moveTo>
                <a:cubicBezTo>
                  <a:pt x="69005" y="88890"/>
                  <a:pt x="69726" y="87142"/>
                  <a:pt x="68721" y="86115"/>
                </a:cubicBezTo>
                <a:cubicBezTo>
                  <a:pt x="67694" y="85110"/>
                  <a:pt x="65946" y="85831"/>
                  <a:pt x="65946" y="87273"/>
                </a:cubicBezTo>
                <a:cubicBezTo>
                  <a:pt x="65946" y="88169"/>
                  <a:pt x="66667" y="88890"/>
                  <a:pt x="67563" y="88890"/>
                </a:cubicBezTo>
                <a:close/>
                <a:moveTo>
                  <a:pt x="62734" y="88803"/>
                </a:moveTo>
                <a:cubicBezTo>
                  <a:pt x="64110" y="88803"/>
                  <a:pt x="64810" y="87142"/>
                  <a:pt x="63826" y="86181"/>
                </a:cubicBezTo>
                <a:cubicBezTo>
                  <a:pt x="62865" y="85198"/>
                  <a:pt x="61204" y="85897"/>
                  <a:pt x="61204" y="87273"/>
                </a:cubicBezTo>
                <a:cubicBezTo>
                  <a:pt x="61204" y="88104"/>
                  <a:pt x="61903" y="88803"/>
                  <a:pt x="62734" y="88803"/>
                </a:cubicBezTo>
                <a:close/>
                <a:moveTo>
                  <a:pt x="57927" y="88715"/>
                </a:moveTo>
                <a:cubicBezTo>
                  <a:pt x="59216" y="88715"/>
                  <a:pt x="59849" y="87164"/>
                  <a:pt x="58932" y="86246"/>
                </a:cubicBezTo>
                <a:cubicBezTo>
                  <a:pt x="58036" y="85329"/>
                  <a:pt x="56463" y="85984"/>
                  <a:pt x="56463" y="87273"/>
                </a:cubicBezTo>
                <a:cubicBezTo>
                  <a:pt x="56463" y="88060"/>
                  <a:pt x="57118" y="88715"/>
                  <a:pt x="57927" y="88715"/>
                </a:cubicBezTo>
                <a:close/>
                <a:moveTo>
                  <a:pt x="53098" y="88606"/>
                </a:moveTo>
                <a:cubicBezTo>
                  <a:pt x="54277" y="88606"/>
                  <a:pt x="54889" y="87164"/>
                  <a:pt x="54037" y="86312"/>
                </a:cubicBezTo>
                <a:cubicBezTo>
                  <a:pt x="53207" y="85482"/>
                  <a:pt x="51765" y="86072"/>
                  <a:pt x="51765" y="87273"/>
                </a:cubicBezTo>
                <a:cubicBezTo>
                  <a:pt x="51765" y="87994"/>
                  <a:pt x="52355" y="88606"/>
                  <a:pt x="53098" y="88606"/>
                </a:cubicBezTo>
                <a:close/>
                <a:moveTo>
                  <a:pt x="48268" y="88497"/>
                </a:moveTo>
                <a:cubicBezTo>
                  <a:pt x="49361" y="88497"/>
                  <a:pt x="49907" y="87164"/>
                  <a:pt x="49143" y="86399"/>
                </a:cubicBezTo>
                <a:cubicBezTo>
                  <a:pt x="48356" y="85613"/>
                  <a:pt x="47045" y="86159"/>
                  <a:pt x="47045" y="87273"/>
                </a:cubicBezTo>
                <a:cubicBezTo>
                  <a:pt x="47045" y="87951"/>
                  <a:pt x="47591" y="88497"/>
                  <a:pt x="48268" y="88497"/>
                </a:cubicBezTo>
                <a:close/>
                <a:moveTo>
                  <a:pt x="43439" y="88366"/>
                </a:moveTo>
                <a:cubicBezTo>
                  <a:pt x="44445" y="88366"/>
                  <a:pt x="44925" y="87186"/>
                  <a:pt x="44226" y="86487"/>
                </a:cubicBezTo>
                <a:cubicBezTo>
                  <a:pt x="43527" y="85766"/>
                  <a:pt x="42325" y="86268"/>
                  <a:pt x="42325" y="87273"/>
                </a:cubicBezTo>
                <a:cubicBezTo>
                  <a:pt x="42325" y="87885"/>
                  <a:pt x="42828" y="88366"/>
                  <a:pt x="43439" y="88366"/>
                </a:cubicBezTo>
                <a:close/>
                <a:moveTo>
                  <a:pt x="38610" y="88235"/>
                </a:moveTo>
                <a:cubicBezTo>
                  <a:pt x="39484" y="88235"/>
                  <a:pt x="39921" y="87186"/>
                  <a:pt x="39310" y="86574"/>
                </a:cubicBezTo>
                <a:cubicBezTo>
                  <a:pt x="38698" y="85962"/>
                  <a:pt x="37627" y="86399"/>
                  <a:pt x="37627" y="87273"/>
                </a:cubicBezTo>
                <a:cubicBezTo>
                  <a:pt x="37627" y="87798"/>
                  <a:pt x="38086" y="88235"/>
                  <a:pt x="38610" y="88235"/>
                </a:cubicBezTo>
                <a:close/>
                <a:moveTo>
                  <a:pt x="33803" y="88126"/>
                </a:moveTo>
                <a:cubicBezTo>
                  <a:pt x="34568" y="88126"/>
                  <a:pt x="34939" y="87186"/>
                  <a:pt x="34393" y="86662"/>
                </a:cubicBezTo>
                <a:cubicBezTo>
                  <a:pt x="33847" y="86115"/>
                  <a:pt x="32929" y="86487"/>
                  <a:pt x="32929" y="87273"/>
                </a:cubicBezTo>
                <a:cubicBezTo>
                  <a:pt x="32929" y="87732"/>
                  <a:pt x="33323" y="88126"/>
                  <a:pt x="33803" y="88126"/>
                </a:cubicBezTo>
                <a:close/>
                <a:moveTo>
                  <a:pt x="28974" y="87994"/>
                </a:moveTo>
                <a:cubicBezTo>
                  <a:pt x="29608" y="87973"/>
                  <a:pt x="29936" y="87208"/>
                  <a:pt x="29477" y="86749"/>
                </a:cubicBezTo>
                <a:cubicBezTo>
                  <a:pt x="29018" y="86290"/>
                  <a:pt x="28231" y="86618"/>
                  <a:pt x="28253" y="87273"/>
                </a:cubicBezTo>
                <a:cubicBezTo>
                  <a:pt x="28253" y="87667"/>
                  <a:pt x="28559" y="87994"/>
                  <a:pt x="28974" y="87994"/>
                </a:cubicBezTo>
                <a:close/>
                <a:moveTo>
                  <a:pt x="24145" y="87841"/>
                </a:moveTo>
                <a:cubicBezTo>
                  <a:pt x="24670" y="87841"/>
                  <a:pt x="24932" y="87208"/>
                  <a:pt x="24560" y="86836"/>
                </a:cubicBezTo>
                <a:cubicBezTo>
                  <a:pt x="24189" y="86465"/>
                  <a:pt x="23555" y="86727"/>
                  <a:pt x="23555" y="87251"/>
                </a:cubicBezTo>
                <a:cubicBezTo>
                  <a:pt x="23555" y="87579"/>
                  <a:pt x="23817" y="87841"/>
                  <a:pt x="24145" y="87841"/>
                </a:cubicBezTo>
                <a:close/>
                <a:moveTo>
                  <a:pt x="19316" y="87710"/>
                </a:moveTo>
                <a:cubicBezTo>
                  <a:pt x="19731" y="87710"/>
                  <a:pt x="19928" y="87230"/>
                  <a:pt x="19644" y="86924"/>
                </a:cubicBezTo>
                <a:cubicBezTo>
                  <a:pt x="19360" y="86640"/>
                  <a:pt x="18857" y="86858"/>
                  <a:pt x="18857" y="87251"/>
                </a:cubicBezTo>
                <a:cubicBezTo>
                  <a:pt x="18857" y="87514"/>
                  <a:pt x="19054" y="87710"/>
                  <a:pt x="19316" y="87710"/>
                </a:cubicBezTo>
                <a:close/>
                <a:moveTo>
                  <a:pt x="14487" y="87579"/>
                </a:moveTo>
                <a:cubicBezTo>
                  <a:pt x="14880" y="87536"/>
                  <a:pt x="14880" y="86967"/>
                  <a:pt x="14487" y="86924"/>
                </a:cubicBezTo>
                <a:cubicBezTo>
                  <a:pt x="14028" y="86880"/>
                  <a:pt x="14028" y="87623"/>
                  <a:pt x="14487" y="87579"/>
                </a:cubicBezTo>
                <a:close/>
                <a:moveTo>
                  <a:pt x="9658" y="87448"/>
                </a:moveTo>
                <a:cubicBezTo>
                  <a:pt x="9767" y="87448"/>
                  <a:pt x="9855" y="87361"/>
                  <a:pt x="9855" y="87251"/>
                </a:cubicBezTo>
                <a:cubicBezTo>
                  <a:pt x="9855" y="87011"/>
                  <a:pt x="9483" y="87011"/>
                  <a:pt x="9483" y="87251"/>
                </a:cubicBezTo>
                <a:cubicBezTo>
                  <a:pt x="9483" y="87361"/>
                  <a:pt x="9549" y="87426"/>
                  <a:pt x="9658" y="87448"/>
                </a:cubicBezTo>
                <a:close/>
                <a:moveTo>
                  <a:pt x="4829" y="87295"/>
                </a:moveTo>
                <a:cubicBezTo>
                  <a:pt x="4873" y="87295"/>
                  <a:pt x="4895" y="87273"/>
                  <a:pt x="4895" y="87251"/>
                </a:cubicBezTo>
                <a:cubicBezTo>
                  <a:pt x="4895" y="87186"/>
                  <a:pt x="4785" y="87186"/>
                  <a:pt x="4785" y="87251"/>
                </a:cubicBezTo>
                <a:cubicBezTo>
                  <a:pt x="4785" y="87273"/>
                  <a:pt x="4807" y="87295"/>
                  <a:pt x="4829" y="87295"/>
                </a:cubicBezTo>
                <a:close/>
                <a:moveTo>
                  <a:pt x="149591" y="82510"/>
                </a:moveTo>
                <a:cubicBezTo>
                  <a:pt x="149656" y="82510"/>
                  <a:pt x="149700" y="82466"/>
                  <a:pt x="149700" y="82422"/>
                </a:cubicBezTo>
                <a:cubicBezTo>
                  <a:pt x="149700" y="82379"/>
                  <a:pt x="149656" y="82335"/>
                  <a:pt x="149591" y="82335"/>
                </a:cubicBezTo>
                <a:cubicBezTo>
                  <a:pt x="149547" y="82335"/>
                  <a:pt x="149503" y="82379"/>
                  <a:pt x="149503" y="82422"/>
                </a:cubicBezTo>
                <a:cubicBezTo>
                  <a:pt x="149503" y="82466"/>
                  <a:pt x="149547" y="82510"/>
                  <a:pt x="149591" y="82510"/>
                </a:cubicBezTo>
                <a:close/>
                <a:moveTo>
                  <a:pt x="144784" y="82663"/>
                </a:moveTo>
                <a:cubicBezTo>
                  <a:pt x="144980" y="82663"/>
                  <a:pt x="145068" y="82401"/>
                  <a:pt x="144937" y="82269"/>
                </a:cubicBezTo>
                <a:cubicBezTo>
                  <a:pt x="144784" y="82117"/>
                  <a:pt x="144543" y="82226"/>
                  <a:pt x="144543" y="82422"/>
                </a:cubicBezTo>
                <a:cubicBezTo>
                  <a:pt x="144543" y="82554"/>
                  <a:pt x="144653" y="82663"/>
                  <a:pt x="144784" y="82663"/>
                </a:cubicBezTo>
                <a:close/>
                <a:moveTo>
                  <a:pt x="139955" y="82794"/>
                </a:moveTo>
                <a:cubicBezTo>
                  <a:pt x="140282" y="82794"/>
                  <a:pt x="140435" y="82401"/>
                  <a:pt x="140217" y="82160"/>
                </a:cubicBezTo>
                <a:cubicBezTo>
                  <a:pt x="139976" y="81920"/>
                  <a:pt x="139583" y="82095"/>
                  <a:pt x="139583" y="82422"/>
                </a:cubicBezTo>
                <a:cubicBezTo>
                  <a:pt x="139561" y="82641"/>
                  <a:pt x="139736" y="82794"/>
                  <a:pt x="139955" y="82794"/>
                </a:cubicBezTo>
                <a:close/>
                <a:moveTo>
                  <a:pt x="135126" y="82925"/>
                </a:moveTo>
                <a:cubicBezTo>
                  <a:pt x="135584" y="82925"/>
                  <a:pt x="135803" y="82379"/>
                  <a:pt x="135475" y="82073"/>
                </a:cubicBezTo>
                <a:cubicBezTo>
                  <a:pt x="135147" y="81745"/>
                  <a:pt x="134623" y="81964"/>
                  <a:pt x="134623" y="82422"/>
                </a:cubicBezTo>
                <a:cubicBezTo>
                  <a:pt x="134601" y="82707"/>
                  <a:pt x="134841" y="82925"/>
                  <a:pt x="135126" y="82925"/>
                </a:cubicBezTo>
                <a:close/>
                <a:moveTo>
                  <a:pt x="130297" y="83078"/>
                </a:moveTo>
                <a:cubicBezTo>
                  <a:pt x="130865" y="83078"/>
                  <a:pt x="131149" y="82379"/>
                  <a:pt x="130755" y="81964"/>
                </a:cubicBezTo>
                <a:cubicBezTo>
                  <a:pt x="130340" y="81570"/>
                  <a:pt x="129663" y="81854"/>
                  <a:pt x="129663" y="82422"/>
                </a:cubicBezTo>
                <a:cubicBezTo>
                  <a:pt x="129663" y="82772"/>
                  <a:pt x="129947" y="83078"/>
                  <a:pt x="130297" y="83078"/>
                </a:cubicBezTo>
                <a:close/>
                <a:moveTo>
                  <a:pt x="125489" y="83209"/>
                </a:moveTo>
                <a:cubicBezTo>
                  <a:pt x="126167" y="83209"/>
                  <a:pt x="126538" y="82379"/>
                  <a:pt x="126036" y="81876"/>
                </a:cubicBezTo>
                <a:cubicBezTo>
                  <a:pt x="125555" y="81374"/>
                  <a:pt x="124703" y="81745"/>
                  <a:pt x="124725" y="82444"/>
                </a:cubicBezTo>
                <a:cubicBezTo>
                  <a:pt x="124725" y="82859"/>
                  <a:pt x="125052" y="83187"/>
                  <a:pt x="125489" y="83209"/>
                </a:cubicBezTo>
                <a:close/>
                <a:moveTo>
                  <a:pt x="120660" y="83340"/>
                </a:moveTo>
                <a:cubicBezTo>
                  <a:pt x="121469" y="83340"/>
                  <a:pt x="121862" y="82357"/>
                  <a:pt x="121294" y="81789"/>
                </a:cubicBezTo>
                <a:cubicBezTo>
                  <a:pt x="120726" y="81199"/>
                  <a:pt x="119743" y="81614"/>
                  <a:pt x="119743" y="82422"/>
                </a:cubicBezTo>
                <a:cubicBezTo>
                  <a:pt x="119743" y="82925"/>
                  <a:pt x="120158" y="83340"/>
                  <a:pt x="120660" y="83340"/>
                </a:cubicBezTo>
                <a:close/>
                <a:moveTo>
                  <a:pt x="115831" y="83471"/>
                </a:moveTo>
                <a:cubicBezTo>
                  <a:pt x="116749" y="83471"/>
                  <a:pt x="117230" y="82335"/>
                  <a:pt x="116574" y="81680"/>
                </a:cubicBezTo>
                <a:cubicBezTo>
                  <a:pt x="115919" y="81024"/>
                  <a:pt x="114782" y="81505"/>
                  <a:pt x="114782" y="82422"/>
                </a:cubicBezTo>
                <a:cubicBezTo>
                  <a:pt x="114782" y="82991"/>
                  <a:pt x="115263" y="83471"/>
                  <a:pt x="115831" y="83471"/>
                </a:cubicBezTo>
                <a:close/>
                <a:moveTo>
                  <a:pt x="111002" y="83602"/>
                </a:moveTo>
                <a:cubicBezTo>
                  <a:pt x="112051" y="83602"/>
                  <a:pt x="112575" y="82335"/>
                  <a:pt x="111833" y="81592"/>
                </a:cubicBezTo>
                <a:cubicBezTo>
                  <a:pt x="111090" y="80849"/>
                  <a:pt x="109822" y="81374"/>
                  <a:pt x="109822" y="82422"/>
                </a:cubicBezTo>
                <a:cubicBezTo>
                  <a:pt x="109822" y="83078"/>
                  <a:pt x="110347" y="83602"/>
                  <a:pt x="111002" y="83602"/>
                </a:cubicBezTo>
                <a:close/>
                <a:moveTo>
                  <a:pt x="106173" y="83733"/>
                </a:moveTo>
                <a:cubicBezTo>
                  <a:pt x="107353" y="83733"/>
                  <a:pt x="107921" y="82313"/>
                  <a:pt x="107113" y="81505"/>
                </a:cubicBezTo>
                <a:cubicBezTo>
                  <a:pt x="106282" y="80674"/>
                  <a:pt x="104862" y="81264"/>
                  <a:pt x="104862" y="82422"/>
                </a:cubicBezTo>
                <a:cubicBezTo>
                  <a:pt x="104862" y="83144"/>
                  <a:pt x="105452" y="83733"/>
                  <a:pt x="106173" y="83733"/>
                </a:cubicBezTo>
                <a:close/>
                <a:moveTo>
                  <a:pt x="101344" y="83865"/>
                </a:moveTo>
                <a:cubicBezTo>
                  <a:pt x="102633" y="83865"/>
                  <a:pt x="103267" y="82313"/>
                  <a:pt x="102371" y="81417"/>
                </a:cubicBezTo>
                <a:cubicBezTo>
                  <a:pt x="101453" y="80521"/>
                  <a:pt x="99924" y="81155"/>
                  <a:pt x="99924" y="82422"/>
                </a:cubicBezTo>
                <a:cubicBezTo>
                  <a:pt x="99924" y="83209"/>
                  <a:pt x="100558" y="83865"/>
                  <a:pt x="101344" y="83865"/>
                </a:cubicBezTo>
                <a:close/>
                <a:moveTo>
                  <a:pt x="96515" y="83974"/>
                </a:moveTo>
                <a:cubicBezTo>
                  <a:pt x="97914" y="83974"/>
                  <a:pt x="98591" y="82313"/>
                  <a:pt x="97630" y="81330"/>
                </a:cubicBezTo>
                <a:cubicBezTo>
                  <a:pt x="96646" y="80347"/>
                  <a:pt x="94964" y="81046"/>
                  <a:pt x="94964" y="82422"/>
                </a:cubicBezTo>
                <a:cubicBezTo>
                  <a:pt x="94964" y="83275"/>
                  <a:pt x="95663" y="83974"/>
                  <a:pt x="96515" y="83974"/>
                </a:cubicBezTo>
                <a:close/>
                <a:moveTo>
                  <a:pt x="91708" y="84083"/>
                </a:moveTo>
                <a:cubicBezTo>
                  <a:pt x="93172" y="84083"/>
                  <a:pt x="93915" y="82291"/>
                  <a:pt x="92866" y="81242"/>
                </a:cubicBezTo>
                <a:cubicBezTo>
                  <a:pt x="91817" y="80194"/>
                  <a:pt x="90047" y="80937"/>
                  <a:pt x="90047" y="82422"/>
                </a:cubicBezTo>
                <a:cubicBezTo>
                  <a:pt x="90047" y="83340"/>
                  <a:pt x="90790" y="84083"/>
                  <a:pt x="91708" y="84083"/>
                </a:cubicBezTo>
                <a:close/>
                <a:moveTo>
                  <a:pt x="86879" y="84171"/>
                </a:moveTo>
                <a:cubicBezTo>
                  <a:pt x="88430" y="84171"/>
                  <a:pt x="89195" y="82291"/>
                  <a:pt x="88103" y="81199"/>
                </a:cubicBezTo>
                <a:cubicBezTo>
                  <a:pt x="87010" y="80106"/>
                  <a:pt x="85131" y="80871"/>
                  <a:pt x="85131" y="82422"/>
                </a:cubicBezTo>
                <a:cubicBezTo>
                  <a:pt x="85131" y="83384"/>
                  <a:pt x="85917" y="84171"/>
                  <a:pt x="86879" y="84171"/>
                </a:cubicBezTo>
                <a:close/>
                <a:moveTo>
                  <a:pt x="82050" y="84236"/>
                </a:moveTo>
                <a:cubicBezTo>
                  <a:pt x="83645" y="84236"/>
                  <a:pt x="84453" y="82291"/>
                  <a:pt x="83317" y="81155"/>
                </a:cubicBezTo>
                <a:cubicBezTo>
                  <a:pt x="82181" y="80019"/>
                  <a:pt x="80236" y="80827"/>
                  <a:pt x="80236" y="82422"/>
                </a:cubicBezTo>
                <a:cubicBezTo>
                  <a:pt x="80236" y="83428"/>
                  <a:pt x="81045" y="84236"/>
                  <a:pt x="82050" y="84236"/>
                </a:cubicBezTo>
                <a:close/>
                <a:moveTo>
                  <a:pt x="77221" y="84258"/>
                </a:moveTo>
                <a:cubicBezTo>
                  <a:pt x="78860" y="84258"/>
                  <a:pt x="79668" y="82291"/>
                  <a:pt x="78510" y="81133"/>
                </a:cubicBezTo>
                <a:cubicBezTo>
                  <a:pt x="77352" y="79975"/>
                  <a:pt x="75385" y="80784"/>
                  <a:pt x="75385" y="82422"/>
                </a:cubicBezTo>
                <a:cubicBezTo>
                  <a:pt x="75385" y="83428"/>
                  <a:pt x="76216" y="84258"/>
                  <a:pt x="77221" y="84258"/>
                </a:cubicBezTo>
                <a:close/>
                <a:moveTo>
                  <a:pt x="72392" y="84236"/>
                </a:moveTo>
                <a:cubicBezTo>
                  <a:pt x="74009" y="84236"/>
                  <a:pt x="74817" y="82291"/>
                  <a:pt x="73681" y="81155"/>
                </a:cubicBezTo>
                <a:cubicBezTo>
                  <a:pt x="72545" y="80019"/>
                  <a:pt x="70600" y="80827"/>
                  <a:pt x="70600" y="82422"/>
                </a:cubicBezTo>
                <a:cubicBezTo>
                  <a:pt x="70600" y="83428"/>
                  <a:pt x="71409" y="84236"/>
                  <a:pt x="72392" y="84236"/>
                </a:cubicBezTo>
                <a:close/>
                <a:moveTo>
                  <a:pt x="67563" y="84171"/>
                </a:moveTo>
                <a:cubicBezTo>
                  <a:pt x="69114" y="84171"/>
                  <a:pt x="69901" y="82291"/>
                  <a:pt x="68808" y="81199"/>
                </a:cubicBezTo>
                <a:cubicBezTo>
                  <a:pt x="67716" y="80106"/>
                  <a:pt x="65837" y="80871"/>
                  <a:pt x="65837" y="82422"/>
                </a:cubicBezTo>
                <a:cubicBezTo>
                  <a:pt x="65837" y="83384"/>
                  <a:pt x="66601" y="84171"/>
                  <a:pt x="67563" y="84171"/>
                </a:cubicBezTo>
                <a:close/>
                <a:moveTo>
                  <a:pt x="62734" y="84061"/>
                </a:moveTo>
                <a:cubicBezTo>
                  <a:pt x="64198" y="84061"/>
                  <a:pt x="64941" y="82313"/>
                  <a:pt x="63914" y="81264"/>
                </a:cubicBezTo>
                <a:cubicBezTo>
                  <a:pt x="62865" y="80237"/>
                  <a:pt x="61095" y="80980"/>
                  <a:pt x="61095" y="82422"/>
                </a:cubicBezTo>
                <a:cubicBezTo>
                  <a:pt x="61095" y="83340"/>
                  <a:pt x="61838" y="84061"/>
                  <a:pt x="62734" y="84061"/>
                </a:cubicBezTo>
                <a:close/>
                <a:moveTo>
                  <a:pt x="57927" y="83974"/>
                </a:moveTo>
                <a:cubicBezTo>
                  <a:pt x="59281" y="83974"/>
                  <a:pt x="59981" y="82313"/>
                  <a:pt x="59019" y="81330"/>
                </a:cubicBezTo>
                <a:cubicBezTo>
                  <a:pt x="58036" y="80368"/>
                  <a:pt x="56375" y="81046"/>
                  <a:pt x="56375" y="82422"/>
                </a:cubicBezTo>
                <a:cubicBezTo>
                  <a:pt x="56375" y="83275"/>
                  <a:pt x="57074" y="83974"/>
                  <a:pt x="57927" y="83974"/>
                </a:cubicBezTo>
                <a:close/>
                <a:moveTo>
                  <a:pt x="53098" y="83843"/>
                </a:moveTo>
                <a:cubicBezTo>
                  <a:pt x="54365" y="83843"/>
                  <a:pt x="54999" y="82313"/>
                  <a:pt x="54103" y="81417"/>
                </a:cubicBezTo>
                <a:cubicBezTo>
                  <a:pt x="53207" y="80521"/>
                  <a:pt x="51677" y="81155"/>
                  <a:pt x="51677" y="82422"/>
                </a:cubicBezTo>
                <a:cubicBezTo>
                  <a:pt x="51677" y="83209"/>
                  <a:pt x="52311" y="83843"/>
                  <a:pt x="53098" y="83843"/>
                </a:cubicBezTo>
                <a:close/>
                <a:moveTo>
                  <a:pt x="48268" y="83755"/>
                </a:moveTo>
                <a:cubicBezTo>
                  <a:pt x="49427" y="83755"/>
                  <a:pt x="49995" y="82357"/>
                  <a:pt x="49186" y="81527"/>
                </a:cubicBezTo>
                <a:cubicBezTo>
                  <a:pt x="48378" y="80718"/>
                  <a:pt x="46979" y="81286"/>
                  <a:pt x="46979" y="82444"/>
                </a:cubicBezTo>
                <a:cubicBezTo>
                  <a:pt x="46979" y="83165"/>
                  <a:pt x="47547" y="83755"/>
                  <a:pt x="48268" y="83755"/>
                </a:cubicBezTo>
                <a:close/>
                <a:moveTo>
                  <a:pt x="43439" y="83624"/>
                </a:moveTo>
                <a:cubicBezTo>
                  <a:pt x="44488" y="83624"/>
                  <a:pt x="45013" y="82357"/>
                  <a:pt x="44270" y="81614"/>
                </a:cubicBezTo>
                <a:cubicBezTo>
                  <a:pt x="43527" y="80871"/>
                  <a:pt x="42260" y="81395"/>
                  <a:pt x="42260" y="82444"/>
                </a:cubicBezTo>
                <a:cubicBezTo>
                  <a:pt x="42260" y="83100"/>
                  <a:pt x="42784" y="83624"/>
                  <a:pt x="43439" y="83624"/>
                </a:cubicBezTo>
                <a:close/>
                <a:moveTo>
                  <a:pt x="38610" y="83471"/>
                </a:moveTo>
                <a:cubicBezTo>
                  <a:pt x="39528" y="83471"/>
                  <a:pt x="39987" y="82357"/>
                  <a:pt x="39353" y="81723"/>
                </a:cubicBezTo>
                <a:cubicBezTo>
                  <a:pt x="38698" y="81068"/>
                  <a:pt x="37583" y="81527"/>
                  <a:pt x="37583" y="82444"/>
                </a:cubicBezTo>
                <a:cubicBezTo>
                  <a:pt x="37583" y="83012"/>
                  <a:pt x="38042" y="83471"/>
                  <a:pt x="38610" y="83471"/>
                </a:cubicBezTo>
                <a:close/>
                <a:moveTo>
                  <a:pt x="33803" y="83362"/>
                </a:moveTo>
                <a:cubicBezTo>
                  <a:pt x="34612" y="83362"/>
                  <a:pt x="35005" y="82379"/>
                  <a:pt x="34437" y="81811"/>
                </a:cubicBezTo>
                <a:cubicBezTo>
                  <a:pt x="33869" y="81221"/>
                  <a:pt x="32886" y="81636"/>
                  <a:pt x="32886" y="82444"/>
                </a:cubicBezTo>
                <a:cubicBezTo>
                  <a:pt x="32886" y="82947"/>
                  <a:pt x="33301" y="83362"/>
                  <a:pt x="33803" y="83362"/>
                </a:cubicBezTo>
                <a:close/>
                <a:moveTo>
                  <a:pt x="28974" y="83209"/>
                </a:moveTo>
                <a:cubicBezTo>
                  <a:pt x="29652" y="83209"/>
                  <a:pt x="30001" y="82357"/>
                  <a:pt x="29520" y="81876"/>
                </a:cubicBezTo>
                <a:cubicBezTo>
                  <a:pt x="29018" y="81395"/>
                  <a:pt x="28188" y="81723"/>
                  <a:pt x="28188" y="82422"/>
                </a:cubicBezTo>
                <a:cubicBezTo>
                  <a:pt x="28188" y="82859"/>
                  <a:pt x="28537" y="83209"/>
                  <a:pt x="28974" y="83209"/>
                </a:cubicBezTo>
                <a:close/>
                <a:moveTo>
                  <a:pt x="24145" y="83056"/>
                </a:moveTo>
                <a:cubicBezTo>
                  <a:pt x="24691" y="83056"/>
                  <a:pt x="24976" y="82379"/>
                  <a:pt x="24582" y="81985"/>
                </a:cubicBezTo>
                <a:cubicBezTo>
                  <a:pt x="24189" y="81592"/>
                  <a:pt x="23511" y="81876"/>
                  <a:pt x="23511" y="82422"/>
                </a:cubicBezTo>
                <a:cubicBezTo>
                  <a:pt x="23511" y="82772"/>
                  <a:pt x="23796" y="83056"/>
                  <a:pt x="24145" y="83056"/>
                </a:cubicBezTo>
                <a:close/>
                <a:moveTo>
                  <a:pt x="19316" y="82925"/>
                </a:moveTo>
                <a:cubicBezTo>
                  <a:pt x="19753" y="82925"/>
                  <a:pt x="19972" y="82401"/>
                  <a:pt x="19666" y="82095"/>
                </a:cubicBezTo>
                <a:cubicBezTo>
                  <a:pt x="19360" y="81767"/>
                  <a:pt x="18814" y="81985"/>
                  <a:pt x="18814" y="82444"/>
                </a:cubicBezTo>
                <a:cubicBezTo>
                  <a:pt x="18814" y="82707"/>
                  <a:pt x="19032" y="82925"/>
                  <a:pt x="19316" y="82925"/>
                </a:cubicBezTo>
                <a:close/>
                <a:moveTo>
                  <a:pt x="14487" y="82794"/>
                </a:moveTo>
                <a:cubicBezTo>
                  <a:pt x="14815" y="82794"/>
                  <a:pt x="14968" y="82401"/>
                  <a:pt x="14749" y="82182"/>
                </a:cubicBezTo>
                <a:cubicBezTo>
                  <a:pt x="14509" y="81942"/>
                  <a:pt x="14137" y="82117"/>
                  <a:pt x="14137" y="82444"/>
                </a:cubicBezTo>
                <a:cubicBezTo>
                  <a:pt x="14116" y="82641"/>
                  <a:pt x="14290" y="82794"/>
                  <a:pt x="14487" y="82794"/>
                </a:cubicBezTo>
                <a:close/>
                <a:moveTo>
                  <a:pt x="9658" y="82663"/>
                </a:moveTo>
                <a:cubicBezTo>
                  <a:pt x="9855" y="82663"/>
                  <a:pt x="9964" y="82422"/>
                  <a:pt x="9833" y="82269"/>
                </a:cubicBezTo>
                <a:cubicBezTo>
                  <a:pt x="9680" y="82117"/>
                  <a:pt x="9440" y="82226"/>
                  <a:pt x="9440" y="82422"/>
                </a:cubicBezTo>
                <a:cubicBezTo>
                  <a:pt x="9440" y="82554"/>
                  <a:pt x="9527" y="82663"/>
                  <a:pt x="9658" y="82663"/>
                </a:cubicBezTo>
                <a:close/>
                <a:moveTo>
                  <a:pt x="4829" y="82510"/>
                </a:moveTo>
                <a:cubicBezTo>
                  <a:pt x="4873" y="82510"/>
                  <a:pt x="4916" y="82466"/>
                  <a:pt x="4916" y="82422"/>
                </a:cubicBezTo>
                <a:cubicBezTo>
                  <a:pt x="4916" y="82379"/>
                  <a:pt x="4873" y="82357"/>
                  <a:pt x="4829" y="82335"/>
                </a:cubicBezTo>
                <a:cubicBezTo>
                  <a:pt x="4785" y="82357"/>
                  <a:pt x="4763" y="82379"/>
                  <a:pt x="4763" y="82422"/>
                </a:cubicBezTo>
                <a:cubicBezTo>
                  <a:pt x="4763" y="82466"/>
                  <a:pt x="4785" y="82510"/>
                  <a:pt x="4829" y="82510"/>
                </a:cubicBezTo>
                <a:close/>
                <a:moveTo>
                  <a:pt x="154442" y="77615"/>
                </a:moveTo>
                <a:cubicBezTo>
                  <a:pt x="154442" y="77615"/>
                  <a:pt x="154442" y="77593"/>
                  <a:pt x="154442" y="77593"/>
                </a:cubicBezTo>
                <a:close/>
                <a:moveTo>
                  <a:pt x="149613" y="77725"/>
                </a:moveTo>
                <a:cubicBezTo>
                  <a:pt x="149787" y="77725"/>
                  <a:pt x="149482" y="77419"/>
                  <a:pt x="149482" y="77593"/>
                </a:cubicBezTo>
                <a:cubicBezTo>
                  <a:pt x="149482" y="77659"/>
                  <a:pt x="149547" y="77725"/>
                  <a:pt x="149613" y="77725"/>
                </a:cubicBezTo>
                <a:close/>
                <a:moveTo>
                  <a:pt x="144784" y="77856"/>
                </a:moveTo>
                <a:cubicBezTo>
                  <a:pt x="145002" y="77856"/>
                  <a:pt x="145111" y="77572"/>
                  <a:pt x="144958" y="77419"/>
                </a:cubicBezTo>
                <a:cubicBezTo>
                  <a:pt x="144805" y="77266"/>
                  <a:pt x="144521" y="77375"/>
                  <a:pt x="144521" y="77593"/>
                </a:cubicBezTo>
                <a:cubicBezTo>
                  <a:pt x="144521" y="77746"/>
                  <a:pt x="144631" y="77856"/>
                  <a:pt x="144784" y="77856"/>
                </a:cubicBezTo>
                <a:close/>
                <a:moveTo>
                  <a:pt x="139955" y="78009"/>
                </a:moveTo>
                <a:cubicBezTo>
                  <a:pt x="140304" y="78009"/>
                  <a:pt x="140501" y="77572"/>
                  <a:pt x="140239" y="77309"/>
                </a:cubicBezTo>
                <a:cubicBezTo>
                  <a:pt x="139976" y="77069"/>
                  <a:pt x="139561" y="77244"/>
                  <a:pt x="139561" y="77593"/>
                </a:cubicBezTo>
                <a:cubicBezTo>
                  <a:pt x="139561" y="77834"/>
                  <a:pt x="139736" y="78009"/>
                  <a:pt x="139955" y="78009"/>
                </a:cubicBezTo>
                <a:close/>
                <a:moveTo>
                  <a:pt x="135126" y="78140"/>
                </a:moveTo>
                <a:cubicBezTo>
                  <a:pt x="135628" y="78140"/>
                  <a:pt x="135868" y="77550"/>
                  <a:pt x="135519" y="77200"/>
                </a:cubicBezTo>
                <a:cubicBezTo>
                  <a:pt x="135169" y="76850"/>
                  <a:pt x="134579" y="77113"/>
                  <a:pt x="134579" y="77593"/>
                </a:cubicBezTo>
                <a:cubicBezTo>
                  <a:pt x="134579" y="77899"/>
                  <a:pt x="134820" y="78140"/>
                  <a:pt x="135126" y="78140"/>
                </a:cubicBezTo>
                <a:close/>
                <a:moveTo>
                  <a:pt x="130297" y="78271"/>
                </a:moveTo>
                <a:cubicBezTo>
                  <a:pt x="130908" y="78271"/>
                  <a:pt x="131192" y="77550"/>
                  <a:pt x="130777" y="77135"/>
                </a:cubicBezTo>
                <a:cubicBezTo>
                  <a:pt x="130362" y="76698"/>
                  <a:pt x="129641" y="77003"/>
                  <a:pt x="129641" y="77593"/>
                </a:cubicBezTo>
                <a:cubicBezTo>
                  <a:pt x="129641" y="77965"/>
                  <a:pt x="129925" y="78271"/>
                  <a:pt x="130297" y="78271"/>
                </a:cubicBezTo>
                <a:close/>
                <a:moveTo>
                  <a:pt x="125489" y="78424"/>
                </a:moveTo>
                <a:cubicBezTo>
                  <a:pt x="126210" y="78424"/>
                  <a:pt x="126582" y="77528"/>
                  <a:pt x="126057" y="77025"/>
                </a:cubicBezTo>
                <a:cubicBezTo>
                  <a:pt x="125533" y="76501"/>
                  <a:pt x="124659" y="76872"/>
                  <a:pt x="124659" y="77593"/>
                </a:cubicBezTo>
                <a:cubicBezTo>
                  <a:pt x="124659" y="78052"/>
                  <a:pt x="125030" y="78424"/>
                  <a:pt x="125489" y="78424"/>
                </a:cubicBezTo>
                <a:close/>
                <a:moveTo>
                  <a:pt x="120660" y="78555"/>
                </a:moveTo>
                <a:cubicBezTo>
                  <a:pt x="121491" y="78555"/>
                  <a:pt x="121928" y="77528"/>
                  <a:pt x="121338" y="76938"/>
                </a:cubicBezTo>
                <a:cubicBezTo>
                  <a:pt x="120726" y="76326"/>
                  <a:pt x="119699" y="76763"/>
                  <a:pt x="119699" y="77593"/>
                </a:cubicBezTo>
                <a:cubicBezTo>
                  <a:pt x="119699" y="78118"/>
                  <a:pt x="120136" y="78555"/>
                  <a:pt x="120660" y="78555"/>
                </a:cubicBezTo>
                <a:close/>
                <a:moveTo>
                  <a:pt x="115831" y="78686"/>
                </a:moveTo>
                <a:cubicBezTo>
                  <a:pt x="116793" y="78686"/>
                  <a:pt x="117295" y="77506"/>
                  <a:pt x="116596" y="76829"/>
                </a:cubicBezTo>
                <a:cubicBezTo>
                  <a:pt x="115919" y="76129"/>
                  <a:pt x="114739" y="76610"/>
                  <a:pt x="114739" y="77593"/>
                </a:cubicBezTo>
                <a:cubicBezTo>
                  <a:pt x="114739" y="78205"/>
                  <a:pt x="115219" y="78686"/>
                  <a:pt x="115831" y="78686"/>
                </a:cubicBezTo>
                <a:close/>
                <a:moveTo>
                  <a:pt x="111002" y="78839"/>
                </a:moveTo>
                <a:cubicBezTo>
                  <a:pt x="112095" y="78839"/>
                  <a:pt x="112641" y="77506"/>
                  <a:pt x="111876" y="76719"/>
                </a:cubicBezTo>
                <a:cubicBezTo>
                  <a:pt x="111090" y="75955"/>
                  <a:pt x="109779" y="76501"/>
                  <a:pt x="109779" y="77593"/>
                </a:cubicBezTo>
                <a:cubicBezTo>
                  <a:pt x="109779" y="78271"/>
                  <a:pt x="110325" y="78839"/>
                  <a:pt x="111002" y="78839"/>
                </a:cubicBezTo>
                <a:close/>
                <a:moveTo>
                  <a:pt x="106173" y="78970"/>
                </a:moveTo>
                <a:cubicBezTo>
                  <a:pt x="107397" y="78970"/>
                  <a:pt x="108009" y="77484"/>
                  <a:pt x="107135" y="76632"/>
                </a:cubicBezTo>
                <a:cubicBezTo>
                  <a:pt x="106282" y="75780"/>
                  <a:pt x="104818" y="76392"/>
                  <a:pt x="104818" y="77593"/>
                </a:cubicBezTo>
                <a:cubicBezTo>
                  <a:pt x="104818" y="78358"/>
                  <a:pt x="105430" y="78970"/>
                  <a:pt x="106173" y="78970"/>
                </a:cubicBezTo>
                <a:close/>
                <a:moveTo>
                  <a:pt x="101344" y="79101"/>
                </a:moveTo>
                <a:cubicBezTo>
                  <a:pt x="102677" y="79101"/>
                  <a:pt x="103354" y="77484"/>
                  <a:pt x="102415" y="76545"/>
                </a:cubicBezTo>
                <a:cubicBezTo>
                  <a:pt x="101475" y="75583"/>
                  <a:pt x="99858" y="76260"/>
                  <a:pt x="99858" y="77593"/>
                </a:cubicBezTo>
                <a:cubicBezTo>
                  <a:pt x="99858" y="78424"/>
                  <a:pt x="100514" y="79101"/>
                  <a:pt x="101344" y="79101"/>
                </a:cubicBezTo>
                <a:close/>
                <a:moveTo>
                  <a:pt x="96537" y="79210"/>
                </a:moveTo>
                <a:cubicBezTo>
                  <a:pt x="97979" y="79210"/>
                  <a:pt x="98700" y="77484"/>
                  <a:pt x="97673" y="76457"/>
                </a:cubicBezTo>
                <a:cubicBezTo>
                  <a:pt x="96646" y="75430"/>
                  <a:pt x="94898" y="76151"/>
                  <a:pt x="94898" y="77593"/>
                </a:cubicBezTo>
                <a:cubicBezTo>
                  <a:pt x="94898" y="78489"/>
                  <a:pt x="95641" y="79210"/>
                  <a:pt x="96537" y="79210"/>
                </a:cubicBezTo>
                <a:close/>
                <a:moveTo>
                  <a:pt x="91708" y="79341"/>
                </a:moveTo>
                <a:cubicBezTo>
                  <a:pt x="93259" y="79341"/>
                  <a:pt x="94024" y="77462"/>
                  <a:pt x="92932" y="76370"/>
                </a:cubicBezTo>
                <a:cubicBezTo>
                  <a:pt x="91839" y="75277"/>
                  <a:pt x="89960" y="76042"/>
                  <a:pt x="89960" y="77593"/>
                </a:cubicBezTo>
                <a:cubicBezTo>
                  <a:pt x="89960" y="78555"/>
                  <a:pt x="90747" y="79341"/>
                  <a:pt x="91708" y="79341"/>
                </a:cubicBezTo>
                <a:close/>
                <a:moveTo>
                  <a:pt x="86879" y="79451"/>
                </a:moveTo>
                <a:cubicBezTo>
                  <a:pt x="88540" y="79451"/>
                  <a:pt x="89370" y="77462"/>
                  <a:pt x="88190" y="76282"/>
                </a:cubicBezTo>
                <a:cubicBezTo>
                  <a:pt x="87010" y="75102"/>
                  <a:pt x="85022" y="75933"/>
                  <a:pt x="85022" y="77593"/>
                </a:cubicBezTo>
                <a:cubicBezTo>
                  <a:pt x="85022" y="78620"/>
                  <a:pt x="85852" y="79451"/>
                  <a:pt x="86879" y="79451"/>
                </a:cubicBezTo>
                <a:close/>
                <a:moveTo>
                  <a:pt x="82050" y="79538"/>
                </a:moveTo>
                <a:cubicBezTo>
                  <a:pt x="83776" y="79538"/>
                  <a:pt x="84650" y="77440"/>
                  <a:pt x="83426" y="76217"/>
                </a:cubicBezTo>
                <a:cubicBezTo>
                  <a:pt x="82203" y="75015"/>
                  <a:pt x="80105" y="75867"/>
                  <a:pt x="80105" y="77593"/>
                </a:cubicBezTo>
                <a:cubicBezTo>
                  <a:pt x="80105" y="78664"/>
                  <a:pt x="80979" y="79538"/>
                  <a:pt x="82050" y="79538"/>
                </a:cubicBezTo>
                <a:close/>
                <a:moveTo>
                  <a:pt x="77221" y="79560"/>
                </a:moveTo>
                <a:cubicBezTo>
                  <a:pt x="78969" y="79560"/>
                  <a:pt x="79843" y="77440"/>
                  <a:pt x="78619" y="76217"/>
                </a:cubicBezTo>
                <a:cubicBezTo>
                  <a:pt x="77374" y="74971"/>
                  <a:pt x="75254" y="75845"/>
                  <a:pt x="75254" y="77593"/>
                </a:cubicBezTo>
                <a:cubicBezTo>
                  <a:pt x="75254" y="78686"/>
                  <a:pt x="76128" y="79560"/>
                  <a:pt x="77221" y="79560"/>
                </a:cubicBezTo>
                <a:close/>
                <a:moveTo>
                  <a:pt x="72392" y="79538"/>
                </a:moveTo>
                <a:cubicBezTo>
                  <a:pt x="74118" y="79538"/>
                  <a:pt x="74992" y="77440"/>
                  <a:pt x="73768" y="76217"/>
                </a:cubicBezTo>
                <a:cubicBezTo>
                  <a:pt x="72545" y="75015"/>
                  <a:pt x="70447" y="75867"/>
                  <a:pt x="70447" y="77593"/>
                </a:cubicBezTo>
                <a:cubicBezTo>
                  <a:pt x="70447" y="78664"/>
                  <a:pt x="71321" y="79538"/>
                  <a:pt x="72392" y="79538"/>
                </a:cubicBezTo>
                <a:close/>
                <a:moveTo>
                  <a:pt x="67563" y="79451"/>
                </a:moveTo>
                <a:cubicBezTo>
                  <a:pt x="69223" y="79451"/>
                  <a:pt x="70032" y="77462"/>
                  <a:pt x="68874" y="76304"/>
                </a:cubicBezTo>
                <a:cubicBezTo>
                  <a:pt x="67716" y="75124"/>
                  <a:pt x="65727" y="75955"/>
                  <a:pt x="65727" y="77593"/>
                </a:cubicBezTo>
                <a:cubicBezTo>
                  <a:pt x="65727" y="78620"/>
                  <a:pt x="66558" y="79451"/>
                  <a:pt x="67563" y="79451"/>
                </a:cubicBezTo>
                <a:close/>
                <a:moveTo>
                  <a:pt x="62734" y="79341"/>
                </a:moveTo>
                <a:cubicBezTo>
                  <a:pt x="64285" y="79341"/>
                  <a:pt x="65072" y="77462"/>
                  <a:pt x="63979" y="76370"/>
                </a:cubicBezTo>
                <a:cubicBezTo>
                  <a:pt x="62887" y="75277"/>
                  <a:pt x="61008" y="76042"/>
                  <a:pt x="61008" y="77593"/>
                </a:cubicBezTo>
                <a:cubicBezTo>
                  <a:pt x="61008" y="78555"/>
                  <a:pt x="61794" y="79341"/>
                  <a:pt x="62734" y="79341"/>
                </a:cubicBezTo>
                <a:close/>
                <a:moveTo>
                  <a:pt x="57927" y="79210"/>
                </a:moveTo>
                <a:cubicBezTo>
                  <a:pt x="59369" y="79210"/>
                  <a:pt x="60090" y="77484"/>
                  <a:pt x="59063" y="76457"/>
                </a:cubicBezTo>
                <a:cubicBezTo>
                  <a:pt x="58058" y="75430"/>
                  <a:pt x="56310" y="76151"/>
                  <a:pt x="56310" y="77593"/>
                </a:cubicBezTo>
                <a:cubicBezTo>
                  <a:pt x="56310" y="78489"/>
                  <a:pt x="57031" y="79210"/>
                  <a:pt x="57927" y="79210"/>
                </a:cubicBezTo>
                <a:close/>
                <a:moveTo>
                  <a:pt x="53098" y="79101"/>
                </a:moveTo>
                <a:cubicBezTo>
                  <a:pt x="54409" y="79101"/>
                  <a:pt x="55086" y="77506"/>
                  <a:pt x="54146" y="76566"/>
                </a:cubicBezTo>
                <a:cubicBezTo>
                  <a:pt x="53207" y="75627"/>
                  <a:pt x="51612" y="76304"/>
                  <a:pt x="51612" y="77615"/>
                </a:cubicBezTo>
                <a:cubicBezTo>
                  <a:pt x="51612" y="78446"/>
                  <a:pt x="52267" y="79101"/>
                  <a:pt x="53098" y="79101"/>
                </a:cubicBezTo>
                <a:close/>
                <a:moveTo>
                  <a:pt x="48268" y="78970"/>
                </a:moveTo>
                <a:cubicBezTo>
                  <a:pt x="49470" y="78948"/>
                  <a:pt x="50060" y="77506"/>
                  <a:pt x="49208" y="76654"/>
                </a:cubicBezTo>
                <a:cubicBezTo>
                  <a:pt x="48356" y="75823"/>
                  <a:pt x="46914" y="76413"/>
                  <a:pt x="46914" y="77615"/>
                </a:cubicBezTo>
                <a:cubicBezTo>
                  <a:pt x="46914" y="78358"/>
                  <a:pt x="47504" y="78970"/>
                  <a:pt x="48268" y="78970"/>
                </a:cubicBezTo>
                <a:close/>
                <a:moveTo>
                  <a:pt x="43439" y="78839"/>
                </a:moveTo>
                <a:cubicBezTo>
                  <a:pt x="44532" y="78839"/>
                  <a:pt x="45078" y="77528"/>
                  <a:pt x="44313" y="76763"/>
                </a:cubicBezTo>
                <a:cubicBezTo>
                  <a:pt x="43549" y="75976"/>
                  <a:pt x="42238" y="76523"/>
                  <a:pt x="42238" y="77615"/>
                </a:cubicBezTo>
                <a:cubicBezTo>
                  <a:pt x="42216" y="78293"/>
                  <a:pt x="42762" y="78839"/>
                  <a:pt x="43439" y="78839"/>
                </a:cubicBezTo>
                <a:close/>
                <a:moveTo>
                  <a:pt x="38610" y="78708"/>
                </a:moveTo>
                <a:cubicBezTo>
                  <a:pt x="39594" y="78708"/>
                  <a:pt x="40074" y="77528"/>
                  <a:pt x="39397" y="76829"/>
                </a:cubicBezTo>
                <a:cubicBezTo>
                  <a:pt x="38698" y="76151"/>
                  <a:pt x="37518" y="76632"/>
                  <a:pt x="37518" y="77615"/>
                </a:cubicBezTo>
                <a:cubicBezTo>
                  <a:pt x="37518" y="78205"/>
                  <a:pt x="38020" y="78708"/>
                  <a:pt x="38610" y="78708"/>
                </a:cubicBezTo>
                <a:close/>
                <a:moveTo>
                  <a:pt x="33803" y="78555"/>
                </a:moveTo>
                <a:cubicBezTo>
                  <a:pt x="34634" y="78555"/>
                  <a:pt x="35049" y="77550"/>
                  <a:pt x="34459" y="76960"/>
                </a:cubicBezTo>
                <a:cubicBezTo>
                  <a:pt x="33869" y="76370"/>
                  <a:pt x="32864" y="76785"/>
                  <a:pt x="32864" y="77615"/>
                </a:cubicBezTo>
                <a:cubicBezTo>
                  <a:pt x="32864" y="78140"/>
                  <a:pt x="33279" y="78555"/>
                  <a:pt x="33803" y="78555"/>
                </a:cubicBezTo>
                <a:close/>
                <a:moveTo>
                  <a:pt x="28974" y="78424"/>
                </a:moveTo>
                <a:cubicBezTo>
                  <a:pt x="29673" y="78424"/>
                  <a:pt x="30045" y="77550"/>
                  <a:pt x="29542" y="77047"/>
                </a:cubicBezTo>
                <a:cubicBezTo>
                  <a:pt x="29018" y="76545"/>
                  <a:pt x="28166" y="76916"/>
                  <a:pt x="28166" y="77615"/>
                </a:cubicBezTo>
                <a:cubicBezTo>
                  <a:pt x="28166" y="78074"/>
                  <a:pt x="28515" y="78424"/>
                  <a:pt x="28974" y="78424"/>
                </a:cubicBezTo>
                <a:close/>
                <a:moveTo>
                  <a:pt x="24145" y="78293"/>
                </a:moveTo>
                <a:cubicBezTo>
                  <a:pt x="24735" y="78293"/>
                  <a:pt x="25041" y="77572"/>
                  <a:pt x="24604" y="77135"/>
                </a:cubicBezTo>
                <a:cubicBezTo>
                  <a:pt x="24189" y="76719"/>
                  <a:pt x="23468" y="77025"/>
                  <a:pt x="23468" y="77615"/>
                </a:cubicBezTo>
                <a:cubicBezTo>
                  <a:pt x="23468" y="77987"/>
                  <a:pt x="23774" y="78293"/>
                  <a:pt x="24145" y="78293"/>
                </a:cubicBezTo>
                <a:close/>
                <a:moveTo>
                  <a:pt x="19316" y="78140"/>
                </a:moveTo>
                <a:cubicBezTo>
                  <a:pt x="19775" y="78140"/>
                  <a:pt x="20015" y="77572"/>
                  <a:pt x="19688" y="77244"/>
                </a:cubicBezTo>
                <a:cubicBezTo>
                  <a:pt x="19360" y="76916"/>
                  <a:pt x="18792" y="77156"/>
                  <a:pt x="18792" y="77615"/>
                </a:cubicBezTo>
                <a:cubicBezTo>
                  <a:pt x="18792" y="77899"/>
                  <a:pt x="19032" y="78140"/>
                  <a:pt x="19316" y="78140"/>
                </a:cubicBezTo>
                <a:close/>
                <a:moveTo>
                  <a:pt x="14487" y="78009"/>
                </a:moveTo>
                <a:cubicBezTo>
                  <a:pt x="14837" y="78009"/>
                  <a:pt x="14990" y="77593"/>
                  <a:pt x="14749" y="77353"/>
                </a:cubicBezTo>
                <a:cubicBezTo>
                  <a:pt x="14509" y="77113"/>
                  <a:pt x="14116" y="77266"/>
                  <a:pt x="14094" y="77615"/>
                </a:cubicBezTo>
                <a:cubicBezTo>
                  <a:pt x="14094" y="77834"/>
                  <a:pt x="14269" y="78009"/>
                  <a:pt x="14487" y="78009"/>
                </a:cubicBezTo>
                <a:close/>
                <a:moveTo>
                  <a:pt x="9658" y="77856"/>
                </a:moveTo>
                <a:cubicBezTo>
                  <a:pt x="9877" y="77856"/>
                  <a:pt x="9986" y="77615"/>
                  <a:pt x="9833" y="77462"/>
                </a:cubicBezTo>
                <a:cubicBezTo>
                  <a:pt x="9680" y="77309"/>
                  <a:pt x="9418" y="77419"/>
                  <a:pt x="9418" y="77615"/>
                </a:cubicBezTo>
                <a:cubicBezTo>
                  <a:pt x="9418" y="77746"/>
                  <a:pt x="9527" y="77856"/>
                  <a:pt x="9658" y="77856"/>
                </a:cubicBezTo>
                <a:close/>
                <a:moveTo>
                  <a:pt x="4829" y="77725"/>
                </a:moveTo>
                <a:cubicBezTo>
                  <a:pt x="4895" y="77725"/>
                  <a:pt x="4938" y="77681"/>
                  <a:pt x="4938" y="77615"/>
                </a:cubicBezTo>
                <a:cubicBezTo>
                  <a:pt x="4938" y="77484"/>
                  <a:pt x="4742" y="77484"/>
                  <a:pt x="4742" y="77615"/>
                </a:cubicBezTo>
                <a:cubicBezTo>
                  <a:pt x="4720" y="77681"/>
                  <a:pt x="4785" y="77725"/>
                  <a:pt x="4829" y="77725"/>
                </a:cubicBezTo>
                <a:close/>
                <a:moveTo>
                  <a:pt x="154442" y="72808"/>
                </a:moveTo>
                <a:lnTo>
                  <a:pt x="154442" y="72808"/>
                </a:lnTo>
                <a:cubicBezTo>
                  <a:pt x="154442" y="72808"/>
                  <a:pt x="154442" y="72808"/>
                  <a:pt x="154442" y="72808"/>
                </a:cubicBezTo>
                <a:close/>
                <a:moveTo>
                  <a:pt x="149613" y="72939"/>
                </a:moveTo>
                <a:cubicBezTo>
                  <a:pt x="149831" y="72939"/>
                  <a:pt x="149460" y="72590"/>
                  <a:pt x="149482" y="72808"/>
                </a:cubicBezTo>
                <a:cubicBezTo>
                  <a:pt x="149482" y="72874"/>
                  <a:pt x="149525" y="72939"/>
                  <a:pt x="149613" y="72939"/>
                </a:cubicBezTo>
                <a:close/>
                <a:moveTo>
                  <a:pt x="144784" y="73070"/>
                </a:moveTo>
                <a:cubicBezTo>
                  <a:pt x="144937" y="73070"/>
                  <a:pt x="145046" y="72939"/>
                  <a:pt x="145046" y="72786"/>
                </a:cubicBezTo>
                <a:cubicBezTo>
                  <a:pt x="145046" y="72437"/>
                  <a:pt x="144500" y="72437"/>
                  <a:pt x="144500" y="72786"/>
                </a:cubicBezTo>
                <a:cubicBezTo>
                  <a:pt x="144500" y="72939"/>
                  <a:pt x="144631" y="73070"/>
                  <a:pt x="144784" y="73070"/>
                </a:cubicBezTo>
                <a:close/>
                <a:moveTo>
                  <a:pt x="139955" y="73223"/>
                </a:moveTo>
                <a:cubicBezTo>
                  <a:pt x="140326" y="73223"/>
                  <a:pt x="140501" y="72764"/>
                  <a:pt x="140239" y="72502"/>
                </a:cubicBezTo>
                <a:cubicBezTo>
                  <a:pt x="139976" y="72240"/>
                  <a:pt x="139539" y="72437"/>
                  <a:pt x="139539" y="72808"/>
                </a:cubicBezTo>
                <a:cubicBezTo>
                  <a:pt x="139539" y="73027"/>
                  <a:pt x="139736" y="73223"/>
                  <a:pt x="139955" y="73223"/>
                </a:cubicBezTo>
                <a:close/>
                <a:moveTo>
                  <a:pt x="135126" y="73354"/>
                </a:moveTo>
                <a:cubicBezTo>
                  <a:pt x="135628" y="73354"/>
                  <a:pt x="135868" y="72764"/>
                  <a:pt x="135519" y="72415"/>
                </a:cubicBezTo>
                <a:cubicBezTo>
                  <a:pt x="135169" y="72065"/>
                  <a:pt x="134579" y="72305"/>
                  <a:pt x="134579" y="72808"/>
                </a:cubicBezTo>
                <a:cubicBezTo>
                  <a:pt x="134579" y="73114"/>
                  <a:pt x="134820" y="73354"/>
                  <a:pt x="135126" y="73354"/>
                </a:cubicBezTo>
                <a:close/>
                <a:moveTo>
                  <a:pt x="130297" y="73507"/>
                </a:moveTo>
                <a:cubicBezTo>
                  <a:pt x="130930" y="73485"/>
                  <a:pt x="131236" y="72742"/>
                  <a:pt x="130799" y="72305"/>
                </a:cubicBezTo>
                <a:cubicBezTo>
                  <a:pt x="130362" y="71868"/>
                  <a:pt x="129597" y="72174"/>
                  <a:pt x="129619" y="72808"/>
                </a:cubicBezTo>
                <a:cubicBezTo>
                  <a:pt x="129619" y="73180"/>
                  <a:pt x="129925" y="73507"/>
                  <a:pt x="130297" y="73507"/>
                </a:cubicBezTo>
                <a:close/>
                <a:moveTo>
                  <a:pt x="125489" y="73638"/>
                </a:moveTo>
                <a:cubicBezTo>
                  <a:pt x="126232" y="73638"/>
                  <a:pt x="126604" y="72721"/>
                  <a:pt x="126079" y="72196"/>
                </a:cubicBezTo>
                <a:cubicBezTo>
                  <a:pt x="125533" y="71672"/>
                  <a:pt x="124637" y="72043"/>
                  <a:pt x="124637" y="72808"/>
                </a:cubicBezTo>
                <a:cubicBezTo>
                  <a:pt x="124637" y="73267"/>
                  <a:pt x="125009" y="73638"/>
                  <a:pt x="125489" y="73638"/>
                </a:cubicBezTo>
                <a:close/>
                <a:moveTo>
                  <a:pt x="120660" y="73769"/>
                </a:moveTo>
                <a:cubicBezTo>
                  <a:pt x="121534" y="73769"/>
                  <a:pt x="121950" y="72721"/>
                  <a:pt x="121338" y="72109"/>
                </a:cubicBezTo>
                <a:cubicBezTo>
                  <a:pt x="120726" y="71497"/>
                  <a:pt x="119677" y="71934"/>
                  <a:pt x="119677" y="72808"/>
                </a:cubicBezTo>
                <a:cubicBezTo>
                  <a:pt x="119677" y="73332"/>
                  <a:pt x="120114" y="73769"/>
                  <a:pt x="120660" y="73769"/>
                </a:cubicBezTo>
                <a:close/>
                <a:moveTo>
                  <a:pt x="115831" y="73901"/>
                </a:moveTo>
                <a:cubicBezTo>
                  <a:pt x="116815" y="73901"/>
                  <a:pt x="117317" y="72721"/>
                  <a:pt x="116618" y="72000"/>
                </a:cubicBezTo>
                <a:cubicBezTo>
                  <a:pt x="115919" y="71300"/>
                  <a:pt x="114717" y="71803"/>
                  <a:pt x="114717" y="72808"/>
                </a:cubicBezTo>
                <a:cubicBezTo>
                  <a:pt x="114717" y="73420"/>
                  <a:pt x="115219" y="73901"/>
                  <a:pt x="115831" y="73901"/>
                </a:cubicBezTo>
                <a:close/>
                <a:moveTo>
                  <a:pt x="111002" y="74054"/>
                </a:moveTo>
                <a:cubicBezTo>
                  <a:pt x="112117" y="74054"/>
                  <a:pt x="112685" y="72699"/>
                  <a:pt x="111898" y="71912"/>
                </a:cubicBezTo>
                <a:cubicBezTo>
                  <a:pt x="111090" y="71104"/>
                  <a:pt x="109735" y="71672"/>
                  <a:pt x="109735" y="72808"/>
                </a:cubicBezTo>
                <a:cubicBezTo>
                  <a:pt x="109735" y="73485"/>
                  <a:pt x="110303" y="74054"/>
                  <a:pt x="111002" y="74054"/>
                </a:cubicBezTo>
                <a:close/>
                <a:moveTo>
                  <a:pt x="106173" y="74185"/>
                </a:moveTo>
                <a:cubicBezTo>
                  <a:pt x="107419" y="74185"/>
                  <a:pt x="108052" y="72699"/>
                  <a:pt x="107156" y="71803"/>
                </a:cubicBezTo>
                <a:cubicBezTo>
                  <a:pt x="106282" y="70929"/>
                  <a:pt x="104775" y="71563"/>
                  <a:pt x="104797" y="72808"/>
                </a:cubicBezTo>
                <a:cubicBezTo>
                  <a:pt x="104797" y="73573"/>
                  <a:pt x="105408" y="74185"/>
                  <a:pt x="106173" y="74185"/>
                </a:cubicBezTo>
                <a:close/>
                <a:moveTo>
                  <a:pt x="101344" y="74338"/>
                </a:moveTo>
                <a:cubicBezTo>
                  <a:pt x="102721" y="74338"/>
                  <a:pt x="103420" y="72677"/>
                  <a:pt x="102437" y="71716"/>
                </a:cubicBezTo>
                <a:cubicBezTo>
                  <a:pt x="101475" y="70732"/>
                  <a:pt x="99815" y="71431"/>
                  <a:pt x="99815" y="72808"/>
                </a:cubicBezTo>
                <a:cubicBezTo>
                  <a:pt x="99815" y="73660"/>
                  <a:pt x="100492" y="74338"/>
                  <a:pt x="101344" y="74338"/>
                </a:cubicBezTo>
                <a:close/>
                <a:moveTo>
                  <a:pt x="96537" y="74469"/>
                </a:moveTo>
                <a:cubicBezTo>
                  <a:pt x="98023" y="74469"/>
                  <a:pt x="98766" y="72655"/>
                  <a:pt x="97717" y="71606"/>
                </a:cubicBezTo>
                <a:cubicBezTo>
                  <a:pt x="96646" y="70557"/>
                  <a:pt x="94854" y="71300"/>
                  <a:pt x="94854" y="72786"/>
                </a:cubicBezTo>
                <a:cubicBezTo>
                  <a:pt x="94854" y="73704"/>
                  <a:pt x="95597" y="74469"/>
                  <a:pt x="96537" y="74469"/>
                </a:cubicBezTo>
                <a:close/>
                <a:moveTo>
                  <a:pt x="91708" y="74600"/>
                </a:moveTo>
                <a:cubicBezTo>
                  <a:pt x="93303" y="74600"/>
                  <a:pt x="94112" y="72655"/>
                  <a:pt x="92975" y="71497"/>
                </a:cubicBezTo>
                <a:cubicBezTo>
                  <a:pt x="91839" y="70361"/>
                  <a:pt x="89894" y="71169"/>
                  <a:pt x="89894" y="72786"/>
                </a:cubicBezTo>
                <a:cubicBezTo>
                  <a:pt x="89894" y="73791"/>
                  <a:pt x="90703" y="74600"/>
                  <a:pt x="91708" y="74600"/>
                </a:cubicBezTo>
                <a:close/>
                <a:moveTo>
                  <a:pt x="86879" y="74731"/>
                </a:moveTo>
                <a:cubicBezTo>
                  <a:pt x="88605" y="74731"/>
                  <a:pt x="89479" y="72633"/>
                  <a:pt x="88256" y="71410"/>
                </a:cubicBezTo>
                <a:cubicBezTo>
                  <a:pt x="87032" y="70186"/>
                  <a:pt x="84934" y="71060"/>
                  <a:pt x="84934" y="72786"/>
                </a:cubicBezTo>
                <a:cubicBezTo>
                  <a:pt x="84934" y="73857"/>
                  <a:pt x="85808" y="74731"/>
                  <a:pt x="86879" y="74731"/>
                </a:cubicBezTo>
                <a:close/>
                <a:moveTo>
                  <a:pt x="82050" y="74840"/>
                </a:moveTo>
                <a:cubicBezTo>
                  <a:pt x="83864" y="74840"/>
                  <a:pt x="84781" y="72633"/>
                  <a:pt x="83492" y="71344"/>
                </a:cubicBezTo>
                <a:cubicBezTo>
                  <a:pt x="82203" y="70055"/>
                  <a:pt x="79996" y="70973"/>
                  <a:pt x="79996" y="72786"/>
                </a:cubicBezTo>
                <a:cubicBezTo>
                  <a:pt x="79996" y="73922"/>
                  <a:pt x="80914" y="74840"/>
                  <a:pt x="82050" y="74840"/>
                </a:cubicBezTo>
                <a:close/>
                <a:moveTo>
                  <a:pt x="77221" y="74884"/>
                </a:moveTo>
                <a:cubicBezTo>
                  <a:pt x="79100" y="74884"/>
                  <a:pt x="80040" y="72633"/>
                  <a:pt x="78707" y="71300"/>
                </a:cubicBezTo>
                <a:cubicBezTo>
                  <a:pt x="77374" y="69967"/>
                  <a:pt x="75123" y="70907"/>
                  <a:pt x="75123" y="72786"/>
                </a:cubicBezTo>
                <a:cubicBezTo>
                  <a:pt x="75123" y="73944"/>
                  <a:pt x="76063" y="74884"/>
                  <a:pt x="77221" y="74884"/>
                </a:cubicBezTo>
                <a:close/>
                <a:moveTo>
                  <a:pt x="72392" y="74840"/>
                </a:moveTo>
                <a:cubicBezTo>
                  <a:pt x="74227" y="74840"/>
                  <a:pt x="75145" y="72633"/>
                  <a:pt x="73834" y="71344"/>
                </a:cubicBezTo>
                <a:cubicBezTo>
                  <a:pt x="72545" y="70055"/>
                  <a:pt x="70338" y="70973"/>
                  <a:pt x="70338" y="72786"/>
                </a:cubicBezTo>
                <a:cubicBezTo>
                  <a:pt x="70338" y="73922"/>
                  <a:pt x="71256" y="74840"/>
                  <a:pt x="72392" y="74840"/>
                </a:cubicBezTo>
                <a:close/>
                <a:moveTo>
                  <a:pt x="67563" y="74709"/>
                </a:moveTo>
                <a:cubicBezTo>
                  <a:pt x="69289" y="74709"/>
                  <a:pt x="70141" y="72633"/>
                  <a:pt x="68939" y="71431"/>
                </a:cubicBezTo>
                <a:cubicBezTo>
                  <a:pt x="67716" y="70208"/>
                  <a:pt x="65640" y="71060"/>
                  <a:pt x="65640" y="72786"/>
                </a:cubicBezTo>
                <a:cubicBezTo>
                  <a:pt x="65640" y="73857"/>
                  <a:pt x="66514" y="74709"/>
                  <a:pt x="67563" y="74709"/>
                </a:cubicBezTo>
                <a:close/>
                <a:moveTo>
                  <a:pt x="62734" y="74578"/>
                </a:moveTo>
                <a:cubicBezTo>
                  <a:pt x="64351" y="74578"/>
                  <a:pt x="65137" y="72655"/>
                  <a:pt x="64023" y="71519"/>
                </a:cubicBezTo>
                <a:cubicBezTo>
                  <a:pt x="62887" y="70383"/>
                  <a:pt x="60942" y="71191"/>
                  <a:pt x="60942" y="72786"/>
                </a:cubicBezTo>
                <a:cubicBezTo>
                  <a:pt x="60964" y="73769"/>
                  <a:pt x="61750" y="74578"/>
                  <a:pt x="62734" y="74578"/>
                </a:cubicBezTo>
                <a:close/>
                <a:moveTo>
                  <a:pt x="57927" y="74447"/>
                </a:moveTo>
                <a:cubicBezTo>
                  <a:pt x="59391" y="74447"/>
                  <a:pt x="60133" y="72655"/>
                  <a:pt x="59085" y="71606"/>
                </a:cubicBezTo>
                <a:cubicBezTo>
                  <a:pt x="58058" y="70557"/>
                  <a:pt x="56266" y="71300"/>
                  <a:pt x="56266" y="72786"/>
                </a:cubicBezTo>
                <a:cubicBezTo>
                  <a:pt x="56266" y="73704"/>
                  <a:pt x="57009" y="74447"/>
                  <a:pt x="57927" y="74447"/>
                </a:cubicBezTo>
                <a:close/>
                <a:moveTo>
                  <a:pt x="53098" y="74316"/>
                </a:moveTo>
                <a:cubicBezTo>
                  <a:pt x="54452" y="74316"/>
                  <a:pt x="55130" y="72677"/>
                  <a:pt x="54168" y="71716"/>
                </a:cubicBezTo>
                <a:cubicBezTo>
                  <a:pt x="53207" y="70754"/>
                  <a:pt x="51568" y="71431"/>
                  <a:pt x="51568" y="72786"/>
                </a:cubicBezTo>
                <a:cubicBezTo>
                  <a:pt x="51568" y="73638"/>
                  <a:pt x="52245" y="74316"/>
                  <a:pt x="53098" y="74316"/>
                </a:cubicBezTo>
                <a:close/>
                <a:moveTo>
                  <a:pt x="48268" y="74163"/>
                </a:moveTo>
                <a:cubicBezTo>
                  <a:pt x="49492" y="74163"/>
                  <a:pt x="50082" y="72677"/>
                  <a:pt x="49208" y="71825"/>
                </a:cubicBezTo>
                <a:cubicBezTo>
                  <a:pt x="48356" y="70973"/>
                  <a:pt x="46892" y="71584"/>
                  <a:pt x="46892" y="72808"/>
                </a:cubicBezTo>
                <a:cubicBezTo>
                  <a:pt x="46892" y="73551"/>
                  <a:pt x="47504" y="74163"/>
                  <a:pt x="48268" y="74163"/>
                </a:cubicBezTo>
                <a:close/>
                <a:moveTo>
                  <a:pt x="43439" y="74032"/>
                </a:moveTo>
                <a:cubicBezTo>
                  <a:pt x="44554" y="74032"/>
                  <a:pt x="45122" y="72699"/>
                  <a:pt x="44335" y="71912"/>
                </a:cubicBezTo>
                <a:cubicBezTo>
                  <a:pt x="43549" y="71126"/>
                  <a:pt x="42194" y="71672"/>
                  <a:pt x="42194" y="72786"/>
                </a:cubicBezTo>
                <a:cubicBezTo>
                  <a:pt x="42194" y="73485"/>
                  <a:pt x="42762" y="74032"/>
                  <a:pt x="43439" y="74032"/>
                </a:cubicBezTo>
                <a:close/>
                <a:moveTo>
                  <a:pt x="38610" y="73879"/>
                </a:moveTo>
                <a:cubicBezTo>
                  <a:pt x="39594" y="73879"/>
                  <a:pt x="40074" y="72699"/>
                  <a:pt x="39397" y="72021"/>
                </a:cubicBezTo>
                <a:cubicBezTo>
                  <a:pt x="38698" y="71322"/>
                  <a:pt x="37518" y="71825"/>
                  <a:pt x="37518" y="72786"/>
                </a:cubicBezTo>
                <a:cubicBezTo>
                  <a:pt x="37518" y="73398"/>
                  <a:pt x="38020" y="73879"/>
                  <a:pt x="38610" y="73879"/>
                </a:cubicBezTo>
                <a:close/>
                <a:moveTo>
                  <a:pt x="33781" y="73748"/>
                </a:moveTo>
                <a:cubicBezTo>
                  <a:pt x="34655" y="73748"/>
                  <a:pt x="35092" y="72721"/>
                  <a:pt x="34481" y="72109"/>
                </a:cubicBezTo>
                <a:cubicBezTo>
                  <a:pt x="33869" y="71497"/>
                  <a:pt x="32820" y="71934"/>
                  <a:pt x="32820" y="72786"/>
                </a:cubicBezTo>
                <a:cubicBezTo>
                  <a:pt x="32820" y="73311"/>
                  <a:pt x="33257" y="73748"/>
                  <a:pt x="33781" y="73748"/>
                </a:cubicBezTo>
                <a:close/>
                <a:moveTo>
                  <a:pt x="28974" y="73617"/>
                </a:moveTo>
                <a:cubicBezTo>
                  <a:pt x="29695" y="73617"/>
                  <a:pt x="30067" y="72742"/>
                  <a:pt x="29542" y="72218"/>
                </a:cubicBezTo>
                <a:cubicBezTo>
                  <a:pt x="29040" y="71694"/>
                  <a:pt x="28144" y="72065"/>
                  <a:pt x="28144" y="72786"/>
                </a:cubicBezTo>
                <a:cubicBezTo>
                  <a:pt x="28144" y="73245"/>
                  <a:pt x="28515" y="73617"/>
                  <a:pt x="28974" y="73617"/>
                </a:cubicBezTo>
                <a:close/>
                <a:moveTo>
                  <a:pt x="24145" y="73464"/>
                </a:moveTo>
                <a:cubicBezTo>
                  <a:pt x="24757" y="73464"/>
                  <a:pt x="25063" y="72742"/>
                  <a:pt x="24626" y="72305"/>
                </a:cubicBezTo>
                <a:cubicBezTo>
                  <a:pt x="24189" y="71868"/>
                  <a:pt x="23446" y="72174"/>
                  <a:pt x="23446" y="72786"/>
                </a:cubicBezTo>
                <a:cubicBezTo>
                  <a:pt x="23468" y="73158"/>
                  <a:pt x="23774" y="73464"/>
                  <a:pt x="24145" y="73464"/>
                </a:cubicBezTo>
                <a:close/>
                <a:moveTo>
                  <a:pt x="19316" y="73332"/>
                </a:moveTo>
                <a:cubicBezTo>
                  <a:pt x="19797" y="73332"/>
                  <a:pt x="20037" y="72742"/>
                  <a:pt x="19709" y="72393"/>
                </a:cubicBezTo>
                <a:cubicBezTo>
                  <a:pt x="19360" y="72065"/>
                  <a:pt x="18770" y="72305"/>
                  <a:pt x="18770" y="72786"/>
                </a:cubicBezTo>
                <a:cubicBezTo>
                  <a:pt x="18770" y="73092"/>
                  <a:pt x="19010" y="73332"/>
                  <a:pt x="19316" y="73332"/>
                </a:cubicBezTo>
                <a:close/>
                <a:moveTo>
                  <a:pt x="14487" y="73180"/>
                </a:moveTo>
                <a:cubicBezTo>
                  <a:pt x="14859" y="73201"/>
                  <a:pt x="15033" y="72764"/>
                  <a:pt x="14771" y="72502"/>
                </a:cubicBezTo>
                <a:cubicBezTo>
                  <a:pt x="14531" y="72240"/>
                  <a:pt x="14094" y="72437"/>
                  <a:pt x="14094" y="72786"/>
                </a:cubicBezTo>
                <a:cubicBezTo>
                  <a:pt x="14094" y="73005"/>
                  <a:pt x="14269" y="73180"/>
                  <a:pt x="14509" y="73180"/>
                </a:cubicBezTo>
                <a:close/>
                <a:moveTo>
                  <a:pt x="9658" y="73048"/>
                </a:moveTo>
                <a:cubicBezTo>
                  <a:pt x="9811" y="73048"/>
                  <a:pt x="9920" y="72939"/>
                  <a:pt x="9920" y="72786"/>
                </a:cubicBezTo>
                <a:cubicBezTo>
                  <a:pt x="9920" y="72458"/>
                  <a:pt x="9418" y="72458"/>
                  <a:pt x="9418" y="72786"/>
                </a:cubicBezTo>
                <a:cubicBezTo>
                  <a:pt x="9418" y="72917"/>
                  <a:pt x="9527" y="73048"/>
                  <a:pt x="9658" y="73048"/>
                </a:cubicBezTo>
                <a:close/>
                <a:moveTo>
                  <a:pt x="4829" y="72895"/>
                </a:moveTo>
                <a:cubicBezTo>
                  <a:pt x="4895" y="72917"/>
                  <a:pt x="4960" y="72852"/>
                  <a:pt x="4960" y="72786"/>
                </a:cubicBezTo>
                <a:cubicBezTo>
                  <a:pt x="4960" y="72633"/>
                  <a:pt x="4720" y="72633"/>
                  <a:pt x="4720" y="72786"/>
                </a:cubicBezTo>
                <a:cubicBezTo>
                  <a:pt x="4720" y="72852"/>
                  <a:pt x="4763" y="72917"/>
                  <a:pt x="4829" y="72895"/>
                </a:cubicBezTo>
                <a:close/>
                <a:moveTo>
                  <a:pt x="22" y="72808"/>
                </a:moveTo>
                <a:lnTo>
                  <a:pt x="22" y="72808"/>
                </a:lnTo>
                <a:cubicBezTo>
                  <a:pt x="22" y="72786"/>
                  <a:pt x="22" y="72786"/>
                  <a:pt x="22" y="72786"/>
                </a:cubicBezTo>
                <a:lnTo>
                  <a:pt x="0" y="72808"/>
                </a:lnTo>
                <a:close/>
                <a:moveTo>
                  <a:pt x="154442" y="67979"/>
                </a:moveTo>
                <a:cubicBezTo>
                  <a:pt x="154442" y="67979"/>
                  <a:pt x="154442" y="67979"/>
                  <a:pt x="154442" y="67957"/>
                </a:cubicBezTo>
                <a:cubicBezTo>
                  <a:pt x="154442" y="67957"/>
                  <a:pt x="154442" y="67957"/>
                  <a:pt x="154442" y="67957"/>
                </a:cubicBezTo>
                <a:lnTo>
                  <a:pt x="154442" y="67957"/>
                </a:lnTo>
                <a:cubicBezTo>
                  <a:pt x="154442" y="67957"/>
                  <a:pt x="154442" y="67979"/>
                  <a:pt x="154442" y="67979"/>
                </a:cubicBezTo>
                <a:close/>
                <a:moveTo>
                  <a:pt x="149613" y="68088"/>
                </a:moveTo>
                <a:cubicBezTo>
                  <a:pt x="149809" y="68088"/>
                  <a:pt x="149482" y="67760"/>
                  <a:pt x="149482" y="67957"/>
                </a:cubicBezTo>
                <a:cubicBezTo>
                  <a:pt x="149482" y="68045"/>
                  <a:pt x="149525" y="68088"/>
                  <a:pt x="149613" y="68088"/>
                </a:cubicBezTo>
                <a:close/>
                <a:moveTo>
                  <a:pt x="144784" y="68241"/>
                </a:moveTo>
                <a:cubicBezTo>
                  <a:pt x="145024" y="68241"/>
                  <a:pt x="145155" y="67957"/>
                  <a:pt x="144980" y="67782"/>
                </a:cubicBezTo>
                <a:cubicBezTo>
                  <a:pt x="144805" y="67608"/>
                  <a:pt x="144500" y="67717"/>
                  <a:pt x="144500" y="67979"/>
                </a:cubicBezTo>
                <a:cubicBezTo>
                  <a:pt x="144500" y="68132"/>
                  <a:pt x="144631" y="68241"/>
                  <a:pt x="144784" y="68241"/>
                </a:cubicBezTo>
                <a:close/>
                <a:moveTo>
                  <a:pt x="139955" y="68372"/>
                </a:moveTo>
                <a:cubicBezTo>
                  <a:pt x="140413" y="68307"/>
                  <a:pt x="140413" y="67629"/>
                  <a:pt x="139955" y="67564"/>
                </a:cubicBezTo>
                <a:cubicBezTo>
                  <a:pt x="139474" y="67476"/>
                  <a:pt x="139474" y="68460"/>
                  <a:pt x="139955" y="68372"/>
                </a:cubicBezTo>
                <a:close/>
                <a:moveTo>
                  <a:pt x="135126" y="68525"/>
                </a:moveTo>
                <a:cubicBezTo>
                  <a:pt x="135628" y="68525"/>
                  <a:pt x="135890" y="67913"/>
                  <a:pt x="135519" y="67564"/>
                </a:cubicBezTo>
                <a:cubicBezTo>
                  <a:pt x="135169" y="67214"/>
                  <a:pt x="134557" y="67455"/>
                  <a:pt x="134557" y="67957"/>
                </a:cubicBezTo>
                <a:cubicBezTo>
                  <a:pt x="134557" y="68263"/>
                  <a:pt x="134820" y="68525"/>
                  <a:pt x="135126" y="68525"/>
                </a:cubicBezTo>
                <a:close/>
                <a:moveTo>
                  <a:pt x="130297" y="68656"/>
                </a:moveTo>
                <a:cubicBezTo>
                  <a:pt x="130930" y="68656"/>
                  <a:pt x="131236" y="67913"/>
                  <a:pt x="130799" y="67476"/>
                </a:cubicBezTo>
                <a:cubicBezTo>
                  <a:pt x="130362" y="67039"/>
                  <a:pt x="129619" y="67345"/>
                  <a:pt x="129597" y="67957"/>
                </a:cubicBezTo>
                <a:cubicBezTo>
                  <a:pt x="129619" y="68350"/>
                  <a:pt x="129925" y="68656"/>
                  <a:pt x="130297" y="68656"/>
                </a:cubicBezTo>
                <a:close/>
                <a:moveTo>
                  <a:pt x="125467" y="68809"/>
                </a:moveTo>
                <a:cubicBezTo>
                  <a:pt x="126232" y="68809"/>
                  <a:pt x="126604" y="67892"/>
                  <a:pt x="126079" y="67367"/>
                </a:cubicBezTo>
                <a:cubicBezTo>
                  <a:pt x="125533" y="66821"/>
                  <a:pt x="124637" y="67214"/>
                  <a:pt x="124637" y="67957"/>
                </a:cubicBezTo>
                <a:cubicBezTo>
                  <a:pt x="124637" y="68438"/>
                  <a:pt x="125009" y="68809"/>
                  <a:pt x="125467" y="68809"/>
                </a:cubicBezTo>
                <a:close/>
                <a:moveTo>
                  <a:pt x="120660" y="68940"/>
                </a:moveTo>
                <a:cubicBezTo>
                  <a:pt x="121534" y="68940"/>
                  <a:pt x="121950" y="67892"/>
                  <a:pt x="121338" y="67258"/>
                </a:cubicBezTo>
                <a:cubicBezTo>
                  <a:pt x="120726" y="66646"/>
                  <a:pt x="119677" y="67083"/>
                  <a:pt x="119677" y="67957"/>
                </a:cubicBezTo>
                <a:cubicBezTo>
                  <a:pt x="119677" y="68503"/>
                  <a:pt x="120114" y="68940"/>
                  <a:pt x="120660" y="68940"/>
                </a:cubicBezTo>
                <a:close/>
                <a:moveTo>
                  <a:pt x="115831" y="69093"/>
                </a:moveTo>
                <a:cubicBezTo>
                  <a:pt x="116836" y="69093"/>
                  <a:pt x="117339" y="67870"/>
                  <a:pt x="116618" y="67171"/>
                </a:cubicBezTo>
                <a:cubicBezTo>
                  <a:pt x="115919" y="66449"/>
                  <a:pt x="114695" y="66952"/>
                  <a:pt x="114695" y="67957"/>
                </a:cubicBezTo>
                <a:cubicBezTo>
                  <a:pt x="114695" y="68591"/>
                  <a:pt x="115198" y="69093"/>
                  <a:pt x="115831" y="69093"/>
                </a:cubicBezTo>
                <a:close/>
                <a:moveTo>
                  <a:pt x="111002" y="69225"/>
                </a:moveTo>
                <a:cubicBezTo>
                  <a:pt x="112138" y="69225"/>
                  <a:pt x="112707" y="67870"/>
                  <a:pt x="111898" y="67061"/>
                </a:cubicBezTo>
                <a:cubicBezTo>
                  <a:pt x="111090" y="66253"/>
                  <a:pt x="109735" y="66821"/>
                  <a:pt x="109735" y="67957"/>
                </a:cubicBezTo>
                <a:cubicBezTo>
                  <a:pt x="109735" y="68656"/>
                  <a:pt x="110303" y="69225"/>
                  <a:pt x="111002" y="69225"/>
                </a:cubicBezTo>
                <a:close/>
                <a:moveTo>
                  <a:pt x="106173" y="69356"/>
                </a:moveTo>
                <a:cubicBezTo>
                  <a:pt x="107441" y="69377"/>
                  <a:pt x="108052" y="67848"/>
                  <a:pt x="107178" y="66974"/>
                </a:cubicBezTo>
                <a:cubicBezTo>
                  <a:pt x="106282" y="66078"/>
                  <a:pt x="104775" y="66712"/>
                  <a:pt x="104775" y="67957"/>
                </a:cubicBezTo>
                <a:cubicBezTo>
                  <a:pt x="104775" y="68744"/>
                  <a:pt x="105408" y="69356"/>
                  <a:pt x="106173" y="69356"/>
                </a:cubicBezTo>
                <a:close/>
                <a:moveTo>
                  <a:pt x="101344" y="69509"/>
                </a:moveTo>
                <a:cubicBezTo>
                  <a:pt x="102743" y="69509"/>
                  <a:pt x="103442" y="67848"/>
                  <a:pt x="102459" y="66865"/>
                </a:cubicBezTo>
                <a:cubicBezTo>
                  <a:pt x="101475" y="65881"/>
                  <a:pt x="99793" y="66581"/>
                  <a:pt x="99793" y="67957"/>
                </a:cubicBezTo>
                <a:cubicBezTo>
                  <a:pt x="99793" y="68809"/>
                  <a:pt x="100492" y="69509"/>
                  <a:pt x="101344" y="69509"/>
                </a:cubicBezTo>
                <a:close/>
                <a:moveTo>
                  <a:pt x="96515" y="69640"/>
                </a:moveTo>
                <a:cubicBezTo>
                  <a:pt x="98023" y="69640"/>
                  <a:pt x="98788" y="67826"/>
                  <a:pt x="97717" y="66755"/>
                </a:cubicBezTo>
                <a:cubicBezTo>
                  <a:pt x="96646" y="65707"/>
                  <a:pt x="94833" y="66449"/>
                  <a:pt x="94833" y="67957"/>
                </a:cubicBezTo>
                <a:cubicBezTo>
                  <a:pt x="94833" y="68897"/>
                  <a:pt x="95597" y="69640"/>
                  <a:pt x="96515" y="69640"/>
                </a:cubicBezTo>
                <a:close/>
                <a:moveTo>
                  <a:pt x="91708" y="69793"/>
                </a:moveTo>
                <a:cubicBezTo>
                  <a:pt x="93325" y="69793"/>
                  <a:pt x="94155" y="67826"/>
                  <a:pt x="92997" y="66668"/>
                </a:cubicBezTo>
                <a:cubicBezTo>
                  <a:pt x="91839" y="65510"/>
                  <a:pt x="89872" y="66318"/>
                  <a:pt x="89872" y="67957"/>
                </a:cubicBezTo>
                <a:cubicBezTo>
                  <a:pt x="89872" y="68984"/>
                  <a:pt x="90681" y="69793"/>
                  <a:pt x="91708" y="69793"/>
                </a:cubicBezTo>
                <a:close/>
                <a:moveTo>
                  <a:pt x="86879" y="69924"/>
                </a:moveTo>
                <a:cubicBezTo>
                  <a:pt x="88627" y="69924"/>
                  <a:pt x="89501" y="67804"/>
                  <a:pt x="88256" y="66581"/>
                </a:cubicBezTo>
                <a:cubicBezTo>
                  <a:pt x="87032" y="65335"/>
                  <a:pt x="84912" y="66209"/>
                  <a:pt x="84912" y="67957"/>
                </a:cubicBezTo>
                <a:cubicBezTo>
                  <a:pt x="84912" y="69050"/>
                  <a:pt x="85786" y="69924"/>
                  <a:pt x="86879" y="69924"/>
                </a:cubicBezTo>
                <a:close/>
                <a:moveTo>
                  <a:pt x="82050" y="70055"/>
                </a:moveTo>
                <a:cubicBezTo>
                  <a:pt x="83929" y="70055"/>
                  <a:pt x="84869" y="67804"/>
                  <a:pt x="83536" y="66471"/>
                </a:cubicBezTo>
                <a:cubicBezTo>
                  <a:pt x="82203" y="65138"/>
                  <a:pt x="79952" y="66078"/>
                  <a:pt x="79952" y="67957"/>
                </a:cubicBezTo>
                <a:cubicBezTo>
                  <a:pt x="79952" y="69115"/>
                  <a:pt x="80892" y="70055"/>
                  <a:pt x="82050" y="70055"/>
                </a:cubicBezTo>
                <a:close/>
                <a:moveTo>
                  <a:pt x="77221" y="70164"/>
                </a:moveTo>
                <a:cubicBezTo>
                  <a:pt x="79166" y="70164"/>
                  <a:pt x="80149" y="67804"/>
                  <a:pt x="78772" y="66428"/>
                </a:cubicBezTo>
                <a:cubicBezTo>
                  <a:pt x="77396" y="65051"/>
                  <a:pt x="75036" y="66034"/>
                  <a:pt x="75036" y="67979"/>
                </a:cubicBezTo>
                <a:cubicBezTo>
                  <a:pt x="75036" y="69181"/>
                  <a:pt x="76019" y="70164"/>
                  <a:pt x="77221" y="70164"/>
                </a:cubicBezTo>
                <a:close/>
                <a:moveTo>
                  <a:pt x="72392" y="70055"/>
                </a:moveTo>
                <a:cubicBezTo>
                  <a:pt x="74271" y="70055"/>
                  <a:pt x="75189" y="67804"/>
                  <a:pt x="73878" y="66493"/>
                </a:cubicBezTo>
                <a:cubicBezTo>
                  <a:pt x="72567" y="65160"/>
                  <a:pt x="70316" y="66100"/>
                  <a:pt x="70316" y="67957"/>
                </a:cubicBezTo>
                <a:cubicBezTo>
                  <a:pt x="70316" y="69115"/>
                  <a:pt x="71256" y="70055"/>
                  <a:pt x="72392" y="70055"/>
                </a:cubicBezTo>
                <a:close/>
                <a:moveTo>
                  <a:pt x="67563" y="69924"/>
                </a:moveTo>
                <a:cubicBezTo>
                  <a:pt x="69311" y="69924"/>
                  <a:pt x="70185" y="67804"/>
                  <a:pt x="68961" y="66581"/>
                </a:cubicBezTo>
                <a:cubicBezTo>
                  <a:pt x="67716" y="65335"/>
                  <a:pt x="65618" y="66209"/>
                  <a:pt x="65618" y="67957"/>
                </a:cubicBezTo>
                <a:cubicBezTo>
                  <a:pt x="65618" y="69050"/>
                  <a:pt x="66492" y="69924"/>
                  <a:pt x="67563" y="69924"/>
                </a:cubicBezTo>
                <a:close/>
                <a:moveTo>
                  <a:pt x="62734" y="69771"/>
                </a:moveTo>
                <a:cubicBezTo>
                  <a:pt x="64373" y="69793"/>
                  <a:pt x="65181" y="67826"/>
                  <a:pt x="64045" y="66668"/>
                </a:cubicBezTo>
                <a:cubicBezTo>
                  <a:pt x="62887" y="65532"/>
                  <a:pt x="60920" y="66340"/>
                  <a:pt x="60920" y="67957"/>
                </a:cubicBezTo>
                <a:cubicBezTo>
                  <a:pt x="60920" y="68962"/>
                  <a:pt x="61750" y="69771"/>
                  <a:pt x="62734" y="69771"/>
                </a:cubicBezTo>
                <a:close/>
                <a:moveTo>
                  <a:pt x="57927" y="69640"/>
                </a:moveTo>
                <a:cubicBezTo>
                  <a:pt x="59412" y="69640"/>
                  <a:pt x="60155" y="67826"/>
                  <a:pt x="59107" y="66777"/>
                </a:cubicBezTo>
                <a:cubicBezTo>
                  <a:pt x="58058" y="65728"/>
                  <a:pt x="56244" y="66471"/>
                  <a:pt x="56244" y="67957"/>
                </a:cubicBezTo>
                <a:cubicBezTo>
                  <a:pt x="56244" y="68875"/>
                  <a:pt x="56987" y="69640"/>
                  <a:pt x="57927" y="69640"/>
                </a:cubicBezTo>
                <a:close/>
                <a:moveTo>
                  <a:pt x="53098" y="69509"/>
                </a:moveTo>
                <a:cubicBezTo>
                  <a:pt x="54474" y="69509"/>
                  <a:pt x="55152" y="67848"/>
                  <a:pt x="54190" y="66865"/>
                </a:cubicBezTo>
                <a:cubicBezTo>
                  <a:pt x="53207" y="65903"/>
                  <a:pt x="51546" y="66581"/>
                  <a:pt x="51546" y="67957"/>
                </a:cubicBezTo>
                <a:cubicBezTo>
                  <a:pt x="51546" y="68809"/>
                  <a:pt x="52245" y="69509"/>
                  <a:pt x="53098" y="69509"/>
                </a:cubicBezTo>
                <a:close/>
                <a:moveTo>
                  <a:pt x="48268" y="69356"/>
                </a:moveTo>
                <a:cubicBezTo>
                  <a:pt x="49514" y="69356"/>
                  <a:pt x="50126" y="67848"/>
                  <a:pt x="49252" y="66974"/>
                </a:cubicBezTo>
                <a:cubicBezTo>
                  <a:pt x="48378" y="66100"/>
                  <a:pt x="46870" y="66712"/>
                  <a:pt x="46870" y="67957"/>
                </a:cubicBezTo>
                <a:cubicBezTo>
                  <a:pt x="46870" y="68722"/>
                  <a:pt x="47482" y="69356"/>
                  <a:pt x="48268" y="69356"/>
                </a:cubicBezTo>
                <a:close/>
                <a:moveTo>
                  <a:pt x="43439" y="69225"/>
                </a:moveTo>
                <a:cubicBezTo>
                  <a:pt x="44576" y="69225"/>
                  <a:pt x="45122" y="67870"/>
                  <a:pt x="44335" y="67061"/>
                </a:cubicBezTo>
                <a:cubicBezTo>
                  <a:pt x="43549" y="66275"/>
                  <a:pt x="42194" y="66843"/>
                  <a:pt x="42194" y="67957"/>
                </a:cubicBezTo>
                <a:cubicBezTo>
                  <a:pt x="42194" y="68656"/>
                  <a:pt x="42740" y="69225"/>
                  <a:pt x="43439" y="69225"/>
                </a:cubicBezTo>
                <a:close/>
                <a:moveTo>
                  <a:pt x="38610" y="69072"/>
                </a:moveTo>
                <a:cubicBezTo>
                  <a:pt x="39616" y="69072"/>
                  <a:pt x="40096" y="67870"/>
                  <a:pt x="39397" y="67171"/>
                </a:cubicBezTo>
                <a:cubicBezTo>
                  <a:pt x="38698" y="66471"/>
                  <a:pt x="37496" y="66974"/>
                  <a:pt x="37496" y="67957"/>
                </a:cubicBezTo>
                <a:cubicBezTo>
                  <a:pt x="37518" y="68569"/>
                  <a:pt x="37999" y="69072"/>
                  <a:pt x="38610" y="69072"/>
                </a:cubicBezTo>
                <a:close/>
                <a:moveTo>
                  <a:pt x="33781" y="68919"/>
                </a:moveTo>
                <a:cubicBezTo>
                  <a:pt x="34655" y="68919"/>
                  <a:pt x="35071" y="67892"/>
                  <a:pt x="34481" y="67280"/>
                </a:cubicBezTo>
                <a:cubicBezTo>
                  <a:pt x="33869" y="66668"/>
                  <a:pt x="32820" y="67105"/>
                  <a:pt x="32820" y="67957"/>
                </a:cubicBezTo>
                <a:cubicBezTo>
                  <a:pt x="32820" y="68503"/>
                  <a:pt x="33257" y="68919"/>
                  <a:pt x="33781" y="68919"/>
                </a:cubicBezTo>
                <a:close/>
                <a:moveTo>
                  <a:pt x="28974" y="68787"/>
                </a:moveTo>
                <a:cubicBezTo>
                  <a:pt x="29695" y="68787"/>
                  <a:pt x="30067" y="67913"/>
                  <a:pt x="29542" y="67389"/>
                </a:cubicBezTo>
                <a:cubicBezTo>
                  <a:pt x="29040" y="66865"/>
                  <a:pt x="28144" y="67236"/>
                  <a:pt x="28144" y="67979"/>
                </a:cubicBezTo>
                <a:cubicBezTo>
                  <a:pt x="28144" y="68416"/>
                  <a:pt x="28515" y="68787"/>
                  <a:pt x="28974" y="68787"/>
                </a:cubicBezTo>
                <a:close/>
                <a:moveTo>
                  <a:pt x="24145" y="68635"/>
                </a:moveTo>
                <a:cubicBezTo>
                  <a:pt x="24757" y="68635"/>
                  <a:pt x="25063" y="67913"/>
                  <a:pt x="24626" y="67476"/>
                </a:cubicBezTo>
                <a:cubicBezTo>
                  <a:pt x="24189" y="67039"/>
                  <a:pt x="23446" y="67345"/>
                  <a:pt x="23446" y="67957"/>
                </a:cubicBezTo>
                <a:cubicBezTo>
                  <a:pt x="23446" y="68350"/>
                  <a:pt x="23752" y="68635"/>
                  <a:pt x="24145" y="68635"/>
                </a:cubicBezTo>
                <a:close/>
                <a:moveTo>
                  <a:pt x="19316" y="68503"/>
                </a:moveTo>
                <a:cubicBezTo>
                  <a:pt x="19797" y="68503"/>
                  <a:pt x="20037" y="67913"/>
                  <a:pt x="19709" y="67586"/>
                </a:cubicBezTo>
                <a:cubicBezTo>
                  <a:pt x="19360" y="67236"/>
                  <a:pt x="18770" y="67476"/>
                  <a:pt x="18770" y="67957"/>
                </a:cubicBezTo>
                <a:cubicBezTo>
                  <a:pt x="18770" y="68263"/>
                  <a:pt x="19010" y="68503"/>
                  <a:pt x="19316" y="68503"/>
                </a:cubicBezTo>
                <a:close/>
                <a:moveTo>
                  <a:pt x="14487" y="68372"/>
                </a:moveTo>
                <a:cubicBezTo>
                  <a:pt x="14859" y="68372"/>
                  <a:pt x="15033" y="67935"/>
                  <a:pt x="14771" y="67673"/>
                </a:cubicBezTo>
                <a:cubicBezTo>
                  <a:pt x="14531" y="67433"/>
                  <a:pt x="14094" y="67608"/>
                  <a:pt x="14094" y="67957"/>
                </a:cubicBezTo>
                <a:cubicBezTo>
                  <a:pt x="14094" y="68176"/>
                  <a:pt x="14269" y="68372"/>
                  <a:pt x="14509" y="68372"/>
                </a:cubicBezTo>
                <a:close/>
                <a:moveTo>
                  <a:pt x="9658" y="68219"/>
                </a:moveTo>
                <a:cubicBezTo>
                  <a:pt x="9898" y="68219"/>
                  <a:pt x="10030" y="67935"/>
                  <a:pt x="9855" y="67760"/>
                </a:cubicBezTo>
                <a:cubicBezTo>
                  <a:pt x="9680" y="67586"/>
                  <a:pt x="9396" y="67717"/>
                  <a:pt x="9396" y="67957"/>
                </a:cubicBezTo>
                <a:cubicBezTo>
                  <a:pt x="9396" y="68110"/>
                  <a:pt x="9505" y="68219"/>
                  <a:pt x="9658" y="68219"/>
                </a:cubicBezTo>
                <a:close/>
                <a:moveTo>
                  <a:pt x="4829" y="68088"/>
                </a:moveTo>
                <a:cubicBezTo>
                  <a:pt x="4895" y="68088"/>
                  <a:pt x="4960" y="68023"/>
                  <a:pt x="4960" y="67957"/>
                </a:cubicBezTo>
                <a:cubicBezTo>
                  <a:pt x="4960" y="67804"/>
                  <a:pt x="4720" y="67804"/>
                  <a:pt x="4720" y="67957"/>
                </a:cubicBezTo>
                <a:cubicBezTo>
                  <a:pt x="4720" y="68023"/>
                  <a:pt x="4763" y="68088"/>
                  <a:pt x="4829" y="68088"/>
                </a:cubicBezTo>
                <a:close/>
                <a:moveTo>
                  <a:pt x="22" y="67979"/>
                </a:moveTo>
                <a:cubicBezTo>
                  <a:pt x="22" y="67979"/>
                  <a:pt x="22" y="67957"/>
                  <a:pt x="22" y="67957"/>
                </a:cubicBezTo>
                <a:cubicBezTo>
                  <a:pt x="22" y="67957"/>
                  <a:pt x="22" y="67957"/>
                  <a:pt x="22" y="67957"/>
                </a:cubicBezTo>
                <a:lnTo>
                  <a:pt x="0" y="67957"/>
                </a:lnTo>
                <a:cubicBezTo>
                  <a:pt x="0" y="67979"/>
                  <a:pt x="0" y="67979"/>
                  <a:pt x="22" y="67979"/>
                </a:cubicBezTo>
                <a:close/>
                <a:moveTo>
                  <a:pt x="154442" y="63150"/>
                </a:moveTo>
                <a:cubicBezTo>
                  <a:pt x="154442" y="63150"/>
                  <a:pt x="154442" y="63128"/>
                  <a:pt x="154442" y="63128"/>
                </a:cubicBezTo>
                <a:close/>
                <a:moveTo>
                  <a:pt x="149613" y="63259"/>
                </a:moveTo>
                <a:cubicBezTo>
                  <a:pt x="149809" y="63259"/>
                  <a:pt x="149482" y="62931"/>
                  <a:pt x="149482" y="63128"/>
                </a:cubicBezTo>
                <a:cubicBezTo>
                  <a:pt x="149482" y="63216"/>
                  <a:pt x="149525" y="63259"/>
                  <a:pt x="149613" y="63259"/>
                </a:cubicBezTo>
                <a:close/>
                <a:moveTo>
                  <a:pt x="144784" y="63412"/>
                </a:moveTo>
                <a:cubicBezTo>
                  <a:pt x="145024" y="63412"/>
                  <a:pt x="145155" y="63106"/>
                  <a:pt x="144980" y="62931"/>
                </a:cubicBezTo>
                <a:cubicBezTo>
                  <a:pt x="144805" y="62757"/>
                  <a:pt x="144500" y="62888"/>
                  <a:pt x="144500" y="63128"/>
                </a:cubicBezTo>
                <a:cubicBezTo>
                  <a:pt x="144500" y="63281"/>
                  <a:pt x="144631" y="63412"/>
                  <a:pt x="144784" y="63412"/>
                </a:cubicBezTo>
                <a:close/>
                <a:moveTo>
                  <a:pt x="139955" y="63543"/>
                </a:moveTo>
                <a:cubicBezTo>
                  <a:pt x="140326" y="63543"/>
                  <a:pt x="140501" y="63106"/>
                  <a:pt x="140239" y="62844"/>
                </a:cubicBezTo>
                <a:cubicBezTo>
                  <a:pt x="139976" y="62582"/>
                  <a:pt x="139539" y="62757"/>
                  <a:pt x="139539" y="63128"/>
                </a:cubicBezTo>
                <a:cubicBezTo>
                  <a:pt x="139539" y="63368"/>
                  <a:pt x="139736" y="63543"/>
                  <a:pt x="139955" y="63543"/>
                </a:cubicBezTo>
                <a:close/>
                <a:moveTo>
                  <a:pt x="135126" y="63674"/>
                </a:moveTo>
                <a:cubicBezTo>
                  <a:pt x="135628" y="63674"/>
                  <a:pt x="135868" y="63106"/>
                  <a:pt x="135519" y="62757"/>
                </a:cubicBezTo>
                <a:cubicBezTo>
                  <a:pt x="135169" y="62407"/>
                  <a:pt x="134579" y="62647"/>
                  <a:pt x="134579" y="63128"/>
                </a:cubicBezTo>
                <a:cubicBezTo>
                  <a:pt x="134579" y="63434"/>
                  <a:pt x="134820" y="63674"/>
                  <a:pt x="135126" y="63674"/>
                </a:cubicBezTo>
                <a:close/>
                <a:moveTo>
                  <a:pt x="130297" y="63827"/>
                </a:moveTo>
                <a:cubicBezTo>
                  <a:pt x="130930" y="63827"/>
                  <a:pt x="131236" y="63084"/>
                  <a:pt x="130799" y="62647"/>
                </a:cubicBezTo>
                <a:cubicBezTo>
                  <a:pt x="130362" y="62210"/>
                  <a:pt x="129597" y="62516"/>
                  <a:pt x="129597" y="63128"/>
                </a:cubicBezTo>
                <a:cubicBezTo>
                  <a:pt x="129619" y="63521"/>
                  <a:pt x="129925" y="63827"/>
                  <a:pt x="130297" y="63827"/>
                </a:cubicBezTo>
                <a:close/>
                <a:moveTo>
                  <a:pt x="125467" y="63958"/>
                </a:moveTo>
                <a:cubicBezTo>
                  <a:pt x="126210" y="63958"/>
                  <a:pt x="126582" y="63084"/>
                  <a:pt x="126057" y="62560"/>
                </a:cubicBezTo>
                <a:cubicBezTo>
                  <a:pt x="125533" y="62057"/>
                  <a:pt x="124659" y="62407"/>
                  <a:pt x="124659" y="63150"/>
                </a:cubicBezTo>
                <a:cubicBezTo>
                  <a:pt x="124659" y="63609"/>
                  <a:pt x="125030" y="63958"/>
                  <a:pt x="125467" y="63958"/>
                </a:cubicBezTo>
                <a:close/>
                <a:moveTo>
                  <a:pt x="120660" y="64111"/>
                </a:moveTo>
                <a:cubicBezTo>
                  <a:pt x="121512" y="64111"/>
                  <a:pt x="121950" y="63063"/>
                  <a:pt x="121338" y="62451"/>
                </a:cubicBezTo>
                <a:cubicBezTo>
                  <a:pt x="120726" y="61839"/>
                  <a:pt x="119677" y="62276"/>
                  <a:pt x="119677" y="63128"/>
                </a:cubicBezTo>
                <a:cubicBezTo>
                  <a:pt x="119677" y="63674"/>
                  <a:pt x="120114" y="64111"/>
                  <a:pt x="120660" y="64111"/>
                </a:cubicBezTo>
                <a:close/>
                <a:moveTo>
                  <a:pt x="115831" y="64243"/>
                </a:moveTo>
                <a:cubicBezTo>
                  <a:pt x="116815" y="64243"/>
                  <a:pt x="117317" y="63041"/>
                  <a:pt x="116618" y="62341"/>
                </a:cubicBezTo>
                <a:cubicBezTo>
                  <a:pt x="115919" y="61642"/>
                  <a:pt x="114717" y="62145"/>
                  <a:pt x="114717" y="63128"/>
                </a:cubicBezTo>
                <a:cubicBezTo>
                  <a:pt x="114717" y="63740"/>
                  <a:pt x="115219" y="64243"/>
                  <a:pt x="115831" y="64243"/>
                </a:cubicBezTo>
                <a:close/>
                <a:moveTo>
                  <a:pt x="111002" y="64395"/>
                </a:moveTo>
                <a:cubicBezTo>
                  <a:pt x="112117" y="64395"/>
                  <a:pt x="112685" y="63041"/>
                  <a:pt x="111898" y="62232"/>
                </a:cubicBezTo>
                <a:cubicBezTo>
                  <a:pt x="111090" y="61446"/>
                  <a:pt x="109735" y="62014"/>
                  <a:pt x="109735" y="63128"/>
                </a:cubicBezTo>
                <a:cubicBezTo>
                  <a:pt x="109735" y="63827"/>
                  <a:pt x="110303" y="64395"/>
                  <a:pt x="111002" y="64395"/>
                </a:cubicBezTo>
                <a:close/>
                <a:moveTo>
                  <a:pt x="106173" y="64527"/>
                </a:moveTo>
                <a:cubicBezTo>
                  <a:pt x="107419" y="64527"/>
                  <a:pt x="108031" y="63019"/>
                  <a:pt x="107156" y="62145"/>
                </a:cubicBezTo>
                <a:cubicBezTo>
                  <a:pt x="106282" y="61271"/>
                  <a:pt x="104775" y="61904"/>
                  <a:pt x="104775" y="63128"/>
                </a:cubicBezTo>
                <a:cubicBezTo>
                  <a:pt x="104797" y="63893"/>
                  <a:pt x="105408" y="64527"/>
                  <a:pt x="106173" y="64527"/>
                </a:cubicBezTo>
                <a:close/>
                <a:moveTo>
                  <a:pt x="101344" y="64680"/>
                </a:moveTo>
                <a:cubicBezTo>
                  <a:pt x="102721" y="64680"/>
                  <a:pt x="103398" y="63019"/>
                  <a:pt x="102437" y="62057"/>
                </a:cubicBezTo>
                <a:cubicBezTo>
                  <a:pt x="101475" y="61074"/>
                  <a:pt x="99815" y="61773"/>
                  <a:pt x="99815" y="63128"/>
                </a:cubicBezTo>
                <a:cubicBezTo>
                  <a:pt x="99815" y="63980"/>
                  <a:pt x="100492" y="64680"/>
                  <a:pt x="101344" y="64680"/>
                </a:cubicBezTo>
                <a:close/>
                <a:moveTo>
                  <a:pt x="96515" y="64811"/>
                </a:moveTo>
                <a:cubicBezTo>
                  <a:pt x="98023" y="64811"/>
                  <a:pt x="98766" y="62997"/>
                  <a:pt x="97695" y="61948"/>
                </a:cubicBezTo>
                <a:cubicBezTo>
                  <a:pt x="96646" y="60899"/>
                  <a:pt x="94854" y="61642"/>
                  <a:pt x="94854" y="63128"/>
                </a:cubicBezTo>
                <a:cubicBezTo>
                  <a:pt x="94854" y="64068"/>
                  <a:pt x="95597" y="64811"/>
                  <a:pt x="96515" y="64811"/>
                </a:cubicBezTo>
                <a:close/>
                <a:moveTo>
                  <a:pt x="91708" y="64942"/>
                </a:moveTo>
                <a:cubicBezTo>
                  <a:pt x="93303" y="64942"/>
                  <a:pt x="94112" y="62997"/>
                  <a:pt x="92975" y="61861"/>
                </a:cubicBezTo>
                <a:cubicBezTo>
                  <a:pt x="91839" y="60725"/>
                  <a:pt x="89894" y="61533"/>
                  <a:pt x="89894" y="63128"/>
                </a:cubicBezTo>
                <a:cubicBezTo>
                  <a:pt x="89894" y="64133"/>
                  <a:pt x="90703" y="64942"/>
                  <a:pt x="91708" y="64942"/>
                </a:cubicBezTo>
                <a:close/>
                <a:moveTo>
                  <a:pt x="86879" y="65073"/>
                </a:moveTo>
                <a:cubicBezTo>
                  <a:pt x="88605" y="65073"/>
                  <a:pt x="89457" y="62975"/>
                  <a:pt x="88234" y="61773"/>
                </a:cubicBezTo>
                <a:cubicBezTo>
                  <a:pt x="87010" y="60550"/>
                  <a:pt x="84934" y="61402"/>
                  <a:pt x="84934" y="63128"/>
                </a:cubicBezTo>
                <a:cubicBezTo>
                  <a:pt x="84934" y="64199"/>
                  <a:pt x="85808" y="65073"/>
                  <a:pt x="86879" y="65073"/>
                </a:cubicBezTo>
                <a:close/>
                <a:moveTo>
                  <a:pt x="82050" y="65182"/>
                </a:moveTo>
                <a:cubicBezTo>
                  <a:pt x="83864" y="65182"/>
                  <a:pt x="84781" y="62975"/>
                  <a:pt x="83492" y="61686"/>
                </a:cubicBezTo>
                <a:cubicBezTo>
                  <a:pt x="82203" y="60397"/>
                  <a:pt x="79996" y="61314"/>
                  <a:pt x="79996" y="63128"/>
                </a:cubicBezTo>
                <a:cubicBezTo>
                  <a:pt x="79996" y="64264"/>
                  <a:pt x="80914" y="65182"/>
                  <a:pt x="82050" y="65182"/>
                </a:cubicBezTo>
                <a:close/>
                <a:moveTo>
                  <a:pt x="77221" y="65226"/>
                </a:moveTo>
                <a:cubicBezTo>
                  <a:pt x="79078" y="65226"/>
                  <a:pt x="80018" y="62975"/>
                  <a:pt x="78707" y="61664"/>
                </a:cubicBezTo>
                <a:cubicBezTo>
                  <a:pt x="77374" y="60353"/>
                  <a:pt x="75123" y="61271"/>
                  <a:pt x="75123" y="63128"/>
                </a:cubicBezTo>
                <a:cubicBezTo>
                  <a:pt x="75145" y="64286"/>
                  <a:pt x="76063" y="65226"/>
                  <a:pt x="77221" y="65226"/>
                </a:cubicBezTo>
                <a:close/>
                <a:moveTo>
                  <a:pt x="72392" y="65182"/>
                </a:moveTo>
                <a:cubicBezTo>
                  <a:pt x="74205" y="65182"/>
                  <a:pt x="75123" y="62975"/>
                  <a:pt x="73834" y="61708"/>
                </a:cubicBezTo>
                <a:cubicBezTo>
                  <a:pt x="72545" y="60419"/>
                  <a:pt x="70360" y="61336"/>
                  <a:pt x="70360" y="63150"/>
                </a:cubicBezTo>
                <a:cubicBezTo>
                  <a:pt x="70360" y="64264"/>
                  <a:pt x="71277" y="65182"/>
                  <a:pt x="72392" y="65182"/>
                </a:cubicBezTo>
                <a:close/>
                <a:moveTo>
                  <a:pt x="67563" y="65073"/>
                </a:moveTo>
                <a:cubicBezTo>
                  <a:pt x="69289" y="65073"/>
                  <a:pt x="70141" y="62997"/>
                  <a:pt x="68939" y="61773"/>
                </a:cubicBezTo>
                <a:cubicBezTo>
                  <a:pt x="67716" y="60550"/>
                  <a:pt x="65640" y="61424"/>
                  <a:pt x="65640" y="63150"/>
                </a:cubicBezTo>
                <a:cubicBezTo>
                  <a:pt x="65640" y="64199"/>
                  <a:pt x="66514" y="65073"/>
                  <a:pt x="67563" y="65073"/>
                </a:cubicBezTo>
                <a:close/>
                <a:moveTo>
                  <a:pt x="62734" y="64942"/>
                </a:moveTo>
                <a:cubicBezTo>
                  <a:pt x="64351" y="64942"/>
                  <a:pt x="65137" y="62997"/>
                  <a:pt x="64023" y="61861"/>
                </a:cubicBezTo>
                <a:cubicBezTo>
                  <a:pt x="62887" y="60746"/>
                  <a:pt x="60942" y="61533"/>
                  <a:pt x="60942" y="63150"/>
                </a:cubicBezTo>
                <a:cubicBezTo>
                  <a:pt x="60942" y="64133"/>
                  <a:pt x="61750" y="64942"/>
                  <a:pt x="62734" y="64942"/>
                </a:cubicBezTo>
                <a:close/>
                <a:moveTo>
                  <a:pt x="57927" y="64811"/>
                </a:moveTo>
                <a:cubicBezTo>
                  <a:pt x="59391" y="64811"/>
                  <a:pt x="60133" y="63019"/>
                  <a:pt x="59107" y="61970"/>
                </a:cubicBezTo>
                <a:cubicBezTo>
                  <a:pt x="58058" y="60921"/>
                  <a:pt x="56266" y="61664"/>
                  <a:pt x="56266" y="63150"/>
                </a:cubicBezTo>
                <a:cubicBezTo>
                  <a:pt x="56266" y="64046"/>
                  <a:pt x="57009" y="64789"/>
                  <a:pt x="57927" y="64811"/>
                </a:cubicBezTo>
                <a:close/>
                <a:moveTo>
                  <a:pt x="53098" y="64658"/>
                </a:moveTo>
                <a:cubicBezTo>
                  <a:pt x="54452" y="64658"/>
                  <a:pt x="55130" y="63019"/>
                  <a:pt x="54168" y="62057"/>
                </a:cubicBezTo>
                <a:cubicBezTo>
                  <a:pt x="53207" y="61096"/>
                  <a:pt x="51568" y="61773"/>
                  <a:pt x="51568" y="63150"/>
                </a:cubicBezTo>
                <a:cubicBezTo>
                  <a:pt x="51568" y="63980"/>
                  <a:pt x="52245" y="64658"/>
                  <a:pt x="53098" y="64658"/>
                </a:cubicBezTo>
                <a:close/>
                <a:moveTo>
                  <a:pt x="48268" y="64527"/>
                </a:moveTo>
                <a:cubicBezTo>
                  <a:pt x="49492" y="64527"/>
                  <a:pt x="50104" y="63041"/>
                  <a:pt x="49252" y="62167"/>
                </a:cubicBezTo>
                <a:cubicBezTo>
                  <a:pt x="48378" y="61293"/>
                  <a:pt x="46892" y="61904"/>
                  <a:pt x="46892" y="63150"/>
                </a:cubicBezTo>
                <a:cubicBezTo>
                  <a:pt x="46892" y="63915"/>
                  <a:pt x="47504" y="64527"/>
                  <a:pt x="48268" y="64527"/>
                </a:cubicBezTo>
                <a:close/>
                <a:moveTo>
                  <a:pt x="43439" y="64374"/>
                </a:moveTo>
                <a:cubicBezTo>
                  <a:pt x="44554" y="64374"/>
                  <a:pt x="45122" y="63041"/>
                  <a:pt x="44335" y="62254"/>
                </a:cubicBezTo>
                <a:cubicBezTo>
                  <a:pt x="43549" y="61467"/>
                  <a:pt x="42194" y="62036"/>
                  <a:pt x="42194" y="63150"/>
                </a:cubicBezTo>
                <a:cubicBezTo>
                  <a:pt x="42194" y="63827"/>
                  <a:pt x="42762" y="64374"/>
                  <a:pt x="43439" y="64374"/>
                </a:cubicBezTo>
                <a:close/>
                <a:moveTo>
                  <a:pt x="38610" y="64243"/>
                </a:moveTo>
                <a:cubicBezTo>
                  <a:pt x="39594" y="64243"/>
                  <a:pt x="40074" y="63063"/>
                  <a:pt x="39397" y="62363"/>
                </a:cubicBezTo>
                <a:cubicBezTo>
                  <a:pt x="38698" y="61686"/>
                  <a:pt x="37518" y="62167"/>
                  <a:pt x="37518" y="63150"/>
                </a:cubicBezTo>
                <a:cubicBezTo>
                  <a:pt x="37518" y="63740"/>
                  <a:pt x="38020" y="64243"/>
                  <a:pt x="38610" y="64243"/>
                </a:cubicBezTo>
                <a:close/>
                <a:moveTo>
                  <a:pt x="33781" y="64111"/>
                </a:moveTo>
                <a:cubicBezTo>
                  <a:pt x="34655" y="64111"/>
                  <a:pt x="35071" y="63063"/>
                  <a:pt x="34481" y="62451"/>
                </a:cubicBezTo>
                <a:cubicBezTo>
                  <a:pt x="33869" y="61861"/>
                  <a:pt x="32820" y="62276"/>
                  <a:pt x="32820" y="63150"/>
                </a:cubicBezTo>
                <a:cubicBezTo>
                  <a:pt x="32820" y="63674"/>
                  <a:pt x="33257" y="64111"/>
                  <a:pt x="33781" y="64111"/>
                </a:cubicBezTo>
                <a:close/>
                <a:moveTo>
                  <a:pt x="28974" y="63980"/>
                </a:moveTo>
                <a:cubicBezTo>
                  <a:pt x="29695" y="63980"/>
                  <a:pt x="30067" y="63084"/>
                  <a:pt x="29542" y="62560"/>
                </a:cubicBezTo>
                <a:cubicBezTo>
                  <a:pt x="29040" y="62057"/>
                  <a:pt x="28144" y="62429"/>
                  <a:pt x="28144" y="63150"/>
                </a:cubicBezTo>
                <a:cubicBezTo>
                  <a:pt x="28144" y="63609"/>
                  <a:pt x="28515" y="63980"/>
                  <a:pt x="28974" y="63980"/>
                </a:cubicBezTo>
                <a:close/>
                <a:moveTo>
                  <a:pt x="24145" y="63805"/>
                </a:moveTo>
                <a:cubicBezTo>
                  <a:pt x="24757" y="63805"/>
                  <a:pt x="25063" y="63063"/>
                  <a:pt x="24626" y="62647"/>
                </a:cubicBezTo>
                <a:cubicBezTo>
                  <a:pt x="24189" y="62210"/>
                  <a:pt x="23468" y="62516"/>
                  <a:pt x="23468" y="63128"/>
                </a:cubicBezTo>
                <a:cubicBezTo>
                  <a:pt x="23468" y="63500"/>
                  <a:pt x="23752" y="63805"/>
                  <a:pt x="24145" y="63805"/>
                </a:cubicBezTo>
                <a:close/>
                <a:moveTo>
                  <a:pt x="19316" y="63653"/>
                </a:moveTo>
                <a:cubicBezTo>
                  <a:pt x="19797" y="63653"/>
                  <a:pt x="20037" y="63063"/>
                  <a:pt x="19709" y="62735"/>
                </a:cubicBezTo>
                <a:cubicBezTo>
                  <a:pt x="19360" y="62385"/>
                  <a:pt x="18770" y="62626"/>
                  <a:pt x="18770" y="63106"/>
                </a:cubicBezTo>
                <a:cubicBezTo>
                  <a:pt x="18770" y="63412"/>
                  <a:pt x="19010" y="63653"/>
                  <a:pt x="19316" y="63653"/>
                </a:cubicBezTo>
                <a:close/>
                <a:moveTo>
                  <a:pt x="14487" y="63543"/>
                </a:moveTo>
                <a:cubicBezTo>
                  <a:pt x="14859" y="63543"/>
                  <a:pt x="15033" y="63106"/>
                  <a:pt x="14771" y="62844"/>
                </a:cubicBezTo>
                <a:cubicBezTo>
                  <a:pt x="14531" y="62604"/>
                  <a:pt x="14094" y="62778"/>
                  <a:pt x="14094" y="63128"/>
                </a:cubicBezTo>
                <a:cubicBezTo>
                  <a:pt x="14094" y="63347"/>
                  <a:pt x="14269" y="63521"/>
                  <a:pt x="14487" y="63543"/>
                </a:cubicBezTo>
                <a:close/>
                <a:moveTo>
                  <a:pt x="9658" y="63390"/>
                </a:moveTo>
                <a:cubicBezTo>
                  <a:pt x="10008" y="63390"/>
                  <a:pt x="10008" y="62888"/>
                  <a:pt x="9658" y="62888"/>
                </a:cubicBezTo>
                <a:cubicBezTo>
                  <a:pt x="9330" y="62888"/>
                  <a:pt x="9330" y="63390"/>
                  <a:pt x="9658" y="63390"/>
                </a:cubicBezTo>
                <a:close/>
                <a:moveTo>
                  <a:pt x="4829" y="63259"/>
                </a:moveTo>
                <a:cubicBezTo>
                  <a:pt x="5026" y="63259"/>
                  <a:pt x="4720" y="62953"/>
                  <a:pt x="4720" y="63150"/>
                </a:cubicBezTo>
                <a:cubicBezTo>
                  <a:pt x="4720" y="63216"/>
                  <a:pt x="4763" y="63259"/>
                  <a:pt x="4829" y="63259"/>
                </a:cubicBezTo>
                <a:close/>
                <a:moveTo>
                  <a:pt x="22" y="63150"/>
                </a:moveTo>
                <a:lnTo>
                  <a:pt x="22" y="63128"/>
                </a:lnTo>
                <a:cubicBezTo>
                  <a:pt x="0" y="63128"/>
                  <a:pt x="0" y="63150"/>
                  <a:pt x="22" y="63150"/>
                </a:cubicBezTo>
                <a:close/>
                <a:moveTo>
                  <a:pt x="154442" y="58321"/>
                </a:moveTo>
                <a:cubicBezTo>
                  <a:pt x="154442" y="58321"/>
                  <a:pt x="154442" y="58321"/>
                  <a:pt x="154442" y="58321"/>
                </a:cubicBezTo>
                <a:cubicBezTo>
                  <a:pt x="154442" y="58299"/>
                  <a:pt x="154442" y="58299"/>
                  <a:pt x="154442" y="58299"/>
                </a:cubicBezTo>
                <a:cubicBezTo>
                  <a:pt x="154442" y="58299"/>
                  <a:pt x="154442" y="58321"/>
                  <a:pt x="154442" y="58321"/>
                </a:cubicBezTo>
                <a:close/>
                <a:moveTo>
                  <a:pt x="149613" y="58430"/>
                </a:moveTo>
                <a:cubicBezTo>
                  <a:pt x="149678" y="58430"/>
                  <a:pt x="149722" y="58386"/>
                  <a:pt x="149722" y="58321"/>
                </a:cubicBezTo>
                <a:cubicBezTo>
                  <a:pt x="149722" y="58146"/>
                  <a:pt x="149482" y="58146"/>
                  <a:pt x="149482" y="58321"/>
                </a:cubicBezTo>
                <a:cubicBezTo>
                  <a:pt x="149482" y="58386"/>
                  <a:pt x="149547" y="58430"/>
                  <a:pt x="149613" y="58430"/>
                </a:cubicBezTo>
                <a:close/>
                <a:moveTo>
                  <a:pt x="144784" y="58561"/>
                </a:moveTo>
                <a:cubicBezTo>
                  <a:pt x="145002" y="58561"/>
                  <a:pt x="145111" y="58299"/>
                  <a:pt x="144958" y="58146"/>
                </a:cubicBezTo>
                <a:cubicBezTo>
                  <a:pt x="144805" y="57971"/>
                  <a:pt x="144521" y="58081"/>
                  <a:pt x="144521" y="58321"/>
                </a:cubicBezTo>
                <a:cubicBezTo>
                  <a:pt x="144521" y="58452"/>
                  <a:pt x="144631" y="58561"/>
                  <a:pt x="144784" y="58561"/>
                </a:cubicBezTo>
                <a:close/>
                <a:moveTo>
                  <a:pt x="139955" y="58714"/>
                </a:moveTo>
                <a:cubicBezTo>
                  <a:pt x="140304" y="58714"/>
                  <a:pt x="140501" y="58277"/>
                  <a:pt x="140239" y="58037"/>
                </a:cubicBezTo>
                <a:cubicBezTo>
                  <a:pt x="139976" y="57775"/>
                  <a:pt x="139561" y="57949"/>
                  <a:pt x="139561" y="58321"/>
                </a:cubicBezTo>
                <a:cubicBezTo>
                  <a:pt x="139561" y="58539"/>
                  <a:pt x="139736" y="58714"/>
                  <a:pt x="139955" y="58714"/>
                </a:cubicBezTo>
                <a:close/>
                <a:moveTo>
                  <a:pt x="135126" y="58845"/>
                </a:moveTo>
                <a:cubicBezTo>
                  <a:pt x="135628" y="58845"/>
                  <a:pt x="135868" y="58255"/>
                  <a:pt x="135519" y="57928"/>
                </a:cubicBezTo>
                <a:cubicBezTo>
                  <a:pt x="135169" y="57578"/>
                  <a:pt x="134579" y="57818"/>
                  <a:pt x="134579" y="58299"/>
                </a:cubicBezTo>
                <a:cubicBezTo>
                  <a:pt x="134579" y="58605"/>
                  <a:pt x="134820" y="58867"/>
                  <a:pt x="135126" y="58845"/>
                </a:cubicBezTo>
                <a:close/>
                <a:moveTo>
                  <a:pt x="130297" y="58976"/>
                </a:moveTo>
                <a:cubicBezTo>
                  <a:pt x="130908" y="58976"/>
                  <a:pt x="131192" y="58255"/>
                  <a:pt x="130777" y="57840"/>
                </a:cubicBezTo>
                <a:cubicBezTo>
                  <a:pt x="130362" y="57425"/>
                  <a:pt x="129641" y="57709"/>
                  <a:pt x="129641" y="58321"/>
                </a:cubicBezTo>
                <a:cubicBezTo>
                  <a:pt x="129641" y="58692"/>
                  <a:pt x="129925" y="58976"/>
                  <a:pt x="130297" y="58976"/>
                </a:cubicBezTo>
                <a:close/>
                <a:moveTo>
                  <a:pt x="125489" y="59129"/>
                </a:moveTo>
                <a:cubicBezTo>
                  <a:pt x="126210" y="59129"/>
                  <a:pt x="126582" y="58255"/>
                  <a:pt x="126057" y="57731"/>
                </a:cubicBezTo>
                <a:cubicBezTo>
                  <a:pt x="125533" y="57207"/>
                  <a:pt x="124659" y="57578"/>
                  <a:pt x="124659" y="58321"/>
                </a:cubicBezTo>
                <a:cubicBezTo>
                  <a:pt x="124659" y="58758"/>
                  <a:pt x="125030" y="59129"/>
                  <a:pt x="125489" y="59129"/>
                </a:cubicBezTo>
                <a:close/>
                <a:moveTo>
                  <a:pt x="120660" y="59261"/>
                </a:moveTo>
                <a:cubicBezTo>
                  <a:pt x="121491" y="59261"/>
                  <a:pt x="121928" y="58234"/>
                  <a:pt x="121338" y="57644"/>
                </a:cubicBezTo>
                <a:cubicBezTo>
                  <a:pt x="120726" y="57054"/>
                  <a:pt x="119699" y="57469"/>
                  <a:pt x="119699" y="58321"/>
                </a:cubicBezTo>
                <a:cubicBezTo>
                  <a:pt x="119699" y="58845"/>
                  <a:pt x="120136" y="59261"/>
                  <a:pt x="120660" y="59261"/>
                </a:cubicBezTo>
                <a:close/>
                <a:moveTo>
                  <a:pt x="115831" y="59392"/>
                </a:moveTo>
                <a:cubicBezTo>
                  <a:pt x="116793" y="59392"/>
                  <a:pt x="117295" y="58234"/>
                  <a:pt x="116596" y="57534"/>
                </a:cubicBezTo>
                <a:cubicBezTo>
                  <a:pt x="115919" y="56857"/>
                  <a:pt x="114739" y="57338"/>
                  <a:pt x="114739" y="58299"/>
                </a:cubicBezTo>
                <a:cubicBezTo>
                  <a:pt x="114739" y="58911"/>
                  <a:pt x="115219" y="59392"/>
                  <a:pt x="115831" y="59392"/>
                </a:cubicBezTo>
                <a:close/>
                <a:moveTo>
                  <a:pt x="111002" y="59545"/>
                </a:moveTo>
                <a:cubicBezTo>
                  <a:pt x="112095" y="59545"/>
                  <a:pt x="112641" y="58212"/>
                  <a:pt x="111876" y="57447"/>
                </a:cubicBezTo>
                <a:cubicBezTo>
                  <a:pt x="111090" y="56660"/>
                  <a:pt x="109779" y="57228"/>
                  <a:pt x="109779" y="58321"/>
                </a:cubicBezTo>
                <a:cubicBezTo>
                  <a:pt x="109779" y="58998"/>
                  <a:pt x="110325" y="59545"/>
                  <a:pt x="111002" y="59545"/>
                </a:cubicBezTo>
                <a:close/>
                <a:moveTo>
                  <a:pt x="106173" y="59676"/>
                </a:moveTo>
                <a:cubicBezTo>
                  <a:pt x="107375" y="59676"/>
                  <a:pt x="107987" y="58212"/>
                  <a:pt x="107135" y="57359"/>
                </a:cubicBezTo>
                <a:cubicBezTo>
                  <a:pt x="106282" y="56507"/>
                  <a:pt x="104818" y="57119"/>
                  <a:pt x="104818" y="58321"/>
                </a:cubicBezTo>
                <a:cubicBezTo>
                  <a:pt x="104840" y="59064"/>
                  <a:pt x="105430" y="59654"/>
                  <a:pt x="106173" y="59676"/>
                </a:cubicBezTo>
                <a:close/>
                <a:moveTo>
                  <a:pt x="101344" y="59807"/>
                </a:moveTo>
                <a:cubicBezTo>
                  <a:pt x="102677" y="59807"/>
                  <a:pt x="103333" y="58212"/>
                  <a:pt x="102393" y="57272"/>
                </a:cubicBezTo>
                <a:cubicBezTo>
                  <a:pt x="101453" y="56332"/>
                  <a:pt x="99858" y="56988"/>
                  <a:pt x="99858" y="58321"/>
                </a:cubicBezTo>
                <a:cubicBezTo>
                  <a:pt x="99858" y="59129"/>
                  <a:pt x="100536" y="59807"/>
                  <a:pt x="101344" y="59807"/>
                </a:cubicBezTo>
                <a:close/>
                <a:moveTo>
                  <a:pt x="96537" y="59938"/>
                </a:moveTo>
                <a:cubicBezTo>
                  <a:pt x="97979" y="59938"/>
                  <a:pt x="98700" y="58190"/>
                  <a:pt x="97673" y="57163"/>
                </a:cubicBezTo>
                <a:cubicBezTo>
                  <a:pt x="96646" y="56158"/>
                  <a:pt x="94898" y="56879"/>
                  <a:pt x="94898" y="58321"/>
                </a:cubicBezTo>
                <a:cubicBezTo>
                  <a:pt x="94898" y="59217"/>
                  <a:pt x="95641" y="59938"/>
                  <a:pt x="96537" y="59938"/>
                </a:cubicBezTo>
                <a:close/>
                <a:moveTo>
                  <a:pt x="91708" y="60047"/>
                </a:moveTo>
                <a:cubicBezTo>
                  <a:pt x="93259" y="60047"/>
                  <a:pt x="94024" y="58190"/>
                  <a:pt x="92932" y="57075"/>
                </a:cubicBezTo>
                <a:cubicBezTo>
                  <a:pt x="91839" y="55983"/>
                  <a:pt x="89960" y="56770"/>
                  <a:pt x="89960" y="58321"/>
                </a:cubicBezTo>
                <a:cubicBezTo>
                  <a:pt x="89960" y="59282"/>
                  <a:pt x="90747" y="60047"/>
                  <a:pt x="91708" y="60047"/>
                </a:cubicBezTo>
                <a:close/>
                <a:moveTo>
                  <a:pt x="86879" y="60156"/>
                </a:moveTo>
                <a:cubicBezTo>
                  <a:pt x="88518" y="60156"/>
                  <a:pt x="89348" y="58168"/>
                  <a:pt x="88168" y="57010"/>
                </a:cubicBezTo>
                <a:cubicBezTo>
                  <a:pt x="87010" y="55852"/>
                  <a:pt x="85022" y="56660"/>
                  <a:pt x="85022" y="58321"/>
                </a:cubicBezTo>
                <a:cubicBezTo>
                  <a:pt x="85022" y="59326"/>
                  <a:pt x="85852" y="60156"/>
                  <a:pt x="86879" y="60156"/>
                </a:cubicBezTo>
                <a:close/>
                <a:moveTo>
                  <a:pt x="82050" y="60244"/>
                </a:moveTo>
                <a:cubicBezTo>
                  <a:pt x="83754" y="60244"/>
                  <a:pt x="84628" y="58168"/>
                  <a:pt x="83405" y="56944"/>
                </a:cubicBezTo>
                <a:cubicBezTo>
                  <a:pt x="82203" y="55743"/>
                  <a:pt x="80127" y="56595"/>
                  <a:pt x="80127" y="58321"/>
                </a:cubicBezTo>
                <a:cubicBezTo>
                  <a:pt x="80127" y="59370"/>
                  <a:pt x="80979" y="60244"/>
                  <a:pt x="82050" y="60244"/>
                </a:cubicBezTo>
                <a:close/>
                <a:moveTo>
                  <a:pt x="77221" y="60266"/>
                </a:moveTo>
                <a:cubicBezTo>
                  <a:pt x="78969" y="60266"/>
                  <a:pt x="79843" y="58168"/>
                  <a:pt x="78597" y="56944"/>
                </a:cubicBezTo>
                <a:cubicBezTo>
                  <a:pt x="77374" y="55699"/>
                  <a:pt x="75276" y="56573"/>
                  <a:pt x="75276" y="58321"/>
                </a:cubicBezTo>
                <a:cubicBezTo>
                  <a:pt x="75276" y="59392"/>
                  <a:pt x="76150" y="60266"/>
                  <a:pt x="77221" y="60266"/>
                </a:cubicBezTo>
                <a:close/>
                <a:moveTo>
                  <a:pt x="72392" y="60244"/>
                </a:moveTo>
                <a:cubicBezTo>
                  <a:pt x="74118" y="60244"/>
                  <a:pt x="74970" y="58168"/>
                  <a:pt x="73747" y="56944"/>
                </a:cubicBezTo>
                <a:cubicBezTo>
                  <a:pt x="72545" y="55743"/>
                  <a:pt x="70469" y="56595"/>
                  <a:pt x="70469" y="58321"/>
                </a:cubicBezTo>
                <a:cubicBezTo>
                  <a:pt x="70469" y="59392"/>
                  <a:pt x="71321" y="60244"/>
                  <a:pt x="72392" y="60244"/>
                </a:cubicBezTo>
                <a:close/>
                <a:moveTo>
                  <a:pt x="67563" y="60156"/>
                </a:moveTo>
                <a:cubicBezTo>
                  <a:pt x="69202" y="60156"/>
                  <a:pt x="70032" y="58168"/>
                  <a:pt x="68874" y="57010"/>
                </a:cubicBezTo>
                <a:cubicBezTo>
                  <a:pt x="67716" y="55874"/>
                  <a:pt x="65727" y="56682"/>
                  <a:pt x="65727" y="58321"/>
                </a:cubicBezTo>
                <a:cubicBezTo>
                  <a:pt x="65727" y="59326"/>
                  <a:pt x="66558" y="60156"/>
                  <a:pt x="67563" y="60156"/>
                </a:cubicBezTo>
                <a:close/>
                <a:moveTo>
                  <a:pt x="62734" y="60047"/>
                </a:moveTo>
                <a:cubicBezTo>
                  <a:pt x="64285" y="60047"/>
                  <a:pt x="65050" y="58190"/>
                  <a:pt x="63957" y="57097"/>
                </a:cubicBezTo>
                <a:cubicBezTo>
                  <a:pt x="62887" y="56005"/>
                  <a:pt x="61008" y="56770"/>
                  <a:pt x="61008" y="58321"/>
                </a:cubicBezTo>
                <a:cubicBezTo>
                  <a:pt x="61008" y="59261"/>
                  <a:pt x="61794" y="60047"/>
                  <a:pt x="62734" y="60047"/>
                </a:cubicBezTo>
                <a:close/>
                <a:moveTo>
                  <a:pt x="57927" y="59916"/>
                </a:moveTo>
                <a:cubicBezTo>
                  <a:pt x="59347" y="59916"/>
                  <a:pt x="60068" y="58190"/>
                  <a:pt x="59063" y="57185"/>
                </a:cubicBezTo>
                <a:cubicBezTo>
                  <a:pt x="58036" y="56158"/>
                  <a:pt x="56310" y="56879"/>
                  <a:pt x="56310" y="58321"/>
                </a:cubicBezTo>
                <a:cubicBezTo>
                  <a:pt x="56310" y="59195"/>
                  <a:pt x="57031" y="59916"/>
                  <a:pt x="57927" y="59916"/>
                </a:cubicBezTo>
                <a:close/>
                <a:moveTo>
                  <a:pt x="53098" y="59785"/>
                </a:moveTo>
                <a:cubicBezTo>
                  <a:pt x="54409" y="59785"/>
                  <a:pt x="55064" y="58212"/>
                  <a:pt x="54146" y="57272"/>
                </a:cubicBezTo>
                <a:cubicBezTo>
                  <a:pt x="53207" y="56354"/>
                  <a:pt x="51612" y="57010"/>
                  <a:pt x="51612" y="58321"/>
                </a:cubicBezTo>
                <a:cubicBezTo>
                  <a:pt x="51612" y="59129"/>
                  <a:pt x="52289" y="59785"/>
                  <a:pt x="53098" y="59785"/>
                </a:cubicBezTo>
                <a:close/>
                <a:moveTo>
                  <a:pt x="48268" y="59676"/>
                </a:moveTo>
                <a:cubicBezTo>
                  <a:pt x="49470" y="59654"/>
                  <a:pt x="50060" y="58190"/>
                  <a:pt x="49208" y="57359"/>
                </a:cubicBezTo>
                <a:cubicBezTo>
                  <a:pt x="48356" y="56507"/>
                  <a:pt x="46914" y="57119"/>
                  <a:pt x="46892" y="58321"/>
                </a:cubicBezTo>
                <a:cubicBezTo>
                  <a:pt x="46914" y="59064"/>
                  <a:pt x="47526" y="59676"/>
                  <a:pt x="48268" y="59676"/>
                </a:cubicBezTo>
                <a:close/>
                <a:moveTo>
                  <a:pt x="43439" y="59545"/>
                </a:moveTo>
                <a:cubicBezTo>
                  <a:pt x="44532" y="59545"/>
                  <a:pt x="45078" y="58234"/>
                  <a:pt x="44313" y="57447"/>
                </a:cubicBezTo>
                <a:cubicBezTo>
                  <a:pt x="43549" y="56682"/>
                  <a:pt x="42238" y="57228"/>
                  <a:pt x="42216" y="58321"/>
                </a:cubicBezTo>
                <a:cubicBezTo>
                  <a:pt x="42216" y="58976"/>
                  <a:pt x="42762" y="59523"/>
                  <a:pt x="43439" y="59545"/>
                </a:cubicBezTo>
                <a:close/>
                <a:moveTo>
                  <a:pt x="38610" y="59392"/>
                </a:moveTo>
                <a:cubicBezTo>
                  <a:pt x="39572" y="59392"/>
                  <a:pt x="40053" y="58234"/>
                  <a:pt x="39375" y="57556"/>
                </a:cubicBezTo>
                <a:cubicBezTo>
                  <a:pt x="38698" y="56879"/>
                  <a:pt x="37540" y="57359"/>
                  <a:pt x="37540" y="58321"/>
                </a:cubicBezTo>
                <a:cubicBezTo>
                  <a:pt x="37540" y="58911"/>
                  <a:pt x="38020" y="59392"/>
                  <a:pt x="38610" y="59392"/>
                </a:cubicBezTo>
                <a:close/>
                <a:moveTo>
                  <a:pt x="33781" y="59261"/>
                </a:moveTo>
                <a:cubicBezTo>
                  <a:pt x="34634" y="59261"/>
                  <a:pt x="35049" y="58234"/>
                  <a:pt x="34459" y="57644"/>
                </a:cubicBezTo>
                <a:cubicBezTo>
                  <a:pt x="33869" y="57054"/>
                  <a:pt x="32864" y="57491"/>
                  <a:pt x="32864" y="58321"/>
                </a:cubicBezTo>
                <a:cubicBezTo>
                  <a:pt x="32864" y="58823"/>
                  <a:pt x="33279" y="59261"/>
                  <a:pt x="33781" y="59261"/>
                </a:cubicBezTo>
                <a:close/>
                <a:moveTo>
                  <a:pt x="28974" y="59129"/>
                </a:moveTo>
                <a:cubicBezTo>
                  <a:pt x="29673" y="59129"/>
                  <a:pt x="30045" y="58255"/>
                  <a:pt x="29542" y="57753"/>
                </a:cubicBezTo>
                <a:cubicBezTo>
                  <a:pt x="29018" y="57250"/>
                  <a:pt x="28166" y="57600"/>
                  <a:pt x="28166" y="58321"/>
                </a:cubicBezTo>
                <a:cubicBezTo>
                  <a:pt x="28166" y="58758"/>
                  <a:pt x="28515" y="59129"/>
                  <a:pt x="28974" y="59129"/>
                </a:cubicBezTo>
                <a:close/>
                <a:moveTo>
                  <a:pt x="24145" y="58976"/>
                </a:moveTo>
                <a:cubicBezTo>
                  <a:pt x="24713" y="58976"/>
                  <a:pt x="25019" y="58255"/>
                  <a:pt x="24604" y="57862"/>
                </a:cubicBezTo>
                <a:cubicBezTo>
                  <a:pt x="24189" y="57447"/>
                  <a:pt x="23490" y="57731"/>
                  <a:pt x="23490" y="58321"/>
                </a:cubicBezTo>
                <a:cubicBezTo>
                  <a:pt x="23490" y="58671"/>
                  <a:pt x="23774" y="58976"/>
                  <a:pt x="24145" y="58976"/>
                </a:cubicBezTo>
                <a:close/>
                <a:moveTo>
                  <a:pt x="19316" y="58845"/>
                </a:moveTo>
                <a:cubicBezTo>
                  <a:pt x="19775" y="58845"/>
                  <a:pt x="20015" y="58277"/>
                  <a:pt x="19688" y="57949"/>
                </a:cubicBezTo>
                <a:cubicBezTo>
                  <a:pt x="19360" y="57622"/>
                  <a:pt x="18792" y="57840"/>
                  <a:pt x="18792" y="58321"/>
                </a:cubicBezTo>
                <a:cubicBezTo>
                  <a:pt x="18792" y="58605"/>
                  <a:pt x="19032" y="58845"/>
                  <a:pt x="19316" y="58845"/>
                </a:cubicBezTo>
                <a:close/>
                <a:moveTo>
                  <a:pt x="14487" y="58714"/>
                </a:moveTo>
                <a:cubicBezTo>
                  <a:pt x="14837" y="58692"/>
                  <a:pt x="14990" y="58277"/>
                  <a:pt x="14749" y="58037"/>
                </a:cubicBezTo>
                <a:cubicBezTo>
                  <a:pt x="14509" y="57796"/>
                  <a:pt x="14094" y="57971"/>
                  <a:pt x="14094" y="58299"/>
                </a:cubicBezTo>
                <a:cubicBezTo>
                  <a:pt x="14094" y="58518"/>
                  <a:pt x="14269" y="58692"/>
                  <a:pt x="14487" y="58692"/>
                </a:cubicBezTo>
                <a:close/>
                <a:moveTo>
                  <a:pt x="9658" y="58561"/>
                </a:moveTo>
                <a:cubicBezTo>
                  <a:pt x="9877" y="58561"/>
                  <a:pt x="9986" y="58299"/>
                  <a:pt x="9833" y="58146"/>
                </a:cubicBezTo>
                <a:cubicBezTo>
                  <a:pt x="9680" y="57993"/>
                  <a:pt x="9418" y="58102"/>
                  <a:pt x="9418" y="58321"/>
                </a:cubicBezTo>
                <a:cubicBezTo>
                  <a:pt x="9418" y="58452"/>
                  <a:pt x="9527" y="58561"/>
                  <a:pt x="9658" y="58561"/>
                </a:cubicBezTo>
                <a:close/>
                <a:moveTo>
                  <a:pt x="4829" y="58430"/>
                </a:moveTo>
                <a:cubicBezTo>
                  <a:pt x="4895" y="58430"/>
                  <a:pt x="4938" y="58365"/>
                  <a:pt x="4938" y="58321"/>
                </a:cubicBezTo>
                <a:cubicBezTo>
                  <a:pt x="4938" y="58168"/>
                  <a:pt x="4720" y="58168"/>
                  <a:pt x="4720" y="58321"/>
                </a:cubicBezTo>
                <a:cubicBezTo>
                  <a:pt x="4720" y="58365"/>
                  <a:pt x="4785" y="58430"/>
                  <a:pt x="4829" y="58430"/>
                </a:cubicBezTo>
                <a:close/>
                <a:moveTo>
                  <a:pt x="149591" y="53579"/>
                </a:moveTo>
                <a:cubicBezTo>
                  <a:pt x="149656" y="53579"/>
                  <a:pt x="149700" y="53536"/>
                  <a:pt x="149700" y="53492"/>
                </a:cubicBezTo>
                <a:cubicBezTo>
                  <a:pt x="149700" y="53448"/>
                  <a:pt x="149656" y="53404"/>
                  <a:pt x="149591" y="53404"/>
                </a:cubicBezTo>
                <a:cubicBezTo>
                  <a:pt x="149547" y="53404"/>
                  <a:pt x="149503" y="53448"/>
                  <a:pt x="149503" y="53492"/>
                </a:cubicBezTo>
                <a:cubicBezTo>
                  <a:pt x="149503" y="53536"/>
                  <a:pt x="149547" y="53579"/>
                  <a:pt x="149591" y="53579"/>
                </a:cubicBezTo>
                <a:close/>
                <a:moveTo>
                  <a:pt x="144784" y="53710"/>
                </a:moveTo>
                <a:cubicBezTo>
                  <a:pt x="144980" y="53710"/>
                  <a:pt x="145090" y="53470"/>
                  <a:pt x="144937" y="53317"/>
                </a:cubicBezTo>
                <a:cubicBezTo>
                  <a:pt x="144784" y="53186"/>
                  <a:pt x="144543" y="53295"/>
                  <a:pt x="144543" y="53492"/>
                </a:cubicBezTo>
                <a:cubicBezTo>
                  <a:pt x="144543" y="53623"/>
                  <a:pt x="144653" y="53710"/>
                  <a:pt x="144784" y="53710"/>
                </a:cubicBezTo>
                <a:close/>
                <a:moveTo>
                  <a:pt x="139955" y="53863"/>
                </a:moveTo>
                <a:cubicBezTo>
                  <a:pt x="140282" y="53863"/>
                  <a:pt x="140457" y="53448"/>
                  <a:pt x="140217" y="53230"/>
                </a:cubicBezTo>
                <a:cubicBezTo>
                  <a:pt x="139976" y="52989"/>
                  <a:pt x="139561" y="53164"/>
                  <a:pt x="139583" y="53492"/>
                </a:cubicBezTo>
                <a:cubicBezTo>
                  <a:pt x="139583" y="53689"/>
                  <a:pt x="139736" y="53863"/>
                  <a:pt x="139955" y="53863"/>
                </a:cubicBezTo>
                <a:close/>
                <a:moveTo>
                  <a:pt x="135126" y="53994"/>
                </a:moveTo>
                <a:cubicBezTo>
                  <a:pt x="135584" y="53994"/>
                  <a:pt x="135803" y="53448"/>
                  <a:pt x="135475" y="53120"/>
                </a:cubicBezTo>
                <a:cubicBezTo>
                  <a:pt x="135147" y="52814"/>
                  <a:pt x="134601" y="53033"/>
                  <a:pt x="134623" y="53492"/>
                </a:cubicBezTo>
                <a:cubicBezTo>
                  <a:pt x="134623" y="53776"/>
                  <a:pt x="134841" y="53994"/>
                  <a:pt x="135126" y="53994"/>
                </a:cubicBezTo>
                <a:close/>
                <a:moveTo>
                  <a:pt x="130297" y="54126"/>
                </a:moveTo>
                <a:cubicBezTo>
                  <a:pt x="130865" y="54126"/>
                  <a:pt x="131171" y="53448"/>
                  <a:pt x="130755" y="53033"/>
                </a:cubicBezTo>
                <a:cubicBezTo>
                  <a:pt x="130340" y="52618"/>
                  <a:pt x="129663" y="52924"/>
                  <a:pt x="129663" y="53492"/>
                </a:cubicBezTo>
                <a:cubicBezTo>
                  <a:pt x="129663" y="53841"/>
                  <a:pt x="129947" y="54126"/>
                  <a:pt x="130297" y="54126"/>
                </a:cubicBezTo>
                <a:close/>
                <a:moveTo>
                  <a:pt x="125489" y="54257"/>
                </a:moveTo>
                <a:cubicBezTo>
                  <a:pt x="126189" y="54257"/>
                  <a:pt x="126538" y="53404"/>
                  <a:pt x="126036" y="52924"/>
                </a:cubicBezTo>
                <a:cubicBezTo>
                  <a:pt x="125555" y="52421"/>
                  <a:pt x="124703" y="52793"/>
                  <a:pt x="124725" y="53492"/>
                </a:cubicBezTo>
                <a:cubicBezTo>
                  <a:pt x="124725" y="53907"/>
                  <a:pt x="125052" y="54235"/>
                  <a:pt x="125489" y="54257"/>
                </a:cubicBezTo>
                <a:close/>
                <a:moveTo>
                  <a:pt x="120660" y="54388"/>
                </a:moveTo>
                <a:cubicBezTo>
                  <a:pt x="121469" y="54388"/>
                  <a:pt x="121884" y="53404"/>
                  <a:pt x="121294" y="52814"/>
                </a:cubicBezTo>
                <a:cubicBezTo>
                  <a:pt x="120726" y="52246"/>
                  <a:pt x="119743" y="52662"/>
                  <a:pt x="119743" y="53470"/>
                </a:cubicBezTo>
                <a:cubicBezTo>
                  <a:pt x="119743" y="53973"/>
                  <a:pt x="120158" y="54388"/>
                  <a:pt x="120660" y="54388"/>
                </a:cubicBezTo>
                <a:close/>
                <a:moveTo>
                  <a:pt x="115831" y="54519"/>
                </a:moveTo>
                <a:cubicBezTo>
                  <a:pt x="116749" y="54519"/>
                  <a:pt x="117230" y="53383"/>
                  <a:pt x="116574" y="52727"/>
                </a:cubicBezTo>
                <a:cubicBezTo>
                  <a:pt x="115919" y="52072"/>
                  <a:pt x="114782" y="52552"/>
                  <a:pt x="114782" y="53470"/>
                </a:cubicBezTo>
                <a:cubicBezTo>
                  <a:pt x="114782" y="54038"/>
                  <a:pt x="115263" y="54519"/>
                  <a:pt x="115831" y="54519"/>
                </a:cubicBezTo>
                <a:close/>
                <a:moveTo>
                  <a:pt x="111002" y="54650"/>
                </a:moveTo>
                <a:cubicBezTo>
                  <a:pt x="112051" y="54650"/>
                  <a:pt x="112575" y="53383"/>
                  <a:pt x="111833" y="52640"/>
                </a:cubicBezTo>
                <a:cubicBezTo>
                  <a:pt x="111090" y="51897"/>
                  <a:pt x="109822" y="52421"/>
                  <a:pt x="109822" y="53470"/>
                </a:cubicBezTo>
                <a:cubicBezTo>
                  <a:pt x="109822" y="54126"/>
                  <a:pt x="110347" y="54650"/>
                  <a:pt x="111002" y="54650"/>
                </a:cubicBezTo>
                <a:close/>
                <a:moveTo>
                  <a:pt x="106173" y="54781"/>
                </a:moveTo>
                <a:cubicBezTo>
                  <a:pt x="107331" y="54781"/>
                  <a:pt x="107921" y="53361"/>
                  <a:pt x="107091" y="52552"/>
                </a:cubicBezTo>
                <a:cubicBezTo>
                  <a:pt x="106282" y="51722"/>
                  <a:pt x="104884" y="52312"/>
                  <a:pt x="104884" y="53470"/>
                </a:cubicBezTo>
                <a:cubicBezTo>
                  <a:pt x="104884" y="54191"/>
                  <a:pt x="105452" y="54781"/>
                  <a:pt x="106173" y="54781"/>
                </a:cubicBezTo>
                <a:close/>
                <a:moveTo>
                  <a:pt x="101344" y="54890"/>
                </a:moveTo>
                <a:cubicBezTo>
                  <a:pt x="102612" y="54890"/>
                  <a:pt x="103245" y="53361"/>
                  <a:pt x="102349" y="52465"/>
                </a:cubicBezTo>
                <a:cubicBezTo>
                  <a:pt x="101453" y="51569"/>
                  <a:pt x="99924" y="52203"/>
                  <a:pt x="99924" y="53470"/>
                </a:cubicBezTo>
                <a:cubicBezTo>
                  <a:pt x="99924" y="54257"/>
                  <a:pt x="100558" y="54890"/>
                  <a:pt x="101344" y="54890"/>
                </a:cubicBezTo>
                <a:close/>
                <a:moveTo>
                  <a:pt x="96515" y="55021"/>
                </a:moveTo>
                <a:cubicBezTo>
                  <a:pt x="97892" y="55000"/>
                  <a:pt x="98591" y="53339"/>
                  <a:pt x="97608" y="52377"/>
                </a:cubicBezTo>
                <a:cubicBezTo>
                  <a:pt x="96646" y="51416"/>
                  <a:pt x="94986" y="52093"/>
                  <a:pt x="94986" y="53470"/>
                </a:cubicBezTo>
                <a:cubicBezTo>
                  <a:pt x="94986" y="54322"/>
                  <a:pt x="95685" y="55021"/>
                  <a:pt x="96515" y="55021"/>
                </a:cubicBezTo>
                <a:close/>
                <a:moveTo>
                  <a:pt x="91708" y="55109"/>
                </a:moveTo>
                <a:cubicBezTo>
                  <a:pt x="93150" y="55109"/>
                  <a:pt x="93893" y="53361"/>
                  <a:pt x="92866" y="52312"/>
                </a:cubicBezTo>
                <a:cubicBezTo>
                  <a:pt x="91817" y="51285"/>
                  <a:pt x="90069" y="52028"/>
                  <a:pt x="90069" y="53470"/>
                </a:cubicBezTo>
                <a:cubicBezTo>
                  <a:pt x="90069" y="54388"/>
                  <a:pt x="90790" y="55109"/>
                  <a:pt x="91708" y="55109"/>
                </a:cubicBezTo>
                <a:close/>
                <a:moveTo>
                  <a:pt x="86879" y="55218"/>
                </a:moveTo>
                <a:cubicBezTo>
                  <a:pt x="88430" y="55218"/>
                  <a:pt x="89195" y="53339"/>
                  <a:pt x="88103" y="52246"/>
                </a:cubicBezTo>
                <a:cubicBezTo>
                  <a:pt x="87010" y="51154"/>
                  <a:pt x="85131" y="51919"/>
                  <a:pt x="85131" y="53470"/>
                </a:cubicBezTo>
                <a:cubicBezTo>
                  <a:pt x="85131" y="54431"/>
                  <a:pt x="85917" y="55218"/>
                  <a:pt x="86879" y="55218"/>
                </a:cubicBezTo>
                <a:close/>
                <a:moveTo>
                  <a:pt x="82050" y="55262"/>
                </a:moveTo>
                <a:cubicBezTo>
                  <a:pt x="83645" y="55262"/>
                  <a:pt x="84453" y="53339"/>
                  <a:pt x="83317" y="52203"/>
                </a:cubicBezTo>
                <a:cubicBezTo>
                  <a:pt x="82181" y="51066"/>
                  <a:pt x="80258" y="51875"/>
                  <a:pt x="80258" y="53470"/>
                </a:cubicBezTo>
                <a:cubicBezTo>
                  <a:pt x="80258" y="54453"/>
                  <a:pt x="81067" y="55262"/>
                  <a:pt x="82050" y="55262"/>
                </a:cubicBezTo>
                <a:close/>
                <a:moveTo>
                  <a:pt x="77221" y="55284"/>
                </a:moveTo>
                <a:cubicBezTo>
                  <a:pt x="78838" y="55284"/>
                  <a:pt x="79668" y="53339"/>
                  <a:pt x="78510" y="52181"/>
                </a:cubicBezTo>
                <a:cubicBezTo>
                  <a:pt x="77374" y="51023"/>
                  <a:pt x="75407" y="51853"/>
                  <a:pt x="75407" y="53470"/>
                </a:cubicBezTo>
                <a:cubicBezTo>
                  <a:pt x="75407" y="54475"/>
                  <a:pt x="76216" y="55284"/>
                  <a:pt x="77221" y="55284"/>
                </a:cubicBezTo>
                <a:close/>
                <a:moveTo>
                  <a:pt x="72392" y="55262"/>
                </a:moveTo>
                <a:cubicBezTo>
                  <a:pt x="73987" y="55262"/>
                  <a:pt x="74795" y="53339"/>
                  <a:pt x="73659" y="52203"/>
                </a:cubicBezTo>
                <a:cubicBezTo>
                  <a:pt x="72523" y="51066"/>
                  <a:pt x="70600" y="51875"/>
                  <a:pt x="70600" y="53470"/>
                </a:cubicBezTo>
                <a:cubicBezTo>
                  <a:pt x="70600" y="54453"/>
                  <a:pt x="71409" y="55262"/>
                  <a:pt x="72392" y="55262"/>
                </a:cubicBezTo>
                <a:close/>
                <a:moveTo>
                  <a:pt x="67563" y="55196"/>
                </a:moveTo>
                <a:cubicBezTo>
                  <a:pt x="69114" y="55196"/>
                  <a:pt x="69879" y="53339"/>
                  <a:pt x="68786" y="52246"/>
                </a:cubicBezTo>
                <a:cubicBezTo>
                  <a:pt x="67694" y="51154"/>
                  <a:pt x="65837" y="51940"/>
                  <a:pt x="65837" y="53470"/>
                </a:cubicBezTo>
                <a:cubicBezTo>
                  <a:pt x="65837" y="54431"/>
                  <a:pt x="66623" y="55196"/>
                  <a:pt x="67563" y="55196"/>
                </a:cubicBezTo>
                <a:close/>
                <a:moveTo>
                  <a:pt x="62734" y="55109"/>
                </a:moveTo>
                <a:cubicBezTo>
                  <a:pt x="64198" y="55109"/>
                  <a:pt x="64941" y="53339"/>
                  <a:pt x="63914" y="52312"/>
                </a:cubicBezTo>
                <a:cubicBezTo>
                  <a:pt x="62865" y="51263"/>
                  <a:pt x="61095" y="52006"/>
                  <a:pt x="61095" y="53470"/>
                </a:cubicBezTo>
                <a:cubicBezTo>
                  <a:pt x="61095" y="54366"/>
                  <a:pt x="61838" y="55109"/>
                  <a:pt x="62734" y="55109"/>
                </a:cubicBezTo>
                <a:close/>
                <a:moveTo>
                  <a:pt x="57927" y="55000"/>
                </a:moveTo>
                <a:cubicBezTo>
                  <a:pt x="59281" y="55021"/>
                  <a:pt x="59981" y="53361"/>
                  <a:pt x="59019" y="52377"/>
                </a:cubicBezTo>
                <a:cubicBezTo>
                  <a:pt x="58036" y="51416"/>
                  <a:pt x="56375" y="52093"/>
                  <a:pt x="56375" y="53470"/>
                </a:cubicBezTo>
                <a:cubicBezTo>
                  <a:pt x="56375" y="54322"/>
                  <a:pt x="57074" y="55000"/>
                  <a:pt x="57927" y="55000"/>
                </a:cubicBezTo>
                <a:close/>
                <a:moveTo>
                  <a:pt x="53098" y="54890"/>
                </a:moveTo>
                <a:cubicBezTo>
                  <a:pt x="54365" y="54890"/>
                  <a:pt x="54999" y="53361"/>
                  <a:pt x="54103" y="52465"/>
                </a:cubicBezTo>
                <a:cubicBezTo>
                  <a:pt x="53207" y="51569"/>
                  <a:pt x="51677" y="52203"/>
                  <a:pt x="51677" y="53470"/>
                </a:cubicBezTo>
                <a:cubicBezTo>
                  <a:pt x="51677" y="54257"/>
                  <a:pt x="52311" y="54890"/>
                  <a:pt x="53098" y="54890"/>
                </a:cubicBezTo>
                <a:close/>
                <a:moveTo>
                  <a:pt x="48268" y="54803"/>
                </a:moveTo>
                <a:cubicBezTo>
                  <a:pt x="49427" y="54803"/>
                  <a:pt x="50017" y="53404"/>
                  <a:pt x="49186" y="52574"/>
                </a:cubicBezTo>
                <a:cubicBezTo>
                  <a:pt x="48378" y="51766"/>
                  <a:pt x="46979" y="52334"/>
                  <a:pt x="46979" y="53492"/>
                </a:cubicBezTo>
                <a:cubicBezTo>
                  <a:pt x="46979" y="54213"/>
                  <a:pt x="47547" y="54803"/>
                  <a:pt x="48268" y="54803"/>
                </a:cubicBezTo>
                <a:close/>
                <a:moveTo>
                  <a:pt x="43439" y="54650"/>
                </a:moveTo>
                <a:cubicBezTo>
                  <a:pt x="44488" y="54650"/>
                  <a:pt x="44991" y="53404"/>
                  <a:pt x="44270" y="52662"/>
                </a:cubicBezTo>
                <a:cubicBezTo>
                  <a:pt x="43527" y="51940"/>
                  <a:pt x="42281" y="52465"/>
                  <a:pt x="42281" y="53492"/>
                </a:cubicBezTo>
                <a:cubicBezTo>
                  <a:pt x="42281" y="54147"/>
                  <a:pt x="42806" y="54650"/>
                  <a:pt x="43439" y="54650"/>
                </a:cubicBezTo>
                <a:close/>
                <a:moveTo>
                  <a:pt x="38610" y="54519"/>
                </a:moveTo>
                <a:cubicBezTo>
                  <a:pt x="39528" y="54519"/>
                  <a:pt x="39987" y="53404"/>
                  <a:pt x="39353" y="52771"/>
                </a:cubicBezTo>
                <a:cubicBezTo>
                  <a:pt x="38698" y="52115"/>
                  <a:pt x="37583" y="52574"/>
                  <a:pt x="37583" y="53492"/>
                </a:cubicBezTo>
                <a:cubicBezTo>
                  <a:pt x="37583" y="54060"/>
                  <a:pt x="38042" y="54519"/>
                  <a:pt x="38610" y="54519"/>
                </a:cubicBezTo>
                <a:close/>
                <a:moveTo>
                  <a:pt x="33803" y="54388"/>
                </a:moveTo>
                <a:cubicBezTo>
                  <a:pt x="34590" y="54388"/>
                  <a:pt x="35005" y="53426"/>
                  <a:pt x="34437" y="52858"/>
                </a:cubicBezTo>
                <a:cubicBezTo>
                  <a:pt x="33869" y="52290"/>
                  <a:pt x="32886" y="52683"/>
                  <a:pt x="32907" y="53492"/>
                </a:cubicBezTo>
                <a:cubicBezTo>
                  <a:pt x="32886" y="53994"/>
                  <a:pt x="33301" y="54388"/>
                  <a:pt x="33803" y="54388"/>
                </a:cubicBezTo>
                <a:close/>
                <a:moveTo>
                  <a:pt x="28974" y="54257"/>
                </a:moveTo>
                <a:cubicBezTo>
                  <a:pt x="29652" y="54257"/>
                  <a:pt x="30001" y="53426"/>
                  <a:pt x="29499" y="52946"/>
                </a:cubicBezTo>
                <a:cubicBezTo>
                  <a:pt x="29018" y="52465"/>
                  <a:pt x="28209" y="52814"/>
                  <a:pt x="28209" y="53492"/>
                </a:cubicBezTo>
                <a:cubicBezTo>
                  <a:pt x="28209" y="53907"/>
                  <a:pt x="28537" y="54257"/>
                  <a:pt x="28974" y="54257"/>
                </a:cubicBezTo>
                <a:close/>
                <a:moveTo>
                  <a:pt x="24145" y="54126"/>
                </a:moveTo>
                <a:cubicBezTo>
                  <a:pt x="24713" y="54126"/>
                  <a:pt x="24997" y="53426"/>
                  <a:pt x="24582" y="53033"/>
                </a:cubicBezTo>
                <a:cubicBezTo>
                  <a:pt x="24189" y="52640"/>
                  <a:pt x="23511" y="52924"/>
                  <a:pt x="23511" y="53492"/>
                </a:cubicBezTo>
                <a:cubicBezTo>
                  <a:pt x="23511" y="53841"/>
                  <a:pt x="23796" y="54126"/>
                  <a:pt x="24145" y="54126"/>
                </a:cubicBezTo>
                <a:close/>
                <a:moveTo>
                  <a:pt x="19316" y="53973"/>
                </a:moveTo>
                <a:cubicBezTo>
                  <a:pt x="19753" y="53973"/>
                  <a:pt x="19972" y="53448"/>
                  <a:pt x="19666" y="53120"/>
                </a:cubicBezTo>
                <a:cubicBezTo>
                  <a:pt x="19360" y="52814"/>
                  <a:pt x="18814" y="53033"/>
                  <a:pt x="18814" y="53492"/>
                </a:cubicBezTo>
                <a:cubicBezTo>
                  <a:pt x="18814" y="53754"/>
                  <a:pt x="19032" y="53973"/>
                  <a:pt x="19316" y="53973"/>
                </a:cubicBezTo>
                <a:close/>
                <a:moveTo>
                  <a:pt x="14487" y="53841"/>
                </a:moveTo>
                <a:cubicBezTo>
                  <a:pt x="14815" y="53841"/>
                  <a:pt x="14968" y="53448"/>
                  <a:pt x="14749" y="53230"/>
                </a:cubicBezTo>
                <a:cubicBezTo>
                  <a:pt x="14509" y="52989"/>
                  <a:pt x="14116" y="53164"/>
                  <a:pt x="14137" y="53492"/>
                </a:cubicBezTo>
                <a:cubicBezTo>
                  <a:pt x="14137" y="53689"/>
                  <a:pt x="14290" y="53841"/>
                  <a:pt x="14487" y="53841"/>
                </a:cubicBezTo>
                <a:close/>
                <a:moveTo>
                  <a:pt x="9658" y="53710"/>
                </a:moveTo>
                <a:cubicBezTo>
                  <a:pt x="9855" y="53710"/>
                  <a:pt x="9964" y="53470"/>
                  <a:pt x="9811" y="53339"/>
                </a:cubicBezTo>
                <a:cubicBezTo>
                  <a:pt x="9680" y="53186"/>
                  <a:pt x="9440" y="53295"/>
                  <a:pt x="9461" y="53492"/>
                </a:cubicBezTo>
                <a:cubicBezTo>
                  <a:pt x="9440" y="53601"/>
                  <a:pt x="9549" y="53710"/>
                  <a:pt x="9658" y="53710"/>
                </a:cubicBezTo>
                <a:close/>
                <a:moveTo>
                  <a:pt x="4829" y="53579"/>
                </a:moveTo>
                <a:cubicBezTo>
                  <a:pt x="4938" y="53579"/>
                  <a:pt x="4938" y="53383"/>
                  <a:pt x="4829" y="53404"/>
                </a:cubicBezTo>
                <a:cubicBezTo>
                  <a:pt x="4742" y="53426"/>
                  <a:pt x="4742" y="53557"/>
                  <a:pt x="4829" y="53579"/>
                </a:cubicBezTo>
                <a:close/>
                <a:moveTo>
                  <a:pt x="149591" y="48728"/>
                </a:moveTo>
                <a:cubicBezTo>
                  <a:pt x="149700" y="48728"/>
                  <a:pt x="149525" y="48554"/>
                  <a:pt x="149525" y="48663"/>
                </a:cubicBezTo>
                <a:cubicBezTo>
                  <a:pt x="149525" y="48707"/>
                  <a:pt x="149569" y="48728"/>
                  <a:pt x="149591" y="48728"/>
                </a:cubicBezTo>
                <a:close/>
                <a:moveTo>
                  <a:pt x="144784" y="48859"/>
                </a:moveTo>
                <a:cubicBezTo>
                  <a:pt x="144958" y="48859"/>
                  <a:pt x="145046" y="48641"/>
                  <a:pt x="144915" y="48510"/>
                </a:cubicBezTo>
                <a:cubicBezTo>
                  <a:pt x="144784" y="48401"/>
                  <a:pt x="144565" y="48488"/>
                  <a:pt x="144565" y="48663"/>
                </a:cubicBezTo>
                <a:cubicBezTo>
                  <a:pt x="144565" y="48772"/>
                  <a:pt x="144653" y="48859"/>
                  <a:pt x="144784" y="48859"/>
                </a:cubicBezTo>
                <a:close/>
                <a:moveTo>
                  <a:pt x="139955" y="48991"/>
                </a:moveTo>
                <a:cubicBezTo>
                  <a:pt x="140239" y="48991"/>
                  <a:pt x="140392" y="48641"/>
                  <a:pt x="140195" y="48422"/>
                </a:cubicBezTo>
                <a:cubicBezTo>
                  <a:pt x="139976" y="48204"/>
                  <a:pt x="139605" y="48357"/>
                  <a:pt x="139605" y="48663"/>
                </a:cubicBezTo>
                <a:cubicBezTo>
                  <a:pt x="139605" y="48838"/>
                  <a:pt x="139758" y="48991"/>
                  <a:pt x="139955" y="48991"/>
                </a:cubicBezTo>
                <a:close/>
                <a:moveTo>
                  <a:pt x="135126" y="49122"/>
                </a:moveTo>
                <a:cubicBezTo>
                  <a:pt x="135541" y="49122"/>
                  <a:pt x="135759" y="48619"/>
                  <a:pt x="135453" y="48335"/>
                </a:cubicBezTo>
                <a:cubicBezTo>
                  <a:pt x="135169" y="48029"/>
                  <a:pt x="134645" y="48248"/>
                  <a:pt x="134645" y="48663"/>
                </a:cubicBezTo>
                <a:cubicBezTo>
                  <a:pt x="134645" y="48925"/>
                  <a:pt x="134863" y="49122"/>
                  <a:pt x="135126" y="49122"/>
                </a:cubicBezTo>
                <a:close/>
                <a:moveTo>
                  <a:pt x="130297" y="49275"/>
                </a:moveTo>
                <a:cubicBezTo>
                  <a:pt x="130843" y="49253"/>
                  <a:pt x="131105" y="48619"/>
                  <a:pt x="130734" y="48226"/>
                </a:cubicBezTo>
                <a:cubicBezTo>
                  <a:pt x="130340" y="47854"/>
                  <a:pt x="129685" y="48117"/>
                  <a:pt x="129685" y="48663"/>
                </a:cubicBezTo>
                <a:cubicBezTo>
                  <a:pt x="129685" y="48991"/>
                  <a:pt x="129969" y="49275"/>
                  <a:pt x="130297" y="49275"/>
                </a:cubicBezTo>
                <a:close/>
                <a:moveTo>
                  <a:pt x="125467" y="49384"/>
                </a:moveTo>
                <a:cubicBezTo>
                  <a:pt x="126123" y="49384"/>
                  <a:pt x="126429" y="48597"/>
                  <a:pt x="125992" y="48138"/>
                </a:cubicBezTo>
                <a:cubicBezTo>
                  <a:pt x="125533" y="47701"/>
                  <a:pt x="124746" y="48007"/>
                  <a:pt x="124746" y="48663"/>
                </a:cubicBezTo>
                <a:cubicBezTo>
                  <a:pt x="124746" y="49056"/>
                  <a:pt x="125074" y="49384"/>
                  <a:pt x="125467" y="49384"/>
                </a:cubicBezTo>
                <a:close/>
                <a:moveTo>
                  <a:pt x="120638" y="49515"/>
                </a:moveTo>
                <a:cubicBezTo>
                  <a:pt x="121403" y="49515"/>
                  <a:pt x="121797" y="48597"/>
                  <a:pt x="121250" y="48051"/>
                </a:cubicBezTo>
                <a:cubicBezTo>
                  <a:pt x="120704" y="47505"/>
                  <a:pt x="119786" y="47898"/>
                  <a:pt x="119786" y="48663"/>
                </a:cubicBezTo>
                <a:cubicBezTo>
                  <a:pt x="119786" y="49144"/>
                  <a:pt x="120180" y="49515"/>
                  <a:pt x="120638" y="49515"/>
                </a:cubicBezTo>
                <a:close/>
                <a:moveTo>
                  <a:pt x="115831" y="49646"/>
                </a:moveTo>
                <a:cubicBezTo>
                  <a:pt x="116705" y="49646"/>
                  <a:pt x="117142" y="48575"/>
                  <a:pt x="116530" y="47964"/>
                </a:cubicBezTo>
                <a:cubicBezTo>
                  <a:pt x="115897" y="47330"/>
                  <a:pt x="114826" y="47767"/>
                  <a:pt x="114826" y="48663"/>
                </a:cubicBezTo>
                <a:cubicBezTo>
                  <a:pt x="114826" y="49209"/>
                  <a:pt x="115263" y="49646"/>
                  <a:pt x="115831" y="49646"/>
                </a:cubicBezTo>
                <a:close/>
                <a:moveTo>
                  <a:pt x="111002" y="49777"/>
                </a:moveTo>
                <a:cubicBezTo>
                  <a:pt x="111986" y="49777"/>
                  <a:pt x="112488" y="48575"/>
                  <a:pt x="111789" y="47876"/>
                </a:cubicBezTo>
                <a:cubicBezTo>
                  <a:pt x="111090" y="47177"/>
                  <a:pt x="109888" y="47680"/>
                  <a:pt x="109888" y="48663"/>
                </a:cubicBezTo>
                <a:cubicBezTo>
                  <a:pt x="109888" y="49275"/>
                  <a:pt x="110390" y="49777"/>
                  <a:pt x="111002" y="49777"/>
                </a:cubicBezTo>
                <a:close/>
                <a:moveTo>
                  <a:pt x="106173" y="49886"/>
                </a:moveTo>
                <a:cubicBezTo>
                  <a:pt x="107266" y="49886"/>
                  <a:pt x="107812" y="48575"/>
                  <a:pt x="107047" y="47789"/>
                </a:cubicBezTo>
                <a:cubicBezTo>
                  <a:pt x="106261" y="47024"/>
                  <a:pt x="104928" y="47570"/>
                  <a:pt x="104928" y="48663"/>
                </a:cubicBezTo>
                <a:cubicBezTo>
                  <a:pt x="104928" y="49340"/>
                  <a:pt x="105496" y="49886"/>
                  <a:pt x="106173" y="49886"/>
                </a:cubicBezTo>
                <a:close/>
                <a:moveTo>
                  <a:pt x="101344" y="50018"/>
                </a:moveTo>
                <a:cubicBezTo>
                  <a:pt x="102546" y="50018"/>
                  <a:pt x="103158" y="48554"/>
                  <a:pt x="102306" y="47701"/>
                </a:cubicBezTo>
                <a:cubicBezTo>
                  <a:pt x="101453" y="46849"/>
                  <a:pt x="99989" y="47461"/>
                  <a:pt x="99989" y="48663"/>
                </a:cubicBezTo>
                <a:cubicBezTo>
                  <a:pt x="99989" y="49406"/>
                  <a:pt x="100601" y="50018"/>
                  <a:pt x="101344" y="50018"/>
                </a:cubicBezTo>
                <a:close/>
                <a:moveTo>
                  <a:pt x="96515" y="50105"/>
                </a:moveTo>
                <a:cubicBezTo>
                  <a:pt x="97804" y="50105"/>
                  <a:pt x="98460" y="48554"/>
                  <a:pt x="97542" y="47636"/>
                </a:cubicBezTo>
                <a:cubicBezTo>
                  <a:pt x="96624" y="46718"/>
                  <a:pt x="95073" y="47374"/>
                  <a:pt x="95073" y="48663"/>
                </a:cubicBezTo>
                <a:cubicBezTo>
                  <a:pt x="95073" y="49449"/>
                  <a:pt x="95729" y="50105"/>
                  <a:pt x="96515" y="50105"/>
                </a:cubicBezTo>
                <a:close/>
                <a:moveTo>
                  <a:pt x="91686" y="50192"/>
                </a:moveTo>
                <a:cubicBezTo>
                  <a:pt x="93063" y="50192"/>
                  <a:pt x="93762" y="48532"/>
                  <a:pt x="92779" y="47570"/>
                </a:cubicBezTo>
                <a:cubicBezTo>
                  <a:pt x="91817" y="46609"/>
                  <a:pt x="90157" y="47286"/>
                  <a:pt x="90157" y="48663"/>
                </a:cubicBezTo>
                <a:cubicBezTo>
                  <a:pt x="90157" y="49515"/>
                  <a:pt x="90834" y="50192"/>
                  <a:pt x="91686" y="50192"/>
                </a:cubicBezTo>
                <a:close/>
                <a:moveTo>
                  <a:pt x="86857" y="50280"/>
                </a:moveTo>
                <a:cubicBezTo>
                  <a:pt x="88299" y="50280"/>
                  <a:pt x="89020" y="48532"/>
                  <a:pt x="88015" y="47505"/>
                </a:cubicBezTo>
                <a:cubicBezTo>
                  <a:pt x="86988" y="46500"/>
                  <a:pt x="85240" y="47221"/>
                  <a:pt x="85240" y="48663"/>
                </a:cubicBezTo>
                <a:cubicBezTo>
                  <a:pt x="85240" y="49559"/>
                  <a:pt x="85961" y="50280"/>
                  <a:pt x="86857" y="50280"/>
                </a:cubicBezTo>
                <a:close/>
                <a:moveTo>
                  <a:pt x="82028" y="50323"/>
                </a:moveTo>
                <a:cubicBezTo>
                  <a:pt x="83514" y="50323"/>
                  <a:pt x="84257" y="48532"/>
                  <a:pt x="83208" y="47483"/>
                </a:cubicBezTo>
                <a:cubicBezTo>
                  <a:pt x="82181" y="46434"/>
                  <a:pt x="80389" y="47177"/>
                  <a:pt x="80389" y="48663"/>
                </a:cubicBezTo>
                <a:cubicBezTo>
                  <a:pt x="80389" y="49581"/>
                  <a:pt x="81132" y="50323"/>
                  <a:pt x="82028" y="50323"/>
                </a:cubicBezTo>
                <a:close/>
                <a:moveTo>
                  <a:pt x="77221" y="50345"/>
                </a:moveTo>
                <a:cubicBezTo>
                  <a:pt x="78707" y="50345"/>
                  <a:pt x="79450" y="48532"/>
                  <a:pt x="78401" y="47483"/>
                </a:cubicBezTo>
                <a:cubicBezTo>
                  <a:pt x="77352" y="46412"/>
                  <a:pt x="75538" y="47177"/>
                  <a:pt x="75538" y="48663"/>
                </a:cubicBezTo>
                <a:cubicBezTo>
                  <a:pt x="75538" y="49581"/>
                  <a:pt x="76281" y="50323"/>
                  <a:pt x="77221" y="50345"/>
                </a:cubicBezTo>
                <a:close/>
                <a:moveTo>
                  <a:pt x="72392" y="50323"/>
                </a:moveTo>
                <a:cubicBezTo>
                  <a:pt x="73878" y="50323"/>
                  <a:pt x="74599" y="48532"/>
                  <a:pt x="73572" y="47483"/>
                </a:cubicBezTo>
                <a:cubicBezTo>
                  <a:pt x="72523" y="46434"/>
                  <a:pt x="70731" y="47177"/>
                  <a:pt x="70731" y="48663"/>
                </a:cubicBezTo>
                <a:cubicBezTo>
                  <a:pt x="70731" y="49581"/>
                  <a:pt x="71474" y="50323"/>
                  <a:pt x="72392" y="50323"/>
                </a:cubicBezTo>
                <a:close/>
                <a:moveTo>
                  <a:pt x="67563" y="50258"/>
                </a:moveTo>
                <a:cubicBezTo>
                  <a:pt x="68983" y="50258"/>
                  <a:pt x="69704" y="48532"/>
                  <a:pt x="68699" y="47527"/>
                </a:cubicBezTo>
                <a:cubicBezTo>
                  <a:pt x="67694" y="46521"/>
                  <a:pt x="65946" y="47221"/>
                  <a:pt x="65946" y="48663"/>
                </a:cubicBezTo>
                <a:cubicBezTo>
                  <a:pt x="65946" y="49537"/>
                  <a:pt x="66667" y="50258"/>
                  <a:pt x="67563" y="50258"/>
                </a:cubicBezTo>
                <a:close/>
                <a:moveTo>
                  <a:pt x="62734" y="50192"/>
                </a:moveTo>
                <a:cubicBezTo>
                  <a:pt x="64110" y="50192"/>
                  <a:pt x="64810" y="48554"/>
                  <a:pt x="63826" y="47570"/>
                </a:cubicBezTo>
                <a:cubicBezTo>
                  <a:pt x="62865" y="46609"/>
                  <a:pt x="61204" y="47286"/>
                  <a:pt x="61204" y="48663"/>
                </a:cubicBezTo>
                <a:cubicBezTo>
                  <a:pt x="61204" y="49515"/>
                  <a:pt x="61882" y="50192"/>
                  <a:pt x="62734" y="50192"/>
                </a:cubicBezTo>
                <a:close/>
                <a:moveTo>
                  <a:pt x="57905" y="50105"/>
                </a:moveTo>
                <a:cubicBezTo>
                  <a:pt x="59194" y="50105"/>
                  <a:pt x="59849" y="48554"/>
                  <a:pt x="58932" y="47636"/>
                </a:cubicBezTo>
                <a:cubicBezTo>
                  <a:pt x="58036" y="46718"/>
                  <a:pt x="56463" y="47374"/>
                  <a:pt x="56463" y="48663"/>
                </a:cubicBezTo>
                <a:cubicBezTo>
                  <a:pt x="56463" y="49449"/>
                  <a:pt x="57118" y="50105"/>
                  <a:pt x="57905" y="50105"/>
                </a:cubicBezTo>
                <a:close/>
                <a:moveTo>
                  <a:pt x="53076" y="49996"/>
                </a:moveTo>
                <a:cubicBezTo>
                  <a:pt x="54277" y="49996"/>
                  <a:pt x="54867" y="48554"/>
                  <a:pt x="54037" y="47723"/>
                </a:cubicBezTo>
                <a:cubicBezTo>
                  <a:pt x="53185" y="46871"/>
                  <a:pt x="51743" y="47461"/>
                  <a:pt x="51743" y="48663"/>
                </a:cubicBezTo>
                <a:cubicBezTo>
                  <a:pt x="51743" y="49406"/>
                  <a:pt x="52355" y="49996"/>
                  <a:pt x="53076" y="49996"/>
                </a:cubicBezTo>
                <a:close/>
                <a:moveTo>
                  <a:pt x="48268" y="49886"/>
                </a:moveTo>
                <a:cubicBezTo>
                  <a:pt x="49361" y="49886"/>
                  <a:pt x="49907" y="48575"/>
                  <a:pt x="49121" y="47789"/>
                </a:cubicBezTo>
                <a:cubicBezTo>
                  <a:pt x="48356" y="47024"/>
                  <a:pt x="47045" y="47570"/>
                  <a:pt x="47045" y="48663"/>
                </a:cubicBezTo>
                <a:cubicBezTo>
                  <a:pt x="47045" y="49340"/>
                  <a:pt x="47591" y="49886"/>
                  <a:pt x="48268" y="49886"/>
                </a:cubicBezTo>
                <a:close/>
                <a:moveTo>
                  <a:pt x="43439" y="49755"/>
                </a:moveTo>
                <a:cubicBezTo>
                  <a:pt x="44423" y="49755"/>
                  <a:pt x="44903" y="48575"/>
                  <a:pt x="44204" y="47898"/>
                </a:cubicBezTo>
                <a:cubicBezTo>
                  <a:pt x="43527" y="47199"/>
                  <a:pt x="42347" y="47701"/>
                  <a:pt x="42347" y="48663"/>
                </a:cubicBezTo>
                <a:cubicBezTo>
                  <a:pt x="42347" y="49275"/>
                  <a:pt x="42849" y="49755"/>
                  <a:pt x="43439" y="49755"/>
                </a:cubicBezTo>
                <a:close/>
                <a:moveTo>
                  <a:pt x="38610" y="49646"/>
                </a:moveTo>
                <a:cubicBezTo>
                  <a:pt x="39484" y="49646"/>
                  <a:pt x="39921" y="48597"/>
                  <a:pt x="39310" y="47964"/>
                </a:cubicBezTo>
                <a:cubicBezTo>
                  <a:pt x="38698" y="47352"/>
                  <a:pt x="37649" y="47789"/>
                  <a:pt x="37627" y="48663"/>
                </a:cubicBezTo>
                <a:cubicBezTo>
                  <a:pt x="37627" y="49209"/>
                  <a:pt x="38064" y="49646"/>
                  <a:pt x="38610" y="49646"/>
                </a:cubicBezTo>
                <a:close/>
                <a:moveTo>
                  <a:pt x="33781" y="49515"/>
                </a:moveTo>
                <a:cubicBezTo>
                  <a:pt x="34546" y="49515"/>
                  <a:pt x="34918" y="48597"/>
                  <a:pt x="34393" y="48073"/>
                </a:cubicBezTo>
                <a:cubicBezTo>
                  <a:pt x="33847" y="47527"/>
                  <a:pt x="32951" y="47898"/>
                  <a:pt x="32951" y="48663"/>
                </a:cubicBezTo>
                <a:cubicBezTo>
                  <a:pt x="32951" y="49122"/>
                  <a:pt x="33323" y="49515"/>
                  <a:pt x="33781" y="49515"/>
                </a:cubicBezTo>
                <a:close/>
                <a:moveTo>
                  <a:pt x="28974" y="49384"/>
                </a:moveTo>
                <a:cubicBezTo>
                  <a:pt x="29608" y="49384"/>
                  <a:pt x="29936" y="48597"/>
                  <a:pt x="29477" y="48138"/>
                </a:cubicBezTo>
                <a:cubicBezTo>
                  <a:pt x="29018" y="47701"/>
                  <a:pt x="28231" y="48007"/>
                  <a:pt x="28231" y="48663"/>
                </a:cubicBezTo>
                <a:cubicBezTo>
                  <a:pt x="28231" y="49056"/>
                  <a:pt x="28559" y="49384"/>
                  <a:pt x="28974" y="49384"/>
                </a:cubicBezTo>
                <a:close/>
                <a:moveTo>
                  <a:pt x="24145" y="49253"/>
                </a:moveTo>
                <a:cubicBezTo>
                  <a:pt x="24670" y="49253"/>
                  <a:pt x="24932" y="48619"/>
                  <a:pt x="24560" y="48248"/>
                </a:cubicBezTo>
                <a:cubicBezTo>
                  <a:pt x="24189" y="47876"/>
                  <a:pt x="23555" y="48138"/>
                  <a:pt x="23555" y="48663"/>
                </a:cubicBezTo>
                <a:cubicBezTo>
                  <a:pt x="23555" y="48991"/>
                  <a:pt x="23817" y="49253"/>
                  <a:pt x="24145" y="49253"/>
                </a:cubicBezTo>
                <a:close/>
                <a:moveTo>
                  <a:pt x="19316" y="49122"/>
                </a:moveTo>
                <a:cubicBezTo>
                  <a:pt x="19731" y="49122"/>
                  <a:pt x="19928" y="48619"/>
                  <a:pt x="19644" y="48335"/>
                </a:cubicBezTo>
                <a:cubicBezTo>
                  <a:pt x="19360" y="48051"/>
                  <a:pt x="18857" y="48248"/>
                  <a:pt x="18857" y="48663"/>
                </a:cubicBezTo>
                <a:cubicBezTo>
                  <a:pt x="18857" y="48903"/>
                  <a:pt x="19054" y="49122"/>
                  <a:pt x="19316" y="49122"/>
                </a:cubicBezTo>
                <a:close/>
                <a:moveTo>
                  <a:pt x="14487" y="48991"/>
                </a:moveTo>
                <a:cubicBezTo>
                  <a:pt x="14771" y="48991"/>
                  <a:pt x="14924" y="48641"/>
                  <a:pt x="14727" y="48444"/>
                </a:cubicBezTo>
                <a:cubicBezTo>
                  <a:pt x="14509" y="48226"/>
                  <a:pt x="14159" y="48379"/>
                  <a:pt x="14159" y="48663"/>
                </a:cubicBezTo>
                <a:cubicBezTo>
                  <a:pt x="14159" y="48838"/>
                  <a:pt x="14312" y="48991"/>
                  <a:pt x="14487" y="48991"/>
                </a:cubicBezTo>
                <a:close/>
                <a:moveTo>
                  <a:pt x="9658" y="48859"/>
                </a:moveTo>
                <a:cubicBezTo>
                  <a:pt x="9833" y="48859"/>
                  <a:pt x="9920" y="48641"/>
                  <a:pt x="9789" y="48532"/>
                </a:cubicBezTo>
                <a:cubicBezTo>
                  <a:pt x="9680" y="48401"/>
                  <a:pt x="9483" y="48488"/>
                  <a:pt x="9483" y="48663"/>
                </a:cubicBezTo>
                <a:cubicBezTo>
                  <a:pt x="9483" y="48772"/>
                  <a:pt x="9549" y="48838"/>
                  <a:pt x="9658" y="48859"/>
                </a:cubicBezTo>
                <a:close/>
                <a:moveTo>
                  <a:pt x="4829" y="48707"/>
                </a:moveTo>
                <a:cubicBezTo>
                  <a:pt x="4916" y="48707"/>
                  <a:pt x="4785" y="48575"/>
                  <a:pt x="4785" y="48663"/>
                </a:cubicBezTo>
                <a:cubicBezTo>
                  <a:pt x="4785" y="48685"/>
                  <a:pt x="4807" y="48707"/>
                  <a:pt x="4829" y="48707"/>
                </a:cubicBezTo>
                <a:close/>
                <a:moveTo>
                  <a:pt x="149591" y="43856"/>
                </a:moveTo>
                <a:cubicBezTo>
                  <a:pt x="149635" y="43856"/>
                  <a:pt x="149635" y="43812"/>
                  <a:pt x="149591" y="43812"/>
                </a:cubicBezTo>
                <a:cubicBezTo>
                  <a:pt x="149569" y="43812"/>
                  <a:pt x="149569" y="43856"/>
                  <a:pt x="149591" y="43856"/>
                </a:cubicBezTo>
                <a:close/>
                <a:moveTo>
                  <a:pt x="144784" y="43987"/>
                </a:moveTo>
                <a:cubicBezTo>
                  <a:pt x="144849" y="43987"/>
                  <a:pt x="144915" y="43921"/>
                  <a:pt x="144915" y="43834"/>
                </a:cubicBezTo>
                <a:cubicBezTo>
                  <a:pt x="144915" y="43637"/>
                  <a:pt x="144631" y="43637"/>
                  <a:pt x="144631" y="43834"/>
                </a:cubicBezTo>
                <a:cubicBezTo>
                  <a:pt x="144631" y="43921"/>
                  <a:pt x="144696" y="43987"/>
                  <a:pt x="144784" y="43987"/>
                </a:cubicBezTo>
                <a:close/>
                <a:moveTo>
                  <a:pt x="139955" y="44118"/>
                </a:moveTo>
                <a:cubicBezTo>
                  <a:pt x="140195" y="44118"/>
                  <a:pt x="140304" y="43834"/>
                  <a:pt x="140151" y="43659"/>
                </a:cubicBezTo>
                <a:cubicBezTo>
                  <a:pt x="139976" y="43484"/>
                  <a:pt x="139671" y="43593"/>
                  <a:pt x="139671" y="43856"/>
                </a:cubicBezTo>
                <a:cubicBezTo>
                  <a:pt x="139671" y="43987"/>
                  <a:pt x="139802" y="44118"/>
                  <a:pt x="139955" y="44118"/>
                </a:cubicBezTo>
                <a:close/>
                <a:moveTo>
                  <a:pt x="135126" y="44249"/>
                </a:moveTo>
                <a:cubicBezTo>
                  <a:pt x="135497" y="44249"/>
                  <a:pt x="135672" y="43812"/>
                  <a:pt x="135410" y="43550"/>
                </a:cubicBezTo>
                <a:cubicBezTo>
                  <a:pt x="135147" y="43288"/>
                  <a:pt x="134710" y="43462"/>
                  <a:pt x="134710" y="43834"/>
                </a:cubicBezTo>
                <a:cubicBezTo>
                  <a:pt x="134710" y="44074"/>
                  <a:pt x="134885" y="44249"/>
                  <a:pt x="135126" y="44249"/>
                </a:cubicBezTo>
                <a:close/>
                <a:moveTo>
                  <a:pt x="130297" y="44380"/>
                </a:moveTo>
                <a:cubicBezTo>
                  <a:pt x="130777" y="44380"/>
                  <a:pt x="131018" y="43790"/>
                  <a:pt x="130690" y="43462"/>
                </a:cubicBezTo>
                <a:cubicBezTo>
                  <a:pt x="130340" y="43113"/>
                  <a:pt x="129750" y="43353"/>
                  <a:pt x="129750" y="43834"/>
                </a:cubicBezTo>
                <a:cubicBezTo>
                  <a:pt x="129750" y="44140"/>
                  <a:pt x="129991" y="44380"/>
                  <a:pt x="130297" y="44380"/>
                </a:cubicBezTo>
                <a:close/>
                <a:moveTo>
                  <a:pt x="125467" y="44511"/>
                </a:moveTo>
                <a:cubicBezTo>
                  <a:pt x="126057" y="44511"/>
                  <a:pt x="126363" y="43790"/>
                  <a:pt x="125948" y="43353"/>
                </a:cubicBezTo>
                <a:cubicBezTo>
                  <a:pt x="125511" y="42938"/>
                  <a:pt x="124812" y="43244"/>
                  <a:pt x="124812" y="43834"/>
                </a:cubicBezTo>
                <a:cubicBezTo>
                  <a:pt x="124812" y="44205"/>
                  <a:pt x="125096" y="44511"/>
                  <a:pt x="125467" y="44511"/>
                </a:cubicBezTo>
                <a:close/>
                <a:moveTo>
                  <a:pt x="120638" y="44642"/>
                </a:moveTo>
                <a:cubicBezTo>
                  <a:pt x="121360" y="44642"/>
                  <a:pt x="121709" y="43768"/>
                  <a:pt x="121207" y="43266"/>
                </a:cubicBezTo>
                <a:cubicBezTo>
                  <a:pt x="120704" y="42763"/>
                  <a:pt x="119852" y="43113"/>
                  <a:pt x="119852" y="43834"/>
                </a:cubicBezTo>
                <a:cubicBezTo>
                  <a:pt x="119852" y="44271"/>
                  <a:pt x="120201" y="44642"/>
                  <a:pt x="120638" y="44642"/>
                </a:cubicBezTo>
                <a:close/>
                <a:moveTo>
                  <a:pt x="115831" y="44752"/>
                </a:moveTo>
                <a:cubicBezTo>
                  <a:pt x="116640" y="44752"/>
                  <a:pt x="117033" y="43768"/>
                  <a:pt x="116465" y="43200"/>
                </a:cubicBezTo>
                <a:cubicBezTo>
                  <a:pt x="115897" y="42610"/>
                  <a:pt x="114914" y="43025"/>
                  <a:pt x="114914" y="43834"/>
                </a:cubicBezTo>
                <a:cubicBezTo>
                  <a:pt x="114914" y="44336"/>
                  <a:pt x="115307" y="44752"/>
                  <a:pt x="115831" y="44752"/>
                </a:cubicBezTo>
                <a:close/>
                <a:moveTo>
                  <a:pt x="111002" y="44861"/>
                </a:moveTo>
                <a:cubicBezTo>
                  <a:pt x="111920" y="44861"/>
                  <a:pt x="112379" y="43746"/>
                  <a:pt x="111723" y="43113"/>
                </a:cubicBezTo>
                <a:cubicBezTo>
                  <a:pt x="111068" y="42457"/>
                  <a:pt x="109975" y="42916"/>
                  <a:pt x="109975" y="43834"/>
                </a:cubicBezTo>
                <a:cubicBezTo>
                  <a:pt x="109975" y="44402"/>
                  <a:pt x="110434" y="44861"/>
                  <a:pt x="111002" y="44861"/>
                </a:cubicBezTo>
                <a:close/>
                <a:moveTo>
                  <a:pt x="106173" y="44992"/>
                </a:moveTo>
                <a:cubicBezTo>
                  <a:pt x="107200" y="44992"/>
                  <a:pt x="107703" y="43746"/>
                  <a:pt x="106982" y="43025"/>
                </a:cubicBezTo>
                <a:cubicBezTo>
                  <a:pt x="106261" y="42304"/>
                  <a:pt x="105015" y="42807"/>
                  <a:pt x="105015" y="43834"/>
                </a:cubicBezTo>
                <a:cubicBezTo>
                  <a:pt x="105015" y="44467"/>
                  <a:pt x="105540" y="44992"/>
                  <a:pt x="106173" y="44992"/>
                </a:cubicBezTo>
                <a:close/>
                <a:moveTo>
                  <a:pt x="101344" y="45101"/>
                </a:moveTo>
                <a:cubicBezTo>
                  <a:pt x="102459" y="45101"/>
                  <a:pt x="103027" y="43746"/>
                  <a:pt x="102240" y="42938"/>
                </a:cubicBezTo>
                <a:cubicBezTo>
                  <a:pt x="101432" y="42151"/>
                  <a:pt x="100077" y="42719"/>
                  <a:pt x="100077" y="43834"/>
                </a:cubicBezTo>
                <a:cubicBezTo>
                  <a:pt x="100077" y="44533"/>
                  <a:pt x="100645" y="45101"/>
                  <a:pt x="101344" y="45101"/>
                </a:cubicBezTo>
                <a:close/>
                <a:moveTo>
                  <a:pt x="96515" y="45167"/>
                </a:moveTo>
                <a:cubicBezTo>
                  <a:pt x="97717" y="45167"/>
                  <a:pt x="98307" y="43725"/>
                  <a:pt x="97455" y="42894"/>
                </a:cubicBezTo>
                <a:cubicBezTo>
                  <a:pt x="96624" y="42042"/>
                  <a:pt x="95182" y="42654"/>
                  <a:pt x="95182" y="43834"/>
                </a:cubicBezTo>
                <a:cubicBezTo>
                  <a:pt x="95182" y="44577"/>
                  <a:pt x="95772" y="45167"/>
                  <a:pt x="96515" y="45167"/>
                </a:cubicBezTo>
                <a:close/>
                <a:moveTo>
                  <a:pt x="91686" y="45254"/>
                </a:moveTo>
                <a:cubicBezTo>
                  <a:pt x="92953" y="45254"/>
                  <a:pt x="93587" y="43725"/>
                  <a:pt x="92691" y="42829"/>
                </a:cubicBezTo>
                <a:cubicBezTo>
                  <a:pt x="91795" y="41933"/>
                  <a:pt x="90266" y="42566"/>
                  <a:pt x="90266" y="43834"/>
                </a:cubicBezTo>
                <a:cubicBezTo>
                  <a:pt x="90266" y="44620"/>
                  <a:pt x="90899" y="45254"/>
                  <a:pt x="91686" y="45254"/>
                </a:cubicBezTo>
                <a:close/>
                <a:moveTo>
                  <a:pt x="86857" y="45320"/>
                </a:moveTo>
                <a:cubicBezTo>
                  <a:pt x="88190" y="45320"/>
                  <a:pt x="88845" y="43725"/>
                  <a:pt x="87928" y="42785"/>
                </a:cubicBezTo>
                <a:cubicBezTo>
                  <a:pt x="86988" y="41845"/>
                  <a:pt x="85393" y="42523"/>
                  <a:pt x="85371" y="43834"/>
                </a:cubicBezTo>
                <a:cubicBezTo>
                  <a:pt x="85393" y="44664"/>
                  <a:pt x="86049" y="45320"/>
                  <a:pt x="86857" y="45320"/>
                </a:cubicBezTo>
                <a:close/>
                <a:moveTo>
                  <a:pt x="82028" y="45363"/>
                </a:moveTo>
                <a:cubicBezTo>
                  <a:pt x="83405" y="45363"/>
                  <a:pt x="84082" y="43725"/>
                  <a:pt x="83121" y="42763"/>
                </a:cubicBezTo>
                <a:cubicBezTo>
                  <a:pt x="82159" y="41802"/>
                  <a:pt x="80520" y="42479"/>
                  <a:pt x="80520" y="43834"/>
                </a:cubicBezTo>
                <a:cubicBezTo>
                  <a:pt x="80520" y="44686"/>
                  <a:pt x="81198" y="45363"/>
                  <a:pt x="82028" y="45363"/>
                </a:cubicBezTo>
                <a:close/>
                <a:moveTo>
                  <a:pt x="77221" y="45385"/>
                </a:moveTo>
                <a:cubicBezTo>
                  <a:pt x="78576" y="45385"/>
                  <a:pt x="79275" y="43725"/>
                  <a:pt x="78292" y="42741"/>
                </a:cubicBezTo>
                <a:cubicBezTo>
                  <a:pt x="77330" y="41780"/>
                  <a:pt x="75669" y="42457"/>
                  <a:pt x="75669" y="43834"/>
                </a:cubicBezTo>
                <a:cubicBezTo>
                  <a:pt x="75669" y="44686"/>
                  <a:pt x="76369" y="45385"/>
                  <a:pt x="77221" y="45385"/>
                </a:cubicBezTo>
                <a:close/>
                <a:moveTo>
                  <a:pt x="72392" y="45363"/>
                </a:moveTo>
                <a:cubicBezTo>
                  <a:pt x="73747" y="45363"/>
                  <a:pt x="74424" y="43725"/>
                  <a:pt x="73463" y="42763"/>
                </a:cubicBezTo>
                <a:cubicBezTo>
                  <a:pt x="72501" y="41802"/>
                  <a:pt x="70862" y="42479"/>
                  <a:pt x="70862" y="43834"/>
                </a:cubicBezTo>
                <a:cubicBezTo>
                  <a:pt x="70862" y="44686"/>
                  <a:pt x="71540" y="45363"/>
                  <a:pt x="72392" y="45363"/>
                </a:cubicBezTo>
                <a:close/>
                <a:moveTo>
                  <a:pt x="67563" y="45298"/>
                </a:moveTo>
                <a:cubicBezTo>
                  <a:pt x="68874" y="45298"/>
                  <a:pt x="69529" y="43725"/>
                  <a:pt x="68612" y="42785"/>
                </a:cubicBezTo>
                <a:cubicBezTo>
                  <a:pt x="67672" y="41867"/>
                  <a:pt x="66099" y="42523"/>
                  <a:pt x="66099" y="43834"/>
                </a:cubicBezTo>
                <a:cubicBezTo>
                  <a:pt x="66099" y="44642"/>
                  <a:pt x="66754" y="45298"/>
                  <a:pt x="67563" y="45298"/>
                </a:cubicBezTo>
                <a:close/>
                <a:moveTo>
                  <a:pt x="62734" y="45254"/>
                </a:moveTo>
                <a:cubicBezTo>
                  <a:pt x="64001" y="45254"/>
                  <a:pt x="64635" y="43725"/>
                  <a:pt x="63739" y="42829"/>
                </a:cubicBezTo>
                <a:cubicBezTo>
                  <a:pt x="62843" y="41933"/>
                  <a:pt x="61313" y="42566"/>
                  <a:pt x="61313" y="43834"/>
                </a:cubicBezTo>
                <a:cubicBezTo>
                  <a:pt x="61313" y="44620"/>
                  <a:pt x="61947" y="45254"/>
                  <a:pt x="62734" y="45254"/>
                </a:cubicBezTo>
                <a:close/>
                <a:moveTo>
                  <a:pt x="57905" y="45167"/>
                </a:moveTo>
                <a:cubicBezTo>
                  <a:pt x="59107" y="45167"/>
                  <a:pt x="59696" y="43725"/>
                  <a:pt x="58866" y="42894"/>
                </a:cubicBezTo>
                <a:cubicBezTo>
                  <a:pt x="58014" y="42042"/>
                  <a:pt x="56572" y="42654"/>
                  <a:pt x="56572" y="43834"/>
                </a:cubicBezTo>
                <a:cubicBezTo>
                  <a:pt x="56572" y="44577"/>
                  <a:pt x="57162" y="45167"/>
                  <a:pt x="57905" y="45167"/>
                </a:cubicBezTo>
                <a:close/>
                <a:moveTo>
                  <a:pt x="53076" y="45079"/>
                </a:moveTo>
                <a:cubicBezTo>
                  <a:pt x="54190" y="45079"/>
                  <a:pt x="54758" y="43746"/>
                  <a:pt x="53972" y="42960"/>
                </a:cubicBezTo>
                <a:cubicBezTo>
                  <a:pt x="53185" y="42173"/>
                  <a:pt x="51830" y="42719"/>
                  <a:pt x="51830" y="43834"/>
                </a:cubicBezTo>
                <a:cubicBezTo>
                  <a:pt x="51830" y="44533"/>
                  <a:pt x="52398" y="45079"/>
                  <a:pt x="53076" y="45079"/>
                </a:cubicBezTo>
                <a:close/>
                <a:moveTo>
                  <a:pt x="48268" y="44970"/>
                </a:moveTo>
                <a:cubicBezTo>
                  <a:pt x="49274" y="44970"/>
                  <a:pt x="49776" y="43746"/>
                  <a:pt x="49055" y="43025"/>
                </a:cubicBezTo>
                <a:cubicBezTo>
                  <a:pt x="48334" y="42326"/>
                  <a:pt x="47132" y="42829"/>
                  <a:pt x="47110" y="43834"/>
                </a:cubicBezTo>
                <a:cubicBezTo>
                  <a:pt x="47110" y="44467"/>
                  <a:pt x="47635" y="44970"/>
                  <a:pt x="48268" y="44970"/>
                </a:cubicBezTo>
                <a:close/>
                <a:moveTo>
                  <a:pt x="43439" y="44861"/>
                </a:moveTo>
                <a:cubicBezTo>
                  <a:pt x="44335" y="44861"/>
                  <a:pt x="44794" y="43768"/>
                  <a:pt x="44161" y="43113"/>
                </a:cubicBezTo>
                <a:cubicBezTo>
                  <a:pt x="43505" y="42479"/>
                  <a:pt x="42412" y="42938"/>
                  <a:pt x="42412" y="43834"/>
                </a:cubicBezTo>
                <a:cubicBezTo>
                  <a:pt x="42412" y="44402"/>
                  <a:pt x="42871" y="44861"/>
                  <a:pt x="43439" y="44861"/>
                </a:cubicBezTo>
                <a:close/>
                <a:moveTo>
                  <a:pt x="38610" y="44752"/>
                </a:moveTo>
                <a:cubicBezTo>
                  <a:pt x="39419" y="44752"/>
                  <a:pt x="39834" y="43768"/>
                  <a:pt x="39244" y="43200"/>
                </a:cubicBezTo>
                <a:cubicBezTo>
                  <a:pt x="38676" y="42610"/>
                  <a:pt x="37693" y="43025"/>
                  <a:pt x="37693" y="43834"/>
                </a:cubicBezTo>
                <a:cubicBezTo>
                  <a:pt x="37693" y="44336"/>
                  <a:pt x="38108" y="44752"/>
                  <a:pt x="38610" y="44752"/>
                </a:cubicBezTo>
                <a:close/>
                <a:moveTo>
                  <a:pt x="33781" y="44620"/>
                </a:moveTo>
                <a:cubicBezTo>
                  <a:pt x="34481" y="44620"/>
                  <a:pt x="34830" y="43768"/>
                  <a:pt x="34350" y="43288"/>
                </a:cubicBezTo>
                <a:cubicBezTo>
                  <a:pt x="33847" y="42785"/>
                  <a:pt x="32995" y="43135"/>
                  <a:pt x="32995" y="43834"/>
                </a:cubicBezTo>
                <a:cubicBezTo>
                  <a:pt x="32995" y="44271"/>
                  <a:pt x="33344" y="44620"/>
                  <a:pt x="33781" y="44620"/>
                </a:cubicBezTo>
                <a:close/>
                <a:moveTo>
                  <a:pt x="28952" y="44489"/>
                </a:moveTo>
                <a:cubicBezTo>
                  <a:pt x="29542" y="44489"/>
                  <a:pt x="29826" y="43790"/>
                  <a:pt x="29411" y="43375"/>
                </a:cubicBezTo>
                <a:cubicBezTo>
                  <a:pt x="29018" y="42960"/>
                  <a:pt x="28297" y="43244"/>
                  <a:pt x="28297" y="43834"/>
                </a:cubicBezTo>
                <a:cubicBezTo>
                  <a:pt x="28297" y="44205"/>
                  <a:pt x="28603" y="44489"/>
                  <a:pt x="28952" y="44489"/>
                </a:cubicBezTo>
                <a:close/>
                <a:moveTo>
                  <a:pt x="24123" y="44380"/>
                </a:moveTo>
                <a:cubicBezTo>
                  <a:pt x="24626" y="44380"/>
                  <a:pt x="24866" y="43790"/>
                  <a:pt x="24517" y="43440"/>
                </a:cubicBezTo>
                <a:cubicBezTo>
                  <a:pt x="24167" y="43091"/>
                  <a:pt x="23577" y="43331"/>
                  <a:pt x="23577" y="43834"/>
                </a:cubicBezTo>
                <a:cubicBezTo>
                  <a:pt x="23577" y="44118"/>
                  <a:pt x="23839" y="44380"/>
                  <a:pt x="24123" y="44380"/>
                </a:cubicBezTo>
                <a:close/>
                <a:moveTo>
                  <a:pt x="19294" y="44227"/>
                </a:moveTo>
                <a:cubicBezTo>
                  <a:pt x="19666" y="44227"/>
                  <a:pt x="19841" y="43812"/>
                  <a:pt x="19578" y="43550"/>
                </a:cubicBezTo>
                <a:cubicBezTo>
                  <a:pt x="19338" y="43309"/>
                  <a:pt x="18901" y="43484"/>
                  <a:pt x="18901" y="43834"/>
                </a:cubicBezTo>
                <a:cubicBezTo>
                  <a:pt x="18901" y="44052"/>
                  <a:pt x="19076" y="44227"/>
                  <a:pt x="19294" y="44227"/>
                </a:cubicBezTo>
                <a:close/>
                <a:moveTo>
                  <a:pt x="14487" y="44096"/>
                </a:moveTo>
                <a:cubicBezTo>
                  <a:pt x="14727" y="44096"/>
                  <a:pt x="14837" y="43812"/>
                  <a:pt x="14684" y="43637"/>
                </a:cubicBezTo>
                <a:cubicBezTo>
                  <a:pt x="14509" y="43462"/>
                  <a:pt x="14203" y="43593"/>
                  <a:pt x="14203" y="43834"/>
                </a:cubicBezTo>
                <a:cubicBezTo>
                  <a:pt x="14203" y="43987"/>
                  <a:pt x="14334" y="44096"/>
                  <a:pt x="14487" y="44096"/>
                </a:cubicBezTo>
                <a:close/>
                <a:moveTo>
                  <a:pt x="9658" y="43987"/>
                </a:moveTo>
                <a:cubicBezTo>
                  <a:pt x="9724" y="43987"/>
                  <a:pt x="9811" y="43921"/>
                  <a:pt x="9811" y="43834"/>
                </a:cubicBezTo>
                <a:cubicBezTo>
                  <a:pt x="9811" y="43615"/>
                  <a:pt x="9418" y="43987"/>
                  <a:pt x="9658" y="43987"/>
                </a:cubicBezTo>
                <a:close/>
                <a:moveTo>
                  <a:pt x="4829" y="43877"/>
                </a:moveTo>
                <a:cubicBezTo>
                  <a:pt x="4873" y="43877"/>
                  <a:pt x="4873" y="43812"/>
                  <a:pt x="4829" y="43812"/>
                </a:cubicBezTo>
                <a:cubicBezTo>
                  <a:pt x="4807" y="43812"/>
                  <a:pt x="4807" y="43877"/>
                  <a:pt x="4829" y="43877"/>
                </a:cubicBezTo>
                <a:close/>
                <a:moveTo>
                  <a:pt x="149591" y="39027"/>
                </a:moveTo>
                <a:cubicBezTo>
                  <a:pt x="149613" y="39027"/>
                  <a:pt x="149613" y="39005"/>
                  <a:pt x="149591" y="39005"/>
                </a:cubicBezTo>
                <a:cubicBezTo>
                  <a:pt x="149591" y="39005"/>
                  <a:pt x="149591" y="39027"/>
                  <a:pt x="149591" y="39027"/>
                </a:cubicBezTo>
                <a:close/>
                <a:moveTo>
                  <a:pt x="144784" y="39114"/>
                </a:moveTo>
                <a:cubicBezTo>
                  <a:pt x="144937" y="39114"/>
                  <a:pt x="144674" y="38852"/>
                  <a:pt x="144674" y="39027"/>
                </a:cubicBezTo>
                <a:cubicBezTo>
                  <a:pt x="144674" y="39070"/>
                  <a:pt x="144718" y="39114"/>
                  <a:pt x="144784" y="39114"/>
                </a:cubicBezTo>
                <a:close/>
                <a:moveTo>
                  <a:pt x="139955" y="39245"/>
                </a:moveTo>
                <a:cubicBezTo>
                  <a:pt x="140064" y="39245"/>
                  <a:pt x="140173" y="39136"/>
                  <a:pt x="140173" y="39005"/>
                </a:cubicBezTo>
                <a:cubicBezTo>
                  <a:pt x="140173" y="38721"/>
                  <a:pt x="139714" y="38721"/>
                  <a:pt x="139714" y="39005"/>
                </a:cubicBezTo>
                <a:cubicBezTo>
                  <a:pt x="139714" y="39136"/>
                  <a:pt x="139823" y="39245"/>
                  <a:pt x="139955" y="39245"/>
                </a:cubicBezTo>
                <a:close/>
                <a:moveTo>
                  <a:pt x="135126" y="39376"/>
                </a:moveTo>
                <a:cubicBezTo>
                  <a:pt x="135453" y="39376"/>
                  <a:pt x="135606" y="38983"/>
                  <a:pt x="135366" y="38764"/>
                </a:cubicBezTo>
                <a:cubicBezTo>
                  <a:pt x="135147" y="38524"/>
                  <a:pt x="134754" y="38699"/>
                  <a:pt x="134754" y="39005"/>
                </a:cubicBezTo>
                <a:cubicBezTo>
                  <a:pt x="134754" y="39223"/>
                  <a:pt x="134929" y="39376"/>
                  <a:pt x="135126" y="39376"/>
                </a:cubicBezTo>
                <a:close/>
                <a:moveTo>
                  <a:pt x="130297" y="39485"/>
                </a:moveTo>
                <a:cubicBezTo>
                  <a:pt x="130734" y="39485"/>
                  <a:pt x="130930" y="38983"/>
                  <a:pt x="130646" y="38677"/>
                </a:cubicBezTo>
                <a:cubicBezTo>
                  <a:pt x="130340" y="38371"/>
                  <a:pt x="129816" y="38590"/>
                  <a:pt x="129816" y="39005"/>
                </a:cubicBezTo>
                <a:cubicBezTo>
                  <a:pt x="129816" y="39289"/>
                  <a:pt x="130034" y="39485"/>
                  <a:pt x="130297" y="39485"/>
                </a:cubicBezTo>
                <a:close/>
                <a:moveTo>
                  <a:pt x="125467" y="39617"/>
                </a:moveTo>
                <a:cubicBezTo>
                  <a:pt x="126014" y="39617"/>
                  <a:pt x="126276" y="38961"/>
                  <a:pt x="125905" y="38590"/>
                </a:cubicBezTo>
                <a:cubicBezTo>
                  <a:pt x="125511" y="38218"/>
                  <a:pt x="124878" y="38480"/>
                  <a:pt x="124878" y="39005"/>
                </a:cubicBezTo>
                <a:cubicBezTo>
                  <a:pt x="124878" y="39354"/>
                  <a:pt x="125140" y="39617"/>
                  <a:pt x="125467" y="39617"/>
                </a:cubicBezTo>
                <a:close/>
                <a:moveTo>
                  <a:pt x="120638" y="39748"/>
                </a:moveTo>
                <a:cubicBezTo>
                  <a:pt x="121294" y="39748"/>
                  <a:pt x="121622" y="38961"/>
                  <a:pt x="121163" y="38502"/>
                </a:cubicBezTo>
                <a:cubicBezTo>
                  <a:pt x="120704" y="38043"/>
                  <a:pt x="119917" y="38371"/>
                  <a:pt x="119917" y="39005"/>
                </a:cubicBezTo>
                <a:cubicBezTo>
                  <a:pt x="119917" y="39420"/>
                  <a:pt x="120245" y="39748"/>
                  <a:pt x="120638" y="39748"/>
                </a:cubicBezTo>
                <a:close/>
                <a:moveTo>
                  <a:pt x="115831" y="39857"/>
                </a:moveTo>
                <a:cubicBezTo>
                  <a:pt x="116574" y="39857"/>
                  <a:pt x="116946" y="38961"/>
                  <a:pt x="116421" y="38415"/>
                </a:cubicBezTo>
                <a:cubicBezTo>
                  <a:pt x="115875" y="37890"/>
                  <a:pt x="114979" y="38262"/>
                  <a:pt x="114979" y="39005"/>
                </a:cubicBezTo>
                <a:cubicBezTo>
                  <a:pt x="114979" y="39485"/>
                  <a:pt x="115351" y="39857"/>
                  <a:pt x="115831" y="39857"/>
                </a:cubicBezTo>
                <a:close/>
                <a:moveTo>
                  <a:pt x="111002" y="39966"/>
                </a:moveTo>
                <a:cubicBezTo>
                  <a:pt x="111833" y="39966"/>
                  <a:pt x="112270" y="38939"/>
                  <a:pt x="111658" y="38349"/>
                </a:cubicBezTo>
                <a:cubicBezTo>
                  <a:pt x="111068" y="37737"/>
                  <a:pt x="110041" y="38174"/>
                  <a:pt x="110041" y="39005"/>
                </a:cubicBezTo>
                <a:cubicBezTo>
                  <a:pt x="110041" y="39551"/>
                  <a:pt x="110478" y="39966"/>
                  <a:pt x="111002" y="39966"/>
                </a:cubicBezTo>
                <a:close/>
                <a:moveTo>
                  <a:pt x="106173" y="40054"/>
                </a:moveTo>
                <a:cubicBezTo>
                  <a:pt x="107091" y="40054"/>
                  <a:pt x="107572" y="38939"/>
                  <a:pt x="106916" y="38284"/>
                </a:cubicBezTo>
                <a:cubicBezTo>
                  <a:pt x="106239" y="37628"/>
                  <a:pt x="105124" y="38087"/>
                  <a:pt x="105124" y="39005"/>
                </a:cubicBezTo>
                <a:cubicBezTo>
                  <a:pt x="105124" y="39595"/>
                  <a:pt x="105583" y="40054"/>
                  <a:pt x="106173" y="40054"/>
                </a:cubicBezTo>
                <a:close/>
                <a:moveTo>
                  <a:pt x="101344" y="40163"/>
                </a:moveTo>
                <a:cubicBezTo>
                  <a:pt x="102371" y="40163"/>
                  <a:pt x="102874" y="38917"/>
                  <a:pt x="102153" y="38196"/>
                </a:cubicBezTo>
                <a:cubicBezTo>
                  <a:pt x="101432" y="37475"/>
                  <a:pt x="100186" y="38000"/>
                  <a:pt x="100186" y="39005"/>
                </a:cubicBezTo>
                <a:cubicBezTo>
                  <a:pt x="100186" y="39660"/>
                  <a:pt x="100710" y="40163"/>
                  <a:pt x="101344" y="40163"/>
                </a:cubicBezTo>
                <a:close/>
                <a:moveTo>
                  <a:pt x="96515" y="40250"/>
                </a:moveTo>
                <a:cubicBezTo>
                  <a:pt x="97608" y="40250"/>
                  <a:pt x="98154" y="38917"/>
                  <a:pt x="97389" y="38153"/>
                </a:cubicBezTo>
                <a:cubicBezTo>
                  <a:pt x="96603" y="37366"/>
                  <a:pt x="95291" y="37912"/>
                  <a:pt x="95291" y="39005"/>
                </a:cubicBezTo>
                <a:cubicBezTo>
                  <a:pt x="95291" y="39704"/>
                  <a:pt x="95838" y="40250"/>
                  <a:pt x="96515" y="40250"/>
                </a:cubicBezTo>
                <a:close/>
                <a:moveTo>
                  <a:pt x="91686" y="40316"/>
                </a:moveTo>
                <a:cubicBezTo>
                  <a:pt x="92844" y="40316"/>
                  <a:pt x="93434" y="38917"/>
                  <a:pt x="92604" y="38087"/>
                </a:cubicBezTo>
                <a:cubicBezTo>
                  <a:pt x="91795" y="37279"/>
                  <a:pt x="90397" y="37847"/>
                  <a:pt x="90397" y="39005"/>
                </a:cubicBezTo>
                <a:cubicBezTo>
                  <a:pt x="90397" y="39726"/>
                  <a:pt x="90965" y="40316"/>
                  <a:pt x="91686" y="40316"/>
                </a:cubicBezTo>
                <a:close/>
                <a:moveTo>
                  <a:pt x="86857" y="40359"/>
                </a:moveTo>
                <a:cubicBezTo>
                  <a:pt x="88081" y="40359"/>
                  <a:pt x="88671" y="38917"/>
                  <a:pt x="87819" y="38065"/>
                </a:cubicBezTo>
                <a:cubicBezTo>
                  <a:pt x="86966" y="37213"/>
                  <a:pt x="85502" y="37803"/>
                  <a:pt x="85502" y="39005"/>
                </a:cubicBezTo>
                <a:cubicBezTo>
                  <a:pt x="85524" y="39770"/>
                  <a:pt x="86114" y="40359"/>
                  <a:pt x="86857" y="40359"/>
                </a:cubicBezTo>
                <a:close/>
                <a:moveTo>
                  <a:pt x="82028" y="40403"/>
                </a:moveTo>
                <a:cubicBezTo>
                  <a:pt x="83252" y="40403"/>
                  <a:pt x="83864" y="38939"/>
                  <a:pt x="83011" y="38065"/>
                </a:cubicBezTo>
                <a:cubicBezTo>
                  <a:pt x="82159" y="37213"/>
                  <a:pt x="80695" y="37803"/>
                  <a:pt x="80673" y="39005"/>
                </a:cubicBezTo>
                <a:cubicBezTo>
                  <a:pt x="80673" y="39770"/>
                  <a:pt x="81285" y="40403"/>
                  <a:pt x="82028" y="40403"/>
                </a:cubicBezTo>
                <a:close/>
                <a:moveTo>
                  <a:pt x="77221" y="40403"/>
                </a:moveTo>
                <a:cubicBezTo>
                  <a:pt x="78444" y="40403"/>
                  <a:pt x="79078" y="38895"/>
                  <a:pt x="78204" y="38021"/>
                </a:cubicBezTo>
                <a:cubicBezTo>
                  <a:pt x="77330" y="37147"/>
                  <a:pt x="75822" y="37759"/>
                  <a:pt x="75822" y="39005"/>
                </a:cubicBezTo>
                <a:cubicBezTo>
                  <a:pt x="75822" y="39770"/>
                  <a:pt x="76434" y="40403"/>
                  <a:pt x="77221" y="40403"/>
                </a:cubicBezTo>
                <a:close/>
                <a:moveTo>
                  <a:pt x="72392" y="40403"/>
                </a:moveTo>
                <a:cubicBezTo>
                  <a:pt x="73594" y="40403"/>
                  <a:pt x="74205" y="38939"/>
                  <a:pt x="73353" y="38065"/>
                </a:cubicBezTo>
                <a:cubicBezTo>
                  <a:pt x="72501" y="37213"/>
                  <a:pt x="71037" y="37803"/>
                  <a:pt x="71015" y="39005"/>
                </a:cubicBezTo>
                <a:cubicBezTo>
                  <a:pt x="71015" y="39770"/>
                  <a:pt x="71627" y="40403"/>
                  <a:pt x="72392" y="40403"/>
                </a:cubicBezTo>
                <a:close/>
                <a:moveTo>
                  <a:pt x="67563" y="40359"/>
                </a:moveTo>
                <a:cubicBezTo>
                  <a:pt x="68765" y="40359"/>
                  <a:pt x="69376" y="38917"/>
                  <a:pt x="68524" y="38065"/>
                </a:cubicBezTo>
                <a:cubicBezTo>
                  <a:pt x="67672" y="37213"/>
                  <a:pt x="66208" y="37803"/>
                  <a:pt x="66208" y="39005"/>
                </a:cubicBezTo>
                <a:cubicBezTo>
                  <a:pt x="66208" y="39770"/>
                  <a:pt x="66820" y="40359"/>
                  <a:pt x="67563" y="40359"/>
                </a:cubicBezTo>
                <a:close/>
                <a:moveTo>
                  <a:pt x="62756" y="40316"/>
                </a:moveTo>
                <a:cubicBezTo>
                  <a:pt x="63914" y="40316"/>
                  <a:pt x="64482" y="38917"/>
                  <a:pt x="63673" y="38109"/>
                </a:cubicBezTo>
                <a:cubicBezTo>
                  <a:pt x="62843" y="37279"/>
                  <a:pt x="61445" y="37868"/>
                  <a:pt x="61445" y="39027"/>
                </a:cubicBezTo>
                <a:cubicBezTo>
                  <a:pt x="61445" y="39726"/>
                  <a:pt x="62035" y="40316"/>
                  <a:pt x="62756" y="40316"/>
                </a:cubicBezTo>
                <a:close/>
                <a:moveTo>
                  <a:pt x="57927" y="40228"/>
                </a:moveTo>
                <a:cubicBezTo>
                  <a:pt x="58997" y="40228"/>
                  <a:pt x="59544" y="38917"/>
                  <a:pt x="58779" y="38153"/>
                </a:cubicBezTo>
                <a:cubicBezTo>
                  <a:pt x="58014" y="37388"/>
                  <a:pt x="56703" y="37934"/>
                  <a:pt x="56703" y="39027"/>
                </a:cubicBezTo>
                <a:cubicBezTo>
                  <a:pt x="56703" y="39682"/>
                  <a:pt x="57249" y="40228"/>
                  <a:pt x="57927" y="40228"/>
                </a:cubicBezTo>
                <a:close/>
                <a:moveTo>
                  <a:pt x="53098" y="40163"/>
                </a:moveTo>
                <a:cubicBezTo>
                  <a:pt x="54103" y="40163"/>
                  <a:pt x="54605" y="38939"/>
                  <a:pt x="53906" y="38218"/>
                </a:cubicBezTo>
                <a:cubicBezTo>
                  <a:pt x="53185" y="37497"/>
                  <a:pt x="51961" y="38000"/>
                  <a:pt x="51961" y="39027"/>
                </a:cubicBezTo>
                <a:cubicBezTo>
                  <a:pt x="51961" y="39638"/>
                  <a:pt x="52464" y="40163"/>
                  <a:pt x="53098" y="40163"/>
                </a:cubicBezTo>
                <a:close/>
                <a:moveTo>
                  <a:pt x="48268" y="40054"/>
                </a:moveTo>
                <a:cubicBezTo>
                  <a:pt x="49208" y="40054"/>
                  <a:pt x="49667" y="38917"/>
                  <a:pt x="49011" y="38262"/>
                </a:cubicBezTo>
                <a:cubicBezTo>
                  <a:pt x="48356" y="37606"/>
                  <a:pt x="47220" y="38065"/>
                  <a:pt x="47220" y="39005"/>
                </a:cubicBezTo>
                <a:cubicBezTo>
                  <a:pt x="47220" y="39573"/>
                  <a:pt x="47700" y="40054"/>
                  <a:pt x="48268" y="40054"/>
                </a:cubicBezTo>
                <a:close/>
                <a:moveTo>
                  <a:pt x="43439" y="39944"/>
                </a:moveTo>
                <a:cubicBezTo>
                  <a:pt x="44270" y="39944"/>
                  <a:pt x="44685" y="38939"/>
                  <a:pt x="44095" y="38349"/>
                </a:cubicBezTo>
                <a:cubicBezTo>
                  <a:pt x="43505" y="37759"/>
                  <a:pt x="42500" y="38174"/>
                  <a:pt x="42500" y="39005"/>
                </a:cubicBezTo>
                <a:cubicBezTo>
                  <a:pt x="42500" y="39529"/>
                  <a:pt x="42915" y="39944"/>
                  <a:pt x="43439" y="39944"/>
                </a:cubicBezTo>
                <a:close/>
                <a:moveTo>
                  <a:pt x="38610" y="39835"/>
                </a:moveTo>
                <a:cubicBezTo>
                  <a:pt x="39353" y="39835"/>
                  <a:pt x="39703" y="38939"/>
                  <a:pt x="39200" y="38437"/>
                </a:cubicBezTo>
                <a:cubicBezTo>
                  <a:pt x="38676" y="37912"/>
                  <a:pt x="37802" y="38284"/>
                  <a:pt x="37802" y="39005"/>
                </a:cubicBezTo>
                <a:cubicBezTo>
                  <a:pt x="37802" y="39464"/>
                  <a:pt x="38173" y="39835"/>
                  <a:pt x="38610" y="39835"/>
                </a:cubicBezTo>
                <a:close/>
                <a:moveTo>
                  <a:pt x="33781" y="39704"/>
                </a:moveTo>
                <a:cubicBezTo>
                  <a:pt x="34415" y="39704"/>
                  <a:pt x="34743" y="38939"/>
                  <a:pt x="34284" y="38502"/>
                </a:cubicBezTo>
                <a:cubicBezTo>
                  <a:pt x="33847" y="38043"/>
                  <a:pt x="33082" y="38371"/>
                  <a:pt x="33082" y="39005"/>
                </a:cubicBezTo>
                <a:cubicBezTo>
                  <a:pt x="33082" y="39398"/>
                  <a:pt x="33410" y="39704"/>
                  <a:pt x="33781" y="39704"/>
                </a:cubicBezTo>
                <a:close/>
                <a:moveTo>
                  <a:pt x="28974" y="39595"/>
                </a:moveTo>
                <a:cubicBezTo>
                  <a:pt x="29499" y="39595"/>
                  <a:pt x="29761" y="38961"/>
                  <a:pt x="29389" y="38590"/>
                </a:cubicBezTo>
                <a:cubicBezTo>
                  <a:pt x="29018" y="38218"/>
                  <a:pt x="28384" y="38480"/>
                  <a:pt x="28384" y="39005"/>
                </a:cubicBezTo>
                <a:cubicBezTo>
                  <a:pt x="28384" y="39332"/>
                  <a:pt x="28646" y="39595"/>
                  <a:pt x="28974" y="39595"/>
                </a:cubicBezTo>
                <a:close/>
                <a:moveTo>
                  <a:pt x="24145" y="39464"/>
                </a:moveTo>
                <a:cubicBezTo>
                  <a:pt x="24560" y="39464"/>
                  <a:pt x="24779" y="38961"/>
                  <a:pt x="24473" y="38677"/>
                </a:cubicBezTo>
                <a:cubicBezTo>
                  <a:pt x="24189" y="38371"/>
                  <a:pt x="23664" y="38590"/>
                  <a:pt x="23664" y="39005"/>
                </a:cubicBezTo>
                <a:cubicBezTo>
                  <a:pt x="23664" y="39267"/>
                  <a:pt x="23883" y="39464"/>
                  <a:pt x="24145" y="39464"/>
                </a:cubicBezTo>
                <a:close/>
                <a:moveTo>
                  <a:pt x="19316" y="39354"/>
                </a:moveTo>
                <a:cubicBezTo>
                  <a:pt x="19622" y="39354"/>
                  <a:pt x="19775" y="38983"/>
                  <a:pt x="19556" y="38764"/>
                </a:cubicBezTo>
                <a:cubicBezTo>
                  <a:pt x="19338" y="38546"/>
                  <a:pt x="18967" y="38699"/>
                  <a:pt x="18967" y="39005"/>
                </a:cubicBezTo>
                <a:cubicBezTo>
                  <a:pt x="18967" y="39201"/>
                  <a:pt x="19119" y="39354"/>
                  <a:pt x="19316" y="39354"/>
                </a:cubicBezTo>
                <a:close/>
                <a:moveTo>
                  <a:pt x="14487" y="39223"/>
                </a:moveTo>
                <a:cubicBezTo>
                  <a:pt x="14684" y="39223"/>
                  <a:pt x="14771" y="38983"/>
                  <a:pt x="14640" y="38852"/>
                </a:cubicBezTo>
                <a:cubicBezTo>
                  <a:pt x="14509" y="38721"/>
                  <a:pt x="14269" y="38808"/>
                  <a:pt x="14269" y="39005"/>
                </a:cubicBezTo>
                <a:cubicBezTo>
                  <a:pt x="14269" y="39136"/>
                  <a:pt x="14378" y="39223"/>
                  <a:pt x="14487" y="39223"/>
                </a:cubicBezTo>
                <a:close/>
                <a:moveTo>
                  <a:pt x="9658" y="39114"/>
                </a:moveTo>
                <a:cubicBezTo>
                  <a:pt x="9789" y="39114"/>
                  <a:pt x="9789" y="38917"/>
                  <a:pt x="9658" y="38917"/>
                </a:cubicBezTo>
                <a:cubicBezTo>
                  <a:pt x="9527" y="38917"/>
                  <a:pt x="9527" y="39114"/>
                  <a:pt x="9658" y="39114"/>
                </a:cubicBezTo>
                <a:close/>
                <a:moveTo>
                  <a:pt x="144784" y="34219"/>
                </a:moveTo>
                <a:cubicBezTo>
                  <a:pt x="144805" y="34219"/>
                  <a:pt x="144827" y="34198"/>
                  <a:pt x="144827" y="34198"/>
                </a:cubicBezTo>
                <a:cubicBezTo>
                  <a:pt x="144827" y="34132"/>
                  <a:pt x="144740" y="34132"/>
                  <a:pt x="144740" y="34198"/>
                </a:cubicBezTo>
                <a:cubicBezTo>
                  <a:pt x="144740" y="34198"/>
                  <a:pt x="144762" y="34219"/>
                  <a:pt x="144784" y="34219"/>
                </a:cubicBezTo>
                <a:close/>
                <a:moveTo>
                  <a:pt x="139955" y="34350"/>
                </a:moveTo>
                <a:cubicBezTo>
                  <a:pt x="140042" y="34350"/>
                  <a:pt x="140108" y="34285"/>
                  <a:pt x="140108" y="34176"/>
                </a:cubicBezTo>
                <a:cubicBezTo>
                  <a:pt x="140108" y="34088"/>
                  <a:pt x="140042" y="34023"/>
                  <a:pt x="139955" y="34023"/>
                </a:cubicBezTo>
                <a:cubicBezTo>
                  <a:pt x="139867" y="34023"/>
                  <a:pt x="139802" y="34088"/>
                  <a:pt x="139802" y="34176"/>
                </a:cubicBezTo>
                <a:cubicBezTo>
                  <a:pt x="139802" y="34285"/>
                  <a:pt x="139867" y="34350"/>
                  <a:pt x="139955" y="34350"/>
                </a:cubicBezTo>
                <a:close/>
                <a:moveTo>
                  <a:pt x="135126" y="34460"/>
                </a:moveTo>
                <a:cubicBezTo>
                  <a:pt x="135366" y="34460"/>
                  <a:pt x="135497" y="34176"/>
                  <a:pt x="135322" y="34001"/>
                </a:cubicBezTo>
                <a:cubicBezTo>
                  <a:pt x="135147" y="33826"/>
                  <a:pt x="134863" y="33957"/>
                  <a:pt x="134863" y="34198"/>
                </a:cubicBezTo>
                <a:cubicBezTo>
                  <a:pt x="134863" y="34350"/>
                  <a:pt x="134973" y="34460"/>
                  <a:pt x="135126" y="34460"/>
                </a:cubicBezTo>
                <a:close/>
                <a:moveTo>
                  <a:pt x="130297" y="34591"/>
                </a:moveTo>
                <a:cubicBezTo>
                  <a:pt x="130668" y="34591"/>
                  <a:pt x="130865" y="34154"/>
                  <a:pt x="130602" y="33892"/>
                </a:cubicBezTo>
                <a:cubicBezTo>
                  <a:pt x="130340" y="33629"/>
                  <a:pt x="129881" y="33826"/>
                  <a:pt x="129881" y="34198"/>
                </a:cubicBezTo>
                <a:cubicBezTo>
                  <a:pt x="129881" y="34416"/>
                  <a:pt x="130078" y="34591"/>
                  <a:pt x="130297" y="34591"/>
                </a:cubicBezTo>
                <a:close/>
                <a:moveTo>
                  <a:pt x="125489" y="34700"/>
                </a:moveTo>
                <a:cubicBezTo>
                  <a:pt x="125948" y="34700"/>
                  <a:pt x="126167" y="34132"/>
                  <a:pt x="125839" y="33804"/>
                </a:cubicBezTo>
                <a:cubicBezTo>
                  <a:pt x="125511" y="33476"/>
                  <a:pt x="124965" y="33717"/>
                  <a:pt x="124965" y="34176"/>
                </a:cubicBezTo>
                <a:cubicBezTo>
                  <a:pt x="124965" y="34482"/>
                  <a:pt x="125183" y="34700"/>
                  <a:pt x="125489" y="34700"/>
                </a:cubicBezTo>
                <a:close/>
                <a:moveTo>
                  <a:pt x="120660" y="34831"/>
                </a:moveTo>
                <a:cubicBezTo>
                  <a:pt x="121228" y="34831"/>
                  <a:pt x="121512" y="34132"/>
                  <a:pt x="121119" y="33739"/>
                </a:cubicBezTo>
                <a:cubicBezTo>
                  <a:pt x="120704" y="33323"/>
                  <a:pt x="120005" y="33608"/>
                  <a:pt x="120005" y="34176"/>
                </a:cubicBezTo>
                <a:cubicBezTo>
                  <a:pt x="120005" y="34547"/>
                  <a:pt x="120289" y="34831"/>
                  <a:pt x="120660" y="34831"/>
                </a:cubicBezTo>
                <a:close/>
                <a:moveTo>
                  <a:pt x="115831" y="34940"/>
                </a:moveTo>
                <a:cubicBezTo>
                  <a:pt x="116509" y="34940"/>
                  <a:pt x="116836" y="34132"/>
                  <a:pt x="116356" y="33651"/>
                </a:cubicBezTo>
                <a:cubicBezTo>
                  <a:pt x="115875" y="33171"/>
                  <a:pt x="115066" y="33520"/>
                  <a:pt x="115088" y="34176"/>
                </a:cubicBezTo>
                <a:cubicBezTo>
                  <a:pt x="115066" y="34591"/>
                  <a:pt x="115416" y="34940"/>
                  <a:pt x="115831" y="34940"/>
                </a:cubicBezTo>
                <a:close/>
                <a:moveTo>
                  <a:pt x="111002" y="35028"/>
                </a:moveTo>
                <a:cubicBezTo>
                  <a:pt x="111745" y="35028"/>
                  <a:pt x="112138" y="34110"/>
                  <a:pt x="111592" y="33586"/>
                </a:cubicBezTo>
                <a:cubicBezTo>
                  <a:pt x="111068" y="33061"/>
                  <a:pt x="110150" y="33433"/>
                  <a:pt x="110150" y="34176"/>
                </a:cubicBezTo>
                <a:cubicBezTo>
                  <a:pt x="110150" y="34656"/>
                  <a:pt x="110543" y="35028"/>
                  <a:pt x="111002" y="35028"/>
                </a:cubicBezTo>
                <a:close/>
                <a:moveTo>
                  <a:pt x="106173" y="35137"/>
                </a:moveTo>
                <a:cubicBezTo>
                  <a:pt x="107025" y="35137"/>
                  <a:pt x="107441" y="34110"/>
                  <a:pt x="106851" y="33520"/>
                </a:cubicBezTo>
                <a:cubicBezTo>
                  <a:pt x="106239" y="32908"/>
                  <a:pt x="105234" y="33345"/>
                  <a:pt x="105234" y="34176"/>
                </a:cubicBezTo>
                <a:cubicBezTo>
                  <a:pt x="105234" y="34722"/>
                  <a:pt x="105649" y="35137"/>
                  <a:pt x="106173" y="35137"/>
                </a:cubicBezTo>
                <a:close/>
                <a:moveTo>
                  <a:pt x="101344" y="35225"/>
                </a:moveTo>
                <a:cubicBezTo>
                  <a:pt x="102262" y="35225"/>
                  <a:pt x="102743" y="34110"/>
                  <a:pt x="102087" y="33455"/>
                </a:cubicBezTo>
                <a:cubicBezTo>
                  <a:pt x="101432" y="32799"/>
                  <a:pt x="100317" y="33258"/>
                  <a:pt x="100317" y="34176"/>
                </a:cubicBezTo>
                <a:cubicBezTo>
                  <a:pt x="100317" y="34766"/>
                  <a:pt x="100776" y="35225"/>
                  <a:pt x="101344" y="35225"/>
                </a:cubicBezTo>
                <a:close/>
                <a:moveTo>
                  <a:pt x="96515" y="35290"/>
                </a:moveTo>
                <a:cubicBezTo>
                  <a:pt x="97520" y="35290"/>
                  <a:pt x="98023" y="34088"/>
                  <a:pt x="97302" y="33389"/>
                </a:cubicBezTo>
                <a:cubicBezTo>
                  <a:pt x="96603" y="32690"/>
                  <a:pt x="95423" y="33192"/>
                  <a:pt x="95423" y="34176"/>
                </a:cubicBezTo>
                <a:cubicBezTo>
                  <a:pt x="95423" y="34809"/>
                  <a:pt x="95903" y="35290"/>
                  <a:pt x="96515" y="35290"/>
                </a:cubicBezTo>
                <a:close/>
                <a:moveTo>
                  <a:pt x="91708" y="35356"/>
                </a:moveTo>
                <a:cubicBezTo>
                  <a:pt x="92757" y="35356"/>
                  <a:pt x="93281" y="34088"/>
                  <a:pt x="92538" y="33345"/>
                </a:cubicBezTo>
                <a:cubicBezTo>
                  <a:pt x="91774" y="32602"/>
                  <a:pt x="90528" y="33127"/>
                  <a:pt x="90528" y="34176"/>
                </a:cubicBezTo>
                <a:cubicBezTo>
                  <a:pt x="90528" y="34831"/>
                  <a:pt x="91052" y="35356"/>
                  <a:pt x="91708" y="35356"/>
                </a:cubicBezTo>
                <a:close/>
                <a:moveTo>
                  <a:pt x="86879" y="35399"/>
                </a:moveTo>
                <a:cubicBezTo>
                  <a:pt x="87950" y="35399"/>
                  <a:pt x="88496" y="34088"/>
                  <a:pt x="87731" y="33323"/>
                </a:cubicBezTo>
                <a:cubicBezTo>
                  <a:pt x="86966" y="32559"/>
                  <a:pt x="85655" y="33105"/>
                  <a:pt x="85655" y="34176"/>
                </a:cubicBezTo>
                <a:cubicBezTo>
                  <a:pt x="85655" y="34853"/>
                  <a:pt x="86202" y="35399"/>
                  <a:pt x="86879" y="35399"/>
                </a:cubicBezTo>
                <a:close/>
                <a:moveTo>
                  <a:pt x="82050" y="35421"/>
                </a:moveTo>
                <a:cubicBezTo>
                  <a:pt x="83164" y="35421"/>
                  <a:pt x="83711" y="34088"/>
                  <a:pt x="82924" y="33302"/>
                </a:cubicBezTo>
                <a:cubicBezTo>
                  <a:pt x="82137" y="32515"/>
                  <a:pt x="80804" y="33083"/>
                  <a:pt x="80804" y="34176"/>
                </a:cubicBezTo>
                <a:cubicBezTo>
                  <a:pt x="80804" y="34875"/>
                  <a:pt x="81351" y="35421"/>
                  <a:pt x="82050" y="35421"/>
                </a:cubicBezTo>
                <a:close/>
                <a:moveTo>
                  <a:pt x="77221" y="35421"/>
                </a:moveTo>
                <a:cubicBezTo>
                  <a:pt x="78335" y="35421"/>
                  <a:pt x="78903" y="34066"/>
                  <a:pt x="78117" y="33280"/>
                </a:cubicBezTo>
                <a:cubicBezTo>
                  <a:pt x="77330" y="32493"/>
                  <a:pt x="75954" y="33039"/>
                  <a:pt x="75954" y="34176"/>
                </a:cubicBezTo>
                <a:cubicBezTo>
                  <a:pt x="75954" y="34875"/>
                  <a:pt x="76522" y="35421"/>
                  <a:pt x="77221" y="35421"/>
                </a:cubicBezTo>
                <a:close/>
                <a:moveTo>
                  <a:pt x="72392" y="35421"/>
                </a:moveTo>
                <a:cubicBezTo>
                  <a:pt x="73506" y="35421"/>
                  <a:pt x="74052" y="34088"/>
                  <a:pt x="73288" y="33302"/>
                </a:cubicBezTo>
                <a:cubicBezTo>
                  <a:pt x="72501" y="32515"/>
                  <a:pt x="71146" y="33083"/>
                  <a:pt x="71146" y="34176"/>
                </a:cubicBezTo>
                <a:cubicBezTo>
                  <a:pt x="71146" y="34875"/>
                  <a:pt x="71714" y="35421"/>
                  <a:pt x="72392" y="35421"/>
                </a:cubicBezTo>
                <a:close/>
                <a:moveTo>
                  <a:pt x="67563" y="35399"/>
                </a:moveTo>
                <a:cubicBezTo>
                  <a:pt x="68655" y="35399"/>
                  <a:pt x="69202" y="34088"/>
                  <a:pt x="68437" y="33323"/>
                </a:cubicBezTo>
                <a:cubicBezTo>
                  <a:pt x="67672" y="32559"/>
                  <a:pt x="66361" y="33105"/>
                  <a:pt x="66361" y="34176"/>
                </a:cubicBezTo>
                <a:cubicBezTo>
                  <a:pt x="66361" y="34853"/>
                  <a:pt x="66907" y="35399"/>
                  <a:pt x="67563" y="35399"/>
                </a:cubicBezTo>
                <a:close/>
                <a:moveTo>
                  <a:pt x="62734" y="35356"/>
                </a:moveTo>
                <a:cubicBezTo>
                  <a:pt x="63783" y="35356"/>
                  <a:pt x="64307" y="34088"/>
                  <a:pt x="63564" y="33367"/>
                </a:cubicBezTo>
                <a:cubicBezTo>
                  <a:pt x="62843" y="32624"/>
                  <a:pt x="61576" y="33149"/>
                  <a:pt x="61576" y="34176"/>
                </a:cubicBezTo>
                <a:cubicBezTo>
                  <a:pt x="61576" y="34831"/>
                  <a:pt x="62100" y="35356"/>
                  <a:pt x="62734" y="35356"/>
                </a:cubicBezTo>
                <a:close/>
                <a:moveTo>
                  <a:pt x="57927" y="35290"/>
                </a:moveTo>
                <a:cubicBezTo>
                  <a:pt x="58888" y="35290"/>
                  <a:pt x="59369" y="34110"/>
                  <a:pt x="58691" y="33411"/>
                </a:cubicBezTo>
                <a:cubicBezTo>
                  <a:pt x="57992" y="32734"/>
                  <a:pt x="56834" y="33214"/>
                  <a:pt x="56834" y="34198"/>
                </a:cubicBezTo>
                <a:cubicBezTo>
                  <a:pt x="56834" y="34788"/>
                  <a:pt x="57315" y="35290"/>
                  <a:pt x="57927" y="35290"/>
                </a:cubicBezTo>
                <a:close/>
                <a:moveTo>
                  <a:pt x="53098" y="35203"/>
                </a:moveTo>
                <a:cubicBezTo>
                  <a:pt x="53993" y="35203"/>
                  <a:pt x="54452" y="34110"/>
                  <a:pt x="53819" y="33455"/>
                </a:cubicBezTo>
                <a:cubicBezTo>
                  <a:pt x="53163" y="32821"/>
                  <a:pt x="52071" y="33280"/>
                  <a:pt x="52071" y="34176"/>
                </a:cubicBezTo>
                <a:cubicBezTo>
                  <a:pt x="52071" y="34744"/>
                  <a:pt x="52529" y="35203"/>
                  <a:pt x="53098" y="35203"/>
                </a:cubicBezTo>
                <a:close/>
                <a:moveTo>
                  <a:pt x="48268" y="35115"/>
                </a:moveTo>
                <a:cubicBezTo>
                  <a:pt x="49099" y="35115"/>
                  <a:pt x="49514" y="34110"/>
                  <a:pt x="48924" y="33520"/>
                </a:cubicBezTo>
                <a:cubicBezTo>
                  <a:pt x="48334" y="32930"/>
                  <a:pt x="47329" y="33345"/>
                  <a:pt x="47329" y="34176"/>
                </a:cubicBezTo>
                <a:cubicBezTo>
                  <a:pt x="47329" y="34700"/>
                  <a:pt x="47744" y="35115"/>
                  <a:pt x="48268" y="35115"/>
                </a:cubicBezTo>
                <a:close/>
                <a:moveTo>
                  <a:pt x="43439" y="35028"/>
                </a:moveTo>
                <a:cubicBezTo>
                  <a:pt x="44204" y="35028"/>
                  <a:pt x="44576" y="34110"/>
                  <a:pt x="44051" y="33586"/>
                </a:cubicBezTo>
                <a:cubicBezTo>
                  <a:pt x="43505" y="33061"/>
                  <a:pt x="42609" y="33433"/>
                  <a:pt x="42609" y="34176"/>
                </a:cubicBezTo>
                <a:cubicBezTo>
                  <a:pt x="42609" y="34656"/>
                  <a:pt x="42981" y="35028"/>
                  <a:pt x="43439" y="35028"/>
                </a:cubicBezTo>
                <a:close/>
                <a:moveTo>
                  <a:pt x="38610" y="34919"/>
                </a:moveTo>
                <a:cubicBezTo>
                  <a:pt x="39266" y="34919"/>
                  <a:pt x="39616" y="34132"/>
                  <a:pt x="39135" y="33673"/>
                </a:cubicBezTo>
                <a:cubicBezTo>
                  <a:pt x="38676" y="33192"/>
                  <a:pt x="37889" y="33520"/>
                  <a:pt x="37889" y="34176"/>
                </a:cubicBezTo>
                <a:cubicBezTo>
                  <a:pt x="37889" y="34591"/>
                  <a:pt x="38217" y="34919"/>
                  <a:pt x="38610" y="34919"/>
                </a:cubicBezTo>
                <a:close/>
                <a:moveTo>
                  <a:pt x="33781" y="34809"/>
                </a:moveTo>
                <a:cubicBezTo>
                  <a:pt x="34350" y="34809"/>
                  <a:pt x="34634" y="34132"/>
                  <a:pt x="34240" y="33739"/>
                </a:cubicBezTo>
                <a:cubicBezTo>
                  <a:pt x="33847" y="33345"/>
                  <a:pt x="33170" y="33629"/>
                  <a:pt x="33170" y="34176"/>
                </a:cubicBezTo>
                <a:cubicBezTo>
                  <a:pt x="33170" y="34525"/>
                  <a:pt x="33454" y="34809"/>
                  <a:pt x="33781" y="34809"/>
                </a:cubicBezTo>
                <a:close/>
                <a:moveTo>
                  <a:pt x="28974" y="34700"/>
                </a:moveTo>
                <a:cubicBezTo>
                  <a:pt x="29433" y="34700"/>
                  <a:pt x="29673" y="34132"/>
                  <a:pt x="29324" y="33804"/>
                </a:cubicBezTo>
                <a:cubicBezTo>
                  <a:pt x="28996" y="33476"/>
                  <a:pt x="28450" y="33717"/>
                  <a:pt x="28450" y="34176"/>
                </a:cubicBezTo>
                <a:cubicBezTo>
                  <a:pt x="28450" y="34482"/>
                  <a:pt x="28668" y="34700"/>
                  <a:pt x="28974" y="34700"/>
                </a:cubicBezTo>
                <a:close/>
                <a:moveTo>
                  <a:pt x="24145" y="34591"/>
                </a:moveTo>
                <a:cubicBezTo>
                  <a:pt x="24495" y="34591"/>
                  <a:pt x="24670" y="34154"/>
                  <a:pt x="24429" y="33892"/>
                </a:cubicBezTo>
                <a:cubicBezTo>
                  <a:pt x="24167" y="33651"/>
                  <a:pt x="23730" y="33826"/>
                  <a:pt x="23730" y="34176"/>
                </a:cubicBezTo>
                <a:cubicBezTo>
                  <a:pt x="23730" y="34394"/>
                  <a:pt x="23927" y="34591"/>
                  <a:pt x="24145" y="34591"/>
                </a:cubicBezTo>
                <a:close/>
                <a:moveTo>
                  <a:pt x="19316" y="34460"/>
                </a:moveTo>
                <a:cubicBezTo>
                  <a:pt x="19556" y="34460"/>
                  <a:pt x="19688" y="34176"/>
                  <a:pt x="19513" y="34001"/>
                </a:cubicBezTo>
                <a:cubicBezTo>
                  <a:pt x="19338" y="33826"/>
                  <a:pt x="19032" y="33935"/>
                  <a:pt x="19032" y="34198"/>
                </a:cubicBezTo>
                <a:cubicBezTo>
                  <a:pt x="19032" y="34329"/>
                  <a:pt x="19163" y="34460"/>
                  <a:pt x="19316" y="34460"/>
                </a:cubicBezTo>
                <a:close/>
                <a:moveTo>
                  <a:pt x="14487" y="34350"/>
                </a:moveTo>
                <a:cubicBezTo>
                  <a:pt x="14575" y="34350"/>
                  <a:pt x="14640" y="34263"/>
                  <a:pt x="14640" y="34176"/>
                </a:cubicBezTo>
                <a:cubicBezTo>
                  <a:pt x="14640" y="34088"/>
                  <a:pt x="14575" y="34023"/>
                  <a:pt x="14487" y="34023"/>
                </a:cubicBezTo>
                <a:cubicBezTo>
                  <a:pt x="14400" y="34023"/>
                  <a:pt x="14334" y="34088"/>
                  <a:pt x="14334" y="34176"/>
                </a:cubicBezTo>
                <a:cubicBezTo>
                  <a:pt x="14334" y="34263"/>
                  <a:pt x="14400" y="34350"/>
                  <a:pt x="14487" y="34350"/>
                </a:cubicBezTo>
                <a:close/>
                <a:moveTo>
                  <a:pt x="9658" y="34219"/>
                </a:moveTo>
                <a:cubicBezTo>
                  <a:pt x="9680" y="34219"/>
                  <a:pt x="9702" y="34198"/>
                  <a:pt x="9702" y="34176"/>
                </a:cubicBezTo>
                <a:cubicBezTo>
                  <a:pt x="9702" y="34154"/>
                  <a:pt x="9680" y="34132"/>
                  <a:pt x="9658" y="34132"/>
                </a:cubicBezTo>
                <a:cubicBezTo>
                  <a:pt x="9636" y="34132"/>
                  <a:pt x="9614" y="34154"/>
                  <a:pt x="9614" y="34176"/>
                </a:cubicBezTo>
                <a:cubicBezTo>
                  <a:pt x="9614" y="34198"/>
                  <a:pt x="9636" y="34219"/>
                  <a:pt x="9658" y="34219"/>
                </a:cubicBezTo>
                <a:close/>
                <a:moveTo>
                  <a:pt x="144784" y="29368"/>
                </a:moveTo>
                <a:cubicBezTo>
                  <a:pt x="144784" y="29347"/>
                  <a:pt x="144762" y="29347"/>
                  <a:pt x="144762" y="29368"/>
                </a:cubicBezTo>
                <a:lnTo>
                  <a:pt x="144762" y="29368"/>
                </a:lnTo>
                <a:close/>
                <a:moveTo>
                  <a:pt x="139955" y="29456"/>
                </a:moveTo>
                <a:cubicBezTo>
                  <a:pt x="140086" y="29456"/>
                  <a:pt x="140086" y="29259"/>
                  <a:pt x="139955" y="29259"/>
                </a:cubicBezTo>
                <a:cubicBezTo>
                  <a:pt x="139823" y="29259"/>
                  <a:pt x="139823" y="29456"/>
                  <a:pt x="139955" y="29456"/>
                </a:cubicBezTo>
                <a:close/>
                <a:moveTo>
                  <a:pt x="135126" y="29565"/>
                </a:moveTo>
                <a:cubicBezTo>
                  <a:pt x="135257" y="29565"/>
                  <a:pt x="135344" y="29478"/>
                  <a:pt x="135344" y="29347"/>
                </a:cubicBezTo>
                <a:cubicBezTo>
                  <a:pt x="135344" y="29172"/>
                  <a:pt x="135104" y="29063"/>
                  <a:pt x="134973" y="29194"/>
                </a:cubicBezTo>
                <a:cubicBezTo>
                  <a:pt x="134841" y="29347"/>
                  <a:pt x="134929" y="29565"/>
                  <a:pt x="135126" y="29565"/>
                </a:cubicBezTo>
                <a:close/>
                <a:moveTo>
                  <a:pt x="130297" y="29674"/>
                </a:moveTo>
                <a:cubicBezTo>
                  <a:pt x="130602" y="29674"/>
                  <a:pt x="130734" y="29325"/>
                  <a:pt x="130537" y="29128"/>
                </a:cubicBezTo>
                <a:cubicBezTo>
                  <a:pt x="130318" y="28931"/>
                  <a:pt x="129991" y="29063"/>
                  <a:pt x="129991" y="29347"/>
                </a:cubicBezTo>
                <a:cubicBezTo>
                  <a:pt x="129991" y="29521"/>
                  <a:pt x="130122" y="29674"/>
                  <a:pt x="130297" y="29674"/>
                </a:cubicBezTo>
                <a:close/>
                <a:moveTo>
                  <a:pt x="125489" y="29806"/>
                </a:moveTo>
                <a:cubicBezTo>
                  <a:pt x="125883" y="29784"/>
                  <a:pt x="126079" y="29325"/>
                  <a:pt x="125795" y="29041"/>
                </a:cubicBezTo>
                <a:cubicBezTo>
                  <a:pt x="125511" y="28757"/>
                  <a:pt x="125030" y="28953"/>
                  <a:pt x="125030" y="29347"/>
                </a:cubicBezTo>
                <a:cubicBezTo>
                  <a:pt x="125030" y="29609"/>
                  <a:pt x="125227" y="29806"/>
                  <a:pt x="125489" y="29806"/>
                </a:cubicBezTo>
                <a:close/>
                <a:moveTo>
                  <a:pt x="120660" y="29915"/>
                </a:moveTo>
                <a:cubicBezTo>
                  <a:pt x="121141" y="29915"/>
                  <a:pt x="121381" y="29325"/>
                  <a:pt x="121032" y="28975"/>
                </a:cubicBezTo>
                <a:cubicBezTo>
                  <a:pt x="120704" y="28626"/>
                  <a:pt x="120114" y="28866"/>
                  <a:pt x="120114" y="29368"/>
                </a:cubicBezTo>
                <a:cubicBezTo>
                  <a:pt x="120114" y="29653"/>
                  <a:pt x="120354" y="29915"/>
                  <a:pt x="120660" y="29915"/>
                </a:cubicBezTo>
                <a:close/>
                <a:moveTo>
                  <a:pt x="115831" y="30002"/>
                </a:moveTo>
                <a:cubicBezTo>
                  <a:pt x="116421" y="30002"/>
                  <a:pt x="116705" y="29303"/>
                  <a:pt x="116290" y="28888"/>
                </a:cubicBezTo>
                <a:cubicBezTo>
                  <a:pt x="115875" y="28473"/>
                  <a:pt x="115176" y="28779"/>
                  <a:pt x="115176" y="29347"/>
                </a:cubicBezTo>
                <a:cubicBezTo>
                  <a:pt x="115176" y="29718"/>
                  <a:pt x="115460" y="30002"/>
                  <a:pt x="115831" y="30002"/>
                </a:cubicBezTo>
                <a:close/>
                <a:moveTo>
                  <a:pt x="111002" y="30111"/>
                </a:moveTo>
                <a:cubicBezTo>
                  <a:pt x="111680" y="30111"/>
                  <a:pt x="112007" y="29303"/>
                  <a:pt x="111527" y="28822"/>
                </a:cubicBezTo>
                <a:cubicBezTo>
                  <a:pt x="111068" y="28341"/>
                  <a:pt x="110259" y="28691"/>
                  <a:pt x="110259" y="29347"/>
                </a:cubicBezTo>
                <a:cubicBezTo>
                  <a:pt x="110259" y="29762"/>
                  <a:pt x="110587" y="30111"/>
                  <a:pt x="111002" y="30111"/>
                </a:cubicBezTo>
                <a:close/>
                <a:moveTo>
                  <a:pt x="106173" y="30177"/>
                </a:moveTo>
                <a:cubicBezTo>
                  <a:pt x="106916" y="30177"/>
                  <a:pt x="107266" y="29303"/>
                  <a:pt x="106763" y="28779"/>
                </a:cubicBezTo>
                <a:cubicBezTo>
                  <a:pt x="106239" y="28276"/>
                  <a:pt x="105365" y="28626"/>
                  <a:pt x="105365" y="29368"/>
                </a:cubicBezTo>
                <a:cubicBezTo>
                  <a:pt x="105365" y="29806"/>
                  <a:pt x="105714" y="30177"/>
                  <a:pt x="106173" y="30177"/>
                </a:cubicBezTo>
                <a:close/>
                <a:moveTo>
                  <a:pt x="101344" y="30264"/>
                </a:moveTo>
                <a:cubicBezTo>
                  <a:pt x="102153" y="30264"/>
                  <a:pt x="102568" y="29281"/>
                  <a:pt x="102000" y="28713"/>
                </a:cubicBezTo>
                <a:cubicBezTo>
                  <a:pt x="101410" y="28145"/>
                  <a:pt x="100448" y="28538"/>
                  <a:pt x="100448" y="29347"/>
                </a:cubicBezTo>
                <a:cubicBezTo>
                  <a:pt x="100448" y="29849"/>
                  <a:pt x="100842" y="30264"/>
                  <a:pt x="101344" y="30264"/>
                </a:cubicBezTo>
                <a:close/>
                <a:moveTo>
                  <a:pt x="96515" y="30330"/>
                </a:moveTo>
                <a:cubicBezTo>
                  <a:pt x="97389" y="30330"/>
                  <a:pt x="97826" y="29281"/>
                  <a:pt x="97214" y="28669"/>
                </a:cubicBezTo>
                <a:cubicBezTo>
                  <a:pt x="96603" y="28036"/>
                  <a:pt x="95554" y="28473"/>
                  <a:pt x="95554" y="29347"/>
                </a:cubicBezTo>
                <a:cubicBezTo>
                  <a:pt x="95554" y="29893"/>
                  <a:pt x="95991" y="30330"/>
                  <a:pt x="96515" y="30330"/>
                </a:cubicBezTo>
                <a:close/>
                <a:moveTo>
                  <a:pt x="91708" y="30395"/>
                </a:moveTo>
                <a:cubicBezTo>
                  <a:pt x="92626" y="30374"/>
                  <a:pt x="93085" y="29281"/>
                  <a:pt x="92429" y="28626"/>
                </a:cubicBezTo>
                <a:cubicBezTo>
                  <a:pt x="91774" y="27970"/>
                  <a:pt x="90659" y="28429"/>
                  <a:pt x="90659" y="29347"/>
                </a:cubicBezTo>
                <a:cubicBezTo>
                  <a:pt x="90659" y="29915"/>
                  <a:pt x="91140" y="30395"/>
                  <a:pt x="91708" y="30395"/>
                </a:cubicBezTo>
                <a:close/>
                <a:moveTo>
                  <a:pt x="86879" y="30439"/>
                </a:moveTo>
                <a:cubicBezTo>
                  <a:pt x="87840" y="30439"/>
                  <a:pt x="88343" y="29259"/>
                  <a:pt x="87644" y="28582"/>
                </a:cubicBezTo>
                <a:cubicBezTo>
                  <a:pt x="86966" y="27883"/>
                  <a:pt x="85786" y="28363"/>
                  <a:pt x="85786" y="29347"/>
                </a:cubicBezTo>
                <a:cubicBezTo>
                  <a:pt x="85786" y="29958"/>
                  <a:pt x="86267" y="30439"/>
                  <a:pt x="86879" y="30439"/>
                </a:cubicBezTo>
                <a:close/>
                <a:moveTo>
                  <a:pt x="82050" y="30439"/>
                </a:moveTo>
                <a:cubicBezTo>
                  <a:pt x="83011" y="30439"/>
                  <a:pt x="83514" y="29259"/>
                  <a:pt x="82815" y="28582"/>
                </a:cubicBezTo>
                <a:cubicBezTo>
                  <a:pt x="82137" y="27883"/>
                  <a:pt x="80957" y="28363"/>
                  <a:pt x="80957" y="29347"/>
                </a:cubicBezTo>
                <a:cubicBezTo>
                  <a:pt x="80957" y="29958"/>
                  <a:pt x="81438" y="30439"/>
                  <a:pt x="82050" y="30439"/>
                </a:cubicBezTo>
                <a:close/>
                <a:moveTo>
                  <a:pt x="77221" y="30439"/>
                </a:moveTo>
                <a:cubicBezTo>
                  <a:pt x="78204" y="30439"/>
                  <a:pt x="78707" y="29237"/>
                  <a:pt x="78007" y="28538"/>
                </a:cubicBezTo>
                <a:cubicBezTo>
                  <a:pt x="77308" y="27839"/>
                  <a:pt x="76106" y="28341"/>
                  <a:pt x="76106" y="29325"/>
                </a:cubicBezTo>
                <a:cubicBezTo>
                  <a:pt x="76106" y="29937"/>
                  <a:pt x="76609" y="30439"/>
                  <a:pt x="77221" y="30439"/>
                </a:cubicBezTo>
                <a:close/>
                <a:moveTo>
                  <a:pt x="72392" y="30439"/>
                </a:moveTo>
                <a:cubicBezTo>
                  <a:pt x="73375" y="30439"/>
                  <a:pt x="73856" y="29259"/>
                  <a:pt x="73178" y="28582"/>
                </a:cubicBezTo>
                <a:cubicBezTo>
                  <a:pt x="72479" y="27883"/>
                  <a:pt x="71299" y="28363"/>
                  <a:pt x="71299" y="29347"/>
                </a:cubicBezTo>
                <a:cubicBezTo>
                  <a:pt x="71299" y="29958"/>
                  <a:pt x="71802" y="30439"/>
                  <a:pt x="72392" y="30439"/>
                </a:cubicBezTo>
                <a:close/>
                <a:moveTo>
                  <a:pt x="67563" y="30417"/>
                </a:moveTo>
                <a:cubicBezTo>
                  <a:pt x="68524" y="30417"/>
                  <a:pt x="69005" y="29259"/>
                  <a:pt x="68328" y="28582"/>
                </a:cubicBezTo>
                <a:cubicBezTo>
                  <a:pt x="67650" y="27904"/>
                  <a:pt x="66492" y="28385"/>
                  <a:pt x="66492" y="29347"/>
                </a:cubicBezTo>
                <a:cubicBezTo>
                  <a:pt x="66492" y="29937"/>
                  <a:pt x="66973" y="30417"/>
                  <a:pt x="67563" y="30417"/>
                </a:cubicBezTo>
                <a:close/>
                <a:moveTo>
                  <a:pt x="62734" y="30374"/>
                </a:moveTo>
                <a:cubicBezTo>
                  <a:pt x="63673" y="30374"/>
                  <a:pt x="64132" y="29259"/>
                  <a:pt x="63477" y="28604"/>
                </a:cubicBezTo>
                <a:cubicBezTo>
                  <a:pt x="62821" y="27948"/>
                  <a:pt x="61707" y="28429"/>
                  <a:pt x="61707" y="29347"/>
                </a:cubicBezTo>
                <a:cubicBezTo>
                  <a:pt x="61707" y="29915"/>
                  <a:pt x="62166" y="30374"/>
                  <a:pt x="62734" y="30374"/>
                </a:cubicBezTo>
                <a:close/>
                <a:moveTo>
                  <a:pt x="57927" y="30308"/>
                </a:moveTo>
                <a:cubicBezTo>
                  <a:pt x="58801" y="30308"/>
                  <a:pt x="59238" y="29259"/>
                  <a:pt x="58604" y="28647"/>
                </a:cubicBezTo>
                <a:cubicBezTo>
                  <a:pt x="57992" y="28036"/>
                  <a:pt x="56943" y="28473"/>
                  <a:pt x="56943" y="29347"/>
                </a:cubicBezTo>
                <a:cubicBezTo>
                  <a:pt x="56943" y="29871"/>
                  <a:pt x="57380" y="30308"/>
                  <a:pt x="57927" y="30308"/>
                </a:cubicBezTo>
                <a:close/>
                <a:moveTo>
                  <a:pt x="53098" y="30243"/>
                </a:moveTo>
                <a:cubicBezTo>
                  <a:pt x="53906" y="30243"/>
                  <a:pt x="54299" y="29259"/>
                  <a:pt x="53731" y="28691"/>
                </a:cubicBezTo>
                <a:cubicBezTo>
                  <a:pt x="53163" y="28123"/>
                  <a:pt x="52180" y="28538"/>
                  <a:pt x="52180" y="29347"/>
                </a:cubicBezTo>
                <a:cubicBezTo>
                  <a:pt x="52180" y="29849"/>
                  <a:pt x="52595" y="30243"/>
                  <a:pt x="53098" y="30243"/>
                </a:cubicBezTo>
                <a:close/>
                <a:moveTo>
                  <a:pt x="48268" y="30177"/>
                </a:moveTo>
                <a:cubicBezTo>
                  <a:pt x="48990" y="30177"/>
                  <a:pt x="49361" y="29281"/>
                  <a:pt x="48858" y="28779"/>
                </a:cubicBezTo>
                <a:cubicBezTo>
                  <a:pt x="48334" y="28254"/>
                  <a:pt x="47438" y="28626"/>
                  <a:pt x="47438" y="29347"/>
                </a:cubicBezTo>
                <a:cubicBezTo>
                  <a:pt x="47438" y="29806"/>
                  <a:pt x="47810" y="30177"/>
                  <a:pt x="48268" y="30177"/>
                </a:cubicBezTo>
                <a:close/>
                <a:moveTo>
                  <a:pt x="43439" y="30068"/>
                </a:moveTo>
                <a:cubicBezTo>
                  <a:pt x="44095" y="30068"/>
                  <a:pt x="44423" y="29281"/>
                  <a:pt x="43964" y="28822"/>
                </a:cubicBezTo>
                <a:cubicBezTo>
                  <a:pt x="43505" y="28341"/>
                  <a:pt x="42697" y="28691"/>
                  <a:pt x="42697" y="29347"/>
                </a:cubicBezTo>
                <a:cubicBezTo>
                  <a:pt x="42697" y="29740"/>
                  <a:pt x="43046" y="30068"/>
                  <a:pt x="43439" y="30068"/>
                </a:cubicBezTo>
                <a:close/>
                <a:moveTo>
                  <a:pt x="38610" y="29980"/>
                </a:moveTo>
                <a:cubicBezTo>
                  <a:pt x="39200" y="29980"/>
                  <a:pt x="39484" y="29281"/>
                  <a:pt x="39069" y="28888"/>
                </a:cubicBezTo>
                <a:cubicBezTo>
                  <a:pt x="38676" y="28473"/>
                  <a:pt x="37977" y="28757"/>
                  <a:pt x="37977" y="29347"/>
                </a:cubicBezTo>
                <a:cubicBezTo>
                  <a:pt x="37977" y="29696"/>
                  <a:pt x="38261" y="29980"/>
                  <a:pt x="38610" y="29980"/>
                </a:cubicBezTo>
                <a:close/>
                <a:moveTo>
                  <a:pt x="33781" y="29871"/>
                </a:moveTo>
                <a:cubicBezTo>
                  <a:pt x="34284" y="29871"/>
                  <a:pt x="34524" y="29281"/>
                  <a:pt x="34175" y="28953"/>
                </a:cubicBezTo>
                <a:cubicBezTo>
                  <a:pt x="33825" y="28604"/>
                  <a:pt x="33235" y="28844"/>
                  <a:pt x="33235" y="29325"/>
                </a:cubicBezTo>
                <a:cubicBezTo>
                  <a:pt x="33235" y="29631"/>
                  <a:pt x="33497" y="29871"/>
                  <a:pt x="33781" y="29871"/>
                </a:cubicBezTo>
                <a:close/>
                <a:moveTo>
                  <a:pt x="28974" y="29762"/>
                </a:moveTo>
                <a:cubicBezTo>
                  <a:pt x="29346" y="29762"/>
                  <a:pt x="29542" y="29303"/>
                  <a:pt x="29280" y="29041"/>
                </a:cubicBezTo>
                <a:cubicBezTo>
                  <a:pt x="28996" y="28779"/>
                  <a:pt x="28537" y="28953"/>
                  <a:pt x="28537" y="29347"/>
                </a:cubicBezTo>
                <a:cubicBezTo>
                  <a:pt x="28537" y="29587"/>
                  <a:pt x="28734" y="29762"/>
                  <a:pt x="28974" y="29762"/>
                </a:cubicBezTo>
                <a:close/>
                <a:moveTo>
                  <a:pt x="24145" y="29674"/>
                </a:moveTo>
                <a:cubicBezTo>
                  <a:pt x="24429" y="29674"/>
                  <a:pt x="24560" y="29325"/>
                  <a:pt x="24364" y="29106"/>
                </a:cubicBezTo>
                <a:cubicBezTo>
                  <a:pt x="24167" y="28910"/>
                  <a:pt x="23817" y="29063"/>
                  <a:pt x="23817" y="29347"/>
                </a:cubicBezTo>
                <a:cubicBezTo>
                  <a:pt x="23817" y="29521"/>
                  <a:pt x="23970" y="29674"/>
                  <a:pt x="24145" y="29674"/>
                </a:cubicBezTo>
                <a:close/>
                <a:moveTo>
                  <a:pt x="19316" y="29543"/>
                </a:moveTo>
                <a:cubicBezTo>
                  <a:pt x="19491" y="29543"/>
                  <a:pt x="19578" y="29325"/>
                  <a:pt x="19469" y="29194"/>
                </a:cubicBezTo>
                <a:cubicBezTo>
                  <a:pt x="19338" y="29063"/>
                  <a:pt x="19119" y="29172"/>
                  <a:pt x="19119" y="29347"/>
                </a:cubicBezTo>
                <a:cubicBezTo>
                  <a:pt x="19119" y="29456"/>
                  <a:pt x="19207" y="29543"/>
                  <a:pt x="19316" y="29543"/>
                </a:cubicBezTo>
                <a:close/>
                <a:moveTo>
                  <a:pt x="14487" y="29434"/>
                </a:moveTo>
                <a:cubicBezTo>
                  <a:pt x="14531" y="29434"/>
                  <a:pt x="14575" y="29390"/>
                  <a:pt x="14575" y="29347"/>
                </a:cubicBezTo>
                <a:cubicBezTo>
                  <a:pt x="14575" y="29303"/>
                  <a:pt x="14531" y="29259"/>
                  <a:pt x="14487" y="29259"/>
                </a:cubicBezTo>
                <a:cubicBezTo>
                  <a:pt x="14443" y="29259"/>
                  <a:pt x="14400" y="29303"/>
                  <a:pt x="14400" y="29347"/>
                </a:cubicBezTo>
                <a:cubicBezTo>
                  <a:pt x="14400" y="29390"/>
                  <a:pt x="14443" y="29434"/>
                  <a:pt x="14487" y="29434"/>
                </a:cubicBezTo>
                <a:close/>
                <a:moveTo>
                  <a:pt x="139955" y="24539"/>
                </a:moveTo>
                <a:cubicBezTo>
                  <a:pt x="139976" y="24539"/>
                  <a:pt x="139976" y="24539"/>
                  <a:pt x="139976" y="24518"/>
                </a:cubicBezTo>
                <a:cubicBezTo>
                  <a:pt x="139976" y="24496"/>
                  <a:pt x="139976" y="24496"/>
                  <a:pt x="139955" y="24496"/>
                </a:cubicBezTo>
                <a:cubicBezTo>
                  <a:pt x="139933" y="24496"/>
                  <a:pt x="139933" y="24496"/>
                  <a:pt x="139933" y="24518"/>
                </a:cubicBezTo>
                <a:cubicBezTo>
                  <a:pt x="139933" y="24539"/>
                  <a:pt x="139933" y="24539"/>
                  <a:pt x="139955" y="24539"/>
                </a:cubicBezTo>
                <a:close/>
                <a:moveTo>
                  <a:pt x="135126" y="24649"/>
                </a:moveTo>
                <a:cubicBezTo>
                  <a:pt x="135344" y="24649"/>
                  <a:pt x="134994" y="24321"/>
                  <a:pt x="134994" y="24518"/>
                </a:cubicBezTo>
                <a:cubicBezTo>
                  <a:pt x="134994" y="24605"/>
                  <a:pt x="135060" y="24649"/>
                  <a:pt x="135126" y="24649"/>
                </a:cubicBezTo>
                <a:close/>
                <a:moveTo>
                  <a:pt x="130297" y="24758"/>
                </a:moveTo>
                <a:cubicBezTo>
                  <a:pt x="130624" y="24758"/>
                  <a:pt x="130624" y="24277"/>
                  <a:pt x="130297" y="24277"/>
                </a:cubicBezTo>
                <a:cubicBezTo>
                  <a:pt x="129991" y="24277"/>
                  <a:pt x="129991" y="24758"/>
                  <a:pt x="130297" y="24758"/>
                </a:cubicBezTo>
                <a:close/>
                <a:moveTo>
                  <a:pt x="125489" y="24867"/>
                </a:moveTo>
                <a:cubicBezTo>
                  <a:pt x="125795" y="24867"/>
                  <a:pt x="125948" y="24496"/>
                  <a:pt x="125730" y="24277"/>
                </a:cubicBezTo>
                <a:cubicBezTo>
                  <a:pt x="125511" y="24059"/>
                  <a:pt x="125140" y="24212"/>
                  <a:pt x="125140" y="24518"/>
                </a:cubicBezTo>
                <a:cubicBezTo>
                  <a:pt x="125140" y="24714"/>
                  <a:pt x="125293" y="24867"/>
                  <a:pt x="125489" y="24867"/>
                </a:cubicBezTo>
                <a:close/>
                <a:moveTo>
                  <a:pt x="120660" y="24976"/>
                </a:moveTo>
                <a:cubicBezTo>
                  <a:pt x="121054" y="24976"/>
                  <a:pt x="121250" y="24474"/>
                  <a:pt x="120966" y="24190"/>
                </a:cubicBezTo>
                <a:cubicBezTo>
                  <a:pt x="120682" y="23906"/>
                  <a:pt x="120201" y="24124"/>
                  <a:pt x="120201" y="24518"/>
                </a:cubicBezTo>
                <a:cubicBezTo>
                  <a:pt x="120201" y="24780"/>
                  <a:pt x="120398" y="24976"/>
                  <a:pt x="120660" y="24976"/>
                </a:cubicBezTo>
                <a:close/>
                <a:moveTo>
                  <a:pt x="115831" y="25064"/>
                </a:moveTo>
                <a:cubicBezTo>
                  <a:pt x="116312" y="25064"/>
                  <a:pt x="116552" y="24474"/>
                  <a:pt x="116225" y="24146"/>
                </a:cubicBezTo>
                <a:cubicBezTo>
                  <a:pt x="115875" y="23797"/>
                  <a:pt x="115285" y="24037"/>
                  <a:pt x="115285" y="24518"/>
                </a:cubicBezTo>
                <a:cubicBezTo>
                  <a:pt x="115285" y="24824"/>
                  <a:pt x="115525" y="25064"/>
                  <a:pt x="115831" y="25064"/>
                </a:cubicBezTo>
                <a:close/>
                <a:moveTo>
                  <a:pt x="111002" y="25151"/>
                </a:moveTo>
                <a:cubicBezTo>
                  <a:pt x="111570" y="25151"/>
                  <a:pt x="111833" y="24474"/>
                  <a:pt x="111439" y="24081"/>
                </a:cubicBezTo>
                <a:cubicBezTo>
                  <a:pt x="111046" y="23687"/>
                  <a:pt x="110369" y="23971"/>
                  <a:pt x="110369" y="24518"/>
                </a:cubicBezTo>
                <a:cubicBezTo>
                  <a:pt x="110369" y="24867"/>
                  <a:pt x="110653" y="25151"/>
                  <a:pt x="111002" y="25151"/>
                </a:cubicBezTo>
                <a:close/>
                <a:moveTo>
                  <a:pt x="106173" y="25239"/>
                </a:moveTo>
                <a:cubicBezTo>
                  <a:pt x="106807" y="25239"/>
                  <a:pt x="107135" y="24452"/>
                  <a:pt x="106676" y="24015"/>
                </a:cubicBezTo>
                <a:cubicBezTo>
                  <a:pt x="106217" y="23556"/>
                  <a:pt x="105452" y="23884"/>
                  <a:pt x="105452" y="24518"/>
                </a:cubicBezTo>
                <a:cubicBezTo>
                  <a:pt x="105452" y="24911"/>
                  <a:pt x="105780" y="25239"/>
                  <a:pt x="106173" y="25239"/>
                </a:cubicBezTo>
                <a:close/>
                <a:moveTo>
                  <a:pt x="101344" y="25304"/>
                </a:moveTo>
                <a:cubicBezTo>
                  <a:pt x="102043" y="25304"/>
                  <a:pt x="102415" y="24452"/>
                  <a:pt x="101912" y="23971"/>
                </a:cubicBezTo>
                <a:cubicBezTo>
                  <a:pt x="101410" y="23469"/>
                  <a:pt x="100558" y="23818"/>
                  <a:pt x="100558" y="24518"/>
                </a:cubicBezTo>
                <a:cubicBezTo>
                  <a:pt x="100558" y="24955"/>
                  <a:pt x="100907" y="25304"/>
                  <a:pt x="101344" y="25304"/>
                </a:cubicBezTo>
                <a:close/>
                <a:moveTo>
                  <a:pt x="96515" y="25370"/>
                </a:moveTo>
                <a:cubicBezTo>
                  <a:pt x="97280" y="25370"/>
                  <a:pt x="97673" y="24452"/>
                  <a:pt x="97127" y="23906"/>
                </a:cubicBezTo>
                <a:cubicBezTo>
                  <a:pt x="96603" y="23381"/>
                  <a:pt x="95663" y="23753"/>
                  <a:pt x="95663" y="24518"/>
                </a:cubicBezTo>
                <a:cubicBezTo>
                  <a:pt x="95663" y="24998"/>
                  <a:pt x="96056" y="25370"/>
                  <a:pt x="96515" y="25370"/>
                </a:cubicBezTo>
                <a:close/>
                <a:moveTo>
                  <a:pt x="91708" y="25435"/>
                </a:moveTo>
                <a:cubicBezTo>
                  <a:pt x="92516" y="25435"/>
                  <a:pt x="92910" y="24452"/>
                  <a:pt x="92342" y="23884"/>
                </a:cubicBezTo>
                <a:cubicBezTo>
                  <a:pt x="91774" y="23294"/>
                  <a:pt x="90790" y="23709"/>
                  <a:pt x="90790" y="24518"/>
                </a:cubicBezTo>
                <a:cubicBezTo>
                  <a:pt x="90790" y="25020"/>
                  <a:pt x="91205" y="25435"/>
                  <a:pt x="91708" y="25435"/>
                </a:cubicBezTo>
                <a:close/>
                <a:moveTo>
                  <a:pt x="86879" y="25457"/>
                </a:moveTo>
                <a:cubicBezTo>
                  <a:pt x="87709" y="25457"/>
                  <a:pt x="88124" y="24452"/>
                  <a:pt x="87534" y="23862"/>
                </a:cubicBezTo>
                <a:cubicBezTo>
                  <a:pt x="86944" y="23272"/>
                  <a:pt x="85939" y="23687"/>
                  <a:pt x="85939" y="24518"/>
                </a:cubicBezTo>
                <a:cubicBezTo>
                  <a:pt x="85939" y="25042"/>
                  <a:pt x="86354" y="25457"/>
                  <a:pt x="86879" y="25457"/>
                </a:cubicBezTo>
                <a:close/>
                <a:moveTo>
                  <a:pt x="82050" y="25479"/>
                </a:moveTo>
                <a:cubicBezTo>
                  <a:pt x="82902" y="25479"/>
                  <a:pt x="83339" y="24452"/>
                  <a:pt x="82727" y="23840"/>
                </a:cubicBezTo>
                <a:cubicBezTo>
                  <a:pt x="82115" y="23228"/>
                  <a:pt x="81088" y="23665"/>
                  <a:pt x="81088" y="24518"/>
                </a:cubicBezTo>
                <a:cubicBezTo>
                  <a:pt x="81088" y="25042"/>
                  <a:pt x="81525" y="25479"/>
                  <a:pt x="82050" y="25479"/>
                </a:cubicBezTo>
                <a:close/>
                <a:moveTo>
                  <a:pt x="77221" y="25479"/>
                </a:moveTo>
                <a:cubicBezTo>
                  <a:pt x="78073" y="25479"/>
                  <a:pt x="78510" y="24452"/>
                  <a:pt x="77898" y="23840"/>
                </a:cubicBezTo>
                <a:cubicBezTo>
                  <a:pt x="77308" y="23228"/>
                  <a:pt x="76259" y="23665"/>
                  <a:pt x="76259" y="24518"/>
                </a:cubicBezTo>
                <a:cubicBezTo>
                  <a:pt x="76259" y="25042"/>
                  <a:pt x="76696" y="25479"/>
                  <a:pt x="77221" y="25479"/>
                </a:cubicBezTo>
                <a:close/>
                <a:moveTo>
                  <a:pt x="72392" y="25479"/>
                </a:moveTo>
                <a:cubicBezTo>
                  <a:pt x="73266" y="25479"/>
                  <a:pt x="73681" y="24452"/>
                  <a:pt x="73069" y="23840"/>
                </a:cubicBezTo>
                <a:cubicBezTo>
                  <a:pt x="72479" y="23228"/>
                  <a:pt x="71430" y="23665"/>
                  <a:pt x="71430" y="24518"/>
                </a:cubicBezTo>
                <a:cubicBezTo>
                  <a:pt x="71430" y="25042"/>
                  <a:pt x="71867" y="25479"/>
                  <a:pt x="72392" y="25479"/>
                </a:cubicBezTo>
                <a:close/>
                <a:moveTo>
                  <a:pt x="67563" y="25457"/>
                </a:moveTo>
                <a:cubicBezTo>
                  <a:pt x="68415" y="25457"/>
                  <a:pt x="68830" y="24452"/>
                  <a:pt x="68240" y="23862"/>
                </a:cubicBezTo>
                <a:cubicBezTo>
                  <a:pt x="67650" y="23272"/>
                  <a:pt x="66623" y="23687"/>
                  <a:pt x="66623" y="24518"/>
                </a:cubicBezTo>
                <a:cubicBezTo>
                  <a:pt x="66645" y="25042"/>
                  <a:pt x="67060" y="25457"/>
                  <a:pt x="67563" y="25457"/>
                </a:cubicBezTo>
                <a:close/>
                <a:moveTo>
                  <a:pt x="62734" y="25413"/>
                </a:moveTo>
                <a:cubicBezTo>
                  <a:pt x="63542" y="25413"/>
                  <a:pt x="63957" y="24452"/>
                  <a:pt x="63389" y="23884"/>
                </a:cubicBezTo>
                <a:cubicBezTo>
                  <a:pt x="62821" y="23316"/>
                  <a:pt x="61838" y="23709"/>
                  <a:pt x="61838" y="24518"/>
                </a:cubicBezTo>
                <a:cubicBezTo>
                  <a:pt x="61838" y="25020"/>
                  <a:pt x="62253" y="25413"/>
                  <a:pt x="62734" y="25413"/>
                </a:cubicBezTo>
                <a:close/>
                <a:moveTo>
                  <a:pt x="57927" y="25370"/>
                </a:moveTo>
                <a:cubicBezTo>
                  <a:pt x="58669" y="25370"/>
                  <a:pt x="59041" y="24452"/>
                  <a:pt x="58517" y="23928"/>
                </a:cubicBezTo>
                <a:cubicBezTo>
                  <a:pt x="57992" y="23381"/>
                  <a:pt x="57074" y="23775"/>
                  <a:pt x="57074" y="24518"/>
                </a:cubicBezTo>
                <a:cubicBezTo>
                  <a:pt x="57074" y="24976"/>
                  <a:pt x="57446" y="25370"/>
                  <a:pt x="57927" y="25370"/>
                </a:cubicBezTo>
                <a:close/>
                <a:moveTo>
                  <a:pt x="53098" y="25304"/>
                </a:moveTo>
                <a:cubicBezTo>
                  <a:pt x="53797" y="25304"/>
                  <a:pt x="54146" y="24452"/>
                  <a:pt x="53644" y="23971"/>
                </a:cubicBezTo>
                <a:cubicBezTo>
                  <a:pt x="53163" y="23469"/>
                  <a:pt x="52311" y="23818"/>
                  <a:pt x="52311" y="24518"/>
                </a:cubicBezTo>
                <a:cubicBezTo>
                  <a:pt x="52311" y="24955"/>
                  <a:pt x="52661" y="25304"/>
                  <a:pt x="53098" y="25304"/>
                </a:cubicBezTo>
                <a:close/>
                <a:moveTo>
                  <a:pt x="48268" y="25239"/>
                </a:moveTo>
                <a:cubicBezTo>
                  <a:pt x="48902" y="25239"/>
                  <a:pt x="49208" y="24474"/>
                  <a:pt x="48771" y="24015"/>
                </a:cubicBezTo>
                <a:cubicBezTo>
                  <a:pt x="48334" y="23578"/>
                  <a:pt x="47547" y="23884"/>
                  <a:pt x="47547" y="24518"/>
                </a:cubicBezTo>
                <a:cubicBezTo>
                  <a:pt x="47547" y="24911"/>
                  <a:pt x="47875" y="25239"/>
                  <a:pt x="48268" y="25239"/>
                </a:cubicBezTo>
                <a:close/>
                <a:moveTo>
                  <a:pt x="43439" y="25151"/>
                </a:moveTo>
                <a:cubicBezTo>
                  <a:pt x="44008" y="25151"/>
                  <a:pt x="44292" y="24474"/>
                  <a:pt x="43876" y="24081"/>
                </a:cubicBezTo>
                <a:cubicBezTo>
                  <a:pt x="43483" y="23687"/>
                  <a:pt x="42806" y="23971"/>
                  <a:pt x="42806" y="24518"/>
                </a:cubicBezTo>
                <a:cubicBezTo>
                  <a:pt x="42806" y="24867"/>
                  <a:pt x="43090" y="25151"/>
                  <a:pt x="43439" y="25151"/>
                </a:cubicBezTo>
                <a:close/>
                <a:moveTo>
                  <a:pt x="38610" y="25064"/>
                </a:moveTo>
                <a:cubicBezTo>
                  <a:pt x="39113" y="25064"/>
                  <a:pt x="39353" y="24474"/>
                  <a:pt x="39026" y="24124"/>
                </a:cubicBezTo>
                <a:cubicBezTo>
                  <a:pt x="38676" y="23775"/>
                  <a:pt x="38086" y="24015"/>
                  <a:pt x="38086" y="24518"/>
                </a:cubicBezTo>
                <a:cubicBezTo>
                  <a:pt x="38086" y="24802"/>
                  <a:pt x="38326" y="25042"/>
                  <a:pt x="38610" y="25064"/>
                </a:cubicBezTo>
                <a:close/>
                <a:moveTo>
                  <a:pt x="33781" y="24955"/>
                </a:moveTo>
                <a:cubicBezTo>
                  <a:pt x="34197" y="24955"/>
                  <a:pt x="34393" y="24496"/>
                  <a:pt x="34109" y="24212"/>
                </a:cubicBezTo>
                <a:cubicBezTo>
                  <a:pt x="33825" y="23928"/>
                  <a:pt x="33344" y="24124"/>
                  <a:pt x="33344" y="24518"/>
                </a:cubicBezTo>
                <a:cubicBezTo>
                  <a:pt x="33344" y="24758"/>
                  <a:pt x="33541" y="24955"/>
                  <a:pt x="33781" y="24955"/>
                </a:cubicBezTo>
                <a:close/>
                <a:moveTo>
                  <a:pt x="28974" y="24845"/>
                </a:moveTo>
                <a:cubicBezTo>
                  <a:pt x="29368" y="24824"/>
                  <a:pt x="29368" y="24212"/>
                  <a:pt x="28974" y="24190"/>
                </a:cubicBezTo>
                <a:cubicBezTo>
                  <a:pt x="28472" y="24146"/>
                  <a:pt x="28472" y="24889"/>
                  <a:pt x="28974" y="24845"/>
                </a:cubicBezTo>
                <a:close/>
                <a:moveTo>
                  <a:pt x="24145" y="24758"/>
                </a:moveTo>
                <a:cubicBezTo>
                  <a:pt x="24254" y="24758"/>
                  <a:pt x="24364" y="24649"/>
                  <a:pt x="24364" y="24518"/>
                </a:cubicBezTo>
                <a:cubicBezTo>
                  <a:pt x="24364" y="24212"/>
                  <a:pt x="23905" y="24212"/>
                  <a:pt x="23905" y="24518"/>
                </a:cubicBezTo>
                <a:cubicBezTo>
                  <a:pt x="23905" y="24649"/>
                  <a:pt x="24014" y="24758"/>
                  <a:pt x="24145" y="24758"/>
                </a:cubicBezTo>
                <a:close/>
                <a:moveTo>
                  <a:pt x="19316" y="24649"/>
                </a:moveTo>
                <a:cubicBezTo>
                  <a:pt x="19469" y="24649"/>
                  <a:pt x="19469" y="24408"/>
                  <a:pt x="19316" y="24408"/>
                </a:cubicBezTo>
                <a:cubicBezTo>
                  <a:pt x="19163" y="24408"/>
                  <a:pt x="19163" y="24649"/>
                  <a:pt x="19316" y="24649"/>
                </a:cubicBezTo>
                <a:close/>
                <a:moveTo>
                  <a:pt x="14487" y="24561"/>
                </a:moveTo>
                <a:cubicBezTo>
                  <a:pt x="14509" y="24539"/>
                  <a:pt x="14509" y="24539"/>
                  <a:pt x="14509" y="24518"/>
                </a:cubicBezTo>
                <a:cubicBezTo>
                  <a:pt x="14509" y="24518"/>
                  <a:pt x="14509" y="24496"/>
                  <a:pt x="14487" y="24496"/>
                </a:cubicBezTo>
                <a:cubicBezTo>
                  <a:pt x="14465" y="24496"/>
                  <a:pt x="14465" y="24518"/>
                  <a:pt x="14465" y="24518"/>
                </a:cubicBezTo>
                <a:cubicBezTo>
                  <a:pt x="14465" y="24539"/>
                  <a:pt x="14465" y="24561"/>
                  <a:pt x="14487" y="24561"/>
                </a:cubicBezTo>
                <a:close/>
                <a:moveTo>
                  <a:pt x="135126" y="19754"/>
                </a:moveTo>
                <a:cubicBezTo>
                  <a:pt x="135169" y="19754"/>
                  <a:pt x="135191" y="19732"/>
                  <a:pt x="135191" y="19689"/>
                </a:cubicBezTo>
                <a:cubicBezTo>
                  <a:pt x="135191" y="19667"/>
                  <a:pt x="135169" y="19645"/>
                  <a:pt x="135126" y="19645"/>
                </a:cubicBezTo>
                <a:cubicBezTo>
                  <a:pt x="135104" y="19645"/>
                  <a:pt x="135082" y="19667"/>
                  <a:pt x="135082" y="19689"/>
                </a:cubicBezTo>
                <a:cubicBezTo>
                  <a:pt x="135082" y="19732"/>
                  <a:pt x="135104" y="19754"/>
                  <a:pt x="135126" y="19754"/>
                </a:cubicBezTo>
                <a:close/>
                <a:moveTo>
                  <a:pt x="130297" y="19842"/>
                </a:moveTo>
                <a:cubicBezTo>
                  <a:pt x="130384" y="19842"/>
                  <a:pt x="130449" y="19776"/>
                  <a:pt x="130449" y="19689"/>
                </a:cubicBezTo>
                <a:cubicBezTo>
                  <a:pt x="130449" y="19623"/>
                  <a:pt x="130384" y="19557"/>
                  <a:pt x="130297" y="19557"/>
                </a:cubicBezTo>
                <a:cubicBezTo>
                  <a:pt x="130231" y="19557"/>
                  <a:pt x="130165" y="19623"/>
                  <a:pt x="130165" y="19689"/>
                </a:cubicBezTo>
                <a:cubicBezTo>
                  <a:pt x="130165" y="19776"/>
                  <a:pt x="130231" y="19842"/>
                  <a:pt x="130297" y="19842"/>
                </a:cubicBezTo>
                <a:close/>
                <a:moveTo>
                  <a:pt x="125489" y="19951"/>
                </a:moveTo>
                <a:cubicBezTo>
                  <a:pt x="125708" y="19951"/>
                  <a:pt x="125817" y="19667"/>
                  <a:pt x="125664" y="19514"/>
                </a:cubicBezTo>
                <a:cubicBezTo>
                  <a:pt x="125489" y="19361"/>
                  <a:pt x="125227" y="19470"/>
                  <a:pt x="125227" y="19689"/>
                </a:cubicBezTo>
                <a:cubicBezTo>
                  <a:pt x="125227" y="19842"/>
                  <a:pt x="125336" y="19951"/>
                  <a:pt x="125489" y="19951"/>
                </a:cubicBezTo>
                <a:close/>
                <a:moveTo>
                  <a:pt x="120660" y="20038"/>
                </a:moveTo>
                <a:cubicBezTo>
                  <a:pt x="120966" y="20038"/>
                  <a:pt x="121119" y="19667"/>
                  <a:pt x="120901" y="19448"/>
                </a:cubicBezTo>
                <a:cubicBezTo>
                  <a:pt x="120682" y="19230"/>
                  <a:pt x="120311" y="19383"/>
                  <a:pt x="120311" y="19689"/>
                </a:cubicBezTo>
                <a:cubicBezTo>
                  <a:pt x="120311" y="19885"/>
                  <a:pt x="120464" y="20038"/>
                  <a:pt x="120660" y="20038"/>
                </a:cubicBezTo>
                <a:close/>
                <a:moveTo>
                  <a:pt x="115831" y="20147"/>
                </a:moveTo>
                <a:cubicBezTo>
                  <a:pt x="116225" y="20147"/>
                  <a:pt x="116421" y="19667"/>
                  <a:pt x="116137" y="19383"/>
                </a:cubicBezTo>
                <a:cubicBezTo>
                  <a:pt x="115853" y="19099"/>
                  <a:pt x="115394" y="19295"/>
                  <a:pt x="115394" y="19689"/>
                </a:cubicBezTo>
                <a:cubicBezTo>
                  <a:pt x="115394" y="19951"/>
                  <a:pt x="115591" y="20147"/>
                  <a:pt x="115831" y="20147"/>
                </a:cubicBezTo>
                <a:close/>
                <a:moveTo>
                  <a:pt x="111002" y="20213"/>
                </a:moveTo>
                <a:cubicBezTo>
                  <a:pt x="111461" y="20213"/>
                  <a:pt x="111701" y="19645"/>
                  <a:pt x="111374" y="19317"/>
                </a:cubicBezTo>
                <a:cubicBezTo>
                  <a:pt x="111046" y="18989"/>
                  <a:pt x="110478" y="19230"/>
                  <a:pt x="110478" y="19689"/>
                </a:cubicBezTo>
                <a:cubicBezTo>
                  <a:pt x="110478" y="19994"/>
                  <a:pt x="110718" y="20213"/>
                  <a:pt x="111002" y="20213"/>
                </a:cubicBezTo>
                <a:close/>
                <a:moveTo>
                  <a:pt x="106173" y="20300"/>
                </a:moveTo>
                <a:cubicBezTo>
                  <a:pt x="106719" y="20300"/>
                  <a:pt x="106982" y="19645"/>
                  <a:pt x="106610" y="19273"/>
                </a:cubicBezTo>
                <a:cubicBezTo>
                  <a:pt x="106217" y="18880"/>
                  <a:pt x="105583" y="19164"/>
                  <a:pt x="105583" y="19689"/>
                </a:cubicBezTo>
                <a:cubicBezTo>
                  <a:pt x="105583" y="20038"/>
                  <a:pt x="105845" y="20300"/>
                  <a:pt x="106173" y="20300"/>
                </a:cubicBezTo>
                <a:close/>
                <a:moveTo>
                  <a:pt x="101344" y="20366"/>
                </a:moveTo>
                <a:cubicBezTo>
                  <a:pt x="101956" y="20366"/>
                  <a:pt x="102240" y="19645"/>
                  <a:pt x="101825" y="19230"/>
                </a:cubicBezTo>
                <a:cubicBezTo>
                  <a:pt x="101410" y="18793"/>
                  <a:pt x="100689" y="19099"/>
                  <a:pt x="100689" y="19689"/>
                </a:cubicBezTo>
                <a:cubicBezTo>
                  <a:pt x="100689" y="20060"/>
                  <a:pt x="100973" y="20366"/>
                  <a:pt x="101344" y="20366"/>
                </a:cubicBezTo>
                <a:close/>
                <a:moveTo>
                  <a:pt x="96515" y="20431"/>
                </a:moveTo>
                <a:cubicBezTo>
                  <a:pt x="97171" y="20431"/>
                  <a:pt x="97498" y="19645"/>
                  <a:pt x="97040" y="19186"/>
                </a:cubicBezTo>
                <a:cubicBezTo>
                  <a:pt x="96581" y="18727"/>
                  <a:pt x="95794" y="19055"/>
                  <a:pt x="95794" y="19689"/>
                </a:cubicBezTo>
                <a:cubicBezTo>
                  <a:pt x="95794" y="20104"/>
                  <a:pt x="96122" y="20431"/>
                  <a:pt x="96515" y="20431"/>
                </a:cubicBezTo>
                <a:close/>
                <a:moveTo>
                  <a:pt x="91708" y="20475"/>
                </a:moveTo>
                <a:cubicBezTo>
                  <a:pt x="92385" y="20475"/>
                  <a:pt x="92735" y="19645"/>
                  <a:pt x="92254" y="19142"/>
                </a:cubicBezTo>
                <a:cubicBezTo>
                  <a:pt x="91752" y="18662"/>
                  <a:pt x="90921" y="19011"/>
                  <a:pt x="90921" y="19689"/>
                </a:cubicBezTo>
                <a:cubicBezTo>
                  <a:pt x="90921" y="20126"/>
                  <a:pt x="91271" y="20475"/>
                  <a:pt x="91708" y="20475"/>
                </a:cubicBezTo>
                <a:close/>
                <a:moveTo>
                  <a:pt x="86879" y="20497"/>
                </a:moveTo>
                <a:cubicBezTo>
                  <a:pt x="87578" y="20497"/>
                  <a:pt x="87950" y="19645"/>
                  <a:pt x="87447" y="19120"/>
                </a:cubicBezTo>
                <a:cubicBezTo>
                  <a:pt x="86944" y="18618"/>
                  <a:pt x="86070" y="18989"/>
                  <a:pt x="86070" y="19689"/>
                </a:cubicBezTo>
                <a:cubicBezTo>
                  <a:pt x="86070" y="20147"/>
                  <a:pt x="86420" y="20497"/>
                  <a:pt x="86879" y="20497"/>
                </a:cubicBezTo>
                <a:close/>
                <a:moveTo>
                  <a:pt x="82050" y="20519"/>
                </a:moveTo>
                <a:cubicBezTo>
                  <a:pt x="82771" y="20519"/>
                  <a:pt x="83142" y="19645"/>
                  <a:pt x="82618" y="19120"/>
                </a:cubicBezTo>
                <a:cubicBezTo>
                  <a:pt x="82115" y="18618"/>
                  <a:pt x="81220" y="18967"/>
                  <a:pt x="81220" y="19710"/>
                </a:cubicBezTo>
                <a:cubicBezTo>
                  <a:pt x="81220" y="20169"/>
                  <a:pt x="81591" y="20519"/>
                  <a:pt x="82050" y="20519"/>
                </a:cubicBezTo>
                <a:close/>
                <a:moveTo>
                  <a:pt x="77221" y="20519"/>
                </a:moveTo>
                <a:cubicBezTo>
                  <a:pt x="77942" y="20519"/>
                  <a:pt x="78313" y="19645"/>
                  <a:pt x="77811" y="19120"/>
                </a:cubicBezTo>
                <a:cubicBezTo>
                  <a:pt x="77286" y="18618"/>
                  <a:pt x="76391" y="18967"/>
                  <a:pt x="76391" y="19710"/>
                </a:cubicBezTo>
                <a:cubicBezTo>
                  <a:pt x="76391" y="20169"/>
                  <a:pt x="76762" y="20519"/>
                  <a:pt x="77221" y="20519"/>
                </a:cubicBezTo>
                <a:close/>
                <a:moveTo>
                  <a:pt x="72392" y="20519"/>
                </a:moveTo>
                <a:cubicBezTo>
                  <a:pt x="73135" y="20519"/>
                  <a:pt x="73484" y="19645"/>
                  <a:pt x="72982" y="19120"/>
                </a:cubicBezTo>
                <a:cubicBezTo>
                  <a:pt x="72457" y="18618"/>
                  <a:pt x="71583" y="18967"/>
                  <a:pt x="71583" y="19710"/>
                </a:cubicBezTo>
                <a:cubicBezTo>
                  <a:pt x="71583" y="20169"/>
                  <a:pt x="71955" y="20519"/>
                  <a:pt x="72392" y="20519"/>
                </a:cubicBezTo>
                <a:close/>
                <a:moveTo>
                  <a:pt x="67563" y="20497"/>
                </a:moveTo>
                <a:cubicBezTo>
                  <a:pt x="68284" y="20497"/>
                  <a:pt x="68655" y="19645"/>
                  <a:pt x="68131" y="19120"/>
                </a:cubicBezTo>
                <a:cubicBezTo>
                  <a:pt x="67628" y="18618"/>
                  <a:pt x="66776" y="18989"/>
                  <a:pt x="66776" y="19689"/>
                </a:cubicBezTo>
                <a:cubicBezTo>
                  <a:pt x="66776" y="20147"/>
                  <a:pt x="67126" y="20497"/>
                  <a:pt x="67563" y="20497"/>
                </a:cubicBezTo>
                <a:close/>
                <a:moveTo>
                  <a:pt x="62734" y="20453"/>
                </a:moveTo>
                <a:cubicBezTo>
                  <a:pt x="63433" y="20453"/>
                  <a:pt x="63761" y="19645"/>
                  <a:pt x="63280" y="19164"/>
                </a:cubicBezTo>
                <a:cubicBezTo>
                  <a:pt x="62799" y="18683"/>
                  <a:pt x="61991" y="19011"/>
                  <a:pt x="61991" y="19689"/>
                </a:cubicBezTo>
                <a:cubicBezTo>
                  <a:pt x="61991" y="20126"/>
                  <a:pt x="62319" y="20453"/>
                  <a:pt x="62734" y="20453"/>
                </a:cubicBezTo>
                <a:close/>
                <a:moveTo>
                  <a:pt x="57927" y="20431"/>
                </a:moveTo>
                <a:cubicBezTo>
                  <a:pt x="58560" y="20431"/>
                  <a:pt x="58888" y="19645"/>
                  <a:pt x="58429" y="19186"/>
                </a:cubicBezTo>
                <a:cubicBezTo>
                  <a:pt x="57970" y="18727"/>
                  <a:pt x="57205" y="19055"/>
                  <a:pt x="57205" y="19689"/>
                </a:cubicBezTo>
                <a:cubicBezTo>
                  <a:pt x="57205" y="20104"/>
                  <a:pt x="57511" y="20410"/>
                  <a:pt x="57927" y="20431"/>
                </a:cubicBezTo>
                <a:close/>
                <a:moveTo>
                  <a:pt x="53098" y="20344"/>
                </a:moveTo>
                <a:cubicBezTo>
                  <a:pt x="53687" y="20344"/>
                  <a:pt x="53972" y="19645"/>
                  <a:pt x="53556" y="19230"/>
                </a:cubicBezTo>
                <a:cubicBezTo>
                  <a:pt x="53141" y="18815"/>
                  <a:pt x="52442" y="19120"/>
                  <a:pt x="52442" y="19689"/>
                </a:cubicBezTo>
                <a:cubicBezTo>
                  <a:pt x="52442" y="20060"/>
                  <a:pt x="52726" y="20344"/>
                  <a:pt x="53098" y="20344"/>
                </a:cubicBezTo>
                <a:close/>
                <a:moveTo>
                  <a:pt x="48268" y="20279"/>
                </a:moveTo>
                <a:cubicBezTo>
                  <a:pt x="48793" y="20279"/>
                  <a:pt x="49055" y="19645"/>
                  <a:pt x="48684" y="19273"/>
                </a:cubicBezTo>
                <a:cubicBezTo>
                  <a:pt x="48312" y="18902"/>
                  <a:pt x="47679" y="19164"/>
                  <a:pt x="47679" y="19689"/>
                </a:cubicBezTo>
                <a:cubicBezTo>
                  <a:pt x="47679" y="20016"/>
                  <a:pt x="47941" y="20279"/>
                  <a:pt x="48268" y="20279"/>
                </a:cubicBezTo>
                <a:close/>
                <a:moveTo>
                  <a:pt x="43439" y="20213"/>
                </a:moveTo>
                <a:cubicBezTo>
                  <a:pt x="43898" y="20213"/>
                  <a:pt x="44139" y="19667"/>
                  <a:pt x="43811" y="19317"/>
                </a:cubicBezTo>
                <a:cubicBezTo>
                  <a:pt x="43483" y="18989"/>
                  <a:pt x="42915" y="19230"/>
                  <a:pt x="42915" y="19689"/>
                </a:cubicBezTo>
                <a:cubicBezTo>
                  <a:pt x="42915" y="19994"/>
                  <a:pt x="43155" y="20213"/>
                  <a:pt x="43439" y="20213"/>
                </a:cubicBezTo>
                <a:close/>
                <a:moveTo>
                  <a:pt x="38610" y="20126"/>
                </a:moveTo>
                <a:cubicBezTo>
                  <a:pt x="39004" y="20126"/>
                  <a:pt x="39200" y="19667"/>
                  <a:pt x="38916" y="19404"/>
                </a:cubicBezTo>
                <a:cubicBezTo>
                  <a:pt x="38654" y="19120"/>
                  <a:pt x="38195" y="19317"/>
                  <a:pt x="38195" y="19689"/>
                </a:cubicBezTo>
                <a:cubicBezTo>
                  <a:pt x="38195" y="19929"/>
                  <a:pt x="38370" y="20126"/>
                  <a:pt x="38610" y="20126"/>
                </a:cubicBezTo>
                <a:close/>
                <a:moveTo>
                  <a:pt x="33781" y="20038"/>
                </a:moveTo>
                <a:cubicBezTo>
                  <a:pt x="34087" y="20038"/>
                  <a:pt x="34240" y="19667"/>
                  <a:pt x="34022" y="19470"/>
                </a:cubicBezTo>
                <a:cubicBezTo>
                  <a:pt x="33825" y="19252"/>
                  <a:pt x="33454" y="19404"/>
                  <a:pt x="33454" y="19689"/>
                </a:cubicBezTo>
                <a:cubicBezTo>
                  <a:pt x="33454" y="19885"/>
                  <a:pt x="33607" y="20038"/>
                  <a:pt x="33781" y="20038"/>
                </a:cubicBezTo>
                <a:close/>
                <a:moveTo>
                  <a:pt x="28974" y="19929"/>
                </a:moveTo>
                <a:cubicBezTo>
                  <a:pt x="29171" y="19929"/>
                  <a:pt x="29280" y="19689"/>
                  <a:pt x="29127" y="19536"/>
                </a:cubicBezTo>
                <a:cubicBezTo>
                  <a:pt x="28974" y="19383"/>
                  <a:pt x="28734" y="19492"/>
                  <a:pt x="28734" y="19689"/>
                </a:cubicBezTo>
                <a:cubicBezTo>
                  <a:pt x="28734" y="19820"/>
                  <a:pt x="28843" y="19929"/>
                  <a:pt x="28974" y="19929"/>
                </a:cubicBezTo>
                <a:close/>
                <a:moveTo>
                  <a:pt x="24145" y="19842"/>
                </a:moveTo>
                <a:cubicBezTo>
                  <a:pt x="24211" y="19842"/>
                  <a:pt x="24276" y="19776"/>
                  <a:pt x="24276" y="19689"/>
                </a:cubicBezTo>
                <a:cubicBezTo>
                  <a:pt x="24276" y="19492"/>
                  <a:pt x="23992" y="19492"/>
                  <a:pt x="23992" y="19689"/>
                </a:cubicBezTo>
                <a:cubicBezTo>
                  <a:pt x="23992" y="19776"/>
                  <a:pt x="24058" y="19842"/>
                  <a:pt x="24145" y="19842"/>
                </a:cubicBezTo>
                <a:close/>
                <a:moveTo>
                  <a:pt x="19316" y="19732"/>
                </a:moveTo>
                <a:cubicBezTo>
                  <a:pt x="19338" y="19732"/>
                  <a:pt x="19360" y="19710"/>
                  <a:pt x="19360" y="19689"/>
                </a:cubicBezTo>
                <a:cubicBezTo>
                  <a:pt x="19360" y="19667"/>
                  <a:pt x="19338" y="19667"/>
                  <a:pt x="19316" y="19667"/>
                </a:cubicBezTo>
                <a:cubicBezTo>
                  <a:pt x="19294" y="19667"/>
                  <a:pt x="19272" y="19667"/>
                  <a:pt x="19272" y="19689"/>
                </a:cubicBezTo>
                <a:cubicBezTo>
                  <a:pt x="19272" y="19710"/>
                  <a:pt x="19294" y="19732"/>
                  <a:pt x="19316" y="19732"/>
                </a:cubicBezTo>
                <a:close/>
                <a:moveTo>
                  <a:pt x="130297" y="14925"/>
                </a:moveTo>
                <a:cubicBezTo>
                  <a:pt x="130340" y="14925"/>
                  <a:pt x="130362" y="14903"/>
                  <a:pt x="130362" y="14881"/>
                </a:cubicBezTo>
                <a:cubicBezTo>
                  <a:pt x="130362" y="14838"/>
                  <a:pt x="130340" y="14816"/>
                  <a:pt x="130297" y="14816"/>
                </a:cubicBezTo>
                <a:cubicBezTo>
                  <a:pt x="130231" y="14794"/>
                  <a:pt x="130231" y="14947"/>
                  <a:pt x="130297" y="14925"/>
                </a:cubicBezTo>
                <a:close/>
                <a:moveTo>
                  <a:pt x="125467" y="15012"/>
                </a:moveTo>
                <a:cubicBezTo>
                  <a:pt x="125555" y="15012"/>
                  <a:pt x="125620" y="14947"/>
                  <a:pt x="125620" y="14881"/>
                </a:cubicBezTo>
                <a:cubicBezTo>
                  <a:pt x="125620" y="14794"/>
                  <a:pt x="125555" y="14728"/>
                  <a:pt x="125467" y="14728"/>
                </a:cubicBezTo>
                <a:cubicBezTo>
                  <a:pt x="125402" y="14728"/>
                  <a:pt x="125336" y="14794"/>
                  <a:pt x="125336" y="14881"/>
                </a:cubicBezTo>
                <a:cubicBezTo>
                  <a:pt x="125336" y="14947"/>
                  <a:pt x="125402" y="15012"/>
                  <a:pt x="125467" y="15012"/>
                </a:cubicBezTo>
                <a:close/>
                <a:moveTo>
                  <a:pt x="120660" y="15122"/>
                </a:moveTo>
                <a:cubicBezTo>
                  <a:pt x="120879" y="15122"/>
                  <a:pt x="120988" y="14859"/>
                  <a:pt x="120835" y="14707"/>
                </a:cubicBezTo>
                <a:cubicBezTo>
                  <a:pt x="120682" y="14554"/>
                  <a:pt x="120420" y="14663"/>
                  <a:pt x="120420" y="14881"/>
                </a:cubicBezTo>
                <a:cubicBezTo>
                  <a:pt x="120420" y="15012"/>
                  <a:pt x="120529" y="15122"/>
                  <a:pt x="120660" y="15122"/>
                </a:cubicBezTo>
                <a:close/>
                <a:moveTo>
                  <a:pt x="115831" y="15187"/>
                </a:moveTo>
                <a:cubicBezTo>
                  <a:pt x="116115" y="15187"/>
                  <a:pt x="116268" y="14838"/>
                  <a:pt x="116050" y="14641"/>
                </a:cubicBezTo>
                <a:cubicBezTo>
                  <a:pt x="115853" y="14444"/>
                  <a:pt x="115504" y="14575"/>
                  <a:pt x="115504" y="14881"/>
                </a:cubicBezTo>
                <a:cubicBezTo>
                  <a:pt x="115504" y="15056"/>
                  <a:pt x="115656" y="15187"/>
                  <a:pt x="115831" y="15187"/>
                </a:cubicBezTo>
                <a:close/>
                <a:moveTo>
                  <a:pt x="111002" y="15275"/>
                </a:moveTo>
                <a:cubicBezTo>
                  <a:pt x="111352" y="15275"/>
                  <a:pt x="111549" y="14838"/>
                  <a:pt x="111286" y="14597"/>
                </a:cubicBezTo>
                <a:cubicBezTo>
                  <a:pt x="111024" y="14335"/>
                  <a:pt x="110609" y="14510"/>
                  <a:pt x="110609" y="14881"/>
                </a:cubicBezTo>
                <a:cubicBezTo>
                  <a:pt x="110609" y="15100"/>
                  <a:pt x="110784" y="15275"/>
                  <a:pt x="111002" y="15275"/>
                </a:cubicBezTo>
                <a:close/>
                <a:moveTo>
                  <a:pt x="106173" y="15362"/>
                </a:moveTo>
                <a:cubicBezTo>
                  <a:pt x="106610" y="15362"/>
                  <a:pt x="106829" y="14838"/>
                  <a:pt x="106523" y="14532"/>
                </a:cubicBezTo>
                <a:cubicBezTo>
                  <a:pt x="106217" y="14226"/>
                  <a:pt x="105692" y="14444"/>
                  <a:pt x="105692" y="14881"/>
                </a:cubicBezTo>
                <a:cubicBezTo>
                  <a:pt x="105692" y="15144"/>
                  <a:pt x="105911" y="15362"/>
                  <a:pt x="106173" y="15362"/>
                </a:cubicBezTo>
                <a:close/>
                <a:moveTo>
                  <a:pt x="101344" y="15406"/>
                </a:moveTo>
                <a:cubicBezTo>
                  <a:pt x="101847" y="15406"/>
                  <a:pt x="102087" y="14816"/>
                  <a:pt x="101737" y="14466"/>
                </a:cubicBezTo>
                <a:cubicBezTo>
                  <a:pt x="101388" y="14138"/>
                  <a:pt x="100798" y="14379"/>
                  <a:pt x="100798" y="14859"/>
                </a:cubicBezTo>
                <a:cubicBezTo>
                  <a:pt x="100798" y="15165"/>
                  <a:pt x="101038" y="15406"/>
                  <a:pt x="101344" y="15406"/>
                </a:cubicBezTo>
                <a:close/>
                <a:moveTo>
                  <a:pt x="96537" y="15471"/>
                </a:moveTo>
                <a:cubicBezTo>
                  <a:pt x="97061" y="15471"/>
                  <a:pt x="97324" y="14838"/>
                  <a:pt x="96952" y="14466"/>
                </a:cubicBezTo>
                <a:cubicBezTo>
                  <a:pt x="96581" y="14095"/>
                  <a:pt x="95947" y="14357"/>
                  <a:pt x="95947" y="14881"/>
                </a:cubicBezTo>
                <a:cubicBezTo>
                  <a:pt x="95925" y="15209"/>
                  <a:pt x="96209" y="15471"/>
                  <a:pt x="96537" y="15471"/>
                </a:cubicBezTo>
                <a:close/>
                <a:moveTo>
                  <a:pt x="91708" y="15515"/>
                </a:moveTo>
                <a:cubicBezTo>
                  <a:pt x="92254" y="15493"/>
                  <a:pt x="92538" y="14838"/>
                  <a:pt x="92145" y="14422"/>
                </a:cubicBezTo>
                <a:cubicBezTo>
                  <a:pt x="91752" y="14029"/>
                  <a:pt x="91074" y="14313"/>
                  <a:pt x="91074" y="14881"/>
                </a:cubicBezTo>
                <a:cubicBezTo>
                  <a:pt x="91074" y="15231"/>
                  <a:pt x="91358" y="15515"/>
                  <a:pt x="91708" y="15515"/>
                </a:cubicBezTo>
                <a:close/>
                <a:moveTo>
                  <a:pt x="86879" y="15537"/>
                </a:moveTo>
                <a:cubicBezTo>
                  <a:pt x="87469" y="15537"/>
                  <a:pt x="87775" y="14816"/>
                  <a:pt x="87360" y="14401"/>
                </a:cubicBezTo>
                <a:cubicBezTo>
                  <a:pt x="86923" y="13964"/>
                  <a:pt x="86202" y="14270"/>
                  <a:pt x="86202" y="14881"/>
                </a:cubicBezTo>
                <a:cubicBezTo>
                  <a:pt x="86202" y="15253"/>
                  <a:pt x="86507" y="15537"/>
                  <a:pt x="86879" y="15537"/>
                </a:cubicBezTo>
                <a:close/>
                <a:moveTo>
                  <a:pt x="82050" y="15537"/>
                </a:moveTo>
                <a:cubicBezTo>
                  <a:pt x="82662" y="15537"/>
                  <a:pt x="82968" y="14816"/>
                  <a:pt x="82531" y="14379"/>
                </a:cubicBezTo>
                <a:cubicBezTo>
                  <a:pt x="82094" y="13942"/>
                  <a:pt x="81373" y="14248"/>
                  <a:pt x="81373" y="14859"/>
                </a:cubicBezTo>
                <a:cubicBezTo>
                  <a:pt x="81373" y="15231"/>
                  <a:pt x="81678" y="15537"/>
                  <a:pt x="82050" y="15537"/>
                </a:cubicBezTo>
                <a:close/>
                <a:moveTo>
                  <a:pt x="77221" y="15537"/>
                </a:moveTo>
                <a:cubicBezTo>
                  <a:pt x="77833" y="15537"/>
                  <a:pt x="78139" y="14816"/>
                  <a:pt x="77702" y="14379"/>
                </a:cubicBezTo>
                <a:cubicBezTo>
                  <a:pt x="77286" y="13942"/>
                  <a:pt x="76543" y="14248"/>
                  <a:pt x="76543" y="14859"/>
                </a:cubicBezTo>
                <a:cubicBezTo>
                  <a:pt x="76543" y="15231"/>
                  <a:pt x="76849" y="15537"/>
                  <a:pt x="77221" y="15537"/>
                </a:cubicBezTo>
                <a:close/>
                <a:moveTo>
                  <a:pt x="72392" y="15537"/>
                </a:moveTo>
                <a:cubicBezTo>
                  <a:pt x="73004" y="15537"/>
                  <a:pt x="73310" y="14816"/>
                  <a:pt x="72873" y="14379"/>
                </a:cubicBezTo>
                <a:cubicBezTo>
                  <a:pt x="72457" y="13942"/>
                  <a:pt x="71714" y="14248"/>
                  <a:pt x="71714" y="14859"/>
                </a:cubicBezTo>
                <a:cubicBezTo>
                  <a:pt x="71714" y="15231"/>
                  <a:pt x="72020" y="15537"/>
                  <a:pt x="72392" y="15537"/>
                </a:cubicBezTo>
                <a:close/>
                <a:moveTo>
                  <a:pt x="67563" y="15515"/>
                </a:moveTo>
                <a:cubicBezTo>
                  <a:pt x="68153" y="15515"/>
                  <a:pt x="68437" y="14816"/>
                  <a:pt x="68044" y="14401"/>
                </a:cubicBezTo>
                <a:cubicBezTo>
                  <a:pt x="67628" y="13985"/>
                  <a:pt x="66907" y="14270"/>
                  <a:pt x="66907" y="14859"/>
                </a:cubicBezTo>
                <a:cubicBezTo>
                  <a:pt x="66907" y="15231"/>
                  <a:pt x="67213" y="15515"/>
                  <a:pt x="67563" y="15515"/>
                </a:cubicBezTo>
                <a:close/>
                <a:moveTo>
                  <a:pt x="62734" y="15493"/>
                </a:moveTo>
                <a:cubicBezTo>
                  <a:pt x="63302" y="15493"/>
                  <a:pt x="63586" y="14816"/>
                  <a:pt x="63193" y="14422"/>
                </a:cubicBezTo>
                <a:cubicBezTo>
                  <a:pt x="62799" y="14029"/>
                  <a:pt x="62122" y="14291"/>
                  <a:pt x="62122" y="14859"/>
                </a:cubicBezTo>
                <a:cubicBezTo>
                  <a:pt x="62122" y="15209"/>
                  <a:pt x="62406" y="15493"/>
                  <a:pt x="62734" y="15493"/>
                </a:cubicBezTo>
                <a:close/>
                <a:moveTo>
                  <a:pt x="57927" y="15471"/>
                </a:moveTo>
                <a:cubicBezTo>
                  <a:pt x="58451" y="15471"/>
                  <a:pt x="58713" y="14838"/>
                  <a:pt x="58342" y="14466"/>
                </a:cubicBezTo>
                <a:cubicBezTo>
                  <a:pt x="57970" y="14095"/>
                  <a:pt x="57337" y="14357"/>
                  <a:pt x="57337" y="14881"/>
                </a:cubicBezTo>
                <a:cubicBezTo>
                  <a:pt x="57337" y="15209"/>
                  <a:pt x="57599" y="15471"/>
                  <a:pt x="57927" y="15471"/>
                </a:cubicBezTo>
                <a:close/>
                <a:moveTo>
                  <a:pt x="53098" y="15406"/>
                </a:moveTo>
                <a:cubicBezTo>
                  <a:pt x="53578" y="15406"/>
                  <a:pt x="53819" y="14816"/>
                  <a:pt x="53491" y="14488"/>
                </a:cubicBezTo>
                <a:cubicBezTo>
                  <a:pt x="53141" y="14138"/>
                  <a:pt x="52551" y="14379"/>
                  <a:pt x="52551" y="14859"/>
                </a:cubicBezTo>
                <a:cubicBezTo>
                  <a:pt x="52551" y="15165"/>
                  <a:pt x="52792" y="15406"/>
                  <a:pt x="53098" y="15406"/>
                </a:cubicBezTo>
                <a:close/>
                <a:moveTo>
                  <a:pt x="48268" y="15340"/>
                </a:moveTo>
                <a:cubicBezTo>
                  <a:pt x="48684" y="15340"/>
                  <a:pt x="48902" y="14838"/>
                  <a:pt x="48596" y="14532"/>
                </a:cubicBezTo>
                <a:cubicBezTo>
                  <a:pt x="48312" y="14248"/>
                  <a:pt x="47810" y="14444"/>
                  <a:pt x="47810" y="14881"/>
                </a:cubicBezTo>
                <a:cubicBezTo>
                  <a:pt x="47788" y="15144"/>
                  <a:pt x="48006" y="15340"/>
                  <a:pt x="48268" y="15340"/>
                </a:cubicBezTo>
                <a:close/>
                <a:moveTo>
                  <a:pt x="43439" y="15275"/>
                </a:moveTo>
                <a:cubicBezTo>
                  <a:pt x="43789" y="15275"/>
                  <a:pt x="43986" y="14838"/>
                  <a:pt x="43724" y="14597"/>
                </a:cubicBezTo>
                <a:cubicBezTo>
                  <a:pt x="43483" y="14335"/>
                  <a:pt x="43046" y="14510"/>
                  <a:pt x="43046" y="14881"/>
                </a:cubicBezTo>
                <a:cubicBezTo>
                  <a:pt x="43046" y="15100"/>
                  <a:pt x="43221" y="15275"/>
                  <a:pt x="43439" y="15275"/>
                </a:cubicBezTo>
                <a:close/>
                <a:moveTo>
                  <a:pt x="38610" y="15187"/>
                </a:moveTo>
                <a:cubicBezTo>
                  <a:pt x="38894" y="15187"/>
                  <a:pt x="39047" y="14838"/>
                  <a:pt x="38851" y="14641"/>
                </a:cubicBezTo>
                <a:cubicBezTo>
                  <a:pt x="38654" y="14444"/>
                  <a:pt x="38305" y="14575"/>
                  <a:pt x="38305" y="14859"/>
                </a:cubicBezTo>
                <a:cubicBezTo>
                  <a:pt x="38305" y="15034"/>
                  <a:pt x="38436" y="15187"/>
                  <a:pt x="38610" y="15187"/>
                </a:cubicBezTo>
                <a:close/>
                <a:moveTo>
                  <a:pt x="33803" y="15100"/>
                </a:moveTo>
                <a:cubicBezTo>
                  <a:pt x="33912" y="15100"/>
                  <a:pt x="34022" y="14991"/>
                  <a:pt x="34022" y="14859"/>
                </a:cubicBezTo>
                <a:cubicBezTo>
                  <a:pt x="34000" y="14597"/>
                  <a:pt x="33585" y="14597"/>
                  <a:pt x="33563" y="14859"/>
                </a:cubicBezTo>
                <a:cubicBezTo>
                  <a:pt x="33563" y="14991"/>
                  <a:pt x="33672" y="15100"/>
                  <a:pt x="33803" y="15100"/>
                </a:cubicBezTo>
                <a:close/>
                <a:moveTo>
                  <a:pt x="28974" y="15012"/>
                </a:moveTo>
                <a:cubicBezTo>
                  <a:pt x="29040" y="15012"/>
                  <a:pt x="29105" y="14947"/>
                  <a:pt x="29105" y="14859"/>
                </a:cubicBezTo>
                <a:cubicBezTo>
                  <a:pt x="29105" y="14663"/>
                  <a:pt x="28821" y="14663"/>
                  <a:pt x="28821" y="14859"/>
                </a:cubicBezTo>
                <a:cubicBezTo>
                  <a:pt x="28821" y="14947"/>
                  <a:pt x="28887" y="15012"/>
                  <a:pt x="28974" y="15012"/>
                </a:cubicBezTo>
                <a:close/>
                <a:moveTo>
                  <a:pt x="24145" y="14925"/>
                </a:moveTo>
                <a:cubicBezTo>
                  <a:pt x="24211" y="14947"/>
                  <a:pt x="24211" y="14794"/>
                  <a:pt x="24145" y="14816"/>
                </a:cubicBezTo>
                <a:cubicBezTo>
                  <a:pt x="24080" y="14794"/>
                  <a:pt x="24080" y="14947"/>
                  <a:pt x="24145" y="14925"/>
                </a:cubicBezTo>
                <a:close/>
                <a:moveTo>
                  <a:pt x="125467" y="10074"/>
                </a:moveTo>
                <a:cubicBezTo>
                  <a:pt x="125489" y="10074"/>
                  <a:pt x="125511" y="10074"/>
                  <a:pt x="125511" y="10052"/>
                </a:cubicBezTo>
                <a:cubicBezTo>
                  <a:pt x="125511" y="10030"/>
                  <a:pt x="125489" y="10009"/>
                  <a:pt x="125467" y="10009"/>
                </a:cubicBezTo>
                <a:cubicBezTo>
                  <a:pt x="125446" y="10009"/>
                  <a:pt x="125424" y="10030"/>
                  <a:pt x="125446" y="10052"/>
                </a:cubicBezTo>
                <a:cubicBezTo>
                  <a:pt x="125446" y="10074"/>
                  <a:pt x="125446" y="10074"/>
                  <a:pt x="125467" y="10074"/>
                </a:cubicBezTo>
                <a:close/>
                <a:moveTo>
                  <a:pt x="120638" y="10183"/>
                </a:moveTo>
                <a:cubicBezTo>
                  <a:pt x="120857" y="10183"/>
                  <a:pt x="120507" y="9834"/>
                  <a:pt x="120507" y="10052"/>
                </a:cubicBezTo>
                <a:cubicBezTo>
                  <a:pt x="120507" y="10118"/>
                  <a:pt x="120573" y="10183"/>
                  <a:pt x="120638" y="10183"/>
                </a:cubicBezTo>
                <a:close/>
                <a:moveTo>
                  <a:pt x="115831" y="10271"/>
                </a:moveTo>
                <a:cubicBezTo>
                  <a:pt x="115941" y="10271"/>
                  <a:pt x="116050" y="10183"/>
                  <a:pt x="116050" y="10052"/>
                </a:cubicBezTo>
                <a:cubicBezTo>
                  <a:pt x="116050" y="9877"/>
                  <a:pt x="115809" y="9768"/>
                  <a:pt x="115678" y="9899"/>
                </a:cubicBezTo>
                <a:cubicBezTo>
                  <a:pt x="115547" y="10052"/>
                  <a:pt x="115635" y="10271"/>
                  <a:pt x="115831" y="10271"/>
                </a:cubicBezTo>
                <a:close/>
                <a:moveTo>
                  <a:pt x="111002" y="10336"/>
                </a:moveTo>
                <a:cubicBezTo>
                  <a:pt x="111243" y="10336"/>
                  <a:pt x="111374" y="10052"/>
                  <a:pt x="111199" y="9877"/>
                </a:cubicBezTo>
                <a:cubicBezTo>
                  <a:pt x="111024" y="9703"/>
                  <a:pt x="110740" y="9812"/>
                  <a:pt x="110740" y="10074"/>
                </a:cubicBezTo>
                <a:cubicBezTo>
                  <a:pt x="110740" y="10227"/>
                  <a:pt x="110849" y="10336"/>
                  <a:pt x="111002" y="10336"/>
                </a:cubicBezTo>
                <a:close/>
                <a:moveTo>
                  <a:pt x="106173" y="10402"/>
                </a:moveTo>
                <a:cubicBezTo>
                  <a:pt x="106479" y="10402"/>
                  <a:pt x="106654" y="10030"/>
                  <a:pt x="106435" y="9812"/>
                </a:cubicBezTo>
                <a:cubicBezTo>
                  <a:pt x="106195" y="9593"/>
                  <a:pt x="105824" y="9746"/>
                  <a:pt x="105824" y="10052"/>
                </a:cubicBezTo>
                <a:cubicBezTo>
                  <a:pt x="105824" y="10249"/>
                  <a:pt x="105977" y="10402"/>
                  <a:pt x="106173" y="10402"/>
                </a:cubicBezTo>
                <a:close/>
                <a:moveTo>
                  <a:pt x="101344" y="10467"/>
                </a:moveTo>
                <a:cubicBezTo>
                  <a:pt x="101716" y="10489"/>
                  <a:pt x="101912" y="10052"/>
                  <a:pt x="101672" y="9768"/>
                </a:cubicBezTo>
                <a:cubicBezTo>
                  <a:pt x="101410" y="9506"/>
                  <a:pt x="100951" y="9681"/>
                  <a:pt x="100951" y="10052"/>
                </a:cubicBezTo>
                <a:cubicBezTo>
                  <a:pt x="100951" y="10271"/>
                  <a:pt x="101126" y="10467"/>
                  <a:pt x="101366" y="10467"/>
                </a:cubicBezTo>
                <a:close/>
                <a:moveTo>
                  <a:pt x="96537" y="10511"/>
                </a:moveTo>
                <a:cubicBezTo>
                  <a:pt x="96930" y="10511"/>
                  <a:pt x="97127" y="10030"/>
                  <a:pt x="96843" y="9725"/>
                </a:cubicBezTo>
                <a:cubicBezTo>
                  <a:pt x="96559" y="9440"/>
                  <a:pt x="96078" y="9659"/>
                  <a:pt x="96078" y="10052"/>
                </a:cubicBezTo>
                <a:cubicBezTo>
                  <a:pt x="96078" y="10315"/>
                  <a:pt x="96275" y="10511"/>
                  <a:pt x="96537" y="10511"/>
                </a:cubicBezTo>
                <a:close/>
                <a:moveTo>
                  <a:pt x="91708" y="10555"/>
                </a:moveTo>
                <a:cubicBezTo>
                  <a:pt x="92145" y="10555"/>
                  <a:pt x="92363" y="10009"/>
                  <a:pt x="92036" y="9703"/>
                </a:cubicBezTo>
                <a:cubicBezTo>
                  <a:pt x="91730" y="9397"/>
                  <a:pt x="91205" y="9615"/>
                  <a:pt x="91205" y="10052"/>
                </a:cubicBezTo>
                <a:cubicBezTo>
                  <a:pt x="91205" y="10336"/>
                  <a:pt x="91424" y="10555"/>
                  <a:pt x="91708" y="10555"/>
                </a:cubicBezTo>
                <a:close/>
                <a:moveTo>
                  <a:pt x="86879" y="10577"/>
                </a:moveTo>
                <a:cubicBezTo>
                  <a:pt x="87338" y="10577"/>
                  <a:pt x="87578" y="10009"/>
                  <a:pt x="87250" y="9681"/>
                </a:cubicBezTo>
                <a:cubicBezTo>
                  <a:pt x="86923" y="9353"/>
                  <a:pt x="86354" y="9593"/>
                  <a:pt x="86354" y="10052"/>
                </a:cubicBezTo>
                <a:cubicBezTo>
                  <a:pt x="86354" y="10336"/>
                  <a:pt x="86595" y="10577"/>
                  <a:pt x="86879" y="10577"/>
                </a:cubicBezTo>
                <a:close/>
                <a:moveTo>
                  <a:pt x="82050" y="10599"/>
                </a:moveTo>
                <a:cubicBezTo>
                  <a:pt x="82531" y="10599"/>
                  <a:pt x="82771" y="10009"/>
                  <a:pt x="82443" y="9659"/>
                </a:cubicBezTo>
                <a:cubicBezTo>
                  <a:pt x="82094" y="9331"/>
                  <a:pt x="81504" y="9572"/>
                  <a:pt x="81504" y="10052"/>
                </a:cubicBezTo>
                <a:cubicBezTo>
                  <a:pt x="81504" y="10358"/>
                  <a:pt x="81744" y="10599"/>
                  <a:pt x="82050" y="10599"/>
                </a:cubicBezTo>
                <a:close/>
                <a:moveTo>
                  <a:pt x="77221" y="10599"/>
                </a:moveTo>
                <a:cubicBezTo>
                  <a:pt x="77702" y="10599"/>
                  <a:pt x="77942" y="10009"/>
                  <a:pt x="77614" y="9659"/>
                </a:cubicBezTo>
                <a:cubicBezTo>
                  <a:pt x="77265" y="9331"/>
                  <a:pt x="76675" y="9572"/>
                  <a:pt x="76675" y="10052"/>
                </a:cubicBezTo>
                <a:cubicBezTo>
                  <a:pt x="76675" y="10358"/>
                  <a:pt x="76915" y="10599"/>
                  <a:pt x="77221" y="10599"/>
                </a:cubicBezTo>
                <a:close/>
                <a:moveTo>
                  <a:pt x="72392" y="10599"/>
                </a:moveTo>
                <a:cubicBezTo>
                  <a:pt x="72894" y="10599"/>
                  <a:pt x="73135" y="10009"/>
                  <a:pt x="72785" y="9659"/>
                </a:cubicBezTo>
                <a:cubicBezTo>
                  <a:pt x="72436" y="9331"/>
                  <a:pt x="71846" y="9572"/>
                  <a:pt x="71846" y="10052"/>
                </a:cubicBezTo>
                <a:cubicBezTo>
                  <a:pt x="71846" y="10358"/>
                  <a:pt x="72086" y="10599"/>
                  <a:pt x="72392" y="10599"/>
                </a:cubicBezTo>
                <a:close/>
                <a:moveTo>
                  <a:pt x="67563" y="10577"/>
                </a:moveTo>
                <a:cubicBezTo>
                  <a:pt x="68044" y="10577"/>
                  <a:pt x="68262" y="10030"/>
                  <a:pt x="67934" y="9703"/>
                </a:cubicBezTo>
                <a:cubicBezTo>
                  <a:pt x="67606" y="9375"/>
                  <a:pt x="67038" y="9593"/>
                  <a:pt x="67038" y="10074"/>
                </a:cubicBezTo>
                <a:cubicBezTo>
                  <a:pt x="67060" y="10358"/>
                  <a:pt x="67279" y="10577"/>
                  <a:pt x="67563" y="10577"/>
                </a:cubicBezTo>
                <a:close/>
                <a:moveTo>
                  <a:pt x="62756" y="10555"/>
                </a:moveTo>
                <a:cubicBezTo>
                  <a:pt x="63193" y="10555"/>
                  <a:pt x="63411" y="10009"/>
                  <a:pt x="63083" y="9703"/>
                </a:cubicBezTo>
                <a:cubicBezTo>
                  <a:pt x="62777" y="9397"/>
                  <a:pt x="62253" y="9615"/>
                  <a:pt x="62253" y="10052"/>
                </a:cubicBezTo>
                <a:cubicBezTo>
                  <a:pt x="62253" y="10315"/>
                  <a:pt x="62472" y="10555"/>
                  <a:pt x="62756" y="10555"/>
                </a:cubicBezTo>
                <a:close/>
                <a:moveTo>
                  <a:pt x="57927" y="10511"/>
                </a:moveTo>
                <a:cubicBezTo>
                  <a:pt x="58320" y="10511"/>
                  <a:pt x="58538" y="10009"/>
                  <a:pt x="58254" y="9725"/>
                </a:cubicBezTo>
                <a:cubicBezTo>
                  <a:pt x="57948" y="9440"/>
                  <a:pt x="57468" y="9637"/>
                  <a:pt x="57468" y="10052"/>
                </a:cubicBezTo>
                <a:cubicBezTo>
                  <a:pt x="57468" y="10293"/>
                  <a:pt x="57664" y="10511"/>
                  <a:pt x="57927" y="10511"/>
                </a:cubicBezTo>
                <a:close/>
                <a:moveTo>
                  <a:pt x="53098" y="10446"/>
                </a:moveTo>
                <a:cubicBezTo>
                  <a:pt x="53578" y="10402"/>
                  <a:pt x="53578" y="9681"/>
                  <a:pt x="53098" y="9659"/>
                </a:cubicBezTo>
                <a:cubicBezTo>
                  <a:pt x="52508" y="9593"/>
                  <a:pt x="52508" y="10489"/>
                  <a:pt x="53098" y="10446"/>
                </a:cubicBezTo>
                <a:close/>
                <a:moveTo>
                  <a:pt x="48268" y="10402"/>
                </a:moveTo>
                <a:cubicBezTo>
                  <a:pt x="48574" y="10402"/>
                  <a:pt x="48749" y="10030"/>
                  <a:pt x="48509" y="9812"/>
                </a:cubicBezTo>
                <a:cubicBezTo>
                  <a:pt x="48290" y="9572"/>
                  <a:pt x="47919" y="9746"/>
                  <a:pt x="47919" y="10052"/>
                </a:cubicBezTo>
                <a:cubicBezTo>
                  <a:pt x="47919" y="10249"/>
                  <a:pt x="48072" y="10402"/>
                  <a:pt x="48268" y="10402"/>
                </a:cubicBezTo>
                <a:close/>
                <a:moveTo>
                  <a:pt x="43439" y="10336"/>
                </a:moveTo>
                <a:cubicBezTo>
                  <a:pt x="43680" y="10336"/>
                  <a:pt x="43811" y="10030"/>
                  <a:pt x="43636" y="9856"/>
                </a:cubicBezTo>
                <a:cubicBezTo>
                  <a:pt x="43461" y="9703"/>
                  <a:pt x="43177" y="9812"/>
                  <a:pt x="43177" y="10052"/>
                </a:cubicBezTo>
                <a:cubicBezTo>
                  <a:pt x="43177" y="10205"/>
                  <a:pt x="43287" y="10336"/>
                  <a:pt x="43439" y="10336"/>
                </a:cubicBezTo>
                <a:close/>
                <a:moveTo>
                  <a:pt x="38610" y="10249"/>
                </a:moveTo>
                <a:cubicBezTo>
                  <a:pt x="38807" y="10249"/>
                  <a:pt x="38894" y="10030"/>
                  <a:pt x="38763" y="9899"/>
                </a:cubicBezTo>
                <a:cubicBezTo>
                  <a:pt x="38632" y="9768"/>
                  <a:pt x="38414" y="9877"/>
                  <a:pt x="38414" y="10052"/>
                </a:cubicBezTo>
                <a:cubicBezTo>
                  <a:pt x="38414" y="10162"/>
                  <a:pt x="38501" y="10249"/>
                  <a:pt x="38610" y="10249"/>
                </a:cubicBezTo>
                <a:close/>
                <a:moveTo>
                  <a:pt x="33781" y="10162"/>
                </a:moveTo>
                <a:cubicBezTo>
                  <a:pt x="33869" y="10162"/>
                  <a:pt x="33912" y="10118"/>
                  <a:pt x="33912" y="10052"/>
                </a:cubicBezTo>
                <a:cubicBezTo>
                  <a:pt x="33891" y="9921"/>
                  <a:pt x="33694" y="9921"/>
                  <a:pt x="33672" y="10052"/>
                </a:cubicBezTo>
                <a:cubicBezTo>
                  <a:pt x="33672" y="10118"/>
                  <a:pt x="33716" y="10183"/>
                  <a:pt x="33781" y="10162"/>
                </a:cubicBezTo>
                <a:close/>
                <a:moveTo>
                  <a:pt x="28974" y="10096"/>
                </a:moveTo>
                <a:cubicBezTo>
                  <a:pt x="28996" y="10096"/>
                  <a:pt x="28996" y="10074"/>
                  <a:pt x="28996" y="10052"/>
                </a:cubicBezTo>
                <a:cubicBezTo>
                  <a:pt x="28996" y="10009"/>
                  <a:pt x="28931" y="10009"/>
                  <a:pt x="28931" y="10052"/>
                </a:cubicBezTo>
                <a:cubicBezTo>
                  <a:pt x="28931" y="10074"/>
                  <a:pt x="28952" y="10096"/>
                  <a:pt x="28974" y="10096"/>
                </a:cubicBezTo>
                <a:close/>
                <a:moveTo>
                  <a:pt x="120660" y="5245"/>
                </a:moveTo>
                <a:cubicBezTo>
                  <a:pt x="120660" y="5245"/>
                  <a:pt x="120682" y="5245"/>
                  <a:pt x="120682" y="5223"/>
                </a:cubicBezTo>
                <a:cubicBezTo>
                  <a:pt x="120682" y="5201"/>
                  <a:pt x="120660" y="5201"/>
                  <a:pt x="120660" y="5201"/>
                </a:cubicBezTo>
                <a:cubicBezTo>
                  <a:pt x="120638" y="5201"/>
                  <a:pt x="120638" y="5201"/>
                  <a:pt x="120638" y="5223"/>
                </a:cubicBezTo>
                <a:cubicBezTo>
                  <a:pt x="120617" y="5245"/>
                  <a:pt x="120638" y="5245"/>
                  <a:pt x="120660" y="5245"/>
                </a:cubicBezTo>
                <a:close/>
                <a:moveTo>
                  <a:pt x="115831" y="5311"/>
                </a:moveTo>
                <a:cubicBezTo>
                  <a:pt x="115962" y="5311"/>
                  <a:pt x="115962" y="5136"/>
                  <a:pt x="115831" y="5136"/>
                </a:cubicBezTo>
                <a:cubicBezTo>
                  <a:pt x="115700" y="5136"/>
                  <a:pt x="115700" y="5311"/>
                  <a:pt x="115831" y="5311"/>
                </a:cubicBezTo>
                <a:close/>
                <a:moveTo>
                  <a:pt x="111002" y="5398"/>
                </a:moveTo>
                <a:cubicBezTo>
                  <a:pt x="111090" y="5398"/>
                  <a:pt x="111155" y="5311"/>
                  <a:pt x="111155" y="5223"/>
                </a:cubicBezTo>
                <a:cubicBezTo>
                  <a:pt x="111155" y="5136"/>
                  <a:pt x="111090" y="5070"/>
                  <a:pt x="111002" y="5070"/>
                </a:cubicBezTo>
                <a:cubicBezTo>
                  <a:pt x="110915" y="5070"/>
                  <a:pt x="110849" y="5136"/>
                  <a:pt x="110849" y="5223"/>
                </a:cubicBezTo>
                <a:cubicBezTo>
                  <a:pt x="110849" y="5311"/>
                  <a:pt x="110915" y="5398"/>
                  <a:pt x="111002" y="5398"/>
                </a:cubicBezTo>
                <a:close/>
                <a:moveTo>
                  <a:pt x="106173" y="5442"/>
                </a:moveTo>
                <a:cubicBezTo>
                  <a:pt x="106304" y="5464"/>
                  <a:pt x="106392" y="5354"/>
                  <a:pt x="106392" y="5223"/>
                </a:cubicBezTo>
                <a:cubicBezTo>
                  <a:pt x="106392" y="4917"/>
                  <a:pt x="105955" y="4917"/>
                  <a:pt x="105955" y="5223"/>
                </a:cubicBezTo>
                <a:cubicBezTo>
                  <a:pt x="105955" y="5354"/>
                  <a:pt x="106042" y="5464"/>
                  <a:pt x="106173" y="5442"/>
                </a:cubicBezTo>
                <a:close/>
                <a:moveTo>
                  <a:pt x="101344" y="5507"/>
                </a:moveTo>
                <a:cubicBezTo>
                  <a:pt x="101585" y="5507"/>
                  <a:pt x="101716" y="5223"/>
                  <a:pt x="101541" y="5048"/>
                </a:cubicBezTo>
                <a:cubicBezTo>
                  <a:pt x="101366" y="4874"/>
                  <a:pt x="101082" y="4983"/>
                  <a:pt x="101082" y="5245"/>
                </a:cubicBezTo>
                <a:cubicBezTo>
                  <a:pt x="101082" y="5376"/>
                  <a:pt x="101191" y="5507"/>
                  <a:pt x="101344" y="5507"/>
                </a:cubicBezTo>
                <a:close/>
                <a:moveTo>
                  <a:pt x="96515" y="5551"/>
                </a:moveTo>
                <a:cubicBezTo>
                  <a:pt x="96821" y="5551"/>
                  <a:pt x="96952" y="5201"/>
                  <a:pt x="96755" y="5005"/>
                </a:cubicBezTo>
                <a:cubicBezTo>
                  <a:pt x="96559" y="4786"/>
                  <a:pt x="96209" y="4939"/>
                  <a:pt x="96209" y="5223"/>
                </a:cubicBezTo>
                <a:cubicBezTo>
                  <a:pt x="96209" y="5398"/>
                  <a:pt x="96340" y="5551"/>
                  <a:pt x="96515" y="5551"/>
                </a:cubicBezTo>
                <a:close/>
                <a:moveTo>
                  <a:pt x="91708" y="5595"/>
                </a:moveTo>
                <a:cubicBezTo>
                  <a:pt x="92014" y="5595"/>
                  <a:pt x="92189" y="5201"/>
                  <a:pt x="91948" y="4961"/>
                </a:cubicBezTo>
                <a:cubicBezTo>
                  <a:pt x="91730" y="4743"/>
                  <a:pt x="91336" y="4895"/>
                  <a:pt x="91336" y="5223"/>
                </a:cubicBezTo>
                <a:cubicBezTo>
                  <a:pt x="91336" y="5420"/>
                  <a:pt x="91489" y="5595"/>
                  <a:pt x="91708" y="5595"/>
                </a:cubicBezTo>
                <a:close/>
                <a:moveTo>
                  <a:pt x="86879" y="5617"/>
                </a:moveTo>
                <a:cubicBezTo>
                  <a:pt x="87207" y="5595"/>
                  <a:pt x="87381" y="5180"/>
                  <a:pt x="87141" y="4939"/>
                </a:cubicBezTo>
                <a:cubicBezTo>
                  <a:pt x="86879" y="4699"/>
                  <a:pt x="86486" y="4874"/>
                  <a:pt x="86486" y="5223"/>
                </a:cubicBezTo>
                <a:cubicBezTo>
                  <a:pt x="86486" y="5442"/>
                  <a:pt x="86639" y="5617"/>
                  <a:pt x="86857" y="5617"/>
                </a:cubicBezTo>
                <a:close/>
                <a:moveTo>
                  <a:pt x="82050" y="5617"/>
                </a:moveTo>
                <a:cubicBezTo>
                  <a:pt x="82399" y="5617"/>
                  <a:pt x="82574" y="5180"/>
                  <a:pt x="82334" y="4939"/>
                </a:cubicBezTo>
                <a:cubicBezTo>
                  <a:pt x="82072" y="4677"/>
                  <a:pt x="81635" y="4852"/>
                  <a:pt x="81635" y="5223"/>
                </a:cubicBezTo>
                <a:cubicBezTo>
                  <a:pt x="81635" y="5442"/>
                  <a:pt x="81810" y="5638"/>
                  <a:pt x="82050" y="5638"/>
                </a:cubicBezTo>
                <a:close/>
                <a:moveTo>
                  <a:pt x="77221" y="5617"/>
                </a:moveTo>
                <a:cubicBezTo>
                  <a:pt x="77570" y="5617"/>
                  <a:pt x="77767" y="5180"/>
                  <a:pt x="77505" y="4939"/>
                </a:cubicBezTo>
                <a:cubicBezTo>
                  <a:pt x="77243" y="4677"/>
                  <a:pt x="76828" y="4852"/>
                  <a:pt x="76828" y="5223"/>
                </a:cubicBezTo>
                <a:cubicBezTo>
                  <a:pt x="76806" y="5442"/>
                  <a:pt x="77002" y="5638"/>
                  <a:pt x="77221" y="5638"/>
                </a:cubicBezTo>
                <a:close/>
                <a:moveTo>
                  <a:pt x="72392" y="5617"/>
                </a:moveTo>
                <a:cubicBezTo>
                  <a:pt x="72763" y="5617"/>
                  <a:pt x="72938" y="5180"/>
                  <a:pt x="72676" y="4917"/>
                </a:cubicBezTo>
                <a:cubicBezTo>
                  <a:pt x="72414" y="4677"/>
                  <a:pt x="71977" y="4874"/>
                  <a:pt x="71999" y="5223"/>
                </a:cubicBezTo>
                <a:cubicBezTo>
                  <a:pt x="71999" y="5442"/>
                  <a:pt x="72173" y="5638"/>
                  <a:pt x="72392" y="5638"/>
                </a:cubicBezTo>
                <a:close/>
                <a:moveTo>
                  <a:pt x="67563" y="5617"/>
                </a:moveTo>
                <a:cubicBezTo>
                  <a:pt x="67912" y="5617"/>
                  <a:pt x="68087" y="5201"/>
                  <a:pt x="67847" y="4961"/>
                </a:cubicBezTo>
                <a:cubicBezTo>
                  <a:pt x="67606" y="4699"/>
                  <a:pt x="67191" y="4874"/>
                  <a:pt x="67191" y="5223"/>
                </a:cubicBezTo>
                <a:cubicBezTo>
                  <a:pt x="67191" y="5442"/>
                  <a:pt x="67366" y="5617"/>
                  <a:pt x="67563" y="5617"/>
                </a:cubicBezTo>
                <a:close/>
                <a:moveTo>
                  <a:pt x="62734" y="5595"/>
                </a:moveTo>
                <a:cubicBezTo>
                  <a:pt x="63062" y="5595"/>
                  <a:pt x="63236" y="5201"/>
                  <a:pt x="62996" y="4961"/>
                </a:cubicBezTo>
                <a:cubicBezTo>
                  <a:pt x="62777" y="4743"/>
                  <a:pt x="62384" y="4895"/>
                  <a:pt x="62384" y="5223"/>
                </a:cubicBezTo>
                <a:cubicBezTo>
                  <a:pt x="62384" y="5420"/>
                  <a:pt x="62537" y="5595"/>
                  <a:pt x="62734" y="5595"/>
                </a:cubicBezTo>
                <a:close/>
                <a:moveTo>
                  <a:pt x="57927" y="5551"/>
                </a:moveTo>
                <a:cubicBezTo>
                  <a:pt x="58211" y="5551"/>
                  <a:pt x="58342" y="5201"/>
                  <a:pt x="58145" y="5005"/>
                </a:cubicBezTo>
                <a:cubicBezTo>
                  <a:pt x="57948" y="4786"/>
                  <a:pt x="57599" y="4939"/>
                  <a:pt x="57599" y="5223"/>
                </a:cubicBezTo>
                <a:cubicBezTo>
                  <a:pt x="57599" y="5398"/>
                  <a:pt x="57752" y="5551"/>
                  <a:pt x="57927" y="5551"/>
                </a:cubicBezTo>
                <a:close/>
                <a:moveTo>
                  <a:pt x="53098" y="5485"/>
                </a:moveTo>
                <a:cubicBezTo>
                  <a:pt x="53338" y="5485"/>
                  <a:pt x="53469" y="5201"/>
                  <a:pt x="53294" y="5027"/>
                </a:cubicBezTo>
                <a:cubicBezTo>
                  <a:pt x="53119" y="4852"/>
                  <a:pt x="52813" y="4983"/>
                  <a:pt x="52813" y="5223"/>
                </a:cubicBezTo>
                <a:cubicBezTo>
                  <a:pt x="52813" y="5376"/>
                  <a:pt x="52945" y="5485"/>
                  <a:pt x="53098" y="5485"/>
                </a:cubicBezTo>
                <a:close/>
                <a:moveTo>
                  <a:pt x="48268" y="5442"/>
                </a:moveTo>
                <a:cubicBezTo>
                  <a:pt x="48378" y="5442"/>
                  <a:pt x="48487" y="5354"/>
                  <a:pt x="48487" y="5223"/>
                </a:cubicBezTo>
                <a:cubicBezTo>
                  <a:pt x="48487" y="4939"/>
                  <a:pt x="48050" y="4939"/>
                  <a:pt x="48050" y="5223"/>
                </a:cubicBezTo>
                <a:cubicBezTo>
                  <a:pt x="48050" y="5354"/>
                  <a:pt x="48159" y="5442"/>
                  <a:pt x="48268" y="5442"/>
                </a:cubicBezTo>
                <a:close/>
                <a:moveTo>
                  <a:pt x="43439" y="5398"/>
                </a:moveTo>
                <a:cubicBezTo>
                  <a:pt x="43527" y="5398"/>
                  <a:pt x="43614" y="5311"/>
                  <a:pt x="43592" y="5223"/>
                </a:cubicBezTo>
                <a:cubicBezTo>
                  <a:pt x="43636" y="5048"/>
                  <a:pt x="43265" y="5048"/>
                  <a:pt x="43287" y="5223"/>
                </a:cubicBezTo>
                <a:cubicBezTo>
                  <a:pt x="43287" y="5311"/>
                  <a:pt x="43352" y="5398"/>
                  <a:pt x="43439" y="5398"/>
                </a:cubicBezTo>
                <a:close/>
                <a:moveTo>
                  <a:pt x="38610" y="5311"/>
                </a:moveTo>
                <a:cubicBezTo>
                  <a:pt x="38742" y="5311"/>
                  <a:pt x="38545" y="5092"/>
                  <a:pt x="38545" y="5223"/>
                </a:cubicBezTo>
                <a:cubicBezTo>
                  <a:pt x="38545" y="5267"/>
                  <a:pt x="38567" y="5311"/>
                  <a:pt x="38610" y="5311"/>
                </a:cubicBezTo>
                <a:close/>
                <a:moveTo>
                  <a:pt x="33781" y="5245"/>
                </a:moveTo>
                <a:cubicBezTo>
                  <a:pt x="33803" y="5245"/>
                  <a:pt x="33825" y="5245"/>
                  <a:pt x="33825" y="5223"/>
                </a:cubicBezTo>
                <a:cubicBezTo>
                  <a:pt x="33825" y="5201"/>
                  <a:pt x="33803" y="5201"/>
                  <a:pt x="33781" y="5201"/>
                </a:cubicBezTo>
                <a:cubicBezTo>
                  <a:pt x="33781" y="5201"/>
                  <a:pt x="33760" y="5201"/>
                  <a:pt x="33760" y="5223"/>
                </a:cubicBezTo>
                <a:cubicBezTo>
                  <a:pt x="33760" y="5245"/>
                  <a:pt x="33781" y="5245"/>
                  <a:pt x="33781" y="5245"/>
                </a:cubicBezTo>
                <a:close/>
                <a:moveTo>
                  <a:pt x="111002" y="438"/>
                </a:moveTo>
                <a:cubicBezTo>
                  <a:pt x="111024" y="438"/>
                  <a:pt x="111046" y="416"/>
                  <a:pt x="111046" y="394"/>
                </a:cubicBezTo>
                <a:cubicBezTo>
                  <a:pt x="111046" y="351"/>
                  <a:pt x="110959" y="351"/>
                  <a:pt x="110959" y="394"/>
                </a:cubicBezTo>
                <a:cubicBezTo>
                  <a:pt x="110959" y="416"/>
                  <a:pt x="110980" y="438"/>
                  <a:pt x="111002" y="438"/>
                </a:cubicBezTo>
                <a:close/>
                <a:moveTo>
                  <a:pt x="106173" y="503"/>
                </a:moveTo>
                <a:cubicBezTo>
                  <a:pt x="106217" y="503"/>
                  <a:pt x="106261" y="460"/>
                  <a:pt x="106261" y="394"/>
                </a:cubicBezTo>
                <a:cubicBezTo>
                  <a:pt x="106261" y="285"/>
                  <a:pt x="106086" y="285"/>
                  <a:pt x="106086" y="394"/>
                </a:cubicBezTo>
                <a:cubicBezTo>
                  <a:pt x="106086" y="460"/>
                  <a:pt x="106130" y="503"/>
                  <a:pt x="106173" y="503"/>
                </a:cubicBezTo>
                <a:close/>
                <a:moveTo>
                  <a:pt x="101344" y="547"/>
                </a:moveTo>
                <a:cubicBezTo>
                  <a:pt x="101541" y="547"/>
                  <a:pt x="101541" y="263"/>
                  <a:pt x="101344" y="263"/>
                </a:cubicBezTo>
                <a:cubicBezTo>
                  <a:pt x="101148" y="241"/>
                  <a:pt x="101148" y="547"/>
                  <a:pt x="101344" y="547"/>
                </a:cubicBezTo>
                <a:close/>
                <a:moveTo>
                  <a:pt x="96537" y="591"/>
                </a:moveTo>
                <a:cubicBezTo>
                  <a:pt x="96690" y="591"/>
                  <a:pt x="96777" y="394"/>
                  <a:pt x="96668" y="263"/>
                </a:cubicBezTo>
                <a:cubicBezTo>
                  <a:pt x="96537" y="154"/>
                  <a:pt x="96340" y="241"/>
                  <a:pt x="96340" y="394"/>
                </a:cubicBezTo>
                <a:cubicBezTo>
                  <a:pt x="96340" y="503"/>
                  <a:pt x="96428" y="591"/>
                  <a:pt x="96537" y="591"/>
                </a:cubicBezTo>
                <a:close/>
                <a:moveTo>
                  <a:pt x="91708" y="635"/>
                </a:moveTo>
                <a:cubicBezTo>
                  <a:pt x="91992" y="635"/>
                  <a:pt x="91992" y="176"/>
                  <a:pt x="91708" y="176"/>
                </a:cubicBezTo>
                <a:cubicBezTo>
                  <a:pt x="91402" y="176"/>
                  <a:pt x="91402" y="635"/>
                  <a:pt x="91708" y="635"/>
                </a:cubicBezTo>
                <a:close/>
                <a:moveTo>
                  <a:pt x="86879" y="635"/>
                </a:moveTo>
                <a:cubicBezTo>
                  <a:pt x="87097" y="635"/>
                  <a:pt x="87185" y="372"/>
                  <a:pt x="87032" y="219"/>
                </a:cubicBezTo>
                <a:cubicBezTo>
                  <a:pt x="86879" y="66"/>
                  <a:pt x="86639" y="176"/>
                  <a:pt x="86639" y="394"/>
                </a:cubicBezTo>
                <a:cubicBezTo>
                  <a:pt x="86639" y="525"/>
                  <a:pt x="86748" y="635"/>
                  <a:pt x="86879" y="635"/>
                </a:cubicBezTo>
                <a:close/>
                <a:moveTo>
                  <a:pt x="82050" y="635"/>
                </a:moveTo>
                <a:cubicBezTo>
                  <a:pt x="82181" y="635"/>
                  <a:pt x="82312" y="525"/>
                  <a:pt x="82312" y="394"/>
                </a:cubicBezTo>
                <a:cubicBezTo>
                  <a:pt x="82334" y="1"/>
                  <a:pt x="81744" y="1"/>
                  <a:pt x="81788" y="394"/>
                </a:cubicBezTo>
                <a:cubicBezTo>
                  <a:pt x="81788" y="525"/>
                  <a:pt x="81919" y="635"/>
                  <a:pt x="82050" y="635"/>
                </a:cubicBezTo>
                <a:close/>
                <a:moveTo>
                  <a:pt x="77221" y="635"/>
                </a:moveTo>
                <a:cubicBezTo>
                  <a:pt x="77592" y="635"/>
                  <a:pt x="77592" y="88"/>
                  <a:pt x="77221" y="88"/>
                </a:cubicBezTo>
                <a:cubicBezTo>
                  <a:pt x="76849" y="88"/>
                  <a:pt x="76849" y="635"/>
                  <a:pt x="77221" y="635"/>
                </a:cubicBezTo>
                <a:close/>
                <a:moveTo>
                  <a:pt x="72392" y="635"/>
                </a:moveTo>
                <a:cubicBezTo>
                  <a:pt x="72545" y="635"/>
                  <a:pt x="72654" y="525"/>
                  <a:pt x="72654" y="394"/>
                </a:cubicBezTo>
                <a:cubicBezTo>
                  <a:pt x="72654" y="154"/>
                  <a:pt x="72370" y="45"/>
                  <a:pt x="72217" y="198"/>
                </a:cubicBezTo>
                <a:cubicBezTo>
                  <a:pt x="72042" y="372"/>
                  <a:pt x="72173" y="635"/>
                  <a:pt x="72392" y="635"/>
                </a:cubicBezTo>
                <a:close/>
                <a:moveTo>
                  <a:pt x="67563" y="635"/>
                </a:moveTo>
                <a:cubicBezTo>
                  <a:pt x="67891" y="635"/>
                  <a:pt x="67891" y="154"/>
                  <a:pt x="67563" y="154"/>
                </a:cubicBezTo>
                <a:cubicBezTo>
                  <a:pt x="67257" y="154"/>
                  <a:pt x="67257" y="635"/>
                  <a:pt x="67563" y="635"/>
                </a:cubicBezTo>
                <a:close/>
                <a:moveTo>
                  <a:pt x="62734" y="591"/>
                </a:moveTo>
                <a:cubicBezTo>
                  <a:pt x="62930" y="591"/>
                  <a:pt x="63040" y="372"/>
                  <a:pt x="62887" y="241"/>
                </a:cubicBezTo>
                <a:cubicBezTo>
                  <a:pt x="62756" y="110"/>
                  <a:pt x="62537" y="198"/>
                  <a:pt x="62537" y="394"/>
                </a:cubicBezTo>
                <a:cubicBezTo>
                  <a:pt x="62537" y="503"/>
                  <a:pt x="62624" y="591"/>
                  <a:pt x="62734" y="591"/>
                </a:cubicBezTo>
                <a:close/>
                <a:moveTo>
                  <a:pt x="57927" y="569"/>
                </a:moveTo>
                <a:cubicBezTo>
                  <a:pt x="58080" y="569"/>
                  <a:pt x="58167" y="372"/>
                  <a:pt x="58058" y="263"/>
                </a:cubicBezTo>
                <a:cubicBezTo>
                  <a:pt x="57927" y="132"/>
                  <a:pt x="57730" y="219"/>
                  <a:pt x="57730" y="394"/>
                </a:cubicBezTo>
                <a:cubicBezTo>
                  <a:pt x="57730" y="482"/>
                  <a:pt x="57817" y="569"/>
                  <a:pt x="57927" y="569"/>
                </a:cubicBezTo>
                <a:close/>
                <a:moveTo>
                  <a:pt x="53098" y="525"/>
                </a:moveTo>
                <a:cubicBezTo>
                  <a:pt x="53338" y="525"/>
                  <a:pt x="52945" y="154"/>
                  <a:pt x="52945" y="394"/>
                </a:cubicBezTo>
                <a:cubicBezTo>
                  <a:pt x="52945" y="460"/>
                  <a:pt x="53010" y="525"/>
                  <a:pt x="53098" y="525"/>
                </a:cubicBezTo>
                <a:close/>
                <a:moveTo>
                  <a:pt x="48268" y="482"/>
                </a:moveTo>
                <a:cubicBezTo>
                  <a:pt x="48312" y="482"/>
                  <a:pt x="48356" y="438"/>
                  <a:pt x="48356" y="394"/>
                </a:cubicBezTo>
                <a:cubicBezTo>
                  <a:pt x="48356" y="329"/>
                  <a:pt x="48312" y="285"/>
                  <a:pt x="48268" y="285"/>
                </a:cubicBezTo>
                <a:cubicBezTo>
                  <a:pt x="48225" y="285"/>
                  <a:pt x="48181" y="329"/>
                  <a:pt x="48181" y="394"/>
                </a:cubicBezTo>
                <a:cubicBezTo>
                  <a:pt x="48181" y="438"/>
                  <a:pt x="48225" y="482"/>
                  <a:pt x="48268" y="482"/>
                </a:cubicBezTo>
                <a:close/>
                <a:moveTo>
                  <a:pt x="43439" y="438"/>
                </a:moveTo>
                <a:cubicBezTo>
                  <a:pt x="43461" y="438"/>
                  <a:pt x="43483" y="416"/>
                  <a:pt x="43483" y="394"/>
                </a:cubicBezTo>
                <a:cubicBezTo>
                  <a:pt x="43483" y="372"/>
                  <a:pt x="43461" y="351"/>
                  <a:pt x="43439" y="351"/>
                </a:cubicBezTo>
                <a:cubicBezTo>
                  <a:pt x="43418" y="351"/>
                  <a:pt x="43396" y="372"/>
                  <a:pt x="43396" y="394"/>
                </a:cubicBezTo>
                <a:cubicBezTo>
                  <a:pt x="43396" y="416"/>
                  <a:pt x="43418" y="438"/>
                  <a:pt x="43439" y="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7"/>
          <p:cNvSpPr/>
          <p:nvPr/>
        </p:nvSpPr>
        <p:spPr>
          <a:xfrm>
            <a:off x="730200" y="225600"/>
            <a:ext cx="3629100" cy="4692600"/>
          </a:xfrm>
          <a:prstGeom prst="roundRect">
            <a:avLst>
              <a:gd name="adj" fmla="val 3336"/>
            </a:avLst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7"/>
          <p:cNvSpPr/>
          <p:nvPr/>
        </p:nvSpPr>
        <p:spPr>
          <a:xfrm>
            <a:off x="4572000" y="225450"/>
            <a:ext cx="4124400" cy="46926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7"/>
          <p:cNvSpPr/>
          <p:nvPr/>
        </p:nvSpPr>
        <p:spPr>
          <a:xfrm>
            <a:off x="4574692" y="225450"/>
            <a:ext cx="4119000" cy="385200"/>
          </a:xfrm>
          <a:prstGeom prst="round2SameRect">
            <a:avLst>
              <a:gd name="adj1" fmla="val 34096"/>
              <a:gd name="adj2" fmla="val 0"/>
            </a:avLst>
          </a:prstGeom>
          <a:solidFill>
            <a:srgbClr val="E94F2D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" name="Google Shape;74;p47"/>
          <p:cNvGrpSpPr/>
          <p:nvPr/>
        </p:nvGrpSpPr>
        <p:grpSpPr>
          <a:xfrm>
            <a:off x="4724896" y="346247"/>
            <a:ext cx="750477" cy="143376"/>
            <a:chOff x="7841645" y="1419444"/>
            <a:chExt cx="734897" cy="140400"/>
          </a:xfrm>
        </p:grpSpPr>
        <p:sp>
          <p:nvSpPr>
            <p:cNvPr id="75" name="Google Shape;75;p47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7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7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47"/>
          <p:cNvSpPr txBox="1">
            <a:spLocks noGrp="1"/>
          </p:cNvSpPr>
          <p:nvPr>
            <p:ph type="title"/>
          </p:nvPr>
        </p:nvSpPr>
        <p:spPr>
          <a:xfrm>
            <a:off x="4587400" y="1030600"/>
            <a:ext cx="41091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9" name="Google Shape;79;p47"/>
          <p:cNvSpPr txBox="1">
            <a:spLocks noGrp="1"/>
          </p:cNvSpPr>
          <p:nvPr>
            <p:ph type="subTitle" idx="1"/>
          </p:nvPr>
        </p:nvSpPr>
        <p:spPr>
          <a:xfrm>
            <a:off x="4827400" y="1863988"/>
            <a:ext cx="3629100" cy="26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8"/>
          <p:cNvSpPr/>
          <p:nvPr/>
        </p:nvSpPr>
        <p:spPr>
          <a:xfrm>
            <a:off x="-2072550" y="-686126"/>
            <a:ext cx="7651829" cy="6727369"/>
          </a:xfrm>
          <a:custGeom>
            <a:avLst/>
            <a:gdLst/>
            <a:ahLst/>
            <a:cxnLst/>
            <a:rect l="l" t="t" r="r" b="b"/>
            <a:pathLst>
              <a:path w="154442" h="135783" extrusionOk="0">
                <a:moveTo>
                  <a:pt x="115831" y="135542"/>
                </a:moveTo>
                <a:lnTo>
                  <a:pt x="115831" y="135520"/>
                </a:lnTo>
                <a:lnTo>
                  <a:pt x="115831" y="135520"/>
                </a:lnTo>
                <a:cubicBezTo>
                  <a:pt x="115831" y="135520"/>
                  <a:pt x="115809" y="135520"/>
                  <a:pt x="115809" y="135520"/>
                </a:cubicBezTo>
                <a:close/>
                <a:moveTo>
                  <a:pt x="111002" y="135564"/>
                </a:moveTo>
                <a:cubicBezTo>
                  <a:pt x="111090" y="135564"/>
                  <a:pt x="110959" y="135433"/>
                  <a:pt x="110959" y="135520"/>
                </a:cubicBezTo>
                <a:cubicBezTo>
                  <a:pt x="110959" y="135542"/>
                  <a:pt x="110980" y="135564"/>
                  <a:pt x="111002" y="135564"/>
                </a:cubicBezTo>
                <a:close/>
                <a:moveTo>
                  <a:pt x="106173" y="135629"/>
                </a:moveTo>
                <a:cubicBezTo>
                  <a:pt x="106239" y="135629"/>
                  <a:pt x="106282" y="135586"/>
                  <a:pt x="106282" y="135520"/>
                </a:cubicBezTo>
                <a:cubicBezTo>
                  <a:pt x="106282" y="135367"/>
                  <a:pt x="106064" y="135367"/>
                  <a:pt x="106064" y="135520"/>
                </a:cubicBezTo>
                <a:cubicBezTo>
                  <a:pt x="106064" y="135586"/>
                  <a:pt x="106108" y="135629"/>
                  <a:pt x="106173" y="135629"/>
                </a:cubicBezTo>
                <a:close/>
                <a:moveTo>
                  <a:pt x="101344" y="135673"/>
                </a:moveTo>
                <a:cubicBezTo>
                  <a:pt x="101432" y="135673"/>
                  <a:pt x="101519" y="135608"/>
                  <a:pt x="101519" y="135520"/>
                </a:cubicBezTo>
                <a:cubicBezTo>
                  <a:pt x="101519" y="135433"/>
                  <a:pt x="101432" y="135367"/>
                  <a:pt x="101344" y="135367"/>
                </a:cubicBezTo>
                <a:cubicBezTo>
                  <a:pt x="101257" y="135367"/>
                  <a:pt x="101191" y="135433"/>
                  <a:pt x="101191" y="135520"/>
                </a:cubicBezTo>
                <a:cubicBezTo>
                  <a:pt x="101191" y="135608"/>
                  <a:pt x="101257" y="135673"/>
                  <a:pt x="101344" y="135673"/>
                </a:cubicBezTo>
                <a:close/>
                <a:moveTo>
                  <a:pt x="96537" y="135717"/>
                </a:moveTo>
                <a:cubicBezTo>
                  <a:pt x="96646" y="135717"/>
                  <a:pt x="96734" y="135629"/>
                  <a:pt x="96734" y="135520"/>
                </a:cubicBezTo>
                <a:cubicBezTo>
                  <a:pt x="96690" y="135280"/>
                  <a:pt x="96362" y="135280"/>
                  <a:pt x="96318" y="135520"/>
                </a:cubicBezTo>
                <a:cubicBezTo>
                  <a:pt x="96318" y="135629"/>
                  <a:pt x="96406" y="135717"/>
                  <a:pt x="96537" y="135717"/>
                </a:cubicBezTo>
                <a:close/>
                <a:moveTo>
                  <a:pt x="91708" y="135739"/>
                </a:moveTo>
                <a:cubicBezTo>
                  <a:pt x="91992" y="135739"/>
                  <a:pt x="91992" y="135280"/>
                  <a:pt x="91708" y="135302"/>
                </a:cubicBezTo>
                <a:cubicBezTo>
                  <a:pt x="91402" y="135302"/>
                  <a:pt x="91402" y="135739"/>
                  <a:pt x="91708" y="135739"/>
                </a:cubicBezTo>
                <a:close/>
                <a:moveTo>
                  <a:pt x="86879" y="135782"/>
                </a:moveTo>
                <a:cubicBezTo>
                  <a:pt x="87097" y="135782"/>
                  <a:pt x="87207" y="135498"/>
                  <a:pt x="87054" y="135345"/>
                </a:cubicBezTo>
                <a:cubicBezTo>
                  <a:pt x="86901" y="135170"/>
                  <a:pt x="86617" y="135302"/>
                  <a:pt x="86617" y="135520"/>
                </a:cubicBezTo>
                <a:cubicBezTo>
                  <a:pt x="86617" y="135651"/>
                  <a:pt x="86726" y="135782"/>
                  <a:pt x="86879" y="135782"/>
                </a:cubicBezTo>
                <a:close/>
                <a:moveTo>
                  <a:pt x="82050" y="135782"/>
                </a:moveTo>
                <a:cubicBezTo>
                  <a:pt x="82290" y="135782"/>
                  <a:pt x="82421" y="135476"/>
                  <a:pt x="82247" y="135302"/>
                </a:cubicBezTo>
                <a:cubicBezTo>
                  <a:pt x="82072" y="135127"/>
                  <a:pt x="81766" y="135258"/>
                  <a:pt x="81766" y="135498"/>
                </a:cubicBezTo>
                <a:cubicBezTo>
                  <a:pt x="81766" y="135651"/>
                  <a:pt x="81897" y="135782"/>
                  <a:pt x="82050" y="135782"/>
                </a:cubicBezTo>
                <a:close/>
                <a:moveTo>
                  <a:pt x="77221" y="135782"/>
                </a:moveTo>
                <a:cubicBezTo>
                  <a:pt x="77461" y="135782"/>
                  <a:pt x="77592" y="135498"/>
                  <a:pt x="77418" y="135323"/>
                </a:cubicBezTo>
                <a:cubicBezTo>
                  <a:pt x="77243" y="135149"/>
                  <a:pt x="76937" y="135258"/>
                  <a:pt x="76937" y="135520"/>
                </a:cubicBezTo>
                <a:cubicBezTo>
                  <a:pt x="76937" y="135673"/>
                  <a:pt x="77068" y="135782"/>
                  <a:pt x="77221" y="135782"/>
                </a:cubicBezTo>
                <a:close/>
                <a:moveTo>
                  <a:pt x="72392" y="135782"/>
                </a:moveTo>
                <a:cubicBezTo>
                  <a:pt x="72632" y="135782"/>
                  <a:pt x="72763" y="135476"/>
                  <a:pt x="72588" y="135302"/>
                </a:cubicBezTo>
                <a:cubicBezTo>
                  <a:pt x="72414" y="135127"/>
                  <a:pt x="72130" y="135258"/>
                  <a:pt x="72130" y="135498"/>
                </a:cubicBezTo>
                <a:cubicBezTo>
                  <a:pt x="72130" y="135651"/>
                  <a:pt x="72239" y="135782"/>
                  <a:pt x="72392" y="135782"/>
                </a:cubicBezTo>
                <a:close/>
                <a:moveTo>
                  <a:pt x="67563" y="135782"/>
                </a:moveTo>
                <a:cubicBezTo>
                  <a:pt x="67803" y="135782"/>
                  <a:pt x="67912" y="135498"/>
                  <a:pt x="67759" y="135345"/>
                </a:cubicBezTo>
                <a:cubicBezTo>
                  <a:pt x="67585" y="135170"/>
                  <a:pt x="67322" y="135302"/>
                  <a:pt x="67322" y="135520"/>
                </a:cubicBezTo>
                <a:cubicBezTo>
                  <a:pt x="67322" y="135651"/>
                  <a:pt x="67432" y="135782"/>
                  <a:pt x="67563" y="135782"/>
                </a:cubicBezTo>
                <a:close/>
                <a:moveTo>
                  <a:pt x="62734" y="135739"/>
                </a:moveTo>
                <a:cubicBezTo>
                  <a:pt x="62952" y="135739"/>
                  <a:pt x="63040" y="135498"/>
                  <a:pt x="62909" y="135367"/>
                </a:cubicBezTo>
                <a:cubicBezTo>
                  <a:pt x="62756" y="135214"/>
                  <a:pt x="62515" y="135323"/>
                  <a:pt x="62515" y="135520"/>
                </a:cubicBezTo>
                <a:cubicBezTo>
                  <a:pt x="62515" y="135651"/>
                  <a:pt x="62624" y="135739"/>
                  <a:pt x="62734" y="135739"/>
                </a:cubicBezTo>
                <a:close/>
                <a:moveTo>
                  <a:pt x="57927" y="135717"/>
                </a:moveTo>
                <a:cubicBezTo>
                  <a:pt x="58036" y="135717"/>
                  <a:pt x="58123" y="135629"/>
                  <a:pt x="58123" y="135520"/>
                </a:cubicBezTo>
                <a:cubicBezTo>
                  <a:pt x="58101" y="135280"/>
                  <a:pt x="57752" y="135280"/>
                  <a:pt x="57708" y="135520"/>
                </a:cubicBezTo>
                <a:cubicBezTo>
                  <a:pt x="57708" y="135629"/>
                  <a:pt x="57817" y="135717"/>
                  <a:pt x="57927" y="135717"/>
                </a:cubicBezTo>
                <a:close/>
                <a:moveTo>
                  <a:pt x="53098" y="135673"/>
                </a:moveTo>
                <a:cubicBezTo>
                  <a:pt x="53294" y="135673"/>
                  <a:pt x="53294" y="135367"/>
                  <a:pt x="53098" y="135367"/>
                </a:cubicBezTo>
                <a:cubicBezTo>
                  <a:pt x="52901" y="135367"/>
                  <a:pt x="52901" y="135673"/>
                  <a:pt x="53098" y="135673"/>
                </a:cubicBezTo>
                <a:close/>
                <a:moveTo>
                  <a:pt x="48268" y="135629"/>
                </a:moveTo>
                <a:cubicBezTo>
                  <a:pt x="48334" y="135629"/>
                  <a:pt x="48378" y="135586"/>
                  <a:pt x="48378" y="135520"/>
                </a:cubicBezTo>
                <a:cubicBezTo>
                  <a:pt x="48378" y="135455"/>
                  <a:pt x="48334" y="135411"/>
                  <a:pt x="48268" y="135411"/>
                </a:cubicBezTo>
                <a:cubicBezTo>
                  <a:pt x="48203" y="135411"/>
                  <a:pt x="48159" y="135455"/>
                  <a:pt x="48159" y="135520"/>
                </a:cubicBezTo>
                <a:cubicBezTo>
                  <a:pt x="48159" y="135586"/>
                  <a:pt x="48203" y="135629"/>
                  <a:pt x="48268" y="135629"/>
                </a:cubicBezTo>
                <a:close/>
                <a:moveTo>
                  <a:pt x="43439" y="135564"/>
                </a:moveTo>
                <a:cubicBezTo>
                  <a:pt x="43461" y="135564"/>
                  <a:pt x="43483" y="135542"/>
                  <a:pt x="43483" y="135520"/>
                </a:cubicBezTo>
                <a:cubicBezTo>
                  <a:pt x="43483" y="135498"/>
                  <a:pt x="43461" y="135476"/>
                  <a:pt x="43439" y="135476"/>
                </a:cubicBezTo>
                <a:cubicBezTo>
                  <a:pt x="43418" y="135476"/>
                  <a:pt x="43396" y="135498"/>
                  <a:pt x="43396" y="135520"/>
                </a:cubicBezTo>
                <a:cubicBezTo>
                  <a:pt x="43396" y="135542"/>
                  <a:pt x="43418" y="135564"/>
                  <a:pt x="43439" y="135564"/>
                </a:cubicBezTo>
                <a:close/>
                <a:moveTo>
                  <a:pt x="38610" y="135542"/>
                </a:moveTo>
                <a:lnTo>
                  <a:pt x="38632" y="135520"/>
                </a:lnTo>
                <a:cubicBezTo>
                  <a:pt x="38632" y="135520"/>
                  <a:pt x="38610" y="135520"/>
                  <a:pt x="38610" y="135520"/>
                </a:cubicBezTo>
                <a:cubicBezTo>
                  <a:pt x="38610" y="135520"/>
                  <a:pt x="38610" y="135520"/>
                  <a:pt x="38610" y="135520"/>
                </a:cubicBezTo>
                <a:cubicBezTo>
                  <a:pt x="38610" y="135520"/>
                  <a:pt x="38610" y="135542"/>
                  <a:pt x="38610" y="135542"/>
                </a:cubicBezTo>
                <a:close/>
                <a:moveTo>
                  <a:pt x="120660" y="130735"/>
                </a:moveTo>
                <a:cubicBezTo>
                  <a:pt x="120660" y="130735"/>
                  <a:pt x="120682" y="130713"/>
                  <a:pt x="120682" y="130713"/>
                </a:cubicBezTo>
                <a:cubicBezTo>
                  <a:pt x="120682" y="130691"/>
                  <a:pt x="120660" y="130669"/>
                  <a:pt x="120660" y="130669"/>
                </a:cubicBezTo>
                <a:cubicBezTo>
                  <a:pt x="120638" y="130669"/>
                  <a:pt x="120638" y="130691"/>
                  <a:pt x="120638" y="130713"/>
                </a:cubicBezTo>
                <a:cubicBezTo>
                  <a:pt x="120617" y="130713"/>
                  <a:pt x="120638" y="130735"/>
                  <a:pt x="120660" y="130735"/>
                </a:cubicBezTo>
                <a:close/>
                <a:moveTo>
                  <a:pt x="115831" y="130800"/>
                </a:moveTo>
                <a:cubicBezTo>
                  <a:pt x="115941" y="130778"/>
                  <a:pt x="115941" y="130604"/>
                  <a:pt x="115831" y="130604"/>
                </a:cubicBezTo>
                <a:cubicBezTo>
                  <a:pt x="115700" y="130582"/>
                  <a:pt x="115700" y="130822"/>
                  <a:pt x="115831" y="130800"/>
                </a:cubicBezTo>
                <a:close/>
                <a:moveTo>
                  <a:pt x="111002" y="130866"/>
                </a:moveTo>
                <a:cubicBezTo>
                  <a:pt x="111286" y="130866"/>
                  <a:pt x="110827" y="130429"/>
                  <a:pt x="110827" y="130713"/>
                </a:cubicBezTo>
                <a:cubicBezTo>
                  <a:pt x="110827" y="130800"/>
                  <a:pt x="110915" y="130866"/>
                  <a:pt x="111002" y="130866"/>
                </a:cubicBezTo>
                <a:close/>
                <a:moveTo>
                  <a:pt x="106173" y="130931"/>
                </a:moveTo>
                <a:cubicBezTo>
                  <a:pt x="106392" y="130931"/>
                  <a:pt x="106479" y="130691"/>
                  <a:pt x="106348" y="130538"/>
                </a:cubicBezTo>
                <a:cubicBezTo>
                  <a:pt x="106195" y="130385"/>
                  <a:pt x="105955" y="130494"/>
                  <a:pt x="105955" y="130713"/>
                </a:cubicBezTo>
                <a:cubicBezTo>
                  <a:pt x="105955" y="130822"/>
                  <a:pt x="106042" y="130931"/>
                  <a:pt x="106173" y="130931"/>
                </a:cubicBezTo>
                <a:close/>
                <a:moveTo>
                  <a:pt x="101344" y="130997"/>
                </a:moveTo>
                <a:cubicBezTo>
                  <a:pt x="101606" y="130997"/>
                  <a:pt x="101737" y="130669"/>
                  <a:pt x="101563" y="130494"/>
                </a:cubicBezTo>
                <a:cubicBezTo>
                  <a:pt x="101366" y="130298"/>
                  <a:pt x="101060" y="130429"/>
                  <a:pt x="101060" y="130713"/>
                </a:cubicBezTo>
                <a:cubicBezTo>
                  <a:pt x="101060" y="130866"/>
                  <a:pt x="101191" y="130997"/>
                  <a:pt x="101344" y="130997"/>
                </a:cubicBezTo>
                <a:close/>
                <a:moveTo>
                  <a:pt x="96515" y="131041"/>
                </a:moveTo>
                <a:cubicBezTo>
                  <a:pt x="96821" y="131041"/>
                  <a:pt x="96974" y="130669"/>
                  <a:pt x="96755" y="130451"/>
                </a:cubicBezTo>
                <a:cubicBezTo>
                  <a:pt x="96559" y="130254"/>
                  <a:pt x="96187" y="130407"/>
                  <a:pt x="96187" y="130713"/>
                </a:cubicBezTo>
                <a:cubicBezTo>
                  <a:pt x="96187" y="130888"/>
                  <a:pt x="96340" y="131041"/>
                  <a:pt x="96515" y="131041"/>
                </a:cubicBezTo>
                <a:close/>
                <a:moveTo>
                  <a:pt x="91708" y="131084"/>
                </a:moveTo>
                <a:cubicBezTo>
                  <a:pt x="92036" y="131084"/>
                  <a:pt x="92211" y="130669"/>
                  <a:pt x="91970" y="130429"/>
                </a:cubicBezTo>
                <a:cubicBezTo>
                  <a:pt x="91730" y="130188"/>
                  <a:pt x="91315" y="130363"/>
                  <a:pt x="91315" y="130713"/>
                </a:cubicBezTo>
                <a:cubicBezTo>
                  <a:pt x="91315" y="130910"/>
                  <a:pt x="91489" y="131084"/>
                  <a:pt x="91708" y="131084"/>
                </a:cubicBezTo>
                <a:close/>
                <a:moveTo>
                  <a:pt x="86879" y="131106"/>
                </a:moveTo>
                <a:cubicBezTo>
                  <a:pt x="87229" y="131106"/>
                  <a:pt x="87403" y="130669"/>
                  <a:pt x="87163" y="130407"/>
                </a:cubicBezTo>
                <a:cubicBezTo>
                  <a:pt x="86901" y="130167"/>
                  <a:pt x="86464" y="130341"/>
                  <a:pt x="86464" y="130713"/>
                </a:cubicBezTo>
                <a:cubicBezTo>
                  <a:pt x="86464" y="130931"/>
                  <a:pt x="86660" y="131106"/>
                  <a:pt x="86879" y="131106"/>
                </a:cubicBezTo>
                <a:close/>
                <a:moveTo>
                  <a:pt x="82050" y="131106"/>
                </a:moveTo>
                <a:cubicBezTo>
                  <a:pt x="82421" y="131106"/>
                  <a:pt x="82596" y="130647"/>
                  <a:pt x="82334" y="130385"/>
                </a:cubicBezTo>
                <a:cubicBezTo>
                  <a:pt x="82072" y="130123"/>
                  <a:pt x="81635" y="130320"/>
                  <a:pt x="81635" y="130691"/>
                </a:cubicBezTo>
                <a:cubicBezTo>
                  <a:pt x="81635" y="130910"/>
                  <a:pt x="81810" y="131106"/>
                  <a:pt x="82050" y="131106"/>
                </a:cubicBezTo>
                <a:close/>
                <a:moveTo>
                  <a:pt x="77221" y="131106"/>
                </a:moveTo>
                <a:cubicBezTo>
                  <a:pt x="77592" y="131106"/>
                  <a:pt x="77789" y="130647"/>
                  <a:pt x="77527" y="130385"/>
                </a:cubicBezTo>
                <a:cubicBezTo>
                  <a:pt x="77265" y="130123"/>
                  <a:pt x="76806" y="130320"/>
                  <a:pt x="76806" y="130691"/>
                </a:cubicBezTo>
                <a:cubicBezTo>
                  <a:pt x="76806" y="130910"/>
                  <a:pt x="77002" y="131106"/>
                  <a:pt x="77221" y="131106"/>
                </a:cubicBezTo>
                <a:close/>
                <a:moveTo>
                  <a:pt x="72392" y="131106"/>
                </a:moveTo>
                <a:cubicBezTo>
                  <a:pt x="72763" y="131106"/>
                  <a:pt x="72960" y="130647"/>
                  <a:pt x="72698" y="130385"/>
                </a:cubicBezTo>
                <a:cubicBezTo>
                  <a:pt x="72436" y="130123"/>
                  <a:pt x="71977" y="130320"/>
                  <a:pt x="71977" y="130691"/>
                </a:cubicBezTo>
                <a:cubicBezTo>
                  <a:pt x="71977" y="130910"/>
                  <a:pt x="72173" y="131106"/>
                  <a:pt x="72392" y="131106"/>
                </a:cubicBezTo>
                <a:close/>
                <a:moveTo>
                  <a:pt x="67563" y="131106"/>
                </a:moveTo>
                <a:cubicBezTo>
                  <a:pt x="67934" y="131106"/>
                  <a:pt x="68109" y="130669"/>
                  <a:pt x="67847" y="130407"/>
                </a:cubicBezTo>
                <a:cubicBezTo>
                  <a:pt x="67606" y="130167"/>
                  <a:pt x="67169" y="130341"/>
                  <a:pt x="67169" y="130713"/>
                </a:cubicBezTo>
                <a:cubicBezTo>
                  <a:pt x="67169" y="130931"/>
                  <a:pt x="67344" y="131106"/>
                  <a:pt x="67563" y="131106"/>
                </a:cubicBezTo>
                <a:close/>
                <a:moveTo>
                  <a:pt x="62734" y="131084"/>
                </a:moveTo>
                <a:cubicBezTo>
                  <a:pt x="63083" y="131084"/>
                  <a:pt x="63258" y="130669"/>
                  <a:pt x="63018" y="130429"/>
                </a:cubicBezTo>
                <a:cubicBezTo>
                  <a:pt x="62777" y="130188"/>
                  <a:pt x="62362" y="130363"/>
                  <a:pt x="62362" y="130713"/>
                </a:cubicBezTo>
                <a:cubicBezTo>
                  <a:pt x="62362" y="130910"/>
                  <a:pt x="62537" y="131084"/>
                  <a:pt x="62734" y="131084"/>
                </a:cubicBezTo>
                <a:close/>
                <a:moveTo>
                  <a:pt x="57927" y="131041"/>
                </a:moveTo>
                <a:cubicBezTo>
                  <a:pt x="58211" y="131041"/>
                  <a:pt x="58364" y="130669"/>
                  <a:pt x="58167" y="130473"/>
                </a:cubicBezTo>
                <a:cubicBezTo>
                  <a:pt x="57948" y="130254"/>
                  <a:pt x="57577" y="130407"/>
                  <a:pt x="57577" y="130713"/>
                </a:cubicBezTo>
                <a:cubicBezTo>
                  <a:pt x="57577" y="130888"/>
                  <a:pt x="57730" y="131041"/>
                  <a:pt x="57927" y="131041"/>
                </a:cubicBezTo>
                <a:close/>
                <a:moveTo>
                  <a:pt x="53098" y="130975"/>
                </a:moveTo>
                <a:cubicBezTo>
                  <a:pt x="53338" y="130975"/>
                  <a:pt x="53469" y="130691"/>
                  <a:pt x="53294" y="130516"/>
                </a:cubicBezTo>
                <a:cubicBezTo>
                  <a:pt x="53119" y="130341"/>
                  <a:pt x="52813" y="130473"/>
                  <a:pt x="52813" y="130713"/>
                </a:cubicBezTo>
                <a:cubicBezTo>
                  <a:pt x="52813" y="130866"/>
                  <a:pt x="52945" y="130975"/>
                  <a:pt x="53098" y="130975"/>
                </a:cubicBezTo>
                <a:close/>
                <a:moveTo>
                  <a:pt x="48268" y="130931"/>
                </a:moveTo>
                <a:cubicBezTo>
                  <a:pt x="48465" y="130931"/>
                  <a:pt x="48574" y="130691"/>
                  <a:pt x="48443" y="130538"/>
                </a:cubicBezTo>
                <a:cubicBezTo>
                  <a:pt x="48290" y="130385"/>
                  <a:pt x="48050" y="130494"/>
                  <a:pt x="48050" y="130691"/>
                </a:cubicBezTo>
                <a:cubicBezTo>
                  <a:pt x="48050" y="130822"/>
                  <a:pt x="48137" y="130931"/>
                  <a:pt x="48268" y="130931"/>
                </a:cubicBezTo>
                <a:close/>
                <a:moveTo>
                  <a:pt x="43439" y="130866"/>
                </a:moveTo>
                <a:cubicBezTo>
                  <a:pt x="43702" y="130866"/>
                  <a:pt x="43287" y="130451"/>
                  <a:pt x="43287" y="130691"/>
                </a:cubicBezTo>
                <a:cubicBezTo>
                  <a:pt x="43287" y="130800"/>
                  <a:pt x="43352" y="130866"/>
                  <a:pt x="43439" y="130866"/>
                </a:cubicBezTo>
                <a:close/>
                <a:moveTo>
                  <a:pt x="38610" y="130800"/>
                </a:moveTo>
                <a:cubicBezTo>
                  <a:pt x="38676" y="130800"/>
                  <a:pt x="38720" y="130757"/>
                  <a:pt x="38720" y="130691"/>
                </a:cubicBezTo>
                <a:cubicBezTo>
                  <a:pt x="38720" y="130560"/>
                  <a:pt x="38457" y="130800"/>
                  <a:pt x="38610" y="130800"/>
                </a:cubicBezTo>
                <a:close/>
                <a:moveTo>
                  <a:pt x="33803" y="130735"/>
                </a:moveTo>
                <a:cubicBezTo>
                  <a:pt x="33803" y="130735"/>
                  <a:pt x="33825" y="130713"/>
                  <a:pt x="33825" y="130713"/>
                </a:cubicBezTo>
                <a:cubicBezTo>
                  <a:pt x="33825" y="130669"/>
                  <a:pt x="33760" y="130669"/>
                  <a:pt x="33760" y="130713"/>
                </a:cubicBezTo>
                <a:cubicBezTo>
                  <a:pt x="33760" y="130713"/>
                  <a:pt x="33781" y="130735"/>
                  <a:pt x="33803" y="130735"/>
                </a:cubicBezTo>
                <a:close/>
                <a:moveTo>
                  <a:pt x="125489" y="125928"/>
                </a:moveTo>
                <a:cubicBezTo>
                  <a:pt x="125555" y="125928"/>
                  <a:pt x="125424" y="125775"/>
                  <a:pt x="125424" y="125862"/>
                </a:cubicBezTo>
                <a:cubicBezTo>
                  <a:pt x="125424" y="125906"/>
                  <a:pt x="125446" y="125928"/>
                  <a:pt x="125489" y="125928"/>
                </a:cubicBezTo>
                <a:close/>
                <a:moveTo>
                  <a:pt x="120660" y="125993"/>
                </a:moveTo>
                <a:cubicBezTo>
                  <a:pt x="120857" y="125993"/>
                  <a:pt x="120529" y="125665"/>
                  <a:pt x="120529" y="125862"/>
                </a:cubicBezTo>
                <a:cubicBezTo>
                  <a:pt x="120529" y="125949"/>
                  <a:pt x="120573" y="125993"/>
                  <a:pt x="120660" y="125993"/>
                </a:cubicBezTo>
                <a:close/>
                <a:moveTo>
                  <a:pt x="115831" y="126081"/>
                </a:moveTo>
                <a:cubicBezTo>
                  <a:pt x="116028" y="126081"/>
                  <a:pt x="116115" y="125840"/>
                  <a:pt x="115984" y="125709"/>
                </a:cubicBezTo>
                <a:cubicBezTo>
                  <a:pt x="115831" y="125578"/>
                  <a:pt x="115613" y="125687"/>
                  <a:pt x="115613" y="125862"/>
                </a:cubicBezTo>
                <a:cubicBezTo>
                  <a:pt x="115613" y="125993"/>
                  <a:pt x="115700" y="126081"/>
                  <a:pt x="115831" y="126081"/>
                </a:cubicBezTo>
                <a:close/>
                <a:moveTo>
                  <a:pt x="111002" y="126168"/>
                </a:moveTo>
                <a:cubicBezTo>
                  <a:pt x="111264" y="126168"/>
                  <a:pt x="111396" y="125840"/>
                  <a:pt x="111221" y="125665"/>
                </a:cubicBezTo>
                <a:cubicBezTo>
                  <a:pt x="111024" y="125469"/>
                  <a:pt x="110696" y="125600"/>
                  <a:pt x="110718" y="125862"/>
                </a:cubicBezTo>
                <a:cubicBezTo>
                  <a:pt x="110718" y="126037"/>
                  <a:pt x="110849" y="126168"/>
                  <a:pt x="111002" y="126168"/>
                </a:cubicBezTo>
                <a:close/>
                <a:moveTo>
                  <a:pt x="106173" y="126233"/>
                </a:moveTo>
                <a:cubicBezTo>
                  <a:pt x="106501" y="126233"/>
                  <a:pt x="106676" y="125840"/>
                  <a:pt x="106435" y="125600"/>
                </a:cubicBezTo>
                <a:cubicBezTo>
                  <a:pt x="106195" y="125381"/>
                  <a:pt x="105824" y="125534"/>
                  <a:pt x="105824" y="125862"/>
                </a:cubicBezTo>
                <a:cubicBezTo>
                  <a:pt x="105824" y="126059"/>
                  <a:pt x="105977" y="126233"/>
                  <a:pt x="106173" y="126233"/>
                </a:cubicBezTo>
                <a:close/>
                <a:moveTo>
                  <a:pt x="101344" y="126299"/>
                </a:moveTo>
                <a:cubicBezTo>
                  <a:pt x="101737" y="126299"/>
                  <a:pt x="101934" y="125840"/>
                  <a:pt x="101650" y="125556"/>
                </a:cubicBezTo>
                <a:cubicBezTo>
                  <a:pt x="101388" y="125294"/>
                  <a:pt x="100929" y="125491"/>
                  <a:pt x="100929" y="125862"/>
                </a:cubicBezTo>
                <a:cubicBezTo>
                  <a:pt x="100929" y="126102"/>
                  <a:pt x="101104" y="126299"/>
                  <a:pt x="101344" y="126299"/>
                </a:cubicBezTo>
                <a:close/>
                <a:moveTo>
                  <a:pt x="96515" y="126343"/>
                </a:moveTo>
                <a:cubicBezTo>
                  <a:pt x="96952" y="126343"/>
                  <a:pt x="97149" y="125818"/>
                  <a:pt x="96865" y="125534"/>
                </a:cubicBezTo>
                <a:cubicBezTo>
                  <a:pt x="96559" y="125228"/>
                  <a:pt x="96056" y="125447"/>
                  <a:pt x="96056" y="125862"/>
                </a:cubicBezTo>
                <a:cubicBezTo>
                  <a:pt x="96056" y="126124"/>
                  <a:pt x="96275" y="126343"/>
                  <a:pt x="96515" y="126343"/>
                </a:cubicBezTo>
                <a:close/>
                <a:moveTo>
                  <a:pt x="91708" y="126365"/>
                </a:moveTo>
                <a:cubicBezTo>
                  <a:pt x="92145" y="126365"/>
                  <a:pt x="92385" y="125818"/>
                  <a:pt x="92058" y="125512"/>
                </a:cubicBezTo>
                <a:cubicBezTo>
                  <a:pt x="91730" y="125185"/>
                  <a:pt x="91184" y="125425"/>
                  <a:pt x="91184" y="125862"/>
                </a:cubicBezTo>
                <a:cubicBezTo>
                  <a:pt x="91184" y="126146"/>
                  <a:pt x="91424" y="126386"/>
                  <a:pt x="91708" y="126365"/>
                </a:cubicBezTo>
                <a:close/>
                <a:moveTo>
                  <a:pt x="86879" y="126408"/>
                </a:moveTo>
                <a:cubicBezTo>
                  <a:pt x="87360" y="126408"/>
                  <a:pt x="87600" y="125818"/>
                  <a:pt x="87250" y="125469"/>
                </a:cubicBezTo>
                <a:cubicBezTo>
                  <a:pt x="86923" y="125119"/>
                  <a:pt x="86333" y="125359"/>
                  <a:pt x="86333" y="125862"/>
                </a:cubicBezTo>
                <a:cubicBezTo>
                  <a:pt x="86333" y="126168"/>
                  <a:pt x="86573" y="126408"/>
                  <a:pt x="86879" y="126408"/>
                </a:cubicBezTo>
                <a:close/>
                <a:moveTo>
                  <a:pt x="82050" y="126408"/>
                </a:moveTo>
                <a:cubicBezTo>
                  <a:pt x="82531" y="126408"/>
                  <a:pt x="82771" y="125818"/>
                  <a:pt x="82443" y="125491"/>
                </a:cubicBezTo>
                <a:cubicBezTo>
                  <a:pt x="82094" y="125141"/>
                  <a:pt x="81504" y="125381"/>
                  <a:pt x="81504" y="125862"/>
                </a:cubicBezTo>
                <a:cubicBezTo>
                  <a:pt x="81504" y="126168"/>
                  <a:pt x="81744" y="126408"/>
                  <a:pt x="82050" y="126408"/>
                </a:cubicBezTo>
                <a:close/>
                <a:moveTo>
                  <a:pt x="77221" y="126408"/>
                </a:moveTo>
                <a:cubicBezTo>
                  <a:pt x="77723" y="126408"/>
                  <a:pt x="77986" y="125796"/>
                  <a:pt x="77614" y="125447"/>
                </a:cubicBezTo>
                <a:cubicBezTo>
                  <a:pt x="77265" y="125097"/>
                  <a:pt x="76653" y="125359"/>
                  <a:pt x="76653" y="125862"/>
                </a:cubicBezTo>
                <a:cubicBezTo>
                  <a:pt x="76653" y="126168"/>
                  <a:pt x="76915" y="126430"/>
                  <a:pt x="77221" y="126408"/>
                </a:cubicBezTo>
                <a:close/>
                <a:moveTo>
                  <a:pt x="72392" y="126408"/>
                </a:moveTo>
                <a:cubicBezTo>
                  <a:pt x="72894" y="126408"/>
                  <a:pt x="73135" y="125818"/>
                  <a:pt x="72785" y="125491"/>
                </a:cubicBezTo>
                <a:cubicBezTo>
                  <a:pt x="72436" y="125141"/>
                  <a:pt x="71846" y="125381"/>
                  <a:pt x="71846" y="125862"/>
                </a:cubicBezTo>
                <a:cubicBezTo>
                  <a:pt x="71846" y="126168"/>
                  <a:pt x="72086" y="126408"/>
                  <a:pt x="72392" y="126408"/>
                </a:cubicBezTo>
                <a:close/>
                <a:moveTo>
                  <a:pt x="67563" y="126408"/>
                </a:moveTo>
                <a:cubicBezTo>
                  <a:pt x="68065" y="126408"/>
                  <a:pt x="68306" y="125818"/>
                  <a:pt x="67956" y="125469"/>
                </a:cubicBezTo>
                <a:cubicBezTo>
                  <a:pt x="67606" y="125119"/>
                  <a:pt x="67017" y="125359"/>
                  <a:pt x="67017" y="125862"/>
                </a:cubicBezTo>
                <a:cubicBezTo>
                  <a:pt x="67017" y="126168"/>
                  <a:pt x="67279" y="126408"/>
                  <a:pt x="67563" y="126408"/>
                </a:cubicBezTo>
                <a:close/>
                <a:moveTo>
                  <a:pt x="62734" y="126365"/>
                </a:moveTo>
                <a:cubicBezTo>
                  <a:pt x="63193" y="126365"/>
                  <a:pt x="63433" y="125818"/>
                  <a:pt x="63105" y="125512"/>
                </a:cubicBezTo>
                <a:cubicBezTo>
                  <a:pt x="62777" y="125185"/>
                  <a:pt x="62231" y="125425"/>
                  <a:pt x="62231" y="125862"/>
                </a:cubicBezTo>
                <a:cubicBezTo>
                  <a:pt x="62231" y="126146"/>
                  <a:pt x="62472" y="126365"/>
                  <a:pt x="62734" y="126365"/>
                </a:cubicBezTo>
                <a:close/>
                <a:moveTo>
                  <a:pt x="57927" y="126343"/>
                </a:moveTo>
                <a:cubicBezTo>
                  <a:pt x="58342" y="126343"/>
                  <a:pt x="58560" y="125840"/>
                  <a:pt x="58254" y="125534"/>
                </a:cubicBezTo>
                <a:cubicBezTo>
                  <a:pt x="57948" y="125228"/>
                  <a:pt x="57446" y="125447"/>
                  <a:pt x="57446" y="125862"/>
                </a:cubicBezTo>
                <a:cubicBezTo>
                  <a:pt x="57446" y="126124"/>
                  <a:pt x="57664" y="126343"/>
                  <a:pt x="57927" y="126343"/>
                </a:cubicBezTo>
                <a:close/>
                <a:moveTo>
                  <a:pt x="53098" y="126277"/>
                </a:moveTo>
                <a:cubicBezTo>
                  <a:pt x="53469" y="126277"/>
                  <a:pt x="53644" y="125840"/>
                  <a:pt x="53382" y="125578"/>
                </a:cubicBezTo>
                <a:cubicBezTo>
                  <a:pt x="53119" y="125316"/>
                  <a:pt x="52682" y="125491"/>
                  <a:pt x="52682" y="125862"/>
                </a:cubicBezTo>
                <a:cubicBezTo>
                  <a:pt x="52682" y="126102"/>
                  <a:pt x="52857" y="126277"/>
                  <a:pt x="53098" y="126277"/>
                </a:cubicBezTo>
                <a:close/>
                <a:moveTo>
                  <a:pt x="48268" y="126233"/>
                </a:moveTo>
                <a:cubicBezTo>
                  <a:pt x="48596" y="126233"/>
                  <a:pt x="48749" y="125840"/>
                  <a:pt x="48531" y="125600"/>
                </a:cubicBezTo>
                <a:cubicBezTo>
                  <a:pt x="48290" y="125381"/>
                  <a:pt x="47897" y="125534"/>
                  <a:pt x="47897" y="125862"/>
                </a:cubicBezTo>
                <a:cubicBezTo>
                  <a:pt x="47897" y="126059"/>
                  <a:pt x="48072" y="126233"/>
                  <a:pt x="48268" y="126233"/>
                </a:cubicBezTo>
                <a:close/>
                <a:moveTo>
                  <a:pt x="43439" y="126146"/>
                </a:moveTo>
                <a:cubicBezTo>
                  <a:pt x="43680" y="126146"/>
                  <a:pt x="43811" y="125862"/>
                  <a:pt x="43636" y="125687"/>
                </a:cubicBezTo>
                <a:cubicBezTo>
                  <a:pt x="43461" y="125512"/>
                  <a:pt x="43177" y="125622"/>
                  <a:pt x="43177" y="125884"/>
                </a:cubicBezTo>
                <a:cubicBezTo>
                  <a:pt x="43177" y="126037"/>
                  <a:pt x="43287" y="126146"/>
                  <a:pt x="43439" y="126146"/>
                </a:cubicBezTo>
                <a:close/>
                <a:moveTo>
                  <a:pt x="38610" y="126081"/>
                </a:moveTo>
                <a:cubicBezTo>
                  <a:pt x="38894" y="126081"/>
                  <a:pt x="38894" y="125665"/>
                  <a:pt x="38610" y="125665"/>
                </a:cubicBezTo>
                <a:cubicBezTo>
                  <a:pt x="38326" y="125665"/>
                  <a:pt x="38326" y="126081"/>
                  <a:pt x="38610" y="126081"/>
                </a:cubicBezTo>
                <a:close/>
                <a:moveTo>
                  <a:pt x="33803" y="126015"/>
                </a:moveTo>
                <a:cubicBezTo>
                  <a:pt x="34000" y="126015"/>
                  <a:pt x="33650" y="125665"/>
                  <a:pt x="33650" y="125862"/>
                </a:cubicBezTo>
                <a:cubicBezTo>
                  <a:pt x="33650" y="125949"/>
                  <a:pt x="33716" y="126015"/>
                  <a:pt x="33803" y="126015"/>
                </a:cubicBezTo>
                <a:close/>
                <a:moveTo>
                  <a:pt x="28974" y="125928"/>
                </a:moveTo>
                <a:cubicBezTo>
                  <a:pt x="29062" y="125928"/>
                  <a:pt x="28909" y="125775"/>
                  <a:pt x="28909" y="125862"/>
                </a:cubicBezTo>
                <a:cubicBezTo>
                  <a:pt x="28909" y="125906"/>
                  <a:pt x="28931" y="125928"/>
                  <a:pt x="28974" y="125928"/>
                </a:cubicBezTo>
                <a:close/>
                <a:moveTo>
                  <a:pt x="130297" y="121099"/>
                </a:moveTo>
                <a:cubicBezTo>
                  <a:pt x="130362" y="121099"/>
                  <a:pt x="130362" y="120989"/>
                  <a:pt x="130297" y="120989"/>
                </a:cubicBezTo>
                <a:cubicBezTo>
                  <a:pt x="130231" y="120989"/>
                  <a:pt x="130231" y="121099"/>
                  <a:pt x="130297" y="121099"/>
                </a:cubicBezTo>
                <a:close/>
                <a:moveTo>
                  <a:pt x="125467" y="121208"/>
                </a:moveTo>
                <a:cubicBezTo>
                  <a:pt x="125555" y="121208"/>
                  <a:pt x="125642" y="121142"/>
                  <a:pt x="125642" y="121055"/>
                </a:cubicBezTo>
                <a:cubicBezTo>
                  <a:pt x="125642" y="120946"/>
                  <a:pt x="125555" y="120880"/>
                  <a:pt x="125467" y="120880"/>
                </a:cubicBezTo>
                <a:cubicBezTo>
                  <a:pt x="125380" y="120880"/>
                  <a:pt x="125315" y="120946"/>
                  <a:pt x="125315" y="121055"/>
                </a:cubicBezTo>
                <a:cubicBezTo>
                  <a:pt x="125315" y="121142"/>
                  <a:pt x="125380" y="121208"/>
                  <a:pt x="125467" y="121208"/>
                </a:cubicBezTo>
                <a:close/>
                <a:moveTo>
                  <a:pt x="120638" y="121295"/>
                </a:moveTo>
                <a:cubicBezTo>
                  <a:pt x="120879" y="121295"/>
                  <a:pt x="120988" y="121033"/>
                  <a:pt x="120835" y="120858"/>
                </a:cubicBezTo>
                <a:cubicBezTo>
                  <a:pt x="120660" y="120705"/>
                  <a:pt x="120398" y="120814"/>
                  <a:pt x="120398" y="121055"/>
                </a:cubicBezTo>
                <a:cubicBezTo>
                  <a:pt x="120398" y="121186"/>
                  <a:pt x="120507" y="121295"/>
                  <a:pt x="120638" y="121295"/>
                </a:cubicBezTo>
                <a:close/>
                <a:moveTo>
                  <a:pt x="115831" y="121383"/>
                </a:moveTo>
                <a:cubicBezTo>
                  <a:pt x="116115" y="121383"/>
                  <a:pt x="116268" y="121011"/>
                  <a:pt x="116050" y="120793"/>
                </a:cubicBezTo>
                <a:cubicBezTo>
                  <a:pt x="115853" y="120596"/>
                  <a:pt x="115482" y="120749"/>
                  <a:pt x="115482" y="121055"/>
                </a:cubicBezTo>
                <a:cubicBezTo>
                  <a:pt x="115482" y="121230"/>
                  <a:pt x="115635" y="121383"/>
                  <a:pt x="115831" y="121383"/>
                </a:cubicBezTo>
                <a:close/>
                <a:moveTo>
                  <a:pt x="111002" y="121470"/>
                </a:moveTo>
                <a:cubicBezTo>
                  <a:pt x="111374" y="121470"/>
                  <a:pt x="111549" y="121011"/>
                  <a:pt x="111286" y="120749"/>
                </a:cubicBezTo>
                <a:cubicBezTo>
                  <a:pt x="111024" y="120487"/>
                  <a:pt x="110587" y="120683"/>
                  <a:pt x="110587" y="121055"/>
                </a:cubicBezTo>
                <a:cubicBezTo>
                  <a:pt x="110587" y="121273"/>
                  <a:pt x="110762" y="121470"/>
                  <a:pt x="111002" y="121470"/>
                </a:cubicBezTo>
                <a:close/>
                <a:moveTo>
                  <a:pt x="106173" y="121536"/>
                </a:moveTo>
                <a:cubicBezTo>
                  <a:pt x="106610" y="121536"/>
                  <a:pt x="106829" y="121011"/>
                  <a:pt x="106523" y="120683"/>
                </a:cubicBezTo>
                <a:cubicBezTo>
                  <a:pt x="106217" y="120377"/>
                  <a:pt x="105671" y="120596"/>
                  <a:pt x="105671" y="121055"/>
                </a:cubicBezTo>
                <a:cubicBezTo>
                  <a:pt x="105671" y="121317"/>
                  <a:pt x="105889" y="121536"/>
                  <a:pt x="106173" y="121536"/>
                </a:cubicBezTo>
                <a:close/>
                <a:moveTo>
                  <a:pt x="101344" y="121601"/>
                </a:moveTo>
                <a:cubicBezTo>
                  <a:pt x="101825" y="121601"/>
                  <a:pt x="102065" y="121011"/>
                  <a:pt x="101737" y="120661"/>
                </a:cubicBezTo>
                <a:cubicBezTo>
                  <a:pt x="101388" y="120312"/>
                  <a:pt x="100798" y="120552"/>
                  <a:pt x="100798" y="121055"/>
                </a:cubicBezTo>
                <a:cubicBezTo>
                  <a:pt x="100798" y="121339"/>
                  <a:pt x="101038" y="121601"/>
                  <a:pt x="101344" y="121601"/>
                </a:cubicBezTo>
                <a:close/>
                <a:moveTo>
                  <a:pt x="96515" y="121645"/>
                </a:moveTo>
                <a:cubicBezTo>
                  <a:pt x="97061" y="121645"/>
                  <a:pt x="97324" y="120989"/>
                  <a:pt x="96952" y="120618"/>
                </a:cubicBezTo>
                <a:cubicBezTo>
                  <a:pt x="96559" y="120246"/>
                  <a:pt x="95925" y="120509"/>
                  <a:pt x="95925" y="121055"/>
                </a:cubicBezTo>
                <a:cubicBezTo>
                  <a:pt x="95925" y="121383"/>
                  <a:pt x="96187" y="121645"/>
                  <a:pt x="96515" y="121645"/>
                </a:cubicBezTo>
                <a:close/>
                <a:moveTo>
                  <a:pt x="91686" y="121688"/>
                </a:moveTo>
                <a:cubicBezTo>
                  <a:pt x="92276" y="121688"/>
                  <a:pt x="92560" y="120989"/>
                  <a:pt x="92145" y="120596"/>
                </a:cubicBezTo>
                <a:cubicBezTo>
                  <a:pt x="91752" y="120181"/>
                  <a:pt x="91052" y="120465"/>
                  <a:pt x="91052" y="121055"/>
                </a:cubicBezTo>
                <a:cubicBezTo>
                  <a:pt x="91052" y="121404"/>
                  <a:pt x="91336" y="121688"/>
                  <a:pt x="91686" y="121688"/>
                </a:cubicBezTo>
                <a:close/>
                <a:moveTo>
                  <a:pt x="86857" y="121710"/>
                </a:moveTo>
                <a:cubicBezTo>
                  <a:pt x="87469" y="121710"/>
                  <a:pt x="87753" y="120989"/>
                  <a:pt x="87338" y="120574"/>
                </a:cubicBezTo>
                <a:cubicBezTo>
                  <a:pt x="86923" y="120159"/>
                  <a:pt x="86202" y="120443"/>
                  <a:pt x="86202" y="121055"/>
                </a:cubicBezTo>
                <a:cubicBezTo>
                  <a:pt x="86202" y="121404"/>
                  <a:pt x="86507" y="121710"/>
                  <a:pt x="86857" y="121710"/>
                </a:cubicBezTo>
                <a:close/>
                <a:moveTo>
                  <a:pt x="82050" y="121732"/>
                </a:moveTo>
                <a:cubicBezTo>
                  <a:pt x="82662" y="121732"/>
                  <a:pt x="82968" y="120989"/>
                  <a:pt x="82531" y="120552"/>
                </a:cubicBezTo>
                <a:cubicBezTo>
                  <a:pt x="82094" y="120115"/>
                  <a:pt x="81351" y="120421"/>
                  <a:pt x="81351" y="121055"/>
                </a:cubicBezTo>
                <a:cubicBezTo>
                  <a:pt x="81351" y="121426"/>
                  <a:pt x="81657" y="121732"/>
                  <a:pt x="82050" y="121732"/>
                </a:cubicBezTo>
                <a:close/>
                <a:moveTo>
                  <a:pt x="77221" y="121732"/>
                </a:moveTo>
                <a:cubicBezTo>
                  <a:pt x="77833" y="121732"/>
                  <a:pt x="78160" y="120989"/>
                  <a:pt x="77702" y="120552"/>
                </a:cubicBezTo>
                <a:cubicBezTo>
                  <a:pt x="77265" y="120115"/>
                  <a:pt x="76522" y="120421"/>
                  <a:pt x="76522" y="121055"/>
                </a:cubicBezTo>
                <a:cubicBezTo>
                  <a:pt x="76522" y="121426"/>
                  <a:pt x="76828" y="121732"/>
                  <a:pt x="77221" y="121732"/>
                </a:cubicBezTo>
                <a:close/>
                <a:moveTo>
                  <a:pt x="72392" y="121732"/>
                </a:moveTo>
                <a:cubicBezTo>
                  <a:pt x="73004" y="121732"/>
                  <a:pt x="73331" y="120989"/>
                  <a:pt x="72894" y="120552"/>
                </a:cubicBezTo>
                <a:cubicBezTo>
                  <a:pt x="72436" y="120115"/>
                  <a:pt x="71693" y="120421"/>
                  <a:pt x="71693" y="121055"/>
                </a:cubicBezTo>
                <a:cubicBezTo>
                  <a:pt x="71693" y="121426"/>
                  <a:pt x="71999" y="121732"/>
                  <a:pt x="72392" y="121732"/>
                </a:cubicBezTo>
                <a:close/>
                <a:moveTo>
                  <a:pt x="67563" y="121710"/>
                </a:moveTo>
                <a:cubicBezTo>
                  <a:pt x="68153" y="121710"/>
                  <a:pt x="68459" y="120989"/>
                  <a:pt x="68044" y="120574"/>
                </a:cubicBezTo>
                <a:cubicBezTo>
                  <a:pt x="67606" y="120159"/>
                  <a:pt x="66885" y="120443"/>
                  <a:pt x="66885" y="121055"/>
                </a:cubicBezTo>
                <a:cubicBezTo>
                  <a:pt x="66885" y="121404"/>
                  <a:pt x="67191" y="121710"/>
                  <a:pt x="67563" y="121710"/>
                </a:cubicBezTo>
                <a:close/>
                <a:moveTo>
                  <a:pt x="62734" y="121688"/>
                </a:moveTo>
                <a:cubicBezTo>
                  <a:pt x="63302" y="121688"/>
                  <a:pt x="63608" y="120989"/>
                  <a:pt x="63193" y="120596"/>
                </a:cubicBezTo>
                <a:cubicBezTo>
                  <a:pt x="62799" y="120181"/>
                  <a:pt x="62100" y="120465"/>
                  <a:pt x="62100" y="121055"/>
                </a:cubicBezTo>
                <a:cubicBezTo>
                  <a:pt x="62100" y="121404"/>
                  <a:pt x="62384" y="121688"/>
                  <a:pt x="62734" y="121688"/>
                </a:cubicBezTo>
                <a:close/>
                <a:moveTo>
                  <a:pt x="57905" y="121645"/>
                </a:moveTo>
                <a:cubicBezTo>
                  <a:pt x="58451" y="121645"/>
                  <a:pt x="58713" y="120989"/>
                  <a:pt x="58342" y="120618"/>
                </a:cubicBezTo>
                <a:cubicBezTo>
                  <a:pt x="57970" y="120246"/>
                  <a:pt x="57315" y="120509"/>
                  <a:pt x="57315" y="121055"/>
                </a:cubicBezTo>
                <a:cubicBezTo>
                  <a:pt x="57315" y="121383"/>
                  <a:pt x="57577" y="121645"/>
                  <a:pt x="57905" y="121645"/>
                </a:cubicBezTo>
                <a:close/>
                <a:moveTo>
                  <a:pt x="53098" y="121601"/>
                </a:moveTo>
                <a:cubicBezTo>
                  <a:pt x="53578" y="121601"/>
                  <a:pt x="53819" y="121011"/>
                  <a:pt x="53469" y="120661"/>
                </a:cubicBezTo>
                <a:cubicBezTo>
                  <a:pt x="53141" y="120312"/>
                  <a:pt x="52551" y="120552"/>
                  <a:pt x="52551" y="121055"/>
                </a:cubicBezTo>
                <a:cubicBezTo>
                  <a:pt x="52551" y="121339"/>
                  <a:pt x="52792" y="121601"/>
                  <a:pt x="53098" y="121601"/>
                </a:cubicBezTo>
                <a:close/>
                <a:moveTo>
                  <a:pt x="48268" y="121536"/>
                </a:moveTo>
                <a:cubicBezTo>
                  <a:pt x="48706" y="121536"/>
                  <a:pt x="48902" y="121011"/>
                  <a:pt x="48618" y="120705"/>
                </a:cubicBezTo>
                <a:cubicBezTo>
                  <a:pt x="48312" y="120399"/>
                  <a:pt x="47788" y="120618"/>
                  <a:pt x="47788" y="121055"/>
                </a:cubicBezTo>
                <a:cubicBezTo>
                  <a:pt x="47788" y="121317"/>
                  <a:pt x="48006" y="121536"/>
                  <a:pt x="48268" y="121536"/>
                </a:cubicBezTo>
                <a:close/>
                <a:moveTo>
                  <a:pt x="43439" y="121470"/>
                </a:moveTo>
                <a:cubicBezTo>
                  <a:pt x="43811" y="121470"/>
                  <a:pt x="43986" y="121011"/>
                  <a:pt x="43724" y="120749"/>
                </a:cubicBezTo>
                <a:cubicBezTo>
                  <a:pt x="43461" y="120487"/>
                  <a:pt x="43024" y="120683"/>
                  <a:pt x="43024" y="121055"/>
                </a:cubicBezTo>
                <a:cubicBezTo>
                  <a:pt x="43024" y="121273"/>
                  <a:pt x="43199" y="121470"/>
                  <a:pt x="43439" y="121470"/>
                </a:cubicBezTo>
                <a:close/>
                <a:moveTo>
                  <a:pt x="38610" y="121361"/>
                </a:moveTo>
                <a:cubicBezTo>
                  <a:pt x="38894" y="121361"/>
                  <a:pt x="39047" y="121011"/>
                  <a:pt x="38851" y="120814"/>
                </a:cubicBezTo>
                <a:cubicBezTo>
                  <a:pt x="38632" y="120618"/>
                  <a:pt x="38283" y="120749"/>
                  <a:pt x="38283" y="121055"/>
                </a:cubicBezTo>
                <a:cubicBezTo>
                  <a:pt x="38283" y="121230"/>
                  <a:pt x="38436" y="121361"/>
                  <a:pt x="38610" y="121361"/>
                </a:cubicBezTo>
                <a:close/>
                <a:moveTo>
                  <a:pt x="33781" y="121295"/>
                </a:moveTo>
                <a:cubicBezTo>
                  <a:pt x="34000" y="121295"/>
                  <a:pt x="34109" y="121033"/>
                  <a:pt x="33956" y="120880"/>
                </a:cubicBezTo>
                <a:cubicBezTo>
                  <a:pt x="33803" y="120727"/>
                  <a:pt x="33541" y="120836"/>
                  <a:pt x="33541" y="121055"/>
                </a:cubicBezTo>
                <a:cubicBezTo>
                  <a:pt x="33541" y="121186"/>
                  <a:pt x="33650" y="121295"/>
                  <a:pt x="33781" y="121295"/>
                </a:cubicBezTo>
                <a:close/>
                <a:moveTo>
                  <a:pt x="28952" y="121186"/>
                </a:moveTo>
                <a:cubicBezTo>
                  <a:pt x="29193" y="121186"/>
                  <a:pt x="28821" y="120814"/>
                  <a:pt x="28821" y="121055"/>
                </a:cubicBezTo>
                <a:cubicBezTo>
                  <a:pt x="28821" y="121120"/>
                  <a:pt x="28887" y="121186"/>
                  <a:pt x="28952" y="121186"/>
                </a:cubicBezTo>
                <a:close/>
                <a:moveTo>
                  <a:pt x="24123" y="121099"/>
                </a:moveTo>
                <a:cubicBezTo>
                  <a:pt x="24211" y="121099"/>
                  <a:pt x="24211" y="120989"/>
                  <a:pt x="24123" y="120989"/>
                </a:cubicBezTo>
                <a:cubicBezTo>
                  <a:pt x="24058" y="120989"/>
                  <a:pt x="24058" y="121099"/>
                  <a:pt x="24123" y="121099"/>
                </a:cubicBezTo>
                <a:close/>
                <a:moveTo>
                  <a:pt x="135126" y="116269"/>
                </a:moveTo>
                <a:cubicBezTo>
                  <a:pt x="135147" y="116269"/>
                  <a:pt x="135169" y="116248"/>
                  <a:pt x="135169" y="116226"/>
                </a:cubicBezTo>
                <a:cubicBezTo>
                  <a:pt x="135169" y="116182"/>
                  <a:pt x="135147" y="116160"/>
                  <a:pt x="135126" y="116160"/>
                </a:cubicBezTo>
                <a:cubicBezTo>
                  <a:pt x="135104" y="116160"/>
                  <a:pt x="135060" y="116182"/>
                  <a:pt x="135060" y="116226"/>
                </a:cubicBezTo>
                <a:cubicBezTo>
                  <a:pt x="135060" y="116248"/>
                  <a:pt x="135104" y="116269"/>
                  <a:pt x="135126" y="116269"/>
                </a:cubicBezTo>
                <a:close/>
                <a:moveTo>
                  <a:pt x="130297" y="116379"/>
                </a:moveTo>
                <a:cubicBezTo>
                  <a:pt x="130384" y="116379"/>
                  <a:pt x="130449" y="116313"/>
                  <a:pt x="130449" y="116226"/>
                </a:cubicBezTo>
                <a:cubicBezTo>
                  <a:pt x="130449" y="115964"/>
                  <a:pt x="130056" y="116379"/>
                  <a:pt x="130297" y="116379"/>
                </a:cubicBezTo>
                <a:close/>
                <a:moveTo>
                  <a:pt x="125467" y="116466"/>
                </a:moveTo>
                <a:cubicBezTo>
                  <a:pt x="125708" y="116466"/>
                  <a:pt x="125817" y="116204"/>
                  <a:pt x="125642" y="116029"/>
                </a:cubicBezTo>
                <a:cubicBezTo>
                  <a:pt x="125489" y="115876"/>
                  <a:pt x="125227" y="115985"/>
                  <a:pt x="125227" y="116226"/>
                </a:cubicBezTo>
                <a:cubicBezTo>
                  <a:pt x="125227" y="116357"/>
                  <a:pt x="125336" y="116466"/>
                  <a:pt x="125467" y="116466"/>
                </a:cubicBezTo>
                <a:close/>
                <a:moveTo>
                  <a:pt x="120638" y="116575"/>
                </a:moveTo>
                <a:cubicBezTo>
                  <a:pt x="121163" y="116619"/>
                  <a:pt x="121163" y="115811"/>
                  <a:pt x="120638" y="115854"/>
                </a:cubicBezTo>
                <a:cubicBezTo>
                  <a:pt x="120201" y="115898"/>
                  <a:pt x="120201" y="116532"/>
                  <a:pt x="120638" y="116575"/>
                </a:cubicBezTo>
                <a:close/>
                <a:moveTo>
                  <a:pt x="115831" y="116685"/>
                </a:moveTo>
                <a:cubicBezTo>
                  <a:pt x="116225" y="116685"/>
                  <a:pt x="116443" y="116182"/>
                  <a:pt x="116137" y="115898"/>
                </a:cubicBezTo>
                <a:cubicBezTo>
                  <a:pt x="115853" y="115614"/>
                  <a:pt x="115372" y="115811"/>
                  <a:pt x="115372" y="116226"/>
                </a:cubicBezTo>
                <a:cubicBezTo>
                  <a:pt x="115372" y="116466"/>
                  <a:pt x="115569" y="116685"/>
                  <a:pt x="115831" y="116685"/>
                </a:cubicBezTo>
                <a:close/>
                <a:moveTo>
                  <a:pt x="111002" y="116750"/>
                </a:moveTo>
                <a:cubicBezTo>
                  <a:pt x="111483" y="116750"/>
                  <a:pt x="111723" y="116160"/>
                  <a:pt x="111374" y="115811"/>
                </a:cubicBezTo>
                <a:cubicBezTo>
                  <a:pt x="111046" y="115483"/>
                  <a:pt x="110456" y="115723"/>
                  <a:pt x="110456" y="116204"/>
                </a:cubicBezTo>
                <a:cubicBezTo>
                  <a:pt x="110434" y="116510"/>
                  <a:pt x="110696" y="116750"/>
                  <a:pt x="111002" y="116750"/>
                </a:cubicBezTo>
                <a:close/>
                <a:moveTo>
                  <a:pt x="106173" y="116838"/>
                </a:moveTo>
                <a:cubicBezTo>
                  <a:pt x="106719" y="116838"/>
                  <a:pt x="106982" y="116160"/>
                  <a:pt x="106610" y="115789"/>
                </a:cubicBezTo>
                <a:cubicBezTo>
                  <a:pt x="106217" y="115395"/>
                  <a:pt x="105561" y="115679"/>
                  <a:pt x="105561" y="116226"/>
                </a:cubicBezTo>
                <a:cubicBezTo>
                  <a:pt x="105561" y="116554"/>
                  <a:pt x="105824" y="116838"/>
                  <a:pt x="106173" y="116838"/>
                </a:cubicBezTo>
                <a:close/>
                <a:moveTo>
                  <a:pt x="101344" y="116903"/>
                </a:moveTo>
                <a:cubicBezTo>
                  <a:pt x="101956" y="116903"/>
                  <a:pt x="102262" y="116160"/>
                  <a:pt x="101825" y="115745"/>
                </a:cubicBezTo>
                <a:cubicBezTo>
                  <a:pt x="101388" y="115308"/>
                  <a:pt x="100667" y="115614"/>
                  <a:pt x="100667" y="116226"/>
                </a:cubicBezTo>
                <a:cubicBezTo>
                  <a:pt x="100667" y="116597"/>
                  <a:pt x="100973" y="116903"/>
                  <a:pt x="101344" y="116903"/>
                </a:cubicBezTo>
                <a:close/>
                <a:moveTo>
                  <a:pt x="96515" y="116947"/>
                </a:moveTo>
                <a:cubicBezTo>
                  <a:pt x="97171" y="116947"/>
                  <a:pt x="97498" y="116160"/>
                  <a:pt x="97040" y="115701"/>
                </a:cubicBezTo>
                <a:cubicBezTo>
                  <a:pt x="96581" y="115242"/>
                  <a:pt x="95772" y="115570"/>
                  <a:pt x="95772" y="116226"/>
                </a:cubicBezTo>
                <a:cubicBezTo>
                  <a:pt x="95772" y="116619"/>
                  <a:pt x="96122" y="116947"/>
                  <a:pt x="96515" y="116947"/>
                </a:cubicBezTo>
                <a:close/>
                <a:moveTo>
                  <a:pt x="91686" y="116991"/>
                </a:moveTo>
                <a:cubicBezTo>
                  <a:pt x="92385" y="116991"/>
                  <a:pt x="92735" y="116160"/>
                  <a:pt x="92232" y="115679"/>
                </a:cubicBezTo>
                <a:cubicBezTo>
                  <a:pt x="91752" y="115177"/>
                  <a:pt x="90921" y="115527"/>
                  <a:pt x="90921" y="116226"/>
                </a:cubicBezTo>
                <a:cubicBezTo>
                  <a:pt x="90921" y="116641"/>
                  <a:pt x="91271" y="116991"/>
                  <a:pt x="91686" y="116991"/>
                </a:cubicBezTo>
                <a:close/>
                <a:moveTo>
                  <a:pt x="86857" y="117034"/>
                </a:moveTo>
                <a:cubicBezTo>
                  <a:pt x="87600" y="117034"/>
                  <a:pt x="87971" y="116160"/>
                  <a:pt x="87447" y="115636"/>
                </a:cubicBezTo>
                <a:cubicBezTo>
                  <a:pt x="86923" y="115111"/>
                  <a:pt x="86049" y="115483"/>
                  <a:pt x="86049" y="116226"/>
                </a:cubicBezTo>
                <a:cubicBezTo>
                  <a:pt x="86049" y="116663"/>
                  <a:pt x="86420" y="117034"/>
                  <a:pt x="86857" y="117034"/>
                </a:cubicBezTo>
                <a:close/>
                <a:moveTo>
                  <a:pt x="82050" y="117056"/>
                </a:moveTo>
                <a:cubicBezTo>
                  <a:pt x="82793" y="117056"/>
                  <a:pt x="83164" y="116160"/>
                  <a:pt x="82640" y="115614"/>
                </a:cubicBezTo>
                <a:cubicBezTo>
                  <a:pt x="82115" y="115090"/>
                  <a:pt x="81198" y="115461"/>
                  <a:pt x="81198" y="116226"/>
                </a:cubicBezTo>
                <a:cubicBezTo>
                  <a:pt x="81198" y="116685"/>
                  <a:pt x="81569" y="117056"/>
                  <a:pt x="82050" y="117056"/>
                </a:cubicBezTo>
                <a:close/>
                <a:moveTo>
                  <a:pt x="77221" y="117056"/>
                </a:moveTo>
                <a:cubicBezTo>
                  <a:pt x="77964" y="117056"/>
                  <a:pt x="78357" y="116160"/>
                  <a:pt x="77811" y="115614"/>
                </a:cubicBezTo>
                <a:cubicBezTo>
                  <a:pt x="77286" y="115090"/>
                  <a:pt x="76369" y="115461"/>
                  <a:pt x="76369" y="116226"/>
                </a:cubicBezTo>
                <a:cubicBezTo>
                  <a:pt x="76369" y="116685"/>
                  <a:pt x="76740" y="117056"/>
                  <a:pt x="77221" y="117056"/>
                </a:cubicBezTo>
                <a:close/>
                <a:moveTo>
                  <a:pt x="72392" y="117056"/>
                </a:moveTo>
                <a:cubicBezTo>
                  <a:pt x="73113" y="117056"/>
                  <a:pt x="73484" y="116182"/>
                  <a:pt x="72982" y="115658"/>
                </a:cubicBezTo>
                <a:cubicBezTo>
                  <a:pt x="72457" y="115155"/>
                  <a:pt x="71561" y="115505"/>
                  <a:pt x="71561" y="116248"/>
                </a:cubicBezTo>
                <a:cubicBezTo>
                  <a:pt x="71561" y="116685"/>
                  <a:pt x="71933" y="117056"/>
                  <a:pt x="72392" y="117056"/>
                </a:cubicBezTo>
                <a:close/>
                <a:moveTo>
                  <a:pt x="67563" y="117056"/>
                </a:moveTo>
                <a:cubicBezTo>
                  <a:pt x="68306" y="117056"/>
                  <a:pt x="68655" y="116160"/>
                  <a:pt x="68153" y="115658"/>
                </a:cubicBezTo>
                <a:cubicBezTo>
                  <a:pt x="67628" y="115133"/>
                  <a:pt x="66754" y="115505"/>
                  <a:pt x="66754" y="116226"/>
                </a:cubicBezTo>
                <a:cubicBezTo>
                  <a:pt x="66754" y="116685"/>
                  <a:pt x="67104" y="117056"/>
                  <a:pt x="67563" y="117056"/>
                </a:cubicBezTo>
                <a:close/>
                <a:moveTo>
                  <a:pt x="62734" y="117012"/>
                </a:moveTo>
                <a:cubicBezTo>
                  <a:pt x="63433" y="117012"/>
                  <a:pt x="63783" y="116182"/>
                  <a:pt x="63280" y="115679"/>
                </a:cubicBezTo>
                <a:cubicBezTo>
                  <a:pt x="62799" y="115199"/>
                  <a:pt x="61969" y="115548"/>
                  <a:pt x="61969" y="116226"/>
                </a:cubicBezTo>
                <a:cubicBezTo>
                  <a:pt x="61969" y="116663"/>
                  <a:pt x="62319" y="117012"/>
                  <a:pt x="62734" y="117012"/>
                </a:cubicBezTo>
                <a:close/>
                <a:moveTo>
                  <a:pt x="57905" y="116947"/>
                </a:moveTo>
                <a:cubicBezTo>
                  <a:pt x="58560" y="116947"/>
                  <a:pt x="58888" y="116182"/>
                  <a:pt x="58429" y="115723"/>
                </a:cubicBezTo>
                <a:cubicBezTo>
                  <a:pt x="57970" y="115264"/>
                  <a:pt x="57184" y="115592"/>
                  <a:pt x="57184" y="116226"/>
                </a:cubicBezTo>
                <a:cubicBezTo>
                  <a:pt x="57184" y="116619"/>
                  <a:pt x="57511" y="116947"/>
                  <a:pt x="57905" y="116947"/>
                </a:cubicBezTo>
                <a:close/>
                <a:moveTo>
                  <a:pt x="53098" y="116903"/>
                </a:moveTo>
                <a:cubicBezTo>
                  <a:pt x="53687" y="116903"/>
                  <a:pt x="53993" y="116182"/>
                  <a:pt x="53556" y="115767"/>
                </a:cubicBezTo>
                <a:cubicBezTo>
                  <a:pt x="53141" y="115330"/>
                  <a:pt x="52420" y="115636"/>
                  <a:pt x="52420" y="116226"/>
                </a:cubicBezTo>
                <a:cubicBezTo>
                  <a:pt x="52420" y="116597"/>
                  <a:pt x="52726" y="116903"/>
                  <a:pt x="53098" y="116903"/>
                </a:cubicBezTo>
                <a:close/>
                <a:moveTo>
                  <a:pt x="48268" y="116838"/>
                </a:moveTo>
                <a:cubicBezTo>
                  <a:pt x="48793" y="116838"/>
                  <a:pt x="49055" y="116182"/>
                  <a:pt x="48684" y="115811"/>
                </a:cubicBezTo>
                <a:cubicBezTo>
                  <a:pt x="48312" y="115417"/>
                  <a:pt x="47657" y="115701"/>
                  <a:pt x="47657" y="116226"/>
                </a:cubicBezTo>
                <a:cubicBezTo>
                  <a:pt x="47657" y="116554"/>
                  <a:pt x="47941" y="116838"/>
                  <a:pt x="48268" y="116838"/>
                </a:cubicBezTo>
                <a:close/>
                <a:moveTo>
                  <a:pt x="43439" y="116750"/>
                </a:moveTo>
                <a:cubicBezTo>
                  <a:pt x="43898" y="116750"/>
                  <a:pt x="44139" y="116182"/>
                  <a:pt x="43811" y="115854"/>
                </a:cubicBezTo>
                <a:cubicBezTo>
                  <a:pt x="43483" y="115527"/>
                  <a:pt x="42915" y="115767"/>
                  <a:pt x="42915" y="116226"/>
                </a:cubicBezTo>
                <a:cubicBezTo>
                  <a:pt x="42915" y="116510"/>
                  <a:pt x="43155" y="116750"/>
                  <a:pt x="43439" y="116750"/>
                </a:cubicBezTo>
                <a:close/>
                <a:moveTo>
                  <a:pt x="38610" y="116685"/>
                </a:moveTo>
                <a:cubicBezTo>
                  <a:pt x="39004" y="116685"/>
                  <a:pt x="39200" y="116204"/>
                  <a:pt x="38916" y="115920"/>
                </a:cubicBezTo>
                <a:cubicBezTo>
                  <a:pt x="38654" y="115636"/>
                  <a:pt x="38173" y="115832"/>
                  <a:pt x="38173" y="116226"/>
                </a:cubicBezTo>
                <a:cubicBezTo>
                  <a:pt x="38173" y="116466"/>
                  <a:pt x="38370" y="116685"/>
                  <a:pt x="38610" y="116685"/>
                </a:cubicBezTo>
                <a:close/>
                <a:moveTo>
                  <a:pt x="33781" y="116575"/>
                </a:moveTo>
                <a:cubicBezTo>
                  <a:pt x="34109" y="116575"/>
                  <a:pt x="34262" y="116204"/>
                  <a:pt x="34044" y="115985"/>
                </a:cubicBezTo>
                <a:cubicBezTo>
                  <a:pt x="33803" y="115767"/>
                  <a:pt x="33432" y="115920"/>
                  <a:pt x="33432" y="116226"/>
                </a:cubicBezTo>
                <a:cubicBezTo>
                  <a:pt x="33432" y="116422"/>
                  <a:pt x="33585" y="116575"/>
                  <a:pt x="33781" y="116575"/>
                </a:cubicBezTo>
                <a:close/>
                <a:moveTo>
                  <a:pt x="28952" y="116488"/>
                </a:moveTo>
                <a:cubicBezTo>
                  <a:pt x="29193" y="116488"/>
                  <a:pt x="29302" y="116204"/>
                  <a:pt x="29149" y="116051"/>
                </a:cubicBezTo>
                <a:cubicBezTo>
                  <a:pt x="28974" y="115898"/>
                  <a:pt x="28712" y="116007"/>
                  <a:pt x="28712" y="116226"/>
                </a:cubicBezTo>
                <a:cubicBezTo>
                  <a:pt x="28712" y="116379"/>
                  <a:pt x="28821" y="116488"/>
                  <a:pt x="28952" y="116488"/>
                </a:cubicBezTo>
                <a:close/>
                <a:moveTo>
                  <a:pt x="24123" y="116379"/>
                </a:moveTo>
                <a:cubicBezTo>
                  <a:pt x="24364" y="116379"/>
                  <a:pt x="23992" y="116007"/>
                  <a:pt x="23992" y="116226"/>
                </a:cubicBezTo>
                <a:cubicBezTo>
                  <a:pt x="23992" y="116313"/>
                  <a:pt x="24058" y="116379"/>
                  <a:pt x="24123" y="116379"/>
                </a:cubicBezTo>
                <a:close/>
                <a:moveTo>
                  <a:pt x="19316" y="116248"/>
                </a:moveTo>
                <a:cubicBezTo>
                  <a:pt x="19338" y="116248"/>
                  <a:pt x="19360" y="116226"/>
                  <a:pt x="19360" y="116204"/>
                </a:cubicBezTo>
                <a:cubicBezTo>
                  <a:pt x="19360" y="116182"/>
                  <a:pt x="19338" y="116160"/>
                  <a:pt x="19316" y="116182"/>
                </a:cubicBezTo>
                <a:cubicBezTo>
                  <a:pt x="19294" y="116182"/>
                  <a:pt x="19272" y="116182"/>
                  <a:pt x="19272" y="116204"/>
                </a:cubicBezTo>
                <a:cubicBezTo>
                  <a:pt x="19272" y="116226"/>
                  <a:pt x="19294" y="116248"/>
                  <a:pt x="19316" y="116248"/>
                </a:cubicBezTo>
                <a:close/>
                <a:moveTo>
                  <a:pt x="139955" y="111419"/>
                </a:moveTo>
                <a:cubicBezTo>
                  <a:pt x="139976" y="111419"/>
                  <a:pt x="139976" y="111397"/>
                  <a:pt x="139976" y="111397"/>
                </a:cubicBezTo>
                <a:cubicBezTo>
                  <a:pt x="139976" y="111375"/>
                  <a:pt x="139976" y="111353"/>
                  <a:pt x="139955" y="111353"/>
                </a:cubicBezTo>
                <a:cubicBezTo>
                  <a:pt x="139933" y="111353"/>
                  <a:pt x="139933" y="111375"/>
                  <a:pt x="139933" y="111397"/>
                </a:cubicBezTo>
                <a:cubicBezTo>
                  <a:pt x="139933" y="111397"/>
                  <a:pt x="139933" y="111419"/>
                  <a:pt x="139955" y="111419"/>
                </a:cubicBezTo>
                <a:close/>
                <a:moveTo>
                  <a:pt x="135126" y="111528"/>
                </a:moveTo>
                <a:cubicBezTo>
                  <a:pt x="135322" y="111528"/>
                  <a:pt x="135322" y="111244"/>
                  <a:pt x="135126" y="111244"/>
                </a:cubicBezTo>
                <a:cubicBezTo>
                  <a:pt x="134951" y="111244"/>
                  <a:pt x="134951" y="111528"/>
                  <a:pt x="135126" y="111528"/>
                </a:cubicBezTo>
                <a:close/>
                <a:moveTo>
                  <a:pt x="130297" y="111637"/>
                </a:moveTo>
                <a:cubicBezTo>
                  <a:pt x="130646" y="111637"/>
                  <a:pt x="130646" y="111135"/>
                  <a:pt x="130297" y="111135"/>
                </a:cubicBezTo>
                <a:cubicBezTo>
                  <a:pt x="129969" y="111135"/>
                  <a:pt x="129969" y="111637"/>
                  <a:pt x="130297" y="111637"/>
                </a:cubicBezTo>
                <a:close/>
                <a:moveTo>
                  <a:pt x="125467" y="111746"/>
                </a:moveTo>
                <a:cubicBezTo>
                  <a:pt x="125795" y="111746"/>
                  <a:pt x="125970" y="111353"/>
                  <a:pt x="125730" y="111135"/>
                </a:cubicBezTo>
                <a:cubicBezTo>
                  <a:pt x="125511" y="110894"/>
                  <a:pt x="125118" y="111069"/>
                  <a:pt x="125118" y="111375"/>
                </a:cubicBezTo>
                <a:cubicBezTo>
                  <a:pt x="125118" y="111593"/>
                  <a:pt x="125271" y="111746"/>
                  <a:pt x="125467" y="111746"/>
                </a:cubicBezTo>
                <a:close/>
                <a:moveTo>
                  <a:pt x="120660" y="111834"/>
                </a:moveTo>
                <a:cubicBezTo>
                  <a:pt x="121054" y="111834"/>
                  <a:pt x="121272" y="111353"/>
                  <a:pt x="120966" y="111069"/>
                </a:cubicBezTo>
                <a:cubicBezTo>
                  <a:pt x="120682" y="110763"/>
                  <a:pt x="120201" y="110982"/>
                  <a:pt x="120201" y="111375"/>
                </a:cubicBezTo>
                <a:cubicBezTo>
                  <a:pt x="120201" y="111637"/>
                  <a:pt x="120398" y="111834"/>
                  <a:pt x="120660" y="111834"/>
                </a:cubicBezTo>
                <a:close/>
                <a:moveTo>
                  <a:pt x="115831" y="111943"/>
                </a:moveTo>
                <a:cubicBezTo>
                  <a:pt x="116334" y="111943"/>
                  <a:pt x="116574" y="111331"/>
                  <a:pt x="116225" y="110982"/>
                </a:cubicBezTo>
                <a:cubicBezTo>
                  <a:pt x="115875" y="110632"/>
                  <a:pt x="115263" y="110894"/>
                  <a:pt x="115263" y="111375"/>
                </a:cubicBezTo>
                <a:cubicBezTo>
                  <a:pt x="115263" y="111703"/>
                  <a:pt x="115525" y="111943"/>
                  <a:pt x="115831" y="111943"/>
                </a:cubicBezTo>
                <a:close/>
                <a:moveTo>
                  <a:pt x="111002" y="112030"/>
                </a:moveTo>
                <a:cubicBezTo>
                  <a:pt x="111570" y="112030"/>
                  <a:pt x="111854" y="111331"/>
                  <a:pt x="111461" y="110938"/>
                </a:cubicBezTo>
                <a:cubicBezTo>
                  <a:pt x="111046" y="110523"/>
                  <a:pt x="110369" y="110807"/>
                  <a:pt x="110369" y="111397"/>
                </a:cubicBezTo>
                <a:cubicBezTo>
                  <a:pt x="110369" y="111746"/>
                  <a:pt x="110653" y="112030"/>
                  <a:pt x="111002" y="112030"/>
                </a:cubicBezTo>
                <a:close/>
                <a:moveTo>
                  <a:pt x="106173" y="112118"/>
                </a:moveTo>
                <a:cubicBezTo>
                  <a:pt x="106829" y="112096"/>
                  <a:pt x="107135" y="111331"/>
                  <a:pt x="106698" y="110872"/>
                </a:cubicBezTo>
                <a:cubicBezTo>
                  <a:pt x="106239" y="110413"/>
                  <a:pt x="105452" y="110741"/>
                  <a:pt x="105452" y="111397"/>
                </a:cubicBezTo>
                <a:cubicBezTo>
                  <a:pt x="105452" y="111790"/>
                  <a:pt x="105780" y="112118"/>
                  <a:pt x="106173" y="112118"/>
                </a:cubicBezTo>
                <a:close/>
                <a:moveTo>
                  <a:pt x="101344" y="112183"/>
                </a:moveTo>
                <a:cubicBezTo>
                  <a:pt x="102065" y="112183"/>
                  <a:pt x="102415" y="111309"/>
                  <a:pt x="101912" y="110807"/>
                </a:cubicBezTo>
                <a:cubicBezTo>
                  <a:pt x="101410" y="110304"/>
                  <a:pt x="100536" y="110676"/>
                  <a:pt x="100536" y="111397"/>
                </a:cubicBezTo>
                <a:cubicBezTo>
                  <a:pt x="100536" y="111834"/>
                  <a:pt x="100907" y="112183"/>
                  <a:pt x="101344" y="112183"/>
                </a:cubicBezTo>
                <a:close/>
                <a:moveTo>
                  <a:pt x="96515" y="112249"/>
                </a:moveTo>
                <a:cubicBezTo>
                  <a:pt x="97302" y="112249"/>
                  <a:pt x="97695" y="111309"/>
                  <a:pt x="97149" y="110763"/>
                </a:cubicBezTo>
                <a:cubicBezTo>
                  <a:pt x="96581" y="110217"/>
                  <a:pt x="95663" y="110610"/>
                  <a:pt x="95663" y="111397"/>
                </a:cubicBezTo>
                <a:cubicBezTo>
                  <a:pt x="95663" y="111856"/>
                  <a:pt x="96056" y="112249"/>
                  <a:pt x="96515" y="112249"/>
                </a:cubicBezTo>
                <a:close/>
                <a:moveTo>
                  <a:pt x="91708" y="112293"/>
                </a:moveTo>
                <a:cubicBezTo>
                  <a:pt x="92516" y="112293"/>
                  <a:pt x="92932" y="111309"/>
                  <a:pt x="92342" y="110741"/>
                </a:cubicBezTo>
                <a:cubicBezTo>
                  <a:pt x="91774" y="110173"/>
                  <a:pt x="90790" y="110566"/>
                  <a:pt x="90790" y="111397"/>
                </a:cubicBezTo>
                <a:cubicBezTo>
                  <a:pt x="90790" y="111877"/>
                  <a:pt x="91205" y="112293"/>
                  <a:pt x="91708" y="112293"/>
                </a:cubicBezTo>
                <a:close/>
                <a:moveTo>
                  <a:pt x="86879" y="112336"/>
                </a:moveTo>
                <a:cubicBezTo>
                  <a:pt x="87731" y="112336"/>
                  <a:pt x="88146" y="111309"/>
                  <a:pt x="87534" y="110719"/>
                </a:cubicBezTo>
                <a:cubicBezTo>
                  <a:pt x="86944" y="110108"/>
                  <a:pt x="85917" y="110545"/>
                  <a:pt x="85917" y="111375"/>
                </a:cubicBezTo>
                <a:cubicBezTo>
                  <a:pt x="85917" y="111921"/>
                  <a:pt x="86354" y="112336"/>
                  <a:pt x="86879" y="112336"/>
                </a:cubicBezTo>
                <a:close/>
                <a:moveTo>
                  <a:pt x="82050" y="112358"/>
                </a:moveTo>
                <a:cubicBezTo>
                  <a:pt x="82924" y="112358"/>
                  <a:pt x="83361" y="111309"/>
                  <a:pt x="82749" y="110697"/>
                </a:cubicBezTo>
                <a:cubicBezTo>
                  <a:pt x="82115" y="110086"/>
                  <a:pt x="81067" y="110523"/>
                  <a:pt x="81067" y="111397"/>
                </a:cubicBezTo>
                <a:cubicBezTo>
                  <a:pt x="81067" y="111921"/>
                  <a:pt x="81504" y="112358"/>
                  <a:pt x="82050" y="112358"/>
                </a:cubicBezTo>
                <a:close/>
                <a:moveTo>
                  <a:pt x="77221" y="112358"/>
                </a:moveTo>
                <a:cubicBezTo>
                  <a:pt x="78095" y="112358"/>
                  <a:pt x="78532" y="111309"/>
                  <a:pt x="77920" y="110697"/>
                </a:cubicBezTo>
                <a:cubicBezTo>
                  <a:pt x="77308" y="110086"/>
                  <a:pt x="76238" y="110523"/>
                  <a:pt x="76238" y="111397"/>
                </a:cubicBezTo>
                <a:cubicBezTo>
                  <a:pt x="76238" y="111921"/>
                  <a:pt x="76675" y="112358"/>
                  <a:pt x="77221" y="112358"/>
                </a:cubicBezTo>
                <a:close/>
                <a:moveTo>
                  <a:pt x="72392" y="112358"/>
                </a:moveTo>
                <a:cubicBezTo>
                  <a:pt x="73266" y="112358"/>
                  <a:pt x="73703" y="111309"/>
                  <a:pt x="73091" y="110697"/>
                </a:cubicBezTo>
                <a:cubicBezTo>
                  <a:pt x="72479" y="110086"/>
                  <a:pt x="71409" y="110523"/>
                  <a:pt x="71409" y="111397"/>
                </a:cubicBezTo>
                <a:cubicBezTo>
                  <a:pt x="71409" y="111921"/>
                  <a:pt x="71867" y="112358"/>
                  <a:pt x="72392" y="112358"/>
                </a:cubicBezTo>
                <a:close/>
                <a:moveTo>
                  <a:pt x="67563" y="112336"/>
                </a:moveTo>
                <a:cubicBezTo>
                  <a:pt x="68415" y="112336"/>
                  <a:pt x="68852" y="111309"/>
                  <a:pt x="68240" y="110719"/>
                </a:cubicBezTo>
                <a:cubicBezTo>
                  <a:pt x="67650" y="110108"/>
                  <a:pt x="66623" y="110545"/>
                  <a:pt x="66623" y="111375"/>
                </a:cubicBezTo>
                <a:cubicBezTo>
                  <a:pt x="66623" y="111921"/>
                  <a:pt x="67038" y="112336"/>
                  <a:pt x="67563" y="112336"/>
                </a:cubicBezTo>
                <a:close/>
                <a:moveTo>
                  <a:pt x="62734" y="112293"/>
                </a:moveTo>
                <a:cubicBezTo>
                  <a:pt x="63564" y="112293"/>
                  <a:pt x="63957" y="111309"/>
                  <a:pt x="63389" y="110741"/>
                </a:cubicBezTo>
                <a:cubicBezTo>
                  <a:pt x="62821" y="110173"/>
                  <a:pt x="61838" y="110566"/>
                  <a:pt x="61838" y="111397"/>
                </a:cubicBezTo>
                <a:cubicBezTo>
                  <a:pt x="61838" y="111877"/>
                  <a:pt x="62253" y="112293"/>
                  <a:pt x="62734" y="112293"/>
                </a:cubicBezTo>
                <a:close/>
                <a:moveTo>
                  <a:pt x="57927" y="112249"/>
                </a:moveTo>
                <a:cubicBezTo>
                  <a:pt x="58691" y="112249"/>
                  <a:pt x="59063" y="111309"/>
                  <a:pt x="58538" y="110785"/>
                </a:cubicBezTo>
                <a:cubicBezTo>
                  <a:pt x="57992" y="110239"/>
                  <a:pt x="57053" y="110610"/>
                  <a:pt x="57053" y="111397"/>
                </a:cubicBezTo>
                <a:cubicBezTo>
                  <a:pt x="57074" y="111856"/>
                  <a:pt x="57446" y="112249"/>
                  <a:pt x="57927" y="112249"/>
                </a:cubicBezTo>
                <a:close/>
                <a:moveTo>
                  <a:pt x="53098" y="112183"/>
                </a:moveTo>
                <a:cubicBezTo>
                  <a:pt x="53819" y="112183"/>
                  <a:pt x="54168" y="111309"/>
                  <a:pt x="53666" y="110807"/>
                </a:cubicBezTo>
                <a:cubicBezTo>
                  <a:pt x="53163" y="110304"/>
                  <a:pt x="52289" y="110676"/>
                  <a:pt x="52289" y="111397"/>
                </a:cubicBezTo>
                <a:cubicBezTo>
                  <a:pt x="52289" y="111834"/>
                  <a:pt x="52661" y="112183"/>
                  <a:pt x="53098" y="112183"/>
                </a:cubicBezTo>
                <a:close/>
                <a:moveTo>
                  <a:pt x="48268" y="112118"/>
                </a:moveTo>
                <a:cubicBezTo>
                  <a:pt x="48924" y="112096"/>
                  <a:pt x="49230" y="111331"/>
                  <a:pt x="48771" y="110872"/>
                </a:cubicBezTo>
                <a:cubicBezTo>
                  <a:pt x="48312" y="110413"/>
                  <a:pt x="47547" y="110741"/>
                  <a:pt x="47547" y="111397"/>
                </a:cubicBezTo>
                <a:cubicBezTo>
                  <a:pt x="47547" y="111790"/>
                  <a:pt x="47875" y="112118"/>
                  <a:pt x="48268" y="112118"/>
                </a:cubicBezTo>
                <a:close/>
                <a:moveTo>
                  <a:pt x="43439" y="112030"/>
                </a:moveTo>
                <a:cubicBezTo>
                  <a:pt x="44008" y="112030"/>
                  <a:pt x="44292" y="111331"/>
                  <a:pt x="43898" y="110938"/>
                </a:cubicBezTo>
                <a:cubicBezTo>
                  <a:pt x="43483" y="110523"/>
                  <a:pt x="42806" y="110807"/>
                  <a:pt x="42806" y="111397"/>
                </a:cubicBezTo>
                <a:cubicBezTo>
                  <a:pt x="42806" y="111746"/>
                  <a:pt x="43090" y="112030"/>
                  <a:pt x="43439" y="112030"/>
                </a:cubicBezTo>
                <a:close/>
                <a:moveTo>
                  <a:pt x="38610" y="111943"/>
                </a:moveTo>
                <a:cubicBezTo>
                  <a:pt x="39113" y="111943"/>
                  <a:pt x="39353" y="111353"/>
                  <a:pt x="39004" y="111003"/>
                </a:cubicBezTo>
                <a:cubicBezTo>
                  <a:pt x="38654" y="110654"/>
                  <a:pt x="38064" y="110894"/>
                  <a:pt x="38064" y="111397"/>
                </a:cubicBezTo>
                <a:cubicBezTo>
                  <a:pt x="38064" y="111681"/>
                  <a:pt x="38305" y="111943"/>
                  <a:pt x="38610" y="111943"/>
                </a:cubicBezTo>
                <a:close/>
                <a:moveTo>
                  <a:pt x="33781" y="111834"/>
                </a:moveTo>
                <a:cubicBezTo>
                  <a:pt x="34197" y="111834"/>
                  <a:pt x="34393" y="111353"/>
                  <a:pt x="34109" y="111069"/>
                </a:cubicBezTo>
                <a:cubicBezTo>
                  <a:pt x="33825" y="110763"/>
                  <a:pt x="33344" y="110982"/>
                  <a:pt x="33344" y="111397"/>
                </a:cubicBezTo>
                <a:cubicBezTo>
                  <a:pt x="33344" y="111637"/>
                  <a:pt x="33541" y="111834"/>
                  <a:pt x="33781" y="111834"/>
                </a:cubicBezTo>
                <a:close/>
                <a:moveTo>
                  <a:pt x="28974" y="111724"/>
                </a:moveTo>
                <a:cubicBezTo>
                  <a:pt x="29280" y="111724"/>
                  <a:pt x="29433" y="111353"/>
                  <a:pt x="29215" y="111135"/>
                </a:cubicBezTo>
                <a:cubicBezTo>
                  <a:pt x="28996" y="110916"/>
                  <a:pt x="28625" y="111069"/>
                  <a:pt x="28625" y="111397"/>
                </a:cubicBezTo>
                <a:cubicBezTo>
                  <a:pt x="28625" y="111572"/>
                  <a:pt x="28778" y="111724"/>
                  <a:pt x="28974" y="111724"/>
                </a:cubicBezTo>
                <a:close/>
                <a:moveTo>
                  <a:pt x="24145" y="111637"/>
                </a:moveTo>
                <a:cubicBezTo>
                  <a:pt x="24364" y="111637"/>
                  <a:pt x="24473" y="111375"/>
                  <a:pt x="24320" y="111222"/>
                </a:cubicBezTo>
                <a:cubicBezTo>
                  <a:pt x="24167" y="111047"/>
                  <a:pt x="23905" y="111178"/>
                  <a:pt x="23905" y="111397"/>
                </a:cubicBezTo>
                <a:cubicBezTo>
                  <a:pt x="23905" y="111528"/>
                  <a:pt x="24014" y="111637"/>
                  <a:pt x="24145" y="111637"/>
                </a:cubicBezTo>
                <a:close/>
                <a:moveTo>
                  <a:pt x="19316" y="111528"/>
                </a:moveTo>
                <a:cubicBezTo>
                  <a:pt x="19491" y="111528"/>
                  <a:pt x="19491" y="111244"/>
                  <a:pt x="19316" y="111244"/>
                </a:cubicBezTo>
                <a:cubicBezTo>
                  <a:pt x="19141" y="111244"/>
                  <a:pt x="19141" y="111528"/>
                  <a:pt x="19316" y="111528"/>
                </a:cubicBezTo>
                <a:close/>
                <a:moveTo>
                  <a:pt x="14487" y="111419"/>
                </a:moveTo>
                <a:cubicBezTo>
                  <a:pt x="14509" y="111419"/>
                  <a:pt x="14509" y="111397"/>
                  <a:pt x="14509" y="111397"/>
                </a:cubicBezTo>
                <a:cubicBezTo>
                  <a:pt x="14509" y="111375"/>
                  <a:pt x="14509" y="111353"/>
                  <a:pt x="14487" y="111353"/>
                </a:cubicBezTo>
                <a:cubicBezTo>
                  <a:pt x="14465" y="111353"/>
                  <a:pt x="14465" y="111375"/>
                  <a:pt x="14465" y="111397"/>
                </a:cubicBezTo>
                <a:cubicBezTo>
                  <a:pt x="14465" y="111397"/>
                  <a:pt x="14465" y="111419"/>
                  <a:pt x="14487" y="111419"/>
                </a:cubicBezTo>
                <a:close/>
                <a:moveTo>
                  <a:pt x="144784" y="106568"/>
                </a:moveTo>
                <a:lnTo>
                  <a:pt x="144784" y="106568"/>
                </a:lnTo>
                <a:cubicBezTo>
                  <a:pt x="144784" y="106546"/>
                  <a:pt x="144740" y="106546"/>
                  <a:pt x="144740" y="106568"/>
                </a:cubicBezTo>
                <a:lnTo>
                  <a:pt x="144762" y="106568"/>
                </a:lnTo>
                <a:close/>
                <a:moveTo>
                  <a:pt x="139955" y="106677"/>
                </a:moveTo>
                <a:cubicBezTo>
                  <a:pt x="140020" y="106655"/>
                  <a:pt x="140064" y="106611"/>
                  <a:pt x="140064" y="106568"/>
                </a:cubicBezTo>
                <a:cubicBezTo>
                  <a:pt x="140042" y="106437"/>
                  <a:pt x="139867" y="106437"/>
                  <a:pt x="139845" y="106568"/>
                </a:cubicBezTo>
                <a:cubicBezTo>
                  <a:pt x="139845" y="106611"/>
                  <a:pt x="139889" y="106677"/>
                  <a:pt x="139955" y="106677"/>
                </a:cubicBezTo>
                <a:close/>
                <a:moveTo>
                  <a:pt x="135126" y="106764"/>
                </a:moveTo>
                <a:cubicBezTo>
                  <a:pt x="135322" y="106764"/>
                  <a:pt x="135410" y="106546"/>
                  <a:pt x="135279" y="106393"/>
                </a:cubicBezTo>
                <a:cubicBezTo>
                  <a:pt x="135147" y="106262"/>
                  <a:pt x="134907" y="106371"/>
                  <a:pt x="134907" y="106568"/>
                </a:cubicBezTo>
                <a:cubicBezTo>
                  <a:pt x="134907" y="106677"/>
                  <a:pt x="135016" y="106764"/>
                  <a:pt x="135126" y="106764"/>
                </a:cubicBezTo>
                <a:close/>
                <a:moveTo>
                  <a:pt x="130297" y="106895"/>
                </a:moveTo>
                <a:cubicBezTo>
                  <a:pt x="130602" y="106895"/>
                  <a:pt x="130755" y="106524"/>
                  <a:pt x="130537" y="106327"/>
                </a:cubicBezTo>
                <a:cubicBezTo>
                  <a:pt x="130318" y="106109"/>
                  <a:pt x="129969" y="106262"/>
                  <a:pt x="129969" y="106568"/>
                </a:cubicBezTo>
                <a:cubicBezTo>
                  <a:pt x="129969" y="106742"/>
                  <a:pt x="130122" y="106895"/>
                  <a:pt x="130297" y="106895"/>
                </a:cubicBezTo>
                <a:close/>
                <a:moveTo>
                  <a:pt x="125467" y="107005"/>
                </a:moveTo>
                <a:cubicBezTo>
                  <a:pt x="125883" y="107005"/>
                  <a:pt x="126079" y="106524"/>
                  <a:pt x="125795" y="106240"/>
                </a:cubicBezTo>
                <a:cubicBezTo>
                  <a:pt x="125511" y="105956"/>
                  <a:pt x="125009" y="106153"/>
                  <a:pt x="125009" y="106568"/>
                </a:cubicBezTo>
                <a:cubicBezTo>
                  <a:pt x="125030" y="106808"/>
                  <a:pt x="125227" y="107005"/>
                  <a:pt x="125467" y="107005"/>
                </a:cubicBezTo>
                <a:close/>
                <a:moveTo>
                  <a:pt x="120638" y="107114"/>
                </a:moveTo>
                <a:cubicBezTo>
                  <a:pt x="121141" y="107114"/>
                  <a:pt x="121403" y="106524"/>
                  <a:pt x="121054" y="106153"/>
                </a:cubicBezTo>
                <a:cubicBezTo>
                  <a:pt x="120682" y="105803"/>
                  <a:pt x="120092" y="106065"/>
                  <a:pt x="120092" y="106568"/>
                </a:cubicBezTo>
                <a:cubicBezTo>
                  <a:pt x="120092" y="106874"/>
                  <a:pt x="120333" y="107114"/>
                  <a:pt x="120638" y="107114"/>
                </a:cubicBezTo>
                <a:close/>
                <a:moveTo>
                  <a:pt x="115831" y="107223"/>
                </a:moveTo>
                <a:cubicBezTo>
                  <a:pt x="116399" y="107223"/>
                  <a:pt x="116705" y="106502"/>
                  <a:pt x="116290" y="106087"/>
                </a:cubicBezTo>
                <a:cubicBezTo>
                  <a:pt x="115875" y="105694"/>
                  <a:pt x="115176" y="105978"/>
                  <a:pt x="115154" y="106568"/>
                </a:cubicBezTo>
                <a:cubicBezTo>
                  <a:pt x="115176" y="106917"/>
                  <a:pt x="115460" y="107223"/>
                  <a:pt x="115831" y="107223"/>
                </a:cubicBezTo>
                <a:close/>
                <a:moveTo>
                  <a:pt x="111002" y="107311"/>
                </a:moveTo>
                <a:cubicBezTo>
                  <a:pt x="111658" y="107311"/>
                  <a:pt x="112007" y="106502"/>
                  <a:pt x="111527" y="106021"/>
                </a:cubicBezTo>
                <a:cubicBezTo>
                  <a:pt x="111046" y="105563"/>
                  <a:pt x="110237" y="105890"/>
                  <a:pt x="110237" y="106568"/>
                </a:cubicBezTo>
                <a:cubicBezTo>
                  <a:pt x="110237" y="106983"/>
                  <a:pt x="110587" y="107311"/>
                  <a:pt x="111002" y="107311"/>
                </a:cubicBezTo>
                <a:close/>
                <a:moveTo>
                  <a:pt x="106173" y="107398"/>
                </a:moveTo>
                <a:cubicBezTo>
                  <a:pt x="106916" y="107398"/>
                  <a:pt x="107309" y="106480"/>
                  <a:pt x="106763" y="105956"/>
                </a:cubicBezTo>
                <a:cubicBezTo>
                  <a:pt x="106239" y="105431"/>
                  <a:pt x="105321" y="105803"/>
                  <a:pt x="105321" y="106568"/>
                </a:cubicBezTo>
                <a:cubicBezTo>
                  <a:pt x="105321" y="107027"/>
                  <a:pt x="105714" y="107398"/>
                  <a:pt x="106173" y="107398"/>
                </a:cubicBezTo>
                <a:close/>
                <a:moveTo>
                  <a:pt x="101344" y="107485"/>
                </a:moveTo>
                <a:cubicBezTo>
                  <a:pt x="102175" y="107485"/>
                  <a:pt x="102568" y="106480"/>
                  <a:pt x="102000" y="105912"/>
                </a:cubicBezTo>
                <a:cubicBezTo>
                  <a:pt x="101410" y="105322"/>
                  <a:pt x="100426" y="105737"/>
                  <a:pt x="100426" y="106568"/>
                </a:cubicBezTo>
                <a:cubicBezTo>
                  <a:pt x="100426" y="107070"/>
                  <a:pt x="100842" y="107485"/>
                  <a:pt x="101344" y="107485"/>
                </a:cubicBezTo>
                <a:close/>
                <a:moveTo>
                  <a:pt x="96515" y="107551"/>
                </a:moveTo>
                <a:cubicBezTo>
                  <a:pt x="97411" y="107551"/>
                  <a:pt x="97848" y="106480"/>
                  <a:pt x="97214" y="105847"/>
                </a:cubicBezTo>
                <a:cubicBezTo>
                  <a:pt x="96603" y="105235"/>
                  <a:pt x="95532" y="105672"/>
                  <a:pt x="95532" y="106568"/>
                </a:cubicBezTo>
                <a:cubicBezTo>
                  <a:pt x="95532" y="107114"/>
                  <a:pt x="95969" y="107551"/>
                  <a:pt x="96515" y="107551"/>
                </a:cubicBezTo>
                <a:close/>
                <a:moveTo>
                  <a:pt x="91686" y="107595"/>
                </a:moveTo>
                <a:cubicBezTo>
                  <a:pt x="92626" y="107595"/>
                  <a:pt x="93085" y="106480"/>
                  <a:pt x="92429" y="105825"/>
                </a:cubicBezTo>
                <a:cubicBezTo>
                  <a:pt x="91774" y="105169"/>
                  <a:pt x="90659" y="105628"/>
                  <a:pt x="90659" y="106568"/>
                </a:cubicBezTo>
                <a:cubicBezTo>
                  <a:pt x="90659" y="107136"/>
                  <a:pt x="91118" y="107595"/>
                  <a:pt x="91686" y="107595"/>
                </a:cubicBezTo>
                <a:close/>
                <a:moveTo>
                  <a:pt x="86857" y="107638"/>
                </a:moveTo>
                <a:cubicBezTo>
                  <a:pt x="87840" y="107638"/>
                  <a:pt x="88321" y="106458"/>
                  <a:pt x="87644" y="105781"/>
                </a:cubicBezTo>
                <a:cubicBezTo>
                  <a:pt x="86944" y="105082"/>
                  <a:pt x="85765" y="105584"/>
                  <a:pt x="85765" y="106546"/>
                </a:cubicBezTo>
                <a:cubicBezTo>
                  <a:pt x="85765" y="107158"/>
                  <a:pt x="86267" y="107638"/>
                  <a:pt x="86857" y="107638"/>
                </a:cubicBezTo>
                <a:close/>
                <a:moveTo>
                  <a:pt x="82050" y="107660"/>
                </a:moveTo>
                <a:cubicBezTo>
                  <a:pt x="83033" y="107660"/>
                  <a:pt x="83536" y="106480"/>
                  <a:pt x="82837" y="105781"/>
                </a:cubicBezTo>
                <a:cubicBezTo>
                  <a:pt x="82137" y="105060"/>
                  <a:pt x="80935" y="105563"/>
                  <a:pt x="80935" y="106568"/>
                </a:cubicBezTo>
                <a:cubicBezTo>
                  <a:pt x="80935" y="107179"/>
                  <a:pt x="81438" y="107660"/>
                  <a:pt x="82050" y="107660"/>
                </a:cubicBezTo>
                <a:close/>
                <a:moveTo>
                  <a:pt x="77221" y="107660"/>
                </a:moveTo>
                <a:cubicBezTo>
                  <a:pt x="78226" y="107660"/>
                  <a:pt x="78729" y="106458"/>
                  <a:pt x="78007" y="105737"/>
                </a:cubicBezTo>
                <a:cubicBezTo>
                  <a:pt x="77308" y="105038"/>
                  <a:pt x="76085" y="105541"/>
                  <a:pt x="76085" y="106546"/>
                </a:cubicBezTo>
                <a:cubicBezTo>
                  <a:pt x="76085" y="107158"/>
                  <a:pt x="76587" y="107660"/>
                  <a:pt x="77221" y="107660"/>
                </a:cubicBezTo>
                <a:close/>
                <a:moveTo>
                  <a:pt x="72392" y="107660"/>
                </a:moveTo>
                <a:cubicBezTo>
                  <a:pt x="73375" y="107660"/>
                  <a:pt x="73878" y="106480"/>
                  <a:pt x="73178" y="105759"/>
                </a:cubicBezTo>
                <a:cubicBezTo>
                  <a:pt x="72479" y="105060"/>
                  <a:pt x="71277" y="105563"/>
                  <a:pt x="71277" y="106568"/>
                </a:cubicBezTo>
                <a:cubicBezTo>
                  <a:pt x="71277" y="107179"/>
                  <a:pt x="71780" y="107660"/>
                  <a:pt x="72392" y="107660"/>
                </a:cubicBezTo>
                <a:close/>
                <a:moveTo>
                  <a:pt x="67563" y="107638"/>
                </a:moveTo>
                <a:cubicBezTo>
                  <a:pt x="68546" y="107638"/>
                  <a:pt x="69027" y="106458"/>
                  <a:pt x="68328" y="105781"/>
                </a:cubicBezTo>
                <a:cubicBezTo>
                  <a:pt x="67650" y="105082"/>
                  <a:pt x="66470" y="105584"/>
                  <a:pt x="66470" y="106546"/>
                </a:cubicBezTo>
                <a:cubicBezTo>
                  <a:pt x="66470" y="107158"/>
                  <a:pt x="66973" y="107638"/>
                  <a:pt x="67563" y="107638"/>
                </a:cubicBezTo>
                <a:close/>
                <a:moveTo>
                  <a:pt x="62734" y="107595"/>
                </a:moveTo>
                <a:cubicBezTo>
                  <a:pt x="63673" y="107595"/>
                  <a:pt x="64132" y="106480"/>
                  <a:pt x="63477" y="105825"/>
                </a:cubicBezTo>
                <a:cubicBezTo>
                  <a:pt x="62821" y="105169"/>
                  <a:pt x="61685" y="105628"/>
                  <a:pt x="61685" y="106568"/>
                </a:cubicBezTo>
                <a:cubicBezTo>
                  <a:pt x="61685" y="107136"/>
                  <a:pt x="62166" y="107595"/>
                  <a:pt x="62734" y="107595"/>
                </a:cubicBezTo>
                <a:close/>
                <a:moveTo>
                  <a:pt x="57905" y="107551"/>
                </a:moveTo>
                <a:cubicBezTo>
                  <a:pt x="58801" y="107551"/>
                  <a:pt x="59238" y="106480"/>
                  <a:pt x="58626" y="105847"/>
                </a:cubicBezTo>
                <a:cubicBezTo>
                  <a:pt x="57992" y="105235"/>
                  <a:pt x="56921" y="105672"/>
                  <a:pt x="56921" y="106568"/>
                </a:cubicBezTo>
                <a:cubicBezTo>
                  <a:pt x="56921" y="107114"/>
                  <a:pt x="57358" y="107551"/>
                  <a:pt x="57905" y="107551"/>
                </a:cubicBezTo>
                <a:close/>
                <a:moveTo>
                  <a:pt x="53098" y="107464"/>
                </a:moveTo>
                <a:cubicBezTo>
                  <a:pt x="53906" y="107464"/>
                  <a:pt x="54299" y="106480"/>
                  <a:pt x="53731" y="105912"/>
                </a:cubicBezTo>
                <a:cubicBezTo>
                  <a:pt x="53163" y="105344"/>
                  <a:pt x="52180" y="105737"/>
                  <a:pt x="52180" y="106568"/>
                </a:cubicBezTo>
                <a:cubicBezTo>
                  <a:pt x="52180" y="107070"/>
                  <a:pt x="52595" y="107464"/>
                  <a:pt x="53098" y="107464"/>
                </a:cubicBezTo>
                <a:close/>
                <a:moveTo>
                  <a:pt x="48268" y="107398"/>
                </a:moveTo>
                <a:cubicBezTo>
                  <a:pt x="49011" y="107398"/>
                  <a:pt x="49383" y="106480"/>
                  <a:pt x="48858" y="105956"/>
                </a:cubicBezTo>
                <a:cubicBezTo>
                  <a:pt x="48334" y="105431"/>
                  <a:pt x="47416" y="105803"/>
                  <a:pt x="47416" y="106568"/>
                </a:cubicBezTo>
                <a:cubicBezTo>
                  <a:pt x="47416" y="107027"/>
                  <a:pt x="47788" y="107398"/>
                  <a:pt x="48268" y="107398"/>
                </a:cubicBezTo>
                <a:close/>
                <a:moveTo>
                  <a:pt x="43439" y="107311"/>
                </a:moveTo>
                <a:cubicBezTo>
                  <a:pt x="44117" y="107311"/>
                  <a:pt x="44445" y="106502"/>
                  <a:pt x="43964" y="106021"/>
                </a:cubicBezTo>
                <a:cubicBezTo>
                  <a:pt x="43505" y="105541"/>
                  <a:pt x="42697" y="105890"/>
                  <a:pt x="42697" y="106568"/>
                </a:cubicBezTo>
                <a:cubicBezTo>
                  <a:pt x="42697" y="106983"/>
                  <a:pt x="43024" y="107311"/>
                  <a:pt x="43439" y="107311"/>
                </a:cubicBezTo>
                <a:close/>
                <a:moveTo>
                  <a:pt x="38610" y="107223"/>
                </a:moveTo>
                <a:cubicBezTo>
                  <a:pt x="39200" y="107223"/>
                  <a:pt x="39484" y="106502"/>
                  <a:pt x="39069" y="106087"/>
                </a:cubicBezTo>
                <a:cubicBezTo>
                  <a:pt x="38654" y="105694"/>
                  <a:pt x="37955" y="105978"/>
                  <a:pt x="37955" y="106568"/>
                </a:cubicBezTo>
                <a:cubicBezTo>
                  <a:pt x="37955" y="106917"/>
                  <a:pt x="38239" y="107223"/>
                  <a:pt x="38610" y="107223"/>
                </a:cubicBezTo>
                <a:close/>
                <a:moveTo>
                  <a:pt x="33781" y="107114"/>
                </a:moveTo>
                <a:cubicBezTo>
                  <a:pt x="34284" y="107114"/>
                  <a:pt x="34524" y="106524"/>
                  <a:pt x="34175" y="106174"/>
                </a:cubicBezTo>
                <a:cubicBezTo>
                  <a:pt x="33825" y="105825"/>
                  <a:pt x="33235" y="106065"/>
                  <a:pt x="33235" y="106568"/>
                </a:cubicBezTo>
                <a:cubicBezTo>
                  <a:pt x="33235" y="106874"/>
                  <a:pt x="33475" y="107114"/>
                  <a:pt x="33781" y="107114"/>
                </a:cubicBezTo>
                <a:close/>
                <a:moveTo>
                  <a:pt x="28952" y="107005"/>
                </a:moveTo>
                <a:cubicBezTo>
                  <a:pt x="29346" y="107005"/>
                  <a:pt x="29542" y="106524"/>
                  <a:pt x="29280" y="106240"/>
                </a:cubicBezTo>
                <a:cubicBezTo>
                  <a:pt x="28996" y="105956"/>
                  <a:pt x="28515" y="106174"/>
                  <a:pt x="28515" y="106568"/>
                </a:cubicBezTo>
                <a:cubicBezTo>
                  <a:pt x="28515" y="106808"/>
                  <a:pt x="28712" y="107005"/>
                  <a:pt x="28952" y="107005"/>
                </a:cubicBezTo>
                <a:close/>
                <a:moveTo>
                  <a:pt x="24123" y="106874"/>
                </a:moveTo>
                <a:cubicBezTo>
                  <a:pt x="24429" y="106874"/>
                  <a:pt x="24560" y="106524"/>
                  <a:pt x="24364" y="106327"/>
                </a:cubicBezTo>
                <a:cubicBezTo>
                  <a:pt x="24167" y="106131"/>
                  <a:pt x="23817" y="106262"/>
                  <a:pt x="23817" y="106568"/>
                </a:cubicBezTo>
                <a:cubicBezTo>
                  <a:pt x="23817" y="106742"/>
                  <a:pt x="23949" y="106874"/>
                  <a:pt x="24123" y="106874"/>
                </a:cubicBezTo>
                <a:close/>
                <a:moveTo>
                  <a:pt x="19316" y="106764"/>
                </a:moveTo>
                <a:cubicBezTo>
                  <a:pt x="19491" y="106764"/>
                  <a:pt x="19600" y="106546"/>
                  <a:pt x="19469" y="106415"/>
                </a:cubicBezTo>
                <a:cubicBezTo>
                  <a:pt x="19316" y="106262"/>
                  <a:pt x="19098" y="106371"/>
                  <a:pt x="19098" y="106568"/>
                </a:cubicBezTo>
                <a:cubicBezTo>
                  <a:pt x="19098" y="106677"/>
                  <a:pt x="19185" y="106764"/>
                  <a:pt x="19316" y="106764"/>
                </a:cubicBezTo>
                <a:close/>
                <a:moveTo>
                  <a:pt x="14487" y="106655"/>
                </a:moveTo>
                <a:cubicBezTo>
                  <a:pt x="14531" y="106655"/>
                  <a:pt x="14575" y="106611"/>
                  <a:pt x="14575" y="106568"/>
                </a:cubicBezTo>
                <a:cubicBezTo>
                  <a:pt x="14575" y="106502"/>
                  <a:pt x="14531" y="106458"/>
                  <a:pt x="14487" y="106458"/>
                </a:cubicBezTo>
                <a:cubicBezTo>
                  <a:pt x="14422" y="106458"/>
                  <a:pt x="14378" y="106502"/>
                  <a:pt x="14378" y="106568"/>
                </a:cubicBezTo>
                <a:cubicBezTo>
                  <a:pt x="14400" y="106611"/>
                  <a:pt x="14443" y="106655"/>
                  <a:pt x="14487" y="106655"/>
                </a:cubicBezTo>
                <a:close/>
                <a:moveTo>
                  <a:pt x="144762" y="101782"/>
                </a:moveTo>
                <a:cubicBezTo>
                  <a:pt x="144849" y="101782"/>
                  <a:pt x="144718" y="101651"/>
                  <a:pt x="144718" y="101739"/>
                </a:cubicBezTo>
                <a:cubicBezTo>
                  <a:pt x="144718" y="101760"/>
                  <a:pt x="144740" y="101782"/>
                  <a:pt x="144762" y="101782"/>
                </a:cubicBezTo>
                <a:close/>
                <a:moveTo>
                  <a:pt x="139955" y="101913"/>
                </a:moveTo>
                <a:cubicBezTo>
                  <a:pt x="140042" y="101913"/>
                  <a:pt x="140108" y="101826"/>
                  <a:pt x="140108" y="101739"/>
                </a:cubicBezTo>
                <a:cubicBezTo>
                  <a:pt x="140129" y="101586"/>
                  <a:pt x="139933" y="101498"/>
                  <a:pt x="139823" y="101608"/>
                </a:cubicBezTo>
                <a:cubicBezTo>
                  <a:pt x="139714" y="101717"/>
                  <a:pt x="139780" y="101913"/>
                  <a:pt x="139955" y="101913"/>
                </a:cubicBezTo>
                <a:close/>
                <a:moveTo>
                  <a:pt x="135126" y="102023"/>
                </a:moveTo>
                <a:cubicBezTo>
                  <a:pt x="135388" y="102023"/>
                  <a:pt x="135519" y="101717"/>
                  <a:pt x="135322" y="101520"/>
                </a:cubicBezTo>
                <a:cubicBezTo>
                  <a:pt x="135147" y="101345"/>
                  <a:pt x="134820" y="101476"/>
                  <a:pt x="134820" y="101739"/>
                </a:cubicBezTo>
                <a:cubicBezTo>
                  <a:pt x="134820" y="101892"/>
                  <a:pt x="134951" y="102023"/>
                  <a:pt x="135126" y="102023"/>
                </a:cubicBezTo>
                <a:close/>
                <a:moveTo>
                  <a:pt x="130297" y="102154"/>
                </a:moveTo>
                <a:cubicBezTo>
                  <a:pt x="130668" y="102154"/>
                  <a:pt x="130843" y="101695"/>
                  <a:pt x="130581" y="101433"/>
                </a:cubicBezTo>
                <a:cubicBezTo>
                  <a:pt x="130318" y="101171"/>
                  <a:pt x="129881" y="101367"/>
                  <a:pt x="129881" y="101739"/>
                </a:cubicBezTo>
                <a:cubicBezTo>
                  <a:pt x="129881" y="101957"/>
                  <a:pt x="130056" y="102154"/>
                  <a:pt x="130297" y="102154"/>
                </a:cubicBezTo>
                <a:close/>
                <a:moveTo>
                  <a:pt x="125467" y="102263"/>
                </a:moveTo>
                <a:cubicBezTo>
                  <a:pt x="125948" y="102263"/>
                  <a:pt x="126189" y="101673"/>
                  <a:pt x="125861" y="101345"/>
                </a:cubicBezTo>
                <a:cubicBezTo>
                  <a:pt x="125511" y="100996"/>
                  <a:pt x="124921" y="101236"/>
                  <a:pt x="124921" y="101717"/>
                </a:cubicBezTo>
                <a:cubicBezTo>
                  <a:pt x="124921" y="102023"/>
                  <a:pt x="125162" y="102263"/>
                  <a:pt x="125467" y="102263"/>
                </a:cubicBezTo>
                <a:close/>
                <a:moveTo>
                  <a:pt x="120638" y="102372"/>
                </a:moveTo>
                <a:cubicBezTo>
                  <a:pt x="121207" y="102372"/>
                  <a:pt x="121491" y="101673"/>
                  <a:pt x="121097" y="101280"/>
                </a:cubicBezTo>
                <a:cubicBezTo>
                  <a:pt x="120682" y="100865"/>
                  <a:pt x="120005" y="101171"/>
                  <a:pt x="120005" y="101739"/>
                </a:cubicBezTo>
                <a:cubicBezTo>
                  <a:pt x="120005" y="102088"/>
                  <a:pt x="120289" y="102372"/>
                  <a:pt x="120638" y="102372"/>
                </a:cubicBezTo>
                <a:close/>
                <a:moveTo>
                  <a:pt x="115809" y="102482"/>
                </a:moveTo>
                <a:cubicBezTo>
                  <a:pt x="116487" y="102482"/>
                  <a:pt x="116815" y="101673"/>
                  <a:pt x="116334" y="101192"/>
                </a:cubicBezTo>
                <a:cubicBezTo>
                  <a:pt x="115875" y="100733"/>
                  <a:pt x="115066" y="101061"/>
                  <a:pt x="115066" y="101739"/>
                </a:cubicBezTo>
                <a:cubicBezTo>
                  <a:pt x="115066" y="102154"/>
                  <a:pt x="115394" y="102482"/>
                  <a:pt x="115809" y="102482"/>
                </a:cubicBezTo>
                <a:close/>
                <a:moveTo>
                  <a:pt x="111002" y="102591"/>
                </a:moveTo>
                <a:cubicBezTo>
                  <a:pt x="111767" y="102591"/>
                  <a:pt x="112138" y="101673"/>
                  <a:pt x="111614" y="101127"/>
                </a:cubicBezTo>
                <a:cubicBezTo>
                  <a:pt x="111068" y="100581"/>
                  <a:pt x="110150" y="100974"/>
                  <a:pt x="110150" y="101739"/>
                </a:cubicBezTo>
                <a:cubicBezTo>
                  <a:pt x="110150" y="102219"/>
                  <a:pt x="110522" y="102591"/>
                  <a:pt x="111002" y="102591"/>
                </a:cubicBezTo>
                <a:close/>
                <a:moveTo>
                  <a:pt x="106173" y="102700"/>
                </a:moveTo>
                <a:cubicBezTo>
                  <a:pt x="107025" y="102700"/>
                  <a:pt x="107441" y="101673"/>
                  <a:pt x="106851" y="101061"/>
                </a:cubicBezTo>
                <a:cubicBezTo>
                  <a:pt x="106239" y="100471"/>
                  <a:pt x="105234" y="100886"/>
                  <a:pt x="105234" y="101739"/>
                </a:cubicBezTo>
                <a:cubicBezTo>
                  <a:pt x="105234" y="102263"/>
                  <a:pt x="105649" y="102700"/>
                  <a:pt x="106173" y="102700"/>
                </a:cubicBezTo>
                <a:close/>
                <a:moveTo>
                  <a:pt x="101344" y="102787"/>
                </a:moveTo>
                <a:cubicBezTo>
                  <a:pt x="102284" y="102787"/>
                  <a:pt x="102743" y="101651"/>
                  <a:pt x="102087" y="100996"/>
                </a:cubicBezTo>
                <a:cubicBezTo>
                  <a:pt x="101432" y="100340"/>
                  <a:pt x="100317" y="100799"/>
                  <a:pt x="100317" y="101739"/>
                </a:cubicBezTo>
                <a:cubicBezTo>
                  <a:pt x="100295" y="102307"/>
                  <a:pt x="100776" y="102787"/>
                  <a:pt x="101344" y="102787"/>
                </a:cubicBezTo>
                <a:close/>
                <a:moveTo>
                  <a:pt x="96537" y="102875"/>
                </a:moveTo>
                <a:cubicBezTo>
                  <a:pt x="97520" y="102875"/>
                  <a:pt x="98023" y="101651"/>
                  <a:pt x="97324" y="100952"/>
                </a:cubicBezTo>
                <a:cubicBezTo>
                  <a:pt x="96603" y="100253"/>
                  <a:pt x="95401" y="100755"/>
                  <a:pt x="95401" y="101739"/>
                </a:cubicBezTo>
                <a:cubicBezTo>
                  <a:pt x="95401" y="102372"/>
                  <a:pt x="95903" y="102875"/>
                  <a:pt x="96537" y="102875"/>
                </a:cubicBezTo>
                <a:close/>
                <a:moveTo>
                  <a:pt x="91708" y="102919"/>
                </a:moveTo>
                <a:cubicBezTo>
                  <a:pt x="92757" y="102919"/>
                  <a:pt x="93281" y="101651"/>
                  <a:pt x="92538" y="100908"/>
                </a:cubicBezTo>
                <a:cubicBezTo>
                  <a:pt x="91795" y="100165"/>
                  <a:pt x="90528" y="100690"/>
                  <a:pt x="90528" y="101739"/>
                </a:cubicBezTo>
                <a:cubicBezTo>
                  <a:pt x="90528" y="102394"/>
                  <a:pt x="91052" y="102919"/>
                  <a:pt x="91708" y="102919"/>
                </a:cubicBezTo>
                <a:close/>
                <a:moveTo>
                  <a:pt x="86879" y="102984"/>
                </a:moveTo>
                <a:cubicBezTo>
                  <a:pt x="87971" y="102984"/>
                  <a:pt x="88518" y="101651"/>
                  <a:pt x="87753" y="100865"/>
                </a:cubicBezTo>
                <a:cubicBezTo>
                  <a:pt x="86966" y="100100"/>
                  <a:pt x="85633" y="100646"/>
                  <a:pt x="85633" y="101739"/>
                </a:cubicBezTo>
                <a:cubicBezTo>
                  <a:pt x="85633" y="102416"/>
                  <a:pt x="86202" y="102984"/>
                  <a:pt x="86879" y="102984"/>
                </a:cubicBezTo>
                <a:close/>
                <a:moveTo>
                  <a:pt x="82050" y="103006"/>
                </a:moveTo>
                <a:cubicBezTo>
                  <a:pt x="83164" y="103006"/>
                  <a:pt x="83732" y="101651"/>
                  <a:pt x="82946" y="100865"/>
                </a:cubicBezTo>
                <a:cubicBezTo>
                  <a:pt x="82159" y="100056"/>
                  <a:pt x="80783" y="100624"/>
                  <a:pt x="80783" y="101739"/>
                </a:cubicBezTo>
                <a:cubicBezTo>
                  <a:pt x="80783" y="102438"/>
                  <a:pt x="81351" y="103006"/>
                  <a:pt x="82050" y="103006"/>
                </a:cubicBezTo>
                <a:close/>
                <a:moveTo>
                  <a:pt x="77221" y="103006"/>
                </a:moveTo>
                <a:cubicBezTo>
                  <a:pt x="78357" y="103006"/>
                  <a:pt x="78925" y="101629"/>
                  <a:pt x="78117" y="100843"/>
                </a:cubicBezTo>
                <a:cubicBezTo>
                  <a:pt x="77308" y="100034"/>
                  <a:pt x="75954" y="100602"/>
                  <a:pt x="75954" y="101739"/>
                </a:cubicBezTo>
                <a:cubicBezTo>
                  <a:pt x="75954" y="102438"/>
                  <a:pt x="76522" y="103006"/>
                  <a:pt x="77221" y="103006"/>
                </a:cubicBezTo>
                <a:close/>
                <a:moveTo>
                  <a:pt x="72392" y="103006"/>
                </a:moveTo>
                <a:cubicBezTo>
                  <a:pt x="73528" y="103006"/>
                  <a:pt x="74074" y="101651"/>
                  <a:pt x="73288" y="100865"/>
                </a:cubicBezTo>
                <a:cubicBezTo>
                  <a:pt x="72501" y="100056"/>
                  <a:pt x="71146" y="100624"/>
                  <a:pt x="71146" y="101739"/>
                </a:cubicBezTo>
                <a:cubicBezTo>
                  <a:pt x="71146" y="102438"/>
                  <a:pt x="71693" y="103006"/>
                  <a:pt x="72392" y="103006"/>
                </a:cubicBezTo>
                <a:close/>
                <a:moveTo>
                  <a:pt x="67563" y="102984"/>
                </a:moveTo>
                <a:cubicBezTo>
                  <a:pt x="68677" y="102984"/>
                  <a:pt x="69223" y="101651"/>
                  <a:pt x="68437" y="100865"/>
                </a:cubicBezTo>
                <a:cubicBezTo>
                  <a:pt x="67672" y="100100"/>
                  <a:pt x="66339" y="100646"/>
                  <a:pt x="66339" y="101739"/>
                </a:cubicBezTo>
                <a:cubicBezTo>
                  <a:pt x="66339" y="102416"/>
                  <a:pt x="66885" y="102984"/>
                  <a:pt x="67563" y="102984"/>
                </a:cubicBezTo>
                <a:close/>
                <a:moveTo>
                  <a:pt x="62734" y="102919"/>
                </a:moveTo>
                <a:cubicBezTo>
                  <a:pt x="63804" y="102919"/>
                  <a:pt x="64329" y="101651"/>
                  <a:pt x="63586" y="100908"/>
                </a:cubicBezTo>
                <a:cubicBezTo>
                  <a:pt x="62843" y="100165"/>
                  <a:pt x="61576" y="100690"/>
                  <a:pt x="61576" y="101739"/>
                </a:cubicBezTo>
                <a:cubicBezTo>
                  <a:pt x="61576" y="102394"/>
                  <a:pt x="62100" y="102919"/>
                  <a:pt x="62734" y="102919"/>
                </a:cubicBezTo>
                <a:close/>
                <a:moveTo>
                  <a:pt x="57927" y="102853"/>
                </a:moveTo>
                <a:cubicBezTo>
                  <a:pt x="58910" y="102853"/>
                  <a:pt x="59412" y="101651"/>
                  <a:pt x="58713" y="100952"/>
                </a:cubicBezTo>
                <a:cubicBezTo>
                  <a:pt x="58014" y="100253"/>
                  <a:pt x="56812" y="100755"/>
                  <a:pt x="56812" y="101739"/>
                </a:cubicBezTo>
                <a:cubicBezTo>
                  <a:pt x="56812" y="102350"/>
                  <a:pt x="57315" y="102853"/>
                  <a:pt x="57927" y="102853"/>
                </a:cubicBezTo>
                <a:close/>
                <a:moveTo>
                  <a:pt x="53098" y="102766"/>
                </a:moveTo>
                <a:cubicBezTo>
                  <a:pt x="54015" y="102766"/>
                  <a:pt x="54474" y="101673"/>
                  <a:pt x="53819" y="101018"/>
                </a:cubicBezTo>
                <a:cubicBezTo>
                  <a:pt x="53163" y="100362"/>
                  <a:pt x="52071" y="100821"/>
                  <a:pt x="52071" y="101739"/>
                </a:cubicBezTo>
                <a:cubicBezTo>
                  <a:pt x="52071" y="102307"/>
                  <a:pt x="52529" y="102766"/>
                  <a:pt x="53098" y="102766"/>
                </a:cubicBezTo>
                <a:close/>
                <a:moveTo>
                  <a:pt x="48268" y="102700"/>
                </a:moveTo>
                <a:cubicBezTo>
                  <a:pt x="49121" y="102700"/>
                  <a:pt x="49536" y="101673"/>
                  <a:pt x="48946" y="101061"/>
                </a:cubicBezTo>
                <a:cubicBezTo>
                  <a:pt x="48334" y="100471"/>
                  <a:pt x="47307" y="100886"/>
                  <a:pt x="47307" y="101739"/>
                </a:cubicBezTo>
                <a:cubicBezTo>
                  <a:pt x="47307" y="102263"/>
                  <a:pt x="47744" y="102700"/>
                  <a:pt x="48268" y="102700"/>
                </a:cubicBezTo>
                <a:close/>
                <a:moveTo>
                  <a:pt x="43439" y="102591"/>
                </a:moveTo>
                <a:cubicBezTo>
                  <a:pt x="44204" y="102591"/>
                  <a:pt x="44576" y="101673"/>
                  <a:pt x="44051" y="101149"/>
                </a:cubicBezTo>
                <a:cubicBezTo>
                  <a:pt x="43505" y="100602"/>
                  <a:pt x="42609" y="100996"/>
                  <a:pt x="42609" y="101739"/>
                </a:cubicBezTo>
                <a:cubicBezTo>
                  <a:pt x="42609" y="102219"/>
                  <a:pt x="42981" y="102591"/>
                  <a:pt x="43439" y="102591"/>
                </a:cubicBezTo>
                <a:close/>
                <a:moveTo>
                  <a:pt x="38610" y="102503"/>
                </a:moveTo>
                <a:cubicBezTo>
                  <a:pt x="39288" y="102503"/>
                  <a:pt x="39616" y="101695"/>
                  <a:pt x="39135" y="101214"/>
                </a:cubicBezTo>
                <a:cubicBezTo>
                  <a:pt x="38676" y="100733"/>
                  <a:pt x="37867" y="101083"/>
                  <a:pt x="37867" y="101739"/>
                </a:cubicBezTo>
                <a:cubicBezTo>
                  <a:pt x="37867" y="102154"/>
                  <a:pt x="38195" y="102482"/>
                  <a:pt x="38610" y="102503"/>
                </a:cubicBezTo>
                <a:close/>
                <a:moveTo>
                  <a:pt x="33781" y="102372"/>
                </a:moveTo>
                <a:cubicBezTo>
                  <a:pt x="34350" y="102372"/>
                  <a:pt x="34634" y="101695"/>
                  <a:pt x="34240" y="101302"/>
                </a:cubicBezTo>
                <a:cubicBezTo>
                  <a:pt x="33847" y="100908"/>
                  <a:pt x="33170" y="101192"/>
                  <a:pt x="33170" y="101739"/>
                </a:cubicBezTo>
                <a:cubicBezTo>
                  <a:pt x="33170" y="102088"/>
                  <a:pt x="33454" y="102372"/>
                  <a:pt x="33781" y="102372"/>
                </a:cubicBezTo>
                <a:close/>
                <a:moveTo>
                  <a:pt x="28974" y="102263"/>
                </a:moveTo>
                <a:cubicBezTo>
                  <a:pt x="29433" y="102263"/>
                  <a:pt x="29673" y="101695"/>
                  <a:pt x="29346" y="101367"/>
                </a:cubicBezTo>
                <a:cubicBezTo>
                  <a:pt x="28996" y="101039"/>
                  <a:pt x="28450" y="101280"/>
                  <a:pt x="28450" y="101739"/>
                </a:cubicBezTo>
                <a:cubicBezTo>
                  <a:pt x="28450" y="102023"/>
                  <a:pt x="28668" y="102263"/>
                  <a:pt x="28974" y="102263"/>
                </a:cubicBezTo>
                <a:close/>
                <a:moveTo>
                  <a:pt x="24145" y="102154"/>
                </a:moveTo>
                <a:cubicBezTo>
                  <a:pt x="24495" y="102154"/>
                  <a:pt x="24670" y="101717"/>
                  <a:pt x="24429" y="101455"/>
                </a:cubicBezTo>
                <a:cubicBezTo>
                  <a:pt x="24167" y="101214"/>
                  <a:pt x="23730" y="101389"/>
                  <a:pt x="23730" y="101739"/>
                </a:cubicBezTo>
                <a:cubicBezTo>
                  <a:pt x="23730" y="101957"/>
                  <a:pt x="23927" y="102154"/>
                  <a:pt x="24145" y="102154"/>
                </a:cubicBezTo>
                <a:close/>
                <a:moveTo>
                  <a:pt x="19316" y="102023"/>
                </a:moveTo>
                <a:cubicBezTo>
                  <a:pt x="19556" y="102023"/>
                  <a:pt x="19688" y="101739"/>
                  <a:pt x="19513" y="101564"/>
                </a:cubicBezTo>
                <a:cubicBezTo>
                  <a:pt x="19338" y="101389"/>
                  <a:pt x="19032" y="101498"/>
                  <a:pt x="19032" y="101760"/>
                </a:cubicBezTo>
                <a:cubicBezTo>
                  <a:pt x="19032" y="101913"/>
                  <a:pt x="19163" y="102023"/>
                  <a:pt x="19316" y="102023"/>
                </a:cubicBezTo>
                <a:close/>
                <a:moveTo>
                  <a:pt x="14487" y="101913"/>
                </a:moveTo>
                <a:cubicBezTo>
                  <a:pt x="14575" y="101913"/>
                  <a:pt x="14640" y="101826"/>
                  <a:pt x="14640" y="101739"/>
                </a:cubicBezTo>
                <a:cubicBezTo>
                  <a:pt x="14640" y="101651"/>
                  <a:pt x="14575" y="101586"/>
                  <a:pt x="14487" y="101586"/>
                </a:cubicBezTo>
                <a:cubicBezTo>
                  <a:pt x="14400" y="101586"/>
                  <a:pt x="14334" y="101651"/>
                  <a:pt x="14334" y="101739"/>
                </a:cubicBezTo>
                <a:cubicBezTo>
                  <a:pt x="14334" y="101826"/>
                  <a:pt x="14400" y="101913"/>
                  <a:pt x="14487" y="101913"/>
                </a:cubicBezTo>
                <a:close/>
                <a:moveTo>
                  <a:pt x="9658" y="101782"/>
                </a:moveTo>
                <a:cubicBezTo>
                  <a:pt x="9724" y="101782"/>
                  <a:pt x="9724" y="101695"/>
                  <a:pt x="9658" y="101695"/>
                </a:cubicBezTo>
                <a:cubicBezTo>
                  <a:pt x="9614" y="101695"/>
                  <a:pt x="9614" y="101782"/>
                  <a:pt x="9658" y="101782"/>
                </a:cubicBezTo>
                <a:close/>
                <a:moveTo>
                  <a:pt x="149613" y="96931"/>
                </a:moveTo>
                <a:cubicBezTo>
                  <a:pt x="149635" y="96931"/>
                  <a:pt x="149635" y="96888"/>
                  <a:pt x="149613" y="96888"/>
                </a:cubicBezTo>
                <a:cubicBezTo>
                  <a:pt x="149591" y="96888"/>
                  <a:pt x="149591" y="96931"/>
                  <a:pt x="149613" y="96931"/>
                </a:cubicBezTo>
                <a:close/>
                <a:moveTo>
                  <a:pt x="144784" y="97019"/>
                </a:moveTo>
                <a:cubicBezTo>
                  <a:pt x="144958" y="97019"/>
                  <a:pt x="144674" y="96735"/>
                  <a:pt x="144674" y="96910"/>
                </a:cubicBezTo>
                <a:cubicBezTo>
                  <a:pt x="144674" y="96975"/>
                  <a:pt x="144718" y="97019"/>
                  <a:pt x="144784" y="97019"/>
                </a:cubicBezTo>
                <a:close/>
                <a:moveTo>
                  <a:pt x="139955" y="97128"/>
                </a:moveTo>
                <a:cubicBezTo>
                  <a:pt x="140151" y="97128"/>
                  <a:pt x="140261" y="96888"/>
                  <a:pt x="140108" y="96735"/>
                </a:cubicBezTo>
                <a:cubicBezTo>
                  <a:pt x="139976" y="96604"/>
                  <a:pt x="139736" y="96713"/>
                  <a:pt x="139736" y="96910"/>
                </a:cubicBezTo>
                <a:cubicBezTo>
                  <a:pt x="139736" y="97041"/>
                  <a:pt x="139823" y="97128"/>
                  <a:pt x="139955" y="97128"/>
                </a:cubicBezTo>
                <a:close/>
                <a:moveTo>
                  <a:pt x="135126" y="97281"/>
                </a:moveTo>
                <a:cubicBezTo>
                  <a:pt x="135453" y="97259"/>
                  <a:pt x="135606" y="96888"/>
                  <a:pt x="135388" y="96647"/>
                </a:cubicBezTo>
                <a:cubicBezTo>
                  <a:pt x="135169" y="96429"/>
                  <a:pt x="134776" y="96582"/>
                  <a:pt x="134776" y="96910"/>
                </a:cubicBezTo>
                <a:cubicBezTo>
                  <a:pt x="134776" y="97106"/>
                  <a:pt x="134929" y="97281"/>
                  <a:pt x="135126" y="97281"/>
                </a:cubicBezTo>
                <a:close/>
                <a:moveTo>
                  <a:pt x="130297" y="97412"/>
                </a:moveTo>
                <a:cubicBezTo>
                  <a:pt x="130755" y="97390"/>
                  <a:pt x="130952" y="96866"/>
                  <a:pt x="130646" y="96560"/>
                </a:cubicBezTo>
                <a:cubicBezTo>
                  <a:pt x="130340" y="96254"/>
                  <a:pt x="129816" y="96473"/>
                  <a:pt x="129816" y="96910"/>
                </a:cubicBezTo>
                <a:cubicBezTo>
                  <a:pt x="129816" y="97172"/>
                  <a:pt x="130034" y="97412"/>
                  <a:pt x="130297" y="97412"/>
                </a:cubicBezTo>
                <a:close/>
                <a:moveTo>
                  <a:pt x="125489" y="97521"/>
                </a:moveTo>
                <a:cubicBezTo>
                  <a:pt x="126036" y="97521"/>
                  <a:pt x="126298" y="96866"/>
                  <a:pt x="125905" y="96473"/>
                </a:cubicBezTo>
                <a:cubicBezTo>
                  <a:pt x="125533" y="96079"/>
                  <a:pt x="124856" y="96363"/>
                  <a:pt x="124856" y="96910"/>
                </a:cubicBezTo>
                <a:cubicBezTo>
                  <a:pt x="124856" y="97237"/>
                  <a:pt x="125140" y="97521"/>
                  <a:pt x="125489" y="97521"/>
                </a:cubicBezTo>
                <a:close/>
                <a:moveTo>
                  <a:pt x="120660" y="97631"/>
                </a:moveTo>
                <a:cubicBezTo>
                  <a:pt x="121294" y="97631"/>
                  <a:pt x="121622" y="96844"/>
                  <a:pt x="121163" y="96385"/>
                </a:cubicBezTo>
                <a:cubicBezTo>
                  <a:pt x="120704" y="95948"/>
                  <a:pt x="119939" y="96254"/>
                  <a:pt x="119939" y="96910"/>
                </a:cubicBezTo>
                <a:cubicBezTo>
                  <a:pt x="119939" y="97303"/>
                  <a:pt x="120245" y="97631"/>
                  <a:pt x="120660" y="97631"/>
                </a:cubicBezTo>
                <a:close/>
                <a:moveTo>
                  <a:pt x="115831" y="97762"/>
                </a:moveTo>
                <a:cubicBezTo>
                  <a:pt x="116574" y="97740"/>
                  <a:pt x="116968" y="96844"/>
                  <a:pt x="116421" y="96320"/>
                </a:cubicBezTo>
                <a:cubicBezTo>
                  <a:pt x="115897" y="95773"/>
                  <a:pt x="114979" y="96145"/>
                  <a:pt x="114979" y="96910"/>
                </a:cubicBezTo>
                <a:cubicBezTo>
                  <a:pt x="114979" y="97368"/>
                  <a:pt x="115372" y="97762"/>
                  <a:pt x="115831" y="97762"/>
                </a:cubicBezTo>
                <a:close/>
                <a:moveTo>
                  <a:pt x="111002" y="97849"/>
                </a:moveTo>
                <a:cubicBezTo>
                  <a:pt x="111854" y="97849"/>
                  <a:pt x="112270" y="96844"/>
                  <a:pt x="111680" y="96232"/>
                </a:cubicBezTo>
                <a:cubicBezTo>
                  <a:pt x="111068" y="95642"/>
                  <a:pt x="110041" y="96057"/>
                  <a:pt x="110041" y="96910"/>
                </a:cubicBezTo>
                <a:cubicBezTo>
                  <a:pt x="110041" y="97434"/>
                  <a:pt x="110478" y="97849"/>
                  <a:pt x="111002" y="97849"/>
                </a:cubicBezTo>
                <a:close/>
                <a:moveTo>
                  <a:pt x="106173" y="97958"/>
                </a:moveTo>
                <a:cubicBezTo>
                  <a:pt x="107113" y="97958"/>
                  <a:pt x="107594" y="96822"/>
                  <a:pt x="106916" y="96167"/>
                </a:cubicBezTo>
                <a:cubicBezTo>
                  <a:pt x="106261" y="95489"/>
                  <a:pt x="105124" y="95970"/>
                  <a:pt x="105124" y="96910"/>
                </a:cubicBezTo>
                <a:cubicBezTo>
                  <a:pt x="105124" y="97500"/>
                  <a:pt x="105583" y="97958"/>
                  <a:pt x="106173" y="97958"/>
                </a:cubicBezTo>
                <a:close/>
                <a:moveTo>
                  <a:pt x="101344" y="98046"/>
                </a:moveTo>
                <a:cubicBezTo>
                  <a:pt x="102371" y="98046"/>
                  <a:pt x="102896" y="96822"/>
                  <a:pt x="102153" y="96101"/>
                </a:cubicBezTo>
                <a:cubicBezTo>
                  <a:pt x="101432" y="95380"/>
                  <a:pt x="100208" y="95883"/>
                  <a:pt x="100208" y="96910"/>
                </a:cubicBezTo>
                <a:cubicBezTo>
                  <a:pt x="100208" y="97543"/>
                  <a:pt x="100710" y="98046"/>
                  <a:pt x="101344" y="98046"/>
                </a:cubicBezTo>
                <a:close/>
                <a:moveTo>
                  <a:pt x="96515" y="98155"/>
                </a:moveTo>
                <a:cubicBezTo>
                  <a:pt x="97630" y="98155"/>
                  <a:pt x="98198" y="96800"/>
                  <a:pt x="97411" y="96036"/>
                </a:cubicBezTo>
                <a:cubicBezTo>
                  <a:pt x="96624" y="95249"/>
                  <a:pt x="95270" y="95795"/>
                  <a:pt x="95270" y="96910"/>
                </a:cubicBezTo>
                <a:cubicBezTo>
                  <a:pt x="95291" y="97587"/>
                  <a:pt x="95838" y="98155"/>
                  <a:pt x="96515" y="98155"/>
                </a:cubicBezTo>
                <a:close/>
                <a:moveTo>
                  <a:pt x="91708" y="98221"/>
                </a:moveTo>
                <a:cubicBezTo>
                  <a:pt x="92866" y="98221"/>
                  <a:pt x="93456" y="96800"/>
                  <a:pt x="92626" y="95970"/>
                </a:cubicBezTo>
                <a:cubicBezTo>
                  <a:pt x="91795" y="95162"/>
                  <a:pt x="90397" y="95730"/>
                  <a:pt x="90397" y="96910"/>
                </a:cubicBezTo>
                <a:cubicBezTo>
                  <a:pt x="90397" y="97631"/>
                  <a:pt x="90965" y="98221"/>
                  <a:pt x="91708" y="98221"/>
                </a:cubicBezTo>
                <a:close/>
                <a:moveTo>
                  <a:pt x="86879" y="98264"/>
                </a:moveTo>
                <a:cubicBezTo>
                  <a:pt x="88081" y="98264"/>
                  <a:pt x="88693" y="96800"/>
                  <a:pt x="87840" y="95948"/>
                </a:cubicBezTo>
                <a:cubicBezTo>
                  <a:pt x="86988" y="95074"/>
                  <a:pt x="85502" y="95686"/>
                  <a:pt x="85502" y="96910"/>
                </a:cubicBezTo>
                <a:cubicBezTo>
                  <a:pt x="85502" y="97653"/>
                  <a:pt x="86114" y="98264"/>
                  <a:pt x="86879" y="98264"/>
                </a:cubicBezTo>
                <a:close/>
                <a:moveTo>
                  <a:pt x="82050" y="98308"/>
                </a:moveTo>
                <a:cubicBezTo>
                  <a:pt x="83295" y="98308"/>
                  <a:pt x="83907" y="96800"/>
                  <a:pt x="83033" y="95926"/>
                </a:cubicBezTo>
                <a:cubicBezTo>
                  <a:pt x="82159" y="95052"/>
                  <a:pt x="80651" y="95664"/>
                  <a:pt x="80651" y="96910"/>
                </a:cubicBezTo>
                <a:cubicBezTo>
                  <a:pt x="80651" y="97674"/>
                  <a:pt x="81285" y="98308"/>
                  <a:pt x="82050" y="98308"/>
                </a:cubicBezTo>
                <a:close/>
                <a:moveTo>
                  <a:pt x="77221" y="98308"/>
                </a:moveTo>
                <a:cubicBezTo>
                  <a:pt x="78466" y="98308"/>
                  <a:pt x="79100" y="96778"/>
                  <a:pt x="78204" y="95904"/>
                </a:cubicBezTo>
                <a:cubicBezTo>
                  <a:pt x="77330" y="95009"/>
                  <a:pt x="75801" y="95664"/>
                  <a:pt x="75822" y="96910"/>
                </a:cubicBezTo>
                <a:cubicBezTo>
                  <a:pt x="75822" y="97696"/>
                  <a:pt x="76456" y="98308"/>
                  <a:pt x="77221" y="98308"/>
                </a:cubicBezTo>
                <a:close/>
                <a:moveTo>
                  <a:pt x="72392" y="98308"/>
                </a:moveTo>
                <a:cubicBezTo>
                  <a:pt x="73637" y="98308"/>
                  <a:pt x="74249" y="96800"/>
                  <a:pt x="73375" y="95926"/>
                </a:cubicBezTo>
                <a:cubicBezTo>
                  <a:pt x="72501" y="95052"/>
                  <a:pt x="70993" y="95664"/>
                  <a:pt x="70993" y="96910"/>
                </a:cubicBezTo>
                <a:cubicBezTo>
                  <a:pt x="70993" y="97674"/>
                  <a:pt x="71627" y="98308"/>
                  <a:pt x="72392" y="98308"/>
                </a:cubicBezTo>
                <a:close/>
                <a:moveTo>
                  <a:pt x="67563" y="98264"/>
                </a:moveTo>
                <a:cubicBezTo>
                  <a:pt x="68786" y="98264"/>
                  <a:pt x="69376" y="96800"/>
                  <a:pt x="68524" y="95948"/>
                </a:cubicBezTo>
                <a:cubicBezTo>
                  <a:pt x="67672" y="95096"/>
                  <a:pt x="66208" y="95708"/>
                  <a:pt x="66208" y="96910"/>
                </a:cubicBezTo>
                <a:cubicBezTo>
                  <a:pt x="66208" y="97653"/>
                  <a:pt x="66820" y="98264"/>
                  <a:pt x="67563" y="98264"/>
                </a:cubicBezTo>
                <a:close/>
                <a:moveTo>
                  <a:pt x="62756" y="98221"/>
                </a:moveTo>
                <a:cubicBezTo>
                  <a:pt x="63914" y="98221"/>
                  <a:pt x="64482" y="96822"/>
                  <a:pt x="63673" y="96014"/>
                </a:cubicBezTo>
                <a:cubicBezTo>
                  <a:pt x="62843" y="95183"/>
                  <a:pt x="61445" y="95773"/>
                  <a:pt x="61445" y="96931"/>
                </a:cubicBezTo>
                <a:cubicBezTo>
                  <a:pt x="61445" y="97631"/>
                  <a:pt x="62035" y="98221"/>
                  <a:pt x="62756" y="98221"/>
                </a:cubicBezTo>
                <a:close/>
                <a:moveTo>
                  <a:pt x="57927" y="98155"/>
                </a:moveTo>
                <a:cubicBezTo>
                  <a:pt x="59019" y="98155"/>
                  <a:pt x="59565" y="96822"/>
                  <a:pt x="58801" y="96057"/>
                </a:cubicBezTo>
                <a:cubicBezTo>
                  <a:pt x="58014" y="95271"/>
                  <a:pt x="56681" y="95817"/>
                  <a:pt x="56681" y="96931"/>
                </a:cubicBezTo>
                <a:cubicBezTo>
                  <a:pt x="56681" y="97609"/>
                  <a:pt x="57249" y="98155"/>
                  <a:pt x="57927" y="98155"/>
                </a:cubicBezTo>
                <a:close/>
                <a:moveTo>
                  <a:pt x="53098" y="98068"/>
                </a:moveTo>
                <a:cubicBezTo>
                  <a:pt x="54125" y="98068"/>
                  <a:pt x="54627" y="96822"/>
                  <a:pt x="53906" y="96101"/>
                </a:cubicBezTo>
                <a:cubicBezTo>
                  <a:pt x="53185" y="95380"/>
                  <a:pt x="51939" y="95904"/>
                  <a:pt x="51939" y="96931"/>
                </a:cubicBezTo>
                <a:cubicBezTo>
                  <a:pt x="51939" y="97565"/>
                  <a:pt x="52464" y="98068"/>
                  <a:pt x="53098" y="98068"/>
                </a:cubicBezTo>
                <a:close/>
                <a:moveTo>
                  <a:pt x="48268" y="97958"/>
                </a:moveTo>
                <a:cubicBezTo>
                  <a:pt x="49208" y="97958"/>
                  <a:pt x="49667" y="96822"/>
                  <a:pt x="49011" y="96167"/>
                </a:cubicBezTo>
                <a:cubicBezTo>
                  <a:pt x="48356" y="95511"/>
                  <a:pt x="47220" y="95970"/>
                  <a:pt x="47220" y="96910"/>
                </a:cubicBezTo>
                <a:cubicBezTo>
                  <a:pt x="47220" y="97478"/>
                  <a:pt x="47700" y="97958"/>
                  <a:pt x="48268" y="97958"/>
                </a:cubicBezTo>
                <a:close/>
                <a:moveTo>
                  <a:pt x="43439" y="97849"/>
                </a:moveTo>
                <a:cubicBezTo>
                  <a:pt x="44292" y="97871"/>
                  <a:pt x="44729" y="96844"/>
                  <a:pt x="44117" y="96232"/>
                </a:cubicBezTo>
                <a:cubicBezTo>
                  <a:pt x="43527" y="95620"/>
                  <a:pt x="42500" y="96057"/>
                  <a:pt x="42500" y="96910"/>
                </a:cubicBezTo>
                <a:cubicBezTo>
                  <a:pt x="42500" y="97434"/>
                  <a:pt x="42915" y="97871"/>
                  <a:pt x="43439" y="97871"/>
                </a:cubicBezTo>
                <a:close/>
                <a:moveTo>
                  <a:pt x="38610" y="97740"/>
                </a:moveTo>
                <a:cubicBezTo>
                  <a:pt x="39353" y="97740"/>
                  <a:pt x="39703" y="96844"/>
                  <a:pt x="39200" y="96341"/>
                </a:cubicBezTo>
                <a:cubicBezTo>
                  <a:pt x="38676" y="95817"/>
                  <a:pt x="37802" y="96189"/>
                  <a:pt x="37802" y="96910"/>
                </a:cubicBezTo>
                <a:cubicBezTo>
                  <a:pt x="37802" y="97368"/>
                  <a:pt x="38173" y="97740"/>
                  <a:pt x="38610" y="97740"/>
                </a:cubicBezTo>
                <a:close/>
                <a:moveTo>
                  <a:pt x="33781" y="97631"/>
                </a:moveTo>
                <a:cubicBezTo>
                  <a:pt x="34437" y="97631"/>
                  <a:pt x="34765" y="96844"/>
                  <a:pt x="34306" y="96385"/>
                </a:cubicBezTo>
                <a:cubicBezTo>
                  <a:pt x="33847" y="95926"/>
                  <a:pt x="33060" y="96254"/>
                  <a:pt x="33060" y="96910"/>
                </a:cubicBezTo>
                <a:cubicBezTo>
                  <a:pt x="33060" y="97303"/>
                  <a:pt x="33388" y="97631"/>
                  <a:pt x="33781" y="97631"/>
                </a:cubicBezTo>
                <a:close/>
                <a:moveTo>
                  <a:pt x="28974" y="97500"/>
                </a:moveTo>
                <a:cubicBezTo>
                  <a:pt x="29499" y="97500"/>
                  <a:pt x="29783" y="96866"/>
                  <a:pt x="29389" y="96473"/>
                </a:cubicBezTo>
                <a:cubicBezTo>
                  <a:pt x="29018" y="96101"/>
                  <a:pt x="28362" y="96363"/>
                  <a:pt x="28362" y="96910"/>
                </a:cubicBezTo>
                <a:cubicBezTo>
                  <a:pt x="28362" y="97237"/>
                  <a:pt x="28625" y="97500"/>
                  <a:pt x="28974" y="97500"/>
                </a:cubicBezTo>
                <a:close/>
                <a:moveTo>
                  <a:pt x="24145" y="97412"/>
                </a:moveTo>
                <a:cubicBezTo>
                  <a:pt x="24560" y="97412"/>
                  <a:pt x="24779" y="96888"/>
                  <a:pt x="24473" y="96582"/>
                </a:cubicBezTo>
                <a:cubicBezTo>
                  <a:pt x="24189" y="96276"/>
                  <a:pt x="23664" y="96494"/>
                  <a:pt x="23664" y="96910"/>
                </a:cubicBezTo>
                <a:cubicBezTo>
                  <a:pt x="23643" y="97194"/>
                  <a:pt x="23861" y="97412"/>
                  <a:pt x="24145" y="97412"/>
                </a:cubicBezTo>
                <a:close/>
                <a:moveTo>
                  <a:pt x="19316" y="97259"/>
                </a:moveTo>
                <a:cubicBezTo>
                  <a:pt x="19622" y="97259"/>
                  <a:pt x="19775" y="96888"/>
                  <a:pt x="19556" y="96669"/>
                </a:cubicBezTo>
                <a:cubicBezTo>
                  <a:pt x="19338" y="96451"/>
                  <a:pt x="18967" y="96604"/>
                  <a:pt x="18967" y="96931"/>
                </a:cubicBezTo>
                <a:cubicBezTo>
                  <a:pt x="18967" y="97106"/>
                  <a:pt x="19119" y="97259"/>
                  <a:pt x="19316" y="97259"/>
                </a:cubicBezTo>
                <a:close/>
                <a:moveTo>
                  <a:pt x="14487" y="97128"/>
                </a:moveTo>
                <a:cubicBezTo>
                  <a:pt x="14684" y="97128"/>
                  <a:pt x="14793" y="96888"/>
                  <a:pt x="14640" y="96735"/>
                </a:cubicBezTo>
                <a:cubicBezTo>
                  <a:pt x="14509" y="96604"/>
                  <a:pt x="14269" y="96713"/>
                  <a:pt x="14269" y="96910"/>
                </a:cubicBezTo>
                <a:cubicBezTo>
                  <a:pt x="14269" y="97019"/>
                  <a:pt x="14356" y="97128"/>
                  <a:pt x="14487" y="97128"/>
                </a:cubicBezTo>
                <a:close/>
                <a:moveTo>
                  <a:pt x="9658" y="96997"/>
                </a:moveTo>
                <a:cubicBezTo>
                  <a:pt x="9724" y="96997"/>
                  <a:pt x="9767" y="96953"/>
                  <a:pt x="9767" y="96910"/>
                </a:cubicBezTo>
                <a:cubicBezTo>
                  <a:pt x="9767" y="96844"/>
                  <a:pt x="9724" y="96800"/>
                  <a:pt x="9658" y="96822"/>
                </a:cubicBezTo>
                <a:cubicBezTo>
                  <a:pt x="9614" y="96822"/>
                  <a:pt x="9571" y="96844"/>
                  <a:pt x="9571" y="96910"/>
                </a:cubicBezTo>
                <a:cubicBezTo>
                  <a:pt x="9571" y="96953"/>
                  <a:pt x="9614" y="96997"/>
                  <a:pt x="9658" y="96997"/>
                </a:cubicBezTo>
                <a:close/>
                <a:moveTo>
                  <a:pt x="149613" y="92102"/>
                </a:moveTo>
                <a:cubicBezTo>
                  <a:pt x="149613" y="92102"/>
                  <a:pt x="149635" y="92102"/>
                  <a:pt x="149635" y="92081"/>
                </a:cubicBezTo>
                <a:cubicBezTo>
                  <a:pt x="149635" y="92059"/>
                  <a:pt x="149613" y="92059"/>
                  <a:pt x="149613" y="92059"/>
                </a:cubicBezTo>
                <a:cubicBezTo>
                  <a:pt x="149591" y="92059"/>
                  <a:pt x="149569" y="92059"/>
                  <a:pt x="149591" y="92081"/>
                </a:cubicBezTo>
                <a:cubicBezTo>
                  <a:pt x="149569" y="92102"/>
                  <a:pt x="149591" y="92102"/>
                  <a:pt x="149613" y="92102"/>
                </a:cubicBezTo>
                <a:close/>
                <a:moveTo>
                  <a:pt x="144784" y="92233"/>
                </a:moveTo>
                <a:cubicBezTo>
                  <a:pt x="144871" y="92233"/>
                  <a:pt x="144937" y="92168"/>
                  <a:pt x="144937" y="92081"/>
                </a:cubicBezTo>
                <a:cubicBezTo>
                  <a:pt x="144937" y="91862"/>
                  <a:pt x="144631" y="91862"/>
                  <a:pt x="144631" y="92081"/>
                </a:cubicBezTo>
                <a:cubicBezTo>
                  <a:pt x="144631" y="92168"/>
                  <a:pt x="144696" y="92233"/>
                  <a:pt x="144784" y="92233"/>
                </a:cubicBezTo>
                <a:close/>
                <a:moveTo>
                  <a:pt x="139955" y="92365"/>
                </a:moveTo>
                <a:cubicBezTo>
                  <a:pt x="140217" y="92365"/>
                  <a:pt x="140348" y="92059"/>
                  <a:pt x="140173" y="91862"/>
                </a:cubicBezTo>
                <a:cubicBezTo>
                  <a:pt x="139976" y="91687"/>
                  <a:pt x="139671" y="91818"/>
                  <a:pt x="139671" y="92081"/>
                </a:cubicBezTo>
                <a:cubicBezTo>
                  <a:pt x="139671" y="92233"/>
                  <a:pt x="139802" y="92365"/>
                  <a:pt x="139955" y="92365"/>
                </a:cubicBezTo>
                <a:close/>
                <a:moveTo>
                  <a:pt x="135126" y="92518"/>
                </a:moveTo>
                <a:cubicBezTo>
                  <a:pt x="135519" y="92496"/>
                  <a:pt x="135694" y="92037"/>
                  <a:pt x="135431" y="91775"/>
                </a:cubicBezTo>
                <a:cubicBezTo>
                  <a:pt x="135169" y="91512"/>
                  <a:pt x="134710" y="91687"/>
                  <a:pt x="134710" y="92081"/>
                </a:cubicBezTo>
                <a:cubicBezTo>
                  <a:pt x="134710" y="92321"/>
                  <a:pt x="134885" y="92496"/>
                  <a:pt x="135126" y="92518"/>
                </a:cubicBezTo>
                <a:close/>
                <a:moveTo>
                  <a:pt x="130297" y="92627"/>
                </a:moveTo>
                <a:cubicBezTo>
                  <a:pt x="130799" y="92627"/>
                  <a:pt x="131039" y="92037"/>
                  <a:pt x="130690" y="91687"/>
                </a:cubicBezTo>
                <a:cubicBezTo>
                  <a:pt x="130340" y="91359"/>
                  <a:pt x="129750" y="91600"/>
                  <a:pt x="129750" y="92081"/>
                </a:cubicBezTo>
                <a:cubicBezTo>
                  <a:pt x="129750" y="92386"/>
                  <a:pt x="130012" y="92627"/>
                  <a:pt x="130297" y="92627"/>
                </a:cubicBezTo>
                <a:close/>
                <a:moveTo>
                  <a:pt x="125489" y="92758"/>
                </a:moveTo>
                <a:cubicBezTo>
                  <a:pt x="126079" y="92758"/>
                  <a:pt x="126385" y="92015"/>
                  <a:pt x="125970" y="91600"/>
                </a:cubicBezTo>
                <a:cubicBezTo>
                  <a:pt x="125533" y="91163"/>
                  <a:pt x="124790" y="91469"/>
                  <a:pt x="124790" y="92081"/>
                </a:cubicBezTo>
                <a:cubicBezTo>
                  <a:pt x="124790" y="92452"/>
                  <a:pt x="125096" y="92758"/>
                  <a:pt x="125489" y="92758"/>
                </a:cubicBezTo>
                <a:close/>
                <a:moveTo>
                  <a:pt x="120660" y="92889"/>
                </a:moveTo>
                <a:cubicBezTo>
                  <a:pt x="121360" y="92889"/>
                  <a:pt x="121731" y="92037"/>
                  <a:pt x="121228" y="91512"/>
                </a:cubicBezTo>
                <a:cubicBezTo>
                  <a:pt x="120726" y="91010"/>
                  <a:pt x="119874" y="91359"/>
                  <a:pt x="119852" y="92059"/>
                </a:cubicBezTo>
                <a:cubicBezTo>
                  <a:pt x="119830" y="92518"/>
                  <a:pt x="120201" y="92889"/>
                  <a:pt x="120660" y="92889"/>
                </a:cubicBezTo>
                <a:close/>
                <a:moveTo>
                  <a:pt x="115831" y="92998"/>
                </a:moveTo>
                <a:cubicBezTo>
                  <a:pt x="116640" y="92998"/>
                  <a:pt x="117055" y="92015"/>
                  <a:pt x="116487" y="91425"/>
                </a:cubicBezTo>
                <a:cubicBezTo>
                  <a:pt x="115897" y="90835"/>
                  <a:pt x="114914" y="91250"/>
                  <a:pt x="114914" y="92081"/>
                </a:cubicBezTo>
                <a:cubicBezTo>
                  <a:pt x="114892" y="92583"/>
                  <a:pt x="115307" y="92998"/>
                  <a:pt x="115831" y="92998"/>
                </a:cubicBezTo>
                <a:close/>
                <a:moveTo>
                  <a:pt x="111002" y="93129"/>
                </a:moveTo>
                <a:cubicBezTo>
                  <a:pt x="111942" y="93129"/>
                  <a:pt x="112401" y="91993"/>
                  <a:pt x="111745" y="91338"/>
                </a:cubicBezTo>
                <a:cubicBezTo>
                  <a:pt x="111090" y="90682"/>
                  <a:pt x="109953" y="91141"/>
                  <a:pt x="109953" y="92081"/>
                </a:cubicBezTo>
                <a:cubicBezTo>
                  <a:pt x="109953" y="92649"/>
                  <a:pt x="110434" y="93129"/>
                  <a:pt x="111002" y="93129"/>
                </a:cubicBezTo>
                <a:close/>
                <a:moveTo>
                  <a:pt x="106173" y="93239"/>
                </a:moveTo>
                <a:cubicBezTo>
                  <a:pt x="107200" y="93239"/>
                  <a:pt x="107725" y="91993"/>
                  <a:pt x="106982" y="91272"/>
                </a:cubicBezTo>
                <a:cubicBezTo>
                  <a:pt x="106261" y="90529"/>
                  <a:pt x="105015" y="91054"/>
                  <a:pt x="105015" y="92081"/>
                </a:cubicBezTo>
                <a:cubicBezTo>
                  <a:pt x="105015" y="92714"/>
                  <a:pt x="105540" y="93239"/>
                  <a:pt x="106173" y="93239"/>
                </a:cubicBezTo>
                <a:close/>
                <a:moveTo>
                  <a:pt x="101344" y="93326"/>
                </a:moveTo>
                <a:cubicBezTo>
                  <a:pt x="102480" y="93326"/>
                  <a:pt x="103027" y="91971"/>
                  <a:pt x="102240" y="91185"/>
                </a:cubicBezTo>
                <a:cubicBezTo>
                  <a:pt x="101453" y="90398"/>
                  <a:pt x="100099" y="90966"/>
                  <a:pt x="100099" y="92081"/>
                </a:cubicBezTo>
                <a:cubicBezTo>
                  <a:pt x="100099" y="92780"/>
                  <a:pt x="100645" y="93326"/>
                  <a:pt x="101344" y="93326"/>
                </a:cubicBezTo>
                <a:close/>
                <a:moveTo>
                  <a:pt x="96515" y="93435"/>
                </a:moveTo>
                <a:cubicBezTo>
                  <a:pt x="97739" y="93435"/>
                  <a:pt x="98372" y="91971"/>
                  <a:pt x="97520" y="91097"/>
                </a:cubicBezTo>
                <a:cubicBezTo>
                  <a:pt x="96646" y="90245"/>
                  <a:pt x="95182" y="90835"/>
                  <a:pt x="95182" y="92059"/>
                </a:cubicBezTo>
                <a:cubicBezTo>
                  <a:pt x="95160" y="92823"/>
                  <a:pt x="95772" y="93435"/>
                  <a:pt x="96515" y="93435"/>
                </a:cubicBezTo>
                <a:close/>
                <a:moveTo>
                  <a:pt x="91708" y="93501"/>
                </a:moveTo>
                <a:cubicBezTo>
                  <a:pt x="92975" y="93501"/>
                  <a:pt x="93609" y="91971"/>
                  <a:pt x="92713" y="91075"/>
                </a:cubicBezTo>
                <a:cubicBezTo>
                  <a:pt x="91817" y="90158"/>
                  <a:pt x="90266" y="90813"/>
                  <a:pt x="90266" y="92081"/>
                </a:cubicBezTo>
                <a:cubicBezTo>
                  <a:pt x="90266" y="92867"/>
                  <a:pt x="90899" y="93501"/>
                  <a:pt x="91708" y="93501"/>
                </a:cubicBezTo>
                <a:close/>
                <a:moveTo>
                  <a:pt x="86879" y="93566"/>
                </a:moveTo>
                <a:cubicBezTo>
                  <a:pt x="88212" y="93566"/>
                  <a:pt x="88889" y="91971"/>
                  <a:pt x="87928" y="91010"/>
                </a:cubicBezTo>
                <a:cubicBezTo>
                  <a:pt x="86988" y="90070"/>
                  <a:pt x="85371" y="90748"/>
                  <a:pt x="85371" y="92081"/>
                </a:cubicBezTo>
                <a:cubicBezTo>
                  <a:pt x="85371" y="92911"/>
                  <a:pt x="86049" y="93566"/>
                  <a:pt x="86879" y="93566"/>
                </a:cubicBezTo>
                <a:close/>
                <a:moveTo>
                  <a:pt x="82050" y="93610"/>
                </a:moveTo>
                <a:cubicBezTo>
                  <a:pt x="83426" y="93610"/>
                  <a:pt x="84104" y="91949"/>
                  <a:pt x="83142" y="90988"/>
                </a:cubicBezTo>
                <a:cubicBezTo>
                  <a:pt x="82159" y="90027"/>
                  <a:pt x="80498" y="90704"/>
                  <a:pt x="80498" y="92081"/>
                </a:cubicBezTo>
                <a:cubicBezTo>
                  <a:pt x="80498" y="92933"/>
                  <a:pt x="81198" y="93610"/>
                  <a:pt x="82050" y="93610"/>
                </a:cubicBezTo>
                <a:close/>
                <a:moveTo>
                  <a:pt x="77221" y="93632"/>
                </a:moveTo>
                <a:cubicBezTo>
                  <a:pt x="78597" y="93632"/>
                  <a:pt x="79297" y="91949"/>
                  <a:pt x="78313" y="90988"/>
                </a:cubicBezTo>
                <a:cubicBezTo>
                  <a:pt x="77352" y="90005"/>
                  <a:pt x="75669" y="90682"/>
                  <a:pt x="75669" y="92081"/>
                </a:cubicBezTo>
                <a:cubicBezTo>
                  <a:pt x="75669" y="92933"/>
                  <a:pt x="76369" y="93632"/>
                  <a:pt x="77221" y="93632"/>
                </a:cubicBezTo>
                <a:close/>
                <a:moveTo>
                  <a:pt x="72392" y="93610"/>
                </a:moveTo>
                <a:cubicBezTo>
                  <a:pt x="73768" y="93610"/>
                  <a:pt x="74468" y="91949"/>
                  <a:pt x="73484" y="90988"/>
                </a:cubicBezTo>
                <a:cubicBezTo>
                  <a:pt x="72523" y="90027"/>
                  <a:pt x="70862" y="90704"/>
                  <a:pt x="70862" y="92081"/>
                </a:cubicBezTo>
                <a:cubicBezTo>
                  <a:pt x="70862" y="92933"/>
                  <a:pt x="71540" y="93610"/>
                  <a:pt x="72392" y="93610"/>
                </a:cubicBezTo>
                <a:close/>
                <a:moveTo>
                  <a:pt x="67563" y="93566"/>
                </a:moveTo>
                <a:cubicBezTo>
                  <a:pt x="68896" y="93566"/>
                  <a:pt x="69551" y="91971"/>
                  <a:pt x="68612" y="91032"/>
                </a:cubicBezTo>
                <a:cubicBezTo>
                  <a:pt x="67694" y="90092"/>
                  <a:pt x="66077" y="90748"/>
                  <a:pt x="66077" y="92081"/>
                </a:cubicBezTo>
                <a:cubicBezTo>
                  <a:pt x="66077" y="92889"/>
                  <a:pt x="66754" y="93566"/>
                  <a:pt x="67563" y="93566"/>
                </a:cubicBezTo>
                <a:close/>
                <a:moveTo>
                  <a:pt x="62734" y="93501"/>
                </a:moveTo>
                <a:cubicBezTo>
                  <a:pt x="64001" y="93501"/>
                  <a:pt x="64657" y="91971"/>
                  <a:pt x="63761" y="91075"/>
                </a:cubicBezTo>
                <a:cubicBezTo>
                  <a:pt x="62865" y="90180"/>
                  <a:pt x="61335" y="90813"/>
                  <a:pt x="61335" y="92081"/>
                </a:cubicBezTo>
                <a:cubicBezTo>
                  <a:pt x="61335" y="92867"/>
                  <a:pt x="61969" y="93501"/>
                  <a:pt x="62734" y="93501"/>
                </a:cubicBezTo>
                <a:close/>
                <a:moveTo>
                  <a:pt x="57927" y="93435"/>
                </a:moveTo>
                <a:cubicBezTo>
                  <a:pt x="59128" y="93435"/>
                  <a:pt x="59762" y="91971"/>
                  <a:pt x="58910" y="91097"/>
                </a:cubicBezTo>
                <a:cubicBezTo>
                  <a:pt x="58036" y="90245"/>
                  <a:pt x="56572" y="90835"/>
                  <a:pt x="56572" y="92059"/>
                </a:cubicBezTo>
                <a:cubicBezTo>
                  <a:pt x="56550" y="92823"/>
                  <a:pt x="57162" y="93435"/>
                  <a:pt x="57927" y="93435"/>
                </a:cubicBezTo>
                <a:close/>
                <a:moveTo>
                  <a:pt x="53098" y="93326"/>
                </a:moveTo>
                <a:cubicBezTo>
                  <a:pt x="54212" y="93326"/>
                  <a:pt x="54780" y="91971"/>
                  <a:pt x="53993" y="91185"/>
                </a:cubicBezTo>
                <a:cubicBezTo>
                  <a:pt x="53185" y="90398"/>
                  <a:pt x="51830" y="90966"/>
                  <a:pt x="51830" y="92081"/>
                </a:cubicBezTo>
                <a:cubicBezTo>
                  <a:pt x="51830" y="92780"/>
                  <a:pt x="52398" y="93348"/>
                  <a:pt x="53098" y="93326"/>
                </a:cubicBezTo>
                <a:close/>
                <a:moveTo>
                  <a:pt x="48268" y="93239"/>
                </a:moveTo>
                <a:cubicBezTo>
                  <a:pt x="49295" y="93239"/>
                  <a:pt x="49820" y="91993"/>
                  <a:pt x="49077" y="91272"/>
                </a:cubicBezTo>
                <a:cubicBezTo>
                  <a:pt x="48356" y="90529"/>
                  <a:pt x="47110" y="91054"/>
                  <a:pt x="47110" y="92081"/>
                </a:cubicBezTo>
                <a:cubicBezTo>
                  <a:pt x="47110" y="92714"/>
                  <a:pt x="47635" y="93239"/>
                  <a:pt x="48268" y="93239"/>
                </a:cubicBezTo>
                <a:close/>
                <a:moveTo>
                  <a:pt x="43439" y="93108"/>
                </a:moveTo>
                <a:cubicBezTo>
                  <a:pt x="44357" y="93108"/>
                  <a:pt x="44816" y="91993"/>
                  <a:pt x="44182" y="91359"/>
                </a:cubicBezTo>
                <a:cubicBezTo>
                  <a:pt x="43527" y="90704"/>
                  <a:pt x="42412" y="91163"/>
                  <a:pt x="42412" y="92081"/>
                </a:cubicBezTo>
                <a:cubicBezTo>
                  <a:pt x="42412" y="92649"/>
                  <a:pt x="42871" y="93108"/>
                  <a:pt x="43439" y="93108"/>
                </a:cubicBezTo>
                <a:close/>
                <a:moveTo>
                  <a:pt x="38610" y="92998"/>
                </a:moveTo>
                <a:cubicBezTo>
                  <a:pt x="39419" y="92998"/>
                  <a:pt x="39834" y="92015"/>
                  <a:pt x="39266" y="91425"/>
                </a:cubicBezTo>
                <a:cubicBezTo>
                  <a:pt x="38698" y="90857"/>
                  <a:pt x="37715" y="91272"/>
                  <a:pt x="37715" y="92081"/>
                </a:cubicBezTo>
                <a:cubicBezTo>
                  <a:pt x="37715" y="92583"/>
                  <a:pt x="38108" y="92998"/>
                  <a:pt x="38610" y="92998"/>
                </a:cubicBezTo>
                <a:close/>
                <a:moveTo>
                  <a:pt x="33781" y="92867"/>
                </a:moveTo>
                <a:cubicBezTo>
                  <a:pt x="34502" y="92867"/>
                  <a:pt x="34852" y="92015"/>
                  <a:pt x="34350" y="91534"/>
                </a:cubicBezTo>
                <a:cubicBezTo>
                  <a:pt x="33847" y="91032"/>
                  <a:pt x="32995" y="91381"/>
                  <a:pt x="32995" y="92081"/>
                </a:cubicBezTo>
                <a:cubicBezTo>
                  <a:pt x="32995" y="92518"/>
                  <a:pt x="33366" y="92867"/>
                  <a:pt x="33781" y="92867"/>
                </a:cubicBezTo>
                <a:close/>
                <a:moveTo>
                  <a:pt x="28974" y="92758"/>
                </a:moveTo>
                <a:cubicBezTo>
                  <a:pt x="29564" y="92758"/>
                  <a:pt x="29870" y="92037"/>
                  <a:pt x="29433" y="91622"/>
                </a:cubicBezTo>
                <a:cubicBezTo>
                  <a:pt x="29018" y="91206"/>
                  <a:pt x="28297" y="91491"/>
                  <a:pt x="28297" y="92102"/>
                </a:cubicBezTo>
                <a:cubicBezTo>
                  <a:pt x="28297" y="92452"/>
                  <a:pt x="28603" y="92758"/>
                  <a:pt x="28974" y="92758"/>
                </a:cubicBezTo>
                <a:close/>
                <a:moveTo>
                  <a:pt x="24145" y="92627"/>
                </a:moveTo>
                <a:cubicBezTo>
                  <a:pt x="24626" y="92627"/>
                  <a:pt x="24866" y="92037"/>
                  <a:pt x="24517" y="91687"/>
                </a:cubicBezTo>
                <a:cubicBezTo>
                  <a:pt x="24189" y="91359"/>
                  <a:pt x="23599" y="91600"/>
                  <a:pt x="23599" y="92081"/>
                </a:cubicBezTo>
                <a:cubicBezTo>
                  <a:pt x="23599" y="92386"/>
                  <a:pt x="23839" y="92627"/>
                  <a:pt x="24145" y="92627"/>
                </a:cubicBezTo>
                <a:close/>
                <a:moveTo>
                  <a:pt x="19316" y="92518"/>
                </a:moveTo>
                <a:cubicBezTo>
                  <a:pt x="19688" y="92518"/>
                  <a:pt x="19862" y="92059"/>
                  <a:pt x="19600" y="91796"/>
                </a:cubicBezTo>
                <a:cubicBezTo>
                  <a:pt x="19360" y="91534"/>
                  <a:pt x="18901" y="91731"/>
                  <a:pt x="18901" y="92102"/>
                </a:cubicBezTo>
                <a:cubicBezTo>
                  <a:pt x="18901" y="92321"/>
                  <a:pt x="19076" y="92518"/>
                  <a:pt x="19316" y="92518"/>
                </a:cubicBezTo>
                <a:close/>
                <a:moveTo>
                  <a:pt x="14487" y="92365"/>
                </a:moveTo>
                <a:cubicBezTo>
                  <a:pt x="14727" y="92365"/>
                  <a:pt x="14859" y="92081"/>
                  <a:pt x="14684" y="91906"/>
                </a:cubicBezTo>
                <a:cubicBezTo>
                  <a:pt x="14509" y="91731"/>
                  <a:pt x="14225" y="91862"/>
                  <a:pt x="14225" y="92102"/>
                </a:cubicBezTo>
                <a:cubicBezTo>
                  <a:pt x="14225" y="92255"/>
                  <a:pt x="14334" y="92365"/>
                  <a:pt x="14487" y="92365"/>
                </a:cubicBezTo>
                <a:close/>
                <a:moveTo>
                  <a:pt x="9658" y="92233"/>
                </a:moveTo>
                <a:cubicBezTo>
                  <a:pt x="9833" y="92255"/>
                  <a:pt x="9833" y="91928"/>
                  <a:pt x="9658" y="91949"/>
                </a:cubicBezTo>
                <a:cubicBezTo>
                  <a:pt x="9483" y="91971"/>
                  <a:pt x="9483" y="92212"/>
                  <a:pt x="9658" y="92233"/>
                </a:cubicBezTo>
                <a:close/>
                <a:moveTo>
                  <a:pt x="4829" y="92124"/>
                </a:moveTo>
                <a:cubicBezTo>
                  <a:pt x="4851" y="92124"/>
                  <a:pt x="4873" y="92102"/>
                  <a:pt x="4873" y="92081"/>
                </a:cubicBezTo>
                <a:cubicBezTo>
                  <a:pt x="4873" y="92081"/>
                  <a:pt x="4851" y="92059"/>
                  <a:pt x="4829" y="92059"/>
                </a:cubicBezTo>
                <a:cubicBezTo>
                  <a:pt x="4829" y="92059"/>
                  <a:pt x="4807" y="92081"/>
                  <a:pt x="4807" y="92081"/>
                </a:cubicBezTo>
                <a:cubicBezTo>
                  <a:pt x="4807" y="92102"/>
                  <a:pt x="4829" y="92124"/>
                  <a:pt x="4829" y="92124"/>
                </a:cubicBezTo>
                <a:close/>
                <a:moveTo>
                  <a:pt x="149591" y="87339"/>
                </a:moveTo>
                <a:cubicBezTo>
                  <a:pt x="149700" y="87339"/>
                  <a:pt x="149525" y="87164"/>
                  <a:pt x="149525" y="87273"/>
                </a:cubicBezTo>
                <a:cubicBezTo>
                  <a:pt x="149525" y="87295"/>
                  <a:pt x="149569" y="87339"/>
                  <a:pt x="149591" y="87339"/>
                </a:cubicBezTo>
                <a:close/>
                <a:moveTo>
                  <a:pt x="144784" y="87470"/>
                </a:moveTo>
                <a:cubicBezTo>
                  <a:pt x="144958" y="87470"/>
                  <a:pt x="145046" y="87251"/>
                  <a:pt x="144915" y="87120"/>
                </a:cubicBezTo>
                <a:cubicBezTo>
                  <a:pt x="144784" y="86989"/>
                  <a:pt x="144565" y="87077"/>
                  <a:pt x="144565" y="87273"/>
                </a:cubicBezTo>
                <a:cubicBezTo>
                  <a:pt x="144565" y="87383"/>
                  <a:pt x="144653" y="87470"/>
                  <a:pt x="144784" y="87470"/>
                </a:cubicBezTo>
                <a:close/>
                <a:moveTo>
                  <a:pt x="139955" y="87601"/>
                </a:moveTo>
                <a:cubicBezTo>
                  <a:pt x="140239" y="87601"/>
                  <a:pt x="140392" y="87230"/>
                  <a:pt x="140195" y="87033"/>
                </a:cubicBezTo>
                <a:cubicBezTo>
                  <a:pt x="139976" y="86814"/>
                  <a:pt x="139605" y="86967"/>
                  <a:pt x="139605" y="87273"/>
                </a:cubicBezTo>
                <a:cubicBezTo>
                  <a:pt x="139605" y="87448"/>
                  <a:pt x="139758" y="87601"/>
                  <a:pt x="139955" y="87601"/>
                </a:cubicBezTo>
                <a:close/>
                <a:moveTo>
                  <a:pt x="135126" y="87732"/>
                </a:moveTo>
                <a:cubicBezTo>
                  <a:pt x="135541" y="87732"/>
                  <a:pt x="135759" y="87230"/>
                  <a:pt x="135453" y="86924"/>
                </a:cubicBezTo>
                <a:cubicBezTo>
                  <a:pt x="135147" y="86640"/>
                  <a:pt x="134645" y="86858"/>
                  <a:pt x="134645" y="87273"/>
                </a:cubicBezTo>
                <a:cubicBezTo>
                  <a:pt x="134645" y="87536"/>
                  <a:pt x="134863" y="87732"/>
                  <a:pt x="135126" y="87732"/>
                </a:cubicBezTo>
                <a:close/>
                <a:moveTo>
                  <a:pt x="130297" y="87863"/>
                </a:moveTo>
                <a:cubicBezTo>
                  <a:pt x="130843" y="87863"/>
                  <a:pt x="131105" y="87208"/>
                  <a:pt x="130712" y="86836"/>
                </a:cubicBezTo>
                <a:cubicBezTo>
                  <a:pt x="130340" y="86465"/>
                  <a:pt x="129685" y="86727"/>
                  <a:pt x="129685" y="87273"/>
                </a:cubicBezTo>
                <a:cubicBezTo>
                  <a:pt x="129707" y="87601"/>
                  <a:pt x="129969" y="87863"/>
                  <a:pt x="130297" y="87863"/>
                </a:cubicBezTo>
                <a:close/>
                <a:moveTo>
                  <a:pt x="125467" y="87994"/>
                </a:moveTo>
                <a:cubicBezTo>
                  <a:pt x="126123" y="87994"/>
                  <a:pt x="126451" y="87208"/>
                  <a:pt x="125992" y="86749"/>
                </a:cubicBezTo>
                <a:cubicBezTo>
                  <a:pt x="125533" y="86268"/>
                  <a:pt x="124725" y="86618"/>
                  <a:pt x="124746" y="87273"/>
                </a:cubicBezTo>
                <a:cubicBezTo>
                  <a:pt x="124746" y="87667"/>
                  <a:pt x="125074" y="87994"/>
                  <a:pt x="125467" y="87994"/>
                </a:cubicBezTo>
                <a:close/>
                <a:moveTo>
                  <a:pt x="120638" y="88147"/>
                </a:moveTo>
                <a:cubicBezTo>
                  <a:pt x="121425" y="88147"/>
                  <a:pt x="121818" y="87208"/>
                  <a:pt x="121272" y="86640"/>
                </a:cubicBezTo>
                <a:cubicBezTo>
                  <a:pt x="120704" y="86093"/>
                  <a:pt x="119764" y="86487"/>
                  <a:pt x="119786" y="87273"/>
                </a:cubicBezTo>
                <a:cubicBezTo>
                  <a:pt x="119786" y="87754"/>
                  <a:pt x="120158" y="88126"/>
                  <a:pt x="120638" y="88147"/>
                </a:cubicBezTo>
                <a:close/>
                <a:moveTo>
                  <a:pt x="115831" y="88257"/>
                </a:moveTo>
                <a:cubicBezTo>
                  <a:pt x="116705" y="88257"/>
                  <a:pt x="117142" y="87186"/>
                  <a:pt x="116530" y="86552"/>
                </a:cubicBezTo>
                <a:cubicBezTo>
                  <a:pt x="115897" y="85940"/>
                  <a:pt x="114826" y="86377"/>
                  <a:pt x="114826" y="87273"/>
                </a:cubicBezTo>
                <a:cubicBezTo>
                  <a:pt x="114826" y="87820"/>
                  <a:pt x="115263" y="88257"/>
                  <a:pt x="115831" y="88257"/>
                </a:cubicBezTo>
                <a:close/>
                <a:moveTo>
                  <a:pt x="111002" y="88388"/>
                </a:moveTo>
                <a:cubicBezTo>
                  <a:pt x="112007" y="88388"/>
                  <a:pt x="112510" y="87186"/>
                  <a:pt x="111789" y="86465"/>
                </a:cubicBezTo>
                <a:cubicBezTo>
                  <a:pt x="111090" y="85766"/>
                  <a:pt x="109866" y="86268"/>
                  <a:pt x="109888" y="87273"/>
                </a:cubicBezTo>
                <a:cubicBezTo>
                  <a:pt x="109866" y="87885"/>
                  <a:pt x="110390" y="88388"/>
                  <a:pt x="111002" y="88388"/>
                </a:cubicBezTo>
                <a:close/>
                <a:moveTo>
                  <a:pt x="106173" y="88519"/>
                </a:moveTo>
                <a:cubicBezTo>
                  <a:pt x="107288" y="88519"/>
                  <a:pt x="107834" y="87164"/>
                  <a:pt x="107047" y="86377"/>
                </a:cubicBezTo>
                <a:cubicBezTo>
                  <a:pt x="106261" y="85591"/>
                  <a:pt x="104928" y="86159"/>
                  <a:pt x="104928" y="87273"/>
                </a:cubicBezTo>
                <a:cubicBezTo>
                  <a:pt x="104928" y="87951"/>
                  <a:pt x="105496" y="88519"/>
                  <a:pt x="106173" y="88519"/>
                </a:cubicBezTo>
                <a:close/>
                <a:moveTo>
                  <a:pt x="101344" y="88628"/>
                </a:moveTo>
                <a:cubicBezTo>
                  <a:pt x="102546" y="88628"/>
                  <a:pt x="103158" y="87164"/>
                  <a:pt x="102306" y="86312"/>
                </a:cubicBezTo>
                <a:cubicBezTo>
                  <a:pt x="101453" y="85460"/>
                  <a:pt x="99989" y="86072"/>
                  <a:pt x="99989" y="87273"/>
                </a:cubicBezTo>
                <a:cubicBezTo>
                  <a:pt x="99989" y="88016"/>
                  <a:pt x="100601" y="88628"/>
                  <a:pt x="101344" y="88628"/>
                </a:cubicBezTo>
                <a:close/>
                <a:moveTo>
                  <a:pt x="96537" y="88715"/>
                </a:moveTo>
                <a:cubicBezTo>
                  <a:pt x="97826" y="88715"/>
                  <a:pt x="98482" y="87142"/>
                  <a:pt x="97542" y="86224"/>
                </a:cubicBezTo>
                <a:cubicBezTo>
                  <a:pt x="96624" y="85307"/>
                  <a:pt x="95073" y="85962"/>
                  <a:pt x="95073" y="87273"/>
                </a:cubicBezTo>
                <a:cubicBezTo>
                  <a:pt x="95073" y="88082"/>
                  <a:pt x="95729" y="88737"/>
                  <a:pt x="96537" y="88715"/>
                </a:cubicBezTo>
                <a:close/>
                <a:moveTo>
                  <a:pt x="91708" y="88825"/>
                </a:moveTo>
                <a:cubicBezTo>
                  <a:pt x="93085" y="88825"/>
                  <a:pt x="93784" y="87142"/>
                  <a:pt x="92800" y="86159"/>
                </a:cubicBezTo>
                <a:cubicBezTo>
                  <a:pt x="91817" y="85198"/>
                  <a:pt x="90135" y="85875"/>
                  <a:pt x="90157" y="87273"/>
                </a:cubicBezTo>
                <a:cubicBezTo>
                  <a:pt x="90157" y="88126"/>
                  <a:pt x="90834" y="88825"/>
                  <a:pt x="91708" y="88825"/>
                </a:cubicBezTo>
                <a:close/>
                <a:moveTo>
                  <a:pt x="86879" y="88890"/>
                </a:moveTo>
                <a:cubicBezTo>
                  <a:pt x="88321" y="88890"/>
                  <a:pt x="89042" y="87142"/>
                  <a:pt x="88015" y="86115"/>
                </a:cubicBezTo>
                <a:cubicBezTo>
                  <a:pt x="86988" y="85110"/>
                  <a:pt x="85262" y="85831"/>
                  <a:pt x="85262" y="87273"/>
                </a:cubicBezTo>
                <a:cubicBezTo>
                  <a:pt x="85262" y="88169"/>
                  <a:pt x="85983" y="88890"/>
                  <a:pt x="86879" y="88890"/>
                </a:cubicBezTo>
                <a:close/>
                <a:moveTo>
                  <a:pt x="82050" y="88934"/>
                </a:moveTo>
                <a:cubicBezTo>
                  <a:pt x="83536" y="88934"/>
                  <a:pt x="84279" y="87142"/>
                  <a:pt x="83230" y="86093"/>
                </a:cubicBezTo>
                <a:cubicBezTo>
                  <a:pt x="82181" y="85023"/>
                  <a:pt x="80367" y="85787"/>
                  <a:pt x="80367" y="87273"/>
                </a:cubicBezTo>
                <a:cubicBezTo>
                  <a:pt x="80367" y="88191"/>
                  <a:pt x="81132" y="88934"/>
                  <a:pt x="82050" y="88934"/>
                </a:cubicBezTo>
                <a:close/>
                <a:moveTo>
                  <a:pt x="77221" y="88956"/>
                </a:moveTo>
                <a:cubicBezTo>
                  <a:pt x="78729" y="88956"/>
                  <a:pt x="79471" y="87142"/>
                  <a:pt x="78423" y="86072"/>
                </a:cubicBezTo>
                <a:cubicBezTo>
                  <a:pt x="77352" y="85001"/>
                  <a:pt x="75538" y="85766"/>
                  <a:pt x="75538" y="87273"/>
                </a:cubicBezTo>
                <a:cubicBezTo>
                  <a:pt x="75538" y="88191"/>
                  <a:pt x="76281" y="88956"/>
                  <a:pt x="77221" y="88956"/>
                </a:cubicBezTo>
                <a:close/>
                <a:moveTo>
                  <a:pt x="72392" y="88934"/>
                </a:moveTo>
                <a:cubicBezTo>
                  <a:pt x="73878" y="88934"/>
                  <a:pt x="74621" y="87142"/>
                  <a:pt x="73572" y="86072"/>
                </a:cubicBezTo>
                <a:cubicBezTo>
                  <a:pt x="72523" y="85023"/>
                  <a:pt x="70731" y="85766"/>
                  <a:pt x="70731" y="87273"/>
                </a:cubicBezTo>
                <a:cubicBezTo>
                  <a:pt x="70731" y="88191"/>
                  <a:pt x="71474" y="88934"/>
                  <a:pt x="72392" y="88934"/>
                </a:cubicBezTo>
                <a:close/>
                <a:moveTo>
                  <a:pt x="67563" y="88890"/>
                </a:moveTo>
                <a:cubicBezTo>
                  <a:pt x="69005" y="88890"/>
                  <a:pt x="69726" y="87142"/>
                  <a:pt x="68721" y="86115"/>
                </a:cubicBezTo>
                <a:cubicBezTo>
                  <a:pt x="67694" y="85110"/>
                  <a:pt x="65946" y="85831"/>
                  <a:pt x="65946" y="87273"/>
                </a:cubicBezTo>
                <a:cubicBezTo>
                  <a:pt x="65946" y="88169"/>
                  <a:pt x="66667" y="88890"/>
                  <a:pt x="67563" y="88890"/>
                </a:cubicBezTo>
                <a:close/>
                <a:moveTo>
                  <a:pt x="62734" y="88803"/>
                </a:moveTo>
                <a:cubicBezTo>
                  <a:pt x="64110" y="88803"/>
                  <a:pt x="64810" y="87142"/>
                  <a:pt x="63826" y="86181"/>
                </a:cubicBezTo>
                <a:cubicBezTo>
                  <a:pt x="62865" y="85198"/>
                  <a:pt x="61204" y="85897"/>
                  <a:pt x="61204" y="87273"/>
                </a:cubicBezTo>
                <a:cubicBezTo>
                  <a:pt x="61204" y="88104"/>
                  <a:pt x="61903" y="88803"/>
                  <a:pt x="62734" y="88803"/>
                </a:cubicBezTo>
                <a:close/>
                <a:moveTo>
                  <a:pt x="57927" y="88715"/>
                </a:moveTo>
                <a:cubicBezTo>
                  <a:pt x="59216" y="88715"/>
                  <a:pt x="59849" y="87164"/>
                  <a:pt x="58932" y="86246"/>
                </a:cubicBezTo>
                <a:cubicBezTo>
                  <a:pt x="58036" y="85329"/>
                  <a:pt x="56463" y="85984"/>
                  <a:pt x="56463" y="87273"/>
                </a:cubicBezTo>
                <a:cubicBezTo>
                  <a:pt x="56463" y="88060"/>
                  <a:pt x="57118" y="88715"/>
                  <a:pt x="57927" y="88715"/>
                </a:cubicBezTo>
                <a:close/>
                <a:moveTo>
                  <a:pt x="53098" y="88606"/>
                </a:moveTo>
                <a:cubicBezTo>
                  <a:pt x="54277" y="88606"/>
                  <a:pt x="54889" y="87164"/>
                  <a:pt x="54037" y="86312"/>
                </a:cubicBezTo>
                <a:cubicBezTo>
                  <a:pt x="53207" y="85482"/>
                  <a:pt x="51765" y="86072"/>
                  <a:pt x="51765" y="87273"/>
                </a:cubicBezTo>
                <a:cubicBezTo>
                  <a:pt x="51765" y="87994"/>
                  <a:pt x="52355" y="88606"/>
                  <a:pt x="53098" y="88606"/>
                </a:cubicBezTo>
                <a:close/>
                <a:moveTo>
                  <a:pt x="48268" y="88497"/>
                </a:moveTo>
                <a:cubicBezTo>
                  <a:pt x="49361" y="88497"/>
                  <a:pt x="49907" y="87164"/>
                  <a:pt x="49143" y="86399"/>
                </a:cubicBezTo>
                <a:cubicBezTo>
                  <a:pt x="48356" y="85613"/>
                  <a:pt x="47045" y="86159"/>
                  <a:pt x="47045" y="87273"/>
                </a:cubicBezTo>
                <a:cubicBezTo>
                  <a:pt x="47045" y="87951"/>
                  <a:pt x="47591" y="88497"/>
                  <a:pt x="48268" y="88497"/>
                </a:cubicBezTo>
                <a:close/>
                <a:moveTo>
                  <a:pt x="43439" y="88366"/>
                </a:moveTo>
                <a:cubicBezTo>
                  <a:pt x="44445" y="88366"/>
                  <a:pt x="44925" y="87186"/>
                  <a:pt x="44226" y="86487"/>
                </a:cubicBezTo>
                <a:cubicBezTo>
                  <a:pt x="43527" y="85766"/>
                  <a:pt x="42325" y="86268"/>
                  <a:pt x="42325" y="87273"/>
                </a:cubicBezTo>
                <a:cubicBezTo>
                  <a:pt x="42325" y="87885"/>
                  <a:pt x="42828" y="88366"/>
                  <a:pt x="43439" y="88366"/>
                </a:cubicBezTo>
                <a:close/>
                <a:moveTo>
                  <a:pt x="38610" y="88235"/>
                </a:moveTo>
                <a:cubicBezTo>
                  <a:pt x="39484" y="88235"/>
                  <a:pt x="39921" y="87186"/>
                  <a:pt x="39310" y="86574"/>
                </a:cubicBezTo>
                <a:cubicBezTo>
                  <a:pt x="38698" y="85962"/>
                  <a:pt x="37627" y="86399"/>
                  <a:pt x="37627" y="87273"/>
                </a:cubicBezTo>
                <a:cubicBezTo>
                  <a:pt x="37627" y="87798"/>
                  <a:pt x="38086" y="88235"/>
                  <a:pt x="38610" y="88235"/>
                </a:cubicBezTo>
                <a:close/>
                <a:moveTo>
                  <a:pt x="33803" y="88126"/>
                </a:moveTo>
                <a:cubicBezTo>
                  <a:pt x="34568" y="88126"/>
                  <a:pt x="34939" y="87186"/>
                  <a:pt x="34393" y="86662"/>
                </a:cubicBezTo>
                <a:cubicBezTo>
                  <a:pt x="33847" y="86115"/>
                  <a:pt x="32929" y="86487"/>
                  <a:pt x="32929" y="87273"/>
                </a:cubicBezTo>
                <a:cubicBezTo>
                  <a:pt x="32929" y="87732"/>
                  <a:pt x="33323" y="88126"/>
                  <a:pt x="33803" y="88126"/>
                </a:cubicBezTo>
                <a:close/>
                <a:moveTo>
                  <a:pt x="28974" y="87994"/>
                </a:moveTo>
                <a:cubicBezTo>
                  <a:pt x="29608" y="87973"/>
                  <a:pt x="29936" y="87208"/>
                  <a:pt x="29477" y="86749"/>
                </a:cubicBezTo>
                <a:cubicBezTo>
                  <a:pt x="29018" y="86290"/>
                  <a:pt x="28231" y="86618"/>
                  <a:pt x="28253" y="87273"/>
                </a:cubicBezTo>
                <a:cubicBezTo>
                  <a:pt x="28253" y="87667"/>
                  <a:pt x="28559" y="87994"/>
                  <a:pt x="28974" y="87994"/>
                </a:cubicBezTo>
                <a:close/>
                <a:moveTo>
                  <a:pt x="24145" y="87841"/>
                </a:moveTo>
                <a:cubicBezTo>
                  <a:pt x="24670" y="87841"/>
                  <a:pt x="24932" y="87208"/>
                  <a:pt x="24560" y="86836"/>
                </a:cubicBezTo>
                <a:cubicBezTo>
                  <a:pt x="24189" y="86465"/>
                  <a:pt x="23555" y="86727"/>
                  <a:pt x="23555" y="87251"/>
                </a:cubicBezTo>
                <a:cubicBezTo>
                  <a:pt x="23555" y="87579"/>
                  <a:pt x="23817" y="87841"/>
                  <a:pt x="24145" y="87841"/>
                </a:cubicBezTo>
                <a:close/>
                <a:moveTo>
                  <a:pt x="19316" y="87710"/>
                </a:moveTo>
                <a:cubicBezTo>
                  <a:pt x="19731" y="87710"/>
                  <a:pt x="19928" y="87230"/>
                  <a:pt x="19644" y="86924"/>
                </a:cubicBezTo>
                <a:cubicBezTo>
                  <a:pt x="19360" y="86640"/>
                  <a:pt x="18857" y="86858"/>
                  <a:pt x="18857" y="87251"/>
                </a:cubicBezTo>
                <a:cubicBezTo>
                  <a:pt x="18857" y="87514"/>
                  <a:pt x="19054" y="87710"/>
                  <a:pt x="19316" y="87710"/>
                </a:cubicBezTo>
                <a:close/>
                <a:moveTo>
                  <a:pt x="14487" y="87579"/>
                </a:moveTo>
                <a:cubicBezTo>
                  <a:pt x="14880" y="87536"/>
                  <a:pt x="14880" y="86967"/>
                  <a:pt x="14487" y="86924"/>
                </a:cubicBezTo>
                <a:cubicBezTo>
                  <a:pt x="14028" y="86880"/>
                  <a:pt x="14028" y="87623"/>
                  <a:pt x="14487" y="87579"/>
                </a:cubicBezTo>
                <a:close/>
                <a:moveTo>
                  <a:pt x="9658" y="87448"/>
                </a:moveTo>
                <a:cubicBezTo>
                  <a:pt x="9767" y="87448"/>
                  <a:pt x="9855" y="87361"/>
                  <a:pt x="9855" y="87251"/>
                </a:cubicBezTo>
                <a:cubicBezTo>
                  <a:pt x="9855" y="87011"/>
                  <a:pt x="9483" y="87011"/>
                  <a:pt x="9483" y="87251"/>
                </a:cubicBezTo>
                <a:cubicBezTo>
                  <a:pt x="9483" y="87361"/>
                  <a:pt x="9549" y="87426"/>
                  <a:pt x="9658" y="87448"/>
                </a:cubicBezTo>
                <a:close/>
                <a:moveTo>
                  <a:pt x="4829" y="87295"/>
                </a:moveTo>
                <a:cubicBezTo>
                  <a:pt x="4873" y="87295"/>
                  <a:pt x="4895" y="87273"/>
                  <a:pt x="4895" y="87251"/>
                </a:cubicBezTo>
                <a:cubicBezTo>
                  <a:pt x="4895" y="87186"/>
                  <a:pt x="4785" y="87186"/>
                  <a:pt x="4785" y="87251"/>
                </a:cubicBezTo>
                <a:cubicBezTo>
                  <a:pt x="4785" y="87273"/>
                  <a:pt x="4807" y="87295"/>
                  <a:pt x="4829" y="87295"/>
                </a:cubicBezTo>
                <a:close/>
                <a:moveTo>
                  <a:pt x="149591" y="82510"/>
                </a:moveTo>
                <a:cubicBezTo>
                  <a:pt x="149656" y="82510"/>
                  <a:pt x="149700" y="82466"/>
                  <a:pt x="149700" y="82422"/>
                </a:cubicBezTo>
                <a:cubicBezTo>
                  <a:pt x="149700" y="82379"/>
                  <a:pt x="149656" y="82335"/>
                  <a:pt x="149591" y="82335"/>
                </a:cubicBezTo>
                <a:cubicBezTo>
                  <a:pt x="149547" y="82335"/>
                  <a:pt x="149503" y="82379"/>
                  <a:pt x="149503" y="82422"/>
                </a:cubicBezTo>
                <a:cubicBezTo>
                  <a:pt x="149503" y="82466"/>
                  <a:pt x="149547" y="82510"/>
                  <a:pt x="149591" y="82510"/>
                </a:cubicBezTo>
                <a:close/>
                <a:moveTo>
                  <a:pt x="144784" y="82663"/>
                </a:moveTo>
                <a:cubicBezTo>
                  <a:pt x="144980" y="82663"/>
                  <a:pt x="145068" y="82401"/>
                  <a:pt x="144937" y="82269"/>
                </a:cubicBezTo>
                <a:cubicBezTo>
                  <a:pt x="144784" y="82117"/>
                  <a:pt x="144543" y="82226"/>
                  <a:pt x="144543" y="82422"/>
                </a:cubicBezTo>
                <a:cubicBezTo>
                  <a:pt x="144543" y="82554"/>
                  <a:pt x="144653" y="82663"/>
                  <a:pt x="144784" y="82663"/>
                </a:cubicBezTo>
                <a:close/>
                <a:moveTo>
                  <a:pt x="139955" y="82794"/>
                </a:moveTo>
                <a:cubicBezTo>
                  <a:pt x="140282" y="82794"/>
                  <a:pt x="140435" y="82401"/>
                  <a:pt x="140217" y="82160"/>
                </a:cubicBezTo>
                <a:cubicBezTo>
                  <a:pt x="139976" y="81920"/>
                  <a:pt x="139583" y="82095"/>
                  <a:pt x="139583" y="82422"/>
                </a:cubicBezTo>
                <a:cubicBezTo>
                  <a:pt x="139561" y="82641"/>
                  <a:pt x="139736" y="82794"/>
                  <a:pt x="139955" y="82794"/>
                </a:cubicBezTo>
                <a:close/>
                <a:moveTo>
                  <a:pt x="135126" y="82925"/>
                </a:moveTo>
                <a:cubicBezTo>
                  <a:pt x="135584" y="82925"/>
                  <a:pt x="135803" y="82379"/>
                  <a:pt x="135475" y="82073"/>
                </a:cubicBezTo>
                <a:cubicBezTo>
                  <a:pt x="135147" y="81745"/>
                  <a:pt x="134623" y="81964"/>
                  <a:pt x="134623" y="82422"/>
                </a:cubicBezTo>
                <a:cubicBezTo>
                  <a:pt x="134601" y="82707"/>
                  <a:pt x="134841" y="82925"/>
                  <a:pt x="135126" y="82925"/>
                </a:cubicBezTo>
                <a:close/>
                <a:moveTo>
                  <a:pt x="130297" y="83078"/>
                </a:moveTo>
                <a:cubicBezTo>
                  <a:pt x="130865" y="83078"/>
                  <a:pt x="131149" y="82379"/>
                  <a:pt x="130755" y="81964"/>
                </a:cubicBezTo>
                <a:cubicBezTo>
                  <a:pt x="130340" y="81570"/>
                  <a:pt x="129663" y="81854"/>
                  <a:pt x="129663" y="82422"/>
                </a:cubicBezTo>
                <a:cubicBezTo>
                  <a:pt x="129663" y="82772"/>
                  <a:pt x="129947" y="83078"/>
                  <a:pt x="130297" y="83078"/>
                </a:cubicBezTo>
                <a:close/>
                <a:moveTo>
                  <a:pt x="125489" y="83209"/>
                </a:moveTo>
                <a:cubicBezTo>
                  <a:pt x="126167" y="83209"/>
                  <a:pt x="126538" y="82379"/>
                  <a:pt x="126036" y="81876"/>
                </a:cubicBezTo>
                <a:cubicBezTo>
                  <a:pt x="125555" y="81374"/>
                  <a:pt x="124703" y="81745"/>
                  <a:pt x="124725" y="82444"/>
                </a:cubicBezTo>
                <a:cubicBezTo>
                  <a:pt x="124725" y="82859"/>
                  <a:pt x="125052" y="83187"/>
                  <a:pt x="125489" y="83209"/>
                </a:cubicBezTo>
                <a:close/>
                <a:moveTo>
                  <a:pt x="120660" y="83340"/>
                </a:moveTo>
                <a:cubicBezTo>
                  <a:pt x="121469" y="83340"/>
                  <a:pt x="121862" y="82357"/>
                  <a:pt x="121294" y="81789"/>
                </a:cubicBezTo>
                <a:cubicBezTo>
                  <a:pt x="120726" y="81199"/>
                  <a:pt x="119743" y="81614"/>
                  <a:pt x="119743" y="82422"/>
                </a:cubicBezTo>
                <a:cubicBezTo>
                  <a:pt x="119743" y="82925"/>
                  <a:pt x="120158" y="83340"/>
                  <a:pt x="120660" y="83340"/>
                </a:cubicBezTo>
                <a:close/>
                <a:moveTo>
                  <a:pt x="115831" y="83471"/>
                </a:moveTo>
                <a:cubicBezTo>
                  <a:pt x="116749" y="83471"/>
                  <a:pt x="117230" y="82335"/>
                  <a:pt x="116574" y="81680"/>
                </a:cubicBezTo>
                <a:cubicBezTo>
                  <a:pt x="115919" y="81024"/>
                  <a:pt x="114782" y="81505"/>
                  <a:pt x="114782" y="82422"/>
                </a:cubicBezTo>
                <a:cubicBezTo>
                  <a:pt x="114782" y="82991"/>
                  <a:pt x="115263" y="83471"/>
                  <a:pt x="115831" y="83471"/>
                </a:cubicBezTo>
                <a:close/>
                <a:moveTo>
                  <a:pt x="111002" y="83602"/>
                </a:moveTo>
                <a:cubicBezTo>
                  <a:pt x="112051" y="83602"/>
                  <a:pt x="112575" y="82335"/>
                  <a:pt x="111833" y="81592"/>
                </a:cubicBezTo>
                <a:cubicBezTo>
                  <a:pt x="111090" y="80849"/>
                  <a:pt x="109822" y="81374"/>
                  <a:pt x="109822" y="82422"/>
                </a:cubicBezTo>
                <a:cubicBezTo>
                  <a:pt x="109822" y="83078"/>
                  <a:pt x="110347" y="83602"/>
                  <a:pt x="111002" y="83602"/>
                </a:cubicBezTo>
                <a:close/>
                <a:moveTo>
                  <a:pt x="106173" y="83733"/>
                </a:moveTo>
                <a:cubicBezTo>
                  <a:pt x="107353" y="83733"/>
                  <a:pt x="107921" y="82313"/>
                  <a:pt x="107113" y="81505"/>
                </a:cubicBezTo>
                <a:cubicBezTo>
                  <a:pt x="106282" y="80674"/>
                  <a:pt x="104862" y="81264"/>
                  <a:pt x="104862" y="82422"/>
                </a:cubicBezTo>
                <a:cubicBezTo>
                  <a:pt x="104862" y="83144"/>
                  <a:pt x="105452" y="83733"/>
                  <a:pt x="106173" y="83733"/>
                </a:cubicBezTo>
                <a:close/>
                <a:moveTo>
                  <a:pt x="101344" y="83865"/>
                </a:moveTo>
                <a:cubicBezTo>
                  <a:pt x="102633" y="83865"/>
                  <a:pt x="103267" y="82313"/>
                  <a:pt x="102371" y="81417"/>
                </a:cubicBezTo>
                <a:cubicBezTo>
                  <a:pt x="101453" y="80521"/>
                  <a:pt x="99924" y="81155"/>
                  <a:pt x="99924" y="82422"/>
                </a:cubicBezTo>
                <a:cubicBezTo>
                  <a:pt x="99924" y="83209"/>
                  <a:pt x="100558" y="83865"/>
                  <a:pt x="101344" y="83865"/>
                </a:cubicBezTo>
                <a:close/>
                <a:moveTo>
                  <a:pt x="96515" y="83974"/>
                </a:moveTo>
                <a:cubicBezTo>
                  <a:pt x="97914" y="83974"/>
                  <a:pt x="98591" y="82313"/>
                  <a:pt x="97630" y="81330"/>
                </a:cubicBezTo>
                <a:cubicBezTo>
                  <a:pt x="96646" y="80347"/>
                  <a:pt x="94964" y="81046"/>
                  <a:pt x="94964" y="82422"/>
                </a:cubicBezTo>
                <a:cubicBezTo>
                  <a:pt x="94964" y="83275"/>
                  <a:pt x="95663" y="83974"/>
                  <a:pt x="96515" y="83974"/>
                </a:cubicBezTo>
                <a:close/>
                <a:moveTo>
                  <a:pt x="91708" y="84083"/>
                </a:moveTo>
                <a:cubicBezTo>
                  <a:pt x="93172" y="84083"/>
                  <a:pt x="93915" y="82291"/>
                  <a:pt x="92866" y="81242"/>
                </a:cubicBezTo>
                <a:cubicBezTo>
                  <a:pt x="91817" y="80194"/>
                  <a:pt x="90047" y="80937"/>
                  <a:pt x="90047" y="82422"/>
                </a:cubicBezTo>
                <a:cubicBezTo>
                  <a:pt x="90047" y="83340"/>
                  <a:pt x="90790" y="84083"/>
                  <a:pt x="91708" y="84083"/>
                </a:cubicBezTo>
                <a:close/>
                <a:moveTo>
                  <a:pt x="86879" y="84171"/>
                </a:moveTo>
                <a:cubicBezTo>
                  <a:pt x="88430" y="84171"/>
                  <a:pt x="89195" y="82291"/>
                  <a:pt x="88103" y="81199"/>
                </a:cubicBezTo>
                <a:cubicBezTo>
                  <a:pt x="87010" y="80106"/>
                  <a:pt x="85131" y="80871"/>
                  <a:pt x="85131" y="82422"/>
                </a:cubicBezTo>
                <a:cubicBezTo>
                  <a:pt x="85131" y="83384"/>
                  <a:pt x="85917" y="84171"/>
                  <a:pt x="86879" y="84171"/>
                </a:cubicBezTo>
                <a:close/>
                <a:moveTo>
                  <a:pt x="82050" y="84236"/>
                </a:moveTo>
                <a:cubicBezTo>
                  <a:pt x="83645" y="84236"/>
                  <a:pt x="84453" y="82291"/>
                  <a:pt x="83317" y="81155"/>
                </a:cubicBezTo>
                <a:cubicBezTo>
                  <a:pt x="82181" y="80019"/>
                  <a:pt x="80236" y="80827"/>
                  <a:pt x="80236" y="82422"/>
                </a:cubicBezTo>
                <a:cubicBezTo>
                  <a:pt x="80236" y="83428"/>
                  <a:pt x="81045" y="84236"/>
                  <a:pt x="82050" y="84236"/>
                </a:cubicBezTo>
                <a:close/>
                <a:moveTo>
                  <a:pt x="77221" y="84258"/>
                </a:moveTo>
                <a:cubicBezTo>
                  <a:pt x="78860" y="84258"/>
                  <a:pt x="79668" y="82291"/>
                  <a:pt x="78510" y="81133"/>
                </a:cubicBezTo>
                <a:cubicBezTo>
                  <a:pt x="77352" y="79975"/>
                  <a:pt x="75385" y="80784"/>
                  <a:pt x="75385" y="82422"/>
                </a:cubicBezTo>
                <a:cubicBezTo>
                  <a:pt x="75385" y="83428"/>
                  <a:pt x="76216" y="84258"/>
                  <a:pt x="77221" y="84258"/>
                </a:cubicBezTo>
                <a:close/>
                <a:moveTo>
                  <a:pt x="72392" y="84236"/>
                </a:moveTo>
                <a:cubicBezTo>
                  <a:pt x="74009" y="84236"/>
                  <a:pt x="74817" y="82291"/>
                  <a:pt x="73681" y="81155"/>
                </a:cubicBezTo>
                <a:cubicBezTo>
                  <a:pt x="72545" y="80019"/>
                  <a:pt x="70600" y="80827"/>
                  <a:pt x="70600" y="82422"/>
                </a:cubicBezTo>
                <a:cubicBezTo>
                  <a:pt x="70600" y="83428"/>
                  <a:pt x="71409" y="84236"/>
                  <a:pt x="72392" y="84236"/>
                </a:cubicBezTo>
                <a:close/>
                <a:moveTo>
                  <a:pt x="67563" y="84171"/>
                </a:moveTo>
                <a:cubicBezTo>
                  <a:pt x="69114" y="84171"/>
                  <a:pt x="69901" y="82291"/>
                  <a:pt x="68808" y="81199"/>
                </a:cubicBezTo>
                <a:cubicBezTo>
                  <a:pt x="67716" y="80106"/>
                  <a:pt x="65837" y="80871"/>
                  <a:pt x="65837" y="82422"/>
                </a:cubicBezTo>
                <a:cubicBezTo>
                  <a:pt x="65837" y="83384"/>
                  <a:pt x="66601" y="84171"/>
                  <a:pt x="67563" y="84171"/>
                </a:cubicBezTo>
                <a:close/>
                <a:moveTo>
                  <a:pt x="62734" y="84061"/>
                </a:moveTo>
                <a:cubicBezTo>
                  <a:pt x="64198" y="84061"/>
                  <a:pt x="64941" y="82313"/>
                  <a:pt x="63914" y="81264"/>
                </a:cubicBezTo>
                <a:cubicBezTo>
                  <a:pt x="62865" y="80237"/>
                  <a:pt x="61095" y="80980"/>
                  <a:pt x="61095" y="82422"/>
                </a:cubicBezTo>
                <a:cubicBezTo>
                  <a:pt x="61095" y="83340"/>
                  <a:pt x="61838" y="84061"/>
                  <a:pt x="62734" y="84061"/>
                </a:cubicBezTo>
                <a:close/>
                <a:moveTo>
                  <a:pt x="57927" y="83974"/>
                </a:moveTo>
                <a:cubicBezTo>
                  <a:pt x="59281" y="83974"/>
                  <a:pt x="59981" y="82313"/>
                  <a:pt x="59019" y="81330"/>
                </a:cubicBezTo>
                <a:cubicBezTo>
                  <a:pt x="58036" y="80368"/>
                  <a:pt x="56375" y="81046"/>
                  <a:pt x="56375" y="82422"/>
                </a:cubicBezTo>
                <a:cubicBezTo>
                  <a:pt x="56375" y="83275"/>
                  <a:pt x="57074" y="83974"/>
                  <a:pt x="57927" y="83974"/>
                </a:cubicBezTo>
                <a:close/>
                <a:moveTo>
                  <a:pt x="53098" y="83843"/>
                </a:moveTo>
                <a:cubicBezTo>
                  <a:pt x="54365" y="83843"/>
                  <a:pt x="54999" y="82313"/>
                  <a:pt x="54103" y="81417"/>
                </a:cubicBezTo>
                <a:cubicBezTo>
                  <a:pt x="53207" y="80521"/>
                  <a:pt x="51677" y="81155"/>
                  <a:pt x="51677" y="82422"/>
                </a:cubicBezTo>
                <a:cubicBezTo>
                  <a:pt x="51677" y="83209"/>
                  <a:pt x="52311" y="83843"/>
                  <a:pt x="53098" y="83843"/>
                </a:cubicBezTo>
                <a:close/>
                <a:moveTo>
                  <a:pt x="48268" y="83755"/>
                </a:moveTo>
                <a:cubicBezTo>
                  <a:pt x="49427" y="83755"/>
                  <a:pt x="49995" y="82357"/>
                  <a:pt x="49186" y="81527"/>
                </a:cubicBezTo>
                <a:cubicBezTo>
                  <a:pt x="48378" y="80718"/>
                  <a:pt x="46979" y="81286"/>
                  <a:pt x="46979" y="82444"/>
                </a:cubicBezTo>
                <a:cubicBezTo>
                  <a:pt x="46979" y="83165"/>
                  <a:pt x="47547" y="83755"/>
                  <a:pt x="48268" y="83755"/>
                </a:cubicBezTo>
                <a:close/>
                <a:moveTo>
                  <a:pt x="43439" y="83624"/>
                </a:moveTo>
                <a:cubicBezTo>
                  <a:pt x="44488" y="83624"/>
                  <a:pt x="45013" y="82357"/>
                  <a:pt x="44270" y="81614"/>
                </a:cubicBezTo>
                <a:cubicBezTo>
                  <a:pt x="43527" y="80871"/>
                  <a:pt x="42260" y="81395"/>
                  <a:pt x="42260" y="82444"/>
                </a:cubicBezTo>
                <a:cubicBezTo>
                  <a:pt x="42260" y="83100"/>
                  <a:pt x="42784" y="83624"/>
                  <a:pt x="43439" y="83624"/>
                </a:cubicBezTo>
                <a:close/>
                <a:moveTo>
                  <a:pt x="38610" y="83471"/>
                </a:moveTo>
                <a:cubicBezTo>
                  <a:pt x="39528" y="83471"/>
                  <a:pt x="39987" y="82357"/>
                  <a:pt x="39353" y="81723"/>
                </a:cubicBezTo>
                <a:cubicBezTo>
                  <a:pt x="38698" y="81068"/>
                  <a:pt x="37583" y="81527"/>
                  <a:pt x="37583" y="82444"/>
                </a:cubicBezTo>
                <a:cubicBezTo>
                  <a:pt x="37583" y="83012"/>
                  <a:pt x="38042" y="83471"/>
                  <a:pt x="38610" y="83471"/>
                </a:cubicBezTo>
                <a:close/>
                <a:moveTo>
                  <a:pt x="33803" y="83362"/>
                </a:moveTo>
                <a:cubicBezTo>
                  <a:pt x="34612" y="83362"/>
                  <a:pt x="35005" y="82379"/>
                  <a:pt x="34437" y="81811"/>
                </a:cubicBezTo>
                <a:cubicBezTo>
                  <a:pt x="33869" y="81221"/>
                  <a:pt x="32886" y="81636"/>
                  <a:pt x="32886" y="82444"/>
                </a:cubicBezTo>
                <a:cubicBezTo>
                  <a:pt x="32886" y="82947"/>
                  <a:pt x="33301" y="83362"/>
                  <a:pt x="33803" y="83362"/>
                </a:cubicBezTo>
                <a:close/>
                <a:moveTo>
                  <a:pt x="28974" y="83209"/>
                </a:moveTo>
                <a:cubicBezTo>
                  <a:pt x="29652" y="83209"/>
                  <a:pt x="30001" y="82357"/>
                  <a:pt x="29520" y="81876"/>
                </a:cubicBezTo>
                <a:cubicBezTo>
                  <a:pt x="29018" y="81395"/>
                  <a:pt x="28188" y="81723"/>
                  <a:pt x="28188" y="82422"/>
                </a:cubicBezTo>
                <a:cubicBezTo>
                  <a:pt x="28188" y="82859"/>
                  <a:pt x="28537" y="83209"/>
                  <a:pt x="28974" y="83209"/>
                </a:cubicBezTo>
                <a:close/>
                <a:moveTo>
                  <a:pt x="24145" y="83056"/>
                </a:moveTo>
                <a:cubicBezTo>
                  <a:pt x="24691" y="83056"/>
                  <a:pt x="24976" y="82379"/>
                  <a:pt x="24582" y="81985"/>
                </a:cubicBezTo>
                <a:cubicBezTo>
                  <a:pt x="24189" y="81592"/>
                  <a:pt x="23511" y="81876"/>
                  <a:pt x="23511" y="82422"/>
                </a:cubicBezTo>
                <a:cubicBezTo>
                  <a:pt x="23511" y="82772"/>
                  <a:pt x="23796" y="83056"/>
                  <a:pt x="24145" y="83056"/>
                </a:cubicBezTo>
                <a:close/>
                <a:moveTo>
                  <a:pt x="19316" y="82925"/>
                </a:moveTo>
                <a:cubicBezTo>
                  <a:pt x="19753" y="82925"/>
                  <a:pt x="19972" y="82401"/>
                  <a:pt x="19666" y="82095"/>
                </a:cubicBezTo>
                <a:cubicBezTo>
                  <a:pt x="19360" y="81767"/>
                  <a:pt x="18814" y="81985"/>
                  <a:pt x="18814" y="82444"/>
                </a:cubicBezTo>
                <a:cubicBezTo>
                  <a:pt x="18814" y="82707"/>
                  <a:pt x="19032" y="82925"/>
                  <a:pt x="19316" y="82925"/>
                </a:cubicBezTo>
                <a:close/>
                <a:moveTo>
                  <a:pt x="14487" y="82794"/>
                </a:moveTo>
                <a:cubicBezTo>
                  <a:pt x="14815" y="82794"/>
                  <a:pt x="14968" y="82401"/>
                  <a:pt x="14749" y="82182"/>
                </a:cubicBezTo>
                <a:cubicBezTo>
                  <a:pt x="14509" y="81942"/>
                  <a:pt x="14137" y="82117"/>
                  <a:pt x="14137" y="82444"/>
                </a:cubicBezTo>
                <a:cubicBezTo>
                  <a:pt x="14116" y="82641"/>
                  <a:pt x="14290" y="82794"/>
                  <a:pt x="14487" y="82794"/>
                </a:cubicBezTo>
                <a:close/>
                <a:moveTo>
                  <a:pt x="9658" y="82663"/>
                </a:moveTo>
                <a:cubicBezTo>
                  <a:pt x="9855" y="82663"/>
                  <a:pt x="9964" y="82422"/>
                  <a:pt x="9833" y="82269"/>
                </a:cubicBezTo>
                <a:cubicBezTo>
                  <a:pt x="9680" y="82117"/>
                  <a:pt x="9440" y="82226"/>
                  <a:pt x="9440" y="82422"/>
                </a:cubicBezTo>
                <a:cubicBezTo>
                  <a:pt x="9440" y="82554"/>
                  <a:pt x="9527" y="82663"/>
                  <a:pt x="9658" y="82663"/>
                </a:cubicBezTo>
                <a:close/>
                <a:moveTo>
                  <a:pt x="4829" y="82510"/>
                </a:moveTo>
                <a:cubicBezTo>
                  <a:pt x="4873" y="82510"/>
                  <a:pt x="4916" y="82466"/>
                  <a:pt x="4916" y="82422"/>
                </a:cubicBezTo>
                <a:cubicBezTo>
                  <a:pt x="4916" y="82379"/>
                  <a:pt x="4873" y="82357"/>
                  <a:pt x="4829" y="82335"/>
                </a:cubicBezTo>
                <a:cubicBezTo>
                  <a:pt x="4785" y="82357"/>
                  <a:pt x="4763" y="82379"/>
                  <a:pt x="4763" y="82422"/>
                </a:cubicBezTo>
                <a:cubicBezTo>
                  <a:pt x="4763" y="82466"/>
                  <a:pt x="4785" y="82510"/>
                  <a:pt x="4829" y="82510"/>
                </a:cubicBezTo>
                <a:close/>
                <a:moveTo>
                  <a:pt x="154442" y="77615"/>
                </a:moveTo>
                <a:cubicBezTo>
                  <a:pt x="154442" y="77615"/>
                  <a:pt x="154442" y="77593"/>
                  <a:pt x="154442" y="77593"/>
                </a:cubicBezTo>
                <a:close/>
                <a:moveTo>
                  <a:pt x="149613" y="77725"/>
                </a:moveTo>
                <a:cubicBezTo>
                  <a:pt x="149787" y="77725"/>
                  <a:pt x="149482" y="77419"/>
                  <a:pt x="149482" y="77593"/>
                </a:cubicBezTo>
                <a:cubicBezTo>
                  <a:pt x="149482" y="77659"/>
                  <a:pt x="149547" y="77725"/>
                  <a:pt x="149613" y="77725"/>
                </a:cubicBezTo>
                <a:close/>
                <a:moveTo>
                  <a:pt x="144784" y="77856"/>
                </a:moveTo>
                <a:cubicBezTo>
                  <a:pt x="145002" y="77856"/>
                  <a:pt x="145111" y="77572"/>
                  <a:pt x="144958" y="77419"/>
                </a:cubicBezTo>
                <a:cubicBezTo>
                  <a:pt x="144805" y="77266"/>
                  <a:pt x="144521" y="77375"/>
                  <a:pt x="144521" y="77593"/>
                </a:cubicBezTo>
                <a:cubicBezTo>
                  <a:pt x="144521" y="77746"/>
                  <a:pt x="144631" y="77856"/>
                  <a:pt x="144784" y="77856"/>
                </a:cubicBezTo>
                <a:close/>
                <a:moveTo>
                  <a:pt x="139955" y="78009"/>
                </a:moveTo>
                <a:cubicBezTo>
                  <a:pt x="140304" y="78009"/>
                  <a:pt x="140501" y="77572"/>
                  <a:pt x="140239" y="77309"/>
                </a:cubicBezTo>
                <a:cubicBezTo>
                  <a:pt x="139976" y="77069"/>
                  <a:pt x="139561" y="77244"/>
                  <a:pt x="139561" y="77593"/>
                </a:cubicBezTo>
                <a:cubicBezTo>
                  <a:pt x="139561" y="77834"/>
                  <a:pt x="139736" y="78009"/>
                  <a:pt x="139955" y="78009"/>
                </a:cubicBezTo>
                <a:close/>
                <a:moveTo>
                  <a:pt x="135126" y="78140"/>
                </a:moveTo>
                <a:cubicBezTo>
                  <a:pt x="135628" y="78140"/>
                  <a:pt x="135868" y="77550"/>
                  <a:pt x="135519" y="77200"/>
                </a:cubicBezTo>
                <a:cubicBezTo>
                  <a:pt x="135169" y="76850"/>
                  <a:pt x="134579" y="77113"/>
                  <a:pt x="134579" y="77593"/>
                </a:cubicBezTo>
                <a:cubicBezTo>
                  <a:pt x="134579" y="77899"/>
                  <a:pt x="134820" y="78140"/>
                  <a:pt x="135126" y="78140"/>
                </a:cubicBezTo>
                <a:close/>
                <a:moveTo>
                  <a:pt x="130297" y="78271"/>
                </a:moveTo>
                <a:cubicBezTo>
                  <a:pt x="130908" y="78271"/>
                  <a:pt x="131192" y="77550"/>
                  <a:pt x="130777" y="77135"/>
                </a:cubicBezTo>
                <a:cubicBezTo>
                  <a:pt x="130362" y="76698"/>
                  <a:pt x="129641" y="77003"/>
                  <a:pt x="129641" y="77593"/>
                </a:cubicBezTo>
                <a:cubicBezTo>
                  <a:pt x="129641" y="77965"/>
                  <a:pt x="129925" y="78271"/>
                  <a:pt x="130297" y="78271"/>
                </a:cubicBezTo>
                <a:close/>
                <a:moveTo>
                  <a:pt x="125489" y="78424"/>
                </a:moveTo>
                <a:cubicBezTo>
                  <a:pt x="126210" y="78424"/>
                  <a:pt x="126582" y="77528"/>
                  <a:pt x="126057" y="77025"/>
                </a:cubicBezTo>
                <a:cubicBezTo>
                  <a:pt x="125533" y="76501"/>
                  <a:pt x="124659" y="76872"/>
                  <a:pt x="124659" y="77593"/>
                </a:cubicBezTo>
                <a:cubicBezTo>
                  <a:pt x="124659" y="78052"/>
                  <a:pt x="125030" y="78424"/>
                  <a:pt x="125489" y="78424"/>
                </a:cubicBezTo>
                <a:close/>
                <a:moveTo>
                  <a:pt x="120660" y="78555"/>
                </a:moveTo>
                <a:cubicBezTo>
                  <a:pt x="121491" y="78555"/>
                  <a:pt x="121928" y="77528"/>
                  <a:pt x="121338" y="76938"/>
                </a:cubicBezTo>
                <a:cubicBezTo>
                  <a:pt x="120726" y="76326"/>
                  <a:pt x="119699" y="76763"/>
                  <a:pt x="119699" y="77593"/>
                </a:cubicBezTo>
                <a:cubicBezTo>
                  <a:pt x="119699" y="78118"/>
                  <a:pt x="120136" y="78555"/>
                  <a:pt x="120660" y="78555"/>
                </a:cubicBezTo>
                <a:close/>
                <a:moveTo>
                  <a:pt x="115831" y="78686"/>
                </a:moveTo>
                <a:cubicBezTo>
                  <a:pt x="116793" y="78686"/>
                  <a:pt x="117295" y="77506"/>
                  <a:pt x="116596" y="76829"/>
                </a:cubicBezTo>
                <a:cubicBezTo>
                  <a:pt x="115919" y="76129"/>
                  <a:pt x="114739" y="76610"/>
                  <a:pt x="114739" y="77593"/>
                </a:cubicBezTo>
                <a:cubicBezTo>
                  <a:pt x="114739" y="78205"/>
                  <a:pt x="115219" y="78686"/>
                  <a:pt x="115831" y="78686"/>
                </a:cubicBezTo>
                <a:close/>
                <a:moveTo>
                  <a:pt x="111002" y="78839"/>
                </a:moveTo>
                <a:cubicBezTo>
                  <a:pt x="112095" y="78839"/>
                  <a:pt x="112641" y="77506"/>
                  <a:pt x="111876" y="76719"/>
                </a:cubicBezTo>
                <a:cubicBezTo>
                  <a:pt x="111090" y="75955"/>
                  <a:pt x="109779" y="76501"/>
                  <a:pt x="109779" y="77593"/>
                </a:cubicBezTo>
                <a:cubicBezTo>
                  <a:pt x="109779" y="78271"/>
                  <a:pt x="110325" y="78839"/>
                  <a:pt x="111002" y="78839"/>
                </a:cubicBezTo>
                <a:close/>
                <a:moveTo>
                  <a:pt x="106173" y="78970"/>
                </a:moveTo>
                <a:cubicBezTo>
                  <a:pt x="107397" y="78970"/>
                  <a:pt x="108009" y="77484"/>
                  <a:pt x="107135" y="76632"/>
                </a:cubicBezTo>
                <a:cubicBezTo>
                  <a:pt x="106282" y="75780"/>
                  <a:pt x="104818" y="76392"/>
                  <a:pt x="104818" y="77593"/>
                </a:cubicBezTo>
                <a:cubicBezTo>
                  <a:pt x="104818" y="78358"/>
                  <a:pt x="105430" y="78970"/>
                  <a:pt x="106173" y="78970"/>
                </a:cubicBezTo>
                <a:close/>
                <a:moveTo>
                  <a:pt x="101344" y="79101"/>
                </a:moveTo>
                <a:cubicBezTo>
                  <a:pt x="102677" y="79101"/>
                  <a:pt x="103354" y="77484"/>
                  <a:pt x="102415" y="76545"/>
                </a:cubicBezTo>
                <a:cubicBezTo>
                  <a:pt x="101475" y="75583"/>
                  <a:pt x="99858" y="76260"/>
                  <a:pt x="99858" y="77593"/>
                </a:cubicBezTo>
                <a:cubicBezTo>
                  <a:pt x="99858" y="78424"/>
                  <a:pt x="100514" y="79101"/>
                  <a:pt x="101344" y="79101"/>
                </a:cubicBezTo>
                <a:close/>
                <a:moveTo>
                  <a:pt x="96537" y="79210"/>
                </a:moveTo>
                <a:cubicBezTo>
                  <a:pt x="97979" y="79210"/>
                  <a:pt x="98700" y="77484"/>
                  <a:pt x="97673" y="76457"/>
                </a:cubicBezTo>
                <a:cubicBezTo>
                  <a:pt x="96646" y="75430"/>
                  <a:pt x="94898" y="76151"/>
                  <a:pt x="94898" y="77593"/>
                </a:cubicBezTo>
                <a:cubicBezTo>
                  <a:pt x="94898" y="78489"/>
                  <a:pt x="95641" y="79210"/>
                  <a:pt x="96537" y="79210"/>
                </a:cubicBezTo>
                <a:close/>
                <a:moveTo>
                  <a:pt x="91708" y="79341"/>
                </a:moveTo>
                <a:cubicBezTo>
                  <a:pt x="93259" y="79341"/>
                  <a:pt x="94024" y="77462"/>
                  <a:pt x="92932" y="76370"/>
                </a:cubicBezTo>
                <a:cubicBezTo>
                  <a:pt x="91839" y="75277"/>
                  <a:pt x="89960" y="76042"/>
                  <a:pt x="89960" y="77593"/>
                </a:cubicBezTo>
                <a:cubicBezTo>
                  <a:pt x="89960" y="78555"/>
                  <a:pt x="90747" y="79341"/>
                  <a:pt x="91708" y="79341"/>
                </a:cubicBezTo>
                <a:close/>
                <a:moveTo>
                  <a:pt x="86879" y="79451"/>
                </a:moveTo>
                <a:cubicBezTo>
                  <a:pt x="88540" y="79451"/>
                  <a:pt x="89370" y="77462"/>
                  <a:pt x="88190" y="76282"/>
                </a:cubicBezTo>
                <a:cubicBezTo>
                  <a:pt x="87010" y="75102"/>
                  <a:pt x="85022" y="75933"/>
                  <a:pt x="85022" y="77593"/>
                </a:cubicBezTo>
                <a:cubicBezTo>
                  <a:pt x="85022" y="78620"/>
                  <a:pt x="85852" y="79451"/>
                  <a:pt x="86879" y="79451"/>
                </a:cubicBezTo>
                <a:close/>
                <a:moveTo>
                  <a:pt x="82050" y="79538"/>
                </a:moveTo>
                <a:cubicBezTo>
                  <a:pt x="83776" y="79538"/>
                  <a:pt x="84650" y="77440"/>
                  <a:pt x="83426" y="76217"/>
                </a:cubicBezTo>
                <a:cubicBezTo>
                  <a:pt x="82203" y="75015"/>
                  <a:pt x="80105" y="75867"/>
                  <a:pt x="80105" y="77593"/>
                </a:cubicBezTo>
                <a:cubicBezTo>
                  <a:pt x="80105" y="78664"/>
                  <a:pt x="80979" y="79538"/>
                  <a:pt x="82050" y="79538"/>
                </a:cubicBezTo>
                <a:close/>
                <a:moveTo>
                  <a:pt x="77221" y="79560"/>
                </a:moveTo>
                <a:cubicBezTo>
                  <a:pt x="78969" y="79560"/>
                  <a:pt x="79843" y="77440"/>
                  <a:pt x="78619" y="76217"/>
                </a:cubicBezTo>
                <a:cubicBezTo>
                  <a:pt x="77374" y="74971"/>
                  <a:pt x="75254" y="75845"/>
                  <a:pt x="75254" y="77593"/>
                </a:cubicBezTo>
                <a:cubicBezTo>
                  <a:pt x="75254" y="78686"/>
                  <a:pt x="76128" y="79560"/>
                  <a:pt x="77221" y="79560"/>
                </a:cubicBezTo>
                <a:close/>
                <a:moveTo>
                  <a:pt x="72392" y="79538"/>
                </a:moveTo>
                <a:cubicBezTo>
                  <a:pt x="74118" y="79538"/>
                  <a:pt x="74992" y="77440"/>
                  <a:pt x="73768" y="76217"/>
                </a:cubicBezTo>
                <a:cubicBezTo>
                  <a:pt x="72545" y="75015"/>
                  <a:pt x="70447" y="75867"/>
                  <a:pt x="70447" y="77593"/>
                </a:cubicBezTo>
                <a:cubicBezTo>
                  <a:pt x="70447" y="78664"/>
                  <a:pt x="71321" y="79538"/>
                  <a:pt x="72392" y="79538"/>
                </a:cubicBezTo>
                <a:close/>
                <a:moveTo>
                  <a:pt x="67563" y="79451"/>
                </a:moveTo>
                <a:cubicBezTo>
                  <a:pt x="69223" y="79451"/>
                  <a:pt x="70032" y="77462"/>
                  <a:pt x="68874" y="76304"/>
                </a:cubicBezTo>
                <a:cubicBezTo>
                  <a:pt x="67716" y="75124"/>
                  <a:pt x="65727" y="75955"/>
                  <a:pt x="65727" y="77593"/>
                </a:cubicBezTo>
                <a:cubicBezTo>
                  <a:pt x="65727" y="78620"/>
                  <a:pt x="66558" y="79451"/>
                  <a:pt x="67563" y="79451"/>
                </a:cubicBezTo>
                <a:close/>
                <a:moveTo>
                  <a:pt x="62734" y="79341"/>
                </a:moveTo>
                <a:cubicBezTo>
                  <a:pt x="64285" y="79341"/>
                  <a:pt x="65072" y="77462"/>
                  <a:pt x="63979" y="76370"/>
                </a:cubicBezTo>
                <a:cubicBezTo>
                  <a:pt x="62887" y="75277"/>
                  <a:pt x="61008" y="76042"/>
                  <a:pt x="61008" y="77593"/>
                </a:cubicBezTo>
                <a:cubicBezTo>
                  <a:pt x="61008" y="78555"/>
                  <a:pt x="61794" y="79341"/>
                  <a:pt x="62734" y="79341"/>
                </a:cubicBezTo>
                <a:close/>
                <a:moveTo>
                  <a:pt x="57927" y="79210"/>
                </a:moveTo>
                <a:cubicBezTo>
                  <a:pt x="59369" y="79210"/>
                  <a:pt x="60090" y="77484"/>
                  <a:pt x="59063" y="76457"/>
                </a:cubicBezTo>
                <a:cubicBezTo>
                  <a:pt x="58058" y="75430"/>
                  <a:pt x="56310" y="76151"/>
                  <a:pt x="56310" y="77593"/>
                </a:cubicBezTo>
                <a:cubicBezTo>
                  <a:pt x="56310" y="78489"/>
                  <a:pt x="57031" y="79210"/>
                  <a:pt x="57927" y="79210"/>
                </a:cubicBezTo>
                <a:close/>
                <a:moveTo>
                  <a:pt x="53098" y="79101"/>
                </a:moveTo>
                <a:cubicBezTo>
                  <a:pt x="54409" y="79101"/>
                  <a:pt x="55086" y="77506"/>
                  <a:pt x="54146" y="76566"/>
                </a:cubicBezTo>
                <a:cubicBezTo>
                  <a:pt x="53207" y="75627"/>
                  <a:pt x="51612" y="76304"/>
                  <a:pt x="51612" y="77615"/>
                </a:cubicBezTo>
                <a:cubicBezTo>
                  <a:pt x="51612" y="78446"/>
                  <a:pt x="52267" y="79101"/>
                  <a:pt x="53098" y="79101"/>
                </a:cubicBezTo>
                <a:close/>
                <a:moveTo>
                  <a:pt x="48268" y="78970"/>
                </a:moveTo>
                <a:cubicBezTo>
                  <a:pt x="49470" y="78948"/>
                  <a:pt x="50060" y="77506"/>
                  <a:pt x="49208" y="76654"/>
                </a:cubicBezTo>
                <a:cubicBezTo>
                  <a:pt x="48356" y="75823"/>
                  <a:pt x="46914" y="76413"/>
                  <a:pt x="46914" y="77615"/>
                </a:cubicBezTo>
                <a:cubicBezTo>
                  <a:pt x="46914" y="78358"/>
                  <a:pt x="47504" y="78970"/>
                  <a:pt x="48268" y="78970"/>
                </a:cubicBezTo>
                <a:close/>
                <a:moveTo>
                  <a:pt x="43439" y="78839"/>
                </a:moveTo>
                <a:cubicBezTo>
                  <a:pt x="44532" y="78839"/>
                  <a:pt x="45078" y="77528"/>
                  <a:pt x="44313" y="76763"/>
                </a:cubicBezTo>
                <a:cubicBezTo>
                  <a:pt x="43549" y="75976"/>
                  <a:pt x="42238" y="76523"/>
                  <a:pt x="42238" y="77615"/>
                </a:cubicBezTo>
                <a:cubicBezTo>
                  <a:pt x="42216" y="78293"/>
                  <a:pt x="42762" y="78839"/>
                  <a:pt x="43439" y="78839"/>
                </a:cubicBezTo>
                <a:close/>
                <a:moveTo>
                  <a:pt x="38610" y="78708"/>
                </a:moveTo>
                <a:cubicBezTo>
                  <a:pt x="39594" y="78708"/>
                  <a:pt x="40074" y="77528"/>
                  <a:pt x="39397" y="76829"/>
                </a:cubicBezTo>
                <a:cubicBezTo>
                  <a:pt x="38698" y="76151"/>
                  <a:pt x="37518" y="76632"/>
                  <a:pt x="37518" y="77615"/>
                </a:cubicBezTo>
                <a:cubicBezTo>
                  <a:pt x="37518" y="78205"/>
                  <a:pt x="38020" y="78708"/>
                  <a:pt x="38610" y="78708"/>
                </a:cubicBezTo>
                <a:close/>
                <a:moveTo>
                  <a:pt x="33803" y="78555"/>
                </a:moveTo>
                <a:cubicBezTo>
                  <a:pt x="34634" y="78555"/>
                  <a:pt x="35049" y="77550"/>
                  <a:pt x="34459" y="76960"/>
                </a:cubicBezTo>
                <a:cubicBezTo>
                  <a:pt x="33869" y="76370"/>
                  <a:pt x="32864" y="76785"/>
                  <a:pt x="32864" y="77615"/>
                </a:cubicBezTo>
                <a:cubicBezTo>
                  <a:pt x="32864" y="78140"/>
                  <a:pt x="33279" y="78555"/>
                  <a:pt x="33803" y="78555"/>
                </a:cubicBezTo>
                <a:close/>
                <a:moveTo>
                  <a:pt x="28974" y="78424"/>
                </a:moveTo>
                <a:cubicBezTo>
                  <a:pt x="29673" y="78424"/>
                  <a:pt x="30045" y="77550"/>
                  <a:pt x="29542" y="77047"/>
                </a:cubicBezTo>
                <a:cubicBezTo>
                  <a:pt x="29018" y="76545"/>
                  <a:pt x="28166" y="76916"/>
                  <a:pt x="28166" y="77615"/>
                </a:cubicBezTo>
                <a:cubicBezTo>
                  <a:pt x="28166" y="78074"/>
                  <a:pt x="28515" y="78424"/>
                  <a:pt x="28974" y="78424"/>
                </a:cubicBezTo>
                <a:close/>
                <a:moveTo>
                  <a:pt x="24145" y="78293"/>
                </a:moveTo>
                <a:cubicBezTo>
                  <a:pt x="24735" y="78293"/>
                  <a:pt x="25041" y="77572"/>
                  <a:pt x="24604" y="77135"/>
                </a:cubicBezTo>
                <a:cubicBezTo>
                  <a:pt x="24189" y="76719"/>
                  <a:pt x="23468" y="77025"/>
                  <a:pt x="23468" y="77615"/>
                </a:cubicBezTo>
                <a:cubicBezTo>
                  <a:pt x="23468" y="77987"/>
                  <a:pt x="23774" y="78293"/>
                  <a:pt x="24145" y="78293"/>
                </a:cubicBezTo>
                <a:close/>
                <a:moveTo>
                  <a:pt x="19316" y="78140"/>
                </a:moveTo>
                <a:cubicBezTo>
                  <a:pt x="19775" y="78140"/>
                  <a:pt x="20015" y="77572"/>
                  <a:pt x="19688" y="77244"/>
                </a:cubicBezTo>
                <a:cubicBezTo>
                  <a:pt x="19360" y="76916"/>
                  <a:pt x="18792" y="77156"/>
                  <a:pt x="18792" y="77615"/>
                </a:cubicBezTo>
                <a:cubicBezTo>
                  <a:pt x="18792" y="77899"/>
                  <a:pt x="19032" y="78140"/>
                  <a:pt x="19316" y="78140"/>
                </a:cubicBezTo>
                <a:close/>
                <a:moveTo>
                  <a:pt x="14487" y="78009"/>
                </a:moveTo>
                <a:cubicBezTo>
                  <a:pt x="14837" y="78009"/>
                  <a:pt x="14990" y="77593"/>
                  <a:pt x="14749" y="77353"/>
                </a:cubicBezTo>
                <a:cubicBezTo>
                  <a:pt x="14509" y="77113"/>
                  <a:pt x="14116" y="77266"/>
                  <a:pt x="14094" y="77615"/>
                </a:cubicBezTo>
                <a:cubicBezTo>
                  <a:pt x="14094" y="77834"/>
                  <a:pt x="14269" y="78009"/>
                  <a:pt x="14487" y="78009"/>
                </a:cubicBezTo>
                <a:close/>
                <a:moveTo>
                  <a:pt x="9658" y="77856"/>
                </a:moveTo>
                <a:cubicBezTo>
                  <a:pt x="9877" y="77856"/>
                  <a:pt x="9986" y="77615"/>
                  <a:pt x="9833" y="77462"/>
                </a:cubicBezTo>
                <a:cubicBezTo>
                  <a:pt x="9680" y="77309"/>
                  <a:pt x="9418" y="77419"/>
                  <a:pt x="9418" y="77615"/>
                </a:cubicBezTo>
                <a:cubicBezTo>
                  <a:pt x="9418" y="77746"/>
                  <a:pt x="9527" y="77856"/>
                  <a:pt x="9658" y="77856"/>
                </a:cubicBezTo>
                <a:close/>
                <a:moveTo>
                  <a:pt x="4829" y="77725"/>
                </a:moveTo>
                <a:cubicBezTo>
                  <a:pt x="4895" y="77725"/>
                  <a:pt x="4938" y="77681"/>
                  <a:pt x="4938" y="77615"/>
                </a:cubicBezTo>
                <a:cubicBezTo>
                  <a:pt x="4938" y="77484"/>
                  <a:pt x="4742" y="77484"/>
                  <a:pt x="4742" y="77615"/>
                </a:cubicBezTo>
                <a:cubicBezTo>
                  <a:pt x="4720" y="77681"/>
                  <a:pt x="4785" y="77725"/>
                  <a:pt x="4829" y="77725"/>
                </a:cubicBezTo>
                <a:close/>
                <a:moveTo>
                  <a:pt x="154442" y="72808"/>
                </a:moveTo>
                <a:lnTo>
                  <a:pt x="154442" y="72808"/>
                </a:lnTo>
                <a:cubicBezTo>
                  <a:pt x="154442" y="72808"/>
                  <a:pt x="154442" y="72808"/>
                  <a:pt x="154442" y="72808"/>
                </a:cubicBezTo>
                <a:close/>
                <a:moveTo>
                  <a:pt x="149613" y="72939"/>
                </a:moveTo>
                <a:cubicBezTo>
                  <a:pt x="149831" y="72939"/>
                  <a:pt x="149460" y="72590"/>
                  <a:pt x="149482" y="72808"/>
                </a:cubicBezTo>
                <a:cubicBezTo>
                  <a:pt x="149482" y="72874"/>
                  <a:pt x="149525" y="72939"/>
                  <a:pt x="149613" y="72939"/>
                </a:cubicBezTo>
                <a:close/>
                <a:moveTo>
                  <a:pt x="144784" y="73070"/>
                </a:moveTo>
                <a:cubicBezTo>
                  <a:pt x="144937" y="73070"/>
                  <a:pt x="145046" y="72939"/>
                  <a:pt x="145046" y="72786"/>
                </a:cubicBezTo>
                <a:cubicBezTo>
                  <a:pt x="145046" y="72437"/>
                  <a:pt x="144500" y="72437"/>
                  <a:pt x="144500" y="72786"/>
                </a:cubicBezTo>
                <a:cubicBezTo>
                  <a:pt x="144500" y="72939"/>
                  <a:pt x="144631" y="73070"/>
                  <a:pt x="144784" y="73070"/>
                </a:cubicBezTo>
                <a:close/>
                <a:moveTo>
                  <a:pt x="139955" y="73223"/>
                </a:moveTo>
                <a:cubicBezTo>
                  <a:pt x="140326" y="73223"/>
                  <a:pt x="140501" y="72764"/>
                  <a:pt x="140239" y="72502"/>
                </a:cubicBezTo>
                <a:cubicBezTo>
                  <a:pt x="139976" y="72240"/>
                  <a:pt x="139539" y="72437"/>
                  <a:pt x="139539" y="72808"/>
                </a:cubicBezTo>
                <a:cubicBezTo>
                  <a:pt x="139539" y="73027"/>
                  <a:pt x="139736" y="73223"/>
                  <a:pt x="139955" y="73223"/>
                </a:cubicBezTo>
                <a:close/>
                <a:moveTo>
                  <a:pt x="135126" y="73354"/>
                </a:moveTo>
                <a:cubicBezTo>
                  <a:pt x="135628" y="73354"/>
                  <a:pt x="135868" y="72764"/>
                  <a:pt x="135519" y="72415"/>
                </a:cubicBezTo>
                <a:cubicBezTo>
                  <a:pt x="135169" y="72065"/>
                  <a:pt x="134579" y="72305"/>
                  <a:pt x="134579" y="72808"/>
                </a:cubicBezTo>
                <a:cubicBezTo>
                  <a:pt x="134579" y="73114"/>
                  <a:pt x="134820" y="73354"/>
                  <a:pt x="135126" y="73354"/>
                </a:cubicBezTo>
                <a:close/>
                <a:moveTo>
                  <a:pt x="130297" y="73507"/>
                </a:moveTo>
                <a:cubicBezTo>
                  <a:pt x="130930" y="73485"/>
                  <a:pt x="131236" y="72742"/>
                  <a:pt x="130799" y="72305"/>
                </a:cubicBezTo>
                <a:cubicBezTo>
                  <a:pt x="130362" y="71868"/>
                  <a:pt x="129597" y="72174"/>
                  <a:pt x="129619" y="72808"/>
                </a:cubicBezTo>
                <a:cubicBezTo>
                  <a:pt x="129619" y="73180"/>
                  <a:pt x="129925" y="73507"/>
                  <a:pt x="130297" y="73507"/>
                </a:cubicBezTo>
                <a:close/>
                <a:moveTo>
                  <a:pt x="125489" y="73638"/>
                </a:moveTo>
                <a:cubicBezTo>
                  <a:pt x="126232" y="73638"/>
                  <a:pt x="126604" y="72721"/>
                  <a:pt x="126079" y="72196"/>
                </a:cubicBezTo>
                <a:cubicBezTo>
                  <a:pt x="125533" y="71672"/>
                  <a:pt x="124637" y="72043"/>
                  <a:pt x="124637" y="72808"/>
                </a:cubicBezTo>
                <a:cubicBezTo>
                  <a:pt x="124637" y="73267"/>
                  <a:pt x="125009" y="73638"/>
                  <a:pt x="125489" y="73638"/>
                </a:cubicBezTo>
                <a:close/>
                <a:moveTo>
                  <a:pt x="120660" y="73769"/>
                </a:moveTo>
                <a:cubicBezTo>
                  <a:pt x="121534" y="73769"/>
                  <a:pt x="121950" y="72721"/>
                  <a:pt x="121338" y="72109"/>
                </a:cubicBezTo>
                <a:cubicBezTo>
                  <a:pt x="120726" y="71497"/>
                  <a:pt x="119677" y="71934"/>
                  <a:pt x="119677" y="72808"/>
                </a:cubicBezTo>
                <a:cubicBezTo>
                  <a:pt x="119677" y="73332"/>
                  <a:pt x="120114" y="73769"/>
                  <a:pt x="120660" y="73769"/>
                </a:cubicBezTo>
                <a:close/>
                <a:moveTo>
                  <a:pt x="115831" y="73901"/>
                </a:moveTo>
                <a:cubicBezTo>
                  <a:pt x="116815" y="73901"/>
                  <a:pt x="117317" y="72721"/>
                  <a:pt x="116618" y="72000"/>
                </a:cubicBezTo>
                <a:cubicBezTo>
                  <a:pt x="115919" y="71300"/>
                  <a:pt x="114717" y="71803"/>
                  <a:pt x="114717" y="72808"/>
                </a:cubicBezTo>
                <a:cubicBezTo>
                  <a:pt x="114717" y="73420"/>
                  <a:pt x="115219" y="73901"/>
                  <a:pt x="115831" y="73901"/>
                </a:cubicBezTo>
                <a:close/>
                <a:moveTo>
                  <a:pt x="111002" y="74054"/>
                </a:moveTo>
                <a:cubicBezTo>
                  <a:pt x="112117" y="74054"/>
                  <a:pt x="112685" y="72699"/>
                  <a:pt x="111898" y="71912"/>
                </a:cubicBezTo>
                <a:cubicBezTo>
                  <a:pt x="111090" y="71104"/>
                  <a:pt x="109735" y="71672"/>
                  <a:pt x="109735" y="72808"/>
                </a:cubicBezTo>
                <a:cubicBezTo>
                  <a:pt x="109735" y="73485"/>
                  <a:pt x="110303" y="74054"/>
                  <a:pt x="111002" y="74054"/>
                </a:cubicBezTo>
                <a:close/>
                <a:moveTo>
                  <a:pt x="106173" y="74185"/>
                </a:moveTo>
                <a:cubicBezTo>
                  <a:pt x="107419" y="74185"/>
                  <a:pt x="108052" y="72699"/>
                  <a:pt x="107156" y="71803"/>
                </a:cubicBezTo>
                <a:cubicBezTo>
                  <a:pt x="106282" y="70929"/>
                  <a:pt x="104775" y="71563"/>
                  <a:pt x="104797" y="72808"/>
                </a:cubicBezTo>
                <a:cubicBezTo>
                  <a:pt x="104797" y="73573"/>
                  <a:pt x="105408" y="74185"/>
                  <a:pt x="106173" y="74185"/>
                </a:cubicBezTo>
                <a:close/>
                <a:moveTo>
                  <a:pt x="101344" y="74338"/>
                </a:moveTo>
                <a:cubicBezTo>
                  <a:pt x="102721" y="74338"/>
                  <a:pt x="103420" y="72677"/>
                  <a:pt x="102437" y="71716"/>
                </a:cubicBezTo>
                <a:cubicBezTo>
                  <a:pt x="101475" y="70732"/>
                  <a:pt x="99815" y="71431"/>
                  <a:pt x="99815" y="72808"/>
                </a:cubicBezTo>
                <a:cubicBezTo>
                  <a:pt x="99815" y="73660"/>
                  <a:pt x="100492" y="74338"/>
                  <a:pt x="101344" y="74338"/>
                </a:cubicBezTo>
                <a:close/>
                <a:moveTo>
                  <a:pt x="96537" y="74469"/>
                </a:moveTo>
                <a:cubicBezTo>
                  <a:pt x="98023" y="74469"/>
                  <a:pt x="98766" y="72655"/>
                  <a:pt x="97717" y="71606"/>
                </a:cubicBezTo>
                <a:cubicBezTo>
                  <a:pt x="96646" y="70557"/>
                  <a:pt x="94854" y="71300"/>
                  <a:pt x="94854" y="72786"/>
                </a:cubicBezTo>
                <a:cubicBezTo>
                  <a:pt x="94854" y="73704"/>
                  <a:pt x="95597" y="74469"/>
                  <a:pt x="96537" y="74469"/>
                </a:cubicBezTo>
                <a:close/>
                <a:moveTo>
                  <a:pt x="91708" y="74600"/>
                </a:moveTo>
                <a:cubicBezTo>
                  <a:pt x="93303" y="74600"/>
                  <a:pt x="94112" y="72655"/>
                  <a:pt x="92975" y="71497"/>
                </a:cubicBezTo>
                <a:cubicBezTo>
                  <a:pt x="91839" y="70361"/>
                  <a:pt x="89894" y="71169"/>
                  <a:pt x="89894" y="72786"/>
                </a:cubicBezTo>
                <a:cubicBezTo>
                  <a:pt x="89894" y="73791"/>
                  <a:pt x="90703" y="74600"/>
                  <a:pt x="91708" y="74600"/>
                </a:cubicBezTo>
                <a:close/>
                <a:moveTo>
                  <a:pt x="86879" y="74731"/>
                </a:moveTo>
                <a:cubicBezTo>
                  <a:pt x="88605" y="74731"/>
                  <a:pt x="89479" y="72633"/>
                  <a:pt x="88256" y="71410"/>
                </a:cubicBezTo>
                <a:cubicBezTo>
                  <a:pt x="87032" y="70186"/>
                  <a:pt x="84934" y="71060"/>
                  <a:pt x="84934" y="72786"/>
                </a:cubicBezTo>
                <a:cubicBezTo>
                  <a:pt x="84934" y="73857"/>
                  <a:pt x="85808" y="74731"/>
                  <a:pt x="86879" y="74731"/>
                </a:cubicBezTo>
                <a:close/>
                <a:moveTo>
                  <a:pt x="82050" y="74840"/>
                </a:moveTo>
                <a:cubicBezTo>
                  <a:pt x="83864" y="74840"/>
                  <a:pt x="84781" y="72633"/>
                  <a:pt x="83492" y="71344"/>
                </a:cubicBezTo>
                <a:cubicBezTo>
                  <a:pt x="82203" y="70055"/>
                  <a:pt x="79996" y="70973"/>
                  <a:pt x="79996" y="72786"/>
                </a:cubicBezTo>
                <a:cubicBezTo>
                  <a:pt x="79996" y="73922"/>
                  <a:pt x="80914" y="74840"/>
                  <a:pt x="82050" y="74840"/>
                </a:cubicBezTo>
                <a:close/>
                <a:moveTo>
                  <a:pt x="77221" y="74884"/>
                </a:moveTo>
                <a:cubicBezTo>
                  <a:pt x="79100" y="74884"/>
                  <a:pt x="80040" y="72633"/>
                  <a:pt x="78707" y="71300"/>
                </a:cubicBezTo>
                <a:cubicBezTo>
                  <a:pt x="77374" y="69967"/>
                  <a:pt x="75123" y="70907"/>
                  <a:pt x="75123" y="72786"/>
                </a:cubicBezTo>
                <a:cubicBezTo>
                  <a:pt x="75123" y="73944"/>
                  <a:pt x="76063" y="74884"/>
                  <a:pt x="77221" y="74884"/>
                </a:cubicBezTo>
                <a:close/>
                <a:moveTo>
                  <a:pt x="72392" y="74840"/>
                </a:moveTo>
                <a:cubicBezTo>
                  <a:pt x="74227" y="74840"/>
                  <a:pt x="75145" y="72633"/>
                  <a:pt x="73834" y="71344"/>
                </a:cubicBezTo>
                <a:cubicBezTo>
                  <a:pt x="72545" y="70055"/>
                  <a:pt x="70338" y="70973"/>
                  <a:pt x="70338" y="72786"/>
                </a:cubicBezTo>
                <a:cubicBezTo>
                  <a:pt x="70338" y="73922"/>
                  <a:pt x="71256" y="74840"/>
                  <a:pt x="72392" y="74840"/>
                </a:cubicBezTo>
                <a:close/>
                <a:moveTo>
                  <a:pt x="67563" y="74709"/>
                </a:moveTo>
                <a:cubicBezTo>
                  <a:pt x="69289" y="74709"/>
                  <a:pt x="70141" y="72633"/>
                  <a:pt x="68939" y="71431"/>
                </a:cubicBezTo>
                <a:cubicBezTo>
                  <a:pt x="67716" y="70208"/>
                  <a:pt x="65640" y="71060"/>
                  <a:pt x="65640" y="72786"/>
                </a:cubicBezTo>
                <a:cubicBezTo>
                  <a:pt x="65640" y="73857"/>
                  <a:pt x="66514" y="74709"/>
                  <a:pt x="67563" y="74709"/>
                </a:cubicBezTo>
                <a:close/>
                <a:moveTo>
                  <a:pt x="62734" y="74578"/>
                </a:moveTo>
                <a:cubicBezTo>
                  <a:pt x="64351" y="74578"/>
                  <a:pt x="65137" y="72655"/>
                  <a:pt x="64023" y="71519"/>
                </a:cubicBezTo>
                <a:cubicBezTo>
                  <a:pt x="62887" y="70383"/>
                  <a:pt x="60942" y="71191"/>
                  <a:pt x="60942" y="72786"/>
                </a:cubicBezTo>
                <a:cubicBezTo>
                  <a:pt x="60964" y="73769"/>
                  <a:pt x="61750" y="74578"/>
                  <a:pt x="62734" y="74578"/>
                </a:cubicBezTo>
                <a:close/>
                <a:moveTo>
                  <a:pt x="57927" y="74447"/>
                </a:moveTo>
                <a:cubicBezTo>
                  <a:pt x="59391" y="74447"/>
                  <a:pt x="60133" y="72655"/>
                  <a:pt x="59085" y="71606"/>
                </a:cubicBezTo>
                <a:cubicBezTo>
                  <a:pt x="58058" y="70557"/>
                  <a:pt x="56266" y="71300"/>
                  <a:pt x="56266" y="72786"/>
                </a:cubicBezTo>
                <a:cubicBezTo>
                  <a:pt x="56266" y="73704"/>
                  <a:pt x="57009" y="74447"/>
                  <a:pt x="57927" y="74447"/>
                </a:cubicBezTo>
                <a:close/>
                <a:moveTo>
                  <a:pt x="53098" y="74316"/>
                </a:moveTo>
                <a:cubicBezTo>
                  <a:pt x="54452" y="74316"/>
                  <a:pt x="55130" y="72677"/>
                  <a:pt x="54168" y="71716"/>
                </a:cubicBezTo>
                <a:cubicBezTo>
                  <a:pt x="53207" y="70754"/>
                  <a:pt x="51568" y="71431"/>
                  <a:pt x="51568" y="72786"/>
                </a:cubicBezTo>
                <a:cubicBezTo>
                  <a:pt x="51568" y="73638"/>
                  <a:pt x="52245" y="74316"/>
                  <a:pt x="53098" y="74316"/>
                </a:cubicBezTo>
                <a:close/>
                <a:moveTo>
                  <a:pt x="48268" y="74163"/>
                </a:moveTo>
                <a:cubicBezTo>
                  <a:pt x="49492" y="74163"/>
                  <a:pt x="50082" y="72677"/>
                  <a:pt x="49208" y="71825"/>
                </a:cubicBezTo>
                <a:cubicBezTo>
                  <a:pt x="48356" y="70973"/>
                  <a:pt x="46892" y="71584"/>
                  <a:pt x="46892" y="72808"/>
                </a:cubicBezTo>
                <a:cubicBezTo>
                  <a:pt x="46892" y="73551"/>
                  <a:pt x="47504" y="74163"/>
                  <a:pt x="48268" y="74163"/>
                </a:cubicBezTo>
                <a:close/>
                <a:moveTo>
                  <a:pt x="43439" y="74032"/>
                </a:moveTo>
                <a:cubicBezTo>
                  <a:pt x="44554" y="74032"/>
                  <a:pt x="45122" y="72699"/>
                  <a:pt x="44335" y="71912"/>
                </a:cubicBezTo>
                <a:cubicBezTo>
                  <a:pt x="43549" y="71126"/>
                  <a:pt x="42194" y="71672"/>
                  <a:pt x="42194" y="72786"/>
                </a:cubicBezTo>
                <a:cubicBezTo>
                  <a:pt x="42194" y="73485"/>
                  <a:pt x="42762" y="74032"/>
                  <a:pt x="43439" y="74032"/>
                </a:cubicBezTo>
                <a:close/>
                <a:moveTo>
                  <a:pt x="38610" y="73879"/>
                </a:moveTo>
                <a:cubicBezTo>
                  <a:pt x="39594" y="73879"/>
                  <a:pt x="40074" y="72699"/>
                  <a:pt x="39397" y="72021"/>
                </a:cubicBezTo>
                <a:cubicBezTo>
                  <a:pt x="38698" y="71322"/>
                  <a:pt x="37518" y="71825"/>
                  <a:pt x="37518" y="72786"/>
                </a:cubicBezTo>
                <a:cubicBezTo>
                  <a:pt x="37518" y="73398"/>
                  <a:pt x="38020" y="73879"/>
                  <a:pt x="38610" y="73879"/>
                </a:cubicBezTo>
                <a:close/>
                <a:moveTo>
                  <a:pt x="33781" y="73748"/>
                </a:moveTo>
                <a:cubicBezTo>
                  <a:pt x="34655" y="73748"/>
                  <a:pt x="35092" y="72721"/>
                  <a:pt x="34481" y="72109"/>
                </a:cubicBezTo>
                <a:cubicBezTo>
                  <a:pt x="33869" y="71497"/>
                  <a:pt x="32820" y="71934"/>
                  <a:pt x="32820" y="72786"/>
                </a:cubicBezTo>
                <a:cubicBezTo>
                  <a:pt x="32820" y="73311"/>
                  <a:pt x="33257" y="73748"/>
                  <a:pt x="33781" y="73748"/>
                </a:cubicBezTo>
                <a:close/>
                <a:moveTo>
                  <a:pt x="28974" y="73617"/>
                </a:moveTo>
                <a:cubicBezTo>
                  <a:pt x="29695" y="73617"/>
                  <a:pt x="30067" y="72742"/>
                  <a:pt x="29542" y="72218"/>
                </a:cubicBezTo>
                <a:cubicBezTo>
                  <a:pt x="29040" y="71694"/>
                  <a:pt x="28144" y="72065"/>
                  <a:pt x="28144" y="72786"/>
                </a:cubicBezTo>
                <a:cubicBezTo>
                  <a:pt x="28144" y="73245"/>
                  <a:pt x="28515" y="73617"/>
                  <a:pt x="28974" y="73617"/>
                </a:cubicBezTo>
                <a:close/>
                <a:moveTo>
                  <a:pt x="24145" y="73464"/>
                </a:moveTo>
                <a:cubicBezTo>
                  <a:pt x="24757" y="73464"/>
                  <a:pt x="25063" y="72742"/>
                  <a:pt x="24626" y="72305"/>
                </a:cubicBezTo>
                <a:cubicBezTo>
                  <a:pt x="24189" y="71868"/>
                  <a:pt x="23446" y="72174"/>
                  <a:pt x="23446" y="72786"/>
                </a:cubicBezTo>
                <a:cubicBezTo>
                  <a:pt x="23468" y="73158"/>
                  <a:pt x="23774" y="73464"/>
                  <a:pt x="24145" y="73464"/>
                </a:cubicBezTo>
                <a:close/>
                <a:moveTo>
                  <a:pt x="19316" y="73332"/>
                </a:moveTo>
                <a:cubicBezTo>
                  <a:pt x="19797" y="73332"/>
                  <a:pt x="20037" y="72742"/>
                  <a:pt x="19709" y="72393"/>
                </a:cubicBezTo>
                <a:cubicBezTo>
                  <a:pt x="19360" y="72065"/>
                  <a:pt x="18770" y="72305"/>
                  <a:pt x="18770" y="72786"/>
                </a:cubicBezTo>
                <a:cubicBezTo>
                  <a:pt x="18770" y="73092"/>
                  <a:pt x="19010" y="73332"/>
                  <a:pt x="19316" y="73332"/>
                </a:cubicBezTo>
                <a:close/>
                <a:moveTo>
                  <a:pt x="14487" y="73180"/>
                </a:moveTo>
                <a:cubicBezTo>
                  <a:pt x="14859" y="73201"/>
                  <a:pt x="15033" y="72764"/>
                  <a:pt x="14771" y="72502"/>
                </a:cubicBezTo>
                <a:cubicBezTo>
                  <a:pt x="14531" y="72240"/>
                  <a:pt x="14094" y="72437"/>
                  <a:pt x="14094" y="72786"/>
                </a:cubicBezTo>
                <a:cubicBezTo>
                  <a:pt x="14094" y="73005"/>
                  <a:pt x="14269" y="73180"/>
                  <a:pt x="14509" y="73180"/>
                </a:cubicBezTo>
                <a:close/>
                <a:moveTo>
                  <a:pt x="9658" y="73048"/>
                </a:moveTo>
                <a:cubicBezTo>
                  <a:pt x="9811" y="73048"/>
                  <a:pt x="9920" y="72939"/>
                  <a:pt x="9920" y="72786"/>
                </a:cubicBezTo>
                <a:cubicBezTo>
                  <a:pt x="9920" y="72458"/>
                  <a:pt x="9418" y="72458"/>
                  <a:pt x="9418" y="72786"/>
                </a:cubicBezTo>
                <a:cubicBezTo>
                  <a:pt x="9418" y="72917"/>
                  <a:pt x="9527" y="73048"/>
                  <a:pt x="9658" y="73048"/>
                </a:cubicBezTo>
                <a:close/>
                <a:moveTo>
                  <a:pt x="4829" y="72895"/>
                </a:moveTo>
                <a:cubicBezTo>
                  <a:pt x="4895" y="72917"/>
                  <a:pt x="4960" y="72852"/>
                  <a:pt x="4960" y="72786"/>
                </a:cubicBezTo>
                <a:cubicBezTo>
                  <a:pt x="4960" y="72633"/>
                  <a:pt x="4720" y="72633"/>
                  <a:pt x="4720" y="72786"/>
                </a:cubicBezTo>
                <a:cubicBezTo>
                  <a:pt x="4720" y="72852"/>
                  <a:pt x="4763" y="72917"/>
                  <a:pt x="4829" y="72895"/>
                </a:cubicBezTo>
                <a:close/>
                <a:moveTo>
                  <a:pt x="22" y="72808"/>
                </a:moveTo>
                <a:lnTo>
                  <a:pt x="22" y="72808"/>
                </a:lnTo>
                <a:cubicBezTo>
                  <a:pt x="22" y="72786"/>
                  <a:pt x="22" y="72786"/>
                  <a:pt x="22" y="72786"/>
                </a:cubicBezTo>
                <a:lnTo>
                  <a:pt x="0" y="72808"/>
                </a:lnTo>
                <a:close/>
                <a:moveTo>
                  <a:pt x="154442" y="67979"/>
                </a:moveTo>
                <a:cubicBezTo>
                  <a:pt x="154442" y="67979"/>
                  <a:pt x="154442" y="67979"/>
                  <a:pt x="154442" y="67957"/>
                </a:cubicBezTo>
                <a:cubicBezTo>
                  <a:pt x="154442" y="67957"/>
                  <a:pt x="154442" y="67957"/>
                  <a:pt x="154442" y="67957"/>
                </a:cubicBezTo>
                <a:lnTo>
                  <a:pt x="154442" y="67957"/>
                </a:lnTo>
                <a:cubicBezTo>
                  <a:pt x="154442" y="67957"/>
                  <a:pt x="154442" y="67979"/>
                  <a:pt x="154442" y="67979"/>
                </a:cubicBezTo>
                <a:close/>
                <a:moveTo>
                  <a:pt x="149613" y="68088"/>
                </a:moveTo>
                <a:cubicBezTo>
                  <a:pt x="149809" y="68088"/>
                  <a:pt x="149482" y="67760"/>
                  <a:pt x="149482" y="67957"/>
                </a:cubicBezTo>
                <a:cubicBezTo>
                  <a:pt x="149482" y="68045"/>
                  <a:pt x="149525" y="68088"/>
                  <a:pt x="149613" y="68088"/>
                </a:cubicBezTo>
                <a:close/>
                <a:moveTo>
                  <a:pt x="144784" y="68241"/>
                </a:moveTo>
                <a:cubicBezTo>
                  <a:pt x="145024" y="68241"/>
                  <a:pt x="145155" y="67957"/>
                  <a:pt x="144980" y="67782"/>
                </a:cubicBezTo>
                <a:cubicBezTo>
                  <a:pt x="144805" y="67608"/>
                  <a:pt x="144500" y="67717"/>
                  <a:pt x="144500" y="67979"/>
                </a:cubicBezTo>
                <a:cubicBezTo>
                  <a:pt x="144500" y="68132"/>
                  <a:pt x="144631" y="68241"/>
                  <a:pt x="144784" y="68241"/>
                </a:cubicBezTo>
                <a:close/>
                <a:moveTo>
                  <a:pt x="139955" y="68372"/>
                </a:moveTo>
                <a:cubicBezTo>
                  <a:pt x="140413" y="68307"/>
                  <a:pt x="140413" y="67629"/>
                  <a:pt x="139955" y="67564"/>
                </a:cubicBezTo>
                <a:cubicBezTo>
                  <a:pt x="139474" y="67476"/>
                  <a:pt x="139474" y="68460"/>
                  <a:pt x="139955" y="68372"/>
                </a:cubicBezTo>
                <a:close/>
                <a:moveTo>
                  <a:pt x="135126" y="68525"/>
                </a:moveTo>
                <a:cubicBezTo>
                  <a:pt x="135628" y="68525"/>
                  <a:pt x="135890" y="67913"/>
                  <a:pt x="135519" y="67564"/>
                </a:cubicBezTo>
                <a:cubicBezTo>
                  <a:pt x="135169" y="67214"/>
                  <a:pt x="134557" y="67455"/>
                  <a:pt x="134557" y="67957"/>
                </a:cubicBezTo>
                <a:cubicBezTo>
                  <a:pt x="134557" y="68263"/>
                  <a:pt x="134820" y="68525"/>
                  <a:pt x="135126" y="68525"/>
                </a:cubicBezTo>
                <a:close/>
                <a:moveTo>
                  <a:pt x="130297" y="68656"/>
                </a:moveTo>
                <a:cubicBezTo>
                  <a:pt x="130930" y="68656"/>
                  <a:pt x="131236" y="67913"/>
                  <a:pt x="130799" y="67476"/>
                </a:cubicBezTo>
                <a:cubicBezTo>
                  <a:pt x="130362" y="67039"/>
                  <a:pt x="129619" y="67345"/>
                  <a:pt x="129597" y="67957"/>
                </a:cubicBezTo>
                <a:cubicBezTo>
                  <a:pt x="129619" y="68350"/>
                  <a:pt x="129925" y="68656"/>
                  <a:pt x="130297" y="68656"/>
                </a:cubicBezTo>
                <a:close/>
                <a:moveTo>
                  <a:pt x="125467" y="68809"/>
                </a:moveTo>
                <a:cubicBezTo>
                  <a:pt x="126232" y="68809"/>
                  <a:pt x="126604" y="67892"/>
                  <a:pt x="126079" y="67367"/>
                </a:cubicBezTo>
                <a:cubicBezTo>
                  <a:pt x="125533" y="66821"/>
                  <a:pt x="124637" y="67214"/>
                  <a:pt x="124637" y="67957"/>
                </a:cubicBezTo>
                <a:cubicBezTo>
                  <a:pt x="124637" y="68438"/>
                  <a:pt x="125009" y="68809"/>
                  <a:pt x="125467" y="68809"/>
                </a:cubicBezTo>
                <a:close/>
                <a:moveTo>
                  <a:pt x="120660" y="68940"/>
                </a:moveTo>
                <a:cubicBezTo>
                  <a:pt x="121534" y="68940"/>
                  <a:pt x="121950" y="67892"/>
                  <a:pt x="121338" y="67258"/>
                </a:cubicBezTo>
                <a:cubicBezTo>
                  <a:pt x="120726" y="66646"/>
                  <a:pt x="119677" y="67083"/>
                  <a:pt x="119677" y="67957"/>
                </a:cubicBezTo>
                <a:cubicBezTo>
                  <a:pt x="119677" y="68503"/>
                  <a:pt x="120114" y="68940"/>
                  <a:pt x="120660" y="68940"/>
                </a:cubicBezTo>
                <a:close/>
                <a:moveTo>
                  <a:pt x="115831" y="69093"/>
                </a:moveTo>
                <a:cubicBezTo>
                  <a:pt x="116836" y="69093"/>
                  <a:pt x="117339" y="67870"/>
                  <a:pt x="116618" y="67171"/>
                </a:cubicBezTo>
                <a:cubicBezTo>
                  <a:pt x="115919" y="66449"/>
                  <a:pt x="114695" y="66952"/>
                  <a:pt x="114695" y="67957"/>
                </a:cubicBezTo>
                <a:cubicBezTo>
                  <a:pt x="114695" y="68591"/>
                  <a:pt x="115198" y="69093"/>
                  <a:pt x="115831" y="69093"/>
                </a:cubicBezTo>
                <a:close/>
                <a:moveTo>
                  <a:pt x="111002" y="69225"/>
                </a:moveTo>
                <a:cubicBezTo>
                  <a:pt x="112138" y="69225"/>
                  <a:pt x="112707" y="67870"/>
                  <a:pt x="111898" y="67061"/>
                </a:cubicBezTo>
                <a:cubicBezTo>
                  <a:pt x="111090" y="66253"/>
                  <a:pt x="109735" y="66821"/>
                  <a:pt x="109735" y="67957"/>
                </a:cubicBezTo>
                <a:cubicBezTo>
                  <a:pt x="109735" y="68656"/>
                  <a:pt x="110303" y="69225"/>
                  <a:pt x="111002" y="69225"/>
                </a:cubicBezTo>
                <a:close/>
                <a:moveTo>
                  <a:pt x="106173" y="69356"/>
                </a:moveTo>
                <a:cubicBezTo>
                  <a:pt x="107441" y="69377"/>
                  <a:pt x="108052" y="67848"/>
                  <a:pt x="107178" y="66974"/>
                </a:cubicBezTo>
                <a:cubicBezTo>
                  <a:pt x="106282" y="66078"/>
                  <a:pt x="104775" y="66712"/>
                  <a:pt x="104775" y="67957"/>
                </a:cubicBezTo>
                <a:cubicBezTo>
                  <a:pt x="104775" y="68744"/>
                  <a:pt x="105408" y="69356"/>
                  <a:pt x="106173" y="69356"/>
                </a:cubicBezTo>
                <a:close/>
                <a:moveTo>
                  <a:pt x="101344" y="69509"/>
                </a:moveTo>
                <a:cubicBezTo>
                  <a:pt x="102743" y="69509"/>
                  <a:pt x="103442" y="67848"/>
                  <a:pt x="102459" y="66865"/>
                </a:cubicBezTo>
                <a:cubicBezTo>
                  <a:pt x="101475" y="65881"/>
                  <a:pt x="99793" y="66581"/>
                  <a:pt x="99793" y="67957"/>
                </a:cubicBezTo>
                <a:cubicBezTo>
                  <a:pt x="99793" y="68809"/>
                  <a:pt x="100492" y="69509"/>
                  <a:pt x="101344" y="69509"/>
                </a:cubicBezTo>
                <a:close/>
                <a:moveTo>
                  <a:pt x="96515" y="69640"/>
                </a:moveTo>
                <a:cubicBezTo>
                  <a:pt x="98023" y="69640"/>
                  <a:pt x="98788" y="67826"/>
                  <a:pt x="97717" y="66755"/>
                </a:cubicBezTo>
                <a:cubicBezTo>
                  <a:pt x="96646" y="65707"/>
                  <a:pt x="94833" y="66449"/>
                  <a:pt x="94833" y="67957"/>
                </a:cubicBezTo>
                <a:cubicBezTo>
                  <a:pt x="94833" y="68897"/>
                  <a:pt x="95597" y="69640"/>
                  <a:pt x="96515" y="69640"/>
                </a:cubicBezTo>
                <a:close/>
                <a:moveTo>
                  <a:pt x="91708" y="69793"/>
                </a:moveTo>
                <a:cubicBezTo>
                  <a:pt x="93325" y="69793"/>
                  <a:pt x="94155" y="67826"/>
                  <a:pt x="92997" y="66668"/>
                </a:cubicBezTo>
                <a:cubicBezTo>
                  <a:pt x="91839" y="65510"/>
                  <a:pt x="89872" y="66318"/>
                  <a:pt x="89872" y="67957"/>
                </a:cubicBezTo>
                <a:cubicBezTo>
                  <a:pt x="89872" y="68984"/>
                  <a:pt x="90681" y="69793"/>
                  <a:pt x="91708" y="69793"/>
                </a:cubicBezTo>
                <a:close/>
                <a:moveTo>
                  <a:pt x="86879" y="69924"/>
                </a:moveTo>
                <a:cubicBezTo>
                  <a:pt x="88627" y="69924"/>
                  <a:pt x="89501" y="67804"/>
                  <a:pt x="88256" y="66581"/>
                </a:cubicBezTo>
                <a:cubicBezTo>
                  <a:pt x="87032" y="65335"/>
                  <a:pt x="84912" y="66209"/>
                  <a:pt x="84912" y="67957"/>
                </a:cubicBezTo>
                <a:cubicBezTo>
                  <a:pt x="84912" y="69050"/>
                  <a:pt x="85786" y="69924"/>
                  <a:pt x="86879" y="69924"/>
                </a:cubicBezTo>
                <a:close/>
                <a:moveTo>
                  <a:pt x="82050" y="70055"/>
                </a:moveTo>
                <a:cubicBezTo>
                  <a:pt x="83929" y="70055"/>
                  <a:pt x="84869" y="67804"/>
                  <a:pt x="83536" y="66471"/>
                </a:cubicBezTo>
                <a:cubicBezTo>
                  <a:pt x="82203" y="65138"/>
                  <a:pt x="79952" y="66078"/>
                  <a:pt x="79952" y="67957"/>
                </a:cubicBezTo>
                <a:cubicBezTo>
                  <a:pt x="79952" y="69115"/>
                  <a:pt x="80892" y="70055"/>
                  <a:pt x="82050" y="70055"/>
                </a:cubicBezTo>
                <a:close/>
                <a:moveTo>
                  <a:pt x="77221" y="70164"/>
                </a:moveTo>
                <a:cubicBezTo>
                  <a:pt x="79166" y="70164"/>
                  <a:pt x="80149" y="67804"/>
                  <a:pt x="78772" y="66428"/>
                </a:cubicBezTo>
                <a:cubicBezTo>
                  <a:pt x="77396" y="65051"/>
                  <a:pt x="75036" y="66034"/>
                  <a:pt x="75036" y="67979"/>
                </a:cubicBezTo>
                <a:cubicBezTo>
                  <a:pt x="75036" y="69181"/>
                  <a:pt x="76019" y="70164"/>
                  <a:pt x="77221" y="70164"/>
                </a:cubicBezTo>
                <a:close/>
                <a:moveTo>
                  <a:pt x="72392" y="70055"/>
                </a:moveTo>
                <a:cubicBezTo>
                  <a:pt x="74271" y="70055"/>
                  <a:pt x="75189" y="67804"/>
                  <a:pt x="73878" y="66493"/>
                </a:cubicBezTo>
                <a:cubicBezTo>
                  <a:pt x="72567" y="65160"/>
                  <a:pt x="70316" y="66100"/>
                  <a:pt x="70316" y="67957"/>
                </a:cubicBezTo>
                <a:cubicBezTo>
                  <a:pt x="70316" y="69115"/>
                  <a:pt x="71256" y="70055"/>
                  <a:pt x="72392" y="70055"/>
                </a:cubicBezTo>
                <a:close/>
                <a:moveTo>
                  <a:pt x="67563" y="69924"/>
                </a:moveTo>
                <a:cubicBezTo>
                  <a:pt x="69311" y="69924"/>
                  <a:pt x="70185" y="67804"/>
                  <a:pt x="68961" y="66581"/>
                </a:cubicBezTo>
                <a:cubicBezTo>
                  <a:pt x="67716" y="65335"/>
                  <a:pt x="65618" y="66209"/>
                  <a:pt x="65618" y="67957"/>
                </a:cubicBezTo>
                <a:cubicBezTo>
                  <a:pt x="65618" y="69050"/>
                  <a:pt x="66492" y="69924"/>
                  <a:pt x="67563" y="69924"/>
                </a:cubicBezTo>
                <a:close/>
                <a:moveTo>
                  <a:pt x="62734" y="69771"/>
                </a:moveTo>
                <a:cubicBezTo>
                  <a:pt x="64373" y="69793"/>
                  <a:pt x="65181" y="67826"/>
                  <a:pt x="64045" y="66668"/>
                </a:cubicBezTo>
                <a:cubicBezTo>
                  <a:pt x="62887" y="65532"/>
                  <a:pt x="60920" y="66340"/>
                  <a:pt x="60920" y="67957"/>
                </a:cubicBezTo>
                <a:cubicBezTo>
                  <a:pt x="60920" y="68962"/>
                  <a:pt x="61750" y="69771"/>
                  <a:pt x="62734" y="69771"/>
                </a:cubicBezTo>
                <a:close/>
                <a:moveTo>
                  <a:pt x="57927" y="69640"/>
                </a:moveTo>
                <a:cubicBezTo>
                  <a:pt x="59412" y="69640"/>
                  <a:pt x="60155" y="67826"/>
                  <a:pt x="59107" y="66777"/>
                </a:cubicBezTo>
                <a:cubicBezTo>
                  <a:pt x="58058" y="65728"/>
                  <a:pt x="56244" y="66471"/>
                  <a:pt x="56244" y="67957"/>
                </a:cubicBezTo>
                <a:cubicBezTo>
                  <a:pt x="56244" y="68875"/>
                  <a:pt x="56987" y="69640"/>
                  <a:pt x="57927" y="69640"/>
                </a:cubicBezTo>
                <a:close/>
                <a:moveTo>
                  <a:pt x="53098" y="69509"/>
                </a:moveTo>
                <a:cubicBezTo>
                  <a:pt x="54474" y="69509"/>
                  <a:pt x="55152" y="67848"/>
                  <a:pt x="54190" y="66865"/>
                </a:cubicBezTo>
                <a:cubicBezTo>
                  <a:pt x="53207" y="65903"/>
                  <a:pt x="51546" y="66581"/>
                  <a:pt x="51546" y="67957"/>
                </a:cubicBezTo>
                <a:cubicBezTo>
                  <a:pt x="51546" y="68809"/>
                  <a:pt x="52245" y="69509"/>
                  <a:pt x="53098" y="69509"/>
                </a:cubicBezTo>
                <a:close/>
                <a:moveTo>
                  <a:pt x="48268" y="69356"/>
                </a:moveTo>
                <a:cubicBezTo>
                  <a:pt x="49514" y="69356"/>
                  <a:pt x="50126" y="67848"/>
                  <a:pt x="49252" y="66974"/>
                </a:cubicBezTo>
                <a:cubicBezTo>
                  <a:pt x="48378" y="66100"/>
                  <a:pt x="46870" y="66712"/>
                  <a:pt x="46870" y="67957"/>
                </a:cubicBezTo>
                <a:cubicBezTo>
                  <a:pt x="46870" y="68722"/>
                  <a:pt x="47482" y="69356"/>
                  <a:pt x="48268" y="69356"/>
                </a:cubicBezTo>
                <a:close/>
                <a:moveTo>
                  <a:pt x="43439" y="69225"/>
                </a:moveTo>
                <a:cubicBezTo>
                  <a:pt x="44576" y="69225"/>
                  <a:pt x="45122" y="67870"/>
                  <a:pt x="44335" y="67061"/>
                </a:cubicBezTo>
                <a:cubicBezTo>
                  <a:pt x="43549" y="66275"/>
                  <a:pt x="42194" y="66843"/>
                  <a:pt x="42194" y="67957"/>
                </a:cubicBezTo>
                <a:cubicBezTo>
                  <a:pt x="42194" y="68656"/>
                  <a:pt x="42740" y="69225"/>
                  <a:pt x="43439" y="69225"/>
                </a:cubicBezTo>
                <a:close/>
                <a:moveTo>
                  <a:pt x="38610" y="69072"/>
                </a:moveTo>
                <a:cubicBezTo>
                  <a:pt x="39616" y="69072"/>
                  <a:pt x="40096" y="67870"/>
                  <a:pt x="39397" y="67171"/>
                </a:cubicBezTo>
                <a:cubicBezTo>
                  <a:pt x="38698" y="66471"/>
                  <a:pt x="37496" y="66974"/>
                  <a:pt x="37496" y="67957"/>
                </a:cubicBezTo>
                <a:cubicBezTo>
                  <a:pt x="37518" y="68569"/>
                  <a:pt x="37999" y="69072"/>
                  <a:pt x="38610" y="69072"/>
                </a:cubicBezTo>
                <a:close/>
                <a:moveTo>
                  <a:pt x="33781" y="68919"/>
                </a:moveTo>
                <a:cubicBezTo>
                  <a:pt x="34655" y="68919"/>
                  <a:pt x="35071" y="67892"/>
                  <a:pt x="34481" y="67280"/>
                </a:cubicBezTo>
                <a:cubicBezTo>
                  <a:pt x="33869" y="66668"/>
                  <a:pt x="32820" y="67105"/>
                  <a:pt x="32820" y="67957"/>
                </a:cubicBezTo>
                <a:cubicBezTo>
                  <a:pt x="32820" y="68503"/>
                  <a:pt x="33257" y="68919"/>
                  <a:pt x="33781" y="68919"/>
                </a:cubicBezTo>
                <a:close/>
                <a:moveTo>
                  <a:pt x="28974" y="68787"/>
                </a:moveTo>
                <a:cubicBezTo>
                  <a:pt x="29695" y="68787"/>
                  <a:pt x="30067" y="67913"/>
                  <a:pt x="29542" y="67389"/>
                </a:cubicBezTo>
                <a:cubicBezTo>
                  <a:pt x="29040" y="66865"/>
                  <a:pt x="28144" y="67236"/>
                  <a:pt x="28144" y="67979"/>
                </a:cubicBezTo>
                <a:cubicBezTo>
                  <a:pt x="28144" y="68416"/>
                  <a:pt x="28515" y="68787"/>
                  <a:pt x="28974" y="68787"/>
                </a:cubicBezTo>
                <a:close/>
                <a:moveTo>
                  <a:pt x="24145" y="68635"/>
                </a:moveTo>
                <a:cubicBezTo>
                  <a:pt x="24757" y="68635"/>
                  <a:pt x="25063" y="67913"/>
                  <a:pt x="24626" y="67476"/>
                </a:cubicBezTo>
                <a:cubicBezTo>
                  <a:pt x="24189" y="67039"/>
                  <a:pt x="23446" y="67345"/>
                  <a:pt x="23446" y="67957"/>
                </a:cubicBezTo>
                <a:cubicBezTo>
                  <a:pt x="23446" y="68350"/>
                  <a:pt x="23752" y="68635"/>
                  <a:pt x="24145" y="68635"/>
                </a:cubicBezTo>
                <a:close/>
                <a:moveTo>
                  <a:pt x="19316" y="68503"/>
                </a:moveTo>
                <a:cubicBezTo>
                  <a:pt x="19797" y="68503"/>
                  <a:pt x="20037" y="67913"/>
                  <a:pt x="19709" y="67586"/>
                </a:cubicBezTo>
                <a:cubicBezTo>
                  <a:pt x="19360" y="67236"/>
                  <a:pt x="18770" y="67476"/>
                  <a:pt x="18770" y="67957"/>
                </a:cubicBezTo>
                <a:cubicBezTo>
                  <a:pt x="18770" y="68263"/>
                  <a:pt x="19010" y="68503"/>
                  <a:pt x="19316" y="68503"/>
                </a:cubicBezTo>
                <a:close/>
                <a:moveTo>
                  <a:pt x="14487" y="68372"/>
                </a:moveTo>
                <a:cubicBezTo>
                  <a:pt x="14859" y="68372"/>
                  <a:pt x="15033" y="67935"/>
                  <a:pt x="14771" y="67673"/>
                </a:cubicBezTo>
                <a:cubicBezTo>
                  <a:pt x="14531" y="67433"/>
                  <a:pt x="14094" y="67608"/>
                  <a:pt x="14094" y="67957"/>
                </a:cubicBezTo>
                <a:cubicBezTo>
                  <a:pt x="14094" y="68176"/>
                  <a:pt x="14269" y="68372"/>
                  <a:pt x="14509" y="68372"/>
                </a:cubicBezTo>
                <a:close/>
                <a:moveTo>
                  <a:pt x="9658" y="68219"/>
                </a:moveTo>
                <a:cubicBezTo>
                  <a:pt x="9898" y="68219"/>
                  <a:pt x="10030" y="67935"/>
                  <a:pt x="9855" y="67760"/>
                </a:cubicBezTo>
                <a:cubicBezTo>
                  <a:pt x="9680" y="67586"/>
                  <a:pt x="9396" y="67717"/>
                  <a:pt x="9396" y="67957"/>
                </a:cubicBezTo>
                <a:cubicBezTo>
                  <a:pt x="9396" y="68110"/>
                  <a:pt x="9505" y="68219"/>
                  <a:pt x="9658" y="68219"/>
                </a:cubicBezTo>
                <a:close/>
                <a:moveTo>
                  <a:pt x="4829" y="68088"/>
                </a:moveTo>
                <a:cubicBezTo>
                  <a:pt x="4895" y="68088"/>
                  <a:pt x="4960" y="68023"/>
                  <a:pt x="4960" y="67957"/>
                </a:cubicBezTo>
                <a:cubicBezTo>
                  <a:pt x="4960" y="67804"/>
                  <a:pt x="4720" y="67804"/>
                  <a:pt x="4720" y="67957"/>
                </a:cubicBezTo>
                <a:cubicBezTo>
                  <a:pt x="4720" y="68023"/>
                  <a:pt x="4763" y="68088"/>
                  <a:pt x="4829" y="68088"/>
                </a:cubicBezTo>
                <a:close/>
                <a:moveTo>
                  <a:pt x="22" y="67979"/>
                </a:moveTo>
                <a:cubicBezTo>
                  <a:pt x="22" y="67979"/>
                  <a:pt x="22" y="67957"/>
                  <a:pt x="22" y="67957"/>
                </a:cubicBezTo>
                <a:cubicBezTo>
                  <a:pt x="22" y="67957"/>
                  <a:pt x="22" y="67957"/>
                  <a:pt x="22" y="67957"/>
                </a:cubicBezTo>
                <a:lnTo>
                  <a:pt x="0" y="67957"/>
                </a:lnTo>
                <a:cubicBezTo>
                  <a:pt x="0" y="67979"/>
                  <a:pt x="0" y="67979"/>
                  <a:pt x="22" y="67979"/>
                </a:cubicBezTo>
                <a:close/>
                <a:moveTo>
                  <a:pt x="154442" y="63150"/>
                </a:moveTo>
                <a:cubicBezTo>
                  <a:pt x="154442" y="63150"/>
                  <a:pt x="154442" y="63128"/>
                  <a:pt x="154442" y="63128"/>
                </a:cubicBezTo>
                <a:close/>
                <a:moveTo>
                  <a:pt x="149613" y="63259"/>
                </a:moveTo>
                <a:cubicBezTo>
                  <a:pt x="149809" y="63259"/>
                  <a:pt x="149482" y="62931"/>
                  <a:pt x="149482" y="63128"/>
                </a:cubicBezTo>
                <a:cubicBezTo>
                  <a:pt x="149482" y="63216"/>
                  <a:pt x="149525" y="63259"/>
                  <a:pt x="149613" y="63259"/>
                </a:cubicBezTo>
                <a:close/>
                <a:moveTo>
                  <a:pt x="144784" y="63412"/>
                </a:moveTo>
                <a:cubicBezTo>
                  <a:pt x="145024" y="63412"/>
                  <a:pt x="145155" y="63106"/>
                  <a:pt x="144980" y="62931"/>
                </a:cubicBezTo>
                <a:cubicBezTo>
                  <a:pt x="144805" y="62757"/>
                  <a:pt x="144500" y="62888"/>
                  <a:pt x="144500" y="63128"/>
                </a:cubicBezTo>
                <a:cubicBezTo>
                  <a:pt x="144500" y="63281"/>
                  <a:pt x="144631" y="63412"/>
                  <a:pt x="144784" y="63412"/>
                </a:cubicBezTo>
                <a:close/>
                <a:moveTo>
                  <a:pt x="139955" y="63543"/>
                </a:moveTo>
                <a:cubicBezTo>
                  <a:pt x="140326" y="63543"/>
                  <a:pt x="140501" y="63106"/>
                  <a:pt x="140239" y="62844"/>
                </a:cubicBezTo>
                <a:cubicBezTo>
                  <a:pt x="139976" y="62582"/>
                  <a:pt x="139539" y="62757"/>
                  <a:pt x="139539" y="63128"/>
                </a:cubicBezTo>
                <a:cubicBezTo>
                  <a:pt x="139539" y="63368"/>
                  <a:pt x="139736" y="63543"/>
                  <a:pt x="139955" y="63543"/>
                </a:cubicBezTo>
                <a:close/>
                <a:moveTo>
                  <a:pt x="135126" y="63674"/>
                </a:moveTo>
                <a:cubicBezTo>
                  <a:pt x="135628" y="63674"/>
                  <a:pt x="135868" y="63106"/>
                  <a:pt x="135519" y="62757"/>
                </a:cubicBezTo>
                <a:cubicBezTo>
                  <a:pt x="135169" y="62407"/>
                  <a:pt x="134579" y="62647"/>
                  <a:pt x="134579" y="63128"/>
                </a:cubicBezTo>
                <a:cubicBezTo>
                  <a:pt x="134579" y="63434"/>
                  <a:pt x="134820" y="63674"/>
                  <a:pt x="135126" y="63674"/>
                </a:cubicBezTo>
                <a:close/>
                <a:moveTo>
                  <a:pt x="130297" y="63827"/>
                </a:moveTo>
                <a:cubicBezTo>
                  <a:pt x="130930" y="63827"/>
                  <a:pt x="131236" y="63084"/>
                  <a:pt x="130799" y="62647"/>
                </a:cubicBezTo>
                <a:cubicBezTo>
                  <a:pt x="130362" y="62210"/>
                  <a:pt x="129597" y="62516"/>
                  <a:pt x="129597" y="63128"/>
                </a:cubicBezTo>
                <a:cubicBezTo>
                  <a:pt x="129619" y="63521"/>
                  <a:pt x="129925" y="63827"/>
                  <a:pt x="130297" y="63827"/>
                </a:cubicBezTo>
                <a:close/>
                <a:moveTo>
                  <a:pt x="125467" y="63958"/>
                </a:moveTo>
                <a:cubicBezTo>
                  <a:pt x="126210" y="63958"/>
                  <a:pt x="126582" y="63084"/>
                  <a:pt x="126057" y="62560"/>
                </a:cubicBezTo>
                <a:cubicBezTo>
                  <a:pt x="125533" y="62057"/>
                  <a:pt x="124659" y="62407"/>
                  <a:pt x="124659" y="63150"/>
                </a:cubicBezTo>
                <a:cubicBezTo>
                  <a:pt x="124659" y="63609"/>
                  <a:pt x="125030" y="63958"/>
                  <a:pt x="125467" y="63958"/>
                </a:cubicBezTo>
                <a:close/>
                <a:moveTo>
                  <a:pt x="120660" y="64111"/>
                </a:moveTo>
                <a:cubicBezTo>
                  <a:pt x="121512" y="64111"/>
                  <a:pt x="121950" y="63063"/>
                  <a:pt x="121338" y="62451"/>
                </a:cubicBezTo>
                <a:cubicBezTo>
                  <a:pt x="120726" y="61839"/>
                  <a:pt x="119677" y="62276"/>
                  <a:pt x="119677" y="63128"/>
                </a:cubicBezTo>
                <a:cubicBezTo>
                  <a:pt x="119677" y="63674"/>
                  <a:pt x="120114" y="64111"/>
                  <a:pt x="120660" y="64111"/>
                </a:cubicBezTo>
                <a:close/>
                <a:moveTo>
                  <a:pt x="115831" y="64243"/>
                </a:moveTo>
                <a:cubicBezTo>
                  <a:pt x="116815" y="64243"/>
                  <a:pt x="117317" y="63041"/>
                  <a:pt x="116618" y="62341"/>
                </a:cubicBezTo>
                <a:cubicBezTo>
                  <a:pt x="115919" y="61642"/>
                  <a:pt x="114717" y="62145"/>
                  <a:pt x="114717" y="63128"/>
                </a:cubicBezTo>
                <a:cubicBezTo>
                  <a:pt x="114717" y="63740"/>
                  <a:pt x="115219" y="64243"/>
                  <a:pt x="115831" y="64243"/>
                </a:cubicBezTo>
                <a:close/>
                <a:moveTo>
                  <a:pt x="111002" y="64395"/>
                </a:moveTo>
                <a:cubicBezTo>
                  <a:pt x="112117" y="64395"/>
                  <a:pt x="112685" y="63041"/>
                  <a:pt x="111898" y="62232"/>
                </a:cubicBezTo>
                <a:cubicBezTo>
                  <a:pt x="111090" y="61446"/>
                  <a:pt x="109735" y="62014"/>
                  <a:pt x="109735" y="63128"/>
                </a:cubicBezTo>
                <a:cubicBezTo>
                  <a:pt x="109735" y="63827"/>
                  <a:pt x="110303" y="64395"/>
                  <a:pt x="111002" y="64395"/>
                </a:cubicBezTo>
                <a:close/>
                <a:moveTo>
                  <a:pt x="106173" y="64527"/>
                </a:moveTo>
                <a:cubicBezTo>
                  <a:pt x="107419" y="64527"/>
                  <a:pt x="108031" y="63019"/>
                  <a:pt x="107156" y="62145"/>
                </a:cubicBezTo>
                <a:cubicBezTo>
                  <a:pt x="106282" y="61271"/>
                  <a:pt x="104775" y="61904"/>
                  <a:pt x="104775" y="63128"/>
                </a:cubicBezTo>
                <a:cubicBezTo>
                  <a:pt x="104797" y="63893"/>
                  <a:pt x="105408" y="64527"/>
                  <a:pt x="106173" y="64527"/>
                </a:cubicBezTo>
                <a:close/>
                <a:moveTo>
                  <a:pt x="101344" y="64680"/>
                </a:moveTo>
                <a:cubicBezTo>
                  <a:pt x="102721" y="64680"/>
                  <a:pt x="103398" y="63019"/>
                  <a:pt x="102437" y="62057"/>
                </a:cubicBezTo>
                <a:cubicBezTo>
                  <a:pt x="101475" y="61074"/>
                  <a:pt x="99815" y="61773"/>
                  <a:pt x="99815" y="63128"/>
                </a:cubicBezTo>
                <a:cubicBezTo>
                  <a:pt x="99815" y="63980"/>
                  <a:pt x="100492" y="64680"/>
                  <a:pt x="101344" y="64680"/>
                </a:cubicBezTo>
                <a:close/>
                <a:moveTo>
                  <a:pt x="96515" y="64811"/>
                </a:moveTo>
                <a:cubicBezTo>
                  <a:pt x="98023" y="64811"/>
                  <a:pt x="98766" y="62997"/>
                  <a:pt x="97695" y="61948"/>
                </a:cubicBezTo>
                <a:cubicBezTo>
                  <a:pt x="96646" y="60899"/>
                  <a:pt x="94854" y="61642"/>
                  <a:pt x="94854" y="63128"/>
                </a:cubicBezTo>
                <a:cubicBezTo>
                  <a:pt x="94854" y="64068"/>
                  <a:pt x="95597" y="64811"/>
                  <a:pt x="96515" y="64811"/>
                </a:cubicBezTo>
                <a:close/>
                <a:moveTo>
                  <a:pt x="91708" y="64942"/>
                </a:moveTo>
                <a:cubicBezTo>
                  <a:pt x="93303" y="64942"/>
                  <a:pt x="94112" y="62997"/>
                  <a:pt x="92975" y="61861"/>
                </a:cubicBezTo>
                <a:cubicBezTo>
                  <a:pt x="91839" y="60725"/>
                  <a:pt x="89894" y="61533"/>
                  <a:pt x="89894" y="63128"/>
                </a:cubicBezTo>
                <a:cubicBezTo>
                  <a:pt x="89894" y="64133"/>
                  <a:pt x="90703" y="64942"/>
                  <a:pt x="91708" y="64942"/>
                </a:cubicBezTo>
                <a:close/>
                <a:moveTo>
                  <a:pt x="86879" y="65073"/>
                </a:moveTo>
                <a:cubicBezTo>
                  <a:pt x="88605" y="65073"/>
                  <a:pt x="89457" y="62975"/>
                  <a:pt x="88234" y="61773"/>
                </a:cubicBezTo>
                <a:cubicBezTo>
                  <a:pt x="87010" y="60550"/>
                  <a:pt x="84934" y="61402"/>
                  <a:pt x="84934" y="63128"/>
                </a:cubicBezTo>
                <a:cubicBezTo>
                  <a:pt x="84934" y="64199"/>
                  <a:pt x="85808" y="65073"/>
                  <a:pt x="86879" y="65073"/>
                </a:cubicBezTo>
                <a:close/>
                <a:moveTo>
                  <a:pt x="82050" y="65182"/>
                </a:moveTo>
                <a:cubicBezTo>
                  <a:pt x="83864" y="65182"/>
                  <a:pt x="84781" y="62975"/>
                  <a:pt x="83492" y="61686"/>
                </a:cubicBezTo>
                <a:cubicBezTo>
                  <a:pt x="82203" y="60397"/>
                  <a:pt x="79996" y="61314"/>
                  <a:pt x="79996" y="63128"/>
                </a:cubicBezTo>
                <a:cubicBezTo>
                  <a:pt x="79996" y="64264"/>
                  <a:pt x="80914" y="65182"/>
                  <a:pt x="82050" y="65182"/>
                </a:cubicBezTo>
                <a:close/>
                <a:moveTo>
                  <a:pt x="77221" y="65226"/>
                </a:moveTo>
                <a:cubicBezTo>
                  <a:pt x="79078" y="65226"/>
                  <a:pt x="80018" y="62975"/>
                  <a:pt x="78707" y="61664"/>
                </a:cubicBezTo>
                <a:cubicBezTo>
                  <a:pt x="77374" y="60353"/>
                  <a:pt x="75123" y="61271"/>
                  <a:pt x="75123" y="63128"/>
                </a:cubicBezTo>
                <a:cubicBezTo>
                  <a:pt x="75145" y="64286"/>
                  <a:pt x="76063" y="65226"/>
                  <a:pt x="77221" y="65226"/>
                </a:cubicBezTo>
                <a:close/>
                <a:moveTo>
                  <a:pt x="72392" y="65182"/>
                </a:moveTo>
                <a:cubicBezTo>
                  <a:pt x="74205" y="65182"/>
                  <a:pt x="75123" y="62975"/>
                  <a:pt x="73834" y="61708"/>
                </a:cubicBezTo>
                <a:cubicBezTo>
                  <a:pt x="72545" y="60419"/>
                  <a:pt x="70360" y="61336"/>
                  <a:pt x="70360" y="63150"/>
                </a:cubicBezTo>
                <a:cubicBezTo>
                  <a:pt x="70360" y="64264"/>
                  <a:pt x="71277" y="65182"/>
                  <a:pt x="72392" y="65182"/>
                </a:cubicBezTo>
                <a:close/>
                <a:moveTo>
                  <a:pt x="67563" y="65073"/>
                </a:moveTo>
                <a:cubicBezTo>
                  <a:pt x="69289" y="65073"/>
                  <a:pt x="70141" y="62997"/>
                  <a:pt x="68939" y="61773"/>
                </a:cubicBezTo>
                <a:cubicBezTo>
                  <a:pt x="67716" y="60550"/>
                  <a:pt x="65640" y="61424"/>
                  <a:pt x="65640" y="63150"/>
                </a:cubicBezTo>
                <a:cubicBezTo>
                  <a:pt x="65640" y="64199"/>
                  <a:pt x="66514" y="65073"/>
                  <a:pt x="67563" y="65073"/>
                </a:cubicBezTo>
                <a:close/>
                <a:moveTo>
                  <a:pt x="62734" y="64942"/>
                </a:moveTo>
                <a:cubicBezTo>
                  <a:pt x="64351" y="64942"/>
                  <a:pt x="65137" y="62997"/>
                  <a:pt x="64023" y="61861"/>
                </a:cubicBezTo>
                <a:cubicBezTo>
                  <a:pt x="62887" y="60746"/>
                  <a:pt x="60942" y="61533"/>
                  <a:pt x="60942" y="63150"/>
                </a:cubicBezTo>
                <a:cubicBezTo>
                  <a:pt x="60942" y="64133"/>
                  <a:pt x="61750" y="64942"/>
                  <a:pt x="62734" y="64942"/>
                </a:cubicBezTo>
                <a:close/>
                <a:moveTo>
                  <a:pt x="57927" y="64811"/>
                </a:moveTo>
                <a:cubicBezTo>
                  <a:pt x="59391" y="64811"/>
                  <a:pt x="60133" y="63019"/>
                  <a:pt x="59107" y="61970"/>
                </a:cubicBezTo>
                <a:cubicBezTo>
                  <a:pt x="58058" y="60921"/>
                  <a:pt x="56266" y="61664"/>
                  <a:pt x="56266" y="63150"/>
                </a:cubicBezTo>
                <a:cubicBezTo>
                  <a:pt x="56266" y="64046"/>
                  <a:pt x="57009" y="64789"/>
                  <a:pt x="57927" y="64811"/>
                </a:cubicBezTo>
                <a:close/>
                <a:moveTo>
                  <a:pt x="53098" y="64658"/>
                </a:moveTo>
                <a:cubicBezTo>
                  <a:pt x="54452" y="64658"/>
                  <a:pt x="55130" y="63019"/>
                  <a:pt x="54168" y="62057"/>
                </a:cubicBezTo>
                <a:cubicBezTo>
                  <a:pt x="53207" y="61096"/>
                  <a:pt x="51568" y="61773"/>
                  <a:pt x="51568" y="63150"/>
                </a:cubicBezTo>
                <a:cubicBezTo>
                  <a:pt x="51568" y="63980"/>
                  <a:pt x="52245" y="64658"/>
                  <a:pt x="53098" y="64658"/>
                </a:cubicBezTo>
                <a:close/>
                <a:moveTo>
                  <a:pt x="48268" y="64527"/>
                </a:moveTo>
                <a:cubicBezTo>
                  <a:pt x="49492" y="64527"/>
                  <a:pt x="50104" y="63041"/>
                  <a:pt x="49252" y="62167"/>
                </a:cubicBezTo>
                <a:cubicBezTo>
                  <a:pt x="48378" y="61293"/>
                  <a:pt x="46892" y="61904"/>
                  <a:pt x="46892" y="63150"/>
                </a:cubicBezTo>
                <a:cubicBezTo>
                  <a:pt x="46892" y="63915"/>
                  <a:pt x="47504" y="64527"/>
                  <a:pt x="48268" y="64527"/>
                </a:cubicBezTo>
                <a:close/>
                <a:moveTo>
                  <a:pt x="43439" y="64374"/>
                </a:moveTo>
                <a:cubicBezTo>
                  <a:pt x="44554" y="64374"/>
                  <a:pt x="45122" y="63041"/>
                  <a:pt x="44335" y="62254"/>
                </a:cubicBezTo>
                <a:cubicBezTo>
                  <a:pt x="43549" y="61467"/>
                  <a:pt x="42194" y="62036"/>
                  <a:pt x="42194" y="63150"/>
                </a:cubicBezTo>
                <a:cubicBezTo>
                  <a:pt x="42194" y="63827"/>
                  <a:pt x="42762" y="64374"/>
                  <a:pt x="43439" y="64374"/>
                </a:cubicBezTo>
                <a:close/>
                <a:moveTo>
                  <a:pt x="38610" y="64243"/>
                </a:moveTo>
                <a:cubicBezTo>
                  <a:pt x="39594" y="64243"/>
                  <a:pt x="40074" y="63063"/>
                  <a:pt x="39397" y="62363"/>
                </a:cubicBezTo>
                <a:cubicBezTo>
                  <a:pt x="38698" y="61686"/>
                  <a:pt x="37518" y="62167"/>
                  <a:pt x="37518" y="63150"/>
                </a:cubicBezTo>
                <a:cubicBezTo>
                  <a:pt x="37518" y="63740"/>
                  <a:pt x="38020" y="64243"/>
                  <a:pt x="38610" y="64243"/>
                </a:cubicBezTo>
                <a:close/>
                <a:moveTo>
                  <a:pt x="33781" y="64111"/>
                </a:moveTo>
                <a:cubicBezTo>
                  <a:pt x="34655" y="64111"/>
                  <a:pt x="35071" y="63063"/>
                  <a:pt x="34481" y="62451"/>
                </a:cubicBezTo>
                <a:cubicBezTo>
                  <a:pt x="33869" y="61861"/>
                  <a:pt x="32820" y="62276"/>
                  <a:pt x="32820" y="63150"/>
                </a:cubicBezTo>
                <a:cubicBezTo>
                  <a:pt x="32820" y="63674"/>
                  <a:pt x="33257" y="64111"/>
                  <a:pt x="33781" y="64111"/>
                </a:cubicBezTo>
                <a:close/>
                <a:moveTo>
                  <a:pt x="28974" y="63980"/>
                </a:moveTo>
                <a:cubicBezTo>
                  <a:pt x="29695" y="63980"/>
                  <a:pt x="30067" y="63084"/>
                  <a:pt x="29542" y="62560"/>
                </a:cubicBezTo>
                <a:cubicBezTo>
                  <a:pt x="29040" y="62057"/>
                  <a:pt x="28144" y="62429"/>
                  <a:pt x="28144" y="63150"/>
                </a:cubicBezTo>
                <a:cubicBezTo>
                  <a:pt x="28144" y="63609"/>
                  <a:pt x="28515" y="63980"/>
                  <a:pt x="28974" y="63980"/>
                </a:cubicBezTo>
                <a:close/>
                <a:moveTo>
                  <a:pt x="24145" y="63805"/>
                </a:moveTo>
                <a:cubicBezTo>
                  <a:pt x="24757" y="63805"/>
                  <a:pt x="25063" y="63063"/>
                  <a:pt x="24626" y="62647"/>
                </a:cubicBezTo>
                <a:cubicBezTo>
                  <a:pt x="24189" y="62210"/>
                  <a:pt x="23468" y="62516"/>
                  <a:pt x="23468" y="63128"/>
                </a:cubicBezTo>
                <a:cubicBezTo>
                  <a:pt x="23468" y="63500"/>
                  <a:pt x="23752" y="63805"/>
                  <a:pt x="24145" y="63805"/>
                </a:cubicBezTo>
                <a:close/>
                <a:moveTo>
                  <a:pt x="19316" y="63653"/>
                </a:moveTo>
                <a:cubicBezTo>
                  <a:pt x="19797" y="63653"/>
                  <a:pt x="20037" y="63063"/>
                  <a:pt x="19709" y="62735"/>
                </a:cubicBezTo>
                <a:cubicBezTo>
                  <a:pt x="19360" y="62385"/>
                  <a:pt x="18770" y="62626"/>
                  <a:pt x="18770" y="63106"/>
                </a:cubicBezTo>
                <a:cubicBezTo>
                  <a:pt x="18770" y="63412"/>
                  <a:pt x="19010" y="63653"/>
                  <a:pt x="19316" y="63653"/>
                </a:cubicBezTo>
                <a:close/>
                <a:moveTo>
                  <a:pt x="14487" y="63543"/>
                </a:moveTo>
                <a:cubicBezTo>
                  <a:pt x="14859" y="63543"/>
                  <a:pt x="15033" y="63106"/>
                  <a:pt x="14771" y="62844"/>
                </a:cubicBezTo>
                <a:cubicBezTo>
                  <a:pt x="14531" y="62604"/>
                  <a:pt x="14094" y="62778"/>
                  <a:pt x="14094" y="63128"/>
                </a:cubicBezTo>
                <a:cubicBezTo>
                  <a:pt x="14094" y="63347"/>
                  <a:pt x="14269" y="63521"/>
                  <a:pt x="14487" y="63543"/>
                </a:cubicBezTo>
                <a:close/>
                <a:moveTo>
                  <a:pt x="9658" y="63390"/>
                </a:moveTo>
                <a:cubicBezTo>
                  <a:pt x="10008" y="63390"/>
                  <a:pt x="10008" y="62888"/>
                  <a:pt x="9658" y="62888"/>
                </a:cubicBezTo>
                <a:cubicBezTo>
                  <a:pt x="9330" y="62888"/>
                  <a:pt x="9330" y="63390"/>
                  <a:pt x="9658" y="63390"/>
                </a:cubicBezTo>
                <a:close/>
                <a:moveTo>
                  <a:pt x="4829" y="63259"/>
                </a:moveTo>
                <a:cubicBezTo>
                  <a:pt x="5026" y="63259"/>
                  <a:pt x="4720" y="62953"/>
                  <a:pt x="4720" y="63150"/>
                </a:cubicBezTo>
                <a:cubicBezTo>
                  <a:pt x="4720" y="63216"/>
                  <a:pt x="4763" y="63259"/>
                  <a:pt x="4829" y="63259"/>
                </a:cubicBezTo>
                <a:close/>
                <a:moveTo>
                  <a:pt x="22" y="63150"/>
                </a:moveTo>
                <a:lnTo>
                  <a:pt x="22" y="63128"/>
                </a:lnTo>
                <a:cubicBezTo>
                  <a:pt x="0" y="63128"/>
                  <a:pt x="0" y="63150"/>
                  <a:pt x="22" y="63150"/>
                </a:cubicBezTo>
                <a:close/>
                <a:moveTo>
                  <a:pt x="154442" y="58321"/>
                </a:moveTo>
                <a:cubicBezTo>
                  <a:pt x="154442" y="58321"/>
                  <a:pt x="154442" y="58321"/>
                  <a:pt x="154442" y="58321"/>
                </a:cubicBezTo>
                <a:cubicBezTo>
                  <a:pt x="154442" y="58299"/>
                  <a:pt x="154442" y="58299"/>
                  <a:pt x="154442" y="58299"/>
                </a:cubicBezTo>
                <a:cubicBezTo>
                  <a:pt x="154442" y="58299"/>
                  <a:pt x="154442" y="58321"/>
                  <a:pt x="154442" y="58321"/>
                </a:cubicBezTo>
                <a:close/>
                <a:moveTo>
                  <a:pt x="149613" y="58430"/>
                </a:moveTo>
                <a:cubicBezTo>
                  <a:pt x="149678" y="58430"/>
                  <a:pt x="149722" y="58386"/>
                  <a:pt x="149722" y="58321"/>
                </a:cubicBezTo>
                <a:cubicBezTo>
                  <a:pt x="149722" y="58146"/>
                  <a:pt x="149482" y="58146"/>
                  <a:pt x="149482" y="58321"/>
                </a:cubicBezTo>
                <a:cubicBezTo>
                  <a:pt x="149482" y="58386"/>
                  <a:pt x="149547" y="58430"/>
                  <a:pt x="149613" y="58430"/>
                </a:cubicBezTo>
                <a:close/>
                <a:moveTo>
                  <a:pt x="144784" y="58561"/>
                </a:moveTo>
                <a:cubicBezTo>
                  <a:pt x="145002" y="58561"/>
                  <a:pt x="145111" y="58299"/>
                  <a:pt x="144958" y="58146"/>
                </a:cubicBezTo>
                <a:cubicBezTo>
                  <a:pt x="144805" y="57971"/>
                  <a:pt x="144521" y="58081"/>
                  <a:pt x="144521" y="58321"/>
                </a:cubicBezTo>
                <a:cubicBezTo>
                  <a:pt x="144521" y="58452"/>
                  <a:pt x="144631" y="58561"/>
                  <a:pt x="144784" y="58561"/>
                </a:cubicBezTo>
                <a:close/>
                <a:moveTo>
                  <a:pt x="139955" y="58714"/>
                </a:moveTo>
                <a:cubicBezTo>
                  <a:pt x="140304" y="58714"/>
                  <a:pt x="140501" y="58277"/>
                  <a:pt x="140239" y="58037"/>
                </a:cubicBezTo>
                <a:cubicBezTo>
                  <a:pt x="139976" y="57775"/>
                  <a:pt x="139561" y="57949"/>
                  <a:pt x="139561" y="58321"/>
                </a:cubicBezTo>
                <a:cubicBezTo>
                  <a:pt x="139561" y="58539"/>
                  <a:pt x="139736" y="58714"/>
                  <a:pt x="139955" y="58714"/>
                </a:cubicBezTo>
                <a:close/>
                <a:moveTo>
                  <a:pt x="135126" y="58845"/>
                </a:moveTo>
                <a:cubicBezTo>
                  <a:pt x="135628" y="58845"/>
                  <a:pt x="135868" y="58255"/>
                  <a:pt x="135519" y="57928"/>
                </a:cubicBezTo>
                <a:cubicBezTo>
                  <a:pt x="135169" y="57578"/>
                  <a:pt x="134579" y="57818"/>
                  <a:pt x="134579" y="58299"/>
                </a:cubicBezTo>
                <a:cubicBezTo>
                  <a:pt x="134579" y="58605"/>
                  <a:pt x="134820" y="58867"/>
                  <a:pt x="135126" y="58845"/>
                </a:cubicBezTo>
                <a:close/>
                <a:moveTo>
                  <a:pt x="130297" y="58976"/>
                </a:moveTo>
                <a:cubicBezTo>
                  <a:pt x="130908" y="58976"/>
                  <a:pt x="131192" y="58255"/>
                  <a:pt x="130777" y="57840"/>
                </a:cubicBezTo>
                <a:cubicBezTo>
                  <a:pt x="130362" y="57425"/>
                  <a:pt x="129641" y="57709"/>
                  <a:pt x="129641" y="58321"/>
                </a:cubicBezTo>
                <a:cubicBezTo>
                  <a:pt x="129641" y="58692"/>
                  <a:pt x="129925" y="58976"/>
                  <a:pt x="130297" y="58976"/>
                </a:cubicBezTo>
                <a:close/>
                <a:moveTo>
                  <a:pt x="125489" y="59129"/>
                </a:moveTo>
                <a:cubicBezTo>
                  <a:pt x="126210" y="59129"/>
                  <a:pt x="126582" y="58255"/>
                  <a:pt x="126057" y="57731"/>
                </a:cubicBezTo>
                <a:cubicBezTo>
                  <a:pt x="125533" y="57207"/>
                  <a:pt x="124659" y="57578"/>
                  <a:pt x="124659" y="58321"/>
                </a:cubicBezTo>
                <a:cubicBezTo>
                  <a:pt x="124659" y="58758"/>
                  <a:pt x="125030" y="59129"/>
                  <a:pt x="125489" y="59129"/>
                </a:cubicBezTo>
                <a:close/>
                <a:moveTo>
                  <a:pt x="120660" y="59261"/>
                </a:moveTo>
                <a:cubicBezTo>
                  <a:pt x="121491" y="59261"/>
                  <a:pt x="121928" y="58234"/>
                  <a:pt x="121338" y="57644"/>
                </a:cubicBezTo>
                <a:cubicBezTo>
                  <a:pt x="120726" y="57054"/>
                  <a:pt x="119699" y="57469"/>
                  <a:pt x="119699" y="58321"/>
                </a:cubicBezTo>
                <a:cubicBezTo>
                  <a:pt x="119699" y="58845"/>
                  <a:pt x="120136" y="59261"/>
                  <a:pt x="120660" y="59261"/>
                </a:cubicBezTo>
                <a:close/>
                <a:moveTo>
                  <a:pt x="115831" y="59392"/>
                </a:moveTo>
                <a:cubicBezTo>
                  <a:pt x="116793" y="59392"/>
                  <a:pt x="117295" y="58234"/>
                  <a:pt x="116596" y="57534"/>
                </a:cubicBezTo>
                <a:cubicBezTo>
                  <a:pt x="115919" y="56857"/>
                  <a:pt x="114739" y="57338"/>
                  <a:pt x="114739" y="58299"/>
                </a:cubicBezTo>
                <a:cubicBezTo>
                  <a:pt x="114739" y="58911"/>
                  <a:pt x="115219" y="59392"/>
                  <a:pt x="115831" y="59392"/>
                </a:cubicBezTo>
                <a:close/>
                <a:moveTo>
                  <a:pt x="111002" y="59545"/>
                </a:moveTo>
                <a:cubicBezTo>
                  <a:pt x="112095" y="59545"/>
                  <a:pt x="112641" y="58212"/>
                  <a:pt x="111876" y="57447"/>
                </a:cubicBezTo>
                <a:cubicBezTo>
                  <a:pt x="111090" y="56660"/>
                  <a:pt x="109779" y="57228"/>
                  <a:pt x="109779" y="58321"/>
                </a:cubicBezTo>
                <a:cubicBezTo>
                  <a:pt x="109779" y="58998"/>
                  <a:pt x="110325" y="59545"/>
                  <a:pt x="111002" y="59545"/>
                </a:cubicBezTo>
                <a:close/>
                <a:moveTo>
                  <a:pt x="106173" y="59676"/>
                </a:moveTo>
                <a:cubicBezTo>
                  <a:pt x="107375" y="59676"/>
                  <a:pt x="107987" y="58212"/>
                  <a:pt x="107135" y="57359"/>
                </a:cubicBezTo>
                <a:cubicBezTo>
                  <a:pt x="106282" y="56507"/>
                  <a:pt x="104818" y="57119"/>
                  <a:pt x="104818" y="58321"/>
                </a:cubicBezTo>
                <a:cubicBezTo>
                  <a:pt x="104840" y="59064"/>
                  <a:pt x="105430" y="59654"/>
                  <a:pt x="106173" y="59676"/>
                </a:cubicBezTo>
                <a:close/>
                <a:moveTo>
                  <a:pt x="101344" y="59807"/>
                </a:moveTo>
                <a:cubicBezTo>
                  <a:pt x="102677" y="59807"/>
                  <a:pt x="103333" y="58212"/>
                  <a:pt x="102393" y="57272"/>
                </a:cubicBezTo>
                <a:cubicBezTo>
                  <a:pt x="101453" y="56332"/>
                  <a:pt x="99858" y="56988"/>
                  <a:pt x="99858" y="58321"/>
                </a:cubicBezTo>
                <a:cubicBezTo>
                  <a:pt x="99858" y="59129"/>
                  <a:pt x="100536" y="59807"/>
                  <a:pt x="101344" y="59807"/>
                </a:cubicBezTo>
                <a:close/>
                <a:moveTo>
                  <a:pt x="96537" y="59938"/>
                </a:moveTo>
                <a:cubicBezTo>
                  <a:pt x="97979" y="59938"/>
                  <a:pt x="98700" y="58190"/>
                  <a:pt x="97673" y="57163"/>
                </a:cubicBezTo>
                <a:cubicBezTo>
                  <a:pt x="96646" y="56158"/>
                  <a:pt x="94898" y="56879"/>
                  <a:pt x="94898" y="58321"/>
                </a:cubicBezTo>
                <a:cubicBezTo>
                  <a:pt x="94898" y="59217"/>
                  <a:pt x="95641" y="59938"/>
                  <a:pt x="96537" y="59938"/>
                </a:cubicBezTo>
                <a:close/>
                <a:moveTo>
                  <a:pt x="91708" y="60047"/>
                </a:moveTo>
                <a:cubicBezTo>
                  <a:pt x="93259" y="60047"/>
                  <a:pt x="94024" y="58190"/>
                  <a:pt x="92932" y="57075"/>
                </a:cubicBezTo>
                <a:cubicBezTo>
                  <a:pt x="91839" y="55983"/>
                  <a:pt x="89960" y="56770"/>
                  <a:pt x="89960" y="58321"/>
                </a:cubicBezTo>
                <a:cubicBezTo>
                  <a:pt x="89960" y="59282"/>
                  <a:pt x="90747" y="60047"/>
                  <a:pt x="91708" y="60047"/>
                </a:cubicBezTo>
                <a:close/>
                <a:moveTo>
                  <a:pt x="86879" y="60156"/>
                </a:moveTo>
                <a:cubicBezTo>
                  <a:pt x="88518" y="60156"/>
                  <a:pt x="89348" y="58168"/>
                  <a:pt x="88168" y="57010"/>
                </a:cubicBezTo>
                <a:cubicBezTo>
                  <a:pt x="87010" y="55852"/>
                  <a:pt x="85022" y="56660"/>
                  <a:pt x="85022" y="58321"/>
                </a:cubicBezTo>
                <a:cubicBezTo>
                  <a:pt x="85022" y="59326"/>
                  <a:pt x="85852" y="60156"/>
                  <a:pt x="86879" y="60156"/>
                </a:cubicBezTo>
                <a:close/>
                <a:moveTo>
                  <a:pt x="82050" y="60244"/>
                </a:moveTo>
                <a:cubicBezTo>
                  <a:pt x="83754" y="60244"/>
                  <a:pt x="84628" y="58168"/>
                  <a:pt x="83405" y="56944"/>
                </a:cubicBezTo>
                <a:cubicBezTo>
                  <a:pt x="82203" y="55743"/>
                  <a:pt x="80127" y="56595"/>
                  <a:pt x="80127" y="58321"/>
                </a:cubicBezTo>
                <a:cubicBezTo>
                  <a:pt x="80127" y="59370"/>
                  <a:pt x="80979" y="60244"/>
                  <a:pt x="82050" y="60244"/>
                </a:cubicBezTo>
                <a:close/>
                <a:moveTo>
                  <a:pt x="77221" y="60266"/>
                </a:moveTo>
                <a:cubicBezTo>
                  <a:pt x="78969" y="60266"/>
                  <a:pt x="79843" y="58168"/>
                  <a:pt x="78597" y="56944"/>
                </a:cubicBezTo>
                <a:cubicBezTo>
                  <a:pt x="77374" y="55699"/>
                  <a:pt x="75276" y="56573"/>
                  <a:pt x="75276" y="58321"/>
                </a:cubicBezTo>
                <a:cubicBezTo>
                  <a:pt x="75276" y="59392"/>
                  <a:pt x="76150" y="60266"/>
                  <a:pt x="77221" y="60266"/>
                </a:cubicBezTo>
                <a:close/>
                <a:moveTo>
                  <a:pt x="72392" y="60244"/>
                </a:moveTo>
                <a:cubicBezTo>
                  <a:pt x="74118" y="60244"/>
                  <a:pt x="74970" y="58168"/>
                  <a:pt x="73747" y="56944"/>
                </a:cubicBezTo>
                <a:cubicBezTo>
                  <a:pt x="72545" y="55743"/>
                  <a:pt x="70469" y="56595"/>
                  <a:pt x="70469" y="58321"/>
                </a:cubicBezTo>
                <a:cubicBezTo>
                  <a:pt x="70469" y="59392"/>
                  <a:pt x="71321" y="60244"/>
                  <a:pt x="72392" y="60244"/>
                </a:cubicBezTo>
                <a:close/>
                <a:moveTo>
                  <a:pt x="67563" y="60156"/>
                </a:moveTo>
                <a:cubicBezTo>
                  <a:pt x="69202" y="60156"/>
                  <a:pt x="70032" y="58168"/>
                  <a:pt x="68874" y="57010"/>
                </a:cubicBezTo>
                <a:cubicBezTo>
                  <a:pt x="67716" y="55874"/>
                  <a:pt x="65727" y="56682"/>
                  <a:pt x="65727" y="58321"/>
                </a:cubicBezTo>
                <a:cubicBezTo>
                  <a:pt x="65727" y="59326"/>
                  <a:pt x="66558" y="60156"/>
                  <a:pt x="67563" y="60156"/>
                </a:cubicBezTo>
                <a:close/>
                <a:moveTo>
                  <a:pt x="62734" y="60047"/>
                </a:moveTo>
                <a:cubicBezTo>
                  <a:pt x="64285" y="60047"/>
                  <a:pt x="65050" y="58190"/>
                  <a:pt x="63957" y="57097"/>
                </a:cubicBezTo>
                <a:cubicBezTo>
                  <a:pt x="62887" y="56005"/>
                  <a:pt x="61008" y="56770"/>
                  <a:pt x="61008" y="58321"/>
                </a:cubicBezTo>
                <a:cubicBezTo>
                  <a:pt x="61008" y="59261"/>
                  <a:pt x="61794" y="60047"/>
                  <a:pt x="62734" y="60047"/>
                </a:cubicBezTo>
                <a:close/>
                <a:moveTo>
                  <a:pt x="57927" y="59916"/>
                </a:moveTo>
                <a:cubicBezTo>
                  <a:pt x="59347" y="59916"/>
                  <a:pt x="60068" y="58190"/>
                  <a:pt x="59063" y="57185"/>
                </a:cubicBezTo>
                <a:cubicBezTo>
                  <a:pt x="58036" y="56158"/>
                  <a:pt x="56310" y="56879"/>
                  <a:pt x="56310" y="58321"/>
                </a:cubicBezTo>
                <a:cubicBezTo>
                  <a:pt x="56310" y="59195"/>
                  <a:pt x="57031" y="59916"/>
                  <a:pt x="57927" y="59916"/>
                </a:cubicBezTo>
                <a:close/>
                <a:moveTo>
                  <a:pt x="53098" y="59785"/>
                </a:moveTo>
                <a:cubicBezTo>
                  <a:pt x="54409" y="59785"/>
                  <a:pt x="55064" y="58212"/>
                  <a:pt x="54146" y="57272"/>
                </a:cubicBezTo>
                <a:cubicBezTo>
                  <a:pt x="53207" y="56354"/>
                  <a:pt x="51612" y="57010"/>
                  <a:pt x="51612" y="58321"/>
                </a:cubicBezTo>
                <a:cubicBezTo>
                  <a:pt x="51612" y="59129"/>
                  <a:pt x="52289" y="59785"/>
                  <a:pt x="53098" y="59785"/>
                </a:cubicBezTo>
                <a:close/>
                <a:moveTo>
                  <a:pt x="48268" y="59676"/>
                </a:moveTo>
                <a:cubicBezTo>
                  <a:pt x="49470" y="59654"/>
                  <a:pt x="50060" y="58190"/>
                  <a:pt x="49208" y="57359"/>
                </a:cubicBezTo>
                <a:cubicBezTo>
                  <a:pt x="48356" y="56507"/>
                  <a:pt x="46914" y="57119"/>
                  <a:pt x="46892" y="58321"/>
                </a:cubicBezTo>
                <a:cubicBezTo>
                  <a:pt x="46914" y="59064"/>
                  <a:pt x="47526" y="59676"/>
                  <a:pt x="48268" y="59676"/>
                </a:cubicBezTo>
                <a:close/>
                <a:moveTo>
                  <a:pt x="43439" y="59545"/>
                </a:moveTo>
                <a:cubicBezTo>
                  <a:pt x="44532" y="59545"/>
                  <a:pt x="45078" y="58234"/>
                  <a:pt x="44313" y="57447"/>
                </a:cubicBezTo>
                <a:cubicBezTo>
                  <a:pt x="43549" y="56682"/>
                  <a:pt x="42238" y="57228"/>
                  <a:pt x="42216" y="58321"/>
                </a:cubicBezTo>
                <a:cubicBezTo>
                  <a:pt x="42216" y="58976"/>
                  <a:pt x="42762" y="59523"/>
                  <a:pt x="43439" y="59545"/>
                </a:cubicBezTo>
                <a:close/>
                <a:moveTo>
                  <a:pt x="38610" y="59392"/>
                </a:moveTo>
                <a:cubicBezTo>
                  <a:pt x="39572" y="59392"/>
                  <a:pt x="40053" y="58234"/>
                  <a:pt x="39375" y="57556"/>
                </a:cubicBezTo>
                <a:cubicBezTo>
                  <a:pt x="38698" y="56879"/>
                  <a:pt x="37540" y="57359"/>
                  <a:pt x="37540" y="58321"/>
                </a:cubicBezTo>
                <a:cubicBezTo>
                  <a:pt x="37540" y="58911"/>
                  <a:pt x="38020" y="59392"/>
                  <a:pt x="38610" y="59392"/>
                </a:cubicBezTo>
                <a:close/>
                <a:moveTo>
                  <a:pt x="33781" y="59261"/>
                </a:moveTo>
                <a:cubicBezTo>
                  <a:pt x="34634" y="59261"/>
                  <a:pt x="35049" y="58234"/>
                  <a:pt x="34459" y="57644"/>
                </a:cubicBezTo>
                <a:cubicBezTo>
                  <a:pt x="33869" y="57054"/>
                  <a:pt x="32864" y="57491"/>
                  <a:pt x="32864" y="58321"/>
                </a:cubicBezTo>
                <a:cubicBezTo>
                  <a:pt x="32864" y="58823"/>
                  <a:pt x="33279" y="59261"/>
                  <a:pt x="33781" y="59261"/>
                </a:cubicBezTo>
                <a:close/>
                <a:moveTo>
                  <a:pt x="28974" y="59129"/>
                </a:moveTo>
                <a:cubicBezTo>
                  <a:pt x="29673" y="59129"/>
                  <a:pt x="30045" y="58255"/>
                  <a:pt x="29542" y="57753"/>
                </a:cubicBezTo>
                <a:cubicBezTo>
                  <a:pt x="29018" y="57250"/>
                  <a:pt x="28166" y="57600"/>
                  <a:pt x="28166" y="58321"/>
                </a:cubicBezTo>
                <a:cubicBezTo>
                  <a:pt x="28166" y="58758"/>
                  <a:pt x="28515" y="59129"/>
                  <a:pt x="28974" y="59129"/>
                </a:cubicBezTo>
                <a:close/>
                <a:moveTo>
                  <a:pt x="24145" y="58976"/>
                </a:moveTo>
                <a:cubicBezTo>
                  <a:pt x="24713" y="58976"/>
                  <a:pt x="25019" y="58255"/>
                  <a:pt x="24604" y="57862"/>
                </a:cubicBezTo>
                <a:cubicBezTo>
                  <a:pt x="24189" y="57447"/>
                  <a:pt x="23490" y="57731"/>
                  <a:pt x="23490" y="58321"/>
                </a:cubicBezTo>
                <a:cubicBezTo>
                  <a:pt x="23490" y="58671"/>
                  <a:pt x="23774" y="58976"/>
                  <a:pt x="24145" y="58976"/>
                </a:cubicBezTo>
                <a:close/>
                <a:moveTo>
                  <a:pt x="19316" y="58845"/>
                </a:moveTo>
                <a:cubicBezTo>
                  <a:pt x="19775" y="58845"/>
                  <a:pt x="20015" y="58277"/>
                  <a:pt x="19688" y="57949"/>
                </a:cubicBezTo>
                <a:cubicBezTo>
                  <a:pt x="19360" y="57622"/>
                  <a:pt x="18792" y="57840"/>
                  <a:pt x="18792" y="58321"/>
                </a:cubicBezTo>
                <a:cubicBezTo>
                  <a:pt x="18792" y="58605"/>
                  <a:pt x="19032" y="58845"/>
                  <a:pt x="19316" y="58845"/>
                </a:cubicBezTo>
                <a:close/>
                <a:moveTo>
                  <a:pt x="14487" y="58714"/>
                </a:moveTo>
                <a:cubicBezTo>
                  <a:pt x="14837" y="58692"/>
                  <a:pt x="14990" y="58277"/>
                  <a:pt x="14749" y="58037"/>
                </a:cubicBezTo>
                <a:cubicBezTo>
                  <a:pt x="14509" y="57796"/>
                  <a:pt x="14094" y="57971"/>
                  <a:pt x="14094" y="58299"/>
                </a:cubicBezTo>
                <a:cubicBezTo>
                  <a:pt x="14094" y="58518"/>
                  <a:pt x="14269" y="58692"/>
                  <a:pt x="14487" y="58692"/>
                </a:cubicBezTo>
                <a:close/>
                <a:moveTo>
                  <a:pt x="9658" y="58561"/>
                </a:moveTo>
                <a:cubicBezTo>
                  <a:pt x="9877" y="58561"/>
                  <a:pt x="9986" y="58299"/>
                  <a:pt x="9833" y="58146"/>
                </a:cubicBezTo>
                <a:cubicBezTo>
                  <a:pt x="9680" y="57993"/>
                  <a:pt x="9418" y="58102"/>
                  <a:pt x="9418" y="58321"/>
                </a:cubicBezTo>
                <a:cubicBezTo>
                  <a:pt x="9418" y="58452"/>
                  <a:pt x="9527" y="58561"/>
                  <a:pt x="9658" y="58561"/>
                </a:cubicBezTo>
                <a:close/>
                <a:moveTo>
                  <a:pt x="4829" y="58430"/>
                </a:moveTo>
                <a:cubicBezTo>
                  <a:pt x="4895" y="58430"/>
                  <a:pt x="4938" y="58365"/>
                  <a:pt x="4938" y="58321"/>
                </a:cubicBezTo>
                <a:cubicBezTo>
                  <a:pt x="4938" y="58168"/>
                  <a:pt x="4720" y="58168"/>
                  <a:pt x="4720" y="58321"/>
                </a:cubicBezTo>
                <a:cubicBezTo>
                  <a:pt x="4720" y="58365"/>
                  <a:pt x="4785" y="58430"/>
                  <a:pt x="4829" y="58430"/>
                </a:cubicBezTo>
                <a:close/>
                <a:moveTo>
                  <a:pt x="149591" y="53579"/>
                </a:moveTo>
                <a:cubicBezTo>
                  <a:pt x="149656" y="53579"/>
                  <a:pt x="149700" y="53536"/>
                  <a:pt x="149700" y="53492"/>
                </a:cubicBezTo>
                <a:cubicBezTo>
                  <a:pt x="149700" y="53448"/>
                  <a:pt x="149656" y="53404"/>
                  <a:pt x="149591" y="53404"/>
                </a:cubicBezTo>
                <a:cubicBezTo>
                  <a:pt x="149547" y="53404"/>
                  <a:pt x="149503" y="53448"/>
                  <a:pt x="149503" y="53492"/>
                </a:cubicBezTo>
                <a:cubicBezTo>
                  <a:pt x="149503" y="53536"/>
                  <a:pt x="149547" y="53579"/>
                  <a:pt x="149591" y="53579"/>
                </a:cubicBezTo>
                <a:close/>
                <a:moveTo>
                  <a:pt x="144784" y="53710"/>
                </a:moveTo>
                <a:cubicBezTo>
                  <a:pt x="144980" y="53710"/>
                  <a:pt x="145090" y="53470"/>
                  <a:pt x="144937" y="53317"/>
                </a:cubicBezTo>
                <a:cubicBezTo>
                  <a:pt x="144784" y="53186"/>
                  <a:pt x="144543" y="53295"/>
                  <a:pt x="144543" y="53492"/>
                </a:cubicBezTo>
                <a:cubicBezTo>
                  <a:pt x="144543" y="53623"/>
                  <a:pt x="144653" y="53710"/>
                  <a:pt x="144784" y="53710"/>
                </a:cubicBezTo>
                <a:close/>
                <a:moveTo>
                  <a:pt x="139955" y="53863"/>
                </a:moveTo>
                <a:cubicBezTo>
                  <a:pt x="140282" y="53863"/>
                  <a:pt x="140457" y="53448"/>
                  <a:pt x="140217" y="53230"/>
                </a:cubicBezTo>
                <a:cubicBezTo>
                  <a:pt x="139976" y="52989"/>
                  <a:pt x="139561" y="53164"/>
                  <a:pt x="139583" y="53492"/>
                </a:cubicBezTo>
                <a:cubicBezTo>
                  <a:pt x="139583" y="53689"/>
                  <a:pt x="139736" y="53863"/>
                  <a:pt x="139955" y="53863"/>
                </a:cubicBezTo>
                <a:close/>
                <a:moveTo>
                  <a:pt x="135126" y="53994"/>
                </a:moveTo>
                <a:cubicBezTo>
                  <a:pt x="135584" y="53994"/>
                  <a:pt x="135803" y="53448"/>
                  <a:pt x="135475" y="53120"/>
                </a:cubicBezTo>
                <a:cubicBezTo>
                  <a:pt x="135147" y="52814"/>
                  <a:pt x="134601" y="53033"/>
                  <a:pt x="134623" y="53492"/>
                </a:cubicBezTo>
                <a:cubicBezTo>
                  <a:pt x="134623" y="53776"/>
                  <a:pt x="134841" y="53994"/>
                  <a:pt x="135126" y="53994"/>
                </a:cubicBezTo>
                <a:close/>
                <a:moveTo>
                  <a:pt x="130297" y="54126"/>
                </a:moveTo>
                <a:cubicBezTo>
                  <a:pt x="130865" y="54126"/>
                  <a:pt x="131171" y="53448"/>
                  <a:pt x="130755" y="53033"/>
                </a:cubicBezTo>
                <a:cubicBezTo>
                  <a:pt x="130340" y="52618"/>
                  <a:pt x="129663" y="52924"/>
                  <a:pt x="129663" y="53492"/>
                </a:cubicBezTo>
                <a:cubicBezTo>
                  <a:pt x="129663" y="53841"/>
                  <a:pt x="129947" y="54126"/>
                  <a:pt x="130297" y="54126"/>
                </a:cubicBezTo>
                <a:close/>
                <a:moveTo>
                  <a:pt x="125489" y="54257"/>
                </a:moveTo>
                <a:cubicBezTo>
                  <a:pt x="126189" y="54257"/>
                  <a:pt x="126538" y="53404"/>
                  <a:pt x="126036" y="52924"/>
                </a:cubicBezTo>
                <a:cubicBezTo>
                  <a:pt x="125555" y="52421"/>
                  <a:pt x="124703" y="52793"/>
                  <a:pt x="124725" y="53492"/>
                </a:cubicBezTo>
                <a:cubicBezTo>
                  <a:pt x="124725" y="53907"/>
                  <a:pt x="125052" y="54235"/>
                  <a:pt x="125489" y="54257"/>
                </a:cubicBezTo>
                <a:close/>
                <a:moveTo>
                  <a:pt x="120660" y="54388"/>
                </a:moveTo>
                <a:cubicBezTo>
                  <a:pt x="121469" y="54388"/>
                  <a:pt x="121884" y="53404"/>
                  <a:pt x="121294" y="52814"/>
                </a:cubicBezTo>
                <a:cubicBezTo>
                  <a:pt x="120726" y="52246"/>
                  <a:pt x="119743" y="52662"/>
                  <a:pt x="119743" y="53470"/>
                </a:cubicBezTo>
                <a:cubicBezTo>
                  <a:pt x="119743" y="53973"/>
                  <a:pt x="120158" y="54388"/>
                  <a:pt x="120660" y="54388"/>
                </a:cubicBezTo>
                <a:close/>
                <a:moveTo>
                  <a:pt x="115831" y="54519"/>
                </a:moveTo>
                <a:cubicBezTo>
                  <a:pt x="116749" y="54519"/>
                  <a:pt x="117230" y="53383"/>
                  <a:pt x="116574" y="52727"/>
                </a:cubicBezTo>
                <a:cubicBezTo>
                  <a:pt x="115919" y="52072"/>
                  <a:pt x="114782" y="52552"/>
                  <a:pt x="114782" y="53470"/>
                </a:cubicBezTo>
                <a:cubicBezTo>
                  <a:pt x="114782" y="54038"/>
                  <a:pt x="115263" y="54519"/>
                  <a:pt x="115831" y="54519"/>
                </a:cubicBezTo>
                <a:close/>
                <a:moveTo>
                  <a:pt x="111002" y="54650"/>
                </a:moveTo>
                <a:cubicBezTo>
                  <a:pt x="112051" y="54650"/>
                  <a:pt x="112575" y="53383"/>
                  <a:pt x="111833" y="52640"/>
                </a:cubicBezTo>
                <a:cubicBezTo>
                  <a:pt x="111090" y="51897"/>
                  <a:pt x="109822" y="52421"/>
                  <a:pt x="109822" y="53470"/>
                </a:cubicBezTo>
                <a:cubicBezTo>
                  <a:pt x="109822" y="54126"/>
                  <a:pt x="110347" y="54650"/>
                  <a:pt x="111002" y="54650"/>
                </a:cubicBezTo>
                <a:close/>
                <a:moveTo>
                  <a:pt x="106173" y="54781"/>
                </a:moveTo>
                <a:cubicBezTo>
                  <a:pt x="107331" y="54781"/>
                  <a:pt x="107921" y="53361"/>
                  <a:pt x="107091" y="52552"/>
                </a:cubicBezTo>
                <a:cubicBezTo>
                  <a:pt x="106282" y="51722"/>
                  <a:pt x="104884" y="52312"/>
                  <a:pt x="104884" y="53470"/>
                </a:cubicBezTo>
                <a:cubicBezTo>
                  <a:pt x="104884" y="54191"/>
                  <a:pt x="105452" y="54781"/>
                  <a:pt x="106173" y="54781"/>
                </a:cubicBezTo>
                <a:close/>
                <a:moveTo>
                  <a:pt x="101344" y="54890"/>
                </a:moveTo>
                <a:cubicBezTo>
                  <a:pt x="102612" y="54890"/>
                  <a:pt x="103245" y="53361"/>
                  <a:pt x="102349" y="52465"/>
                </a:cubicBezTo>
                <a:cubicBezTo>
                  <a:pt x="101453" y="51569"/>
                  <a:pt x="99924" y="52203"/>
                  <a:pt x="99924" y="53470"/>
                </a:cubicBezTo>
                <a:cubicBezTo>
                  <a:pt x="99924" y="54257"/>
                  <a:pt x="100558" y="54890"/>
                  <a:pt x="101344" y="54890"/>
                </a:cubicBezTo>
                <a:close/>
                <a:moveTo>
                  <a:pt x="96515" y="55021"/>
                </a:moveTo>
                <a:cubicBezTo>
                  <a:pt x="97892" y="55000"/>
                  <a:pt x="98591" y="53339"/>
                  <a:pt x="97608" y="52377"/>
                </a:cubicBezTo>
                <a:cubicBezTo>
                  <a:pt x="96646" y="51416"/>
                  <a:pt x="94986" y="52093"/>
                  <a:pt x="94986" y="53470"/>
                </a:cubicBezTo>
                <a:cubicBezTo>
                  <a:pt x="94986" y="54322"/>
                  <a:pt x="95685" y="55021"/>
                  <a:pt x="96515" y="55021"/>
                </a:cubicBezTo>
                <a:close/>
                <a:moveTo>
                  <a:pt x="91708" y="55109"/>
                </a:moveTo>
                <a:cubicBezTo>
                  <a:pt x="93150" y="55109"/>
                  <a:pt x="93893" y="53361"/>
                  <a:pt x="92866" y="52312"/>
                </a:cubicBezTo>
                <a:cubicBezTo>
                  <a:pt x="91817" y="51285"/>
                  <a:pt x="90069" y="52028"/>
                  <a:pt x="90069" y="53470"/>
                </a:cubicBezTo>
                <a:cubicBezTo>
                  <a:pt x="90069" y="54388"/>
                  <a:pt x="90790" y="55109"/>
                  <a:pt x="91708" y="55109"/>
                </a:cubicBezTo>
                <a:close/>
                <a:moveTo>
                  <a:pt x="86879" y="55218"/>
                </a:moveTo>
                <a:cubicBezTo>
                  <a:pt x="88430" y="55218"/>
                  <a:pt x="89195" y="53339"/>
                  <a:pt x="88103" y="52246"/>
                </a:cubicBezTo>
                <a:cubicBezTo>
                  <a:pt x="87010" y="51154"/>
                  <a:pt x="85131" y="51919"/>
                  <a:pt x="85131" y="53470"/>
                </a:cubicBezTo>
                <a:cubicBezTo>
                  <a:pt x="85131" y="54431"/>
                  <a:pt x="85917" y="55218"/>
                  <a:pt x="86879" y="55218"/>
                </a:cubicBezTo>
                <a:close/>
                <a:moveTo>
                  <a:pt x="82050" y="55262"/>
                </a:moveTo>
                <a:cubicBezTo>
                  <a:pt x="83645" y="55262"/>
                  <a:pt x="84453" y="53339"/>
                  <a:pt x="83317" y="52203"/>
                </a:cubicBezTo>
                <a:cubicBezTo>
                  <a:pt x="82181" y="51066"/>
                  <a:pt x="80258" y="51875"/>
                  <a:pt x="80258" y="53470"/>
                </a:cubicBezTo>
                <a:cubicBezTo>
                  <a:pt x="80258" y="54453"/>
                  <a:pt x="81067" y="55262"/>
                  <a:pt x="82050" y="55262"/>
                </a:cubicBezTo>
                <a:close/>
                <a:moveTo>
                  <a:pt x="77221" y="55284"/>
                </a:moveTo>
                <a:cubicBezTo>
                  <a:pt x="78838" y="55284"/>
                  <a:pt x="79668" y="53339"/>
                  <a:pt x="78510" y="52181"/>
                </a:cubicBezTo>
                <a:cubicBezTo>
                  <a:pt x="77374" y="51023"/>
                  <a:pt x="75407" y="51853"/>
                  <a:pt x="75407" y="53470"/>
                </a:cubicBezTo>
                <a:cubicBezTo>
                  <a:pt x="75407" y="54475"/>
                  <a:pt x="76216" y="55284"/>
                  <a:pt x="77221" y="55284"/>
                </a:cubicBezTo>
                <a:close/>
                <a:moveTo>
                  <a:pt x="72392" y="55262"/>
                </a:moveTo>
                <a:cubicBezTo>
                  <a:pt x="73987" y="55262"/>
                  <a:pt x="74795" y="53339"/>
                  <a:pt x="73659" y="52203"/>
                </a:cubicBezTo>
                <a:cubicBezTo>
                  <a:pt x="72523" y="51066"/>
                  <a:pt x="70600" y="51875"/>
                  <a:pt x="70600" y="53470"/>
                </a:cubicBezTo>
                <a:cubicBezTo>
                  <a:pt x="70600" y="54453"/>
                  <a:pt x="71409" y="55262"/>
                  <a:pt x="72392" y="55262"/>
                </a:cubicBezTo>
                <a:close/>
                <a:moveTo>
                  <a:pt x="67563" y="55196"/>
                </a:moveTo>
                <a:cubicBezTo>
                  <a:pt x="69114" y="55196"/>
                  <a:pt x="69879" y="53339"/>
                  <a:pt x="68786" y="52246"/>
                </a:cubicBezTo>
                <a:cubicBezTo>
                  <a:pt x="67694" y="51154"/>
                  <a:pt x="65837" y="51940"/>
                  <a:pt x="65837" y="53470"/>
                </a:cubicBezTo>
                <a:cubicBezTo>
                  <a:pt x="65837" y="54431"/>
                  <a:pt x="66623" y="55196"/>
                  <a:pt x="67563" y="55196"/>
                </a:cubicBezTo>
                <a:close/>
                <a:moveTo>
                  <a:pt x="62734" y="55109"/>
                </a:moveTo>
                <a:cubicBezTo>
                  <a:pt x="64198" y="55109"/>
                  <a:pt x="64941" y="53339"/>
                  <a:pt x="63914" y="52312"/>
                </a:cubicBezTo>
                <a:cubicBezTo>
                  <a:pt x="62865" y="51263"/>
                  <a:pt x="61095" y="52006"/>
                  <a:pt x="61095" y="53470"/>
                </a:cubicBezTo>
                <a:cubicBezTo>
                  <a:pt x="61095" y="54366"/>
                  <a:pt x="61838" y="55109"/>
                  <a:pt x="62734" y="55109"/>
                </a:cubicBezTo>
                <a:close/>
                <a:moveTo>
                  <a:pt x="57927" y="55000"/>
                </a:moveTo>
                <a:cubicBezTo>
                  <a:pt x="59281" y="55021"/>
                  <a:pt x="59981" y="53361"/>
                  <a:pt x="59019" y="52377"/>
                </a:cubicBezTo>
                <a:cubicBezTo>
                  <a:pt x="58036" y="51416"/>
                  <a:pt x="56375" y="52093"/>
                  <a:pt x="56375" y="53470"/>
                </a:cubicBezTo>
                <a:cubicBezTo>
                  <a:pt x="56375" y="54322"/>
                  <a:pt x="57074" y="55000"/>
                  <a:pt x="57927" y="55000"/>
                </a:cubicBezTo>
                <a:close/>
                <a:moveTo>
                  <a:pt x="53098" y="54890"/>
                </a:moveTo>
                <a:cubicBezTo>
                  <a:pt x="54365" y="54890"/>
                  <a:pt x="54999" y="53361"/>
                  <a:pt x="54103" y="52465"/>
                </a:cubicBezTo>
                <a:cubicBezTo>
                  <a:pt x="53207" y="51569"/>
                  <a:pt x="51677" y="52203"/>
                  <a:pt x="51677" y="53470"/>
                </a:cubicBezTo>
                <a:cubicBezTo>
                  <a:pt x="51677" y="54257"/>
                  <a:pt x="52311" y="54890"/>
                  <a:pt x="53098" y="54890"/>
                </a:cubicBezTo>
                <a:close/>
                <a:moveTo>
                  <a:pt x="48268" y="54803"/>
                </a:moveTo>
                <a:cubicBezTo>
                  <a:pt x="49427" y="54803"/>
                  <a:pt x="50017" y="53404"/>
                  <a:pt x="49186" y="52574"/>
                </a:cubicBezTo>
                <a:cubicBezTo>
                  <a:pt x="48378" y="51766"/>
                  <a:pt x="46979" y="52334"/>
                  <a:pt x="46979" y="53492"/>
                </a:cubicBezTo>
                <a:cubicBezTo>
                  <a:pt x="46979" y="54213"/>
                  <a:pt x="47547" y="54803"/>
                  <a:pt x="48268" y="54803"/>
                </a:cubicBezTo>
                <a:close/>
                <a:moveTo>
                  <a:pt x="43439" y="54650"/>
                </a:moveTo>
                <a:cubicBezTo>
                  <a:pt x="44488" y="54650"/>
                  <a:pt x="44991" y="53404"/>
                  <a:pt x="44270" y="52662"/>
                </a:cubicBezTo>
                <a:cubicBezTo>
                  <a:pt x="43527" y="51940"/>
                  <a:pt x="42281" y="52465"/>
                  <a:pt x="42281" y="53492"/>
                </a:cubicBezTo>
                <a:cubicBezTo>
                  <a:pt x="42281" y="54147"/>
                  <a:pt x="42806" y="54650"/>
                  <a:pt x="43439" y="54650"/>
                </a:cubicBezTo>
                <a:close/>
                <a:moveTo>
                  <a:pt x="38610" y="54519"/>
                </a:moveTo>
                <a:cubicBezTo>
                  <a:pt x="39528" y="54519"/>
                  <a:pt x="39987" y="53404"/>
                  <a:pt x="39353" y="52771"/>
                </a:cubicBezTo>
                <a:cubicBezTo>
                  <a:pt x="38698" y="52115"/>
                  <a:pt x="37583" y="52574"/>
                  <a:pt x="37583" y="53492"/>
                </a:cubicBezTo>
                <a:cubicBezTo>
                  <a:pt x="37583" y="54060"/>
                  <a:pt x="38042" y="54519"/>
                  <a:pt x="38610" y="54519"/>
                </a:cubicBezTo>
                <a:close/>
                <a:moveTo>
                  <a:pt x="33803" y="54388"/>
                </a:moveTo>
                <a:cubicBezTo>
                  <a:pt x="34590" y="54388"/>
                  <a:pt x="35005" y="53426"/>
                  <a:pt x="34437" y="52858"/>
                </a:cubicBezTo>
                <a:cubicBezTo>
                  <a:pt x="33869" y="52290"/>
                  <a:pt x="32886" y="52683"/>
                  <a:pt x="32907" y="53492"/>
                </a:cubicBezTo>
                <a:cubicBezTo>
                  <a:pt x="32886" y="53994"/>
                  <a:pt x="33301" y="54388"/>
                  <a:pt x="33803" y="54388"/>
                </a:cubicBezTo>
                <a:close/>
                <a:moveTo>
                  <a:pt x="28974" y="54257"/>
                </a:moveTo>
                <a:cubicBezTo>
                  <a:pt x="29652" y="54257"/>
                  <a:pt x="30001" y="53426"/>
                  <a:pt x="29499" y="52946"/>
                </a:cubicBezTo>
                <a:cubicBezTo>
                  <a:pt x="29018" y="52465"/>
                  <a:pt x="28209" y="52814"/>
                  <a:pt x="28209" y="53492"/>
                </a:cubicBezTo>
                <a:cubicBezTo>
                  <a:pt x="28209" y="53907"/>
                  <a:pt x="28537" y="54257"/>
                  <a:pt x="28974" y="54257"/>
                </a:cubicBezTo>
                <a:close/>
                <a:moveTo>
                  <a:pt x="24145" y="54126"/>
                </a:moveTo>
                <a:cubicBezTo>
                  <a:pt x="24713" y="54126"/>
                  <a:pt x="24997" y="53426"/>
                  <a:pt x="24582" y="53033"/>
                </a:cubicBezTo>
                <a:cubicBezTo>
                  <a:pt x="24189" y="52640"/>
                  <a:pt x="23511" y="52924"/>
                  <a:pt x="23511" y="53492"/>
                </a:cubicBezTo>
                <a:cubicBezTo>
                  <a:pt x="23511" y="53841"/>
                  <a:pt x="23796" y="54126"/>
                  <a:pt x="24145" y="54126"/>
                </a:cubicBezTo>
                <a:close/>
                <a:moveTo>
                  <a:pt x="19316" y="53973"/>
                </a:moveTo>
                <a:cubicBezTo>
                  <a:pt x="19753" y="53973"/>
                  <a:pt x="19972" y="53448"/>
                  <a:pt x="19666" y="53120"/>
                </a:cubicBezTo>
                <a:cubicBezTo>
                  <a:pt x="19360" y="52814"/>
                  <a:pt x="18814" y="53033"/>
                  <a:pt x="18814" y="53492"/>
                </a:cubicBezTo>
                <a:cubicBezTo>
                  <a:pt x="18814" y="53754"/>
                  <a:pt x="19032" y="53973"/>
                  <a:pt x="19316" y="53973"/>
                </a:cubicBezTo>
                <a:close/>
                <a:moveTo>
                  <a:pt x="14487" y="53841"/>
                </a:moveTo>
                <a:cubicBezTo>
                  <a:pt x="14815" y="53841"/>
                  <a:pt x="14968" y="53448"/>
                  <a:pt x="14749" y="53230"/>
                </a:cubicBezTo>
                <a:cubicBezTo>
                  <a:pt x="14509" y="52989"/>
                  <a:pt x="14116" y="53164"/>
                  <a:pt x="14137" y="53492"/>
                </a:cubicBezTo>
                <a:cubicBezTo>
                  <a:pt x="14137" y="53689"/>
                  <a:pt x="14290" y="53841"/>
                  <a:pt x="14487" y="53841"/>
                </a:cubicBezTo>
                <a:close/>
                <a:moveTo>
                  <a:pt x="9658" y="53710"/>
                </a:moveTo>
                <a:cubicBezTo>
                  <a:pt x="9855" y="53710"/>
                  <a:pt x="9964" y="53470"/>
                  <a:pt x="9811" y="53339"/>
                </a:cubicBezTo>
                <a:cubicBezTo>
                  <a:pt x="9680" y="53186"/>
                  <a:pt x="9440" y="53295"/>
                  <a:pt x="9461" y="53492"/>
                </a:cubicBezTo>
                <a:cubicBezTo>
                  <a:pt x="9440" y="53601"/>
                  <a:pt x="9549" y="53710"/>
                  <a:pt x="9658" y="53710"/>
                </a:cubicBezTo>
                <a:close/>
                <a:moveTo>
                  <a:pt x="4829" y="53579"/>
                </a:moveTo>
                <a:cubicBezTo>
                  <a:pt x="4938" y="53579"/>
                  <a:pt x="4938" y="53383"/>
                  <a:pt x="4829" y="53404"/>
                </a:cubicBezTo>
                <a:cubicBezTo>
                  <a:pt x="4742" y="53426"/>
                  <a:pt x="4742" y="53557"/>
                  <a:pt x="4829" y="53579"/>
                </a:cubicBezTo>
                <a:close/>
                <a:moveTo>
                  <a:pt x="149591" y="48728"/>
                </a:moveTo>
                <a:cubicBezTo>
                  <a:pt x="149700" y="48728"/>
                  <a:pt x="149525" y="48554"/>
                  <a:pt x="149525" y="48663"/>
                </a:cubicBezTo>
                <a:cubicBezTo>
                  <a:pt x="149525" y="48707"/>
                  <a:pt x="149569" y="48728"/>
                  <a:pt x="149591" y="48728"/>
                </a:cubicBezTo>
                <a:close/>
                <a:moveTo>
                  <a:pt x="144784" y="48859"/>
                </a:moveTo>
                <a:cubicBezTo>
                  <a:pt x="144958" y="48859"/>
                  <a:pt x="145046" y="48641"/>
                  <a:pt x="144915" y="48510"/>
                </a:cubicBezTo>
                <a:cubicBezTo>
                  <a:pt x="144784" y="48401"/>
                  <a:pt x="144565" y="48488"/>
                  <a:pt x="144565" y="48663"/>
                </a:cubicBezTo>
                <a:cubicBezTo>
                  <a:pt x="144565" y="48772"/>
                  <a:pt x="144653" y="48859"/>
                  <a:pt x="144784" y="48859"/>
                </a:cubicBezTo>
                <a:close/>
                <a:moveTo>
                  <a:pt x="139955" y="48991"/>
                </a:moveTo>
                <a:cubicBezTo>
                  <a:pt x="140239" y="48991"/>
                  <a:pt x="140392" y="48641"/>
                  <a:pt x="140195" y="48422"/>
                </a:cubicBezTo>
                <a:cubicBezTo>
                  <a:pt x="139976" y="48204"/>
                  <a:pt x="139605" y="48357"/>
                  <a:pt x="139605" y="48663"/>
                </a:cubicBezTo>
                <a:cubicBezTo>
                  <a:pt x="139605" y="48838"/>
                  <a:pt x="139758" y="48991"/>
                  <a:pt x="139955" y="48991"/>
                </a:cubicBezTo>
                <a:close/>
                <a:moveTo>
                  <a:pt x="135126" y="49122"/>
                </a:moveTo>
                <a:cubicBezTo>
                  <a:pt x="135541" y="49122"/>
                  <a:pt x="135759" y="48619"/>
                  <a:pt x="135453" y="48335"/>
                </a:cubicBezTo>
                <a:cubicBezTo>
                  <a:pt x="135169" y="48029"/>
                  <a:pt x="134645" y="48248"/>
                  <a:pt x="134645" y="48663"/>
                </a:cubicBezTo>
                <a:cubicBezTo>
                  <a:pt x="134645" y="48925"/>
                  <a:pt x="134863" y="49122"/>
                  <a:pt x="135126" y="49122"/>
                </a:cubicBezTo>
                <a:close/>
                <a:moveTo>
                  <a:pt x="130297" y="49275"/>
                </a:moveTo>
                <a:cubicBezTo>
                  <a:pt x="130843" y="49253"/>
                  <a:pt x="131105" y="48619"/>
                  <a:pt x="130734" y="48226"/>
                </a:cubicBezTo>
                <a:cubicBezTo>
                  <a:pt x="130340" y="47854"/>
                  <a:pt x="129685" y="48117"/>
                  <a:pt x="129685" y="48663"/>
                </a:cubicBezTo>
                <a:cubicBezTo>
                  <a:pt x="129685" y="48991"/>
                  <a:pt x="129969" y="49275"/>
                  <a:pt x="130297" y="49275"/>
                </a:cubicBezTo>
                <a:close/>
                <a:moveTo>
                  <a:pt x="125467" y="49384"/>
                </a:moveTo>
                <a:cubicBezTo>
                  <a:pt x="126123" y="49384"/>
                  <a:pt x="126429" y="48597"/>
                  <a:pt x="125992" y="48138"/>
                </a:cubicBezTo>
                <a:cubicBezTo>
                  <a:pt x="125533" y="47701"/>
                  <a:pt x="124746" y="48007"/>
                  <a:pt x="124746" y="48663"/>
                </a:cubicBezTo>
                <a:cubicBezTo>
                  <a:pt x="124746" y="49056"/>
                  <a:pt x="125074" y="49384"/>
                  <a:pt x="125467" y="49384"/>
                </a:cubicBezTo>
                <a:close/>
                <a:moveTo>
                  <a:pt x="120638" y="49515"/>
                </a:moveTo>
                <a:cubicBezTo>
                  <a:pt x="121403" y="49515"/>
                  <a:pt x="121797" y="48597"/>
                  <a:pt x="121250" y="48051"/>
                </a:cubicBezTo>
                <a:cubicBezTo>
                  <a:pt x="120704" y="47505"/>
                  <a:pt x="119786" y="47898"/>
                  <a:pt x="119786" y="48663"/>
                </a:cubicBezTo>
                <a:cubicBezTo>
                  <a:pt x="119786" y="49144"/>
                  <a:pt x="120180" y="49515"/>
                  <a:pt x="120638" y="49515"/>
                </a:cubicBezTo>
                <a:close/>
                <a:moveTo>
                  <a:pt x="115831" y="49646"/>
                </a:moveTo>
                <a:cubicBezTo>
                  <a:pt x="116705" y="49646"/>
                  <a:pt x="117142" y="48575"/>
                  <a:pt x="116530" y="47964"/>
                </a:cubicBezTo>
                <a:cubicBezTo>
                  <a:pt x="115897" y="47330"/>
                  <a:pt x="114826" y="47767"/>
                  <a:pt x="114826" y="48663"/>
                </a:cubicBezTo>
                <a:cubicBezTo>
                  <a:pt x="114826" y="49209"/>
                  <a:pt x="115263" y="49646"/>
                  <a:pt x="115831" y="49646"/>
                </a:cubicBezTo>
                <a:close/>
                <a:moveTo>
                  <a:pt x="111002" y="49777"/>
                </a:moveTo>
                <a:cubicBezTo>
                  <a:pt x="111986" y="49777"/>
                  <a:pt x="112488" y="48575"/>
                  <a:pt x="111789" y="47876"/>
                </a:cubicBezTo>
                <a:cubicBezTo>
                  <a:pt x="111090" y="47177"/>
                  <a:pt x="109888" y="47680"/>
                  <a:pt x="109888" y="48663"/>
                </a:cubicBezTo>
                <a:cubicBezTo>
                  <a:pt x="109888" y="49275"/>
                  <a:pt x="110390" y="49777"/>
                  <a:pt x="111002" y="49777"/>
                </a:cubicBezTo>
                <a:close/>
                <a:moveTo>
                  <a:pt x="106173" y="49886"/>
                </a:moveTo>
                <a:cubicBezTo>
                  <a:pt x="107266" y="49886"/>
                  <a:pt x="107812" y="48575"/>
                  <a:pt x="107047" y="47789"/>
                </a:cubicBezTo>
                <a:cubicBezTo>
                  <a:pt x="106261" y="47024"/>
                  <a:pt x="104928" y="47570"/>
                  <a:pt x="104928" y="48663"/>
                </a:cubicBezTo>
                <a:cubicBezTo>
                  <a:pt x="104928" y="49340"/>
                  <a:pt x="105496" y="49886"/>
                  <a:pt x="106173" y="49886"/>
                </a:cubicBezTo>
                <a:close/>
                <a:moveTo>
                  <a:pt x="101344" y="50018"/>
                </a:moveTo>
                <a:cubicBezTo>
                  <a:pt x="102546" y="50018"/>
                  <a:pt x="103158" y="48554"/>
                  <a:pt x="102306" y="47701"/>
                </a:cubicBezTo>
                <a:cubicBezTo>
                  <a:pt x="101453" y="46849"/>
                  <a:pt x="99989" y="47461"/>
                  <a:pt x="99989" y="48663"/>
                </a:cubicBezTo>
                <a:cubicBezTo>
                  <a:pt x="99989" y="49406"/>
                  <a:pt x="100601" y="50018"/>
                  <a:pt x="101344" y="50018"/>
                </a:cubicBezTo>
                <a:close/>
                <a:moveTo>
                  <a:pt x="96515" y="50105"/>
                </a:moveTo>
                <a:cubicBezTo>
                  <a:pt x="97804" y="50105"/>
                  <a:pt x="98460" y="48554"/>
                  <a:pt x="97542" y="47636"/>
                </a:cubicBezTo>
                <a:cubicBezTo>
                  <a:pt x="96624" y="46718"/>
                  <a:pt x="95073" y="47374"/>
                  <a:pt x="95073" y="48663"/>
                </a:cubicBezTo>
                <a:cubicBezTo>
                  <a:pt x="95073" y="49449"/>
                  <a:pt x="95729" y="50105"/>
                  <a:pt x="96515" y="50105"/>
                </a:cubicBezTo>
                <a:close/>
                <a:moveTo>
                  <a:pt x="91686" y="50192"/>
                </a:moveTo>
                <a:cubicBezTo>
                  <a:pt x="93063" y="50192"/>
                  <a:pt x="93762" y="48532"/>
                  <a:pt x="92779" y="47570"/>
                </a:cubicBezTo>
                <a:cubicBezTo>
                  <a:pt x="91817" y="46609"/>
                  <a:pt x="90157" y="47286"/>
                  <a:pt x="90157" y="48663"/>
                </a:cubicBezTo>
                <a:cubicBezTo>
                  <a:pt x="90157" y="49515"/>
                  <a:pt x="90834" y="50192"/>
                  <a:pt x="91686" y="50192"/>
                </a:cubicBezTo>
                <a:close/>
                <a:moveTo>
                  <a:pt x="86857" y="50280"/>
                </a:moveTo>
                <a:cubicBezTo>
                  <a:pt x="88299" y="50280"/>
                  <a:pt x="89020" y="48532"/>
                  <a:pt x="88015" y="47505"/>
                </a:cubicBezTo>
                <a:cubicBezTo>
                  <a:pt x="86988" y="46500"/>
                  <a:pt x="85240" y="47221"/>
                  <a:pt x="85240" y="48663"/>
                </a:cubicBezTo>
                <a:cubicBezTo>
                  <a:pt x="85240" y="49559"/>
                  <a:pt x="85961" y="50280"/>
                  <a:pt x="86857" y="50280"/>
                </a:cubicBezTo>
                <a:close/>
                <a:moveTo>
                  <a:pt x="82028" y="50323"/>
                </a:moveTo>
                <a:cubicBezTo>
                  <a:pt x="83514" y="50323"/>
                  <a:pt x="84257" y="48532"/>
                  <a:pt x="83208" y="47483"/>
                </a:cubicBezTo>
                <a:cubicBezTo>
                  <a:pt x="82181" y="46434"/>
                  <a:pt x="80389" y="47177"/>
                  <a:pt x="80389" y="48663"/>
                </a:cubicBezTo>
                <a:cubicBezTo>
                  <a:pt x="80389" y="49581"/>
                  <a:pt x="81132" y="50323"/>
                  <a:pt x="82028" y="50323"/>
                </a:cubicBezTo>
                <a:close/>
                <a:moveTo>
                  <a:pt x="77221" y="50345"/>
                </a:moveTo>
                <a:cubicBezTo>
                  <a:pt x="78707" y="50345"/>
                  <a:pt x="79450" y="48532"/>
                  <a:pt x="78401" y="47483"/>
                </a:cubicBezTo>
                <a:cubicBezTo>
                  <a:pt x="77352" y="46412"/>
                  <a:pt x="75538" y="47177"/>
                  <a:pt x="75538" y="48663"/>
                </a:cubicBezTo>
                <a:cubicBezTo>
                  <a:pt x="75538" y="49581"/>
                  <a:pt x="76281" y="50323"/>
                  <a:pt x="77221" y="50345"/>
                </a:cubicBezTo>
                <a:close/>
                <a:moveTo>
                  <a:pt x="72392" y="50323"/>
                </a:moveTo>
                <a:cubicBezTo>
                  <a:pt x="73878" y="50323"/>
                  <a:pt x="74599" y="48532"/>
                  <a:pt x="73572" y="47483"/>
                </a:cubicBezTo>
                <a:cubicBezTo>
                  <a:pt x="72523" y="46434"/>
                  <a:pt x="70731" y="47177"/>
                  <a:pt x="70731" y="48663"/>
                </a:cubicBezTo>
                <a:cubicBezTo>
                  <a:pt x="70731" y="49581"/>
                  <a:pt x="71474" y="50323"/>
                  <a:pt x="72392" y="50323"/>
                </a:cubicBezTo>
                <a:close/>
                <a:moveTo>
                  <a:pt x="67563" y="50258"/>
                </a:moveTo>
                <a:cubicBezTo>
                  <a:pt x="68983" y="50258"/>
                  <a:pt x="69704" y="48532"/>
                  <a:pt x="68699" y="47527"/>
                </a:cubicBezTo>
                <a:cubicBezTo>
                  <a:pt x="67694" y="46521"/>
                  <a:pt x="65946" y="47221"/>
                  <a:pt x="65946" y="48663"/>
                </a:cubicBezTo>
                <a:cubicBezTo>
                  <a:pt x="65946" y="49537"/>
                  <a:pt x="66667" y="50258"/>
                  <a:pt x="67563" y="50258"/>
                </a:cubicBezTo>
                <a:close/>
                <a:moveTo>
                  <a:pt x="62734" y="50192"/>
                </a:moveTo>
                <a:cubicBezTo>
                  <a:pt x="64110" y="50192"/>
                  <a:pt x="64810" y="48554"/>
                  <a:pt x="63826" y="47570"/>
                </a:cubicBezTo>
                <a:cubicBezTo>
                  <a:pt x="62865" y="46609"/>
                  <a:pt x="61204" y="47286"/>
                  <a:pt x="61204" y="48663"/>
                </a:cubicBezTo>
                <a:cubicBezTo>
                  <a:pt x="61204" y="49515"/>
                  <a:pt x="61882" y="50192"/>
                  <a:pt x="62734" y="50192"/>
                </a:cubicBezTo>
                <a:close/>
                <a:moveTo>
                  <a:pt x="57905" y="50105"/>
                </a:moveTo>
                <a:cubicBezTo>
                  <a:pt x="59194" y="50105"/>
                  <a:pt x="59849" y="48554"/>
                  <a:pt x="58932" y="47636"/>
                </a:cubicBezTo>
                <a:cubicBezTo>
                  <a:pt x="58036" y="46718"/>
                  <a:pt x="56463" y="47374"/>
                  <a:pt x="56463" y="48663"/>
                </a:cubicBezTo>
                <a:cubicBezTo>
                  <a:pt x="56463" y="49449"/>
                  <a:pt x="57118" y="50105"/>
                  <a:pt x="57905" y="50105"/>
                </a:cubicBezTo>
                <a:close/>
                <a:moveTo>
                  <a:pt x="53076" y="49996"/>
                </a:moveTo>
                <a:cubicBezTo>
                  <a:pt x="54277" y="49996"/>
                  <a:pt x="54867" y="48554"/>
                  <a:pt x="54037" y="47723"/>
                </a:cubicBezTo>
                <a:cubicBezTo>
                  <a:pt x="53185" y="46871"/>
                  <a:pt x="51743" y="47461"/>
                  <a:pt x="51743" y="48663"/>
                </a:cubicBezTo>
                <a:cubicBezTo>
                  <a:pt x="51743" y="49406"/>
                  <a:pt x="52355" y="49996"/>
                  <a:pt x="53076" y="49996"/>
                </a:cubicBezTo>
                <a:close/>
                <a:moveTo>
                  <a:pt x="48268" y="49886"/>
                </a:moveTo>
                <a:cubicBezTo>
                  <a:pt x="49361" y="49886"/>
                  <a:pt x="49907" y="48575"/>
                  <a:pt x="49121" y="47789"/>
                </a:cubicBezTo>
                <a:cubicBezTo>
                  <a:pt x="48356" y="47024"/>
                  <a:pt x="47045" y="47570"/>
                  <a:pt x="47045" y="48663"/>
                </a:cubicBezTo>
                <a:cubicBezTo>
                  <a:pt x="47045" y="49340"/>
                  <a:pt x="47591" y="49886"/>
                  <a:pt x="48268" y="49886"/>
                </a:cubicBezTo>
                <a:close/>
                <a:moveTo>
                  <a:pt x="43439" y="49755"/>
                </a:moveTo>
                <a:cubicBezTo>
                  <a:pt x="44423" y="49755"/>
                  <a:pt x="44903" y="48575"/>
                  <a:pt x="44204" y="47898"/>
                </a:cubicBezTo>
                <a:cubicBezTo>
                  <a:pt x="43527" y="47199"/>
                  <a:pt x="42347" y="47701"/>
                  <a:pt x="42347" y="48663"/>
                </a:cubicBezTo>
                <a:cubicBezTo>
                  <a:pt x="42347" y="49275"/>
                  <a:pt x="42849" y="49755"/>
                  <a:pt x="43439" y="49755"/>
                </a:cubicBezTo>
                <a:close/>
                <a:moveTo>
                  <a:pt x="38610" y="49646"/>
                </a:moveTo>
                <a:cubicBezTo>
                  <a:pt x="39484" y="49646"/>
                  <a:pt x="39921" y="48597"/>
                  <a:pt x="39310" y="47964"/>
                </a:cubicBezTo>
                <a:cubicBezTo>
                  <a:pt x="38698" y="47352"/>
                  <a:pt x="37649" y="47789"/>
                  <a:pt x="37627" y="48663"/>
                </a:cubicBezTo>
                <a:cubicBezTo>
                  <a:pt x="37627" y="49209"/>
                  <a:pt x="38064" y="49646"/>
                  <a:pt x="38610" y="49646"/>
                </a:cubicBezTo>
                <a:close/>
                <a:moveTo>
                  <a:pt x="33781" y="49515"/>
                </a:moveTo>
                <a:cubicBezTo>
                  <a:pt x="34546" y="49515"/>
                  <a:pt x="34918" y="48597"/>
                  <a:pt x="34393" y="48073"/>
                </a:cubicBezTo>
                <a:cubicBezTo>
                  <a:pt x="33847" y="47527"/>
                  <a:pt x="32951" y="47898"/>
                  <a:pt x="32951" y="48663"/>
                </a:cubicBezTo>
                <a:cubicBezTo>
                  <a:pt x="32951" y="49122"/>
                  <a:pt x="33323" y="49515"/>
                  <a:pt x="33781" y="49515"/>
                </a:cubicBezTo>
                <a:close/>
                <a:moveTo>
                  <a:pt x="28974" y="49384"/>
                </a:moveTo>
                <a:cubicBezTo>
                  <a:pt x="29608" y="49384"/>
                  <a:pt x="29936" y="48597"/>
                  <a:pt x="29477" y="48138"/>
                </a:cubicBezTo>
                <a:cubicBezTo>
                  <a:pt x="29018" y="47701"/>
                  <a:pt x="28231" y="48007"/>
                  <a:pt x="28231" y="48663"/>
                </a:cubicBezTo>
                <a:cubicBezTo>
                  <a:pt x="28231" y="49056"/>
                  <a:pt x="28559" y="49384"/>
                  <a:pt x="28974" y="49384"/>
                </a:cubicBezTo>
                <a:close/>
                <a:moveTo>
                  <a:pt x="24145" y="49253"/>
                </a:moveTo>
                <a:cubicBezTo>
                  <a:pt x="24670" y="49253"/>
                  <a:pt x="24932" y="48619"/>
                  <a:pt x="24560" y="48248"/>
                </a:cubicBezTo>
                <a:cubicBezTo>
                  <a:pt x="24189" y="47876"/>
                  <a:pt x="23555" y="48138"/>
                  <a:pt x="23555" y="48663"/>
                </a:cubicBezTo>
                <a:cubicBezTo>
                  <a:pt x="23555" y="48991"/>
                  <a:pt x="23817" y="49253"/>
                  <a:pt x="24145" y="49253"/>
                </a:cubicBezTo>
                <a:close/>
                <a:moveTo>
                  <a:pt x="19316" y="49122"/>
                </a:moveTo>
                <a:cubicBezTo>
                  <a:pt x="19731" y="49122"/>
                  <a:pt x="19928" y="48619"/>
                  <a:pt x="19644" y="48335"/>
                </a:cubicBezTo>
                <a:cubicBezTo>
                  <a:pt x="19360" y="48051"/>
                  <a:pt x="18857" y="48248"/>
                  <a:pt x="18857" y="48663"/>
                </a:cubicBezTo>
                <a:cubicBezTo>
                  <a:pt x="18857" y="48903"/>
                  <a:pt x="19054" y="49122"/>
                  <a:pt x="19316" y="49122"/>
                </a:cubicBezTo>
                <a:close/>
                <a:moveTo>
                  <a:pt x="14487" y="48991"/>
                </a:moveTo>
                <a:cubicBezTo>
                  <a:pt x="14771" y="48991"/>
                  <a:pt x="14924" y="48641"/>
                  <a:pt x="14727" y="48444"/>
                </a:cubicBezTo>
                <a:cubicBezTo>
                  <a:pt x="14509" y="48226"/>
                  <a:pt x="14159" y="48379"/>
                  <a:pt x="14159" y="48663"/>
                </a:cubicBezTo>
                <a:cubicBezTo>
                  <a:pt x="14159" y="48838"/>
                  <a:pt x="14312" y="48991"/>
                  <a:pt x="14487" y="48991"/>
                </a:cubicBezTo>
                <a:close/>
                <a:moveTo>
                  <a:pt x="9658" y="48859"/>
                </a:moveTo>
                <a:cubicBezTo>
                  <a:pt x="9833" y="48859"/>
                  <a:pt x="9920" y="48641"/>
                  <a:pt x="9789" y="48532"/>
                </a:cubicBezTo>
                <a:cubicBezTo>
                  <a:pt x="9680" y="48401"/>
                  <a:pt x="9483" y="48488"/>
                  <a:pt x="9483" y="48663"/>
                </a:cubicBezTo>
                <a:cubicBezTo>
                  <a:pt x="9483" y="48772"/>
                  <a:pt x="9549" y="48838"/>
                  <a:pt x="9658" y="48859"/>
                </a:cubicBezTo>
                <a:close/>
                <a:moveTo>
                  <a:pt x="4829" y="48707"/>
                </a:moveTo>
                <a:cubicBezTo>
                  <a:pt x="4916" y="48707"/>
                  <a:pt x="4785" y="48575"/>
                  <a:pt x="4785" y="48663"/>
                </a:cubicBezTo>
                <a:cubicBezTo>
                  <a:pt x="4785" y="48685"/>
                  <a:pt x="4807" y="48707"/>
                  <a:pt x="4829" y="48707"/>
                </a:cubicBezTo>
                <a:close/>
                <a:moveTo>
                  <a:pt x="149591" y="43856"/>
                </a:moveTo>
                <a:cubicBezTo>
                  <a:pt x="149635" y="43856"/>
                  <a:pt x="149635" y="43812"/>
                  <a:pt x="149591" y="43812"/>
                </a:cubicBezTo>
                <a:cubicBezTo>
                  <a:pt x="149569" y="43812"/>
                  <a:pt x="149569" y="43856"/>
                  <a:pt x="149591" y="43856"/>
                </a:cubicBezTo>
                <a:close/>
                <a:moveTo>
                  <a:pt x="144784" y="43987"/>
                </a:moveTo>
                <a:cubicBezTo>
                  <a:pt x="144849" y="43987"/>
                  <a:pt x="144915" y="43921"/>
                  <a:pt x="144915" y="43834"/>
                </a:cubicBezTo>
                <a:cubicBezTo>
                  <a:pt x="144915" y="43637"/>
                  <a:pt x="144631" y="43637"/>
                  <a:pt x="144631" y="43834"/>
                </a:cubicBezTo>
                <a:cubicBezTo>
                  <a:pt x="144631" y="43921"/>
                  <a:pt x="144696" y="43987"/>
                  <a:pt x="144784" y="43987"/>
                </a:cubicBezTo>
                <a:close/>
                <a:moveTo>
                  <a:pt x="139955" y="44118"/>
                </a:moveTo>
                <a:cubicBezTo>
                  <a:pt x="140195" y="44118"/>
                  <a:pt x="140304" y="43834"/>
                  <a:pt x="140151" y="43659"/>
                </a:cubicBezTo>
                <a:cubicBezTo>
                  <a:pt x="139976" y="43484"/>
                  <a:pt x="139671" y="43593"/>
                  <a:pt x="139671" y="43856"/>
                </a:cubicBezTo>
                <a:cubicBezTo>
                  <a:pt x="139671" y="43987"/>
                  <a:pt x="139802" y="44118"/>
                  <a:pt x="139955" y="44118"/>
                </a:cubicBezTo>
                <a:close/>
                <a:moveTo>
                  <a:pt x="135126" y="44249"/>
                </a:moveTo>
                <a:cubicBezTo>
                  <a:pt x="135497" y="44249"/>
                  <a:pt x="135672" y="43812"/>
                  <a:pt x="135410" y="43550"/>
                </a:cubicBezTo>
                <a:cubicBezTo>
                  <a:pt x="135147" y="43288"/>
                  <a:pt x="134710" y="43462"/>
                  <a:pt x="134710" y="43834"/>
                </a:cubicBezTo>
                <a:cubicBezTo>
                  <a:pt x="134710" y="44074"/>
                  <a:pt x="134885" y="44249"/>
                  <a:pt x="135126" y="44249"/>
                </a:cubicBezTo>
                <a:close/>
                <a:moveTo>
                  <a:pt x="130297" y="44380"/>
                </a:moveTo>
                <a:cubicBezTo>
                  <a:pt x="130777" y="44380"/>
                  <a:pt x="131018" y="43790"/>
                  <a:pt x="130690" y="43462"/>
                </a:cubicBezTo>
                <a:cubicBezTo>
                  <a:pt x="130340" y="43113"/>
                  <a:pt x="129750" y="43353"/>
                  <a:pt x="129750" y="43834"/>
                </a:cubicBezTo>
                <a:cubicBezTo>
                  <a:pt x="129750" y="44140"/>
                  <a:pt x="129991" y="44380"/>
                  <a:pt x="130297" y="44380"/>
                </a:cubicBezTo>
                <a:close/>
                <a:moveTo>
                  <a:pt x="125467" y="44511"/>
                </a:moveTo>
                <a:cubicBezTo>
                  <a:pt x="126057" y="44511"/>
                  <a:pt x="126363" y="43790"/>
                  <a:pt x="125948" y="43353"/>
                </a:cubicBezTo>
                <a:cubicBezTo>
                  <a:pt x="125511" y="42938"/>
                  <a:pt x="124812" y="43244"/>
                  <a:pt x="124812" y="43834"/>
                </a:cubicBezTo>
                <a:cubicBezTo>
                  <a:pt x="124812" y="44205"/>
                  <a:pt x="125096" y="44511"/>
                  <a:pt x="125467" y="44511"/>
                </a:cubicBezTo>
                <a:close/>
                <a:moveTo>
                  <a:pt x="120638" y="44642"/>
                </a:moveTo>
                <a:cubicBezTo>
                  <a:pt x="121360" y="44642"/>
                  <a:pt x="121709" y="43768"/>
                  <a:pt x="121207" y="43266"/>
                </a:cubicBezTo>
                <a:cubicBezTo>
                  <a:pt x="120704" y="42763"/>
                  <a:pt x="119852" y="43113"/>
                  <a:pt x="119852" y="43834"/>
                </a:cubicBezTo>
                <a:cubicBezTo>
                  <a:pt x="119852" y="44271"/>
                  <a:pt x="120201" y="44642"/>
                  <a:pt x="120638" y="44642"/>
                </a:cubicBezTo>
                <a:close/>
                <a:moveTo>
                  <a:pt x="115831" y="44752"/>
                </a:moveTo>
                <a:cubicBezTo>
                  <a:pt x="116640" y="44752"/>
                  <a:pt x="117033" y="43768"/>
                  <a:pt x="116465" y="43200"/>
                </a:cubicBezTo>
                <a:cubicBezTo>
                  <a:pt x="115897" y="42610"/>
                  <a:pt x="114914" y="43025"/>
                  <a:pt x="114914" y="43834"/>
                </a:cubicBezTo>
                <a:cubicBezTo>
                  <a:pt x="114914" y="44336"/>
                  <a:pt x="115307" y="44752"/>
                  <a:pt x="115831" y="44752"/>
                </a:cubicBezTo>
                <a:close/>
                <a:moveTo>
                  <a:pt x="111002" y="44861"/>
                </a:moveTo>
                <a:cubicBezTo>
                  <a:pt x="111920" y="44861"/>
                  <a:pt x="112379" y="43746"/>
                  <a:pt x="111723" y="43113"/>
                </a:cubicBezTo>
                <a:cubicBezTo>
                  <a:pt x="111068" y="42457"/>
                  <a:pt x="109975" y="42916"/>
                  <a:pt x="109975" y="43834"/>
                </a:cubicBezTo>
                <a:cubicBezTo>
                  <a:pt x="109975" y="44402"/>
                  <a:pt x="110434" y="44861"/>
                  <a:pt x="111002" y="44861"/>
                </a:cubicBezTo>
                <a:close/>
                <a:moveTo>
                  <a:pt x="106173" y="44992"/>
                </a:moveTo>
                <a:cubicBezTo>
                  <a:pt x="107200" y="44992"/>
                  <a:pt x="107703" y="43746"/>
                  <a:pt x="106982" y="43025"/>
                </a:cubicBezTo>
                <a:cubicBezTo>
                  <a:pt x="106261" y="42304"/>
                  <a:pt x="105015" y="42807"/>
                  <a:pt x="105015" y="43834"/>
                </a:cubicBezTo>
                <a:cubicBezTo>
                  <a:pt x="105015" y="44467"/>
                  <a:pt x="105540" y="44992"/>
                  <a:pt x="106173" y="44992"/>
                </a:cubicBezTo>
                <a:close/>
                <a:moveTo>
                  <a:pt x="101344" y="45101"/>
                </a:moveTo>
                <a:cubicBezTo>
                  <a:pt x="102459" y="45101"/>
                  <a:pt x="103027" y="43746"/>
                  <a:pt x="102240" y="42938"/>
                </a:cubicBezTo>
                <a:cubicBezTo>
                  <a:pt x="101432" y="42151"/>
                  <a:pt x="100077" y="42719"/>
                  <a:pt x="100077" y="43834"/>
                </a:cubicBezTo>
                <a:cubicBezTo>
                  <a:pt x="100077" y="44533"/>
                  <a:pt x="100645" y="45101"/>
                  <a:pt x="101344" y="45101"/>
                </a:cubicBezTo>
                <a:close/>
                <a:moveTo>
                  <a:pt x="96515" y="45167"/>
                </a:moveTo>
                <a:cubicBezTo>
                  <a:pt x="97717" y="45167"/>
                  <a:pt x="98307" y="43725"/>
                  <a:pt x="97455" y="42894"/>
                </a:cubicBezTo>
                <a:cubicBezTo>
                  <a:pt x="96624" y="42042"/>
                  <a:pt x="95182" y="42654"/>
                  <a:pt x="95182" y="43834"/>
                </a:cubicBezTo>
                <a:cubicBezTo>
                  <a:pt x="95182" y="44577"/>
                  <a:pt x="95772" y="45167"/>
                  <a:pt x="96515" y="45167"/>
                </a:cubicBezTo>
                <a:close/>
                <a:moveTo>
                  <a:pt x="91686" y="45254"/>
                </a:moveTo>
                <a:cubicBezTo>
                  <a:pt x="92953" y="45254"/>
                  <a:pt x="93587" y="43725"/>
                  <a:pt x="92691" y="42829"/>
                </a:cubicBezTo>
                <a:cubicBezTo>
                  <a:pt x="91795" y="41933"/>
                  <a:pt x="90266" y="42566"/>
                  <a:pt x="90266" y="43834"/>
                </a:cubicBezTo>
                <a:cubicBezTo>
                  <a:pt x="90266" y="44620"/>
                  <a:pt x="90899" y="45254"/>
                  <a:pt x="91686" y="45254"/>
                </a:cubicBezTo>
                <a:close/>
                <a:moveTo>
                  <a:pt x="86857" y="45320"/>
                </a:moveTo>
                <a:cubicBezTo>
                  <a:pt x="88190" y="45320"/>
                  <a:pt x="88845" y="43725"/>
                  <a:pt x="87928" y="42785"/>
                </a:cubicBezTo>
                <a:cubicBezTo>
                  <a:pt x="86988" y="41845"/>
                  <a:pt x="85393" y="42523"/>
                  <a:pt x="85371" y="43834"/>
                </a:cubicBezTo>
                <a:cubicBezTo>
                  <a:pt x="85393" y="44664"/>
                  <a:pt x="86049" y="45320"/>
                  <a:pt x="86857" y="45320"/>
                </a:cubicBezTo>
                <a:close/>
                <a:moveTo>
                  <a:pt x="82028" y="45363"/>
                </a:moveTo>
                <a:cubicBezTo>
                  <a:pt x="83405" y="45363"/>
                  <a:pt x="84082" y="43725"/>
                  <a:pt x="83121" y="42763"/>
                </a:cubicBezTo>
                <a:cubicBezTo>
                  <a:pt x="82159" y="41802"/>
                  <a:pt x="80520" y="42479"/>
                  <a:pt x="80520" y="43834"/>
                </a:cubicBezTo>
                <a:cubicBezTo>
                  <a:pt x="80520" y="44686"/>
                  <a:pt x="81198" y="45363"/>
                  <a:pt x="82028" y="45363"/>
                </a:cubicBezTo>
                <a:close/>
                <a:moveTo>
                  <a:pt x="77221" y="45385"/>
                </a:moveTo>
                <a:cubicBezTo>
                  <a:pt x="78576" y="45385"/>
                  <a:pt x="79275" y="43725"/>
                  <a:pt x="78292" y="42741"/>
                </a:cubicBezTo>
                <a:cubicBezTo>
                  <a:pt x="77330" y="41780"/>
                  <a:pt x="75669" y="42457"/>
                  <a:pt x="75669" y="43834"/>
                </a:cubicBezTo>
                <a:cubicBezTo>
                  <a:pt x="75669" y="44686"/>
                  <a:pt x="76369" y="45385"/>
                  <a:pt x="77221" y="45385"/>
                </a:cubicBezTo>
                <a:close/>
                <a:moveTo>
                  <a:pt x="72392" y="45363"/>
                </a:moveTo>
                <a:cubicBezTo>
                  <a:pt x="73747" y="45363"/>
                  <a:pt x="74424" y="43725"/>
                  <a:pt x="73463" y="42763"/>
                </a:cubicBezTo>
                <a:cubicBezTo>
                  <a:pt x="72501" y="41802"/>
                  <a:pt x="70862" y="42479"/>
                  <a:pt x="70862" y="43834"/>
                </a:cubicBezTo>
                <a:cubicBezTo>
                  <a:pt x="70862" y="44686"/>
                  <a:pt x="71540" y="45363"/>
                  <a:pt x="72392" y="45363"/>
                </a:cubicBezTo>
                <a:close/>
                <a:moveTo>
                  <a:pt x="67563" y="45298"/>
                </a:moveTo>
                <a:cubicBezTo>
                  <a:pt x="68874" y="45298"/>
                  <a:pt x="69529" y="43725"/>
                  <a:pt x="68612" y="42785"/>
                </a:cubicBezTo>
                <a:cubicBezTo>
                  <a:pt x="67672" y="41867"/>
                  <a:pt x="66099" y="42523"/>
                  <a:pt x="66099" y="43834"/>
                </a:cubicBezTo>
                <a:cubicBezTo>
                  <a:pt x="66099" y="44642"/>
                  <a:pt x="66754" y="45298"/>
                  <a:pt x="67563" y="45298"/>
                </a:cubicBezTo>
                <a:close/>
                <a:moveTo>
                  <a:pt x="62734" y="45254"/>
                </a:moveTo>
                <a:cubicBezTo>
                  <a:pt x="64001" y="45254"/>
                  <a:pt x="64635" y="43725"/>
                  <a:pt x="63739" y="42829"/>
                </a:cubicBezTo>
                <a:cubicBezTo>
                  <a:pt x="62843" y="41933"/>
                  <a:pt x="61313" y="42566"/>
                  <a:pt x="61313" y="43834"/>
                </a:cubicBezTo>
                <a:cubicBezTo>
                  <a:pt x="61313" y="44620"/>
                  <a:pt x="61947" y="45254"/>
                  <a:pt x="62734" y="45254"/>
                </a:cubicBezTo>
                <a:close/>
                <a:moveTo>
                  <a:pt x="57905" y="45167"/>
                </a:moveTo>
                <a:cubicBezTo>
                  <a:pt x="59107" y="45167"/>
                  <a:pt x="59696" y="43725"/>
                  <a:pt x="58866" y="42894"/>
                </a:cubicBezTo>
                <a:cubicBezTo>
                  <a:pt x="58014" y="42042"/>
                  <a:pt x="56572" y="42654"/>
                  <a:pt x="56572" y="43834"/>
                </a:cubicBezTo>
                <a:cubicBezTo>
                  <a:pt x="56572" y="44577"/>
                  <a:pt x="57162" y="45167"/>
                  <a:pt x="57905" y="45167"/>
                </a:cubicBezTo>
                <a:close/>
                <a:moveTo>
                  <a:pt x="53076" y="45079"/>
                </a:moveTo>
                <a:cubicBezTo>
                  <a:pt x="54190" y="45079"/>
                  <a:pt x="54758" y="43746"/>
                  <a:pt x="53972" y="42960"/>
                </a:cubicBezTo>
                <a:cubicBezTo>
                  <a:pt x="53185" y="42173"/>
                  <a:pt x="51830" y="42719"/>
                  <a:pt x="51830" y="43834"/>
                </a:cubicBezTo>
                <a:cubicBezTo>
                  <a:pt x="51830" y="44533"/>
                  <a:pt x="52398" y="45079"/>
                  <a:pt x="53076" y="45079"/>
                </a:cubicBezTo>
                <a:close/>
                <a:moveTo>
                  <a:pt x="48268" y="44970"/>
                </a:moveTo>
                <a:cubicBezTo>
                  <a:pt x="49274" y="44970"/>
                  <a:pt x="49776" y="43746"/>
                  <a:pt x="49055" y="43025"/>
                </a:cubicBezTo>
                <a:cubicBezTo>
                  <a:pt x="48334" y="42326"/>
                  <a:pt x="47132" y="42829"/>
                  <a:pt x="47110" y="43834"/>
                </a:cubicBezTo>
                <a:cubicBezTo>
                  <a:pt x="47110" y="44467"/>
                  <a:pt x="47635" y="44970"/>
                  <a:pt x="48268" y="44970"/>
                </a:cubicBezTo>
                <a:close/>
                <a:moveTo>
                  <a:pt x="43439" y="44861"/>
                </a:moveTo>
                <a:cubicBezTo>
                  <a:pt x="44335" y="44861"/>
                  <a:pt x="44794" y="43768"/>
                  <a:pt x="44161" y="43113"/>
                </a:cubicBezTo>
                <a:cubicBezTo>
                  <a:pt x="43505" y="42479"/>
                  <a:pt x="42412" y="42938"/>
                  <a:pt x="42412" y="43834"/>
                </a:cubicBezTo>
                <a:cubicBezTo>
                  <a:pt x="42412" y="44402"/>
                  <a:pt x="42871" y="44861"/>
                  <a:pt x="43439" y="44861"/>
                </a:cubicBezTo>
                <a:close/>
                <a:moveTo>
                  <a:pt x="38610" y="44752"/>
                </a:moveTo>
                <a:cubicBezTo>
                  <a:pt x="39419" y="44752"/>
                  <a:pt x="39834" y="43768"/>
                  <a:pt x="39244" y="43200"/>
                </a:cubicBezTo>
                <a:cubicBezTo>
                  <a:pt x="38676" y="42610"/>
                  <a:pt x="37693" y="43025"/>
                  <a:pt x="37693" y="43834"/>
                </a:cubicBezTo>
                <a:cubicBezTo>
                  <a:pt x="37693" y="44336"/>
                  <a:pt x="38108" y="44752"/>
                  <a:pt x="38610" y="44752"/>
                </a:cubicBezTo>
                <a:close/>
                <a:moveTo>
                  <a:pt x="33781" y="44620"/>
                </a:moveTo>
                <a:cubicBezTo>
                  <a:pt x="34481" y="44620"/>
                  <a:pt x="34830" y="43768"/>
                  <a:pt x="34350" y="43288"/>
                </a:cubicBezTo>
                <a:cubicBezTo>
                  <a:pt x="33847" y="42785"/>
                  <a:pt x="32995" y="43135"/>
                  <a:pt x="32995" y="43834"/>
                </a:cubicBezTo>
                <a:cubicBezTo>
                  <a:pt x="32995" y="44271"/>
                  <a:pt x="33344" y="44620"/>
                  <a:pt x="33781" y="44620"/>
                </a:cubicBezTo>
                <a:close/>
                <a:moveTo>
                  <a:pt x="28952" y="44489"/>
                </a:moveTo>
                <a:cubicBezTo>
                  <a:pt x="29542" y="44489"/>
                  <a:pt x="29826" y="43790"/>
                  <a:pt x="29411" y="43375"/>
                </a:cubicBezTo>
                <a:cubicBezTo>
                  <a:pt x="29018" y="42960"/>
                  <a:pt x="28297" y="43244"/>
                  <a:pt x="28297" y="43834"/>
                </a:cubicBezTo>
                <a:cubicBezTo>
                  <a:pt x="28297" y="44205"/>
                  <a:pt x="28603" y="44489"/>
                  <a:pt x="28952" y="44489"/>
                </a:cubicBezTo>
                <a:close/>
                <a:moveTo>
                  <a:pt x="24123" y="44380"/>
                </a:moveTo>
                <a:cubicBezTo>
                  <a:pt x="24626" y="44380"/>
                  <a:pt x="24866" y="43790"/>
                  <a:pt x="24517" y="43440"/>
                </a:cubicBezTo>
                <a:cubicBezTo>
                  <a:pt x="24167" y="43091"/>
                  <a:pt x="23577" y="43331"/>
                  <a:pt x="23577" y="43834"/>
                </a:cubicBezTo>
                <a:cubicBezTo>
                  <a:pt x="23577" y="44118"/>
                  <a:pt x="23839" y="44380"/>
                  <a:pt x="24123" y="44380"/>
                </a:cubicBezTo>
                <a:close/>
                <a:moveTo>
                  <a:pt x="19294" y="44227"/>
                </a:moveTo>
                <a:cubicBezTo>
                  <a:pt x="19666" y="44227"/>
                  <a:pt x="19841" y="43812"/>
                  <a:pt x="19578" y="43550"/>
                </a:cubicBezTo>
                <a:cubicBezTo>
                  <a:pt x="19338" y="43309"/>
                  <a:pt x="18901" y="43484"/>
                  <a:pt x="18901" y="43834"/>
                </a:cubicBezTo>
                <a:cubicBezTo>
                  <a:pt x="18901" y="44052"/>
                  <a:pt x="19076" y="44227"/>
                  <a:pt x="19294" y="44227"/>
                </a:cubicBezTo>
                <a:close/>
                <a:moveTo>
                  <a:pt x="14487" y="44096"/>
                </a:moveTo>
                <a:cubicBezTo>
                  <a:pt x="14727" y="44096"/>
                  <a:pt x="14837" y="43812"/>
                  <a:pt x="14684" y="43637"/>
                </a:cubicBezTo>
                <a:cubicBezTo>
                  <a:pt x="14509" y="43462"/>
                  <a:pt x="14203" y="43593"/>
                  <a:pt x="14203" y="43834"/>
                </a:cubicBezTo>
                <a:cubicBezTo>
                  <a:pt x="14203" y="43987"/>
                  <a:pt x="14334" y="44096"/>
                  <a:pt x="14487" y="44096"/>
                </a:cubicBezTo>
                <a:close/>
                <a:moveTo>
                  <a:pt x="9658" y="43987"/>
                </a:moveTo>
                <a:cubicBezTo>
                  <a:pt x="9724" y="43987"/>
                  <a:pt x="9811" y="43921"/>
                  <a:pt x="9811" y="43834"/>
                </a:cubicBezTo>
                <a:cubicBezTo>
                  <a:pt x="9811" y="43615"/>
                  <a:pt x="9418" y="43987"/>
                  <a:pt x="9658" y="43987"/>
                </a:cubicBezTo>
                <a:close/>
                <a:moveTo>
                  <a:pt x="4829" y="43877"/>
                </a:moveTo>
                <a:cubicBezTo>
                  <a:pt x="4873" y="43877"/>
                  <a:pt x="4873" y="43812"/>
                  <a:pt x="4829" y="43812"/>
                </a:cubicBezTo>
                <a:cubicBezTo>
                  <a:pt x="4807" y="43812"/>
                  <a:pt x="4807" y="43877"/>
                  <a:pt x="4829" y="43877"/>
                </a:cubicBezTo>
                <a:close/>
                <a:moveTo>
                  <a:pt x="149591" y="39027"/>
                </a:moveTo>
                <a:cubicBezTo>
                  <a:pt x="149613" y="39027"/>
                  <a:pt x="149613" y="39005"/>
                  <a:pt x="149591" y="39005"/>
                </a:cubicBezTo>
                <a:cubicBezTo>
                  <a:pt x="149591" y="39005"/>
                  <a:pt x="149591" y="39027"/>
                  <a:pt x="149591" y="39027"/>
                </a:cubicBezTo>
                <a:close/>
                <a:moveTo>
                  <a:pt x="144784" y="39114"/>
                </a:moveTo>
                <a:cubicBezTo>
                  <a:pt x="144937" y="39114"/>
                  <a:pt x="144674" y="38852"/>
                  <a:pt x="144674" y="39027"/>
                </a:cubicBezTo>
                <a:cubicBezTo>
                  <a:pt x="144674" y="39070"/>
                  <a:pt x="144718" y="39114"/>
                  <a:pt x="144784" y="39114"/>
                </a:cubicBezTo>
                <a:close/>
                <a:moveTo>
                  <a:pt x="139955" y="39245"/>
                </a:moveTo>
                <a:cubicBezTo>
                  <a:pt x="140064" y="39245"/>
                  <a:pt x="140173" y="39136"/>
                  <a:pt x="140173" y="39005"/>
                </a:cubicBezTo>
                <a:cubicBezTo>
                  <a:pt x="140173" y="38721"/>
                  <a:pt x="139714" y="38721"/>
                  <a:pt x="139714" y="39005"/>
                </a:cubicBezTo>
                <a:cubicBezTo>
                  <a:pt x="139714" y="39136"/>
                  <a:pt x="139823" y="39245"/>
                  <a:pt x="139955" y="39245"/>
                </a:cubicBezTo>
                <a:close/>
                <a:moveTo>
                  <a:pt x="135126" y="39376"/>
                </a:moveTo>
                <a:cubicBezTo>
                  <a:pt x="135453" y="39376"/>
                  <a:pt x="135606" y="38983"/>
                  <a:pt x="135366" y="38764"/>
                </a:cubicBezTo>
                <a:cubicBezTo>
                  <a:pt x="135147" y="38524"/>
                  <a:pt x="134754" y="38699"/>
                  <a:pt x="134754" y="39005"/>
                </a:cubicBezTo>
                <a:cubicBezTo>
                  <a:pt x="134754" y="39223"/>
                  <a:pt x="134929" y="39376"/>
                  <a:pt x="135126" y="39376"/>
                </a:cubicBezTo>
                <a:close/>
                <a:moveTo>
                  <a:pt x="130297" y="39485"/>
                </a:moveTo>
                <a:cubicBezTo>
                  <a:pt x="130734" y="39485"/>
                  <a:pt x="130930" y="38983"/>
                  <a:pt x="130646" y="38677"/>
                </a:cubicBezTo>
                <a:cubicBezTo>
                  <a:pt x="130340" y="38371"/>
                  <a:pt x="129816" y="38590"/>
                  <a:pt x="129816" y="39005"/>
                </a:cubicBezTo>
                <a:cubicBezTo>
                  <a:pt x="129816" y="39289"/>
                  <a:pt x="130034" y="39485"/>
                  <a:pt x="130297" y="39485"/>
                </a:cubicBezTo>
                <a:close/>
                <a:moveTo>
                  <a:pt x="125467" y="39617"/>
                </a:moveTo>
                <a:cubicBezTo>
                  <a:pt x="126014" y="39617"/>
                  <a:pt x="126276" y="38961"/>
                  <a:pt x="125905" y="38590"/>
                </a:cubicBezTo>
                <a:cubicBezTo>
                  <a:pt x="125511" y="38218"/>
                  <a:pt x="124878" y="38480"/>
                  <a:pt x="124878" y="39005"/>
                </a:cubicBezTo>
                <a:cubicBezTo>
                  <a:pt x="124878" y="39354"/>
                  <a:pt x="125140" y="39617"/>
                  <a:pt x="125467" y="39617"/>
                </a:cubicBezTo>
                <a:close/>
                <a:moveTo>
                  <a:pt x="120638" y="39748"/>
                </a:moveTo>
                <a:cubicBezTo>
                  <a:pt x="121294" y="39748"/>
                  <a:pt x="121622" y="38961"/>
                  <a:pt x="121163" y="38502"/>
                </a:cubicBezTo>
                <a:cubicBezTo>
                  <a:pt x="120704" y="38043"/>
                  <a:pt x="119917" y="38371"/>
                  <a:pt x="119917" y="39005"/>
                </a:cubicBezTo>
                <a:cubicBezTo>
                  <a:pt x="119917" y="39420"/>
                  <a:pt x="120245" y="39748"/>
                  <a:pt x="120638" y="39748"/>
                </a:cubicBezTo>
                <a:close/>
                <a:moveTo>
                  <a:pt x="115831" y="39857"/>
                </a:moveTo>
                <a:cubicBezTo>
                  <a:pt x="116574" y="39857"/>
                  <a:pt x="116946" y="38961"/>
                  <a:pt x="116421" y="38415"/>
                </a:cubicBezTo>
                <a:cubicBezTo>
                  <a:pt x="115875" y="37890"/>
                  <a:pt x="114979" y="38262"/>
                  <a:pt x="114979" y="39005"/>
                </a:cubicBezTo>
                <a:cubicBezTo>
                  <a:pt x="114979" y="39485"/>
                  <a:pt x="115351" y="39857"/>
                  <a:pt x="115831" y="39857"/>
                </a:cubicBezTo>
                <a:close/>
                <a:moveTo>
                  <a:pt x="111002" y="39966"/>
                </a:moveTo>
                <a:cubicBezTo>
                  <a:pt x="111833" y="39966"/>
                  <a:pt x="112270" y="38939"/>
                  <a:pt x="111658" y="38349"/>
                </a:cubicBezTo>
                <a:cubicBezTo>
                  <a:pt x="111068" y="37737"/>
                  <a:pt x="110041" y="38174"/>
                  <a:pt x="110041" y="39005"/>
                </a:cubicBezTo>
                <a:cubicBezTo>
                  <a:pt x="110041" y="39551"/>
                  <a:pt x="110478" y="39966"/>
                  <a:pt x="111002" y="39966"/>
                </a:cubicBezTo>
                <a:close/>
                <a:moveTo>
                  <a:pt x="106173" y="40054"/>
                </a:moveTo>
                <a:cubicBezTo>
                  <a:pt x="107091" y="40054"/>
                  <a:pt x="107572" y="38939"/>
                  <a:pt x="106916" y="38284"/>
                </a:cubicBezTo>
                <a:cubicBezTo>
                  <a:pt x="106239" y="37628"/>
                  <a:pt x="105124" y="38087"/>
                  <a:pt x="105124" y="39005"/>
                </a:cubicBezTo>
                <a:cubicBezTo>
                  <a:pt x="105124" y="39595"/>
                  <a:pt x="105583" y="40054"/>
                  <a:pt x="106173" y="40054"/>
                </a:cubicBezTo>
                <a:close/>
                <a:moveTo>
                  <a:pt x="101344" y="40163"/>
                </a:moveTo>
                <a:cubicBezTo>
                  <a:pt x="102371" y="40163"/>
                  <a:pt x="102874" y="38917"/>
                  <a:pt x="102153" y="38196"/>
                </a:cubicBezTo>
                <a:cubicBezTo>
                  <a:pt x="101432" y="37475"/>
                  <a:pt x="100186" y="38000"/>
                  <a:pt x="100186" y="39005"/>
                </a:cubicBezTo>
                <a:cubicBezTo>
                  <a:pt x="100186" y="39660"/>
                  <a:pt x="100710" y="40163"/>
                  <a:pt x="101344" y="40163"/>
                </a:cubicBezTo>
                <a:close/>
                <a:moveTo>
                  <a:pt x="96515" y="40250"/>
                </a:moveTo>
                <a:cubicBezTo>
                  <a:pt x="97608" y="40250"/>
                  <a:pt x="98154" y="38917"/>
                  <a:pt x="97389" y="38153"/>
                </a:cubicBezTo>
                <a:cubicBezTo>
                  <a:pt x="96603" y="37366"/>
                  <a:pt x="95291" y="37912"/>
                  <a:pt x="95291" y="39005"/>
                </a:cubicBezTo>
                <a:cubicBezTo>
                  <a:pt x="95291" y="39704"/>
                  <a:pt x="95838" y="40250"/>
                  <a:pt x="96515" y="40250"/>
                </a:cubicBezTo>
                <a:close/>
                <a:moveTo>
                  <a:pt x="91686" y="40316"/>
                </a:moveTo>
                <a:cubicBezTo>
                  <a:pt x="92844" y="40316"/>
                  <a:pt x="93434" y="38917"/>
                  <a:pt x="92604" y="38087"/>
                </a:cubicBezTo>
                <a:cubicBezTo>
                  <a:pt x="91795" y="37279"/>
                  <a:pt x="90397" y="37847"/>
                  <a:pt x="90397" y="39005"/>
                </a:cubicBezTo>
                <a:cubicBezTo>
                  <a:pt x="90397" y="39726"/>
                  <a:pt x="90965" y="40316"/>
                  <a:pt x="91686" y="40316"/>
                </a:cubicBezTo>
                <a:close/>
                <a:moveTo>
                  <a:pt x="86857" y="40359"/>
                </a:moveTo>
                <a:cubicBezTo>
                  <a:pt x="88081" y="40359"/>
                  <a:pt x="88671" y="38917"/>
                  <a:pt x="87819" y="38065"/>
                </a:cubicBezTo>
                <a:cubicBezTo>
                  <a:pt x="86966" y="37213"/>
                  <a:pt x="85502" y="37803"/>
                  <a:pt x="85502" y="39005"/>
                </a:cubicBezTo>
                <a:cubicBezTo>
                  <a:pt x="85524" y="39770"/>
                  <a:pt x="86114" y="40359"/>
                  <a:pt x="86857" y="40359"/>
                </a:cubicBezTo>
                <a:close/>
                <a:moveTo>
                  <a:pt x="82028" y="40403"/>
                </a:moveTo>
                <a:cubicBezTo>
                  <a:pt x="83252" y="40403"/>
                  <a:pt x="83864" y="38939"/>
                  <a:pt x="83011" y="38065"/>
                </a:cubicBezTo>
                <a:cubicBezTo>
                  <a:pt x="82159" y="37213"/>
                  <a:pt x="80695" y="37803"/>
                  <a:pt x="80673" y="39005"/>
                </a:cubicBezTo>
                <a:cubicBezTo>
                  <a:pt x="80673" y="39770"/>
                  <a:pt x="81285" y="40403"/>
                  <a:pt x="82028" y="40403"/>
                </a:cubicBezTo>
                <a:close/>
                <a:moveTo>
                  <a:pt x="77221" y="40403"/>
                </a:moveTo>
                <a:cubicBezTo>
                  <a:pt x="78444" y="40403"/>
                  <a:pt x="79078" y="38895"/>
                  <a:pt x="78204" y="38021"/>
                </a:cubicBezTo>
                <a:cubicBezTo>
                  <a:pt x="77330" y="37147"/>
                  <a:pt x="75822" y="37759"/>
                  <a:pt x="75822" y="39005"/>
                </a:cubicBezTo>
                <a:cubicBezTo>
                  <a:pt x="75822" y="39770"/>
                  <a:pt x="76434" y="40403"/>
                  <a:pt x="77221" y="40403"/>
                </a:cubicBezTo>
                <a:close/>
                <a:moveTo>
                  <a:pt x="72392" y="40403"/>
                </a:moveTo>
                <a:cubicBezTo>
                  <a:pt x="73594" y="40403"/>
                  <a:pt x="74205" y="38939"/>
                  <a:pt x="73353" y="38065"/>
                </a:cubicBezTo>
                <a:cubicBezTo>
                  <a:pt x="72501" y="37213"/>
                  <a:pt x="71037" y="37803"/>
                  <a:pt x="71015" y="39005"/>
                </a:cubicBezTo>
                <a:cubicBezTo>
                  <a:pt x="71015" y="39770"/>
                  <a:pt x="71627" y="40403"/>
                  <a:pt x="72392" y="40403"/>
                </a:cubicBezTo>
                <a:close/>
                <a:moveTo>
                  <a:pt x="67563" y="40359"/>
                </a:moveTo>
                <a:cubicBezTo>
                  <a:pt x="68765" y="40359"/>
                  <a:pt x="69376" y="38917"/>
                  <a:pt x="68524" y="38065"/>
                </a:cubicBezTo>
                <a:cubicBezTo>
                  <a:pt x="67672" y="37213"/>
                  <a:pt x="66208" y="37803"/>
                  <a:pt x="66208" y="39005"/>
                </a:cubicBezTo>
                <a:cubicBezTo>
                  <a:pt x="66208" y="39770"/>
                  <a:pt x="66820" y="40359"/>
                  <a:pt x="67563" y="40359"/>
                </a:cubicBezTo>
                <a:close/>
                <a:moveTo>
                  <a:pt x="62756" y="40316"/>
                </a:moveTo>
                <a:cubicBezTo>
                  <a:pt x="63914" y="40316"/>
                  <a:pt x="64482" y="38917"/>
                  <a:pt x="63673" y="38109"/>
                </a:cubicBezTo>
                <a:cubicBezTo>
                  <a:pt x="62843" y="37279"/>
                  <a:pt x="61445" y="37868"/>
                  <a:pt x="61445" y="39027"/>
                </a:cubicBezTo>
                <a:cubicBezTo>
                  <a:pt x="61445" y="39726"/>
                  <a:pt x="62035" y="40316"/>
                  <a:pt x="62756" y="40316"/>
                </a:cubicBezTo>
                <a:close/>
                <a:moveTo>
                  <a:pt x="57927" y="40228"/>
                </a:moveTo>
                <a:cubicBezTo>
                  <a:pt x="58997" y="40228"/>
                  <a:pt x="59544" y="38917"/>
                  <a:pt x="58779" y="38153"/>
                </a:cubicBezTo>
                <a:cubicBezTo>
                  <a:pt x="58014" y="37388"/>
                  <a:pt x="56703" y="37934"/>
                  <a:pt x="56703" y="39027"/>
                </a:cubicBezTo>
                <a:cubicBezTo>
                  <a:pt x="56703" y="39682"/>
                  <a:pt x="57249" y="40228"/>
                  <a:pt x="57927" y="40228"/>
                </a:cubicBezTo>
                <a:close/>
                <a:moveTo>
                  <a:pt x="53098" y="40163"/>
                </a:moveTo>
                <a:cubicBezTo>
                  <a:pt x="54103" y="40163"/>
                  <a:pt x="54605" y="38939"/>
                  <a:pt x="53906" y="38218"/>
                </a:cubicBezTo>
                <a:cubicBezTo>
                  <a:pt x="53185" y="37497"/>
                  <a:pt x="51961" y="38000"/>
                  <a:pt x="51961" y="39027"/>
                </a:cubicBezTo>
                <a:cubicBezTo>
                  <a:pt x="51961" y="39638"/>
                  <a:pt x="52464" y="40163"/>
                  <a:pt x="53098" y="40163"/>
                </a:cubicBezTo>
                <a:close/>
                <a:moveTo>
                  <a:pt x="48268" y="40054"/>
                </a:moveTo>
                <a:cubicBezTo>
                  <a:pt x="49208" y="40054"/>
                  <a:pt x="49667" y="38917"/>
                  <a:pt x="49011" y="38262"/>
                </a:cubicBezTo>
                <a:cubicBezTo>
                  <a:pt x="48356" y="37606"/>
                  <a:pt x="47220" y="38065"/>
                  <a:pt x="47220" y="39005"/>
                </a:cubicBezTo>
                <a:cubicBezTo>
                  <a:pt x="47220" y="39573"/>
                  <a:pt x="47700" y="40054"/>
                  <a:pt x="48268" y="40054"/>
                </a:cubicBezTo>
                <a:close/>
                <a:moveTo>
                  <a:pt x="43439" y="39944"/>
                </a:moveTo>
                <a:cubicBezTo>
                  <a:pt x="44270" y="39944"/>
                  <a:pt x="44685" y="38939"/>
                  <a:pt x="44095" y="38349"/>
                </a:cubicBezTo>
                <a:cubicBezTo>
                  <a:pt x="43505" y="37759"/>
                  <a:pt x="42500" y="38174"/>
                  <a:pt x="42500" y="39005"/>
                </a:cubicBezTo>
                <a:cubicBezTo>
                  <a:pt x="42500" y="39529"/>
                  <a:pt x="42915" y="39944"/>
                  <a:pt x="43439" y="39944"/>
                </a:cubicBezTo>
                <a:close/>
                <a:moveTo>
                  <a:pt x="38610" y="39835"/>
                </a:moveTo>
                <a:cubicBezTo>
                  <a:pt x="39353" y="39835"/>
                  <a:pt x="39703" y="38939"/>
                  <a:pt x="39200" y="38437"/>
                </a:cubicBezTo>
                <a:cubicBezTo>
                  <a:pt x="38676" y="37912"/>
                  <a:pt x="37802" y="38284"/>
                  <a:pt x="37802" y="39005"/>
                </a:cubicBezTo>
                <a:cubicBezTo>
                  <a:pt x="37802" y="39464"/>
                  <a:pt x="38173" y="39835"/>
                  <a:pt x="38610" y="39835"/>
                </a:cubicBezTo>
                <a:close/>
                <a:moveTo>
                  <a:pt x="33781" y="39704"/>
                </a:moveTo>
                <a:cubicBezTo>
                  <a:pt x="34415" y="39704"/>
                  <a:pt x="34743" y="38939"/>
                  <a:pt x="34284" y="38502"/>
                </a:cubicBezTo>
                <a:cubicBezTo>
                  <a:pt x="33847" y="38043"/>
                  <a:pt x="33082" y="38371"/>
                  <a:pt x="33082" y="39005"/>
                </a:cubicBezTo>
                <a:cubicBezTo>
                  <a:pt x="33082" y="39398"/>
                  <a:pt x="33410" y="39704"/>
                  <a:pt x="33781" y="39704"/>
                </a:cubicBezTo>
                <a:close/>
                <a:moveTo>
                  <a:pt x="28974" y="39595"/>
                </a:moveTo>
                <a:cubicBezTo>
                  <a:pt x="29499" y="39595"/>
                  <a:pt x="29761" y="38961"/>
                  <a:pt x="29389" y="38590"/>
                </a:cubicBezTo>
                <a:cubicBezTo>
                  <a:pt x="29018" y="38218"/>
                  <a:pt x="28384" y="38480"/>
                  <a:pt x="28384" y="39005"/>
                </a:cubicBezTo>
                <a:cubicBezTo>
                  <a:pt x="28384" y="39332"/>
                  <a:pt x="28646" y="39595"/>
                  <a:pt x="28974" y="39595"/>
                </a:cubicBezTo>
                <a:close/>
                <a:moveTo>
                  <a:pt x="24145" y="39464"/>
                </a:moveTo>
                <a:cubicBezTo>
                  <a:pt x="24560" y="39464"/>
                  <a:pt x="24779" y="38961"/>
                  <a:pt x="24473" y="38677"/>
                </a:cubicBezTo>
                <a:cubicBezTo>
                  <a:pt x="24189" y="38371"/>
                  <a:pt x="23664" y="38590"/>
                  <a:pt x="23664" y="39005"/>
                </a:cubicBezTo>
                <a:cubicBezTo>
                  <a:pt x="23664" y="39267"/>
                  <a:pt x="23883" y="39464"/>
                  <a:pt x="24145" y="39464"/>
                </a:cubicBezTo>
                <a:close/>
                <a:moveTo>
                  <a:pt x="19316" y="39354"/>
                </a:moveTo>
                <a:cubicBezTo>
                  <a:pt x="19622" y="39354"/>
                  <a:pt x="19775" y="38983"/>
                  <a:pt x="19556" y="38764"/>
                </a:cubicBezTo>
                <a:cubicBezTo>
                  <a:pt x="19338" y="38546"/>
                  <a:pt x="18967" y="38699"/>
                  <a:pt x="18967" y="39005"/>
                </a:cubicBezTo>
                <a:cubicBezTo>
                  <a:pt x="18967" y="39201"/>
                  <a:pt x="19119" y="39354"/>
                  <a:pt x="19316" y="39354"/>
                </a:cubicBezTo>
                <a:close/>
                <a:moveTo>
                  <a:pt x="14487" y="39223"/>
                </a:moveTo>
                <a:cubicBezTo>
                  <a:pt x="14684" y="39223"/>
                  <a:pt x="14771" y="38983"/>
                  <a:pt x="14640" y="38852"/>
                </a:cubicBezTo>
                <a:cubicBezTo>
                  <a:pt x="14509" y="38721"/>
                  <a:pt x="14269" y="38808"/>
                  <a:pt x="14269" y="39005"/>
                </a:cubicBezTo>
                <a:cubicBezTo>
                  <a:pt x="14269" y="39136"/>
                  <a:pt x="14378" y="39223"/>
                  <a:pt x="14487" y="39223"/>
                </a:cubicBezTo>
                <a:close/>
                <a:moveTo>
                  <a:pt x="9658" y="39114"/>
                </a:moveTo>
                <a:cubicBezTo>
                  <a:pt x="9789" y="39114"/>
                  <a:pt x="9789" y="38917"/>
                  <a:pt x="9658" y="38917"/>
                </a:cubicBezTo>
                <a:cubicBezTo>
                  <a:pt x="9527" y="38917"/>
                  <a:pt x="9527" y="39114"/>
                  <a:pt x="9658" y="39114"/>
                </a:cubicBezTo>
                <a:close/>
                <a:moveTo>
                  <a:pt x="144784" y="34219"/>
                </a:moveTo>
                <a:cubicBezTo>
                  <a:pt x="144805" y="34219"/>
                  <a:pt x="144827" y="34198"/>
                  <a:pt x="144827" y="34198"/>
                </a:cubicBezTo>
                <a:cubicBezTo>
                  <a:pt x="144827" y="34132"/>
                  <a:pt x="144740" y="34132"/>
                  <a:pt x="144740" y="34198"/>
                </a:cubicBezTo>
                <a:cubicBezTo>
                  <a:pt x="144740" y="34198"/>
                  <a:pt x="144762" y="34219"/>
                  <a:pt x="144784" y="34219"/>
                </a:cubicBezTo>
                <a:close/>
                <a:moveTo>
                  <a:pt x="139955" y="34350"/>
                </a:moveTo>
                <a:cubicBezTo>
                  <a:pt x="140042" y="34350"/>
                  <a:pt x="140108" y="34285"/>
                  <a:pt x="140108" y="34176"/>
                </a:cubicBezTo>
                <a:cubicBezTo>
                  <a:pt x="140108" y="34088"/>
                  <a:pt x="140042" y="34023"/>
                  <a:pt x="139955" y="34023"/>
                </a:cubicBezTo>
                <a:cubicBezTo>
                  <a:pt x="139867" y="34023"/>
                  <a:pt x="139802" y="34088"/>
                  <a:pt x="139802" y="34176"/>
                </a:cubicBezTo>
                <a:cubicBezTo>
                  <a:pt x="139802" y="34285"/>
                  <a:pt x="139867" y="34350"/>
                  <a:pt x="139955" y="34350"/>
                </a:cubicBezTo>
                <a:close/>
                <a:moveTo>
                  <a:pt x="135126" y="34460"/>
                </a:moveTo>
                <a:cubicBezTo>
                  <a:pt x="135366" y="34460"/>
                  <a:pt x="135497" y="34176"/>
                  <a:pt x="135322" y="34001"/>
                </a:cubicBezTo>
                <a:cubicBezTo>
                  <a:pt x="135147" y="33826"/>
                  <a:pt x="134863" y="33957"/>
                  <a:pt x="134863" y="34198"/>
                </a:cubicBezTo>
                <a:cubicBezTo>
                  <a:pt x="134863" y="34350"/>
                  <a:pt x="134973" y="34460"/>
                  <a:pt x="135126" y="34460"/>
                </a:cubicBezTo>
                <a:close/>
                <a:moveTo>
                  <a:pt x="130297" y="34591"/>
                </a:moveTo>
                <a:cubicBezTo>
                  <a:pt x="130668" y="34591"/>
                  <a:pt x="130865" y="34154"/>
                  <a:pt x="130602" y="33892"/>
                </a:cubicBezTo>
                <a:cubicBezTo>
                  <a:pt x="130340" y="33629"/>
                  <a:pt x="129881" y="33826"/>
                  <a:pt x="129881" y="34198"/>
                </a:cubicBezTo>
                <a:cubicBezTo>
                  <a:pt x="129881" y="34416"/>
                  <a:pt x="130078" y="34591"/>
                  <a:pt x="130297" y="34591"/>
                </a:cubicBezTo>
                <a:close/>
                <a:moveTo>
                  <a:pt x="125489" y="34700"/>
                </a:moveTo>
                <a:cubicBezTo>
                  <a:pt x="125948" y="34700"/>
                  <a:pt x="126167" y="34132"/>
                  <a:pt x="125839" y="33804"/>
                </a:cubicBezTo>
                <a:cubicBezTo>
                  <a:pt x="125511" y="33476"/>
                  <a:pt x="124965" y="33717"/>
                  <a:pt x="124965" y="34176"/>
                </a:cubicBezTo>
                <a:cubicBezTo>
                  <a:pt x="124965" y="34482"/>
                  <a:pt x="125183" y="34700"/>
                  <a:pt x="125489" y="34700"/>
                </a:cubicBezTo>
                <a:close/>
                <a:moveTo>
                  <a:pt x="120660" y="34831"/>
                </a:moveTo>
                <a:cubicBezTo>
                  <a:pt x="121228" y="34831"/>
                  <a:pt x="121512" y="34132"/>
                  <a:pt x="121119" y="33739"/>
                </a:cubicBezTo>
                <a:cubicBezTo>
                  <a:pt x="120704" y="33323"/>
                  <a:pt x="120005" y="33608"/>
                  <a:pt x="120005" y="34176"/>
                </a:cubicBezTo>
                <a:cubicBezTo>
                  <a:pt x="120005" y="34547"/>
                  <a:pt x="120289" y="34831"/>
                  <a:pt x="120660" y="34831"/>
                </a:cubicBezTo>
                <a:close/>
                <a:moveTo>
                  <a:pt x="115831" y="34940"/>
                </a:moveTo>
                <a:cubicBezTo>
                  <a:pt x="116509" y="34940"/>
                  <a:pt x="116836" y="34132"/>
                  <a:pt x="116356" y="33651"/>
                </a:cubicBezTo>
                <a:cubicBezTo>
                  <a:pt x="115875" y="33171"/>
                  <a:pt x="115066" y="33520"/>
                  <a:pt x="115088" y="34176"/>
                </a:cubicBezTo>
                <a:cubicBezTo>
                  <a:pt x="115066" y="34591"/>
                  <a:pt x="115416" y="34940"/>
                  <a:pt x="115831" y="34940"/>
                </a:cubicBezTo>
                <a:close/>
                <a:moveTo>
                  <a:pt x="111002" y="35028"/>
                </a:moveTo>
                <a:cubicBezTo>
                  <a:pt x="111745" y="35028"/>
                  <a:pt x="112138" y="34110"/>
                  <a:pt x="111592" y="33586"/>
                </a:cubicBezTo>
                <a:cubicBezTo>
                  <a:pt x="111068" y="33061"/>
                  <a:pt x="110150" y="33433"/>
                  <a:pt x="110150" y="34176"/>
                </a:cubicBezTo>
                <a:cubicBezTo>
                  <a:pt x="110150" y="34656"/>
                  <a:pt x="110543" y="35028"/>
                  <a:pt x="111002" y="35028"/>
                </a:cubicBezTo>
                <a:close/>
                <a:moveTo>
                  <a:pt x="106173" y="35137"/>
                </a:moveTo>
                <a:cubicBezTo>
                  <a:pt x="107025" y="35137"/>
                  <a:pt x="107441" y="34110"/>
                  <a:pt x="106851" y="33520"/>
                </a:cubicBezTo>
                <a:cubicBezTo>
                  <a:pt x="106239" y="32908"/>
                  <a:pt x="105234" y="33345"/>
                  <a:pt x="105234" y="34176"/>
                </a:cubicBezTo>
                <a:cubicBezTo>
                  <a:pt x="105234" y="34722"/>
                  <a:pt x="105649" y="35137"/>
                  <a:pt x="106173" y="35137"/>
                </a:cubicBezTo>
                <a:close/>
                <a:moveTo>
                  <a:pt x="101344" y="35225"/>
                </a:moveTo>
                <a:cubicBezTo>
                  <a:pt x="102262" y="35225"/>
                  <a:pt x="102743" y="34110"/>
                  <a:pt x="102087" y="33455"/>
                </a:cubicBezTo>
                <a:cubicBezTo>
                  <a:pt x="101432" y="32799"/>
                  <a:pt x="100317" y="33258"/>
                  <a:pt x="100317" y="34176"/>
                </a:cubicBezTo>
                <a:cubicBezTo>
                  <a:pt x="100317" y="34766"/>
                  <a:pt x="100776" y="35225"/>
                  <a:pt x="101344" y="35225"/>
                </a:cubicBezTo>
                <a:close/>
                <a:moveTo>
                  <a:pt x="96515" y="35290"/>
                </a:moveTo>
                <a:cubicBezTo>
                  <a:pt x="97520" y="35290"/>
                  <a:pt x="98023" y="34088"/>
                  <a:pt x="97302" y="33389"/>
                </a:cubicBezTo>
                <a:cubicBezTo>
                  <a:pt x="96603" y="32690"/>
                  <a:pt x="95423" y="33192"/>
                  <a:pt x="95423" y="34176"/>
                </a:cubicBezTo>
                <a:cubicBezTo>
                  <a:pt x="95423" y="34809"/>
                  <a:pt x="95903" y="35290"/>
                  <a:pt x="96515" y="35290"/>
                </a:cubicBezTo>
                <a:close/>
                <a:moveTo>
                  <a:pt x="91708" y="35356"/>
                </a:moveTo>
                <a:cubicBezTo>
                  <a:pt x="92757" y="35356"/>
                  <a:pt x="93281" y="34088"/>
                  <a:pt x="92538" y="33345"/>
                </a:cubicBezTo>
                <a:cubicBezTo>
                  <a:pt x="91774" y="32602"/>
                  <a:pt x="90528" y="33127"/>
                  <a:pt x="90528" y="34176"/>
                </a:cubicBezTo>
                <a:cubicBezTo>
                  <a:pt x="90528" y="34831"/>
                  <a:pt x="91052" y="35356"/>
                  <a:pt x="91708" y="35356"/>
                </a:cubicBezTo>
                <a:close/>
                <a:moveTo>
                  <a:pt x="86879" y="35399"/>
                </a:moveTo>
                <a:cubicBezTo>
                  <a:pt x="87950" y="35399"/>
                  <a:pt x="88496" y="34088"/>
                  <a:pt x="87731" y="33323"/>
                </a:cubicBezTo>
                <a:cubicBezTo>
                  <a:pt x="86966" y="32559"/>
                  <a:pt x="85655" y="33105"/>
                  <a:pt x="85655" y="34176"/>
                </a:cubicBezTo>
                <a:cubicBezTo>
                  <a:pt x="85655" y="34853"/>
                  <a:pt x="86202" y="35399"/>
                  <a:pt x="86879" y="35399"/>
                </a:cubicBezTo>
                <a:close/>
                <a:moveTo>
                  <a:pt x="82050" y="35421"/>
                </a:moveTo>
                <a:cubicBezTo>
                  <a:pt x="83164" y="35421"/>
                  <a:pt x="83711" y="34088"/>
                  <a:pt x="82924" y="33302"/>
                </a:cubicBezTo>
                <a:cubicBezTo>
                  <a:pt x="82137" y="32515"/>
                  <a:pt x="80804" y="33083"/>
                  <a:pt x="80804" y="34176"/>
                </a:cubicBezTo>
                <a:cubicBezTo>
                  <a:pt x="80804" y="34875"/>
                  <a:pt x="81351" y="35421"/>
                  <a:pt x="82050" y="35421"/>
                </a:cubicBezTo>
                <a:close/>
                <a:moveTo>
                  <a:pt x="77221" y="35421"/>
                </a:moveTo>
                <a:cubicBezTo>
                  <a:pt x="78335" y="35421"/>
                  <a:pt x="78903" y="34066"/>
                  <a:pt x="78117" y="33280"/>
                </a:cubicBezTo>
                <a:cubicBezTo>
                  <a:pt x="77330" y="32493"/>
                  <a:pt x="75954" y="33039"/>
                  <a:pt x="75954" y="34176"/>
                </a:cubicBezTo>
                <a:cubicBezTo>
                  <a:pt x="75954" y="34875"/>
                  <a:pt x="76522" y="35421"/>
                  <a:pt x="77221" y="35421"/>
                </a:cubicBezTo>
                <a:close/>
                <a:moveTo>
                  <a:pt x="72392" y="35421"/>
                </a:moveTo>
                <a:cubicBezTo>
                  <a:pt x="73506" y="35421"/>
                  <a:pt x="74052" y="34088"/>
                  <a:pt x="73288" y="33302"/>
                </a:cubicBezTo>
                <a:cubicBezTo>
                  <a:pt x="72501" y="32515"/>
                  <a:pt x="71146" y="33083"/>
                  <a:pt x="71146" y="34176"/>
                </a:cubicBezTo>
                <a:cubicBezTo>
                  <a:pt x="71146" y="34875"/>
                  <a:pt x="71714" y="35421"/>
                  <a:pt x="72392" y="35421"/>
                </a:cubicBezTo>
                <a:close/>
                <a:moveTo>
                  <a:pt x="67563" y="35399"/>
                </a:moveTo>
                <a:cubicBezTo>
                  <a:pt x="68655" y="35399"/>
                  <a:pt x="69202" y="34088"/>
                  <a:pt x="68437" y="33323"/>
                </a:cubicBezTo>
                <a:cubicBezTo>
                  <a:pt x="67672" y="32559"/>
                  <a:pt x="66361" y="33105"/>
                  <a:pt x="66361" y="34176"/>
                </a:cubicBezTo>
                <a:cubicBezTo>
                  <a:pt x="66361" y="34853"/>
                  <a:pt x="66907" y="35399"/>
                  <a:pt x="67563" y="35399"/>
                </a:cubicBezTo>
                <a:close/>
                <a:moveTo>
                  <a:pt x="62734" y="35356"/>
                </a:moveTo>
                <a:cubicBezTo>
                  <a:pt x="63783" y="35356"/>
                  <a:pt x="64307" y="34088"/>
                  <a:pt x="63564" y="33367"/>
                </a:cubicBezTo>
                <a:cubicBezTo>
                  <a:pt x="62843" y="32624"/>
                  <a:pt x="61576" y="33149"/>
                  <a:pt x="61576" y="34176"/>
                </a:cubicBezTo>
                <a:cubicBezTo>
                  <a:pt x="61576" y="34831"/>
                  <a:pt x="62100" y="35356"/>
                  <a:pt x="62734" y="35356"/>
                </a:cubicBezTo>
                <a:close/>
                <a:moveTo>
                  <a:pt x="57927" y="35290"/>
                </a:moveTo>
                <a:cubicBezTo>
                  <a:pt x="58888" y="35290"/>
                  <a:pt x="59369" y="34110"/>
                  <a:pt x="58691" y="33411"/>
                </a:cubicBezTo>
                <a:cubicBezTo>
                  <a:pt x="57992" y="32734"/>
                  <a:pt x="56834" y="33214"/>
                  <a:pt x="56834" y="34198"/>
                </a:cubicBezTo>
                <a:cubicBezTo>
                  <a:pt x="56834" y="34788"/>
                  <a:pt x="57315" y="35290"/>
                  <a:pt x="57927" y="35290"/>
                </a:cubicBezTo>
                <a:close/>
                <a:moveTo>
                  <a:pt x="53098" y="35203"/>
                </a:moveTo>
                <a:cubicBezTo>
                  <a:pt x="53993" y="35203"/>
                  <a:pt x="54452" y="34110"/>
                  <a:pt x="53819" y="33455"/>
                </a:cubicBezTo>
                <a:cubicBezTo>
                  <a:pt x="53163" y="32821"/>
                  <a:pt x="52071" y="33280"/>
                  <a:pt x="52071" y="34176"/>
                </a:cubicBezTo>
                <a:cubicBezTo>
                  <a:pt x="52071" y="34744"/>
                  <a:pt x="52529" y="35203"/>
                  <a:pt x="53098" y="35203"/>
                </a:cubicBezTo>
                <a:close/>
                <a:moveTo>
                  <a:pt x="48268" y="35115"/>
                </a:moveTo>
                <a:cubicBezTo>
                  <a:pt x="49099" y="35115"/>
                  <a:pt x="49514" y="34110"/>
                  <a:pt x="48924" y="33520"/>
                </a:cubicBezTo>
                <a:cubicBezTo>
                  <a:pt x="48334" y="32930"/>
                  <a:pt x="47329" y="33345"/>
                  <a:pt x="47329" y="34176"/>
                </a:cubicBezTo>
                <a:cubicBezTo>
                  <a:pt x="47329" y="34700"/>
                  <a:pt x="47744" y="35115"/>
                  <a:pt x="48268" y="35115"/>
                </a:cubicBezTo>
                <a:close/>
                <a:moveTo>
                  <a:pt x="43439" y="35028"/>
                </a:moveTo>
                <a:cubicBezTo>
                  <a:pt x="44204" y="35028"/>
                  <a:pt x="44576" y="34110"/>
                  <a:pt x="44051" y="33586"/>
                </a:cubicBezTo>
                <a:cubicBezTo>
                  <a:pt x="43505" y="33061"/>
                  <a:pt x="42609" y="33433"/>
                  <a:pt x="42609" y="34176"/>
                </a:cubicBezTo>
                <a:cubicBezTo>
                  <a:pt x="42609" y="34656"/>
                  <a:pt x="42981" y="35028"/>
                  <a:pt x="43439" y="35028"/>
                </a:cubicBezTo>
                <a:close/>
                <a:moveTo>
                  <a:pt x="38610" y="34919"/>
                </a:moveTo>
                <a:cubicBezTo>
                  <a:pt x="39266" y="34919"/>
                  <a:pt x="39616" y="34132"/>
                  <a:pt x="39135" y="33673"/>
                </a:cubicBezTo>
                <a:cubicBezTo>
                  <a:pt x="38676" y="33192"/>
                  <a:pt x="37889" y="33520"/>
                  <a:pt x="37889" y="34176"/>
                </a:cubicBezTo>
                <a:cubicBezTo>
                  <a:pt x="37889" y="34591"/>
                  <a:pt x="38217" y="34919"/>
                  <a:pt x="38610" y="34919"/>
                </a:cubicBezTo>
                <a:close/>
                <a:moveTo>
                  <a:pt x="33781" y="34809"/>
                </a:moveTo>
                <a:cubicBezTo>
                  <a:pt x="34350" y="34809"/>
                  <a:pt x="34634" y="34132"/>
                  <a:pt x="34240" y="33739"/>
                </a:cubicBezTo>
                <a:cubicBezTo>
                  <a:pt x="33847" y="33345"/>
                  <a:pt x="33170" y="33629"/>
                  <a:pt x="33170" y="34176"/>
                </a:cubicBezTo>
                <a:cubicBezTo>
                  <a:pt x="33170" y="34525"/>
                  <a:pt x="33454" y="34809"/>
                  <a:pt x="33781" y="34809"/>
                </a:cubicBezTo>
                <a:close/>
                <a:moveTo>
                  <a:pt x="28974" y="34700"/>
                </a:moveTo>
                <a:cubicBezTo>
                  <a:pt x="29433" y="34700"/>
                  <a:pt x="29673" y="34132"/>
                  <a:pt x="29324" y="33804"/>
                </a:cubicBezTo>
                <a:cubicBezTo>
                  <a:pt x="28996" y="33476"/>
                  <a:pt x="28450" y="33717"/>
                  <a:pt x="28450" y="34176"/>
                </a:cubicBezTo>
                <a:cubicBezTo>
                  <a:pt x="28450" y="34482"/>
                  <a:pt x="28668" y="34700"/>
                  <a:pt x="28974" y="34700"/>
                </a:cubicBezTo>
                <a:close/>
                <a:moveTo>
                  <a:pt x="24145" y="34591"/>
                </a:moveTo>
                <a:cubicBezTo>
                  <a:pt x="24495" y="34591"/>
                  <a:pt x="24670" y="34154"/>
                  <a:pt x="24429" y="33892"/>
                </a:cubicBezTo>
                <a:cubicBezTo>
                  <a:pt x="24167" y="33651"/>
                  <a:pt x="23730" y="33826"/>
                  <a:pt x="23730" y="34176"/>
                </a:cubicBezTo>
                <a:cubicBezTo>
                  <a:pt x="23730" y="34394"/>
                  <a:pt x="23927" y="34591"/>
                  <a:pt x="24145" y="34591"/>
                </a:cubicBezTo>
                <a:close/>
                <a:moveTo>
                  <a:pt x="19316" y="34460"/>
                </a:moveTo>
                <a:cubicBezTo>
                  <a:pt x="19556" y="34460"/>
                  <a:pt x="19688" y="34176"/>
                  <a:pt x="19513" y="34001"/>
                </a:cubicBezTo>
                <a:cubicBezTo>
                  <a:pt x="19338" y="33826"/>
                  <a:pt x="19032" y="33935"/>
                  <a:pt x="19032" y="34198"/>
                </a:cubicBezTo>
                <a:cubicBezTo>
                  <a:pt x="19032" y="34329"/>
                  <a:pt x="19163" y="34460"/>
                  <a:pt x="19316" y="34460"/>
                </a:cubicBezTo>
                <a:close/>
                <a:moveTo>
                  <a:pt x="14487" y="34350"/>
                </a:moveTo>
                <a:cubicBezTo>
                  <a:pt x="14575" y="34350"/>
                  <a:pt x="14640" y="34263"/>
                  <a:pt x="14640" y="34176"/>
                </a:cubicBezTo>
                <a:cubicBezTo>
                  <a:pt x="14640" y="34088"/>
                  <a:pt x="14575" y="34023"/>
                  <a:pt x="14487" y="34023"/>
                </a:cubicBezTo>
                <a:cubicBezTo>
                  <a:pt x="14400" y="34023"/>
                  <a:pt x="14334" y="34088"/>
                  <a:pt x="14334" y="34176"/>
                </a:cubicBezTo>
                <a:cubicBezTo>
                  <a:pt x="14334" y="34263"/>
                  <a:pt x="14400" y="34350"/>
                  <a:pt x="14487" y="34350"/>
                </a:cubicBezTo>
                <a:close/>
                <a:moveTo>
                  <a:pt x="9658" y="34219"/>
                </a:moveTo>
                <a:cubicBezTo>
                  <a:pt x="9680" y="34219"/>
                  <a:pt x="9702" y="34198"/>
                  <a:pt x="9702" y="34176"/>
                </a:cubicBezTo>
                <a:cubicBezTo>
                  <a:pt x="9702" y="34154"/>
                  <a:pt x="9680" y="34132"/>
                  <a:pt x="9658" y="34132"/>
                </a:cubicBezTo>
                <a:cubicBezTo>
                  <a:pt x="9636" y="34132"/>
                  <a:pt x="9614" y="34154"/>
                  <a:pt x="9614" y="34176"/>
                </a:cubicBezTo>
                <a:cubicBezTo>
                  <a:pt x="9614" y="34198"/>
                  <a:pt x="9636" y="34219"/>
                  <a:pt x="9658" y="34219"/>
                </a:cubicBezTo>
                <a:close/>
                <a:moveTo>
                  <a:pt x="144784" y="29368"/>
                </a:moveTo>
                <a:cubicBezTo>
                  <a:pt x="144784" y="29347"/>
                  <a:pt x="144762" y="29347"/>
                  <a:pt x="144762" y="29368"/>
                </a:cubicBezTo>
                <a:lnTo>
                  <a:pt x="144762" y="29368"/>
                </a:lnTo>
                <a:close/>
                <a:moveTo>
                  <a:pt x="139955" y="29456"/>
                </a:moveTo>
                <a:cubicBezTo>
                  <a:pt x="140086" y="29456"/>
                  <a:pt x="140086" y="29259"/>
                  <a:pt x="139955" y="29259"/>
                </a:cubicBezTo>
                <a:cubicBezTo>
                  <a:pt x="139823" y="29259"/>
                  <a:pt x="139823" y="29456"/>
                  <a:pt x="139955" y="29456"/>
                </a:cubicBezTo>
                <a:close/>
                <a:moveTo>
                  <a:pt x="135126" y="29565"/>
                </a:moveTo>
                <a:cubicBezTo>
                  <a:pt x="135257" y="29565"/>
                  <a:pt x="135344" y="29478"/>
                  <a:pt x="135344" y="29347"/>
                </a:cubicBezTo>
                <a:cubicBezTo>
                  <a:pt x="135344" y="29172"/>
                  <a:pt x="135104" y="29063"/>
                  <a:pt x="134973" y="29194"/>
                </a:cubicBezTo>
                <a:cubicBezTo>
                  <a:pt x="134841" y="29347"/>
                  <a:pt x="134929" y="29565"/>
                  <a:pt x="135126" y="29565"/>
                </a:cubicBezTo>
                <a:close/>
                <a:moveTo>
                  <a:pt x="130297" y="29674"/>
                </a:moveTo>
                <a:cubicBezTo>
                  <a:pt x="130602" y="29674"/>
                  <a:pt x="130734" y="29325"/>
                  <a:pt x="130537" y="29128"/>
                </a:cubicBezTo>
                <a:cubicBezTo>
                  <a:pt x="130318" y="28931"/>
                  <a:pt x="129991" y="29063"/>
                  <a:pt x="129991" y="29347"/>
                </a:cubicBezTo>
                <a:cubicBezTo>
                  <a:pt x="129991" y="29521"/>
                  <a:pt x="130122" y="29674"/>
                  <a:pt x="130297" y="29674"/>
                </a:cubicBezTo>
                <a:close/>
                <a:moveTo>
                  <a:pt x="125489" y="29806"/>
                </a:moveTo>
                <a:cubicBezTo>
                  <a:pt x="125883" y="29784"/>
                  <a:pt x="126079" y="29325"/>
                  <a:pt x="125795" y="29041"/>
                </a:cubicBezTo>
                <a:cubicBezTo>
                  <a:pt x="125511" y="28757"/>
                  <a:pt x="125030" y="28953"/>
                  <a:pt x="125030" y="29347"/>
                </a:cubicBezTo>
                <a:cubicBezTo>
                  <a:pt x="125030" y="29609"/>
                  <a:pt x="125227" y="29806"/>
                  <a:pt x="125489" y="29806"/>
                </a:cubicBezTo>
                <a:close/>
                <a:moveTo>
                  <a:pt x="120660" y="29915"/>
                </a:moveTo>
                <a:cubicBezTo>
                  <a:pt x="121141" y="29915"/>
                  <a:pt x="121381" y="29325"/>
                  <a:pt x="121032" y="28975"/>
                </a:cubicBezTo>
                <a:cubicBezTo>
                  <a:pt x="120704" y="28626"/>
                  <a:pt x="120114" y="28866"/>
                  <a:pt x="120114" y="29368"/>
                </a:cubicBezTo>
                <a:cubicBezTo>
                  <a:pt x="120114" y="29653"/>
                  <a:pt x="120354" y="29915"/>
                  <a:pt x="120660" y="29915"/>
                </a:cubicBezTo>
                <a:close/>
                <a:moveTo>
                  <a:pt x="115831" y="30002"/>
                </a:moveTo>
                <a:cubicBezTo>
                  <a:pt x="116421" y="30002"/>
                  <a:pt x="116705" y="29303"/>
                  <a:pt x="116290" y="28888"/>
                </a:cubicBezTo>
                <a:cubicBezTo>
                  <a:pt x="115875" y="28473"/>
                  <a:pt x="115176" y="28779"/>
                  <a:pt x="115176" y="29347"/>
                </a:cubicBezTo>
                <a:cubicBezTo>
                  <a:pt x="115176" y="29718"/>
                  <a:pt x="115460" y="30002"/>
                  <a:pt x="115831" y="30002"/>
                </a:cubicBezTo>
                <a:close/>
                <a:moveTo>
                  <a:pt x="111002" y="30111"/>
                </a:moveTo>
                <a:cubicBezTo>
                  <a:pt x="111680" y="30111"/>
                  <a:pt x="112007" y="29303"/>
                  <a:pt x="111527" y="28822"/>
                </a:cubicBezTo>
                <a:cubicBezTo>
                  <a:pt x="111068" y="28341"/>
                  <a:pt x="110259" y="28691"/>
                  <a:pt x="110259" y="29347"/>
                </a:cubicBezTo>
                <a:cubicBezTo>
                  <a:pt x="110259" y="29762"/>
                  <a:pt x="110587" y="30111"/>
                  <a:pt x="111002" y="30111"/>
                </a:cubicBezTo>
                <a:close/>
                <a:moveTo>
                  <a:pt x="106173" y="30177"/>
                </a:moveTo>
                <a:cubicBezTo>
                  <a:pt x="106916" y="30177"/>
                  <a:pt x="107266" y="29303"/>
                  <a:pt x="106763" y="28779"/>
                </a:cubicBezTo>
                <a:cubicBezTo>
                  <a:pt x="106239" y="28276"/>
                  <a:pt x="105365" y="28626"/>
                  <a:pt x="105365" y="29368"/>
                </a:cubicBezTo>
                <a:cubicBezTo>
                  <a:pt x="105365" y="29806"/>
                  <a:pt x="105714" y="30177"/>
                  <a:pt x="106173" y="30177"/>
                </a:cubicBezTo>
                <a:close/>
                <a:moveTo>
                  <a:pt x="101344" y="30264"/>
                </a:moveTo>
                <a:cubicBezTo>
                  <a:pt x="102153" y="30264"/>
                  <a:pt x="102568" y="29281"/>
                  <a:pt x="102000" y="28713"/>
                </a:cubicBezTo>
                <a:cubicBezTo>
                  <a:pt x="101410" y="28145"/>
                  <a:pt x="100448" y="28538"/>
                  <a:pt x="100448" y="29347"/>
                </a:cubicBezTo>
                <a:cubicBezTo>
                  <a:pt x="100448" y="29849"/>
                  <a:pt x="100842" y="30264"/>
                  <a:pt x="101344" y="30264"/>
                </a:cubicBezTo>
                <a:close/>
                <a:moveTo>
                  <a:pt x="96515" y="30330"/>
                </a:moveTo>
                <a:cubicBezTo>
                  <a:pt x="97389" y="30330"/>
                  <a:pt x="97826" y="29281"/>
                  <a:pt x="97214" y="28669"/>
                </a:cubicBezTo>
                <a:cubicBezTo>
                  <a:pt x="96603" y="28036"/>
                  <a:pt x="95554" y="28473"/>
                  <a:pt x="95554" y="29347"/>
                </a:cubicBezTo>
                <a:cubicBezTo>
                  <a:pt x="95554" y="29893"/>
                  <a:pt x="95991" y="30330"/>
                  <a:pt x="96515" y="30330"/>
                </a:cubicBezTo>
                <a:close/>
                <a:moveTo>
                  <a:pt x="91708" y="30395"/>
                </a:moveTo>
                <a:cubicBezTo>
                  <a:pt x="92626" y="30374"/>
                  <a:pt x="93085" y="29281"/>
                  <a:pt x="92429" y="28626"/>
                </a:cubicBezTo>
                <a:cubicBezTo>
                  <a:pt x="91774" y="27970"/>
                  <a:pt x="90659" y="28429"/>
                  <a:pt x="90659" y="29347"/>
                </a:cubicBezTo>
                <a:cubicBezTo>
                  <a:pt x="90659" y="29915"/>
                  <a:pt x="91140" y="30395"/>
                  <a:pt x="91708" y="30395"/>
                </a:cubicBezTo>
                <a:close/>
                <a:moveTo>
                  <a:pt x="86879" y="30439"/>
                </a:moveTo>
                <a:cubicBezTo>
                  <a:pt x="87840" y="30439"/>
                  <a:pt x="88343" y="29259"/>
                  <a:pt x="87644" y="28582"/>
                </a:cubicBezTo>
                <a:cubicBezTo>
                  <a:pt x="86966" y="27883"/>
                  <a:pt x="85786" y="28363"/>
                  <a:pt x="85786" y="29347"/>
                </a:cubicBezTo>
                <a:cubicBezTo>
                  <a:pt x="85786" y="29958"/>
                  <a:pt x="86267" y="30439"/>
                  <a:pt x="86879" y="30439"/>
                </a:cubicBezTo>
                <a:close/>
                <a:moveTo>
                  <a:pt x="82050" y="30439"/>
                </a:moveTo>
                <a:cubicBezTo>
                  <a:pt x="83011" y="30439"/>
                  <a:pt x="83514" y="29259"/>
                  <a:pt x="82815" y="28582"/>
                </a:cubicBezTo>
                <a:cubicBezTo>
                  <a:pt x="82137" y="27883"/>
                  <a:pt x="80957" y="28363"/>
                  <a:pt x="80957" y="29347"/>
                </a:cubicBezTo>
                <a:cubicBezTo>
                  <a:pt x="80957" y="29958"/>
                  <a:pt x="81438" y="30439"/>
                  <a:pt x="82050" y="30439"/>
                </a:cubicBezTo>
                <a:close/>
                <a:moveTo>
                  <a:pt x="77221" y="30439"/>
                </a:moveTo>
                <a:cubicBezTo>
                  <a:pt x="78204" y="30439"/>
                  <a:pt x="78707" y="29237"/>
                  <a:pt x="78007" y="28538"/>
                </a:cubicBezTo>
                <a:cubicBezTo>
                  <a:pt x="77308" y="27839"/>
                  <a:pt x="76106" y="28341"/>
                  <a:pt x="76106" y="29325"/>
                </a:cubicBezTo>
                <a:cubicBezTo>
                  <a:pt x="76106" y="29937"/>
                  <a:pt x="76609" y="30439"/>
                  <a:pt x="77221" y="30439"/>
                </a:cubicBezTo>
                <a:close/>
                <a:moveTo>
                  <a:pt x="72392" y="30439"/>
                </a:moveTo>
                <a:cubicBezTo>
                  <a:pt x="73375" y="30439"/>
                  <a:pt x="73856" y="29259"/>
                  <a:pt x="73178" y="28582"/>
                </a:cubicBezTo>
                <a:cubicBezTo>
                  <a:pt x="72479" y="27883"/>
                  <a:pt x="71299" y="28363"/>
                  <a:pt x="71299" y="29347"/>
                </a:cubicBezTo>
                <a:cubicBezTo>
                  <a:pt x="71299" y="29958"/>
                  <a:pt x="71802" y="30439"/>
                  <a:pt x="72392" y="30439"/>
                </a:cubicBezTo>
                <a:close/>
                <a:moveTo>
                  <a:pt x="67563" y="30417"/>
                </a:moveTo>
                <a:cubicBezTo>
                  <a:pt x="68524" y="30417"/>
                  <a:pt x="69005" y="29259"/>
                  <a:pt x="68328" y="28582"/>
                </a:cubicBezTo>
                <a:cubicBezTo>
                  <a:pt x="67650" y="27904"/>
                  <a:pt x="66492" y="28385"/>
                  <a:pt x="66492" y="29347"/>
                </a:cubicBezTo>
                <a:cubicBezTo>
                  <a:pt x="66492" y="29937"/>
                  <a:pt x="66973" y="30417"/>
                  <a:pt x="67563" y="30417"/>
                </a:cubicBezTo>
                <a:close/>
                <a:moveTo>
                  <a:pt x="62734" y="30374"/>
                </a:moveTo>
                <a:cubicBezTo>
                  <a:pt x="63673" y="30374"/>
                  <a:pt x="64132" y="29259"/>
                  <a:pt x="63477" y="28604"/>
                </a:cubicBezTo>
                <a:cubicBezTo>
                  <a:pt x="62821" y="27948"/>
                  <a:pt x="61707" y="28429"/>
                  <a:pt x="61707" y="29347"/>
                </a:cubicBezTo>
                <a:cubicBezTo>
                  <a:pt x="61707" y="29915"/>
                  <a:pt x="62166" y="30374"/>
                  <a:pt x="62734" y="30374"/>
                </a:cubicBezTo>
                <a:close/>
                <a:moveTo>
                  <a:pt x="57927" y="30308"/>
                </a:moveTo>
                <a:cubicBezTo>
                  <a:pt x="58801" y="30308"/>
                  <a:pt x="59238" y="29259"/>
                  <a:pt x="58604" y="28647"/>
                </a:cubicBezTo>
                <a:cubicBezTo>
                  <a:pt x="57992" y="28036"/>
                  <a:pt x="56943" y="28473"/>
                  <a:pt x="56943" y="29347"/>
                </a:cubicBezTo>
                <a:cubicBezTo>
                  <a:pt x="56943" y="29871"/>
                  <a:pt x="57380" y="30308"/>
                  <a:pt x="57927" y="30308"/>
                </a:cubicBezTo>
                <a:close/>
                <a:moveTo>
                  <a:pt x="53098" y="30243"/>
                </a:moveTo>
                <a:cubicBezTo>
                  <a:pt x="53906" y="30243"/>
                  <a:pt x="54299" y="29259"/>
                  <a:pt x="53731" y="28691"/>
                </a:cubicBezTo>
                <a:cubicBezTo>
                  <a:pt x="53163" y="28123"/>
                  <a:pt x="52180" y="28538"/>
                  <a:pt x="52180" y="29347"/>
                </a:cubicBezTo>
                <a:cubicBezTo>
                  <a:pt x="52180" y="29849"/>
                  <a:pt x="52595" y="30243"/>
                  <a:pt x="53098" y="30243"/>
                </a:cubicBezTo>
                <a:close/>
                <a:moveTo>
                  <a:pt x="48268" y="30177"/>
                </a:moveTo>
                <a:cubicBezTo>
                  <a:pt x="48990" y="30177"/>
                  <a:pt x="49361" y="29281"/>
                  <a:pt x="48858" y="28779"/>
                </a:cubicBezTo>
                <a:cubicBezTo>
                  <a:pt x="48334" y="28254"/>
                  <a:pt x="47438" y="28626"/>
                  <a:pt x="47438" y="29347"/>
                </a:cubicBezTo>
                <a:cubicBezTo>
                  <a:pt x="47438" y="29806"/>
                  <a:pt x="47810" y="30177"/>
                  <a:pt x="48268" y="30177"/>
                </a:cubicBezTo>
                <a:close/>
                <a:moveTo>
                  <a:pt x="43439" y="30068"/>
                </a:moveTo>
                <a:cubicBezTo>
                  <a:pt x="44095" y="30068"/>
                  <a:pt x="44423" y="29281"/>
                  <a:pt x="43964" y="28822"/>
                </a:cubicBezTo>
                <a:cubicBezTo>
                  <a:pt x="43505" y="28341"/>
                  <a:pt x="42697" y="28691"/>
                  <a:pt x="42697" y="29347"/>
                </a:cubicBezTo>
                <a:cubicBezTo>
                  <a:pt x="42697" y="29740"/>
                  <a:pt x="43046" y="30068"/>
                  <a:pt x="43439" y="30068"/>
                </a:cubicBezTo>
                <a:close/>
                <a:moveTo>
                  <a:pt x="38610" y="29980"/>
                </a:moveTo>
                <a:cubicBezTo>
                  <a:pt x="39200" y="29980"/>
                  <a:pt x="39484" y="29281"/>
                  <a:pt x="39069" y="28888"/>
                </a:cubicBezTo>
                <a:cubicBezTo>
                  <a:pt x="38676" y="28473"/>
                  <a:pt x="37977" y="28757"/>
                  <a:pt x="37977" y="29347"/>
                </a:cubicBezTo>
                <a:cubicBezTo>
                  <a:pt x="37977" y="29696"/>
                  <a:pt x="38261" y="29980"/>
                  <a:pt x="38610" y="29980"/>
                </a:cubicBezTo>
                <a:close/>
                <a:moveTo>
                  <a:pt x="33781" y="29871"/>
                </a:moveTo>
                <a:cubicBezTo>
                  <a:pt x="34284" y="29871"/>
                  <a:pt x="34524" y="29281"/>
                  <a:pt x="34175" y="28953"/>
                </a:cubicBezTo>
                <a:cubicBezTo>
                  <a:pt x="33825" y="28604"/>
                  <a:pt x="33235" y="28844"/>
                  <a:pt x="33235" y="29325"/>
                </a:cubicBezTo>
                <a:cubicBezTo>
                  <a:pt x="33235" y="29631"/>
                  <a:pt x="33497" y="29871"/>
                  <a:pt x="33781" y="29871"/>
                </a:cubicBezTo>
                <a:close/>
                <a:moveTo>
                  <a:pt x="28974" y="29762"/>
                </a:moveTo>
                <a:cubicBezTo>
                  <a:pt x="29346" y="29762"/>
                  <a:pt x="29542" y="29303"/>
                  <a:pt x="29280" y="29041"/>
                </a:cubicBezTo>
                <a:cubicBezTo>
                  <a:pt x="28996" y="28779"/>
                  <a:pt x="28537" y="28953"/>
                  <a:pt x="28537" y="29347"/>
                </a:cubicBezTo>
                <a:cubicBezTo>
                  <a:pt x="28537" y="29587"/>
                  <a:pt x="28734" y="29762"/>
                  <a:pt x="28974" y="29762"/>
                </a:cubicBezTo>
                <a:close/>
                <a:moveTo>
                  <a:pt x="24145" y="29674"/>
                </a:moveTo>
                <a:cubicBezTo>
                  <a:pt x="24429" y="29674"/>
                  <a:pt x="24560" y="29325"/>
                  <a:pt x="24364" y="29106"/>
                </a:cubicBezTo>
                <a:cubicBezTo>
                  <a:pt x="24167" y="28910"/>
                  <a:pt x="23817" y="29063"/>
                  <a:pt x="23817" y="29347"/>
                </a:cubicBezTo>
                <a:cubicBezTo>
                  <a:pt x="23817" y="29521"/>
                  <a:pt x="23970" y="29674"/>
                  <a:pt x="24145" y="29674"/>
                </a:cubicBezTo>
                <a:close/>
                <a:moveTo>
                  <a:pt x="19316" y="29543"/>
                </a:moveTo>
                <a:cubicBezTo>
                  <a:pt x="19491" y="29543"/>
                  <a:pt x="19578" y="29325"/>
                  <a:pt x="19469" y="29194"/>
                </a:cubicBezTo>
                <a:cubicBezTo>
                  <a:pt x="19338" y="29063"/>
                  <a:pt x="19119" y="29172"/>
                  <a:pt x="19119" y="29347"/>
                </a:cubicBezTo>
                <a:cubicBezTo>
                  <a:pt x="19119" y="29456"/>
                  <a:pt x="19207" y="29543"/>
                  <a:pt x="19316" y="29543"/>
                </a:cubicBezTo>
                <a:close/>
                <a:moveTo>
                  <a:pt x="14487" y="29434"/>
                </a:moveTo>
                <a:cubicBezTo>
                  <a:pt x="14531" y="29434"/>
                  <a:pt x="14575" y="29390"/>
                  <a:pt x="14575" y="29347"/>
                </a:cubicBezTo>
                <a:cubicBezTo>
                  <a:pt x="14575" y="29303"/>
                  <a:pt x="14531" y="29259"/>
                  <a:pt x="14487" y="29259"/>
                </a:cubicBezTo>
                <a:cubicBezTo>
                  <a:pt x="14443" y="29259"/>
                  <a:pt x="14400" y="29303"/>
                  <a:pt x="14400" y="29347"/>
                </a:cubicBezTo>
                <a:cubicBezTo>
                  <a:pt x="14400" y="29390"/>
                  <a:pt x="14443" y="29434"/>
                  <a:pt x="14487" y="29434"/>
                </a:cubicBezTo>
                <a:close/>
                <a:moveTo>
                  <a:pt x="139955" y="24539"/>
                </a:moveTo>
                <a:cubicBezTo>
                  <a:pt x="139976" y="24539"/>
                  <a:pt x="139976" y="24539"/>
                  <a:pt x="139976" y="24518"/>
                </a:cubicBezTo>
                <a:cubicBezTo>
                  <a:pt x="139976" y="24496"/>
                  <a:pt x="139976" y="24496"/>
                  <a:pt x="139955" y="24496"/>
                </a:cubicBezTo>
                <a:cubicBezTo>
                  <a:pt x="139933" y="24496"/>
                  <a:pt x="139933" y="24496"/>
                  <a:pt x="139933" y="24518"/>
                </a:cubicBezTo>
                <a:cubicBezTo>
                  <a:pt x="139933" y="24539"/>
                  <a:pt x="139933" y="24539"/>
                  <a:pt x="139955" y="24539"/>
                </a:cubicBezTo>
                <a:close/>
                <a:moveTo>
                  <a:pt x="135126" y="24649"/>
                </a:moveTo>
                <a:cubicBezTo>
                  <a:pt x="135344" y="24649"/>
                  <a:pt x="134994" y="24321"/>
                  <a:pt x="134994" y="24518"/>
                </a:cubicBezTo>
                <a:cubicBezTo>
                  <a:pt x="134994" y="24605"/>
                  <a:pt x="135060" y="24649"/>
                  <a:pt x="135126" y="24649"/>
                </a:cubicBezTo>
                <a:close/>
                <a:moveTo>
                  <a:pt x="130297" y="24758"/>
                </a:moveTo>
                <a:cubicBezTo>
                  <a:pt x="130624" y="24758"/>
                  <a:pt x="130624" y="24277"/>
                  <a:pt x="130297" y="24277"/>
                </a:cubicBezTo>
                <a:cubicBezTo>
                  <a:pt x="129991" y="24277"/>
                  <a:pt x="129991" y="24758"/>
                  <a:pt x="130297" y="24758"/>
                </a:cubicBezTo>
                <a:close/>
                <a:moveTo>
                  <a:pt x="125489" y="24867"/>
                </a:moveTo>
                <a:cubicBezTo>
                  <a:pt x="125795" y="24867"/>
                  <a:pt x="125948" y="24496"/>
                  <a:pt x="125730" y="24277"/>
                </a:cubicBezTo>
                <a:cubicBezTo>
                  <a:pt x="125511" y="24059"/>
                  <a:pt x="125140" y="24212"/>
                  <a:pt x="125140" y="24518"/>
                </a:cubicBezTo>
                <a:cubicBezTo>
                  <a:pt x="125140" y="24714"/>
                  <a:pt x="125293" y="24867"/>
                  <a:pt x="125489" y="24867"/>
                </a:cubicBezTo>
                <a:close/>
                <a:moveTo>
                  <a:pt x="120660" y="24976"/>
                </a:moveTo>
                <a:cubicBezTo>
                  <a:pt x="121054" y="24976"/>
                  <a:pt x="121250" y="24474"/>
                  <a:pt x="120966" y="24190"/>
                </a:cubicBezTo>
                <a:cubicBezTo>
                  <a:pt x="120682" y="23906"/>
                  <a:pt x="120201" y="24124"/>
                  <a:pt x="120201" y="24518"/>
                </a:cubicBezTo>
                <a:cubicBezTo>
                  <a:pt x="120201" y="24780"/>
                  <a:pt x="120398" y="24976"/>
                  <a:pt x="120660" y="24976"/>
                </a:cubicBezTo>
                <a:close/>
                <a:moveTo>
                  <a:pt x="115831" y="25064"/>
                </a:moveTo>
                <a:cubicBezTo>
                  <a:pt x="116312" y="25064"/>
                  <a:pt x="116552" y="24474"/>
                  <a:pt x="116225" y="24146"/>
                </a:cubicBezTo>
                <a:cubicBezTo>
                  <a:pt x="115875" y="23797"/>
                  <a:pt x="115285" y="24037"/>
                  <a:pt x="115285" y="24518"/>
                </a:cubicBezTo>
                <a:cubicBezTo>
                  <a:pt x="115285" y="24824"/>
                  <a:pt x="115525" y="25064"/>
                  <a:pt x="115831" y="25064"/>
                </a:cubicBezTo>
                <a:close/>
                <a:moveTo>
                  <a:pt x="111002" y="25151"/>
                </a:moveTo>
                <a:cubicBezTo>
                  <a:pt x="111570" y="25151"/>
                  <a:pt x="111833" y="24474"/>
                  <a:pt x="111439" y="24081"/>
                </a:cubicBezTo>
                <a:cubicBezTo>
                  <a:pt x="111046" y="23687"/>
                  <a:pt x="110369" y="23971"/>
                  <a:pt x="110369" y="24518"/>
                </a:cubicBezTo>
                <a:cubicBezTo>
                  <a:pt x="110369" y="24867"/>
                  <a:pt x="110653" y="25151"/>
                  <a:pt x="111002" y="25151"/>
                </a:cubicBezTo>
                <a:close/>
                <a:moveTo>
                  <a:pt x="106173" y="25239"/>
                </a:moveTo>
                <a:cubicBezTo>
                  <a:pt x="106807" y="25239"/>
                  <a:pt x="107135" y="24452"/>
                  <a:pt x="106676" y="24015"/>
                </a:cubicBezTo>
                <a:cubicBezTo>
                  <a:pt x="106217" y="23556"/>
                  <a:pt x="105452" y="23884"/>
                  <a:pt x="105452" y="24518"/>
                </a:cubicBezTo>
                <a:cubicBezTo>
                  <a:pt x="105452" y="24911"/>
                  <a:pt x="105780" y="25239"/>
                  <a:pt x="106173" y="25239"/>
                </a:cubicBezTo>
                <a:close/>
                <a:moveTo>
                  <a:pt x="101344" y="25304"/>
                </a:moveTo>
                <a:cubicBezTo>
                  <a:pt x="102043" y="25304"/>
                  <a:pt x="102415" y="24452"/>
                  <a:pt x="101912" y="23971"/>
                </a:cubicBezTo>
                <a:cubicBezTo>
                  <a:pt x="101410" y="23469"/>
                  <a:pt x="100558" y="23818"/>
                  <a:pt x="100558" y="24518"/>
                </a:cubicBezTo>
                <a:cubicBezTo>
                  <a:pt x="100558" y="24955"/>
                  <a:pt x="100907" y="25304"/>
                  <a:pt x="101344" y="25304"/>
                </a:cubicBezTo>
                <a:close/>
                <a:moveTo>
                  <a:pt x="96515" y="25370"/>
                </a:moveTo>
                <a:cubicBezTo>
                  <a:pt x="97280" y="25370"/>
                  <a:pt x="97673" y="24452"/>
                  <a:pt x="97127" y="23906"/>
                </a:cubicBezTo>
                <a:cubicBezTo>
                  <a:pt x="96603" y="23381"/>
                  <a:pt x="95663" y="23753"/>
                  <a:pt x="95663" y="24518"/>
                </a:cubicBezTo>
                <a:cubicBezTo>
                  <a:pt x="95663" y="24998"/>
                  <a:pt x="96056" y="25370"/>
                  <a:pt x="96515" y="25370"/>
                </a:cubicBezTo>
                <a:close/>
                <a:moveTo>
                  <a:pt x="91708" y="25435"/>
                </a:moveTo>
                <a:cubicBezTo>
                  <a:pt x="92516" y="25435"/>
                  <a:pt x="92910" y="24452"/>
                  <a:pt x="92342" y="23884"/>
                </a:cubicBezTo>
                <a:cubicBezTo>
                  <a:pt x="91774" y="23294"/>
                  <a:pt x="90790" y="23709"/>
                  <a:pt x="90790" y="24518"/>
                </a:cubicBezTo>
                <a:cubicBezTo>
                  <a:pt x="90790" y="25020"/>
                  <a:pt x="91205" y="25435"/>
                  <a:pt x="91708" y="25435"/>
                </a:cubicBezTo>
                <a:close/>
                <a:moveTo>
                  <a:pt x="86879" y="25457"/>
                </a:moveTo>
                <a:cubicBezTo>
                  <a:pt x="87709" y="25457"/>
                  <a:pt x="88124" y="24452"/>
                  <a:pt x="87534" y="23862"/>
                </a:cubicBezTo>
                <a:cubicBezTo>
                  <a:pt x="86944" y="23272"/>
                  <a:pt x="85939" y="23687"/>
                  <a:pt x="85939" y="24518"/>
                </a:cubicBezTo>
                <a:cubicBezTo>
                  <a:pt x="85939" y="25042"/>
                  <a:pt x="86354" y="25457"/>
                  <a:pt x="86879" y="25457"/>
                </a:cubicBezTo>
                <a:close/>
                <a:moveTo>
                  <a:pt x="82050" y="25479"/>
                </a:moveTo>
                <a:cubicBezTo>
                  <a:pt x="82902" y="25479"/>
                  <a:pt x="83339" y="24452"/>
                  <a:pt x="82727" y="23840"/>
                </a:cubicBezTo>
                <a:cubicBezTo>
                  <a:pt x="82115" y="23228"/>
                  <a:pt x="81088" y="23665"/>
                  <a:pt x="81088" y="24518"/>
                </a:cubicBezTo>
                <a:cubicBezTo>
                  <a:pt x="81088" y="25042"/>
                  <a:pt x="81525" y="25479"/>
                  <a:pt x="82050" y="25479"/>
                </a:cubicBezTo>
                <a:close/>
                <a:moveTo>
                  <a:pt x="77221" y="25479"/>
                </a:moveTo>
                <a:cubicBezTo>
                  <a:pt x="78073" y="25479"/>
                  <a:pt x="78510" y="24452"/>
                  <a:pt x="77898" y="23840"/>
                </a:cubicBezTo>
                <a:cubicBezTo>
                  <a:pt x="77308" y="23228"/>
                  <a:pt x="76259" y="23665"/>
                  <a:pt x="76259" y="24518"/>
                </a:cubicBezTo>
                <a:cubicBezTo>
                  <a:pt x="76259" y="25042"/>
                  <a:pt x="76696" y="25479"/>
                  <a:pt x="77221" y="25479"/>
                </a:cubicBezTo>
                <a:close/>
                <a:moveTo>
                  <a:pt x="72392" y="25479"/>
                </a:moveTo>
                <a:cubicBezTo>
                  <a:pt x="73266" y="25479"/>
                  <a:pt x="73681" y="24452"/>
                  <a:pt x="73069" y="23840"/>
                </a:cubicBezTo>
                <a:cubicBezTo>
                  <a:pt x="72479" y="23228"/>
                  <a:pt x="71430" y="23665"/>
                  <a:pt x="71430" y="24518"/>
                </a:cubicBezTo>
                <a:cubicBezTo>
                  <a:pt x="71430" y="25042"/>
                  <a:pt x="71867" y="25479"/>
                  <a:pt x="72392" y="25479"/>
                </a:cubicBezTo>
                <a:close/>
                <a:moveTo>
                  <a:pt x="67563" y="25457"/>
                </a:moveTo>
                <a:cubicBezTo>
                  <a:pt x="68415" y="25457"/>
                  <a:pt x="68830" y="24452"/>
                  <a:pt x="68240" y="23862"/>
                </a:cubicBezTo>
                <a:cubicBezTo>
                  <a:pt x="67650" y="23272"/>
                  <a:pt x="66623" y="23687"/>
                  <a:pt x="66623" y="24518"/>
                </a:cubicBezTo>
                <a:cubicBezTo>
                  <a:pt x="66645" y="25042"/>
                  <a:pt x="67060" y="25457"/>
                  <a:pt x="67563" y="25457"/>
                </a:cubicBezTo>
                <a:close/>
                <a:moveTo>
                  <a:pt x="62734" y="25413"/>
                </a:moveTo>
                <a:cubicBezTo>
                  <a:pt x="63542" y="25413"/>
                  <a:pt x="63957" y="24452"/>
                  <a:pt x="63389" y="23884"/>
                </a:cubicBezTo>
                <a:cubicBezTo>
                  <a:pt x="62821" y="23316"/>
                  <a:pt x="61838" y="23709"/>
                  <a:pt x="61838" y="24518"/>
                </a:cubicBezTo>
                <a:cubicBezTo>
                  <a:pt x="61838" y="25020"/>
                  <a:pt x="62253" y="25413"/>
                  <a:pt x="62734" y="25413"/>
                </a:cubicBezTo>
                <a:close/>
                <a:moveTo>
                  <a:pt x="57927" y="25370"/>
                </a:moveTo>
                <a:cubicBezTo>
                  <a:pt x="58669" y="25370"/>
                  <a:pt x="59041" y="24452"/>
                  <a:pt x="58517" y="23928"/>
                </a:cubicBezTo>
                <a:cubicBezTo>
                  <a:pt x="57992" y="23381"/>
                  <a:pt x="57074" y="23775"/>
                  <a:pt x="57074" y="24518"/>
                </a:cubicBezTo>
                <a:cubicBezTo>
                  <a:pt x="57074" y="24976"/>
                  <a:pt x="57446" y="25370"/>
                  <a:pt x="57927" y="25370"/>
                </a:cubicBezTo>
                <a:close/>
                <a:moveTo>
                  <a:pt x="53098" y="25304"/>
                </a:moveTo>
                <a:cubicBezTo>
                  <a:pt x="53797" y="25304"/>
                  <a:pt x="54146" y="24452"/>
                  <a:pt x="53644" y="23971"/>
                </a:cubicBezTo>
                <a:cubicBezTo>
                  <a:pt x="53163" y="23469"/>
                  <a:pt x="52311" y="23818"/>
                  <a:pt x="52311" y="24518"/>
                </a:cubicBezTo>
                <a:cubicBezTo>
                  <a:pt x="52311" y="24955"/>
                  <a:pt x="52661" y="25304"/>
                  <a:pt x="53098" y="25304"/>
                </a:cubicBezTo>
                <a:close/>
                <a:moveTo>
                  <a:pt x="48268" y="25239"/>
                </a:moveTo>
                <a:cubicBezTo>
                  <a:pt x="48902" y="25239"/>
                  <a:pt x="49208" y="24474"/>
                  <a:pt x="48771" y="24015"/>
                </a:cubicBezTo>
                <a:cubicBezTo>
                  <a:pt x="48334" y="23578"/>
                  <a:pt x="47547" y="23884"/>
                  <a:pt x="47547" y="24518"/>
                </a:cubicBezTo>
                <a:cubicBezTo>
                  <a:pt x="47547" y="24911"/>
                  <a:pt x="47875" y="25239"/>
                  <a:pt x="48268" y="25239"/>
                </a:cubicBezTo>
                <a:close/>
                <a:moveTo>
                  <a:pt x="43439" y="25151"/>
                </a:moveTo>
                <a:cubicBezTo>
                  <a:pt x="44008" y="25151"/>
                  <a:pt x="44292" y="24474"/>
                  <a:pt x="43876" y="24081"/>
                </a:cubicBezTo>
                <a:cubicBezTo>
                  <a:pt x="43483" y="23687"/>
                  <a:pt x="42806" y="23971"/>
                  <a:pt x="42806" y="24518"/>
                </a:cubicBezTo>
                <a:cubicBezTo>
                  <a:pt x="42806" y="24867"/>
                  <a:pt x="43090" y="25151"/>
                  <a:pt x="43439" y="25151"/>
                </a:cubicBezTo>
                <a:close/>
                <a:moveTo>
                  <a:pt x="38610" y="25064"/>
                </a:moveTo>
                <a:cubicBezTo>
                  <a:pt x="39113" y="25064"/>
                  <a:pt x="39353" y="24474"/>
                  <a:pt x="39026" y="24124"/>
                </a:cubicBezTo>
                <a:cubicBezTo>
                  <a:pt x="38676" y="23775"/>
                  <a:pt x="38086" y="24015"/>
                  <a:pt x="38086" y="24518"/>
                </a:cubicBezTo>
                <a:cubicBezTo>
                  <a:pt x="38086" y="24802"/>
                  <a:pt x="38326" y="25042"/>
                  <a:pt x="38610" y="25064"/>
                </a:cubicBezTo>
                <a:close/>
                <a:moveTo>
                  <a:pt x="33781" y="24955"/>
                </a:moveTo>
                <a:cubicBezTo>
                  <a:pt x="34197" y="24955"/>
                  <a:pt x="34393" y="24496"/>
                  <a:pt x="34109" y="24212"/>
                </a:cubicBezTo>
                <a:cubicBezTo>
                  <a:pt x="33825" y="23928"/>
                  <a:pt x="33344" y="24124"/>
                  <a:pt x="33344" y="24518"/>
                </a:cubicBezTo>
                <a:cubicBezTo>
                  <a:pt x="33344" y="24758"/>
                  <a:pt x="33541" y="24955"/>
                  <a:pt x="33781" y="24955"/>
                </a:cubicBezTo>
                <a:close/>
                <a:moveTo>
                  <a:pt x="28974" y="24845"/>
                </a:moveTo>
                <a:cubicBezTo>
                  <a:pt x="29368" y="24824"/>
                  <a:pt x="29368" y="24212"/>
                  <a:pt x="28974" y="24190"/>
                </a:cubicBezTo>
                <a:cubicBezTo>
                  <a:pt x="28472" y="24146"/>
                  <a:pt x="28472" y="24889"/>
                  <a:pt x="28974" y="24845"/>
                </a:cubicBezTo>
                <a:close/>
                <a:moveTo>
                  <a:pt x="24145" y="24758"/>
                </a:moveTo>
                <a:cubicBezTo>
                  <a:pt x="24254" y="24758"/>
                  <a:pt x="24364" y="24649"/>
                  <a:pt x="24364" y="24518"/>
                </a:cubicBezTo>
                <a:cubicBezTo>
                  <a:pt x="24364" y="24212"/>
                  <a:pt x="23905" y="24212"/>
                  <a:pt x="23905" y="24518"/>
                </a:cubicBezTo>
                <a:cubicBezTo>
                  <a:pt x="23905" y="24649"/>
                  <a:pt x="24014" y="24758"/>
                  <a:pt x="24145" y="24758"/>
                </a:cubicBezTo>
                <a:close/>
                <a:moveTo>
                  <a:pt x="19316" y="24649"/>
                </a:moveTo>
                <a:cubicBezTo>
                  <a:pt x="19469" y="24649"/>
                  <a:pt x="19469" y="24408"/>
                  <a:pt x="19316" y="24408"/>
                </a:cubicBezTo>
                <a:cubicBezTo>
                  <a:pt x="19163" y="24408"/>
                  <a:pt x="19163" y="24649"/>
                  <a:pt x="19316" y="24649"/>
                </a:cubicBezTo>
                <a:close/>
                <a:moveTo>
                  <a:pt x="14487" y="24561"/>
                </a:moveTo>
                <a:cubicBezTo>
                  <a:pt x="14509" y="24539"/>
                  <a:pt x="14509" y="24539"/>
                  <a:pt x="14509" y="24518"/>
                </a:cubicBezTo>
                <a:cubicBezTo>
                  <a:pt x="14509" y="24518"/>
                  <a:pt x="14509" y="24496"/>
                  <a:pt x="14487" y="24496"/>
                </a:cubicBezTo>
                <a:cubicBezTo>
                  <a:pt x="14465" y="24496"/>
                  <a:pt x="14465" y="24518"/>
                  <a:pt x="14465" y="24518"/>
                </a:cubicBezTo>
                <a:cubicBezTo>
                  <a:pt x="14465" y="24539"/>
                  <a:pt x="14465" y="24561"/>
                  <a:pt x="14487" y="24561"/>
                </a:cubicBezTo>
                <a:close/>
                <a:moveTo>
                  <a:pt x="135126" y="19754"/>
                </a:moveTo>
                <a:cubicBezTo>
                  <a:pt x="135169" y="19754"/>
                  <a:pt x="135191" y="19732"/>
                  <a:pt x="135191" y="19689"/>
                </a:cubicBezTo>
                <a:cubicBezTo>
                  <a:pt x="135191" y="19667"/>
                  <a:pt x="135169" y="19645"/>
                  <a:pt x="135126" y="19645"/>
                </a:cubicBezTo>
                <a:cubicBezTo>
                  <a:pt x="135104" y="19645"/>
                  <a:pt x="135082" y="19667"/>
                  <a:pt x="135082" y="19689"/>
                </a:cubicBezTo>
                <a:cubicBezTo>
                  <a:pt x="135082" y="19732"/>
                  <a:pt x="135104" y="19754"/>
                  <a:pt x="135126" y="19754"/>
                </a:cubicBezTo>
                <a:close/>
                <a:moveTo>
                  <a:pt x="130297" y="19842"/>
                </a:moveTo>
                <a:cubicBezTo>
                  <a:pt x="130384" y="19842"/>
                  <a:pt x="130449" y="19776"/>
                  <a:pt x="130449" y="19689"/>
                </a:cubicBezTo>
                <a:cubicBezTo>
                  <a:pt x="130449" y="19623"/>
                  <a:pt x="130384" y="19557"/>
                  <a:pt x="130297" y="19557"/>
                </a:cubicBezTo>
                <a:cubicBezTo>
                  <a:pt x="130231" y="19557"/>
                  <a:pt x="130165" y="19623"/>
                  <a:pt x="130165" y="19689"/>
                </a:cubicBezTo>
                <a:cubicBezTo>
                  <a:pt x="130165" y="19776"/>
                  <a:pt x="130231" y="19842"/>
                  <a:pt x="130297" y="19842"/>
                </a:cubicBezTo>
                <a:close/>
                <a:moveTo>
                  <a:pt x="125489" y="19951"/>
                </a:moveTo>
                <a:cubicBezTo>
                  <a:pt x="125708" y="19951"/>
                  <a:pt x="125817" y="19667"/>
                  <a:pt x="125664" y="19514"/>
                </a:cubicBezTo>
                <a:cubicBezTo>
                  <a:pt x="125489" y="19361"/>
                  <a:pt x="125227" y="19470"/>
                  <a:pt x="125227" y="19689"/>
                </a:cubicBezTo>
                <a:cubicBezTo>
                  <a:pt x="125227" y="19842"/>
                  <a:pt x="125336" y="19951"/>
                  <a:pt x="125489" y="19951"/>
                </a:cubicBezTo>
                <a:close/>
                <a:moveTo>
                  <a:pt x="120660" y="20038"/>
                </a:moveTo>
                <a:cubicBezTo>
                  <a:pt x="120966" y="20038"/>
                  <a:pt x="121119" y="19667"/>
                  <a:pt x="120901" y="19448"/>
                </a:cubicBezTo>
                <a:cubicBezTo>
                  <a:pt x="120682" y="19230"/>
                  <a:pt x="120311" y="19383"/>
                  <a:pt x="120311" y="19689"/>
                </a:cubicBezTo>
                <a:cubicBezTo>
                  <a:pt x="120311" y="19885"/>
                  <a:pt x="120464" y="20038"/>
                  <a:pt x="120660" y="20038"/>
                </a:cubicBezTo>
                <a:close/>
                <a:moveTo>
                  <a:pt x="115831" y="20147"/>
                </a:moveTo>
                <a:cubicBezTo>
                  <a:pt x="116225" y="20147"/>
                  <a:pt x="116421" y="19667"/>
                  <a:pt x="116137" y="19383"/>
                </a:cubicBezTo>
                <a:cubicBezTo>
                  <a:pt x="115853" y="19099"/>
                  <a:pt x="115394" y="19295"/>
                  <a:pt x="115394" y="19689"/>
                </a:cubicBezTo>
                <a:cubicBezTo>
                  <a:pt x="115394" y="19951"/>
                  <a:pt x="115591" y="20147"/>
                  <a:pt x="115831" y="20147"/>
                </a:cubicBezTo>
                <a:close/>
                <a:moveTo>
                  <a:pt x="111002" y="20213"/>
                </a:moveTo>
                <a:cubicBezTo>
                  <a:pt x="111461" y="20213"/>
                  <a:pt x="111701" y="19645"/>
                  <a:pt x="111374" y="19317"/>
                </a:cubicBezTo>
                <a:cubicBezTo>
                  <a:pt x="111046" y="18989"/>
                  <a:pt x="110478" y="19230"/>
                  <a:pt x="110478" y="19689"/>
                </a:cubicBezTo>
                <a:cubicBezTo>
                  <a:pt x="110478" y="19994"/>
                  <a:pt x="110718" y="20213"/>
                  <a:pt x="111002" y="20213"/>
                </a:cubicBezTo>
                <a:close/>
                <a:moveTo>
                  <a:pt x="106173" y="20300"/>
                </a:moveTo>
                <a:cubicBezTo>
                  <a:pt x="106719" y="20300"/>
                  <a:pt x="106982" y="19645"/>
                  <a:pt x="106610" y="19273"/>
                </a:cubicBezTo>
                <a:cubicBezTo>
                  <a:pt x="106217" y="18880"/>
                  <a:pt x="105583" y="19164"/>
                  <a:pt x="105583" y="19689"/>
                </a:cubicBezTo>
                <a:cubicBezTo>
                  <a:pt x="105583" y="20038"/>
                  <a:pt x="105845" y="20300"/>
                  <a:pt x="106173" y="20300"/>
                </a:cubicBezTo>
                <a:close/>
                <a:moveTo>
                  <a:pt x="101344" y="20366"/>
                </a:moveTo>
                <a:cubicBezTo>
                  <a:pt x="101956" y="20366"/>
                  <a:pt x="102240" y="19645"/>
                  <a:pt x="101825" y="19230"/>
                </a:cubicBezTo>
                <a:cubicBezTo>
                  <a:pt x="101410" y="18793"/>
                  <a:pt x="100689" y="19099"/>
                  <a:pt x="100689" y="19689"/>
                </a:cubicBezTo>
                <a:cubicBezTo>
                  <a:pt x="100689" y="20060"/>
                  <a:pt x="100973" y="20366"/>
                  <a:pt x="101344" y="20366"/>
                </a:cubicBezTo>
                <a:close/>
                <a:moveTo>
                  <a:pt x="96515" y="20431"/>
                </a:moveTo>
                <a:cubicBezTo>
                  <a:pt x="97171" y="20431"/>
                  <a:pt x="97498" y="19645"/>
                  <a:pt x="97040" y="19186"/>
                </a:cubicBezTo>
                <a:cubicBezTo>
                  <a:pt x="96581" y="18727"/>
                  <a:pt x="95794" y="19055"/>
                  <a:pt x="95794" y="19689"/>
                </a:cubicBezTo>
                <a:cubicBezTo>
                  <a:pt x="95794" y="20104"/>
                  <a:pt x="96122" y="20431"/>
                  <a:pt x="96515" y="20431"/>
                </a:cubicBezTo>
                <a:close/>
                <a:moveTo>
                  <a:pt x="91708" y="20475"/>
                </a:moveTo>
                <a:cubicBezTo>
                  <a:pt x="92385" y="20475"/>
                  <a:pt x="92735" y="19645"/>
                  <a:pt x="92254" y="19142"/>
                </a:cubicBezTo>
                <a:cubicBezTo>
                  <a:pt x="91752" y="18662"/>
                  <a:pt x="90921" y="19011"/>
                  <a:pt x="90921" y="19689"/>
                </a:cubicBezTo>
                <a:cubicBezTo>
                  <a:pt x="90921" y="20126"/>
                  <a:pt x="91271" y="20475"/>
                  <a:pt x="91708" y="20475"/>
                </a:cubicBezTo>
                <a:close/>
                <a:moveTo>
                  <a:pt x="86879" y="20497"/>
                </a:moveTo>
                <a:cubicBezTo>
                  <a:pt x="87578" y="20497"/>
                  <a:pt x="87950" y="19645"/>
                  <a:pt x="87447" y="19120"/>
                </a:cubicBezTo>
                <a:cubicBezTo>
                  <a:pt x="86944" y="18618"/>
                  <a:pt x="86070" y="18989"/>
                  <a:pt x="86070" y="19689"/>
                </a:cubicBezTo>
                <a:cubicBezTo>
                  <a:pt x="86070" y="20147"/>
                  <a:pt x="86420" y="20497"/>
                  <a:pt x="86879" y="20497"/>
                </a:cubicBezTo>
                <a:close/>
                <a:moveTo>
                  <a:pt x="82050" y="20519"/>
                </a:moveTo>
                <a:cubicBezTo>
                  <a:pt x="82771" y="20519"/>
                  <a:pt x="83142" y="19645"/>
                  <a:pt x="82618" y="19120"/>
                </a:cubicBezTo>
                <a:cubicBezTo>
                  <a:pt x="82115" y="18618"/>
                  <a:pt x="81220" y="18967"/>
                  <a:pt x="81220" y="19710"/>
                </a:cubicBezTo>
                <a:cubicBezTo>
                  <a:pt x="81220" y="20169"/>
                  <a:pt x="81591" y="20519"/>
                  <a:pt x="82050" y="20519"/>
                </a:cubicBezTo>
                <a:close/>
                <a:moveTo>
                  <a:pt x="77221" y="20519"/>
                </a:moveTo>
                <a:cubicBezTo>
                  <a:pt x="77942" y="20519"/>
                  <a:pt x="78313" y="19645"/>
                  <a:pt x="77811" y="19120"/>
                </a:cubicBezTo>
                <a:cubicBezTo>
                  <a:pt x="77286" y="18618"/>
                  <a:pt x="76391" y="18967"/>
                  <a:pt x="76391" y="19710"/>
                </a:cubicBezTo>
                <a:cubicBezTo>
                  <a:pt x="76391" y="20169"/>
                  <a:pt x="76762" y="20519"/>
                  <a:pt x="77221" y="20519"/>
                </a:cubicBezTo>
                <a:close/>
                <a:moveTo>
                  <a:pt x="72392" y="20519"/>
                </a:moveTo>
                <a:cubicBezTo>
                  <a:pt x="73135" y="20519"/>
                  <a:pt x="73484" y="19645"/>
                  <a:pt x="72982" y="19120"/>
                </a:cubicBezTo>
                <a:cubicBezTo>
                  <a:pt x="72457" y="18618"/>
                  <a:pt x="71583" y="18967"/>
                  <a:pt x="71583" y="19710"/>
                </a:cubicBezTo>
                <a:cubicBezTo>
                  <a:pt x="71583" y="20169"/>
                  <a:pt x="71955" y="20519"/>
                  <a:pt x="72392" y="20519"/>
                </a:cubicBezTo>
                <a:close/>
                <a:moveTo>
                  <a:pt x="67563" y="20497"/>
                </a:moveTo>
                <a:cubicBezTo>
                  <a:pt x="68284" y="20497"/>
                  <a:pt x="68655" y="19645"/>
                  <a:pt x="68131" y="19120"/>
                </a:cubicBezTo>
                <a:cubicBezTo>
                  <a:pt x="67628" y="18618"/>
                  <a:pt x="66776" y="18989"/>
                  <a:pt x="66776" y="19689"/>
                </a:cubicBezTo>
                <a:cubicBezTo>
                  <a:pt x="66776" y="20147"/>
                  <a:pt x="67126" y="20497"/>
                  <a:pt x="67563" y="20497"/>
                </a:cubicBezTo>
                <a:close/>
                <a:moveTo>
                  <a:pt x="62734" y="20453"/>
                </a:moveTo>
                <a:cubicBezTo>
                  <a:pt x="63433" y="20453"/>
                  <a:pt x="63761" y="19645"/>
                  <a:pt x="63280" y="19164"/>
                </a:cubicBezTo>
                <a:cubicBezTo>
                  <a:pt x="62799" y="18683"/>
                  <a:pt x="61991" y="19011"/>
                  <a:pt x="61991" y="19689"/>
                </a:cubicBezTo>
                <a:cubicBezTo>
                  <a:pt x="61991" y="20126"/>
                  <a:pt x="62319" y="20453"/>
                  <a:pt x="62734" y="20453"/>
                </a:cubicBezTo>
                <a:close/>
                <a:moveTo>
                  <a:pt x="57927" y="20431"/>
                </a:moveTo>
                <a:cubicBezTo>
                  <a:pt x="58560" y="20431"/>
                  <a:pt x="58888" y="19645"/>
                  <a:pt x="58429" y="19186"/>
                </a:cubicBezTo>
                <a:cubicBezTo>
                  <a:pt x="57970" y="18727"/>
                  <a:pt x="57205" y="19055"/>
                  <a:pt x="57205" y="19689"/>
                </a:cubicBezTo>
                <a:cubicBezTo>
                  <a:pt x="57205" y="20104"/>
                  <a:pt x="57511" y="20410"/>
                  <a:pt x="57927" y="20431"/>
                </a:cubicBezTo>
                <a:close/>
                <a:moveTo>
                  <a:pt x="53098" y="20344"/>
                </a:moveTo>
                <a:cubicBezTo>
                  <a:pt x="53687" y="20344"/>
                  <a:pt x="53972" y="19645"/>
                  <a:pt x="53556" y="19230"/>
                </a:cubicBezTo>
                <a:cubicBezTo>
                  <a:pt x="53141" y="18815"/>
                  <a:pt x="52442" y="19120"/>
                  <a:pt x="52442" y="19689"/>
                </a:cubicBezTo>
                <a:cubicBezTo>
                  <a:pt x="52442" y="20060"/>
                  <a:pt x="52726" y="20344"/>
                  <a:pt x="53098" y="20344"/>
                </a:cubicBezTo>
                <a:close/>
                <a:moveTo>
                  <a:pt x="48268" y="20279"/>
                </a:moveTo>
                <a:cubicBezTo>
                  <a:pt x="48793" y="20279"/>
                  <a:pt x="49055" y="19645"/>
                  <a:pt x="48684" y="19273"/>
                </a:cubicBezTo>
                <a:cubicBezTo>
                  <a:pt x="48312" y="18902"/>
                  <a:pt x="47679" y="19164"/>
                  <a:pt x="47679" y="19689"/>
                </a:cubicBezTo>
                <a:cubicBezTo>
                  <a:pt x="47679" y="20016"/>
                  <a:pt x="47941" y="20279"/>
                  <a:pt x="48268" y="20279"/>
                </a:cubicBezTo>
                <a:close/>
                <a:moveTo>
                  <a:pt x="43439" y="20213"/>
                </a:moveTo>
                <a:cubicBezTo>
                  <a:pt x="43898" y="20213"/>
                  <a:pt x="44139" y="19667"/>
                  <a:pt x="43811" y="19317"/>
                </a:cubicBezTo>
                <a:cubicBezTo>
                  <a:pt x="43483" y="18989"/>
                  <a:pt x="42915" y="19230"/>
                  <a:pt x="42915" y="19689"/>
                </a:cubicBezTo>
                <a:cubicBezTo>
                  <a:pt x="42915" y="19994"/>
                  <a:pt x="43155" y="20213"/>
                  <a:pt x="43439" y="20213"/>
                </a:cubicBezTo>
                <a:close/>
                <a:moveTo>
                  <a:pt x="38610" y="20126"/>
                </a:moveTo>
                <a:cubicBezTo>
                  <a:pt x="39004" y="20126"/>
                  <a:pt x="39200" y="19667"/>
                  <a:pt x="38916" y="19404"/>
                </a:cubicBezTo>
                <a:cubicBezTo>
                  <a:pt x="38654" y="19120"/>
                  <a:pt x="38195" y="19317"/>
                  <a:pt x="38195" y="19689"/>
                </a:cubicBezTo>
                <a:cubicBezTo>
                  <a:pt x="38195" y="19929"/>
                  <a:pt x="38370" y="20126"/>
                  <a:pt x="38610" y="20126"/>
                </a:cubicBezTo>
                <a:close/>
                <a:moveTo>
                  <a:pt x="33781" y="20038"/>
                </a:moveTo>
                <a:cubicBezTo>
                  <a:pt x="34087" y="20038"/>
                  <a:pt x="34240" y="19667"/>
                  <a:pt x="34022" y="19470"/>
                </a:cubicBezTo>
                <a:cubicBezTo>
                  <a:pt x="33825" y="19252"/>
                  <a:pt x="33454" y="19404"/>
                  <a:pt x="33454" y="19689"/>
                </a:cubicBezTo>
                <a:cubicBezTo>
                  <a:pt x="33454" y="19885"/>
                  <a:pt x="33607" y="20038"/>
                  <a:pt x="33781" y="20038"/>
                </a:cubicBezTo>
                <a:close/>
                <a:moveTo>
                  <a:pt x="28974" y="19929"/>
                </a:moveTo>
                <a:cubicBezTo>
                  <a:pt x="29171" y="19929"/>
                  <a:pt x="29280" y="19689"/>
                  <a:pt x="29127" y="19536"/>
                </a:cubicBezTo>
                <a:cubicBezTo>
                  <a:pt x="28974" y="19383"/>
                  <a:pt x="28734" y="19492"/>
                  <a:pt x="28734" y="19689"/>
                </a:cubicBezTo>
                <a:cubicBezTo>
                  <a:pt x="28734" y="19820"/>
                  <a:pt x="28843" y="19929"/>
                  <a:pt x="28974" y="19929"/>
                </a:cubicBezTo>
                <a:close/>
                <a:moveTo>
                  <a:pt x="24145" y="19842"/>
                </a:moveTo>
                <a:cubicBezTo>
                  <a:pt x="24211" y="19842"/>
                  <a:pt x="24276" y="19776"/>
                  <a:pt x="24276" y="19689"/>
                </a:cubicBezTo>
                <a:cubicBezTo>
                  <a:pt x="24276" y="19492"/>
                  <a:pt x="23992" y="19492"/>
                  <a:pt x="23992" y="19689"/>
                </a:cubicBezTo>
                <a:cubicBezTo>
                  <a:pt x="23992" y="19776"/>
                  <a:pt x="24058" y="19842"/>
                  <a:pt x="24145" y="19842"/>
                </a:cubicBezTo>
                <a:close/>
                <a:moveTo>
                  <a:pt x="19316" y="19732"/>
                </a:moveTo>
                <a:cubicBezTo>
                  <a:pt x="19338" y="19732"/>
                  <a:pt x="19360" y="19710"/>
                  <a:pt x="19360" y="19689"/>
                </a:cubicBezTo>
                <a:cubicBezTo>
                  <a:pt x="19360" y="19667"/>
                  <a:pt x="19338" y="19667"/>
                  <a:pt x="19316" y="19667"/>
                </a:cubicBezTo>
                <a:cubicBezTo>
                  <a:pt x="19294" y="19667"/>
                  <a:pt x="19272" y="19667"/>
                  <a:pt x="19272" y="19689"/>
                </a:cubicBezTo>
                <a:cubicBezTo>
                  <a:pt x="19272" y="19710"/>
                  <a:pt x="19294" y="19732"/>
                  <a:pt x="19316" y="19732"/>
                </a:cubicBezTo>
                <a:close/>
                <a:moveTo>
                  <a:pt x="130297" y="14925"/>
                </a:moveTo>
                <a:cubicBezTo>
                  <a:pt x="130340" y="14925"/>
                  <a:pt x="130362" y="14903"/>
                  <a:pt x="130362" y="14881"/>
                </a:cubicBezTo>
                <a:cubicBezTo>
                  <a:pt x="130362" y="14838"/>
                  <a:pt x="130340" y="14816"/>
                  <a:pt x="130297" y="14816"/>
                </a:cubicBezTo>
                <a:cubicBezTo>
                  <a:pt x="130231" y="14794"/>
                  <a:pt x="130231" y="14947"/>
                  <a:pt x="130297" y="14925"/>
                </a:cubicBezTo>
                <a:close/>
                <a:moveTo>
                  <a:pt x="125467" y="15012"/>
                </a:moveTo>
                <a:cubicBezTo>
                  <a:pt x="125555" y="15012"/>
                  <a:pt x="125620" y="14947"/>
                  <a:pt x="125620" y="14881"/>
                </a:cubicBezTo>
                <a:cubicBezTo>
                  <a:pt x="125620" y="14794"/>
                  <a:pt x="125555" y="14728"/>
                  <a:pt x="125467" y="14728"/>
                </a:cubicBezTo>
                <a:cubicBezTo>
                  <a:pt x="125402" y="14728"/>
                  <a:pt x="125336" y="14794"/>
                  <a:pt x="125336" y="14881"/>
                </a:cubicBezTo>
                <a:cubicBezTo>
                  <a:pt x="125336" y="14947"/>
                  <a:pt x="125402" y="15012"/>
                  <a:pt x="125467" y="15012"/>
                </a:cubicBezTo>
                <a:close/>
                <a:moveTo>
                  <a:pt x="120660" y="15122"/>
                </a:moveTo>
                <a:cubicBezTo>
                  <a:pt x="120879" y="15122"/>
                  <a:pt x="120988" y="14859"/>
                  <a:pt x="120835" y="14707"/>
                </a:cubicBezTo>
                <a:cubicBezTo>
                  <a:pt x="120682" y="14554"/>
                  <a:pt x="120420" y="14663"/>
                  <a:pt x="120420" y="14881"/>
                </a:cubicBezTo>
                <a:cubicBezTo>
                  <a:pt x="120420" y="15012"/>
                  <a:pt x="120529" y="15122"/>
                  <a:pt x="120660" y="15122"/>
                </a:cubicBezTo>
                <a:close/>
                <a:moveTo>
                  <a:pt x="115831" y="15187"/>
                </a:moveTo>
                <a:cubicBezTo>
                  <a:pt x="116115" y="15187"/>
                  <a:pt x="116268" y="14838"/>
                  <a:pt x="116050" y="14641"/>
                </a:cubicBezTo>
                <a:cubicBezTo>
                  <a:pt x="115853" y="14444"/>
                  <a:pt x="115504" y="14575"/>
                  <a:pt x="115504" y="14881"/>
                </a:cubicBezTo>
                <a:cubicBezTo>
                  <a:pt x="115504" y="15056"/>
                  <a:pt x="115656" y="15187"/>
                  <a:pt x="115831" y="15187"/>
                </a:cubicBezTo>
                <a:close/>
                <a:moveTo>
                  <a:pt x="111002" y="15275"/>
                </a:moveTo>
                <a:cubicBezTo>
                  <a:pt x="111352" y="15275"/>
                  <a:pt x="111549" y="14838"/>
                  <a:pt x="111286" y="14597"/>
                </a:cubicBezTo>
                <a:cubicBezTo>
                  <a:pt x="111024" y="14335"/>
                  <a:pt x="110609" y="14510"/>
                  <a:pt x="110609" y="14881"/>
                </a:cubicBezTo>
                <a:cubicBezTo>
                  <a:pt x="110609" y="15100"/>
                  <a:pt x="110784" y="15275"/>
                  <a:pt x="111002" y="15275"/>
                </a:cubicBezTo>
                <a:close/>
                <a:moveTo>
                  <a:pt x="106173" y="15362"/>
                </a:moveTo>
                <a:cubicBezTo>
                  <a:pt x="106610" y="15362"/>
                  <a:pt x="106829" y="14838"/>
                  <a:pt x="106523" y="14532"/>
                </a:cubicBezTo>
                <a:cubicBezTo>
                  <a:pt x="106217" y="14226"/>
                  <a:pt x="105692" y="14444"/>
                  <a:pt x="105692" y="14881"/>
                </a:cubicBezTo>
                <a:cubicBezTo>
                  <a:pt x="105692" y="15144"/>
                  <a:pt x="105911" y="15362"/>
                  <a:pt x="106173" y="15362"/>
                </a:cubicBezTo>
                <a:close/>
                <a:moveTo>
                  <a:pt x="101344" y="15406"/>
                </a:moveTo>
                <a:cubicBezTo>
                  <a:pt x="101847" y="15406"/>
                  <a:pt x="102087" y="14816"/>
                  <a:pt x="101737" y="14466"/>
                </a:cubicBezTo>
                <a:cubicBezTo>
                  <a:pt x="101388" y="14138"/>
                  <a:pt x="100798" y="14379"/>
                  <a:pt x="100798" y="14859"/>
                </a:cubicBezTo>
                <a:cubicBezTo>
                  <a:pt x="100798" y="15165"/>
                  <a:pt x="101038" y="15406"/>
                  <a:pt x="101344" y="15406"/>
                </a:cubicBezTo>
                <a:close/>
                <a:moveTo>
                  <a:pt x="96537" y="15471"/>
                </a:moveTo>
                <a:cubicBezTo>
                  <a:pt x="97061" y="15471"/>
                  <a:pt x="97324" y="14838"/>
                  <a:pt x="96952" y="14466"/>
                </a:cubicBezTo>
                <a:cubicBezTo>
                  <a:pt x="96581" y="14095"/>
                  <a:pt x="95947" y="14357"/>
                  <a:pt x="95947" y="14881"/>
                </a:cubicBezTo>
                <a:cubicBezTo>
                  <a:pt x="95925" y="15209"/>
                  <a:pt x="96209" y="15471"/>
                  <a:pt x="96537" y="15471"/>
                </a:cubicBezTo>
                <a:close/>
                <a:moveTo>
                  <a:pt x="91708" y="15515"/>
                </a:moveTo>
                <a:cubicBezTo>
                  <a:pt x="92254" y="15493"/>
                  <a:pt x="92538" y="14838"/>
                  <a:pt x="92145" y="14422"/>
                </a:cubicBezTo>
                <a:cubicBezTo>
                  <a:pt x="91752" y="14029"/>
                  <a:pt x="91074" y="14313"/>
                  <a:pt x="91074" y="14881"/>
                </a:cubicBezTo>
                <a:cubicBezTo>
                  <a:pt x="91074" y="15231"/>
                  <a:pt x="91358" y="15515"/>
                  <a:pt x="91708" y="15515"/>
                </a:cubicBezTo>
                <a:close/>
                <a:moveTo>
                  <a:pt x="86879" y="15537"/>
                </a:moveTo>
                <a:cubicBezTo>
                  <a:pt x="87469" y="15537"/>
                  <a:pt x="87775" y="14816"/>
                  <a:pt x="87360" y="14401"/>
                </a:cubicBezTo>
                <a:cubicBezTo>
                  <a:pt x="86923" y="13964"/>
                  <a:pt x="86202" y="14270"/>
                  <a:pt x="86202" y="14881"/>
                </a:cubicBezTo>
                <a:cubicBezTo>
                  <a:pt x="86202" y="15253"/>
                  <a:pt x="86507" y="15537"/>
                  <a:pt x="86879" y="15537"/>
                </a:cubicBezTo>
                <a:close/>
                <a:moveTo>
                  <a:pt x="82050" y="15537"/>
                </a:moveTo>
                <a:cubicBezTo>
                  <a:pt x="82662" y="15537"/>
                  <a:pt x="82968" y="14816"/>
                  <a:pt x="82531" y="14379"/>
                </a:cubicBezTo>
                <a:cubicBezTo>
                  <a:pt x="82094" y="13942"/>
                  <a:pt x="81373" y="14248"/>
                  <a:pt x="81373" y="14859"/>
                </a:cubicBezTo>
                <a:cubicBezTo>
                  <a:pt x="81373" y="15231"/>
                  <a:pt x="81678" y="15537"/>
                  <a:pt x="82050" y="15537"/>
                </a:cubicBezTo>
                <a:close/>
                <a:moveTo>
                  <a:pt x="77221" y="15537"/>
                </a:moveTo>
                <a:cubicBezTo>
                  <a:pt x="77833" y="15537"/>
                  <a:pt x="78139" y="14816"/>
                  <a:pt x="77702" y="14379"/>
                </a:cubicBezTo>
                <a:cubicBezTo>
                  <a:pt x="77286" y="13942"/>
                  <a:pt x="76543" y="14248"/>
                  <a:pt x="76543" y="14859"/>
                </a:cubicBezTo>
                <a:cubicBezTo>
                  <a:pt x="76543" y="15231"/>
                  <a:pt x="76849" y="15537"/>
                  <a:pt x="77221" y="15537"/>
                </a:cubicBezTo>
                <a:close/>
                <a:moveTo>
                  <a:pt x="72392" y="15537"/>
                </a:moveTo>
                <a:cubicBezTo>
                  <a:pt x="73004" y="15537"/>
                  <a:pt x="73310" y="14816"/>
                  <a:pt x="72873" y="14379"/>
                </a:cubicBezTo>
                <a:cubicBezTo>
                  <a:pt x="72457" y="13942"/>
                  <a:pt x="71714" y="14248"/>
                  <a:pt x="71714" y="14859"/>
                </a:cubicBezTo>
                <a:cubicBezTo>
                  <a:pt x="71714" y="15231"/>
                  <a:pt x="72020" y="15537"/>
                  <a:pt x="72392" y="15537"/>
                </a:cubicBezTo>
                <a:close/>
                <a:moveTo>
                  <a:pt x="67563" y="15515"/>
                </a:moveTo>
                <a:cubicBezTo>
                  <a:pt x="68153" y="15515"/>
                  <a:pt x="68437" y="14816"/>
                  <a:pt x="68044" y="14401"/>
                </a:cubicBezTo>
                <a:cubicBezTo>
                  <a:pt x="67628" y="13985"/>
                  <a:pt x="66907" y="14270"/>
                  <a:pt x="66907" y="14859"/>
                </a:cubicBezTo>
                <a:cubicBezTo>
                  <a:pt x="66907" y="15231"/>
                  <a:pt x="67213" y="15515"/>
                  <a:pt x="67563" y="15515"/>
                </a:cubicBezTo>
                <a:close/>
                <a:moveTo>
                  <a:pt x="62734" y="15493"/>
                </a:moveTo>
                <a:cubicBezTo>
                  <a:pt x="63302" y="15493"/>
                  <a:pt x="63586" y="14816"/>
                  <a:pt x="63193" y="14422"/>
                </a:cubicBezTo>
                <a:cubicBezTo>
                  <a:pt x="62799" y="14029"/>
                  <a:pt x="62122" y="14291"/>
                  <a:pt x="62122" y="14859"/>
                </a:cubicBezTo>
                <a:cubicBezTo>
                  <a:pt x="62122" y="15209"/>
                  <a:pt x="62406" y="15493"/>
                  <a:pt x="62734" y="15493"/>
                </a:cubicBezTo>
                <a:close/>
                <a:moveTo>
                  <a:pt x="57927" y="15471"/>
                </a:moveTo>
                <a:cubicBezTo>
                  <a:pt x="58451" y="15471"/>
                  <a:pt x="58713" y="14838"/>
                  <a:pt x="58342" y="14466"/>
                </a:cubicBezTo>
                <a:cubicBezTo>
                  <a:pt x="57970" y="14095"/>
                  <a:pt x="57337" y="14357"/>
                  <a:pt x="57337" y="14881"/>
                </a:cubicBezTo>
                <a:cubicBezTo>
                  <a:pt x="57337" y="15209"/>
                  <a:pt x="57599" y="15471"/>
                  <a:pt x="57927" y="15471"/>
                </a:cubicBezTo>
                <a:close/>
                <a:moveTo>
                  <a:pt x="53098" y="15406"/>
                </a:moveTo>
                <a:cubicBezTo>
                  <a:pt x="53578" y="15406"/>
                  <a:pt x="53819" y="14816"/>
                  <a:pt x="53491" y="14488"/>
                </a:cubicBezTo>
                <a:cubicBezTo>
                  <a:pt x="53141" y="14138"/>
                  <a:pt x="52551" y="14379"/>
                  <a:pt x="52551" y="14859"/>
                </a:cubicBezTo>
                <a:cubicBezTo>
                  <a:pt x="52551" y="15165"/>
                  <a:pt x="52792" y="15406"/>
                  <a:pt x="53098" y="15406"/>
                </a:cubicBezTo>
                <a:close/>
                <a:moveTo>
                  <a:pt x="48268" y="15340"/>
                </a:moveTo>
                <a:cubicBezTo>
                  <a:pt x="48684" y="15340"/>
                  <a:pt x="48902" y="14838"/>
                  <a:pt x="48596" y="14532"/>
                </a:cubicBezTo>
                <a:cubicBezTo>
                  <a:pt x="48312" y="14248"/>
                  <a:pt x="47810" y="14444"/>
                  <a:pt x="47810" y="14881"/>
                </a:cubicBezTo>
                <a:cubicBezTo>
                  <a:pt x="47788" y="15144"/>
                  <a:pt x="48006" y="15340"/>
                  <a:pt x="48268" y="15340"/>
                </a:cubicBezTo>
                <a:close/>
                <a:moveTo>
                  <a:pt x="43439" y="15275"/>
                </a:moveTo>
                <a:cubicBezTo>
                  <a:pt x="43789" y="15275"/>
                  <a:pt x="43986" y="14838"/>
                  <a:pt x="43724" y="14597"/>
                </a:cubicBezTo>
                <a:cubicBezTo>
                  <a:pt x="43483" y="14335"/>
                  <a:pt x="43046" y="14510"/>
                  <a:pt x="43046" y="14881"/>
                </a:cubicBezTo>
                <a:cubicBezTo>
                  <a:pt x="43046" y="15100"/>
                  <a:pt x="43221" y="15275"/>
                  <a:pt x="43439" y="15275"/>
                </a:cubicBezTo>
                <a:close/>
                <a:moveTo>
                  <a:pt x="38610" y="15187"/>
                </a:moveTo>
                <a:cubicBezTo>
                  <a:pt x="38894" y="15187"/>
                  <a:pt x="39047" y="14838"/>
                  <a:pt x="38851" y="14641"/>
                </a:cubicBezTo>
                <a:cubicBezTo>
                  <a:pt x="38654" y="14444"/>
                  <a:pt x="38305" y="14575"/>
                  <a:pt x="38305" y="14859"/>
                </a:cubicBezTo>
                <a:cubicBezTo>
                  <a:pt x="38305" y="15034"/>
                  <a:pt x="38436" y="15187"/>
                  <a:pt x="38610" y="15187"/>
                </a:cubicBezTo>
                <a:close/>
                <a:moveTo>
                  <a:pt x="33803" y="15100"/>
                </a:moveTo>
                <a:cubicBezTo>
                  <a:pt x="33912" y="15100"/>
                  <a:pt x="34022" y="14991"/>
                  <a:pt x="34022" y="14859"/>
                </a:cubicBezTo>
                <a:cubicBezTo>
                  <a:pt x="34000" y="14597"/>
                  <a:pt x="33585" y="14597"/>
                  <a:pt x="33563" y="14859"/>
                </a:cubicBezTo>
                <a:cubicBezTo>
                  <a:pt x="33563" y="14991"/>
                  <a:pt x="33672" y="15100"/>
                  <a:pt x="33803" y="15100"/>
                </a:cubicBezTo>
                <a:close/>
                <a:moveTo>
                  <a:pt x="28974" y="15012"/>
                </a:moveTo>
                <a:cubicBezTo>
                  <a:pt x="29040" y="15012"/>
                  <a:pt x="29105" y="14947"/>
                  <a:pt x="29105" y="14859"/>
                </a:cubicBezTo>
                <a:cubicBezTo>
                  <a:pt x="29105" y="14663"/>
                  <a:pt x="28821" y="14663"/>
                  <a:pt x="28821" y="14859"/>
                </a:cubicBezTo>
                <a:cubicBezTo>
                  <a:pt x="28821" y="14947"/>
                  <a:pt x="28887" y="15012"/>
                  <a:pt x="28974" y="15012"/>
                </a:cubicBezTo>
                <a:close/>
                <a:moveTo>
                  <a:pt x="24145" y="14925"/>
                </a:moveTo>
                <a:cubicBezTo>
                  <a:pt x="24211" y="14947"/>
                  <a:pt x="24211" y="14794"/>
                  <a:pt x="24145" y="14816"/>
                </a:cubicBezTo>
                <a:cubicBezTo>
                  <a:pt x="24080" y="14794"/>
                  <a:pt x="24080" y="14947"/>
                  <a:pt x="24145" y="14925"/>
                </a:cubicBezTo>
                <a:close/>
                <a:moveTo>
                  <a:pt x="125467" y="10074"/>
                </a:moveTo>
                <a:cubicBezTo>
                  <a:pt x="125489" y="10074"/>
                  <a:pt x="125511" y="10074"/>
                  <a:pt x="125511" y="10052"/>
                </a:cubicBezTo>
                <a:cubicBezTo>
                  <a:pt x="125511" y="10030"/>
                  <a:pt x="125489" y="10009"/>
                  <a:pt x="125467" y="10009"/>
                </a:cubicBezTo>
                <a:cubicBezTo>
                  <a:pt x="125446" y="10009"/>
                  <a:pt x="125424" y="10030"/>
                  <a:pt x="125446" y="10052"/>
                </a:cubicBezTo>
                <a:cubicBezTo>
                  <a:pt x="125446" y="10074"/>
                  <a:pt x="125446" y="10074"/>
                  <a:pt x="125467" y="10074"/>
                </a:cubicBezTo>
                <a:close/>
                <a:moveTo>
                  <a:pt x="120638" y="10183"/>
                </a:moveTo>
                <a:cubicBezTo>
                  <a:pt x="120857" y="10183"/>
                  <a:pt x="120507" y="9834"/>
                  <a:pt x="120507" y="10052"/>
                </a:cubicBezTo>
                <a:cubicBezTo>
                  <a:pt x="120507" y="10118"/>
                  <a:pt x="120573" y="10183"/>
                  <a:pt x="120638" y="10183"/>
                </a:cubicBezTo>
                <a:close/>
                <a:moveTo>
                  <a:pt x="115831" y="10271"/>
                </a:moveTo>
                <a:cubicBezTo>
                  <a:pt x="115941" y="10271"/>
                  <a:pt x="116050" y="10183"/>
                  <a:pt x="116050" y="10052"/>
                </a:cubicBezTo>
                <a:cubicBezTo>
                  <a:pt x="116050" y="9877"/>
                  <a:pt x="115809" y="9768"/>
                  <a:pt x="115678" y="9899"/>
                </a:cubicBezTo>
                <a:cubicBezTo>
                  <a:pt x="115547" y="10052"/>
                  <a:pt x="115635" y="10271"/>
                  <a:pt x="115831" y="10271"/>
                </a:cubicBezTo>
                <a:close/>
                <a:moveTo>
                  <a:pt x="111002" y="10336"/>
                </a:moveTo>
                <a:cubicBezTo>
                  <a:pt x="111243" y="10336"/>
                  <a:pt x="111374" y="10052"/>
                  <a:pt x="111199" y="9877"/>
                </a:cubicBezTo>
                <a:cubicBezTo>
                  <a:pt x="111024" y="9703"/>
                  <a:pt x="110740" y="9812"/>
                  <a:pt x="110740" y="10074"/>
                </a:cubicBezTo>
                <a:cubicBezTo>
                  <a:pt x="110740" y="10227"/>
                  <a:pt x="110849" y="10336"/>
                  <a:pt x="111002" y="10336"/>
                </a:cubicBezTo>
                <a:close/>
                <a:moveTo>
                  <a:pt x="106173" y="10402"/>
                </a:moveTo>
                <a:cubicBezTo>
                  <a:pt x="106479" y="10402"/>
                  <a:pt x="106654" y="10030"/>
                  <a:pt x="106435" y="9812"/>
                </a:cubicBezTo>
                <a:cubicBezTo>
                  <a:pt x="106195" y="9593"/>
                  <a:pt x="105824" y="9746"/>
                  <a:pt x="105824" y="10052"/>
                </a:cubicBezTo>
                <a:cubicBezTo>
                  <a:pt x="105824" y="10249"/>
                  <a:pt x="105977" y="10402"/>
                  <a:pt x="106173" y="10402"/>
                </a:cubicBezTo>
                <a:close/>
                <a:moveTo>
                  <a:pt x="101344" y="10467"/>
                </a:moveTo>
                <a:cubicBezTo>
                  <a:pt x="101716" y="10489"/>
                  <a:pt x="101912" y="10052"/>
                  <a:pt x="101672" y="9768"/>
                </a:cubicBezTo>
                <a:cubicBezTo>
                  <a:pt x="101410" y="9506"/>
                  <a:pt x="100951" y="9681"/>
                  <a:pt x="100951" y="10052"/>
                </a:cubicBezTo>
                <a:cubicBezTo>
                  <a:pt x="100951" y="10271"/>
                  <a:pt x="101126" y="10467"/>
                  <a:pt x="101366" y="10467"/>
                </a:cubicBezTo>
                <a:close/>
                <a:moveTo>
                  <a:pt x="96537" y="10511"/>
                </a:moveTo>
                <a:cubicBezTo>
                  <a:pt x="96930" y="10511"/>
                  <a:pt x="97127" y="10030"/>
                  <a:pt x="96843" y="9725"/>
                </a:cubicBezTo>
                <a:cubicBezTo>
                  <a:pt x="96559" y="9440"/>
                  <a:pt x="96078" y="9659"/>
                  <a:pt x="96078" y="10052"/>
                </a:cubicBezTo>
                <a:cubicBezTo>
                  <a:pt x="96078" y="10315"/>
                  <a:pt x="96275" y="10511"/>
                  <a:pt x="96537" y="10511"/>
                </a:cubicBezTo>
                <a:close/>
                <a:moveTo>
                  <a:pt x="91708" y="10555"/>
                </a:moveTo>
                <a:cubicBezTo>
                  <a:pt x="92145" y="10555"/>
                  <a:pt x="92363" y="10009"/>
                  <a:pt x="92036" y="9703"/>
                </a:cubicBezTo>
                <a:cubicBezTo>
                  <a:pt x="91730" y="9397"/>
                  <a:pt x="91205" y="9615"/>
                  <a:pt x="91205" y="10052"/>
                </a:cubicBezTo>
                <a:cubicBezTo>
                  <a:pt x="91205" y="10336"/>
                  <a:pt x="91424" y="10555"/>
                  <a:pt x="91708" y="10555"/>
                </a:cubicBezTo>
                <a:close/>
                <a:moveTo>
                  <a:pt x="86879" y="10577"/>
                </a:moveTo>
                <a:cubicBezTo>
                  <a:pt x="87338" y="10577"/>
                  <a:pt x="87578" y="10009"/>
                  <a:pt x="87250" y="9681"/>
                </a:cubicBezTo>
                <a:cubicBezTo>
                  <a:pt x="86923" y="9353"/>
                  <a:pt x="86354" y="9593"/>
                  <a:pt x="86354" y="10052"/>
                </a:cubicBezTo>
                <a:cubicBezTo>
                  <a:pt x="86354" y="10336"/>
                  <a:pt x="86595" y="10577"/>
                  <a:pt x="86879" y="10577"/>
                </a:cubicBezTo>
                <a:close/>
                <a:moveTo>
                  <a:pt x="82050" y="10599"/>
                </a:moveTo>
                <a:cubicBezTo>
                  <a:pt x="82531" y="10599"/>
                  <a:pt x="82771" y="10009"/>
                  <a:pt x="82443" y="9659"/>
                </a:cubicBezTo>
                <a:cubicBezTo>
                  <a:pt x="82094" y="9331"/>
                  <a:pt x="81504" y="9572"/>
                  <a:pt x="81504" y="10052"/>
                </a:cubicBezTo>
                <a:cubicBezTo>
                  <a:pt x="81504" y="10358"/>
                  <a:pt x="81744" y="10599"/>
                  <a:pt x="82050" y="10599"/>
                </a:cubicBezTo>
                <a:close/>
                <a:moveTo>
                  <a:pt x="77221" y="10599"/>
                </a:moveTo>
                <a:cubicBezTo>
                  <a:pt x="77702" y="10599"/>
                  <a:pt x="77942" y="10009"/>
                  <a:pt x="77614" y="9659"/>
                </a:cubicBezTo>
                <a:cubicBezTo>
                  <a:pt x="77265" y="9331"/>
                  <a:pt x="76675" y="9572"/>
                  <a:pt x="76675" y="10052"/>
                </a:cubicBezTo>
                <a:cubicBezTo>
                  <a:pt x="76675" y="10358"/>
                  <a:pt x="76915" y="10599"/>
                  <a:pt x="77221" y="10599"/>
                </a:cubicBezTo>
                <a:close/>
                <a:moveTo>
                  <a:pt x="72392" y="10599"/>
                </a:moveTo>
                <a:cubicBezTo>
                  <a:pt x="72894" y="10599"/>
                  <a:pt x="73135" y="10009"/>
                  <a:pt x="72785" y="9659"/>
                </a:cubicBezTo>
                <a:cubicBezTo>
                  <a:pt x="72436" y="9331"/>
                  <a:pt x="71846" y="9572"/>
                  <a:pt x="71846" y="10052"/>
                </a:cubicBezTo>
                <a:cubicBezTo>
                  <a:pt x="71846" y="10358"/>
                  <a:pt x="72086" y="10599"/>
                  <a:pt x="72392" y="10599"/>
                </a:cubicBezTo>
                <a:close/>
                <a:moveTo>
                  <a:pt x="67563" y="10577"/>
                </a:moveTo>
                <a:cubicBezTo>
                  <a:pt x="68044" y="10577"/>
                  <a:pt x="68262" y="10030"/>
                  <a:pt x="67934" y="9703"/>
                </a:cubicBezTo>
                <a:cubicBezTo>
                  <a:pt x="67606" y="9375"/>
                  <a:pt x="67038" y="9593"/>
                  <a:pt x="67038" y="10074"/>
                </a:cubicBezTo>
                <a:cubicBezTo>
                  <a:pt x="67060" y="10358"/>
                  <a:pt x="67279" y="10577"/>
                  <a:pt x="67563" y="10577"/>
                </a:cubicBezTo>
                <a:close/>
                <a:moveTo>
                  <a:pt x="62756" y="10555"/>
                </a:moveTo>
                <a:cubicBezTo>
                  <a:pt x="63193" y="10555"/>
                  <a:pt x="63411" y="10009"/>
                  <a:pt x="63083" y="9703"/>
                </a:cubicBezTo>
                <a:cubicBezTo>
                  <a:pt x="62777" y="9397"/>
                  <a:pt x="62253" y="9615"/>
                  <a:pt x="62253" y="10052"/>
                </a:cubicBezTo>
                <a:cubicBezTo>
                  <a:pt x="62253" y="10315"/>
                  <a:pt x="62472" y="10555"/>
                  <a:pt x="62756" y="10555"/>
                </a:cubicBezTo>
                <a:close/>
                <a:moveTo>
                  <a:pt x="57927" y="10511"/>
                </a:moveTo>
                <a:cubicBezTo>
                  <a:pt x="58320" y="10511"/>
                  <a:pt x="58538" y="10009"/>
                  <a:pt x="58254" y="9725"/>
                </a:cubicBezTo>
                <a:cubicBezTo>
                  <a:pt x="57948" y="9440"/>
                  <a:pt x="57468" y="9637"/>
                  <a:pt x="57468" y="10052"/>
                </a:cubicBezTo>
                <a:cubicBezTo>
                  <a:pt x="57468" y="10293"/>
                  <a:pt x="57664" y="10511"/>
                  <a:pt x="57927" y="10511"/>
                </a:cubicBezTo>
                <a:close/>
                <a:moveTo>
                  <a:pt x="53098" y="10446"/>
                </a:moveTo>
                <a:cubicBezTo>
                  <a:pt x="53578" y="10402"/>
                  <a:pt x="53578" y="9681"/>
                  <a:pt x="53098" y="9659"/>
                </a:cubicBezTo>
                <a:cubicBezTo>
                  <a:pt x="52508" y="9593"/>
                  <a:pt x="52508" y="10489"/>
                  <a:pt x="53098" y="10446"/>
                </a:cubicBezTo>
                <a:close/>
                <a:moveTo>
                  <a:pt x="48268" y="10402"/>
                </a:moveTo>
                <a:cubicBezTo>
                  <a:pt x="48574" y="10402"/>
                  <a:pt x="48749" y="10030"/>
                  <a:pt x="48509" y="9812"/>
                </a:cubicBezTo>
                <a:cubicBezTo>
                  <a:pt x="48290" y="9572"/>
                  <a:pt x="47919" y="9746"/>
                  <a:pt x="47919" y="10052"/>
                </a:cubicBezTo>
                <a:cubicBezTo>
                  <a:pt x="47919" y="10249"/>
                  <a:pt x="48072" y="10402"/>
                  <a:pt x="48268" y="10402"/>
                </a:cubicBezTo>
                <a:close/>
                <a:moveTo>
                  <a:pt x="43439" y="10336"/>
                </a:moveTo>
                <a:cubicBezTo>
                  <a:pt x="43680" y="10336"/>
                  <a:pt x="43811" y="10030"/>
                  <a:pt x="43636" y="9856"/>
                </a:cubicBezTo>
                <a:cubicBezTo>
                  <a:pt x="43461" y="9703"/>
                  <a:pt x="43177" y="9812"/>
                  <a:pt x="43177" y="10052"/>
                </a:cubicBezTo>
                <a:cubicBezTo>
                  <a:pt x="43177" y="10205"/>
                  <a:pt x="43287" y="10336"/>
                  <a:pt x="43439" y="10336"/>
                </a:cubicBezTo>
                <a:close/>
                <a:moveTo>
                  <a:pt x="38610" y="10249"/>
                </a:moveTo>
                <a:cubicBezTo>
                  <a:pt x="38807" y="10249"/>
                  <a:pt x="38894" y="10030"/>
                  <a:pt x="38763" y="9899"/>
                </a:cubicBezTo>
                <a:cubicBezTo>
                  <a:pt x="38632" y="9768"/>
                  <a:pt x="38414" y="9877"/>
                  <a:pt x="38414" y="10052"/>
                </a:cubicBezTo>
                <a:cubicBezTo>
                  <a:pt x="38414" y="10162"/>
                  <a:pt x="38501" y="10249"/>
                  <a:pt x="38610" y="10249"/>
                </a:cubicBezTo>
                <a:close/>
                <a:moveTo>
                  <a:pt x="33781" y="10162"/>
                </a:moveTo>
                <a:cubicBezTo>
                  <a:pt x="33869" y="10162"/>
                  <a:pt x="33912" y="10118"/>
                  <a:pt x="33912" y="10052"/>
                </a:cubicBezTo>
                <a:cubicBezTo>
                  <a:pt x="33891" y="9921"/>
                  <a:pt x="33694" y="9921"/>
                  <a:pt x="33672" y="10052"/>
                </a:cubicBezTo>
                <a:cubicBezTo>
                  <a:pt x="33672" y="10118"/>
                  <a:pt x="33716" y="10183"/>
                  <a:pt x="33781" y="10162"/>
                </a:cubicBezTo>
                <a:close/>
                <a:moveTo>
                  <a:pt x="28974" y="10096"/>
                </a:moveTo>
                <a:cubicBezTo>
                  <a:pt x="28996" y="10096"/>
                  <a:pt x="28996" y="10074"/>
                  <a:pt x="28996" y="10052"/>
                </a:cubicBezTo>
                <a:cubicBezTo>
                  <a:pt x="28996" y="10009"/>
                  <a:pt x="28931" y="10009"/>
                  <a:pt x="28931" y="10052"/>
                </a:cubicBezTo>
                <a:cubicBezTo>
                  <a:pt x="28931" y="10074"/>
                  <a:pt x="28952" y="10096"/>
                  <a:pt x="28974" y="10096"/>
                </a:cubicBezTo>
                <a:close/>
                <a:moveTo>
                  <a:pt x="120660" y="5245"/>
                </a:moveTo>
                <a:cubicBezTo>
                  <a:pt x="120660" y="5245"/>
                  <a:pt x="120682" y="5245"/>
                  <a:pt x="120682" y="5223"/>
                </a:cubicBezTo>
                <a:cubicBezTo>
                  <a:pt x="120682" y="5201"/>
                  <a:pt x="120660" y="5201"/>
                  <a:pt x="120660" y="5201"/>
                </a:cubicBezTo>
                <a:cubicBezTo>
                  <a:pt x="120638" y="5201"/>
                  <a:pt x="120638" y="5201"/>
                  <a:pt x="120638" y="5223"/>
                </a:cubicBezTo>
                <a:cubicBezTo>
                  <a:pt x="120617" y="5245"/>
                  <a:pt x="120638" y="5245"/>
                  <a:pt x="120660" y="5245"/>
                </a:cubicBezTo>
                <a:close/>
                <a:moveTo>
                  <a:pt x="115831" y="5311"/>
                </a:moveTo>
                <a:cubicBezTo>
                  <a:pt x="115962" y="5311"/>
                  <a:pt x="115962" y="5136"/>
                  <a:pt x="115831" y="5136"/>
                </a:cubicBezTo>
                <a:cubicBezTo>
                  <a:pt x="115700" y="5136"/>
                  <a:pt x="115700" y="5311"/>
                  <a:pt x="115831" y="5311"/>
                </a:cubicBezTo>
                <a:close/>
                <a:moveTo>
                  <a:pt x="111002" y="5398"/>
                </a:moveTo>
                <a:cubicBezTo>
                  <a:pt x="111090" y="5398"/>
                  <a:pt x="111155" y="5311"/>
                  <a:pt x="111155" y="5223"/>
                </a:cubicBezTo>
                <a:cubicBezTo>
                  <a:pt x="111155" y="5136"/>
                  <a:pt x="111090" y="5070"/>
                  <a:pt x="111002" y="5070"/>
                </a:cubicBezTo>
                <a:cubicBezTo>
                  <a:pt x="110915" y="5070"/>
                  <a:pt x="110849" y="5136"/>
                  <a:pt x="110849" y="5223"/>
                </a:cubicBezTo>
                <a:cubicBezTo>
                  <a:pt x="110849" y="5311"/>
                  <a:pt x="110915" y="5398"/>
                  <a:pt x="111002" y="5398"/>
                </a:cubicBezTo>
                <a:close/>
                <a:moveTo>
                  <a:pt x="106173" y="5442"/>
                </a:moveTo>
                <a:cubicBezTo>
                  <a:pt x="106304" y="5464"/>
                  <a:pt x="106392" y="5354"/>
                  <a:pt x="106392" y="5223"/>
                </a:cubicBezTo>
                <a:cubicBezTo>
                  <a:pt x="106392" y="4917"/>
                  <a:pt x="105955" y="4917"/>
                  <a:pt x="105955" y="5223"/>
                </a:cubicBezTo>
                <a:cubicBezTo>
                  <a:pt x="105955" y="5354"/>
                  <a:pt x="106042" y="5464"/>
                  <a:pt x="106173" y="5442"/>
                </a:cubicBezTo>
                <a:close/>
                <a:moveTo>
                  <a:pt x="101344" y="5507"/>
                </a:moveTo>
                <a:cubicBezTo>
                  <a:pt x="101585" y="5507"/>
                  <a:pt x="101716" y="5223"/>
                  <a:pt x="101541" y="5048"/>
                </a:cubicBezTo>
                <a:cubicBezTo>
                  <a:pt x="101366" y="4874"/>
                  <a:pt x="101082" y="4983"/>
                  <a:pt x="101082" y="5245"/>
                </a:cubicBezTo>
                <a:cubicBezTo>
                  <a:pt x="101082" y="5376"/>
                  <a:pt x="101191" y="5507"/>
                  <a:pt x="101344" y="5507"/>
                </a:cubicBezTo>
                <a:close/>
                <a:moveTo>
                  <a:pt x="96515" y="5551"/>
                </a:moveTo>
                <a:cubicBezTo>
                  <a:pt x="96821" y="5551"/>
                  <a:pt x="96952" y="5201"/>
                  <a:pt x="96755" y="5005"/>
                </a:cubicBezTo>
                <a:cubicBezTo>
                  <a:pt x="96559" y="4786"/>
                  <a:pt x="96209" y="4939"/>
                  <a:pt x="96209" y="5223"/>
                </a:cubicBezTo>
                <a:cubicBezTo>
                  <a:pt x="96209" y="5398"/>
                  <a:pt x="96340" y="5551"/>
                  <a:pt x="96515" y="5551"/>
                </a:cubicBezTo>
                <a:close/>
                <a:moveTo>
                  <a:pt x="91708" y="5595"/>
                </a:moveTo>
                <a:cubicBezTo>
                  <a:pt x="92014" y="5595"/>
                  <a:pt x="92189" y="5201"/>
                  <a:pt x="91948" y="4961"/>
                </a:cubicBezTo>
                <a:cubicBezTo>
                  <a:pt x="91730" y="4743"/>
                  <a:pt x="91336" y="4895"/>
                  <a:pt x="91336" y="5223"/>
                </a:cubicBezTo>
                <a:cubicBezTo>
                  <a:pt x="91336" y="5420"/>
                  <a:pt x="91489" y="5595"/>
                  <a:pt x="91708" y="5595"/>
                </a:cubicBezTo>
                <a:close/>
                <a:moveTo>
                  <a:pt x="86879" y="5617"/>
                </a:moveTo>
                <a:cubicBezTo>
                  <a:pt x="87207" y="5595"/>
                  <a:pt x="87381" y="5180"/>
                  <a:pt x="87141" y="4939"/>
                </a:cubicBezTo>
                <a:cubicBezTo>
                  <a:pt x="86879" y="4699"/>
                  <a:pt x="86486" y="4874"/>
                  <a:pt x="86486" y="5223"/>
                </a:cubicBezTo>
                <a:cubicBezTo>
                  <a:pt x="86486" y="5442"/>
                  <a:pt x="86639" y="5617"/>
                  <a:pt x="86857" y="5617"/>
                </a:cubicBezTo>
                <a:close/>
                <a:moveTo>
                  <a:pt x="82050" y="5617"/>
                </a:moveTo>
                <a:cubicBezTo>
                  <a:pt x="82399" y="5617"/>
                  <a:pt x="82574" y="5180"/>
                  <a:pt x="82334" y="4939"/>
                </a:cubicBezTo>
                <a:cubicBezTo>
                  <a:pt x="82072" y="4677"/>
                  <a:pt x="81635" y="4852"/>
                  <a:pt x="81635" y="5223"/>
                </a:cubicBezTo>
                <a:cubicBezTo>
                  <a:pt x="81635" y="5442"/>
                  <a:pt x="81810" y="5638"/>
                  <a:pt x="82050" y="5638"/>
                </a:cubicBezTo>
                <a:close/>
                <a:moveTo>
                  <a:pt x="77221" y="5617"/>
                </a:moveTo>
                <a:cubicBezTo>
                  <a:pt x="77570" y="5617"/>
                  <a:pt x="77767" y="5180"/>
                  <a:pt x="77505" y="4939"/>
                </a:cubicBezTo>
                <a:cubicBezTo>
                  <a:pt x="77243" y="4677"/>
                  <a:pt x="76828" y="4852"/>
                  <a:pt x="76828" y="5223"/>
                </a:cubicBezTo>
                <a:cubicBezTo>
                  <a:pt x="76806" y="5442"/>
                  <a:pt x="77002" y="5638"/>
                  <a:pt x="77221" y="5638"/>
                </a:cubicBezTo>
                <a:close/>
                <a:moveTo>
                  <a:pt x="72392" y="5617"/>
                </a:moveTo>
                <a:cubicBezTo>
                  <a:pt x="72763" y="5617"/>
                  <a:pt x="72938" y="5180"/>
                  <a:pt x="72676" y="4917"/>
                </a:cubicBezTo>
                <a:cubicBezTo>
                  <a:pt x="72414" y="4677"/>
                  <a:pt x="71977" y="4874"/>
                  <a:pt x="71999" y="5223"/>
                </a:cubicBezTo>
                <a:cubicBezTo>
                  <a:pt x="71999" y="5442"/>
                  <a:pt x="72173" y="5638"/>
                  <a:pt x="72392" y="5638"/>
                </a:cubicBezTo>
                <a:close/>
                <a:moveTo>
                  <a:pt x="67563" y="5617"/>
                </a:moveTo>
                <a:cubicBezTo>
                  <a:pt x="67912" y="5617"/>
                  <a:pt x="68087" y="5201"/>
                  <a:pt x="67847" y="4961"/>
                </a:cubicBezTo>
                <a:cubicBezTo>
                  <a:pt x="67606" y="4699"/>
                  <a:pt x="67191" y="4874"/>
                  <a:pt x="67191" y="5223"/>
                </a:cubicBezTo>
                <a:cubicBezTo>
                  <a:pt x="67191" y="5442"/>
                  <a:pt x="67366" y="5617"/>
                  <a:pt x="67563" y="5617"/>
                </a:cubicBezTo>
                <a:close/>
                <a:moveTo>
                  <a:pt x="62734" y="5595"/>
                </a:moveTo>
                <a:cubicBezTo>
                  <a:pt x="63062" y="5595"/>
                  <a:pt x="63236" y="5201"/>
                  <a:pt x="62996" y="4961"/>
                </a:cubicBezTo>
                <a:cubicBezTo>
                  <a:pt x="62777" y="4743"/>
                  <a:pt x="62384" y="4895"/>
                  <a:pt x="62384" y="5223"/>
                </a:cubicBezTo>
                <a:cubicBezTo>
                  <a:pt x="62384" y="5420"/>
                  <a:pt x="62537" y="5595"/>
                  <a:pt x="62734" y="5595"/>
                </a:cubicBezTo>
                <a:close/>
                <a:moveTo>
                  <a:pt x="57927" y="5551"/>
                </a:moveTo>
                <a:cubicBezTo>
                  <a:pt x="58211" y="5551"/>
                  <a:pt x="58342" y="5201"/>
                  <a:pt x="58145" y="5005"/>
                </a:cubicBezTo>
                <a:cubicBezTo>
                  <a:pt x="57948" y="4786"/>
                  <a:pt x="57599" y="4939"/>
                  <a:pt x="57599" y="5223"/>
                </a:cubicBezTo>
                <a:cubicBezTo>
                  <a:pt x="57599" y="5398"/>
                  <a:pt x="57752" y="5551"/>
                  <a:pt x="57927" y="5551"/>
                </a:cubicBezTo>
                <a:close/>
                <a:moveTo>
                  <a:pt x="53098" y="5485"/>
                </a:moveTo>
                <a:cubicBezTo>
                  <a:pt x="53338" y="5485"/>
                  <a:pt x="53469" y="5201"/>
                  <a:pt x="53294" y="5027"/>
                </a:cubicBezTo>
                <a:cubicBezTo>
                  <a:pt x="53119" y="4852"/>
                  <a:pt x="52813" y="4983"/>
                  <a:pt x="52813" y="5223"/>
                </a:cubicBezTo>
                <a:cubicBezTo>
                  <a:pt x="52813" y="5376"/>
                  <a:pt x="52945" y="5485"/>
                  <a:pt x="53098" y="5485"/>
                </a:cubicBezTo>
                <a:close/>
                <a:moveTo>
                  <a:pt x="48268" y="5442"/>
                </a:moveTo>
                <a:cubicBezTo>
                  <a:pt x="48378" y="5442"/>
                  <a:pt x="48487" y="5354"/>
                  <a:pt x="48487" y="5223"/>
                </a:cubicBezTo>
                <a:cubicBezTo>
                  <a:pt x="48487" y="4939"/>
                  <a:pt x="48050" y="4939"/>
                  <a:pt x="48050" y="5223"/>
                </a:cubicBezTo>
                <a:cubicBezTo>
                  <a:pt x="48050" y="5354"/>
                  <a:pt x="48159" y="5442"/>
                  <a:pt x="48268" y="5442"/>
                </a:cubicBezTo>
                <a:close/>
                <a:moveTo>
                  <a:pt x="43439" y="5398"/>
                </a:moveTo>
                <a:cubicBezTo>
                  <a:pt x="43527" y="5398"/>
                  <a:pt x="43614" y="5311"/>
                  <a:pt x="43592" y="5223"/>
                </a:cubicBezTo>
                <a:cubicBezTo>
                  <a:pt x="43636" y="5048"/>
                  <a:pt x="43265" y="5048"/>
                  <a:pt x="43287" y="5223"/>
                </a:cubicBezTo>
                <a:cubicBezTo>
                  <a:pt x="43287" y="5311"/>
                  <a:pt x="43352" y="5398"/>
                  <a:pt x="43439" y="5398"/>
                </a:cubicBezTo>
                <a:close/>
                <a:moveTo>
                  <a:pt x="38610" y="5311"/>
                </a:moveTo>
                <a:cubicBezTo>
                  <a:pt x="38742" y="5311"/>
                  <a:pt x="38545" y="5092"/>
                  <a:pt x="38545" y="5223"/>
                </a:cubicBezTo>
                <a:cubicBezTo>
                  <a:pt x="38545" y="5267"/>
                  <a:pt x="38567" y="5311"/>
                  <a:pt x="38610" y="5311"/>
                </a:cubicBezTo>
                <a:close/>
                <a:moveTo>
                  <a:pt x="33781" y="5245"/>
                </a:moveTo>
                <a:cubicBezTo>
                  <a:pt x="33803" y="5245"/>
                  <a:pt x="33825" y="5245"/>
                  <a:pt x="33825" y="5223"/>
                </a:cubicBezTo>
                <a:cubicBezTo>
                  <a:pt x="33825" y="5201"/>
                  <a:pt x="33803" y="5201"/>
                  <a:pt x="33781" y="5201"/>
                </a:cubicBezTo>
                <a:cubicBezTo>
                  <a:pt x="33781" y="5201"/>
                  <a:pt x="33760" y="5201"/>
                  <a:pt x="33760" y="5223"/>
                </a:cubicBezTo>
                <a:cubicBezTo>
                  <a:pt x="33760" y="5245"/>
                  <a:pt x="33781" y="5245"/>
                  <a:pt x="33781" y="5245"/>
                </a:cubicBezTo>
                <a:close/>
                <a:moveTo>
                  <a:pt x="111002" y="438"/>
                </a:moveTo>
                <a:cubicBezTo>
                  <a:pt x="111024" y="438"/>
                  <a:pt x="111046" y="416"/>
                  <a:pt x="111046" y="394"/>
                </a:cubicBezTo>
                <a:cubicBezTo>
                  <a:pt x="111046" y="351"/>
                  <a:pt x="110959" y="351"/>
                  <a:pt x="110959" y="394"/>
                </a:cubicBezTo>
                <a:cubicBezTo>
                  <a:pt x="110959" y="416"/>
                  <a:pt x="110980" y="438"/>
                  <a:pt x="111002" y="438"/>
                </a:cubicBezTo>
                <a:close/>
                <a:moveTo>
                  <a:pt x="106173" y="503"/>
                </a:moveTo>
                <a:cubicBezTo>
                  <a:pt x="106217" y="503"/>
                  <a:pt x="106261" y="460"/>
                  <a:pt x="106261" y="394"/>
                </a:cubicBezTo>
                <a:cubicBezTo>
                  <a:pt x="106261" y="285"/>
                  <a:pt x="106086" y="285"/>
                  <a:pt x="106086" y="394"/>
                </a:cubicBezTo>
                <a:cubicBezTo>
                  <a:pt x="106086" y="460"/>
                  <a:pt x="106130" y="503"/>
                  <a:pt x="106173" y="503"/>
                </a:cubicBezTo>
                <a:close/>
                <a:moveTo>
                  <a:pt x="101344" y="547"/>
                </a:moveTo>
                <a:cubicBezTo>
                  <a:pt x="101541" y="547"/>
                  <a:pt x="101541" y="263"/>
                  <a:pt x="101344" y="263"/>
                </a:cubicBezTo>
                <a:cubicBezTo>
                  <a:pt x="101148" y="241"/>
                  <a:pt x="101148" y="547"/>
                  <a:pt x="101344" y="547"/>
                </a:cubicBezTo>
                <a:close/>
                <a:moveTo>
                  <a:pt x="96537" y="591"/>
                </a:moveTo>
                <a:cubicBezTo>
                  <a:pt x="96690" y="591"/>
                  <a:pt x="96777" y="394"/>
                  <a:pt x="96668" y="263"/>
                </a:cubicBezTo>
                <a:cubicBezTo>
                  <a:pt x="96537" y="154"/>
                  <a:pt x="96340" y="241"/>
                  <a:pt x="96340" y="394"/>
                </a:cubicBezTo>
                <a:cubicBezTo>
                  <a:pt x="96340" y="503"/>
                  <a:pt x="96428" y="591"/>
                  <a:pt x="96537" y="591"/>
                </a:cubicBezTo>
                <a:close/>
                <a:moveTo>
                  <a:pt x="91708" y="635"/>
                </a:moveTo>
                <a:cubicBezTo>
                  <a:pt x="91992" y="635"/>
                  <a:pt x="91992" y="176"/>
                  <a:pt x="91708" y="176"/>
                </a:cubicBezTo>
                <a:cubicBezTo>
                  <a:pt x="91402" y="176"/>
                  <a:pt x="91402" y="635"/>
                  <a:pt x="91708" y="635"/>
                </a:cubicBezTo>
                <a:close/>
                <a:moveTo>
                  <a:pt x="86879" y="635"/>
                </a:moveTo>
                <a:cubicBezTo>
                  <a:pt x="87097" y="635"/>
                  <a:pt x="87185" y="372"/>
                  <a:pt x="87032" y="219"/>
                </a:cubicBezTo>
                <a:cubicBezTo>
                  <a:pt x="86879" y="66"/>
                  <a:pt x="86639" y="176"/>
                  <a:pt x="86639" y="394"/>
                </a:cubicBezTo>
                <a:cubicBezTo>
                  <a:pt x="86639" y="525"/>
                  <a:pt x="86748" y="635"/>
                  <a:pt x="86879" y="635"/>
                </a:cubicBezTo>
                <a:close/>
                <a:moveTo>
                  <a:pt x="82050" y="635"/>
                </a:moveTo>
                <a:cubicBezTo>
                  <a:pt x="82181" y="635"/>
                  <a:pt x="82312" y="525"/>
                  <a:pt x="82312" y="394"/>
                </a:cubicBezTo>
                <a:cubicBezTo>
                  <a:pt x="82334" y="1"/>
                  <a:pt x="81744" y="1"/>
                  <a:pt x="81788" y="394"/>
                </a:cubicBezTo>
                <a:cubicBezTo>
                  <a:pt x="81788" y="525"/>
                  <a:pt x="81919" y="635"/>
                  <a:pt x="82050" y="635"/>
                </a:cubicBezTo>
                <a:close/>
                <a:moveTo>
                  <a:pt x="77221" y="635"/>
                </a:moveTo>
                <a:cubicBezTo>
                  <a:pt x="77592" y="635"/>
                  <a:pt x="77592" y="88"/>
                  <a:pt x="77221" y="88"/>
                </a:cubicBezTo>
                <a:cubicBezTo>
                  <a:pt x="76849" y="88"/>
                  <a:pt x="76849" y="635"/>
                  <a:pt x="77221" y="635"/>
                </a:cubicBezTo>
                <a:close/>
                <a:moveTo>
                  <a:pt x="72392" y="635"/>
                </a:moveTo>
                <a:cubicBezTo>
                  <a:pt x="72545" y="635"/>
                  <a:pt x="72654" y="525"/>
                  <a:pt x="72654" y="394"/>
                </a:cubicBezTo>
                <a:cubicBezTo>
                  <a:pt x="72654" y="154"/>
                  <a:pt x="72370" y="45"/>
                  <a:pt x="72217" y="198"/>
                </a:cubicBezTo>
                <a:cubicBezTo>
                  <a:pt x="72042" y="372"/>
                  <a:pt x="72173" y="635"/>
                  <a:pt x="72392" y="635"/>
                </a:cubicBezTo>
                <a:close/>
                <a:moveTo>
                  <a:pt x="67563" y="635"/>
                </a:moveTo>
                <a:cubicBezTo>
                  <a:pt x="67891" y="635"/>
                  <a:pt x="67891" y="154"/>
                  <a:pt x="67563" y="154"/>
                </a:cubicBezTo>
                <a:cubicBezTo>
                  <a:pt x="67257" y="154"/>
                  <a:pt x="67257" y="635"/>
                  <a:pt x="67563" y="635"/>
                </a:cubicBezTo>
                <a:close/>
                <a:moveTo>
                  <a:pt x="62734" y="591"/>
                </a:moveTo>
                <a:cubicBezTo>
                  <a:pt x="62930" y="591"/>
                  <a:pt x="63040" y="372"/>
                  <a:pt x="62887" y="241"/>
                </a:cubicBezTo>
                <a:cubicBezTo>
                  <a:pt x="62756" y="110"/>
                  <a:pt x="62537" y="198"/>
                  <a:pt x="62537" y="394"/>
                </a:cubicBezTo>
                <a:cubicBezTo>
                  <a:pt x="62537" y="503"/>
                  <a:pt x="62624" y="591"/>
                  <a:pt x="62734" y="591"/>
                </a:cubicBezTo>
                <a:close/>
                <a:moveTo>
                  <a:pt x="57927" y="569"/>
                </a:moveTo>
                <a:cubicBezTo>
                  <a:pt x="58080" y="569"/>
                  <a:pt x="58167" y="372"/>
                  <a:pt x="58058" y="263"/>
                </a:cubicBezTo>
                <a:cubicBezTo>
                  <a:pt x="57927" y="132"/>
                  <a:pt x="57730" y="219"/>
                  <a:pt x="57730" y="394"/>
                </a:cubicBezTo>
                <a:cubicBezTo>
                  <a:pt x="57730" y="482"/>
                  <a:pt x="57817" y="569"/>
                  <a:pt x="57927" y="569"/>
                </a:cubicBezTo>
                <a:close/>
                <a:moveTo>
                  <a:pt x="53098" y="525"/>
                </a:moveTo>
                <a:cubicBezTo>
                  <a:pt x="53338" y="525"/>
                  <a:pt x="52945" y="154"/>
                  <a:pt x="52945" y="394"/>
                </a:cubicBezTo>
                <a:cubicBezTo>
                  <a:pt x="52945" y="460"/>
                  <a:pt x="53010" y="525"/>
                  <a:pt x="53098" y="525"/>
                </a:cubicBezTo>
                <a:close/>
                <a:moveTo>
                  <a:pt x="48268" y="482"/>
                </a:moveTo>
                <a:cubicBezTo>
                  <a:pt x="48312" y="482"/>
                  <a:pt x="48356" y="438"/>
                  <a:pt x="48356" y="394"/>
                </a:cubicBezTo>
                <a:cubicBezTo>
                  <a:pt x="48356" y="329"/>
                  <a:pt x="48312" y="285"/>
                  <a:pt x="48268" y="285"/>
                </a:cubicBezTo>
                <a:cubicBezTo>
                  <a:pt x="48225" y="285"/>
                  <a:pt x="48181" y="329"/>
                  <a:pt x="48181" y="394"/>
                </a:cubicBezTo>
                <a:cubicBezTo>
                  <a:pt x="48181" y="438"/>
                  <a:pt x="48225" y="482"/>
                  <a:pt x="48268" y="482"/>
                </a:cubicBezTo>
                <a:close/>
                <a:moveTo>
                  <a:pt x="43439" y="438"/>
                </a:moveTo>
                <a:cubicBezTo>
                  <a:pt x="43461" y="438"/>
                  <a:pt x="43483" y="416"/>
                  <a:pt x="43483" y="394"/>
                </a:cubicBezTo>
                <a:cubicBezTo>
                  <a:pt x="43483" y="372"/>
                  <a:pt x="43461" y="351"/>
                  <a:pt x="43439" y="351"/>
                </a:cubicBezTo>
                <a:cubicBezTo>
                  <a:pt x="43418" y="351"/>
                  <a:pt x="43396" y="372"/>
                  <a:pt x="43396" y="394"/>
                </a:cubicBezTo>
                <a:cubicBezTo>
                  <a:pt x="43396" y="416"/>
                  <a:pt x="43418" y="438"/>
                  <a:pt x="43439" y="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8"/>
          <p:cNvSpPr/>
          <p:nvPr/>
        </p:nvSpPr>
        <p:spPr>
          <a:xfrm>
            <a:off x="447750" y="225450"/>
            <a:ext cx="8248500" cy="46926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8"/>
          <p:cNvSpPr/>
          <p:nvPr/>
        </p:nvSpPr>
        <p:spPr>
          <a:xfrm>
            <a:off x="453134" y="225450"/>
            <a:ext cx="8238000" cy="385200"/>
          </a:xfrm>
          <a:prstGeom prst="round2SameRect">
            <a:avLst>
              <a:gd name="adj1" fmla="val 34096"/>
              <a:gd name="adj2" fmla="val 0"/>
            </a:avLst>
          </a:prstGeom>
          <a:solidFill>
            <a:srgbClr val="E94F2D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" name="Google Shape;84;p48"/>
          <p:cNvGrpSpPr/>
          <p:nvPr/>
        </p:nvGrpSpPr>
        <p:grpSpPr>
          <a:xfrm>
            <a:off x="600646" y="346247"/>
            <a:ext cx="750477" cy="143376"/>
            <a:chOff x="7841645" y="1419444"/>
            <a:chExt cx="734897" cy="140400"/>
          </a:xfrm>
        </p:grpSpPr>
        <p:sp>
          <p:nvSpPr>
            <p:cNvPr id="85" name="Google Shape;85;p48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8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8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48"/>
          <p:cNvSpPr txBox="1">
            <a:spLocks noGrp="1"/>
          </p:cNvSpPr>
          <p:nvPr>
            <p:ph type="body" idx="1"/>
          </p:nvPr>
        </p:nvSpPr>
        <p:spPr>
          <a:xfrm>
            <a:off x="963000" y="2881525"/>
            <a:ext cx="3260100" cy="10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p48"/>
          <p:cNvSpPr txBox="1">
            <a:spLocks noGrp="1"/>
          </p:cNvSpPr>
          <p:nvPr>
            <p:ph type="body" idx="2"/>
          </p:nvPr>
        </p:nvSpPr>
        <p:spPr>
          <a:xfrm>
            <a:off x="4920850" y="2881525"/>
            <a:ext cx="3260100" cy="10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0" name="Google Shape;90;p48"/>
          <p:cNvSpPr txBox="1">
            <a:spLocks noGrp="1"/>
          </p:cNvSpPr>
          <p:nvPr>
            <p:ph type="title"/>
          </p:nvPr>
        </p:nvSpPr>
        <p:spPr>
          <a:xfrm>
            <a:off x="1322350" y="1949450"/>
            <a:ext cx="25413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48"/>
          <p:cNvSpPr txBox="1">
            <a:spLocks noGrp="1"/>
          </p:cNvSpPr>
          <p:nvPr>
            <p:ph type="title" idx="3"/>
          </p:nvPr>
        </p:nvSpPr>
        <p:spPr>
          <a:xfrm>
            <a:off x="5280250" y="1949450"/>
            <a:ext cx="25413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48"/>
          <p:cNvSpPr txBox="1">
            <a:spLocks noGrp="1"/>
          </p:cNvSpPr>
          <p:nvPr>
            <p:ph type="title" idx="4"/>
          </p:nvPr>
        </p:nvSpPr>
        <p:spPr>
          <a:xfrm>
            <a:off x="730200" y="681000"/>
            <a:ext cx="7683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0"/>
          <p:cNvSpPr/>
          <p:nvPr/>
        </p:nvSpPr>
        <p:spPr>
          <a:xfrm>
            <a:off x="4399550" y="610649"/>
            <a:ext cx="7651829" cy="6727369"/>
          </a:xfrm>
          <a:custGeom>
            <a:avLst/>
            <a:gdLst/>
            <a:ahLst/>
            <a:cxnLst/>
            <a:rect l="l" t="t" r="r" b="b"/>
            <a:pathLst>
              <a:path w="154442" h="135783" extrusionOk="0">
                <a:moveTo>
                  <a:pt x="115831" y="135542"/>
                </a:moveTo>
                <a:lnTo>
                  <a:pt x="115831" y="135520"/>
                </a:lnTo>
                <a:lnTo>
                  <a:pt x="115831" y="135520"/>
                </a:lnTo>
                <a:cubicBezTo>
                  <a:pt x="115831" y="135520"/>
                  <a:pt x="115809" y="135520"/>
                  <a:pt x="115809" y="135520"/>
                </a:cubicBezTo>
                <a:close/>
                <a:moveTo>
                  <a:pt x="111002" y="135564"/>
                </a:moveTo>
                <a:cubicBezTo>
                  <a:pt x="111090" y="135564"/>
                  <a:pt x="110959" y="135433"/>
                  <a:pt x="110959" y="135520"/>
                </a:cubicBezTo>
                <a:cubicBezTo>
                  <a:pt x="110959" y="135542"/>
                  <a:pt x="110980" y="135564"/>
                  <a:pt x="111002" y="135564"/>
                </a:cubicBezTo>
                <a:close/>
                <a:moveTo>
                  <a:pt x="106173" y="135629"/>
                </a:moveTo>
                <a:cubicBezTo>
                  <a:pt x="106239" y="135629"/>
                  <a:pt x="106282" y="135586"/>
                  <a:pt x="106282" y="135520"/>
                </a:cubicBezTo>
                <a:cubicBezTo>
                  <a:pt x="106282" y="135367"/>
                  <a:pt x="106064" y="135367"/>
                  <a:pt x="106064" y="135520"/>
                </a:cubicBezTo>
                <a:cubicBezTo>
                  <a:pt x="106064" y="135586"/>
                  <a:pt x="106108" y="135629"/>
                  <a:pt x="106173" y="135629"/>
                </a:cubicBezTo>
                <a:close/>
                <a:moveTo>
                  <a:pt x="101344" y="135673"/>
                </a:moveTo>
                <a:cubicBezTo>
                  <a:pt x="101432" y="135673"/>
                  <a:pt x="101519" y="135608"/>
                  <a:pt x="101519" y="135520"/>
                </a:cubicBezTo>
                <a:cubicBezTo>
                  <a:pt x="101519" y="135433"/>
                  <a:pt x="101432" y="135367"/>
                  <a:pt x="101344" y="135367"/>
                </a:cubicBezTo>
                <a:cubicBezTo>
                  <a:pt x="101257" y="135367"/>
                  <a:pt x="101191" y="135433"/>
                  <a:pt x="101191" y="135520"/>
                </a:cubicBezTo>
                <a:cubicBezTo>
                  <a:pt x="101191" y="135608"/>
                  <a:pt x="101257" y="135673"/>
                  <a:pt x="101344" y="135673"/>
                </a:cubicBezTo>
                <a:close/>
                <a:moveTo>
                  <a:pt x="96537" y="135717"/>
                </a:moveTo>
                <a:cubicBezTo>
                  <a:pt x="96646" y="135717"/>
                  <a:pt x="96734" y="135629"/>
                  <a:pt x="96734" y="135520"/>
                </a:cubicBezTo>
                <a:cubicBezTo>
                  <a:pt x="96690" y="135280"/>
                  <a:pt x="96362" y="135280"/>
                  <a:pt x="96318" y="135520"/>
                </a:cubicBezTo>
                <a:cubicBezTo>
                  <a:pt x="96318" y="135629"/>
                  <a:pt x="96406" y="135717"/>
                  <a:pt x="96537" y="135717"/>
                </a:cubicBezTo>
                <a:close/>
                <a:moveTo>
                  <a:pt x="91708" y="135739"/>
                </a:moveTo>
                <a:cubicBezTo>
                  <a:pt x="91992" y="135739"/>
                  <a:pt x="91992" y="135280"/>
                  <a:pt x="91708" y="135302"/>
                </a:cubicBezTo>
                <a:cubicBezTo>
                  <a:pt x="91402" y="135302"/>
                  <a:pt x="91402" y="135739"/>
                  <a:pt x="91708" y="135739"/>
                </a:cubicBezTo>
                <a:close/>
                <a:moveTo>
                  <a:pt x="86879" y="135782"/>
                </a:moveTo>
                <a:cubicBezTo>
                  <a:pt x="87097" y="135782"/>
                  <a:pt x="87207" y="135498"/>
                  <a:pt x="87054" y="135345"/>
                </a:cubicBezTo>
                <a:cubicBezTo>
                  <a:pt x="86901" y="135170"/>
                  <a:pt x="86617" y="135302"/>
                  <a:pt x="86617" y="135520"/>
                </a:cubicBezTo>
                <a:cubicBezTo>
                  <a:pt x="86617" y="135651"/>
                  <a:pt x="86726" y="135782"/>
                  <a:pt x="86879" y="135782"/>
                </a:cubicBezTo>
                <a:close/>
                <a:moveTo>
                  <a:pt x="82050" y="135782"/>
                </a:moveTo>
                <a:cubicBezTo>
                  <a:pt x="82290" y="135782"/>
                  <a:pt x="82421" y="135476"/>
                  <a:pt x="82247" y="135302"/>
                </a:cubicBezTo>
                <a:cubicBezTo>
                  <a:pt x="82072" y="135127"/>
                  <a:pt x="81766" y="135258"/>
                  <a:pt x="81766" y="135498"/>
                </a:cubicBezTo>
                <a:cubicBezTo>
                  <a:pt x="81766" y="135651"/>
                  <a:pt x="81897" y="135782"/>
                  <a:pt x="82050" y="135782"/>
                </a:cubicBezTo>
                <a:close/>
                <a:moveTo>
                  <a:pt x="77221" y="135782"/>
                </a:moveTo>
                <a:cubicBezTo>
                  <a:pt x="77461" y="135782"/>
                  <a:pt x="77592" y="135498"/>
                  <a:pt x="77418" y="135323"/>
                </a:cubicBezTo>
                <a:cubicBezTo>
                  <a:pt x="77243" y="135149"/>
                  <a:pt x="76937" y="135258"/>
                  <a:pt x="76937" y="135520"/>
                </a:cubicBezTo>
                <a:cubicBezTo>
                  <a:pt x="76937" y="135673"/>
                  <a:pt x="77068" y="135782"/>
                  <a:pt x="77221" y="135782"/>
                </a:cubicBezTo>
                <a:close/>
                <a:moveTo>
                  <a:pt x="72392" y="135782"/>
                </a:moveTo>
                <a:cubicBezTo>
                  <a:pt x="72632" y="135782"/>
                  <a:pt x="72763" y="135476"/>
                  <a:pt x="72588" y="135302"/>
                </a:cubicBezTo>
                <a:cubicBezTo>
                  <a:pt x="72414" y="135127"/>
                  <a:pt x="72130" y="135258"/>
                  <a:pt x="72130" y="135498"/>
                </a:cubicBezTo>
                <a:cubicBezTo>
                  <a:pt x="72130" y="135651"/>
                  <a:pt x="72239" y="135782"/>
                  <a:pt x="72392" y="135782"/>
                </a:cubicBezTo>
                <a:close/>
                <a:moveTo>
                  <a:pt x="67563" y="135782"/>
                </a:moveTo>
                <a:cubicBezTo>
                  <a:pt x="67803" y="135782"/>
                  <a:pt x="67912" y="135498"/>
                  <a:pt x="67759" y="135345"/>
                </a:cubicBezTo>
                <a:cubicBezTo>
                  <a:pt x="67585" y="135170"/>
                  <a:pt x="67322" y="135302"/>
                  <a:pt x="67322" y="135520"/>
                </a:cubicBezTo>
                <a:cubicBezTo>
                  <a:pt x="67322" y="135651"/>
                  <a:pt x="67432" y="135782"/>
                  <a:pt x="67563" y="135782"/>
                </a:cubicBezTo>
                <a:close/>
                <a:moveTo>
                  <a:pt x="62734" y="135739"/>
                </a:moveTo>
                <a:cubicBezTo>
                  <a:pt x="62952" y="135739"/>
                  <a:pt x="63040" y="135498"/>
                  <a:pt x="62909" y="135367"/>
                </a:cubicBezTo>
                <a:cubicBezTo>
                  <a:pt x="62756" y="135214"/>
                  <a:pt x="62515" y="135323"/>
                  <a:pt x="62515" y="135520"/>
                </a:cubicBezTo>
                <a:cubicBezTo>
                  <a:pt x="62515" y="135651"/>
                  <a:pt x="62624" y="135739"/>
                  <a:pt x="62734" y="135739"/>
                </a:cubicBezTo>
                <a:close/>
                <a:moveTo>
                  <a:pt x="57927" y="135717"/>
                </a:moveTo>
                <a:cubicBezTo>
                  <a:pt x="58036" y="135717"/>
                  <a:pt x="58123" y="135629"/>
                  <a:pt x="58123" y="135520"/>
                </a:cubicBezTo>
                <a:cubicBezTo>
                  <a:pt x="58101" y="135280"/>
                  <a:pt x="57752" y="135280"/>
                  <a:pt x="57708" y="135520"/>
                </a:cubicBezTo>
                <a:cubicBezTo>
                  <a:pt x="57708" y="135629"/>
                  <a:pt x="57817" y="135717"/>
                  <a:pt x="57927" y="135717"/>
                </a:cubicBezTo>
                <a:close/>
                <a:moveTo>
                  <a:pt x="53098" y="135673"/>
                </a:moveTo>
                <a:cubicBezTo>
                  <a:pt x="53294" y="135673"/>
                  <a:pt x="53294" y="135367"/>
                  <a:pt x="53098" y="135367"/>
                </a:cubicBezTo>
                <a:cubicBezTo>
                  <a:pt x="52901" y="135367"/>
                  <a:pt x="52901" y="135673"/>
                  <a:pt x="53098" y="135673"/>
                </a:cubicBezTo>
                <a:close/>
                <a:moveTo>
                  <a:pt x="48268" y="135629"/>
                </a:moveTo>
                <a:cubicBezTo>
                  <a:pt x="48334" y="135629"/>
                  <a:pt x="48378" y="135586"/>
                  <a:pt x="48378" y="135520"/>
                </a:cubicBezTo>
                <a:cubicBezTo>
                  <a:pt x="48378" y="135455"/>
                  <a:pt x="48334" y="135411"/>
                  <a:pt x="48268" y="135411"/>
                </a:cubicBezTo>
                <a:cubicBezTo>
                  <a:pt x="48203" y="135411"/>
                  <a:pt x="48159" y="135455"/>
                  <a:pt x="48159" y="135520"/>
                </a:cubicBezTo>
                <a:cubicBezTo>
                  <a:pt x="48159" y="135586"/>
                  <a:pt x="48203" y="135629"/>
                  <a:pt x="48268" y="135629"/>
                </a:cubicBezTo>
                <a:close/>
                <a:moveTo>
                  <a:pt x="43439" y="135564"/>
                </a:moveTo>
                <a:cubicBezTo>
                  <a:pt x="43461" y="135564"/>
                  <a:pt x="43483" y="135542"/>
                  <a:pt x="43483" y="135520"/>
                </a:cubicBezTo>
                <a:cubicBezTo>
                  <a:pt x="43483" y="135498"/>
                  <a:pt x="43461" y="135476"/>
                  <a:pt x="43439" y="135476"/>
                </a:cubicBezTo>
                <a:cubicBezTo>
                  <a:pt x="43418" y="135476"/>
                  <a:pt x="43396" y="135498"/>
                  <a:pt x="43396" y="135520"/>
                </a:cubicBezTo>
                <a:cubicBezTo>
                  <a:pt x="43396" y="135542"/>
                  <a:pt x="43418" y="135564"/>
                  <a:pt x="43439" y="135564"/>
                </a:cubicBezTo>
                <a:close/>
                <a:moveTo>
                  <a:pt x="38610" y="135542"/>
                </a:moveTo>
                <a:lnTo>
                  <a:pt x="38632" y="135520"/>
                </a:lnTo>
                <a:cubicBezTo>
                  <a:pt x="38632" y="135520"/>
                  <a:pt x="38610" y="135520"/>
                  <a:pt x="38610" y="135520"/>
                </a:cubicBezTo>
                <a:cubicBezTo>
                  <a:pt x="38610" y="135520"/>
                  <a:pt x="38610" y="135520"/>
                  <a:pt x="38610" y="135520"/>
                </a:cubicBezTo>
                <a:cubicBezTo>
                  <a:pt x="38610" y="135520"/>
                  <a:pt x="38610" y="135542"/>
                  <a:pt x="38610" y="135542"/>
                </a:cubicBezTo>
                <a:close/>
                <a:moveTo>
                  <a:pt x="120660" y="130735"/>
                </a:moveTo>
                <a:cubicBezTo>
                  <a:pt x="120660" y="130735"/>
                  <a:pt x="120682" y="130713"/>
                  <a:pt x="120682" y="130713"/>
                </a:cubicBezTo>
                <a:cubicBezTo>
                  <a:pt x="120682" y="130691"/>
                  <a:pt x="120660" y="130669"/>
                  <a:pt x="120660" y="130669"/>
                </a:cubicBezTo>
                <a:cubicBezTo>
                  <a:pt x="120638" y="130669"/>
                  <a:pt x="120638" y="130691"/>
                  <a:pt x="120638" y="130713"/>
                </a:cubicBezTo>
                <a:cubicBezTo>
                  <a:pt x="120617" y="130713"/>
                  <a:pt x="120638" y="130735"/>
                  <a:pt x="120660" y="130735"/>
                </a:cubicBezTo>
                <a:close/>
                <a:moveTo>
                  <a:pt x="115831" y="130800"/>
                </a:moveTo>
                <a:cubicBezTo>
                  <a:pt x="115941" y="130778"/>
                  <a:pt x="115941" y="130604"/>
                  <a:pt x="115831" y="130604"/>
                </a:cubicBezTo>
                <a:cubicBezTo>
                  <a:pt x="115700" y="130582"/>
                  <a:pt x="115700" y="130822"/>
                  <a:pt x="115831" y="130800"/>
                </a:cubicBezTo>
                <a:close/>
                <a:moveTo>
                  <a:pt x="111002" y="130866"/>
                </a:moveTo>
                <a:cubicBezTo>
                  <a:pt x="111286" y="130866"/>
                  <a:pt x="110827" y="130429"/>
                  <a:pt x="110827" y="130713"/>
                </a:cubicBezTo>
                <a:cubicBezTo>
                  <a:pt x="110827" y="130800"/>
                  <a:pt x="110915" y="130866"/>
                  <a:pt x="111002" y="130866"/>
                </a:cubicBezTo>
                <a:close/>
                <a:moveTo>
                  <a:pt x="106173" y="130931"/>
                </a:moveTo>
                <a:cubicBezTo>
                  <a:pt x="106392" y="130931"/>
                  <a:pt x="106479" y="130691"/>
                  <a:pt x="106348" y="130538"/>
                </a:cubicBezTo>
                <a:cubicBezTo>
                  <a:pt x="106195" y="130385"/>
                  <a:pt x="105955" y="130494"/>
                  <a:pt x="105955" y="130713"/>
                </a:cubicBezTo>
                <a:cubicBezTo>
                  <a:pt x="105955" y="130822"/>
                  <a:pt x="106042" y="130931"/>
                  <a:pt x="106173" y="130931"/>
                </a:cubicBezTo>
                <a:close/>
                <a:moveTo>
                  <a:pt x="101344" y="130997"/>
                </a:moveTo>
                <a:cubicBezTo>
                  <a:pt x="101606" y="130997"/>
                  <a:pt x="101737" y="130669"/>
                  <a:pt x="101563" y="130494"/>
                </a:cubicBezTo>
                <a:cubicBezTo>
                  <a:pt x="101366" y="130298"/>
                  <a:pt x="101060" y="130429"/>
                  <a:pt x="101060" y="130713"/>
                </a:cubicBezTo>
                <a:cubicBezTo>
                  <a:pt x="101060" y="130866"/>
                  <a:pt x="101191" y="130997"/>
                  <a:pt x="101344" y="130997"/>
                </a:cubicBezTo>
                <a:close/>
                <a:moveTo>
                  <a:pt x="96515" y="131041"/>
                </a:moveTo>
                <a:cubicBezTo>
                  <a:pt x="96821" y="131041"/>
                  <a:pt x="96974" y="130669"/>
                  <a:pt x="96755" y="130451"/>
                </a:cubicBezTo>
                <a:cubicBezTo>
                  <a:pt x="96559" y="130254"/>
                  <a:pt x="96187" y="130407"/>
                  <a:pt x="96187" y="130713"/>
                </a:cubicBezTo>
                <a:cubicBezTo>
                  <a:pt x="96187" y="130888"/>
                  <a:pt x="96340" y="131041"/>
                  <a:pt x="96515" y="131041"/>
                </a:cubicBezTo>
                <a:close/>
                <a:moveTo>
                  <a:pt x="91708" y="131084"/>
                </a:moveTo>
                <a:cubicBezTo>
                  <a:pt x="92036" y="131084"/>
                  <a:pt x="92211" y="130669"/>
                  <a:pt x="91970" y="130429"/>
                </a:cubicBezTo>
                <a:cubicBezTo>
                  <a:pt x="91730" y="130188"/>
                  <a:pt x="91315" y="130363"/>
                  <a:pt x="91315" y="130713"/>
                </a:cubicBezTo>
                <a:cubicBezTo>
                  <a:pt x="91315" y="130910"/>
                  <a:pt x="91489" y="131084"/>
                  <a:pt x="91708" y="131084"/>
                </a:cubicBezTo>
                <a:close/>
                <a:moveTo>
                  <a:pt x="86879" y="131106"/>
                </a:moveTo>
                <a:cubicBezTo>
                  <a:pt x="87229" y="131106"/>
                  <a:pt x="87403" y="130669"/>
                  <a:pt x="87163" y="130407"/>
                </a:cubicBezTo>
                <a:cubicBezTo>
                  <a:pt x="86901" y="130167"/>
                  <a:pt x="86464" y="130341"/>
                  <a:pt x="86464" y="130713"/>
                </a:cubicBezTo>
                <a:cubicBezTo>
                  <a:pt x="86464" y="130931"/>
                  <a:pt x="86660" y="131106"/>
                  <a:pt x="86879" y="131106"/>
                </a:cubicBezTo>
                <a:close/>
                <a:moveTo>
                  <a:pt x="82050" y="131106"/>
                </a:moveTo>
                <a:cubicBezTo>
                  <a:pt x="82421" y="131106"/>
                  <a:pt x="82596" y="130647"/>
                  <a:pt x="82334" y="130385"/>
                </a:cubicBezTo>
                <a:cubicBezTo>
                  <a:pt x="82072" y="130123"/>
                  <a:pt x="81635" y="130320"/>
                  <a:pt x="81635" y="130691"/>
                </a:cubicBezTo>
                <a:cubicBezTo>
                  <a:pt x="81635" y="130910"/>
                  <a:pt x="81810" y="131106"/>
                  <a:pt x="82050" y="131106"/>
                </a:cubicBezTo>
                <a:close/>
                <a:moveTo>
                  <a:pt x="77221" y="131106"/>
                </a:moveTo>
                <a:cubicBezTo>
                  <a:pt x="77592" y="131106"/>
                  <a:pt x="77789" y="130647"/>
                  <a:pt x="77527" y="130385"/>
                </a:cubicBezTo>
                <a:cubicBezTo>
                  <a:pt x="77265" y="130123"/>
                  <a:pt x="76806" y="130320"/>
                  <a:pt x="76806" y="130691"/>
                </a:cubicBezTo>
                <a:cubicBezTo>
                  <a:pt x="76806" y="130910"/>
                  <a:pt x="77002" y="131106"/>
                  <a:pt x="77221" y="131106"/>
                </a:cubicBezTo>
                <a:close/>
                <a:moveTo>
                  <a:pt x="72392" y="131106"/>
                </a:moveTo>
                <a:cubicBezTo>
                  <a:pt x="72763" y="131106"/>
                  <a:pt x="72960" y="130647"/>
                  <a:pt x="72698" y="130385"/>
                </a:cubicBezTo>
                <a:cubicBezTo>
                  <a:pt x="72436" y="130123"/>
                  <a:pt x="71977" y="130320"/>
                  <a:pt x="71977" y="130691"/>
                </a:cubicBezTo>
                <a:cubicBezTo>
                  <a:pt x="71977" y="130910"/>
                  <a:pt x="72173" y="131106"/>
                  <a:pt x="72392" y="131106"/>
                </a:cubicBezTo>
                <a:close/>
                <a:moveTo>
                  <a:pt x="67563" y="131106"/>
                </a:moveTo>
                <a:cubicBezTo>
                  <a:pt x="67934" y="131106"/>
                  <a:pt x="68109" y="130669"/>
                  <a:pt x="67847" y="130407"/>
                </a:cubicBezTo>
                <a:cubicBezTo>
                  <a:pt x="67606" y="130167"/>
                  <a:pt x="67169" y="130341"/>
                  <a:pt x="67169" y="130713"/>
                </a:cubicBezTo>
                <a:cubicBezTo>
                  <a:pt x="67169" y="130931"/>
                  <a:pt x="67344" y="131106"/>
                  <a:pt x="67563" y="131106"/>
                </a:cubicBezTo>
                <a:close/>
                <a:moveTo>
                  <a:pt x="62734" y="131084"/>
                </a:moveTo>
                <a:cubicBezTo>
                  <a:pt x="63083" y="131084"/>
                  <a:pt x="63258" y="130669"/>
                  <a:pt x="63018" y="130429"/>
                </a:cubicBezTo>
                <a:cubicBezTo>
                  <a:pt x="62777" y="130188"/>
                  <a:pt x="62362" y="130363"/>
                  <a:pt x="62362" y="130713"/>
                </a:cubicBezTo>
                <a:cubicBezTo>
                  <a:pt x="62362" y="130910"/>
                  <a:pt x="62537" y="131084"/>
                  <a:pt x="62734" y="131084"/>
                </a:cubicBezTo>
                <a:close/>
                <a:moveTo>
                  <a:pt x="57927" y="131041"/>
                </a:moveTo>
                <a:cubicBezTo>
                  <a:pt x="58211" y="131041"/>
                  <a:pt x="58364" y="130669"/>
                  <a:pt x="58167" y="130473"/>
                </a:cubicBezTo>
                <a:cubicBezTo>
                  <a:pt x="57948" y="130254"/>
                  <a:pt x="57577" y="130407"/>
                  <a:pt x="57577" y="130713"/>
                </a:cubicBezTo>
                <a:cubicBezTo>
                  <a:pt x="57577" y="130888"/>
                  <a:pt x="57730" y="131041"/>
                  <a:pt x="57927" y="131041"/>
                </a:cubicBezTo>
                <a:close/>
                <a:moveTo>
                  <a:pt x="53098" y="130975"/>
                </a:moveTo>
                <a:cubicBezTo>
                  <a:pt x="53338" y="130975"/>
                  <a:pt x="53469" y="130691"/>
                  <a:pt x="53294" y="130516"/>
                </a:cubicBezTo>
                <a:cubicBezTo>
                  <a:pt x="53119" y="130341"/>
                  <a:pt x="52813" y="130473"/>
                  <a:pt x="52813" y="130713"/>
                </a:cubicBezTo>
                <a:cubicBezTo>
                  <a:pt x="52813" y="130866"/>
                  <a:pt x="52945" y="130975"/>
                  <a:pt x="53098" y="130975"/>
                </a:cubicBezTo>
                <a:close/>
                <a:moveTo>
                  <a:pt x="48268" y="130931"/>
                </a:moveTo>
                <a:cubicBezTo>
                  <a:pt x="48465" y="130931"/>
                  <a:pt x="48574" y="130691"/>
                  <a:pt x="48443" y="130538"/>
                </a:cubicBezTo>
                <a:cubicBezTo>
                  <a:pt x="48290" y="130385"/>
                  <a:pt x="48050" y="130494"/>
                  <a:pt x="48050" y="130691"/>
                </a:cubicBezTo>
                <a:cubicBezTo>
                  <a:pt x="48050" y="130822"/>
                  <a:pt x="48137" y="130931"/>
                  <a:pt x="48268" y="130931"/>
                </a:cubicBezTo>
                <a:close/>
                <a:moveTo>
                  <a:pt x="43439" y="130866"/>
                </a:moveTo>
                <a:cubicBezTo>
                  <a:pt x="43702" y="130866"/>
                  <a:pt x="43287" y="130451"/>
                  <a:pt x="43287" y="130691"/>
                </a:cubicBezTo>
                <a:cubicBezTo>
                  <a:pt x="43287" y="130800"/>
                  <a:pt x="43352" y="130866"/>
                  <a:pt x="43439" y="130866"/>
                </a:cubicBezTo>
                <a:close/>
                <a:moveTo>
                  <a:pt x="38610" y="130800"/>
                </a:moveTo>
                <a:cubicBezTo>
                  <a:pt x="38676" y="130800"/>
                  <a:pt x="38720" y="130757"/>
                  <a:pt x="38720" y="130691"/>
                </a:cubicBezTo>
                <a:cubicBezTo>
                  <a:pt x="38720" y="130560"/>
                  <a:pt x="38457" y="130800"/>
                  <a:pt x="38610" y="130800"/>
                </a:cubicBezTo>
                <a:close/>
                <a:moveTo>
                  <a:pt x="33803" y="130735"/>
                </a:moveTo>
                <a:cubicBezTo>
                  <a:pt x="33803" y="130735"/>
                  <a:pt x="33825" y="130713"/>
                  <a:pt x="33825" y="130713"/>
                </a:cubicBezTo>
                <a:cubicBezTo>
                  <a:pt x="33825" y="130669"/>
                  <a:pt x="33760" y="130669"/>
                  <a:pt x="33760" y="130713"/>
                </a:cubicBezTo>
                <a:cubicBezTo>
                  <a:pt x="33760" y="130713"/>
                  <a:pt x="33781" y="130735"/>
                  <a:pt x="33803" y="130735"/>
                </a:cubicBezTo>
                <a:close/>
                <a:moveTo>
                  <a:pt x="125489" y="125928"/>
                </a:moveTo>
                <a:cubicBezTo>
                  <a:pt x="125555" y="125928"/>
                  <a:pt x="125424" y="125775"/>
                  <a:pt x="125424" y="125862"/>
                </a:cubicBezTo>
                <a:cubicBezTo>
                  <a:pt x="125424" y="125906"/>
                  <a:pt x="125446" y="125928"/>
                  <a:pt x="125489" y="125928"/>
                </a:cubicBezTo>
                <a:close/>
                <a:moveTo>
                  <a:pt x="120660" y="125993"/>
                </a:moveTo>
                <a:cubicBezTo>
                  <a:pt x="120857" y="125993"/>
                  <a:pt x="120529" y="125665"/>
                  <a:pt x="120529" y="125862"/>
                </a:cubicBezTo>
                <a:cubicBezTo>
                  <a:pt x="120529" y="125949"/>
                  <a:pt x="120573" y="125993"/>
                  <a:pt x="120660" y="125993"/>
                </a:cubicBezTo>
                <a:close/>
                <a:moveTo>
                  <a:pt x="115831" y="126081"/>
                </a:moveTo>
                <a:cubicBezTo>
                  <a:pt x="116028" y="126081"/>
                  <a:pt x="116115" y="125840"/>
                  <a:pt x="115984" y="125709"/>
                </a:cubicBezTo>
                <a:cubicBezTo>
                  <a:pt x="115831" y="125578"/>
                  <a:pt x="115613" y="125687"/>
                  <a:pt x="115613" y="125862"/>
                </a:cubicBezTo>
                <a:cubicBezTo>
                  <a:pt x="115613" y="125993"/>
                  <a:pt x="115700" y="126081"/>
                  <a:pt x="115831" y="126081"/>
                </a:cubicBezTo>
                <a:close/>
                <a:moveTo>
                  <a:pt x="111002" y="126168"/>
                </a:moveTo>
                <a:cubicBezTo>
                  <a:pt x="111264" y="126168"/>
                  <a:pt x="111396" y="125840"/>
                  <a:pt x="111221" y="125665"/>
                </a:cubicBezTo>
                <a:cubicBezTo>
                  <a:pt x="111024" y="125469"/>
                  <a:pt x="110696" y="125600"/>
                  <a:pt x="110718" y="125862"/>
                </a:cubicBezTo>
                <a:cubicBezTo>
                  <a:pt x="110718" y="126037"/>
                  <a:pt x="110849" y="126168"/>
                  <a:pt x="111002" y="126168"/>
                </a:cubicBezTo>
                <a:close/>
                <a:moveTo>
                  <a:pt x="106173" y="126233"/>
                </a:moveTo>
                <a:cubicBezTo>
                  <a:pt x="106501" y="126233"/>
                  <a:pt x="106676" y="125840"/>
                  <a:pt x="106435" y="125600"/>
                </a:cubicBezTo>
                <a:cubicBezTo>
                  <a:pt x="106195" y="125381"/>
                  <a:pt x="105824" y="125534"/>
                  <a:pt x="105824" y="125862"/>
                </a:cubicBezTo>
                <a:cubicBezTo>
                  <a:pt x="105824" y="126059"/>
                  <a:pt x="105977" y="126233"/>
                  <a:pt x="106173" y="126233"/>
                </a:cubicBezTo>
                <a:close/>
                <a:moveTo>
                  <a:pt x="101344" y="126299"/>
                </a:moveTo>
                <a:cubicBezTo>
                  <a:pt x="101737" y="126299"/>
                  <a:pt x="101934" y="125840"/>
                  <a:pt x="101650" y="125556"/>
                </a:cubicBezTo>
                <a:cubicBezTo>
                  <a:pt x="101388" y="125294"/>
                  <a:pt x="100929" y="125491"/>
                  <a:pt x="100929" y="125862"/>
                </a:cubicBezTo>
                <a:cubicBezTo>
                  <a:pt x="100929" y="126102"/>
                  <a:pt x="101104" y="126299"/>
                  <a:pt x="101344" y="126299"/>
                </a:cubicBezTo>
                <a:close/>
                <a:moveTo>
                  <a:pt x="96515" y="126343"/>
                </a:moveTo>
                <a:cubicBezTo>
                  <a:pt x="96952" y="126343"/>
                  <a:pt x="97149" y="125818"/>
                  <a:pt x="96865" y="125534"/>
                </a:cubicBezTo>
                <a:cubicBezTo>
                  <a:pt x="96559" y="125228"/>
                  <a:pt x="96056" y="125447"/>
                  <a:pt x="96056" y="125862"/>
                </a:cubicBezTo>
                <a:cubicBezTo>
                  <a:pt x="96056" y="126124"/>
                  <a:pt x="96275" y="126343"/>
                  <a:pt x="96515" y="126343"/>
                </a:cubicBezTo>
                <a:close/>
                <a:moveTo>
                  <a:pt x="91708" y="126365"/>
                </a:moveTo>
                <a:cubicBezTo>
                  <a:pt x="92145" y="126365"/>
                  <a:pt x="92385" y="125818"/>
                  <a:pt x="92058" y="125512"/>
                </a:cubicBezTo>
                <a:cubicBezTo>
                  <a:pt x="91730" y="125185"/>
                  <a:pt x="91184" y="125425"/>
                  <a:pt x="91184" y="125862"/>
                </a:cubicBezTo>
                <a:cubicBezTo>
                  <a:pt x="91184" y="126146"/>
                  <a:pt x="91424" y="126386"/>
                  <a:pt x="91708" y="126365"/>
                </a:cubicBezTo>
                <a:close/>
                <a:moveTo>
                  <a:pt x="86879" y="126408"/>
                </a:moveTo>
                <a:cubicBezTo>
                  <a:pt x="87360" y="126408"/>
                  <a:pt x="87600" y="125818"/>
                  <a:pt x="87250" y="125469"/>
                </a:cubicBezTo>
                <a:cubicBezTo>
                  <a:pt x="86923" y="125119"/>
                  <a:pt x="86333" y="125359"/>
                  <a:pt x="86333" y="125862"/>
                </a:cubicBezTo>
                <a:cubicBezTo>
                  <a:pt x="86333" y="126168"/>
                  <a:pt x="86573" y="126408"/>
                  <a:pt x="86879" y="126408"/>
                </a:cubicBezTo>
                <a:close/>
                <a:moveTo>
                  <a:pt x="82050" y="126408"/>
                </a:moveTo>
                <a:cubicBezTo>
                  <a:pt x="82531" y="126408"/>
                  <a:pt x="82771" y="125818"/>
                  <a:pt x="82443" y="125491"/>
                </a:cubicBezTo>
                <a:cubicBezTo>
                  <a:pt x="82094" y="125141"/>
                  <a:pt x="81504" y="125381"/>
                  <a:pt x="81504" y="125862"/>
                </a:cubicBezTo>
                <a:cubicBezTo>
                  <a:pt x="81504" y="126168"/>
                  <a:pt x="81744" y="126408"/>
                  <a:pt x="82050" y="126408"/>
                </a:cubicBezTo>
                <a:close/>
                <a:moveTo>
                  <a:pt x="77221" y="126408"/>
                </a:moveTo>
                <a:cubicBezTo>
                  <a:pt x="77723" y="126408"/>
                  <a:pt x="77986" y="125796"/>
                  <a:pt x="77614" y="125447"/>
                </a:cubicBezTo>
                <a:cubicBezTo>
                  <a:pt x="77265" y="125097"/>
                  <a:pt x="76653" y="125359"/>
                  <a:pt x="76653" y="125862"/>
                </a:cubicBezTo>
                <a:cubicBezTo>
                  <a:pt x="76653" y="126168"/>
                  <a:pt x="76915" y="126430"/>
                  <a:pt x="77221" y="126408"/>
                </a:cubicBezTo>
                <a:close/>
                <a:moveTo>
                  <a:pt x="72392" y="126408"/>
                </a:moveTo>
                <a:cubicBezTo>
                  <a:pt x="72894" y="126408"/>
                  <a:pt x="73135" y="125818"/>
                  <a:pt x="72785" y="125491"/>
                </a:cubicBezTo>
                <a:cubicBezTo>
                  <a:pt x="72436" y="125141"/>
                  <a:pt x="71846" y="125381"/>
                  <a:pt x="71846" y="125862"/>
                </a:cubicBezTo>
                <a:cubicBezTo>
                  <a:pt x="71846" y="126168"/>
                  <a:pt x="72086" y="126408"/>
                  <a:pt x="72392" y="126408"/>
                </a:cubicBezTo>
                <a:close/>
                <a:moveTo>
                  <a:pt x="67563" y="126408"/>
                </a:moveTo>
                <a:cubicBezTo>
                  <a:pt x="68065" y="126408"/>
                  <a:pt x="68306" y="125818"/>
                  <a:pt x="67956" y="125469"/>
                </a:cubicBezTo>
                <a:cubicBezTo>
                  <a:pt x="67606" y="125119"/>
                  <a:pt x="67017" y="125359"/>
                  <a:pt x="67017" y="125862"/>
                </a:cubicBezTo>
                <a:cubicBezTo>
                  <a:pt x="67017" y="126168"/>
                  <a:pt x="67279" y="126408"/>
                  <a:pt x="67563" y="126408"/>
                </a:cubicBezTo>
                <a:close/>
                <a:moveTo>
                  <a:pt x="62734" y="126365"/>
                </a:moveTo>
                <a:cubicBezTo>
                  <a:pt x="63193" y="126365"/>
                  <a:pt x="63433" y="125818"/>
                  <a:pt x="63105" y="125512"/>
                </a:cubicBezTo>
                <a:cubicBezTo>
                  <a:pt x="62777" y="125185"/>
                  <a:pt x="62231" y="125425"/>
                  <a:pt x="62231" y="125862"/>
                </a:cubicBezTo>
                <a:cubicBezTo>
                  <a:pt x="62231" y="126146"/>
                  <a:pt x="62472" y="126365"/>
                  <a:pt x="62734" y="126365"/>
                </a:cubicBezTo>
                <a:close/>
                <a:moveTo>
                  <a:pt x="57927" y="126343"/>
                </a:moveTo>
                <a:cubicBezTo>
                  <a:pt x="58342" y="126343"/>
                  <a:pt x="58560" y="125840"/>
                  <a:pt x="58254" y="125534"/>
                </a:cubicBezTo>
                <a:cubicBezTo>
                  <a:pt x="57948" y="125228"/>
                  <a:pt x="57446" y="125447"/>
                  <a:pt x="57446" y="125862"/>
                </a:cubicBezTo>
                <a:cubicBezTo>
                  <a:pt x="57446" y="126124"/>
                  <a:pt x="57664" y="126343"/>
                  <a:pt x="57927" y="126343"/>
                </a:cubicBezTo>
                <a:close/>
                <a:moveTo>
                  <a:pt x="53098" y="126277"/>
                </a:moveTo>
                <a:cubicBezTo>
                  <a:pt x="53469" y="126277"/>
                  <a:pt x="53644" y="125840"/>
                  <a:pt x="53382" y="125578"/>
                </a:cubicBezTo>
                <a:cubicBezTo>
                  <a:pt x="53119" y="125316"/>
                  <a:pt x="52682" y="125491"/>
                  <a:pt x="52682" y="125862"/>
                </a:cubicBezTo>
                <a:cubicBezTo>
                  <a:pt x="52682" y="126102"/>
                  <a:pt x="52857" y="126277"/>
                  <a:pt x="53098" y="126277"/>
                </a:cubicBezTo>
                <a:close/>
                <a:moveTo>
                  <a:pt x="48268" y="126233"/>
                </a:moveTo>
                <a:cubicBezTo>
                  <a:pt x="48596" y="126233"/>
                  <a:pt x="48749" y="125840"/>
                  <a:pt x="48531" y="125600"/>
                </a:cubicBezTo>
                <a:cubicBezTo>
                  <a:pt x="48290" y="125381"/>
                  <a:pt x="47897" y="125534"/>
                  <a:pt x="47897" y="125862"/>
                </a:cubicBezTo>
                <a:cubicBezTo>
                  <a:pt x="47897" y="126059"/>
                  <a:pt x="48072" y="126233"/>
                  <a:pt x="48268" y="126233"/>
                </a:cubicBezTo>
                <a:close/>
                <a:moveTo>
                  <a:pt x="43439" y="126146"/>
                </a:moveTo>
                <a:cubicBezTo>
                  <a:pt x="43680" y="126146"/>
                  <a:pt x="43811" y="125862"/>
                  <a:pt x="43636" y="125687"/>
                </a:cubicBezTo>
                <a:cubicBezTo>
                  <a:pt x="43461" y="125512"/>
                  <a:pt x="43177" y="125622"/>
                  <a:pt x="43177" y="125884"/>
                </a:cubicBezTo>
                <a:cubicBezTo>
                  <a:pt x="43177" y="126037"/>
                  <a:pt x="43287" y="126146"/>
                  <a:pt x="43439" y="126146"/>
                </a:cubicBezTo>
                <a:close/>
                <a:moveTo>
                  <a:pt x="38610" y="126081"/>
                </a:moveTo>
                <a:cubicBezTo>
                  <a:pt x="38894" y="126081"/>
                  <a:pt x="38894" y="125665"/>
                  <a:pt x="38610" y="125665"/>
                </a:cubicBezTo>
                <a:cubicBezTo>
                  <a:pt x="38326" y="125665"/>
                  <a:pt x="38326" y="126081"/>
                  <a:pt x="38610" y="126081"/>
                </a:cubicBezTo>
                <a:close/>
                <a:moveTo>
                  <a:pt x="33803" y="126015"/>
                </a:moveTo>
                <a:cubicBezTo>
                  <a:pt x="34000" y="126015"/>
                  <a:pt x="33650" y="125665"/>
                  <a:pt x="33650" y="125862"/>
                </a:cubicBezTo>
                <a:cubicBezTo>
                  <a:pt x="33650" y="125949"/>
                  <a:pt x="33716" y="126015"/>
                  <a:pt x="33803" y="126015"/>
                </a:cubicBezTo>
                <a:close/>
                <a:moveTo>
                  <a:pt x="28974" y="125928"/>
                </a:moveTo>
                <a:cubicBezTo>
                  <a:pt x="29062" y="125928"/>
                  <a:pt x="28909" y="125775"/>
                  <a:pt x="28909" y="125862"/>
                </a:cubicBezTo>
                <a:cubicBezTo>
                  <a:pt x="28909" y="125906"/>
                  <a:pt x="28931" y="125928"/>
                  <a:pt x="28974" y="125928"/>
                </a:cubicBezTo>
                <a:close/>
                <a:moveTo>
                  <a:pt x="130297" y="121099"/>
                </a:moveTo>
                <a:cubicBezTo>
                  <a:pt x="130362" y="121099"/>
                  <a:pt x="130362" y="120989"/>
                  <a:pt x="130297" y="120989"/>
                </a:cubicBezTo>
                <a:cubicBezTo>
                  <a:pt x="130231" y="120989"/>
                  <a:pt x="130231" y="121099"/>
                  <a:pt x="130297" y="121099"/>
                </a:cubicBezTo>
                <a:close/>
                <a:moveTo>
                  <a:pt x="125467" y="121208"/>
                </a:moveTo>
                <a:cubicBezTo>
                  <a:pt x="125555" y="121208"/>
                  <a:pt x="125642" y="121142"/>
                  <a:pt x="125642" y="121055"/>
                </a:cubicBezTo>
                <a:cubicBezTo>
                  <a:pt x="125642" y="120946"/>
                  <a:pt x="125555" y="120880"/>
                  <a:pt x="125467" y="120880"/>
                </a:cubicBezTo>
                <a:cubicBezTo>
                  <a:pt x="125380" y="120880"/>
                  <a:pt x="125315" y="120946"/>
                  <a:pt x="125315" y="121055"/>
                </a:cubicBezTo>
                <a:cubicBezTo>
                  <a:pt x="125315" y="121142"/>
                  <a:pt x="125380" y="121208"/>
                  <a:pt x="125467" y="121208"/>
                </a:cubicBezTo>
                <a:close/>
                <a:moveTo>
                  <a:pt x="120638" y="121295"/>
                </a:moveTo>
                <a:cubicBezTo>
                  <a:pt x="120879" y="121295"/>
                  <a:pt x="120988" y="121033"/>
                  <a:pt x="120835" y="120858"/>
                </a:cubicBezTo>
                <a:cubicBezTo>
                  <a:pt x="120660" y="120705"/>
                  <a:pt x="120398" y="120814"/>
                  <a:pt x="120398" y="121055"/>
                </a:cubicBezTo>
                <a:cubicBezTo>
                  <a:pt x="120398" y="121186"/>
                  <a:pt x="120507" y="121295"/>
                  <a:pt x="120638" y="121295"/>
                </a:cubicBezTo>
                <a:close/>
                <a:moveTo>
                  <a:pt x="115831" y="121383"/>
                </a:moveTo>
                <a:cubicBezTo>
                  <a:pt x="116115" y="121383"/>
                  <a:pt x="116268" y="121011"/>
                  <a:pt x="116050" y="120793"/>
                </a:cubicBezTo>
                <a:cubicBezTo>
                  <a:pt x="115853" y="120596"/>
                  <a:pt x="115482" y="120749"/>
                  <a:pt x="115482" y="121055"/>
                </a:cubicBezTo>
                <a:cubicBezTo>
                  <a:pt x="115482" y="121230"/>
                  <a:pt x="115635" y="121383"/>
                  <a:pt x="115831" y="121383"/>
                </a:cubicBezTo>
                <a:close/>
                <a:moveTo>
                  <a:pt x="111002" y="121470"/>
                </a:moveTo>
                <a:cubicBezTo>
                  <a:pt x="111374" y="121470"/>
                  <a:pt x="111549" y="121011"/>
                  <a:pt x="111286" y="120749"/>
                </a:cubicBezTo>
                <a:cubicBezTo>
                  <a:pt x="111024" y="120487"/>
                  <a:pt x="110587" y="120683"/>
                  <a:pt x="110587" y="121055"/>
                </a:cubicBezTo>
                <a:cubicBezTo>
                  <a:pt x="110587" y="121273"/>
                  <a:pt x="110762" y="121470"/>
                  <a:pt x="111002" y="121470"/>
                </a:cubicBezTo>
                <a:close/>
                <a:moveTo>
                  <a:pt x="106173" y="121536"/>
                </a:moveTo>
                <a:cubicBezTo>
                  <a:pt x="106610" y="121536"/>
                  <a:pt x="106829" y="121011"/>
                  <a:pt x="106523" y="120683"/>
                </a:cubicBezTo>
                <a:cubicBezTo>
                  <a:pt x="106217" y="120377"/>
                  <a:pt x="105671" y="120596"/>
                  <a:pt x="105671" y="121055"/>
                </a:cubicBezTo>
                <a:cubicBezTo>
                  <a:pt x="105671" y="121317"/>
                  <a:pt x="105889" y="121536"/>
                  <a:pt x="106173" y="121536"/>
                </a:cubicBezTo>
                <a:close/>
                <a:moveTo>
                  <a:pt x="101344" y="121601"/>
                </a:moveTo>
                <a:cubicBezTo>
                  <a:pt x="101825" y="121601"/>
                  <a:pt x="102065" y="121011"/>
                  <a:pt x="101737" y="120661"/>
                </a:cubicBezTo>
                <a:cubicBezTo>
                  <a:pt x="101388" y="120312"/>
                  <a:pt x="100798" y="120552"/>
                  <a:pt x="100798" y="121055"/>
                </a:cubicBezTo>
                <a:cubicBezTo>
                  <a:pt x="100798" y="121339"/>
                  <a:pt x="101038" y="121601"/>
                  <a:pt x="101344" y="121601"/>
                </a:cubicBezTo>
                <a:close/>
                <a:moveTo>
                  <a:pt x="96515" y="121645"/>
                </a:moveTo>
                <a:cubicBezTo>
                  <a:pt x="97061" y="121645"/>
                  <a:pt x="97324" y="120989"/>
                  <a:pt x="96952" y="120618"/>
                </a:cubicBezTo>
                <a:cubicBezTo>
                  <a:pt x="96559" y="120246"/>
                  <a:pt x="95925" y="120509"/>
                  <a:pt x="95925" y="121055"/>
                </a:cubicBezTo>
                <a:cubicBezTo>
                  <a:pt x="95925" y="121383"/>
                  <a:pt x="96187" y="121645"/>
                  <a:pt x="96515" y="121645"/>
                </a:cubicBezTo>
                <a:close/>
                <a:moveTo>
                  <a:pt x="91686" y="121688"/>
                </a:moveTo>
                <a:cubicBezTo>
                  <a:pt x="92276" y="121688"/>
                  <a:pt x="92560" y="120989"/>
                  <a:pt x="92145" y="120596"/>
                </a:cubicBezTo>
                <a:cubicBezTo>
                  <a:pt x="91752" y="120181"/>
                  <a:pt x="91052" y="120465"/>
                  <a:pt x="91052" y="121055"/>
                </a:cubicBezTo>
                <a:cubicBezTo>
                  <a:pt x="91052" y="121404"/>
                  <a:pt x="91336" y="121688"/>
                  <a:pt x="91686" y="121688"/>
                </a:cubicBezTo>
                <a:close/>
                <a:moveTo>
                  <a:pt x="86857" y="121710"/>
                </a:moveTo>
                <a:cubicBezTo>
                  <a:pt x="87469" y="121710"/>
                  <a:pt x="87753" y="120989"/>
                  <a:pt x="87338" y="120574"/>
                </a:cubicBezTo>
                <a:cubicBezTo>
                  <a:pt x="86923" y="120159"/>
                  <a:pt x="86202" y="120443"/>
                  <a:pt x="86202" y="121055"/>
                </a:cubicBezTo>
                <a:cubicBezTo>
                  <a:pt x="86202" y="121404"/>
                  <a:pt x="86507" y="121710"/>
                  <a:pt x="86857" y="121710"/>
                </a:cubicBezTo>
                <a:close/>
                <a:moveTo>
                  <a:pt x="82050" y="121732"/>
                </a:moveTo>
                <a:cubicBezTo>
                  <a:pt x="82662" y="121732"/>
                  <a:pt x="82968" y="120989"/>
                  <a:pt x="82531" y="120552"/>
                </a:cubicBezTo>
                <a:cubicBezTo>
                  <a:pt x="82094" y="120115"/>
                  <a:pt x="81351" y="120421"/>
                  <a:pt x="81351" y="121055"/>
                </a:cubicBezTo>
                <a:cubicBezTo>
                  <a:pt x="81351" y="121426"/>
                  <a:pt x="81657" y="121732"/>
                  <a:pt x="82050" y="121732"/>
                </a:cubicBezTo>
                <a:close/>
                <a:moveTo>
                  <a:pt x="77221" y="121732"/>
                </a:moveTo>
                <a:cubicBezTo>
                  <a:pt x="77833" y="121732"/>
                  <a:pt x="78160" y="120989"/>
                  <a:pt x="77702" y="120552"/>
                </a:cubicBezTo>
                <a:cubicBezTo>
                  <a:pt x="77265" y="120115"/>
                  <a:pt x="76522" y="120421"/>
                  <a:pt x="76522" y="121055"/>
                </a:cubicBezTo>
                <a:cubicBezTo>
                  <a:pt x="76522" y="121426"/>
                  <a:pt x="76828" y="121732"/>
                  <a:pt x="77221" y="121732"/>
                </a:cubicBezTo>
                <a:close/>
                <a:moveTo>
                  <a:pt x="72392" y="121732"/>
                </a:moveTo>
                <a:cubicBezTo>
                  <a:pt x="73004" y="121732"/>
                  <a:pt x="73331" y="120989"/>
                  <a:pt x="72894" y="120552"/>
                </a:cubicBezTo>
                <a:cubicBezTo>
                  <a:pt x="72436" y="120115"/>
                  <a:pt x="71693" y="120421"/>
                  <a:pt x="71693" y="121055"/>
                </a:cubicBezTo>
                <a:cubicBezTo>
                  <a:pt x="71693" y="121426"/>
                  <a:pt x="71999" y="121732"/>
                  <a:pt x="72392" y="121732"/>
                </a:cubicBezTo>
                <a:close/>
                <a:moveTo>
                  <a:pt x="67563" y="121710"/>
                </a:moveTo>
                <a:cubicBezTo>
                  <a:pt x="68153" y="121710"/>
                  <a:pt x="68459" y="120989"/>
                  <a:pt x="68044" y="120574"/>
                </a:cubicBezTo>
                <a:cubicBezTo>
                  <a:pt x="67606" y="120159"/>
                  <a:pt x="66885" y="120443"/>
                  <a:pt x="66885" y="121055"/>
                </a:cubicBezTo>
                <a:cubicBezTo>
                  <a:pt x="66885" y="121404"/>
                  <a:pt x="67191" y="121710"/>
                  <a:pt x="67563" y="121710"/>
                </a:cubicBezTo>
                <a:close/>
                <a:moveTo>
                  <a:pt x="62734" y="121688"/>
                </a:moveTo>
                <a:cubicBezTo>
                  <a:pt x="63302" y="121688"/>
                  <a:pt x="63608" y="120989"/>
                  <a:pt x="63193" y="120596"/>
                </a:cubicBezTo>
                <a:cubicBezTo>
                  <a:pt x="62799" y="120181"/>
                  <a:pt x="62100" y="120465"/>
                  <a:pt x="62100" y="121055"/>
                </a:cubicBezTo>
                <a:cubicBezTo>
                  <a:pt x="62100" y="121404"/>
                  <a:pt x="62384" y="121688"/>
                  <a:pt x="62734" y="121688"/>
                </a:cubicBezTo>
                <a:close/>
                <a:moveTo>
                  <a:pt x="57905" y="121645"/>
                </a:moveTo>
                <a:cubicBezTo>
                  <a:pt x="58451" y="121645"/>
                  <a:pt x="58713" y="120989"/>
                  <a:pt x="58342" y="120618"/>
                </a:cubicBezTo>
                <a:cubicBezTo>
                  <a:pt x="57970" y="120246"/>
                  <a:pt x="57315" y="120509"/>
                  <a:pt x="57315" y="121055"/>
                </a:cubicBezTo>
                <a:cubicBezTo>
                  <a:pt x="57315" y="121383"/>
                  <a:pt x="57577" y="121645"/>
                  <a:pt x="57905" y="121645"/>
                </a:cubicBezTo>
                <a:close/>
                <a:moveTo>
                  <a:pt x="53098" y="121601"/>
                </a:moveTo>
                <a:cubicBezTo>
                  <a:pt x="53578" y="121601"/>
                  <a:pt x="53819" y="121011"/>
                  <a:pt x="53469" y="120661"/>
                </a:cubicBezTo>
                <a:cubicBezTo>
                  <a:pt x="53141" y="120312"/>
                  <a:pt x="52551" y="120552"/>
                  <a:pt x="52551" y="121055"/>
                </a:cubicBezTo>
                <a:cubicBezTo>
                  <a:pt x="52551" y="121339"/>
                  <a:pt x="52792" y="121601"/>
                  <a:pt x="53098" y="121601"/>
                </a:cubicBezTo>
                <a:close/>
                <a:moveTo>
                  <a:pt x="48268" y="121536"/>
                </a:moveTo>
                <a:cubicBezTo>
                  <a:pt x="48706" y="121536"/>
                  <a:pt x="48902" y="121011"/>
                  <a:pt x="48618" y="120705"/>
                </a:cubicBezTo>
                <a:cubicBezTo>
                  <a:pt x="48312" y="120399"/>
                  <a:pt x="47788" y="120618"/>
                  <a:pt x="47788" y="121055"/>
                </a:cubicBezTo>
                <a:cubicBezTo>
                  <a:pt x="47788" y="121317"/>
                  <a:pt x="48006" y="121536"/>
                  <a:pt x="48268" y="121536"/>
                </a:cubicBezTo>
                <a:close/>
                <a:moveTo>
                  <a:pt x="43439" y="121470"/>
                </a:moveTo>
                <a:cubicBezTo>
                  <a:pt x="43811" y="121470"/>
                  <a:pt x="43986" y="121011"/>
                  <a:pt x="43724" y="120749"/>
                </a:cubicBezTo>
                <a:cubicBezTo>
                  <a:pt x="43461" y="120487"/>
                  <a:pt x="43024" y="120683"/>
                  <a:pt x="43024" y="121055"/>
                </a:cubicBezTo>
                <a:cubicBezTo>
                  <a:pt x="43024" y="121273"/>
                  <a:pt x="43199" y="121470"/>
                  <a:pt x="43439" y="121470"/>
                </a:cubicBezTo>
                <a:close/>
                <a:moveTo>
                  <a:pt x="38610" y="121361"/>
                </a:moveTo>
                <a:cubicBezTo>
                  <a:pt x="38894" y="121361"/>
                  <a:pt x="39047" y="121011"/>
                  <a:pt x="38851" y="120814"/>
                </a:cubicBezTo>
                <a:cubicBezTo>
                  <a:pt x="38632" y="120618"/>
                  <a:pt x="38283" y="120749"/>
                  <a:pt x="38283" y="121055"/>
                </a:cubicBezTo>
                <a:cubicBezTo>
                  <a:pt x="38283" y="121230"/>
                  <a:pt x="38436" y="121361"/>
                  <a:pt x="38610" y="121361"/>
                </a:cubicBezTo>
                <a:close/>
                <a:moveTo>
                  <a:pt x="33781" y="121295"/>
                </a:moveTo>
                <a:cubicBezTo>
                  <a:pt x="34000" y="121295"/>
                  <a:pt x="34109" y="121033"/>
                  <a:pt x="33956" y="120880"/>
                </a:cubicBezTo>
                <a:cubicBezTo>
                  <a:pt x="33803" y="120727"/>
                  <a:pt x="33541" y="120836"/>
                  <a:pt x="33541" y="121055"/>
                </a:cubicBezTo>
                <a:cubicBezTo>
                  <a:pt x="33541" y="121186"/>
                  <a:pt x="33650" y="121295"/>
                  <a:pt x="33781" y="121295"/>
                </a:cubicBezTo>
                <a:close/>
                <a:moveTo>
                  <a:pt x="28952" y="121186"/>
                </a:moveTo>
                <a:cubicBezTo>
                  <a:pt x="29193" y="121186"/>
                  <a:pt x="28821" y="120814"/>
                  <a:pt x="28821" y="121055"/>
                </a:cubicBezTo>
                <a:cubicBezTo>
                  <a:pt x="28821" y="121120"/>
                  <a:pt x="28887" y="121186"/>
                  <a:pt x="28952" y="121186"/>
                </a:cubicBezTo>
                <a:close/>
                <a:moveTo>
                  <a:pt x="24123" y="121099"/>
                </a:moveTo>
                <a:cubicBezTo>
                  <a:pt x="24211" y="121099"/>
                  <a:pt x="24211" y="120989"/>
                  <a:pt x="24123" y="120989"/>
                </a:cubicBezTo>
                <a:cubicBezTo>
                  <a:pt x="24058" y="120989"/>
                  <a:pt x="24058" y="121099"/>
                  <a:pt x="24123" y="121099"/>
                </a:cubicBezTo>
                <a:close/>
                <a:moveTo>
                  <a:pt x="135126" y="116269"/>
                </a:moveTo>
                <a:cubicBezTo>
                  <a:pt x="135147" y="116269"/>
                  <a:pt x="135169" y="116248"/>
                  <a:pt x="135169" y="116226"/>
                </a:cubicBezTo>
                <a:cubicBezTo>
                  <a:pt x="135169" y="116182"/>
                  <a:pt x="135147" y="116160"/>
                  <a:pt x="135126" y="116160"/>
                </a:cubicBezTo>
                <a:cubicBezTo>
                  <a:pt x="135104" y="116160"/>
                  <a:pt x="135060" y="116182"/>
                  <a:pt x="135060" y="116226"/>
                </a:cubicBezTo>
                <a:cubicBezTo>
                  <a:pt x="135060" y="116248"/>
                  <a:pt x="135104" y="116269"/>
                  <a:pt x="135126" y="116269"/>
                </a:cubicBezTo>
                <a:close/>
                <a:moveTo>
                  <a:pt x="130297" y="116379"/>
                </a:moveTo>
                <a:cubicBezTo>
                  <a:pt x="130384" y="116379"/>
                  <a:pt x="130449" y="116313"/>
                  <a:pt x="130449" y="116226"/>
                </a:cubicBezTo>
                <a:cubicBezTo>
                  <a:pt x="130449" y="115964"/>
                  <a:pt x="130056" y="116379"/>
                  <a:pt x="130297" y="116379"/>
                </a:cubicBezTo>
                <a:close/>
                <a:moveTo>
                  <a:pt x="125467" y="116466"/>
                </a:moveTo>
                <a:cubicBezTo>
                  <a:pt x="125708" y="116466"/>
                  <a:pt x="125817" y="116204"/>
                  <a:pt x="125642" y="116029"/>
                </a:cubicBezTo>
                <a:cubicBezTo>
                  <a:pt x="125489" y="115876"/>
                  <a:pt x="125227" y="115985"/>
                  <a:pt x="125227" y="116226"/>
                </a:cubicBezTo>
                <a:cubicBezTo>
                  <a:pt x="125227" y="116357"/>
                  <a:pt x="125336" y="116466"/>
                  <a:pt x="125467" y="116466"/>
                </a:cubicBezTo>
                <a:close/>
                <a:moveTo>
                  <a:pt x="120638" y="116575"/>
                </a:moveTo>
                <a:cubicBezTo>
                  <a:pt x="121163" y="116619"/>
                  <a:pt x="121163" y="115811"/>
                  <a:pt x="120638" y="115854"/>
                </a:cubicBezTo>
                <a:cubicBezTo>
                  <a:pt x="120201" y="115898"/>
                  <a:pt x="120201" y="116532"/>
                  <a:pt x="120638" y="116575"/>
                </a:cubicBezTo>
                <a:close/>
                <a:moveTo>
                  <a:pt x="115831" y="116685"/>
                </a:moveTo>
                <a:cubicBezTo>
                  <a:pt x="116225" y="116685"/>
                  <a:pt x="116443" y="116182"/>
                  <a:pt x="116137" y="115898"/>
                </a:cubicBezTo>
                <a:cubicBezTo>
                  <a:pt x="115853" y="115614"/>
                  <a:pt x="115372" y="115811"/>
                  <a:pt x="115372" y="116226"/>
                </a:cubicBezTo>
                <a:cubicBezTo>
                  <a:pt x="115372" y="116466"/>
                  <a:pt x="115569" y="116685"/>
                  <a:pt x="115831" y="116685"/>
                </a:cubicBezTo>
                <a:close/>
                <a:moveTo>
                  <a:pt x="111002" y="116750"/>
                </a:moveTo>
                <a:cubicBezTo>
                  <a:pt x="111483" y="116750"/>
                  <a:pt x="111723" y="116160"/>
                  <a:pt x="111374" y="115811"/>
                </a:cubicBezTo>
                <a:cubicBezTo>
                  <a:pt x="111046" y="115483"/>
                  <a:pt x="110456" y="115723"/>
                  <a:pt x="110456" y="116204"/>
                </a:cubicBezTo>
                <a:cubicBezTo>
                  <a:pt x="110434" y="116510"/>
                  <a:pt x="110696" y="116750"/>
                  <a:pt x="111002" y="116750"/>
                </a:cubicBezTo>
                <a:close/>
                <a:moveTo>
                  <a:pt x="106173" y="116838"/>
                </a:moveTo>
                <a:cubicBezTo>
                  <a:pt x="106719" y="116838"/>
                  <a:pt x="106982" y="116160"/>
                  <a:pt x="106610" y="115789"/>
                </a:cubicBezTo>
                <a:cubicBezTo>
                  <a:pt x="106217" y="115395"/>
                  <a:pt x="105561" y="115679"/>
                  <a:pt x="105561" y="116226"/>
                </a:cubicBezTo>
                <a:cubicBezTo>
                  <a:pt x="105561" y="116554"/>
                  <a:pt x="105824" y="116838"/>
                  <a:pt x="106173" y="116838"/>
                </a:cubicBezTo>
                <a:close/>
                <a:moveTo>
                  <a:pt x="101344" y="116903"/>
                </a:moveTo>
                <a:cubicBezTo>
                  <a:pt x="101956" y="116903"/>
                  <a:pt x="102262" y="116160"/>
                  <a:pt x="101825" y="115745"/>
                </a:cubicBezTo>
                <a:cubicBezTo>
                  <a:pt x="101388" y="115308"/>
                  <a:pt x="100667" y="115614"/>
                  <a:pt x="100667" y="116226"/>
                </a:cubicBezTo>
                <a:cubicBezTo>
                  <a:pt x="100667" y="116597"/>
                  <a:pt x="100973" y="116903"/>
                  <a:pt x="101344" y="116903"/>
                </a:cubicBezTo>
                <a:close/>
                <a:moveTo>
                  <a:pt x="96515" y="116947"/>
                </a:moveTo>
                <a:cubicBezTo>
                  <a:pt x="97171" y="116947"/>
                  <a:pt x="97498" y="116160"/>
                  <a:pt x="97040" y="115701"/>
                </a:cubicBezTo>
                <a:cubicBezTo>
                  <a:pt x="96581" y="115242"/>
                  <a:pt x="95772" y="115570"/>
                  <a:pt x="95772" y="116226"/>
                </a:cubicBezTo>
                <a:cubicBezTo>
                  <a:pt x="95772" y="116619"/>
                  <a:pt x="96122" y="116947"/>
                  <a:pt x="96515" y="116947"/>
                </a:cubicBezTo>
                <a:close/>
                <a:moveTo>
                  <a:pt x="91686" y="116991"/>
                </a:moveTo>
                <a:cubicBezTo>
                  <a:pt x="92385" y="116991"/>
                  <a:pt x="92735" y="116160"/>
                  <a:pt x="92232" y="115679"/>
                </a:cubicBezTo>
                <a:cubicBezTo>
                  <a:pt x="91752" y="115177"/>
                  <a:pt x="90921" y="115527"/>
                  <a:pt x="90921" y="116226"/>
                </a:cubicBezTo>
                <a:cubicBezTo>
                  <a:pt x="90921" y="116641"/>
                  <a:pt x="91271" y="116991"/>
                  <a:pt x="91686" y="116991"/>
                </a:cubicBezTo>
                <a:close/>
                <a:moveTo>
                  <a:pt x="86857" y="117034"/>
                </a:moveTo>
                <a:cubicBezTo>
                  <a:pt x="87600" y="117034"/>
                  <a:pt x="87971" y="116160"/>
                  <a:pt x="87447" y="115636"/>
                </a:cubicBezTo>
                <a:cubicBezTo>
                  <a:pt x="86923" y="115111"/>
                  <a:pt x="86049" y="115483"/>
                  <a:pt x="86049" y="116226"/>
                </a:cubicBezTo>
                <a:cubicBezTo>
                  <a:pt x="86049" y="116663"/>
                  <a:pt x="86420" y="117034"/>
                  <a:pt x="86857" y="117034"/>
                </a:cubicBezTo>
                <a:close/>
                <a:moveTo>
                  <a:pt x="82050" y="117056"/>
                </a:moveTo>
                <a:cubicBezTo>
                  <a:pt x="82793" y="117056"/>
                  <a:pt x="83164" y="116160"/>
                  <a:pt x="82640" y="115614"/>
                </a:cubicBezTo>
                <a:cubicBezTo>
                  <a:pt x="82115" y="115090"/>
                  <a:pt x="81198" y="115461"/>
                  <a:pt x="81198" y="116226"/>
                </a:cubicBezTo>
                <a:cubicBezTo>
                  <a:pt x="81198" y="116685"/>
                  <a:pt x="81569" y="117056"/>
                  <a:pt x="82050" y="117056"/>
                </a:cubicBezTo>
                <a:close/>
                <a:moveTo>
                  <a:pt x="77221" y="117056"/>
                </a:moveTo>
                <a:cubicBezTo>
                  <a:pt x="77964" y="117056"/>
                  <a:pt x="78357" y="116160"/>
                  <a:pt x="77811" y="115614"/>
                </a:cubicBezTo>
                <a:cubicBezTo>
                  <a:pt x="77286" y="115090"/>
                  <a:pt x="76369" y="115461"/>
                  <a:pt x="76369" y="116226"/>
                </a:cubicBezTo>
                <a:cubicBezTo>
                  <a:pt x="76369" y="116685"/>
                  <a:pt x="76740" y="117056"/>
                  <a:pt x="77221" y="117056"/>
                </a:cubicBezTo>
                <a:close/>
                <a:moveTo>
                  <a:pt x="72392" y="117056"/>
                </a:moveTo>
                <a:cubicBezTo>
                  <a:pt x="73113" y="117056"/>
                  <a:pt x="73484" y="116182"/>
                  <a:pt x="72982" y="115658"/>
                </a:cubicBezTo>
                <a:cubicBezTo>
                  <a:pt x="72457" y="115155"/>
                  <a:pt x="71561" y="115505"/>
                  <a:pt x="71561" y="116248"/>
                </a:cubicBezTo>
                <a:cubicBezTo>
                  <a:pt x="71561" y="116685"/>
                  <a:pt x="71933" y="117056"/>
                  <a:pt x="72392" y="117056"/>
                </a:cubicBezTo>
                <a:close/>
                <a:moveTo>
                  <a:pt x="67563" y="117056"/>
                </a:moveTo>
                <a:cubicBezTo>
                  <a:pt x="68306" y="117056"/>
                  <a:pt x="68655" y="116160"/>
                  <a:pt x="68153" y="115658"/>
                </a:cubicBezTo>
                <a:cubicBezTo>
                  <a:pt x="67628" y="115133"/>
                  <a:pt x="66754" y="115505"/>
                  <a:pt x="66754" y="116226"/>
                </a:cubicBezTo>
                <a:cubicBezTo>
                  <a:pt x="66754" y="116685"/>
                  <a:pt x="67104" y="117056"/>
                  <a:pt x="67563" y="117056"/>
                </a:cubicBezTo>
                <a:close/>
                <a:moveTo>
                  <a:pt x="62734" y="117012"/>
                </a:moveTo>
                <a:cubicBezTo>
                  <a:pt x="63433" y="117012"/>
                  <a:pt x="63783" y="116182"/>
                  <a:pt x="63280" y="115679"/>
                </a:cubicBezTo>
                <a:cubicBezTo>
                  <a:pt x="62799" y="115199"/>
                  <a:pt x="61969" y="115548"/>
                  <a:pt x="61969" y="116226"/>
                </a:cubicBezTo>
                <a:cubicBezTo>
                  <a:pt x="61969" y="116663"/>
                  <a:pt x="62319" y="117012"/>
                  <a:pt x="62734" y="117012"/>
                </a:cubicBezTo>
                <a:close/>
                <a:moveTo>
                  <a:pt x="57905" y="116947"/>
                </a:moveTo>
                <a:cubicBezTo>
                  <a:pt x="58560" y="116947"/>
                  <a:pt x="58888" y="116182"/>
                  <a:pt x="58429" y="115723"/>
                </a:cubicBezTo>
                <a:cubicBezTo>
                  <a:pt x="57970" y="115264"/>
                  <a:pt x="57184" y="115592"/>
                  <a:pt x="57184" y="116226"/>
                </a:cubicBezTo>
                <a:cubicBezTo>
                  <a:pt x="57184" y="116619"/>
                  <a:pt x="57511" y="116947"/>
                  <a:pt x="57905" y="116947"/>
                </a:cubicBezTo>
                <a:close/>
                <a:moveTo>
                  <a:pt x="53098" y="116903"/>
                </a:moveTo>
                <a:cubicBezTo>
                  <a:pt x="53687" y="116903"/>
                  <a:pt x="53993" y="116182"/>
                  <a:pt x="53556" y="115767"/>
                </a:cubicBezTo>
                <a:cubicBezTo>
                  <a:pt x="53141" y="115330"/>
                  <a:pt x="52420" y="115636"/>
                  <a:pt x="52420" y="116226"/>
                </a:cubicBezTo>
                <a:cubicBezTo>
                  <a:pt x="52420" y="116597"/>
                  <a:pt x="52726" y="116903"/>
                  <a:pt x="53098" y="116903"/>
                </a:cubicBezTo>
                <a:close/>
                <a:moveTo>
                  <a:pt x="48268" y="116838"/>
                </a:moveTo>
                <a:cubicBezTo>
                  <a:pt x="48793" y="116838"/>
                  <a:pt x="49055" y="116182"/>
                  <a:pt x="48684" y="115811"/>
                </a:cubicBezTo>
                <a:cubicBezTo>
                  <a:pt x="48312" y="115417"/>
                  <a:pt x="47657" y="115701"/>
                  <a:pt x="47657" y="116226"/>
                </a:cubicBezTo>
                <a:cubicBezTo>
                  <a:pt x="47657" y="116554"/>
                  <a:pt x="47941" y="116838"/>
                  <a:pt x="48268" y="116838"/>
                </a:cubicBezTo>
                <a:close/>
                <a:moveTo>
                  <a:pt x="43439" y="116750"/>
                </a:moveTo>
                <a:cubicBezTo>
                  <a:pt x="43898" y="116750"/>
                  <a:pt x="44139" y="116182"/>
                  <a:pt x="43811" y="115854"/>
                </a:cubicBezTo>
                <a:cubicBezTo>
                  <a:pt x="43483" y="115527"/>
                  <a:pt x="42915" y="115767"/>
                  <a:pt x="42915" y="116226"/>
                </a:cubicBezTo>
                <a:cubicBezTo>
                  <a:pt x="42915" y="116510"/>
                  <a:pt x="43155" y="116750"/>
                  <a:pt x="43439" y="116750"/>
                </a:cubicBezTo>
                <a:close/>
                <a:moveTo>
                  <a:pt x="38610" y="116685"/>
                </a:moveTo>
                <a:cubicBezTo>
                  <a:pt x="39004" y="116685"/>
                  <a:pt x="39200" y="116204"/>
                  <a:pt x="38916" y="115920"/>
                </a:cubicBezTo>
                <a:cubicBezTo>
                  <a:pt x="38654" y="115636"/>
                  <a:pt x="38173" y="115832"/>
                  <a:pt x="38173" y="116226"/>
                </a:cubicBezTo>
                <a:cubicBezTo>
                  <a:pt x="38173" y="116466"/>
                  <a:pt x="38370" y="116685"/>
                  <a:pt x="38610" y="116685"/>
                </a:cubicBezTo>
                <a:close/>
                <a:moveTo>
                  <a:pt x="33781" y="116575"/>
                </a:moveTo>
                <a:cubicBezTo>
                  <a:pt x="34109" y="116575"/>
                  <a:pt x="34262" y="116204"/>
                  <a:pt x="34044" y="115985"/>
                </a:cubicBezTo>
                <a:cubicBezTo>
                  <a:pt x="33803" y="115767"/>
                  <a:pt x="33432" y="115920"/>
                  <a:pt x="33432" y="116226"/>
                </a:cubicBezTo>
                <a:cubicBezTo>
                  <a:pt x="33432" y="116422"/>
                  <a:pt x="33585" y="116575"/>
                  <a:pt x="33781" y="116575"/>
                </a:cubicBezTo>
                <a:close/>
                <a:moveTo>
                  <a:pt x="28952" y="116488"/>
                </a:moveTo>
                <a:cubicBezTo>
                  <a:pt x="29193" y="116488"/>
                  <a:pt x="29302" y="116204"/>
                  <a:pt x="29149" y="116051"/>
                </a:cubicBezTo>
                <a:cubicBezTo>
                  <a:pt x="28974" y="115898"/>
                  <a:pt x="28712" y="116007"/>
                  <a:pt x="28712" y="116226"/>
                </a:cubicBezTo>
                <a:cubicBezTo>
                  <a:pt x="28712" y="116379"/>
                  <a:pt x="28821" y="116488"/>
                  <a:pt x="28952" y="116488"/>
                </a:cubicBezTo>
                <a:close/>
                <a:moveTo>
                  <a:pt x="24123" y="116379"/>
                </a:moveTo>
                <a:cubicBezTo>
                  <a:pt x="24364" y="116379"/>
                  <a:pt x="23992" y="116007"/>
                  <a:pt x="23992" y="116226"/>
                </a:cubicBezTo>
                <a:cubicBezTo>
                  <a:pt x="23992" y="116313"/>
                  <a:pt x="24058" y="116379"/>
                  <a:pt x="24123" y="116379"/>
                </a:cubicBezTo>
                <a:close/>
                <a:moveTo>
                  <a:pt x="19316" y="116248"/>
                </a:moveTo>
                <a:cubicBezTo>
                  <a:pt x="19338" y="116248"/>
                  <a:pt x="19360" y="116226"/>
                  <a:pt x="19360" y="116204"/>
                </a:cubicBezTo>
                <a:cubicBezTo>
                  <a:pt x="19360" y="116182"/>
                  <a:pt x="19338" y="116160"/>
                  <a:pt x="19316" y="116182"/>
                </a:cubicBezTo>
                <a:cubicBezTo>
                  <a:pt x="19294" y="116182"/>
                  <a:pt x="19272" y="116182"/>
                  <a:pt x="19272" y="116204"/>
                </a:cubicBezTo>
                <a:cubicBezTo>
                  <a:pt x="19272" y="116226"/>
                  <a:pt x="19294" y="116248"/>
                  <a:pt x="19316" y="116248"/>
                </a:cubicBezTo>
                <a:close/>
                <a:moveTo>
                  <a:pt x="139955" y="111419"/>
                </a:moveTo>
                <a:cubicBezTo>
                  <a:pt x="139976" y="111419"/>
                  <a:pt x="139976" y="111397"/>
                  <a:pt x="139976" y="111397"/>
                </a:cubicBezTo>
                <a:cubicBezTo>
                  <a:pt x="139976" y="111375"/>
                  <a:pt x="139976" y="111353"/>
                  <a:pt x="139955" y="111353"/>
                </a:cubicBezTo>
                <a:cubicBezTo>
                  <a:pt x="139933" y="111353"/>
                  <a:pt x="139933" y="111375"/>
                  <a:pt x="139933" y="111397"/>
                </a:cubicBezTo>
                <a:cubicBezTo>
                  <a:pt x="139933" y="111397"/>
                  <a:pt x="139933" y="111419"/>
                  <a:pt x="139955" y="111419"/>
                </a:cubicBezTo>
                <a:close/>
                <a:moveTo>
                  <a:pt x="135126" y="111528"/>
                </a:moveTo>
                <a:cubicBezTo>
                  <a:pt x="135322" y="111528"/>
                  <a:pt x="135322" y="111244"/>
                  <a:pt x="135126" y="111244"/>
                </a:cubicBezTo>
                <a:cubicBezTo>
                  <a:pt x="134951" y="111244"/>
                  <a:pt x="134951" y="111528"/>
                  <a:pt x="135126" y="111528"/>
                </a:cubicBezTo>
                <a:close/>
                <a:moveTo>
                  <a:pt x="130297" y="111637"/>
                </a:moveTo>
                <a:cubicBezTo>
                  <a:pt x="130646" y="111637"/>
                  <a:pt x="130646" y="111135"/>
                  <a:pt x="130297" y="111135"/>
                </a:cubicBezTo>
                <a:cubicBezTo>
                  <a:pt x="129969" y="111135"/>
                  <a:pt x="129969" y="111637"/>
                  <a:pt x="130297" y="111637"/>
                </a:cubicBezTo>
                <a:close/>
                <a:moveTo>
                  <a:pt x="125467" y="111746"/>
                </a:moveTo>
                <a:cubicBezTo>
                  <a:pt x="125795" y="111746"/>
                  <a:pt x="125970" y="111353"/>
                  <a:pt x="125730" y="111135"/>
                </a:cubicBezTo>
                <a:cubicBezTo>
                  <a:pt x="125511" y="110894"/>
                  <a:pt x="125118" y="111069"/>
                  <a:pt x="125118" y="111375"/>
                </a:cubicBezTo>
                <a:cubicBezTo>
                  <a:pt x="125118" y="111593"/>
                  <a:pt x="125271" y="111746"/>
                  <a:pt x="125467" y="111746"/>
                </a:cubicBezTo>
                <a:close/>
                <a:moveTo>
                  <a:pt x="120660" y="111834"/>
                </a:moveTo>
                <a:cubicBezTo>
                  <a:pt x="121054" y="111834"/>
                  <a:pt x="121272" y="111353"/>
                  <a:pt x="120966" y="111069"/>
                </a:cubicBezTo>
                <a:cubicBezTo>
                  <a:pt x="120682" y="110763"/>
                  <a:pt x="120201" y="110982"/>
                  <a:pt x="120201" y="111375"/>
                </a:cubicBezTo>
                <a:cubicBezTo>
                  <a:pt x="120201" y="111637"/>
                  <a:pt x="120398" y="111834"/>
                  <a:pt x="120660" y="111834"/>
                </a:cubicBezTo>
                <a:close/>
                <a:moveTo>
                  <a:pt x="115831" y="111943"/>
                </a:moveTo>
                <a:cubicBezTo>
                  <a:pt x="116334" y="111943"/>
                  <a:pt x="116574" y="111331"/>
                  <a:pt x="116225" y="110982"/>
                </a:cubicBezTo>
                <a:cubicBezTo>
                  <a:pt x="115875" y="110632"/>
                  <a:pt x="115263" y="110894"/>
                  <a:pt x="115263" y="111375"/>
                </a:cubicBezTo>
                <a:cubicBezTo>
                  <a:pt x="115263" y="111703"/>
                  <a:pt x="115525" y="111943"/>
                  <a:pt x="115831" y="111943"/>
                </a:cubicBezTo>
                <a:close/>
                <a:moveTo>
                  <a:pt x="111002" y="112030"/>
                </a:moveTo>
                <a:cubicBezTo>
                  <a:pt x="111570" y="112030"/>
                  <a:pt x="111854" y="111331"/>
                  <a:pt x="111461" y="110938"/>
                </a:cubicBezTo>
                <a:cubicBezTo>
                  <a:pt x="111046" y="110523"/>
                  <a:pt x="110369" y="110807"/>
                  <a:pt x="110369" y="111397"/>
                </a:cubicBezTo>
                <a:cubicBezTo>
                  <a:pt x="110369" y="111746"/>
                  <a:pt x="110653" y="112030"/>
                  <a:pt x="111002" y="112030"/>
                </a:cubicBezTo>
                <a:close/>
                <a:moveTo>
                  <a:pt x="106173" y="112118"/>
                </a:moveTo>
                <a:cubicBezTo>
                  <a:pt x="106829" y="112096"/>
                  <a:pt x="107135" y="111331"/>
                  <a:pt x="106698" y="110872"/>
                </a:cubicBezTo>
                <a:cubicBezTo>
                  <a:pt x="106239" y="110413"/>
                  <a:pt x="105452" y="110741"/>
                  <a:pt x="105452" y="111397"/>
                </a:cubicBezTo>
                <a:cubicBezTo>
                  <a:pt x="105452" y="111790"/>
                  <a:pt x="105780" y="112118"/>
                  <a:pt x="106173" y="112118"/>
                </a:cubicBezTo>
                <a:close/>
                <a:moveTo>
                  <a:pt x="101344" y="112183"/>
                </a:moveTo>
                <a:cubicBezTo>
                  <a:pt x="102065" y="112183"/>
                  <a:pt x="102415" y="111309"/>
                  <a:pt x="101912" y="110807"/>
                </a:cubicBezTo>
                <a:cubicBezTo>
                  <a:pt x="101410" y="110304"/>
                  <a:pt x="100536" y="110676"/>
                  <a:pt x="100536" y="111397"/>
                </a:cubicBezTo>
                <a:cubicBezTo>
                  <a:pt x="100536" y="111834"/>
                  <a:pt x="100907" y="112183"/>
                  <a:pt x="101344" y="112183"/>
                </a:cubicBezTo>
                <a:close/>
                <a:moveTo>
                  <a:pt x="96515" y="112249"/>
                </a:moveTo>
                <a:cubicBezTo>
                  <a:pt x="97302" y="112249"/>
                  <a:pt x="97695" y="111309"/>
                  <a:pt x="97149" y="110763"/>
                </a:cubicBezTo>
                <a:cubicBezTo>
                  <a:pt x="96581" y="110217"/>
                  <a:pt x="95663" y="110610"/>
                  <a:pt x="95663" y="111397"/>
                </a:cubicBezTo>
                <a:cubicBezTo>
                  <a:pt x="95663" y="111856"/>
                  <a:pt x="96056" y="112249"/>
                  <a:pt x="96515" y="112249"/>
                </a:cubicBezTo>
                <a:close/>
                <a:moveTo>
                  <a:pt x="91708" y="112293"/>
                </a:moveTo>
                <a:cubicBezTo>
                  <a:pt x="92516" y="112293"/>
                  <a:pt x="92932" y="111309"/>
                  <a:pt x="92342" y="110741"/>
                </a:cubicBezTo>
                <a:cubicBezTo>
                  <a:pt x="91774" y="110173"/>
                  <a:pt x="90790" y="110566"/>
                  <a:pt x="90790" y="111397"/>
                </a:cubicBezTo>
                <a:cubicBezTo>
                  <a:pt x="90790" y="111877"/>
                  <a:pt x="91205" y="112293"/>
                  <a:pt x="91708" y="112293"/>
                </a:cubicBezTo>
                <a:close/>
                <a:moveTo>
                  <a:pt x="86879" y="112336"/>
                </a:moveTo>
                <a:cubicBezTo>
                  <a:pt x="87731" y="112336"/>
                  <a:pt x="88146" y="111309"/>
                  <a:pt x="87534" y="110719"/>
                </a:cubicBezTo>
                <a:cubicBezTo>
                  <a:pt x="86944" y="110108"/>
                  <a:pt x="85917" y="110545"/>
                  <a:pt x="85917" y="111375"/>
                </a:cubicBezTo>
                <a:cubicBezTo>
                  <a:pt x="85917" y="111921"/>
                  <a:pt x="86354" y="112336"/>
                  <a:pt x="86879" y="112336"/>
                </a:cubicBezTo>
                <a:close/>
                <a:moveTo>
                  <a:pt x="82050" y="112358"/>
                </a:moveTo>
                <a:cubicBezTo>
                  <a:pt x="82924" y="112358"/>
                  <a:pt x="83361" y="111309"/>
                  <a:pt x="82749" y="110697"/>
                </a:cubicBezTo>
                <a:cubicBezTo>
                  <a:pt x="82115" y="110086"/>
                  <a:pt x="81067" y="110523"/>
                  <a:pt x="81067" y="111397"/>
                </a:cubicBezTo>
                <a:cubicBezTo>
                  <a:pt x="81067" y="111921"/>
                  <a:pt x="81504" y="112358"/>
                  <a:pt x="82050" y="112358"/>
                </a:cubicBezTo>
                <a:close/>
                <a:moveTo>
                  <a:pt x="77221" y="112358"/>
                </a:moveTo>
                <a:cubicBezTo>
                  <a:pt x="78095" y="112358"/>
                  <a:pt x="78532" y="111309"/>
                  <a:pt x="77920" y="110697"/>
                </a:cubicBezTo>
                <a:cubicBezTo>
                  <a:pt x="77308" y="110086"/>
                  <a:pt x="76238" y="110523"/>
                  <a:pt x="76238" y="111397"/>
                </a:cubicBezTo>
                <a:cubicBezTo>
                  <a:pt x="76238" y="111921"/>
                  <a:pt x="76675" y="112358"/>
                  <a:pt x="77221" y="112358"/>
                </a:cubicBezTo>
                <a:close/>
                <a:moveTo>
                  <a:pt x="72392" y="112358"/>
                </a:moveTo>
                <a:cubicBezTo>
                  <a:pt x="73266" y="112358"/>
                  <a:pt x="73703" y="111309"/>
                  <a:pt x="73091" y="110697"/>
                </a:cubicBezTo>
                <a:cubicBezTo>
                  <a:pt x="72479" y="110086"/>
                  <a:pt x="71409" y="110523"/>
                  <a:pt x="71409" y="111397"/>
                </a:cubicBezTo>
                <a:cubicBezTo>
                  <a:pt x="71409" y="111921"/>
                  <a:pt x="71867" y="112358"/>
                  <a:pt x="72392" y="112358"/>
                </a:cubicBezTo>
                <a:close/>
                <a:moveTo>
                  <a:pt x="67563" y="112336"/>
                </a:moveTo>
                <a:cubicBezTo>
                  <a:pt x="68415" y="112336"/>
                  <a:pt x="68852" y="111309"/>
                  <a:pt x="68240" y="110719"/>
                </a:cubicBezTo>
                <a:cubicBezTo>
                  <a:pt x="67650" y="110108"/>
                  <a:pt x="66623" y="110545"/>
                  <a:pt x="66623" y="111375"/>
                </a:cubicBezTo>
                <a:cubicBezTo>
                  <a:pt x="66623" y="111921"/>
                  <a:pt x="67038" y="112336"/>
                  <a:pt x="67563" y="112336"/>
                </a:cubicBezTo>
                <a:close/>
                <a:moveTo>
                  <a:pt x="62734" y="112293"/>
                </a:moveTo>
                <a:cubicBezTo>
                  <a:pt x="63564" y="112293"/>
                  <a:pt x="63957" y="111309"/>
                  <a:pt x="63389" y="110741"/>
                </a:cubicBezTo>
                <a:cubicBezTo>
                  <a:pt x="62821" y="110173"/>
                  <a:pt x="61838" y="110566"/>
                  <a:pt x="61838" y="111397"/>
                </a:cubicBezTo>
                <a:cubicBezTo>
                  <a:pt x="61838" y="111877"/>
                  <a:pt x="62253" y="112293"/>
                  <a:pt x="62734" y="112293"/>
                </a:cubicBezTo>
                <a:close/>
                <a:moveTo>
                  <a:pt x="57927" y="112249"/>
                </a:moveTo>
                <a:cubicBezTo>
                  <a:pt x="58691" y="112249"/>
                  <a:pt x="59063" y="111309"/>
                  <a:pt x="58538" y="110785"/>
                </a:cubicBezTo>
                <a:cubicBezTo>
                  <a:pt x="57992" y="110239"/>
                  <a:pt x="57053" y="110610"/>
                  <a:pt x="57053" y="111397"/>
                </a:cubicBezTo>
                <a:cubicBezTo>
                  <a:pt x="57074" y="111856"/>
                  <a:pt x="57446" y="112249"/>
                  <a:pt x="57927" y="112249"/>
                </a:cubicBezTo>
                <a:close/>
                <a:moveTo>
                  <a:pt x="53098" y="112183"/>
                </a:moveTo>
                <a:cubicBezTo>
                  <a:pt x="53819" y="112183"/>
                  <a:pt x="54168" y="111309"/>
                  <a:pt x="53666" y="110807"/>
                </a:cubicBezTo>
                <a:cubicBezTo>
                  <a:pt x="53163" y="110304"/>
                  <a:pt x="52289" y="110676"/>
                  <a:pt x="52289" y="111397"/>
                </a:cubicBezTo>
                <a:cubicBezTo>
                  <a:pt x="52289" y="111834"/>
                  <a:pt x="52661" y="112183"/>
                  <a:pt x="53098" y="112183"/>
                </a:cubicBezTo>
                <a:close/>
                <a:moveTo>
                  <a:pt x="48268" y="112118"/>
                </a:moveTo>
                <a:cubicBezTo>
                  <a:pt x="48924" y="112096"/>
                  <a:pt x="49230" y="111331"/>
                  <a:pt x="48771" y="110872"/>
                </a:cubicBezTo>
                <a:cubicBezTo>
                  <a:pt x="48312" y="110413"/>
                  <a:pt x="47547" y="110741"/>
                  <a:pt x="47547" y="111397"/>
                </a:cubicBezTo>
                <a:cubicBezTo>
                  <a:pt x="47547" y="111790"/>
                  <a:pt x="47875" y="112118"/>
                  <a:pt x="48268" y="112118"/>
                </a:cubicBezTo>
                <a:close/>
                <a:moveTo>
                  <a:pt x="43439" y="112030"/>
                </a:moveTo>
                <a:cubicBezTo>
                  <a:pt x="44008" y="112030"/>
                  <a:pt x="44292" y="111331"/>
                  <a:pt x="43898" y="110938"/>
                </a:cubicBezTo>
                <a:cubicBezTo>
                  <a:pt x="43483" y="110523"/>
                  <a:pt x="42806" y="110807"/>
                  <a:pt x="42806" y="111397"/>
                </a:cubicBezTo>
                <a:cubicBezTo>
                  <a:pt x="42806" y="111746"/>
                  <a:pt x="43090" y="112030"/>
                  <a:pt x="43439" y="112030"/>
                </a:cubicBezTo>
                <a:close/>
                <a:moveTo>
                  <a:pt x="38610" y="111943"/>
                </a:moveTo>
                <a:cubicBezTo>
                  <a:pt x="39113" y="111943"/>
                  <a:pt x="39353" y="111353"/>
                  <a:pt x="39004" y="111003"/>
                </a:cubicBezTo>
                <a:cubicBezTo>
                  <a:pt x="38654" y="110654"/>
                  <a:pt x="38064" y="110894"/>
                  <a:pt x="38064" y="111397"/>
                </a:cubicBezTo>
                <a:cubicBezTo>
                  <a:pt x="38064" y="111681"/>
                  <a:pt x="38305" y="111943"/>
                  <a:pt x="38610" y="111943"/>
                </a:cubicBezTo>
                <a:close/>
                <a:moveTo>
                  <a:pt x="33781" y="111834"/>
                </a:moveTo>
                <a:cubicBezTo>
                  <a:pt x="34197" y="111834"/>
                  <a:pt x="34393" y="111353"/>
                  <a:pt x="34109" y="111069"/>
                </a:cubicBezTo>
                <a:cubicBezTo>
                  <a:pt x="33825" y="110763"/>
                  <a:pt x="33344" y="110982"/>
                  <a:pt x="33344" y="111397"/>
                </a:cubicBezTo>
                <a:cubicBezTo>
                  <a:pt x="33344" y="111637"/>
                  <a:pt x="33541" y="111834"/>
                  <a:pt x="33781" y="111834"/>
                </a:cubicBezTo>
                <a:close/>
                <a:moveTo>
                  <a:pt x="28974" y="111724"/>
                </a:moveTo>
                <a:cubicBezTo>
                  <a:pt x="29280" y="111724"/>
                  <a:pt x="29433" y="111353"/>
                  <a:pt x="29215" y="111135"/>
                </a:cubicBezTo>
                <a:cubicBezTo>
                  <a:pt x="28996" y="110916"/>
                  <a:pt x="28625" y="111069"/>
                  <a:pt x="28625" y="111397"/>
                </a:cubicBezTo>
                <a:cubicBezTo>
                  <a:pt x="28625" y="111572"/>
                  <a:pt x="28778" y="111724"/>
                  <a:pt x="28974" y="111724"/>
                </a:cubicBezTo>
                <a:close/>
                <a:moveTo>
                  <a:pt x="24145" y="111637"/>
                </a:moveTo>
                <a:cubicBezTo>
                  <a:pt x="24364" y="111637"/>
                  <a:pt x="24473" y="111375"/>
                  <a:pt x="24320" y="111222"/>
                </a:cubicBezTo>
                <a:cubicBezTo>
                  <a:pt x="24167" y="111047"/>
                  <a:pt x="23905" y="111178"/>
                  <a:pt x="23905" y="111397"/>
                </a:cubicBezTo>
                <a:cubicBezTo>
                  <a:pt x="23905" y="111528"/>
                  <a:pt x="24014" y="111637"/>
                  <a:pt x="24145" y="111637"/>
                </a:cubicBezTo>
                <a:close/>
                <a:moveTo>
                  <a:pt x="19316" y="111528"/>
                </a:moveTo>
                <a:cubicBezTo>
                  <a:pt x="19491" y="111528"/>
                  <a:pt x="19491" y="111244"/>
                  <a:pt x="19316" y="111244"/>
                </a:cubicBezTo>
                <a:cubicBezTo>
                  <a:pt x="19141" y="111244"/>
                  <a:pt x="19141" y="111528"/>
                  <a:pt x="19316" y="111528"/>
                </a:cubicBezTo>
                <a:close/>
                <a:moveTo>
                  <a:pt x="14487" y="111419"/>
                </a:moveTo>
                <a:cubicBezTo>
                  <a:pt x="14509" y="111419"/>
                  <a:pt x="14509" y="111397"/>
                  <a:pt x="14509" y="111397"/>
                </a:cubicBezTo>
                <a:cubicBezTo>
                  <a:pt x="14509" y="111375"/>
                  <a:pt x="14509" y="111353"/>
                  <a:pt x="14487" y="111353"/>
                </a:cubicBezTo>
                <a:cubicBezTo>
                  <a:pt x="14465" y="111353"/>
                  <a:pt x="14465" y="111375"/>
                  <a:pt x="14465" y="111397"/>
                </a:cubicBezTo>
                <a:cubicBezTo>
                  <a:pt x="14465" y="111397"/>
                  <a:pt x="14465" y="111419"/>
                  <a:pt x="14487" y="111419"/>
                </a:cubicBezTo>
                <a:close/>
                <a:moveTo>
                  <a:pt x="144784" y="106568"/>
                </a:moveTo>
                <a:lnTo>
                  <a:pt x="144784" y="106568"/>
                </a:lnTo>
                <a:cubicBezTo>
                  <a:pt x="144784" y="106546"/>
                  <a:pt x="144740" y="106546"/>
                  <a:pt x="144740" y="106568"/>
                </a:cubicBezTo>
                <a:lnTo>
                  <a:pt x="144762" y="106568"/>
                </a:lnTo>
                <a:close/>
                <a:moveTo>
                  <a:pt x="139955" y="106677"/>
                </a:moveTo>
                <a:cubicBezTo>
                  <a:pt x="140020" y="106655"/>
                  <a:pt x="140064" y="106611"/>
                  <a:pt x="140064" y="106568"/>
                </a:cubicBezTo>
                <a:cubicBezTo>
                  <a:pt x="140042" y="106437"/>
                  <a:pt x="139867" y="106437"/>
                  <a:pt x="139845" y="106568"/>
                </a:cubicBezTo>
                <a:cubicBezTo>
                  <a:pt x="139845" y="106611"/>
                  <a:pt x="139889" y="106677"/>
                  <a:pt x="139955" y="106677"/>
                </a:cubicBezTo>
                <a:close/>
                <a:moveTo>
                  <a:pt x="135126" y="106764"/>
                </a:moveTo>
                <a:cubicBezTo>
                  <a:pt x="135322" y="106764"/>
                  <a:pt x="135410" y="106546"/>
                  <a:pt x="135279" y="106393"/>
                </a:cubicBezTo>
                <a:cubicBezTo>
                  <a:pt x="135147" y="106262"/>
                  <a:pt x="134907" y="106371"/>
                  <a:pt x="134907" y="106568"/>
                </a:cubicBezTo>
                <a:cubicBezTo>
                  <a:pt x="134907" y="106677"/>
                  <a:pt x="135016" y="106764"/>
                  <a:pt x="135126" y="106764"/>
                </a:cubicBezTo>
                <a:close/>
                <a:moveTo>
                  <a:pt x="130297" y="106895"/>
                </a:moveTo>
                <a:cubicBezTo>
                  <a:pt x="130602" y="106895"/>
                  <a:pt x="130755" y="106524"/>
                  <a:pt x="130537" y="106327"/>
                </a:cubicBezTo>
                <a:cubicBezTo>
                  <a:pt x="130318" y="106109"/>
                  <a:pt x="129969" y="106262"/>
                  <a:pt x="129969" y="106568"/>
                </a:cubicBezTo>
                <a:cubicBezTo>
                  <a:pt x="129969" y="106742"/>
                  <a:pt x="130122" y="106895"/>
                  <a:pt x="130297" y="106895"/>
                </a:cubicBezTo>
                <a:close/>
                <a:moveTo>
                  <a:pt x="125467" y="107005"/>
                </a:moveTo>
                <a:cubicBezTo>
                  <a:pt x="125883" y="107005"/>
                  <a:pt x="126079" y="106524"/>
                  <a:pt x="125795" y="106240"/>
                </a:cubicBezTo>
                <a:cubicBezTo>
                  <a:pt x="125511" y="105956"/>
                  <a:pt x="125009" y="106153"/>
                  <a:pt x="125009" y="106568"/>
                </a:cubicBezTo>
                <a:cubicBezTo>
                  <a:pt x="125030" y="106808"/>
                  <a:pt x="125227" y="107005"/>
                  <a:pt x="125467" y="107005"/>
                </a:cubicBezTo>
                <a:close/>
                <a:moveTo>
                  <a:pt x="120638" y="107114"/>
                </a:moveTo>
                <a:cubicBezTo>
                  <a:pt x="121141" y="107114"/>
                  <a:pt x="121403" y="106524"/>
                  <a:pt x="121054" y="106153"/>
                </a:cubicBezTo>
                <a:cubicBezTo>
                  <a:pt x="120682" y="105803"/>
                  <a:pt x="120092" y="106065"/>
                  <a:pt x="120092" y="106568"/>
                </a:cubicBezTo>
                <a:cubicBezTo>
                  <a:pt x="120092" y="106874"/>
                  <a:pt x="120333" y="107114"/>
                  <a:pt x="120638" y="107114"/>
                </a:cubicBezTo>
                <a:close/>
                <a:moveTo>
                  <a:pt x="115831" y="107223"/>
                </a:moveTo>
                <a:cubicBezTo>
                  <a:pt x="116399" y="107223"/>
                  <a:pt x="116705" y="106502"/>
                  <a:pt x="116290" y="106087"/>
                </a:cubicBezTo>
                <a:cubicBezTo>
                  <a:pt x="115875" y="105694"/>
                  <a:pt x="115176" y="105978"/>
                  <a:pt x="115154" y="106568"/>
                </a:cubicBezTo>
                <a:cubicBezTo>
                  <a:pt x="115176" y="106917"/>
                  <a:pt x="115460" y="107223"/>
                  <a:pt x="115831" y="107223"/>
                </a:cubicBezTo>
                <a:close/>
                <a:moveTo>
                  <a:pt x="111002" y="107311"/>
                </a:moveTo>
                <a:cubicBezTo>
                  <a:pt x="111658" y="107311"/>
                  <a:pt x="112007" y="106502"/>
                  <a:pt x="111527" y="106021"/>
                </a:cubicBezTo>
                <a:cubicBezTo>
                  <a:pt x="111046" y="105563"/>
                  <a:pt x="110237" y="105890"/>
                  <a:pt x="110237" y="106568"/>
                </a:cubicBezTo>
                <a:cubicBezTo>
                  <a:pt x="110237" y="106983"/>
                  <a:pt x="110587" y="107311"/>
                  <a:pt x="111002" y="107311"/>
                </a:cubicBezTo>
                <a:close/>
                <a:moveTo>
                  <a:pt x="106173" y="107398"/>
                </a:moveTo>
                <a:cubicBezTo>
                  <a:pt x="106916" y="107398"/>
                  <a:pt x="107309" y="106480"/>
                  <a:pt x="106763" y="105956"/>
                </a:cubicBezTo>
                <a:cubicBezTo>
                  <a:pt x="106239" y="105431"/>
                  <a:pt x="105321" y="105803"/>
                  <a:pt x="105321" y="106568"/>
                </a:cubicBezTo>
                <a:cubicBezTo>
                  <a:pt x="105321" y="107027"/>
                  <a:pt x="105714" y="107398"/>
                  <a:pt x="106173" y="107398"/>
                </a:cubicBezTo>
                <a:close/>
                <a:moveTo>
                  <a:pt x="101344" y="107485"/>
                </a:moveTo>
                <a:cubicBezTo>
                  <a:pt x="102175" y="107485"/>
                  <a:pt x="102568" y="106480"/>
                  <a:pt x="102000" y="105912"/>
                </a:cubicBezTo>
                <a:cubicBezTo>
                  <a:pt x="101410" y="105322"/>
                  <a:pt x="100426" y="105737"/>
                  <a:pt x="100426" y="106568"/>
                </a:cubicBezTo>
                <a:cubicBezTo>
                  <a:pt x="100426" y="107070"/>
                  <a:pt x="100842" y="107485"/>
                  <a:pt x="101344" y="107485"/>
                </a:cubicBezTo>
                <a:close/>
                <a:moveTo>
                  <a:pt x="96515" y="107551"/>
                </a:moveTo>
                <a:cubicBezTo>
                  <a:pt x="97411" y="107551"/>
                  <a:pt x="97848" y="106480"/>
                  <a:pt x="97214" y="105847"/>
                </a:cubicBezTo>
                <a:cubicBezTo>
                  <a:pt x="96603" y="105235"/>
                  <a:pt x="95532" y="105672"/>
                  <a:pt x="95532" y="106568"/>
                </a:cubicBezTo>
                <a:cubicBezTo>
                  <a:pt x="95532" y="107114"/>
                  <a:pt x="95969" y="107551"/>
                  <a:pt x="96515" y="107551"/>
                </a:cubicBezTo>
                <a:close/>
                <a:moveTo>
                  <a:pt x="91686" y="107595"/>
                </a:moveTo>
                <a:cubicBezTo>
                  <a:pt x="92626" y="107595"/>
                  <a:pt x="93085" y="106480"/>
                  <a:pt x="92429" y="105825"/>
                </a:cubicBezTo>
                <a:cubicBezTo>
                  <a:pt x="91774" y="105169"/>
                  <a:pt x="90659" y="105628"/>
                  <a:pt x="90659" y="106568"/>
                </a:cubicBezTo>
                <a:cubicBezTo>
                  <a:pt x="90659" y="107136"/>
                  <a:pt x="91118" y="107595"/>
                  <a:pt x="91686" y="107595"/>
                </a:cubicBezTo>
                <a:close/>
                <a:moveTo>
                  <a:pt x="86857" y="107638"/>
                </a:moveTo>
                <a:cubicBezTo>
                  <a:pt x="87840" y="107638"/>
                  <a:pt x="88321" y="106458"/>
                  <a:pt x="87644" y="105781"/>
                </a:cubicBezTo>
                <a:cubicBezTo>
                  <a:pt x="86944" y="105082"/>
                  <a:pt x="85765" y="105584"/>
                  <a:pt x="85765" y="106546"/>
                </a:cubicBezTo>
                <a:cubicBezTo>
                  <a:pt x="85765" y="107158"/>
                  <a:pt x="86267" y="107638"/>
                  <a:pt x="86857" y="107638"/>
                </a:cubicBezTo>
                <a:close/>
                <a:moveTo>
                  <a:pt x="82050" y="107660"/>
                </a:moveTo>
                <a:cubicBezTo>
                  <a:pt x="83033" y="107660"/>
                  <a:pt x="83536" y="106480"/>
                  <a:pt x="82837" y="105781"/>
                </a:cubicBezTo>
                <a:cubicBezTo>
                  <a:pt x="82137" y="105060"/>
                  <a:pt x="80935" y="105563"/>
                  <a:pt x="80935" y="106568"/>
                </a:cubicBezTo>
                <a:cubicBezTo>
                  <a:pt x="80935" y="107179"/>
                  <a:pt x="81438" y="107660"/>
                  <a:pt x="82050" y="107660"/>
                </a:cubicBezTo>
                <a:close/>
                <a:moveTo>
                  <a:pt x="77221" y="107660"/>
                </a:moveTo>
                <a:cubicBezTo>
                  <a:pt x="78226" y="107660"/>
                  <a:pt x="78729" y="106458"/>
                  <a:pt x="78007" y="105737"/>
                </a:cubicBezTo>
                <a:cubicBezTo>
                  <a:pt x="77308" y="105038"/>
                  <a:pt x="76085" y="105541"/>
                  <a:pt x="76085" y="106546"/>
                </a:cubicBezTo>
                <a:cubicBezTo>
                  <a:pt x="76085" y="107158"/>
                  <a:pt x="76587" y="107660"/>
                  <a:pt x="77221" y="107660"/>
                </a:cubicBezTo>
                <a:close/>
                <a:moveTo>
                  <a:pt x="72392" y="107660"/>
                </a:moveTo>
                <a:cubicBezTo>
                  <a:pt x="73375" y="107660"/>
                  <a:pt x="73878" y="106480"/>
                  <a:pt x="73178" y="105759"/>
                </a:cubicBezTo>
                <a:cubicBezTo>
                  <a:pt x="72479" y="105060"/>
                  <a:pt x="71277" y="105563"/>
                  <a:pt x="71277" y="106568"/>
                </a:cubicBezTo>
                <a:cubicBezTo>
                  <a:pt x="71277" y="107179"/>
                  <a:pt x="71780" y="107660"/>
                  <a:pt x="72392" y="107660"/>
                </a:cubicBezTo>
                <a:close/>
                <a:moveTo>
                  <a:pt x="67563" y="107638"/>
                </a:moveTo>
                <a:cubicBezTo>
                  <a:pt x="68546" y="107638"/>
                  <a:pt x="69027" y="106458"/>
                  <a:pt x="68328" y="105781"/>
                </a:cubicBezTo>
                <a:cubicBezTo>
                  <a:pt x="67650" y="105082"/>
                  <a:pt x="66470" y="105584"/>
                  <a:pt x="66470" y="106546"/>
                </a:cubicBezTo>
                <a:cubicBezTo>
                  <a:pt x="66470" y="107158"/>
                  <a:pt x="66973" y="107638"/>
                  <a:pt x="67563" y="107638"/>
                </a:cubicBezTo>
                <a:close/>
                <a:moveTo>
                  <a:pt x="62734" y="107595"/>
                </a:moveTo>
                <a:cubicBezTo>
                  <a:pt x="63673" y="107595"/>
                  <a:pt x="64132" y="106480"/>
                  <a:pt x="63477" y="105825"/>
                </a:cubicBezTo>
                <a:cubicBezTo>
                  <a:pt x="62821" y="105169"/>
                  <a:pt x="61685" y="105628"/>
                  <a:pt x="61685" y="106568"/>
                </a:cubicBezTo>
                <a:cubicBezTo>
                  <a:pt x="61685" y="107136"/>
                  <a:pt x="62166" y="107595"/>
                  <a:pt x="62734" y="107595"/>
                </a:cubicBezTo>
                <a:close/>
                <a:moveTo>
                  <a:pt x="57905" y="107551"/>
                </a:moveTo>
                <a:cubicBezTo>
                  <a:pt x="58801" y="107551"/>
                  <a:pt x="59238" y="106480"/>
                  <a:pt x="58626" y="105847"/>
                </a:cubicBezTo>
                <a:cubicBezTo>
                  <a:pt x="57992" y="105235"/>
                  <a:pt x="56921" y="105672"/>
                  <a:pt x="56921" y="106568"/>
                </a:cubicBezTo>
                <a:cubicBezTo>
                  <a:pt x="56921" y="107114"/>
                  <a:pt x="57358" y="107551"/>
                  <a:pt x="57905" y="107551"/>
                </a:cubicBezTo>
                <a:close/>
                <a:moveTo>
                  <a:pt x="53098" y="107464"/>
                </a:moveTo>
                <a:cubicBezTo>
                  <a:pt x="53906" y="107464"/>
                  <a:pt x="54299" y="106480"/>
                  <a:pt x="53731" y="105912"/>
                </a:cubicBezTo>
                <a:cubicBezTo>
                  <a:pt x="53163" y="105344"/>
                  <a:pt x="52180" y="105737"/>
                  <a:pt x="52180" y="106568"/>
                </a:cubicBezTo>
                <a:cubicBezTo>
                  <a:pt x="52180" y="107070"/>
                  <a:pt x="52595" y="107464"/>
                  <a:pt x="53098" y="107464"/>
                </a:cubicBezTo>
                <a:close/>
                <a:moveTo>
                  <a:pt x="48268" y="107398"/>
                </a:moveTo>
                <a:cubicBezTo>
                  <a:pt x="49011" y="107398"/>
                  <a:pt x="49383" y="106480"/>
                  <a:pt x="48858" y="105956"/>
                </a:cubicBezTo>
                <a:cubicBezTo>
                  <a:pt x="48334" y="105431"/>
                  <a:pt x="47416" y="105803"/>
                  <a:pt x="47416" y="106568"/>
                </a:cubicBezTo>
                <a:cubicBezTo>
                  <a:pt x="47416" y="107027"/>
                  <a:pt x="47788" y="107398"/>
                  <a:pt x="48268" y="107398"/>
                </a:cubicBezTo>
                <a:close/>
                <a:moveTo>
                  <a:pt x="43439" y="107311"/>
                </a:moveTo>
                <a:cubicBezTo>
                  <a:pt x="44117" y="107311"/>
                  <a:pt x="44445" y="106502"/>
                  <a:pt x="43964" y="106021"/>
                </a:cubicBezTo>
                <a:cubicBezTo>
                  <a:pt x="43505" y="105541"/>
                  <a:pt x="42697" y="105890"/>
                  <a:pt x="42697" y="106568"/>
                </a:cubicBezTo>
                <a:cubicBezTo>
                  <a:pt x="42697" y="106983"/>
                  <a:pt x="43024" y="107311"/>
                  <a:pt x="43439" y="107311"/>
                </a:cubicBezTo>
                <a:close/>
                <a:moveTo>
                  <a:pt x="38610" y="107223"/>
                </a:moveTo>
                <a:cubicBezTo>
                  <a:pt x="39200" y="107223"/>
                  <a:pt x="39484" y="106502"/>
                  <a:pt x="39069" y="106087"/>
                </a:cubicBezTo>
                <a:cubicBezTo>
                  <a:pt x="38654" y="105694"/>
                  <a:pt x="37955" y="105978"/>
                  <a:pt x="37955" y="106568"/>
                </a:cubicBezTo>
                <a:cubicBezTo>
                  <a:pt x="37955" y="106917"/>
                  <a:pt x="38239" y="107223"/>
                  <a:pt x="38610" y="107223"/>
                </a:cubicBezTo>
                <a:close/>
                <a:moveTo>
                  <a:pt x="33781" y="107114"/>
                </a:moveTo>
                <a:cubicBezTo>
                  <a:pt x="34284" y="107114"/>
                  <a:pt x="34524" y="106524"/>
                  <a:pt x="34175" y="106174"/>
                </a:cubicBezTo>
                <a:cubicBezTo>
                  <a:pt x="33825" y="105825"/>
                  <a:pt x="33235" y="106065"/>
                  <a:pt x="33235" y="106568"/>
                </a:cubicBezTo>
                <a:cubicBezTo>
                  <a:pt x="33235" y="106874"/>
                  <a:pt x="33475" y="107114"/>
                  <a:pt x="33781" y="107114"/>
                </a:cubicBezTo>
                <a:close/>
                <a:moveTo>
                  <a:pt x="28952" y="107005"/>
                </a:moveTo>
                <a:cubicBezTo>
                  <a:pt x="29346" y="107005"/>
                  <a:pt x="29542" y="106524"/>
                  <a:pt x="29280" y="106240"/>
                </a:cubicBezTo>
                <a:cubicBezTo>
                  <a:pt x="28996" y="105956"/>
                  <a:pt x="28515" y="106174"/>
                  <a:pt x="28515" y="106568"/>
                </a:cubicBezTo>
                <a:cubicBezTo>
                  <a:pt x="28515" y="106808"/>
                  <a:pt x="28712" y="107005"/>
                  <a:pt x="28952" y="107005"/>
                </a:cubicBezTo>
                <a:close/>
                <a:moveTo>
                  <a:pt x="24123" y="106874"/>
                </a:moveTo>
                <a:cubicBezTo>
                  <a:pt x="24429" y="106874"/>
                  <a:pt x="24560" y="106524"/>
                  <a:pt x="24364" y="106327"/>
                </a:cubicBezTo>
                <a:cubicBezTo>
                  <a:pt x="24167" y="106131"/>
                  <a:pt x="23817" y="106262"/>
                  <a:pt x="23817" y="106568"/>
                </a:cubicBezTo>
                <a:cubicBezTo>
                  <a:pt x="23817" y="106742"/>
                  <a:pt x="23949" y="106874"/>
                  <a:pt x="24123" y="106874"/>
                </a:cubicBezTo>
                <a:close/>
                <a:moveTo>
                  <a:pt x="19316" y="106764"/>
                </a:moveTo>
                <a:cubicBezTo>
                  <a:pt x="19491" y="106764"/>
                  <a:pt x="19600" y="106546"/>
                  <a:pt x="19469" y="106415"/>
                </a:cubicBezTo>
                <a:cubicBezTo>
                  <a:pt x="19316" y="106262"/>
                  <a:pt x="19098" y="106371"/>
                  <a:pt x="19098" y="106568"/>
                </a:cubicBezTo>
                <a:cubicBezTo>
                  <a:pt x="19098" y="106677"/>
                  <a:pt x="19185" y="106764"/>
                  <a:pt x="19316" y="106764"/>
                </a:cubicBezTo>
                <a:close/>
                <a:moveTo>
                  <a:pt x="14487" y="106655"/>
                </a:moveTo>
                <a:cubicBezTo>
                  <a:pt x="14531" y="106655"/>
                  <a:pt x="14575" y="106611"/>
                  <a:pt x="14575" y="106568"/>
                </a:cubicBezTo>
                <a:cubicBezTo>
                  <a:pt x="14575" y="106502"/>
                  <a:pt x="14531" y="106458"/>
                  <a:pt x="14487" y="106458"/>
                </a:cubicBezTo>
                <a:cubicBezTo>
                  <a:pt x="14422" y="106458"/>
                  <a:pt x="14378" y="106502"/>
                  <a:pt x="14378" y="106568"/>
                </a:cubicBezTo>
                <a:cubicBezTo>
                  <a:pt x="14400" y="106611"/>
                  <a:pt x="14443" y="106655"/>
                  <a:pt x="14487" y="106655"/>
                </a:cubicBezTo>
                <a:close/>
                <a:moveTo>
                  <a:pt x="144762" y="101782"/>
                </a:moveTo>
                <a:cubicBezTo>
                  <a:pt x="144849" y="101782"/>
                  <a:pt x="144718" y="101651"/>
                  <a:pt x="144718" y="101739"/>
                </a:cubicBezTo>
                <a:cubicBezTo>
                  <a:pt x="144718" y="101760"/>
                  <a:pt x="144740" y="101782"/>
                  <a:pt x="144762" y="101782"/>
                </a:cubicBezTo>
                <a:close/>
                <a:moveTo>
                  <a:pt x="139955" y="101913"/>
                </a:moveTo>
                <a:cubicBezTo>
                  <a:pt x="140042" y="101913"/>
                  <a:pt x="140108" y="101826"/>
                  <a:pt x="140108" y="101739"/>
                </a:cubicBezTo>
                <a:cubicBezTo>
                  <a:pt x="140129" y="101586"/>
                  <a:pt x="139933" y="101498"/>
                  <a:pt x="139823" y="101608"/>
                </a:cubicBezTo>
                <a:cubicBezTo>
                  <a:pt x="139714" y="101717"/>
                  <a:pt x="139780" y="101913"/>
                  <a:pt x="139955" y="101913"/>
                </a:cubicBezTo>
                <a:close/>
                <a:moveTo>
                  <a:pt x="135126" y="102023"/>
                </a:moveTo>
                <a:cubicBezTo>
                  <a:pt x="135388" y="102023"/>
                  <a:pt x="135519" y="101717"/>
                  <a:pt x="135322" y="101520"/>
                </a:cubicBezTo>
                <a:cubicBezTo>
                  <a:pt x="135147" y="101345"/>
                  <a:pt x="134820" y="101476"/>
                  <a:pt x="134820" y="101739"/>
                </a:cubicBezTo>
                <a:cubicBezTo>
                  <a:pt x="134820" y="101892"/>
                  <a:pt x="134951" y="102023"/>
                  <a:pt x="135126" y="102023"/>
                </a:cubicBezTo>
                <a:close/>
                <a:moveTo>
                  <a:pt x="130297" y="102154"/>
                </a:moveTo>
                <a:cubicBezTo>
                  <a:pt x="130668" y="102154"/>
                  <a:pt x="130843" y="101695"/>
                  <a:pt x="130581" y="101433"/>
                </a:cubicBezTo>
                <a:cubicBezTo>
                  <a:pt x="130318" y="101171"/>
                  <a:pt x="129881" y="101367"/>
                  <a:pt x="129881" y="101739"/>
                </a:cubicBezTo>
                <a:cubicBezTo>
                  <a:pt x="129881" y="101957"/>
                  <a:pt x="130056" y="102154"/>
                  <a:pt x="130297" y="102154"/>
                </a:cubicBezTo>
                <a:close/>
                <a:moveTo>
                  <a:pt x="125467" y="102263"/>
                </a:moveTo>
                <a:cubicBezTo>
                  <a:pt x="125948" y="102263"/>
                  <a:pt x="126189" y="101673"/>
                  <a:pt x="125861" y="101345"/>
                </a:cubicBezTo>
                <a:cubicBezTo>
                  <a:pt x="125511" y="100996"/>
                  <a:pt x="124921" y="101236"/>
                  <a:pt x="124921" y="101717"/>
                </a:cubicBezTo>
                <a:cubicBezTo>
                  <a:pt x="124921" y="102023"/>
                  <a:pt x="125162" y="102263"/>
                  <a:pt x="125467" y="102263"/>
                </a:cubicBezTo>
                <a:close/>
                <a:moveTo>
                  <a:pt x="120638" y="102372"/>
                </a:moveTo>
                <a:cubicBezTo>
                  <a:pt x="121207" y="102372"/>
                  <a:pt x="121491" y="101673"/>
                  <a:pt x="121097" y="101280"/>
                </a:cubicBezTo>
                <a:cubicBezTo>
                  <a:pt x="120682" y="100865"/>
                  <a:pt x="120005" y="101171"/>
                  <a:pt x="120005" y="101739"/>
                </a:cubicBezTo>
                <a:cubicBezTo>
                  <a:pt x="120005" y="102088"/>
                  <a:pt x="120289" y="102372"/>
                  <a:pt x="120638" y="102372"/>
                </a:cubicBezTo>
                <a:close/>
                <a:moveTo>
                  <a:pt x="115809" y="102482"/>
                </a:moveTo>
                <a:cubicBezTo>
                  <a:pt x="116487" y="102482"/>
                  <a:pt x="116815" y="101673"/>
                  <a:pt x="116334" y="101192"/>
                </a:cubicBezTo>
                <a:cubicBezTo>
                  <a:pt x="115875" y="100733"/>
                  <a:pt x="115066" y="101061"/>
                  <a:pt x="115066" y="101739"/>
                </a:cubicBezTo>
                <a:cubicBezTo>
                  <a:pt x="115066" y="102154"/>
                  <a:pt x="115394" y="102482"/>
                  <a:pt x="115809" y="102482"/>
                </a:cubicBezTo>
                <a:close/>
                <a:moveTo>
                  <a:pt x="111002" y="102591"/>
                </a:moveTo>
                <a:cubicBezTo>
                  <a:pt x="111767" y="102591"/>
                  <a:pt x="112138" y="101673"/>
                  <a:pt x="111614" y="101127"/>
                </a:cubicBezTo>
                <a:cubicBezTo>
                  <a:pt x="111068" y="100581"/>
                  <a:pt x="110150" y="100974"/>
                  <a:pt x="110150" y="101739"/>
                </a:cubicBezTo>
                <a:cubicBezTo>
                  <a:pt x="110150" y="102219"/>
                  <a:pt x="110522" y="102591"/>
                  <a:pt x="111002" y="102591"/>
                </a:cubicBezTo>
                <a:close/>
                <a:moveTo>
                  <a:pt x="106173" y="102700"/>
                </a:moveTo>
                <a:cubicBezTo>
                  <a:pt x="107025" y="102700"/>
                  <a:pt x="107441" y="101673"/>
                  <a:pt x="106851" y="101061"/>
                </a:cubicBezTo>
                <a:cubicBezTo>
                  <a:pt x="106239" y="100471"/>
                  <a:pt x="105234" y="100886"/>
                  <a:pt x="105234" y="101739"/>
                </a:cubicBezTo>
                <a:cubicBezTo>
                  <a:pt x="105234" y="102263"/>
                  <a:pt x="105649" y="102700"/>
                  <a:pt x="106173" y="102700"/>
                </a:cubicBezTo>
                <a:close/>
                <a:moveTo>
                  <a:pt x="101344" y="102787"/>
                </a:moveTo>
                <a:cubicBezTo>
                  <a:pt x="102284" y="102787"/>
                  <a:pt x="102743" y="101651"/>
                  <a:pt x="102087" y="100996"/>
                </a:cubicBezTo>
                <a:cubicBezTo>
                  <a:pt x="101432" y="100340"/>
                  <a:pt x="100317" y="100799"/>
                  <a:pt x="100317" y="101739"/>
                </a:cubicBezTo>
                <a:cubicBezTo>
                  <a:pt x="100295" y="102307"/>
                  <a:pt x="100776" y="102787"/>
                  <a:pt x="101344" y="102787"/>
                </a:cubicBezTo>
                <a:close/>
                <a:moveTo>
                  <a:pt x="96537" y="102875"/>
                </a:moveTo>
                <a:cubicBezTo>
                  <a:pt x="97520" y="102875"/>
                  <a:pt x="98023" y="101651"/>
                  <a:pt x="97324" y="100952"/>
                </a:cubicBezTo>
                <a:cubicBezTo>
                  <a:pt x="96603" y="100253"/>
                  <a:pt x="95401" y="100755"/>
                  <a:pt x="95401" y="101739"/>
                </a:cubicBezTo>
                <a:cubicBezTo>
                  <a:pt x="95401" y="102372"/>
                  <a:pt x="95903" y="102875"/>
                  <a:pt x="96537" y="102875"/>
                </a:cubicBezTo>
                <a:close/>
                <a:moveTo>
                  <a:pt x="91708" y="102919"/>
                </a:moveTo>
                <a:cubicBezTo>
                  <a:pt x="92757" y="102919"/>
                  <a:pt x="93281" y="101651"/>
                  <a:pt x="92538" y="100908"/>
                </a:cubicBezTo>
                <a:cubicBezTo>
                  <a:pt x="91795" y="100165"/>
                  <a:pt x="90528" y="100690"/>
                  <a:pt x="90528" y="101739"/>
                </a:cubicBezTo>
                <a:cubicBezTo>
                  <a:pt x="90528" y="102394"/>
                  <a:pt x="91052" y="102919"/>
                  <a:pt x="91708" y="102919"/>
                </a:cubicBezTo>
                <a:close/>
                <a:moveTo>
                  <a:pt x="86879" y="102984"/>
                </a:moveTo>
                <a:cubicBezTo>
                  <a:pt x="87971" y="102984"/>
                  <a:pt x="88518" y="101651"/>
                  <a:pt x="87753" y="100865"/>
                </a:cubicBezTo>
                <a:cubicBezTo>
                  <a:pt x="86966" y="100100"/>
                  <a:pt x="85633" y="100646"/>
                  <a:pt x="85633" y="101739"/>
                </a:cubicBezTo>
                <a:cubicBezTo>
                  <a:pt x="85633" y="102416"/>
                  <a:pt x="86202" y="102984"/>
                  <a:pt x="86879" y="102984"/>
                </a:cubicBezTo>
                <a:close/>
                <a:moveTo>
                  <a:pt x="82050" y="103006"/>
                </a:moveTo>
                <a:cubicBezTo>
                  <a:pt x="83164" y="103006"/>
                  <a:pt x="83732" y="101651"/>
                  <a:pt x="82946" y="100865"/>
                </a:cubicBezTo>
                <a:cubicBezTo>
                  <a:pt x="82159" y="100056"/>
                  <a:pt x="80783" y="100624"/>
                  <a:pt x="80783" y="101739"/>
                </a:cubicBezTo>
                <a:cubicBezTo>
                  <a:pt x="80783" y="102438"/>
                  <a:pt x="81351" y="103006"/>
                  <a:pt x="82050" y="103006"/>
                </a:cubicBezTo>
                <a:close/>
                <a:moveTo>
                  <a:pt x="77221" y="103006"/>
                </a:moveTo>
                <a:cubicBezTo>
                  <a:pt x="78357" y="103006"/>
                  <a:pt x="78925" y="101629"/>
                  <a:pt x="78117" y="100843"/>
                </a:cubicBezTo>
                <a:cubicBezTo>
                  <a:pt x="77308" y="100034"/>
                  <a:pt x="75954" y="100602"/>
                  <a:pt x="75954" y="101739"/>
                </a:cubicBezTo>
                <a:cubicBezTo>
                  <a:pt x="75954" y="102438"/>
                  <a:pt x="76522" y="103006"/>
                  <a:pt x="77221" y="103006"/>
                </a:cubicBezTo>
                <a:close/>
                <a:moveTo>
                  <a:pt x="72392" y="103006"/>
                </a:moveTo>
                <a:cubicBezTo>
                  <a:pt x="73528" y="103006"/>
                  <a:pt x="74074" y="101651"/>
                  <a:pt x="73288" y="100865"/>
                </a:cubicBezTo>
                <a:cubicBezTo>
                  <a:pt x="72501" y="100056"/>
                  <a:pt x="71146" y="100624"/>
                  <a:pt x="71146" y="101739"/>
                </a:cubicBezTo>
                <a:cubicBezTo>
                  <a:pt x="71146" y="102438"/>
                  <a:pt x="71693" y="103006"/>
                  <a:pt x="72392" y="103006"/>
                </a:cubicBezTo>
                <a:close/>
                <a:moveTo>
                  <a:pt x="67563" y="102984"/>
                </a:moveTo>
                <a:cubicBezTo>
                  <a:pt x="68677" y="102984"/>
                  <a:pt x="69223" y="101651"/>
                  <a:pt x="68437" y="100865"/>
                </a:cubicBezTo>
                <a:cubicBezTo>
                  <a:pt x="67672" y="100100"/>
                  <a:pt x="66339" y="100646"/>
                  <a:pt x="66339" y="101739"/>
                </a:cubicBezTo>
                <a:cubicBezTo>
                  <a:pt x="66339" y="102416"/>
                  <a:pt x="66885" y="102984"/>
                  <a:pt x="67563" y="102984"/>
                </a:cubicBezTo>
                <a:close/>
                <a:moveTo>
                  <a:pt x="62734" y="102919"/>
                </a:moveTo>
                <a:cubicBezTo>
                  <a:pt x="63804" y="102919"/>
                  <a:pt x="64329" y="101651"/>
                  <a:pt x="63586" y="100908"/>
                </a:cubicBezTo>
                <a:cubicBezTo>
                  <a:pt x="62843" y="100165"/>
                  <a:pt x="61576" y="100690"/>
                  <a:pt x="61576" y="101739"/>
                </a:cubicBezTo>
                <a:cubicBezTo>
                  <a:pt x="61576" y="102394"/>
                  <a:pt x="62100" y="102919"/>
                  <a:pt x="62734" y="102919"/>
                </a:cubicBezTo>
                <a:close/>
                <a:moveTo>
                  <a:pt x="57927" y="102853"/>
                </a:moveTo>
                <a:cubicBezTo>
                  <a:pt x="58910" y="102853"/>
                  <a:pt x="59412" y="101651"/>
                  <a:pt x="58713" y="100952"/>
                </a:cubicBezTo>
                <a:cubicBezTo>
                  <a:pt x="58014" y="100253"/>
                  <a:pt x="56812" y="100755"/>
                  <a:pt x="56812" y="101739"/>
                </a:cubicBezTo>
                <a:cubicBezTo>
                  <a:pt x="56812" y="102350"/>
                  <a:pt x="57315" y="102853"/>
                  <a:pt x="57927" y="102853"/>
                </a:cubicBezTo>
                <a:close/>
                <a:moveTo>
                  <a:pt x="53098" y="102766"/>
                </a:moveTo>
                <a:cubicBezTo>
                  <a:pt x="54015" y="102766"/>
                  <a:pt x="54474" y="101673"/>
                  <a:pt x="53819" y="101018"/>
                </a:cubicBezTo>
                <a:cubicBezTo>
                  <a:pt x="53163" y="100362"/>
                  <a:pt x="52071" y="100821"/>
                  <a:pt x="52071" y="101739"/>
                </a:cubicBezTo>
                <a:cubicBezTo>
                  <a:pt x="52071" y="102307"/>
                  <a:pt x="52529" y="102766"/>
                  <a:pt x="53098" y="102766"/>
                </a:cubicBezTo>
                <a:close/>
                <a:moveTo>
                  <a:pt x="48268" y="102700"/>
                </a:moveTo>
                <a:cubicBezTo>
                  <a:pt x="49121" y="102700"/>
                  <a:pt x="49536" y="101673"/>
                  <a:pt x="48946" y="101061"/>
                </a:cubicBezTo>
                <a:cubicBezTo>
                  <a:pt x="48334" y="100471"/>
                  <a:pt x="47307" y="100886"/>
                  <a:pt x="47307" y="101739"/>
                </a:cubicBezTo>
                <a:cubicBezTo>
                  <a:pt x="47307" y="102263"/>
                  <a:pt x="47744" y="102700"/>
                  <a:pt x="48268" y="102700"/>
                </a:cubicBezTo>
                <a:close/>
                <a:moveTo>
                  <a:pt x="43439" y="102591"/>
                </a:moveTo>
                <a:cubicBezTo>
                  <a:pt x="44204" y="102591"/>
                  <a:pt x="44576" y="101673"/>
                  <a:pt x="44051" y="101149"/>
                </a:cubicBezTo>
                <a:cubicBezTo>
                  <a:pt x="43505" y="100602"/>
                  <a:pt x="42609" y="100996"/>
                  <a:pt x="42609" y="101739"/>
                </a:cubicBezTo>
                <a:cubicBezTo>
                  <a:pt x="42609" y="102219"/>
                  <a:pt x="42981" y="102591"/>
                  <a:pt x="43439" y="102591"/>
                </a:cubicBezTo>
                <a:close/>
                <a:moveTo>
                  <a:pt x="38610" y="102503"/>
                </a:moveTo>
                <a:cubicBezTo>
                  <a:pt x="39288" y="102503"/>
                  <a:pt x="39616" y="101695"/>
                  <a:pt x="39135" y="101214"/>
                </a:cubicBezTo>
                <a:cubicBezTo>
                  <a:pt x="38676" y="100733"/>
                  <a:pt x="37867" y="101083"/>
                  <a:pt x="37867" y="101739"/>
                </a:cubicBezTo>
                <a:cubicBezTo>
                  <a:pt x="37867" y="102154"/>
                  <a:pt x="38195" y="102482"/>
                  <a:pt x="38610" y="102503"/>
                </a:cubicBezTo>
                <a:close/>
                <a:moveTo>
                  <a:pt x="33781" y="102372"/>
                </a:moveTo>
                <a:cubicBezTo>
                  <a:pt x="34350" y="102372"/>
                  <a:pt x="34634" y="101695"/>
                  <a:pt x="34240" y="101302"/>
                </a:cubicBezTo>
                <a:cubicBezTo>
                  <a:pt x="33847" y="100908"/>
                  <a:pt x="33170" y="101192"/>
                  <a:pt x="33170" y="101739"/>
                </a:cubicBezTo>
                <a:cubicBezTo>
                  <a:pt x="33170" y="102088"/>
                  <a:pt x="33454" y="102372"/>
                  <a:pt x="33781" y="102372"/>
                </a:cubicBezTo>
                <a:close/>
                <a:moveTo>
                  <a:pt x="28974" y="102263"/>
                </a:moveTo>
                <a:cubicBezTo>
                  <a:pt x="29433" y="102263"/>
                  <a:pt x="29673" y="101695"/>
                  <a:pt x="29346" y="101367"/>
                </a:cubicBezTo>
                <a:cubicBezTo>
                  <a:pt x="28996" y="101039"/>
                  <a:pt x="28450" y="101280"/>
                  <a:pt x="28450" y="101739"/>
                </a:cubicBezTo>
                <a:cubicBezTo>
                  <a:pt x="28450" y="102023"/>
                  <a:pt x="28668" y="102263"/>
                  <a:pt x="28974" y="102263"/>
                </a:cubicBezTo>
                <a:close/>
                <a:moveTo>
                  <a:pt x="24145" y="102154"/>
                </a:moveTo>
                <a:cubicBezTo>
                  <a:pt x="24495" y="102154"/>
                  <a:pt x="24670" y="101717"/>
                  <a:pt x="24429" y="101455"/>
                </a:cubicBezTo>
                <a:cubicBezTo>
                  <a:pt x="24167" y="101214"/>
                  <a:pt x="23730" y="101389"/>
                  <a:pt x="23730" y="101739"/>
                </a:cubicBezTo>
                <a:cubicBezTo>
                  <a:pt x="23730" y="101957"/>
                  <a:pt x="23927" y="102154"/>
                  <a:pt x="24145" y="102154"/>
                </a:cubicBezTo>
                <a:close/>
                <a:moveTo>
                  <a:pt x="19316" y="102023"/>
                </a:moveTo>
                <a:cubicBezTo>
                  <a:pt x="19556" y="102023"/>
                  <a:pt x="19688" y="101739"/>
                  <a:pt x="19513" y="101564"/>
                </a:cubicBezTo>
                <a:cubicBezTo>
                  <a:pt x="19338" y="101389"/>
                  <a:pt x="19032" y="101498"/>
                  <a:pt x="19032" y="101760"/>
                </a:cubicBezTo>
                <a:cubicBezTo>
                  <a:pt x="19032" y="101913"/>
                  <a:pt x="19163" y="102023"/>
                  <a:pt x="19316" y="102023"/>
                </a:cubicBezTo>
                <a:close/>
                <a:moveTo>
                  <a:pt x="14487" y="101913"/>
                </a:moveTo>
                <a:cubicBezTo>
                  <a:pt x="14575" y="101913"/>
                  <a:pt x="14640" y="101826"/>
                  <a:pt x="14640" y="101739"/>
                </a:cubicBezTo>
                <a:cubicBezTo>
                  <a:pt x="14640" y="101651"/>
                  <a:pt x="14575" y="101586"/>
                  <a:pt x="14487" y="101586"/>
                </a:cubicBezTo>
                <a:cubicBezTo>
                  <a:pt x="14400" y="101586"/>
                  <a:pt x="14334" y="101651"/>
                  <a:pt x="14334" y="101739"/>
                </a:cubicBezTo>
                <a:cubicBezTo>
                  <a:pt x="14334" y="101826"/>
                  <a:pt x="14400" y="101913"/>
                  <a:pt x="14487" y="101913"/>
                </a:cubicBezTo>
                <a:close/>
                <a:moveTo>
                  <a:pt x="9658" y="101782"/>
                </a:moveTo>
                <a:cubicBezTo>
                  <a:pt x="9724" y="101782"/>
                  <a:pt x="9724" y="101695"/>
                  <a:pt x="9658" y="101695"/>
                </a:cubicBezTo>
                <a:cubicBezTo>
                  <a:pt x="9614" y="101695"/>
                  <a:pt x="9614" y="101782"/>
                  <a:pt x="9658" y="101782"/>
                </a:cubicBezTo>
                <a:close/>
                <a:moveTo>
                  <a:pt x="149613" y="96931"/>
                </a:moveTo>
                <a:cubicBezTo>
                  <a:pt x="149635" y="96931"/>
                  <a:pt x="149635" y="96888"/>
                  <a:pt x="149613" y="96888"/>
                </a:cubicBezTo>
                <a:cubicBezTo>
                  <a:pt x="149591" y="96888"/>
                  <a:pt x="149591" y="96931"/>
                  <a:pt x="149613" y="96931"/>
                </a:cubicBezTo>
                <a:close/>
                <a:moveTo>
                  <a:pt x="144784" y="97019"/>
                </a:moveTo>
                <a:cubicBezTo>
                  <a:pt x="144958" y="97019"/>
                  <a:pt x="144674" y="96735"/>
                  <a:pt x="144674" y="96910"/>
                </a:cubicBezTo>
                <a:cubicBezTo>
                  <a:pt x="144674" y="96975"/>
                  <a:pt x="144718" y="97019"/>
                  <a:pt x="144784" y="97019"/>
                </a:cubicBezTo>
                <a:close/>
                <a:moveTo>
                  <a:pt x="139955" y="97128"/>
                </a:moveTo>
                <a:cubicBezTo>
                  <a:pt x="140151" y="97128"/>
                  <a:pt x="140261" y="96888"/>
                  <a:pt x="140108" y="96735"/>
                </a:cubicBezTo>
                <a:cubicBezTo>
                  <a:pt x="139976" y="96604"/>
                  <a:pt x="139736" y="96713"/>
                  <a:pt x="139736" y="96910"/>
                </a:cubicBezTo>
                <a:cubicBezTo>
                  <a:pt x="139736" y="97041"/>
                  <a:pt x="139823" y="97128"/>
                  <a:pt x="139955" y="97128"/>
                </a:cubicBezTo>
                <a:close/>
                <a:moveTo>
                  <a:pt x="135126" y="97281"/>
                </a:moveTo>
                <a:cubicBezTo>
                  <a:pt x="135453" y="97259"/>
                  <a:pt x="135606" y="96888"/>
                  <a:pt x="135388" y="96647"/>
                </a:cubicBezTo>
                <a:cubicBezTo>
                  <a:pt x="135169" y="96429"/>
                  <a:pt x="134776" y="96582"/>
                  <a:pt x="134776" y="96910"/>
                </a:cubicBezTo>
                <a:cubicBezTo>
                  <a:pt x="134776" y="97106"/>
                  <a:pt x="134929" y="97281"/>
                  <a:pt x="135126" y="97281"/>
                </a:cubicBezTo>
                <a:close/>
                <a:moveTo>
                  <a:pt x="130297" y="97412"/>
                </a:moveTo>
                <a:cubicBezTo>
                  <a:pt x="130755" y="97390"/>
                  <a:pt x="130952" y="96866"/>
                  <a:pt x="130646" y="96560"/>
                </a:cubicBezTo>
                <a:cubicBezTo>
                  <a:pt x="130340" y="96254"/>
                  <a:pt x="129816" y="96473"/>
                  <a:pt x="129816" y="96910"/>
                </a:cubicBezTo>
                <a:cubicBezTo>
                  <a:pt x="129816" y="97172"/>
                  <a:pt x="130034" y="97412"/>
                  <a:pt x="130297" y="97412"/>
                </a:cubicBezTo>
                <a:close/>
                <a:moveTo>
                  <a:pt x="125489" y="97521"/>
                </a:moveTo>
                <a:cubicBezTo>
                  <a:pt x="126036" y="97521"/>
                  <a:pt x="126298" y="96866"/>
                  <a:pt x="125905" y="96473"/>
                </a:cubicBezTo>
                <a:cubicBezTo>
                  <a:pt x="125533" y="96079"/>
                  <a:pt x="124856" y="96363"/>
                  <a:pt x="124856" y="96910"/>
                </a:cubicBezTo>
                <a:cubicBezTo>
                  <a:pt x="124856" y="97237"/>
                  <a:pt x="125140" y="97521"/>
                  <a:pt x="125489" y="97521"/>
                </a:cubicBezTo>
                <a:close/>
                <a:moveTo>
                  <a:pt x="120660" y="97631"/>
                </a:moveTo>
                <a:cubicBezTo>
                  <a:pt x="121294" y="97631"/>
                  <a:pt x="121622" y="96844"/>
                  <a:pt x="121163" y="96385"/>
                </a:cubicBezTo>
                <a:cubicBezTo>
                  <a:pt x="120704" y="95948"/>
                  <a:pt x="119939" y="96254"/>
                  <a:pt x="119939" y="96910"/>
                </a:cubicBezTo>
                <a:cubicBezTo>
                  <a:pt x="119939" y="97303"/>
                  <a:pt x="120245" y="97631"/>
                  <a:pt x="120660" y="97631"/>
                </a:cubicBezTo>
                <a:close/>
                <a:moveTo>
                  <a:pt x="115831" y="97762"/>
                </a:moveTo>
                <a:cubicBezTo>
                  <a:pt x="116574" y="97740"/>
                  <a:pt x="116968" y="96844"/>
                  <a:pt x="116421" y="96320"/>
                </a:cubicBezTo>
                <a:cubicBezTo>
                  <a:pt x="115897" y="95773"/>
                  <a:pt x="114979" y="96145"/>
                  <a:pt x="114979" y="96910"/>
                </a:cubicBezTo>
                <a:cubicBezTo>
                  <a:pt x="114979" y="97368"/>
                  <a:pt x="115372" y="97762"/>
                  <a:pt x="115831" y="97762"/>
                </a:cubicBezTo>
                <a:close/>
                <a:moveTo>
                  <a:pt x="111002" y="97849"/>
                </a:moveTo>
                <a:cubicBezTo>
                  <a:pt x="111854" y="97849"/>
                  <a:pt x="112270" y="96844"/>
                  <a:pt x="111680" y="96232"/>
                </a:cubicBezTo>
                <a:cubicBezTo>
                  <a:pt x="111068" y="95642"/>
                  <a:pt x="110041" y="96057"/>
                  <a:pt x="110041" y="96910"/>
                </a:cubicBezTo>
                <a:cubicBezTo>
                  <a:pt x="110041" y="97434"/>
                  <a:pt x="110478" y="97849"/>
                  <a:pt x="111002" y="97849"/>
                </a:cubicBezTo>
                <a:close/>
                <a:moveTo>
                  <a:pt x="106173" y="97958"/>
                </a:moveTo>
                <a:cubicBezTo>
                  <a:pt x="107113" y="97958"/>
                  <a:pt x="107594" y="96822"/>
                  <a:pt x="106916" y="96167"/>
                </a:cubicBezTo>
                <a:cubicBezTo>
                  <a:pt x="106261" y="95489"/>
                  <a:pt x="105124" y="95970"/>
                  <a:pt x="105124" y="96910"/>
                </a:cubicBezTo>
                <a:cubicBezTo>
                  <a:pt x="105124" y="97500"/>
                  <a:pt x="105583" y="97958"/>
                  <a:pt x="106173" y="97958"/>
                </a:cubicBezTo>
                <a:close/>
                <a:moveTo>
                  <a:pt x="101344" y="98046"/>
                </a:moveTo>
                <a:cubicBezTo>
                  <a:pt x="102371" y="98046"/>
                  <a:pt x="102896" y="96822"/>
                  <a:pt x="102153" y="96101"/>
                </a:cubicBezTo>
                <a:cubicBezTo>
                  <a:pt x="101432" y="95380"/>
                  <a:pt x="100208" y="95883"/>
                  <a:pt x="100208" y="96910"/>
                </a:cubicBezTo>
                <a:cubicBezTo>
                  <a:pt x="100208" y="97543"/>
                  <a:pt x="100710" y="98046"/>
                  <a:pt x="101344" y="98046"/>
                </a:cubicBezTo>
                <a:close/>
                <a:moveTo>
                  <a:pt x="96515" y="98155"/>
                </a:moveTo>
                <a:cubicBezTo>
                  <a:pt x="97630" y="98155"/>
                  <a:pt x="98198" y="96800"/>
                  <a:pt x="97411" y="96036"/>
                </a:cubicBezTo>
                <a:cubicBezTo>
                  <a:pt x="96624" y="95249"/>
                  <a:pt x="95270" y="95795"/>
                  <a:pt x="95270" y="96910"/>
                </a:cubicBezTo>
                <a:cubicBezTo>
                  <a:pt x="95291" y="97587"/>
                  <a:pt x="95838" y="98155"/>
                  <a:pt x="96515" y="98155"/>
                </a:cubicBezTo>
                <a:close/>
                <a:moveTo>
                  <a:pt x="91708" y="98221"/>
                </a:moveTo>
                <a:cubicBezTo>
                  <a:pt x="92866" y="98221"/>
                  <a:pt x="93456" y="96800"/>
                  <a:pt x="92626" y="95970"/>
                </a:cubicBezTo>
                <a:cubicBezTo>
                  <a:pt x="91795" y="95162"/>
                  <a:pt x="90397" y="95730"/>
                  <a:pt x="90397" y="96910"/>
                </a:cubicBezTo>
                <a:cubicBezTo>
                  <a:pt x="90397" y="97631"/>
                  <a:pt x="90965" y="98221"/>
                  <a:pt x="91708" y="98221"/>
                </a:cubicBezTo>
                <a:close/>
                <a:moveTo>
                  <a:pt x="86879" y="98264"/>
                </a:moveTo>
                <a:cubicBezTo>
                  <a:pt x="88081" y="98264"/>
                  <a:pt x="88693" y="96800"/>
                  <a:pt x="87840" y="95948"/>
                </a:cubicBezTo>
                <a:cubicBezTo>
                  <a:pt x="86988" y="95074"/>
                  <a:pt x="85502" y="95686"/>
                  <a:pt x="85502" y="96910"/>
                </a:cubicBezTo>
                <a:cubicBezTo>
                  <a:pt x="85502" y="97653"/>
                  <a:pt x="86114" y="98264"/>
                  <a:pt x="86879" y="98264"/>
                </a:cubicBezTo>
                <a:close/>
                <a:moveTo>
                  <a:pt x="82050" y="98308"/>
                </a:moveTo>
                <a:cubicBezTo>
                  <a:pt x="83295" y="98308"/>
                  <a:pt x="83907" y="96800"/>
                  <a:pt x="83033" y="95926"/>
                </a:cubicBezTo>
                <a:cubicBezTo>
                  <a:pt x="82159" y="95052"/>
                  <a:pt x="80651" y="95664"/>
                  <a:pt x="80651" y="96910"/>
                </a:cubicBezTo>
                <a:cubicBezTo>
                  <a:pt x="80651" y="97674"/>
                  <a:pt x="81285" y="98308"/>
                  <a:pt x="82050" y="98308"/>
                </a:cubicBezTo>
                <a:close/>
                <a:moveTo>
                  <a:pt x="77221" y="98308"/>
                </a:moveTo>
                <a:cubicBezTo>
                  <a:pt x="78466" y="98308"/>
                  <a:pt x="79100" y="96778"/>
                  <a:pt x="78204" y="95904"/>
                </a:cubicBezTo>
                <a:cubicBezTo>
                  <a:pt x="77330" y="95009"/>
                  <a:pt x="75801" y="95664"/>
                  <a:pt x="75822" y="96910"/>
                </a:cubicBezTo>
                <a:cubicBezTo>
                  <a:pt x="75822" y="97696"/>
                  <a:pt x="76456" y="98308"/>
                  <a:pt x="77221" y="98308"/>
                </a:cubicBezTo>
                <a:close/>
                <a:moveTo>
                  <a:pt x="72392" y="98308"/>
                </a:moveTo>
                <a:cubicBezTo>
                  <a:pt x="73637" y="98308"/>
                  <a:pt x="74249" y="96800"/>
                  <a:pt x="73375" y="95926"/>
                </a:cubicBezTo>
                <a:cubicBezTo>
                  <a:pt x="72501" y="95052"/>
                  <a:pt x="70993" y="95664"/>
                  <a:pt x="70993" y="96910"/>
                </a:cubicBezTo>
                <a:cubicBezTo>
                  <a:pt x="70993" y="97674"/>
                  <a:pt x="71627" y="98308"/>
                  <a:pt x="72392" y="98308"/>
                </a:cubicBezTo>
                <a:close/>
                <a:moveTo>
                  <a:pt x="67563" y="98264"/>
                </a:moveTo>
                <a:cubicBezTo>
                  <a:pt x="68786" y="98264"/>
                  <a:pt x="69376" y="96800"/>
                  <a:pt x="68524" y="95948"/>
                </a:cubicBezTo>
                <a:cubicBezTo>
                  <a:pt x="67672" y="95096"/>
                  <a:pt x="66208" y="95708"/>
                  <a:pt x="66208" y="96910"/>
                </a:cubicBezTo>
                <a:cubicBezTo>
                  <a:pt x="66208" y="97653"/>
                  <a:pt x="66820" y="98264"/>
                  <a:pt x="67563" y="98264"/>
                </a:cubicBezTo>
                <a:close/>
                <a:moveTo>
                  <a:pt x="62756" y="98221"/>
                </a:moveTo>
                <a:cubicBezTo>
                  <a:pt x="63914" y="98221"/>
                  <a:pt x="64482" y="96822"/>
                  <a:pt x="63673" y="96014"/>
                </a:cubicBezTo>
                <a:cubicBezTo>
                  <a:pt x="62843" y="95183"/>
                  <a:pt x="61445" y="95773"/>
                  <a:pt x="61445" y="96931"/>
                </a:cubicBezTo>
                <a:cubicBezTo>
                  <a:pt x="61445" y="97631"/>
                  <a:pt x="62035" y="98221"/>
                  <a:pt x="62756" y="98221"/>
                </a:cubicBezTo>
                <a:close/>
                <a:moveTo>
                  <a:pt x="57927" y="98155"/>
                </a:moveTo>
                <a:cubicBezTo>
                  <a:pt x="59019" y="98155"/>
                  <a:pt x="59565" y="96822"/>
                  <a:pt x="58801" y="96057"/>
                </a:cubicBezTo>
                <a:cubicBezTo>
                  <a:pt x="58014" y="95271"/>
                  <a:pt x="56681" y="95817"/>
                  <a:pt x="56681" y="96931"/>
                </a:cubicBezTo>
                <a:cubicBezTo>
                  <a:pt x="56681" y="97609"/>
                  <a:pt x="57249" y="98155"/>
                  <a:pt x="57927" y="98155"/>
                </a:cubicBezTo>
                <a:close/>
                <a:moveTo>
                  <a:pt x="53098" y="98068"/>
                </a:moveTo>
                <a:cubicBezTo>
                  <a:pt x="54125" y="98068"/>
                  <a:pt x="54627" y="96822"/>
                  <a:pt x="53906" y="96101"/>
                </a:cubicBezTo>
                <a:cubicBezTo>
                  <a:pt x="53185" y="95380"/>
                  <a:pt x="51939" y="95904"/>
                  <a:pt x="51939" y="96931"/>
                </a:cubicBezTo>
                <a:cubicBezTo>
                  <a:pt x="51939" y="97565"/>
                  <a:pt x="52464" y="98068"/>
                  <a:pt x="53098" y="98068"/>
                </a:cubicBezTo>
                <a:close/>
                <a:moveTo>
                  <a:pt x="48268" y="97958"/>
                </a:moveTo>
                <a:cubicBezTo>
                  <a:pt x="49208" y="97958"/>
                  <a:pt x="49667" y="96822"/>
                  <a:pt x="49011" y="96167"/>
                </a:cubicBezTo>
                <a:cubicBezTo>
                  <a:pt x="48356" y="95511"/>
                  <a:pt x="47220" y="95970"/>
                  <a:pt x="47220" y="96910"/>
                </a:cubicBezTo>
                <a:cubicBezTo>
                  <a:pt x="47220" y="97478"/>
                  <a:pt x="47700" y="97958"/>
                  <a:pt x="48268" y="97958"/>
                </a:cubicBezTo>
                <a:close/>
                <a:moveTo>
                  <a:pt x="43439" y="97849"/>
                </a:moveTo>
                <a:cubicBezTo>
                  <a:pt x="44292" y="97871"/>
                  <a:pt x="44729" y="96844"/>
                  <a:pt x="44117" y="96232"/>
                </a:cubicBezTo>
                <a:cubicBezTo>
                  <a:pt x="43527" y="95620"/>
                  <a:pt x="42500" y="96057"/>
                  <a:pt x="42500" y="96910"/>
                </a:cubicBezTo>
                <a:cubicBezTo>
                  <a:pt x="42500" y="97434"/>
                  <a:pt x="42915" y="97871"/>
                  <a:pt x="43439" y="97871"/>
                </a:cubicBezTo>
                <a:close/>
                <a:moveTo>
                  <a:pt x="38610" y="97740"/>
                </a:moveTo>
                <a:cubicBezTo>
                  <a:pt x="39353" y="97740"/>
                  <a:pt x="39703" y="96844"/>
                  <a:pt x="39200" y="96341"/>
                </a:cubicBezTo>
                <a:cubicBezTo>
                  <a:pt x="38676" y="95817"/>
                  <a:pt x="37802" y="96189"/>
                  <a:pt x="37802" y="96910"/>
                </a:cubicBezTo>
                <a:cubicBezTo>
                  <a:pt x="37802" y="97368"/>
                  <a:pt x="38173" y="97740"/>
                  <a:pt x="38610" y="97740"/>
                </a:cubicBezTo>
                <a:close/>
                <a:moveTo>
                  <a:pt x="33781" y="97631"/>
                </a:moveTo>
                <a:cubicBezTo>
                  <a:pt x="34437" y="97631"/>
                  <a:pt x="34765" y="96844"/>
                  <a:pt x="34306" y="96385"/>
                </a:cubicBezTo>
                <a:cubicBezTo>
                  <a:pt x="33847" y="95926"/>
                  <a:pt x="33060" y="96254"/>
                  <a:pt x="33060" y="96910"/>
                </a:cubicBezTo>
                <a:cubicBezTo>
                  <a:pt x="33060" y="97303"/>
                  <a:pt x="33388" y="97631"/>
                  <a:pt x="33781" y="97631"/>
                </a:cubicBezTo>
                <a:close/>
                <a:moveTo>
                  <a:pt x="28974" y="97500"/>
                </a:moveTo>
                <a:cubicBezTo>
                  <a:pt x="29499" y="97500"/>
                  <a:pt x="29783" y="96866"/>
                  <a:pt x="29389" y="96473"/>
                </a:cubicBezTo>
                <a:cubicBezTo>
                  <a:pt x="29018" y="96101"/>
                  <a:pt x="28362" y="96363"/>
                  <a:pt x="28362" y="96910"/>
                </a:cubicBezTo>
                <a:cubicBezTo>
                  <a:pt x="28362" y="97237"/>
                  <a:pt x="28625" y="97500"/>
                  <a:pt x="28974" y="97500"/>
                </a:cubicBezTo>
                <a:close/>
                <a:moveTo>
                  <a:pt x="24145" y="97412"/>
                </a:moveTo>
                <a:cubicBezTo>
                  <a:pt x="24560" y="97412"/>
                  <a:pt x="24779" y="96888"/>
                  <a:pt x="24473" y="96582"/>
                </a:cubicBezTo>
                <a:cubicBezTo>
                  <a:pt x="24189" y="96276"/>
                  <a:pt x="23664" y="96494"/>
                  <a:pt x="23664" y="96910"/>
                </a:cubicBezTo>
                <a:cubicBezTo>
                  <a:pt x="23643" y="97194"/>
                  <a:pt x="23861" y="97412"/>
                  <a:pt x="24145" y="97412"/>
                </a:cubicBezTo>
                <a:close/>
                <a:moveTo>
                  <a:pt x="19316" y="97259"/>
                </a:moveTo>
                <a:cubicBezTo>
                  <a:pt x="19622" y="97259"/>
                  <a:pt x="19775" y="96888"/>
                  <a:pt x="19556" y="96669"/>
                </a:cubicBezTo>
                <a:cubicBezTo>
                  <a:pt x="19338" y="96451"/>
                  <a:pt x="18967" y="96604"/>
                  <a:pt x="18967" y="96931"/>
                </a:cubicBezTo>
                <a:cubicBezTo>
                  <a:pt x="18967" y="97106"/>
                  <a:pt x="19119" y="97259"/>
                  <a:pt x="19316" y="97259"/>
                </a:cubicBezTo>
                <a:close/>
                <a:moveTo>
                  <a:pt x="14487" y="97128"/>
                </a:moveTo>
                <a:cubicBezTo>
                  <a:pt x="14684" y="97128"/>
                  <a:pt x="14793" y="96888"/>
                  <a:pt x="14640" y="96735"/>
                </a:cubicBezTo>
                <a:cubicBezTo>
                  <a:pt x="14509" y="96604"/>
                  <a:pt x="14269" y="96713"/>
                  <a:pt x="14269" y="96910"/>
                </a:cubicBezTo>
                <a:cubicBezTo>
                  <a:pt x="14269" y="97019"/>
                  <a:pt x="14356" y="97128"/>
                  <a:pt x="14487" y="97128"/>
                </a:cubicBezTo>
                <a:close/>
                <a:moveTo>
                  <a:pt x="9658" y="96997"/>
                </a:moveTo>
                <a:cubicBezTo>
                  <a:pt x="9724" y="96997"/>
                  <a:pt x="9767" y="96953"/>
                  <a:pt x="9767" y="96910"/>
                </a:cubicBezTo>
                <a:cubicBezTo>
                  <a:pt x="9767" y="96844"/>
                  <a:pt x="9724" y="96800"/>
                  <a:pt x="9658" y="96822"/>
                </a:cubicBezTo>
                <a:cubicBezTo>
                  <a:pt x="9614" y="96822"/>
                  <a:pt x="9571" y="96844"/>
                  <a:pt x="9571" y="96910"/>
                </a:cubicBezTo>
                <a:cubicBezTo>
                  <a:pt x="9571" y="96953"/>
                  <a:pt x="9614" y="96997"/>
                  <a:pt x="9658" y="96997"/>
                </a:cubicBezTo>
                <a:close/>
                <a:moveTo>
                  <a:pt x="149613" y="92102"/>
                </a:moveTo>
                <a:cubicBezTo>
                  <a:pt x="149613" y="92102"/>
                  <a:pt x="149635" y="92102"/>
                  <a:pt x="149635" y="92081"/>
                </a:cubicBezTo>
                <a:cubicBezTo>
                  <a:pt x="149635" y="92059"/>
                  <a:pt x="149613" y="92059"/>
                  <a:pt x="149613" y="92059"/>
                </a:cubicBezTo>
                <a:cubicBezTo>
                  <a:pt x="149591" y="92059"/>
                  <a:pt x="149569" y="92059"/>
                  <a:pt x="149591" y="92081"/>
                </a:cubicBezTo>
                <a:cubicBezTo>
                  <a:pt x="149569" y="92102"/>
                  <a:pt x="149591" y="92102"/>
                  <a:pt x="149613" y="92102"/>
                </a:cubicBezTo>
                <a:close/>
                <a:moveTo>
                  <a:pt x="144784" y="92233"/>
                </a:moveTo>
                <a:cubicBezTo>
                  <a:pt x="144871" y="92233"/>
                  <a:pt x="144937" y="92168"/>
                  <a:pt x="144937" y="92081"/>
                </a:cubicBezTo>
                <a:cubicBezTo>
                  <a:pt x="144937" y="91862"/>
                  <a:pt x="144631" y="91862"/>
                  <a:pt x="144631" y="92081"/>
                </a:cubicBezTo>
                <a:cubicBezTo>
                  <a:pt x="144631" y="92168"/>
                  <a:pt x="144696" y="92233"/>
                  <a:pt x="144784" y="92233"/>
                </a:cubicBezTo>
                <a:close/>
                <a:moveTo>
                  <a:pt x="139955" y="92365"/>
                </a:moveTo>
                <a:cubicBezTo>
                  <a:pt x="140217" y="92365"/>
                  <a:pt x="140348" y="92059"/>
                  <a:pt x="140173" y="91862"/>
                </a:cubicBezTo>
                <a:cubicBezTo>
                  <a:pt x="139976" y="91687"/>
                  <a:pt x="139671" y="91818"/>
                  <a:pt x="139671" y="92081"/>
                </a:cubicBezTo>
                <a:cubicBezTo>
                  <a:pt x="139671" y="92233"/>
                  <a:pt x="139802" y="92365"/>
                  <a:pt x="139955" y="92365"/>
                </a:cubicBezTo>
                <a:close/>
                <a:moveTo>
                  <a:pt x="135126" y="92518"/>
                </a:moveTo>
                <a:cubicBezTo>
                  <a:pt x="135519" y="92496"/>
                  <a:pt x="135694" y="92037"/>
                  <a:pt x="135431" y="91775"/>
                </a:cubicBezTo>
                <a:cubicBezTo>
                  <a:pt x="135169" y="91512"/>
                  <a:pt x="134710" y="91687"/>
                  <a:pt x="134710" y="92081"/>
                </a:cubicBezTo>
                <a:cubicBezTo>
                  <a:pt x="134710" y="92321"/>
                  <a:pt x="134885" y="92496"/>
                  <a:pt x="135126" y="92518"/>
                </a:cubicBezTo>
                <a:close/>
                <a:moveTo>
                  <a:pt x="130297" y="92627"/>
                </a:moveTo>
                <a:cubicBezTo>
                  <a:pt x="130799" y="92627"/>
                  <a:pt x="131039" y="92037"/>
                  <a:pt x="130690" y="91687"/>
                </a:cubicBezTo>
                <a:cubicBezTo>
                  <a:pt x="130340" y="91359"/>
                  <a:pt x="129750" y="91600"/>
                  <a:pt x="129750" y="92081"/>
                </a:cubicBezTo>
                <a:cubicBezTo>
                  <a:pt x="129750" y="92386"/>
                  <a:pt x="130012" y="92627"/>
                  <a:pt x="130297" y="92627"/>
                </a:cubicBezTo>
                <a:close/>
                <a:moveTo>
                  <a:pt x="125489" y="92758"/>
                </a:moveTo>
                <a:cubicBezTo>
                  <a:pt x="126079" y="92758"/>
                  <a:pt x="126385" y="92015"/>
                  <a:pt x="125970" y="91600"/>
                </a:cubicBezTo>
                <a:cubicBezTo>
                  <a:pt x="125533" y="91163"/>
                  <a:pt x="124790" y="91469"/>
                  <a:pt x="124790" y="92081"/>
                </a:cubicBezTo>
                <a:cubicBezTo>
                  <a:pt x="124790" y="92452"/>
                  <a:pt x="125096" y="92758"/>
                  <a:pt x="125489" y="92758"/>
                </a:cubicBezTo>
                <a:close/>
                <a:moveTo>
                  <a:pt x="120660" y="92889"/>
                </a:moveTo>
                <a:cubicBezTo>
                  <a:pt x="121360" y="92889"/>
                  <a:pt x="121731" y="92037"/>
                  <a:pt x="121228" y="91512"/>
                </a:cubicBezTo>
                <a:cubicBezTo>
                  <a:pt x="120726" y="91010"/>
                  <a:pt x="119874" y="91359"/>
                  <a:pt x="119852" y="92059"/>
                </a:cubicBezTo>
                <a:cubicBezTo>
                  <a:pt x="119830" y="92518"/>
                  <a:pt x="120201" y="92889"/>
                  <a:pt x="120660" y="92889"/>
                </a:cubicBezTo>
                <a:close/>
                <a:moveTo>
                  <a:pt x="115831" y="92998"/>
                </a:moveTo>
                <a:cubicBezTo>
                  <a:pt x="116640" y="92998"/>
                  <a:pt x="117055" y="92015"/>
                  <a:pt x="116487" y="91425"/>
                </a:cubicBezTo>
                <a:cubicBezTo>
                  <a:pt x="115897" y="90835"/>
                  <a:pt x="114914" y="91250"/>
                  <a:pt x="114914" y="92081"/>
                </a:cubicBezTo>
                <a:cubicBezTo>
                  <a:pt x="114892" y="92583"/>
                  <a:pt x="115307" y="92998"/>
                  <a:pt x="115831" y="92998"/>
                </a:cubicBezTo>
                <a:close/>
                <a:moveTo>
                  <a:pt x="111002" y="93129"/>
                </a:moveTo>
                <a:cubicBezTo>
                  <a:pt x="111942" y="93129"/>
                  <a:pt x="112401" y="91993"/>
                  <a:pt x="111745" y="91338"/>
                </a:cubicBezTo>
                <a:cubicBezTo>
                  <a:pt x="111090" y="90682"/>
                  <a:pt x="109953" y="91141"/>
                  <a:pt x="109953" y="92081"/>
                </a:cubicBezTo>
                <a:cubicBezTo>
                  <a:pt x="109953" y="92649"/>
                  <a:pt x="110434" y="93129"/>
                  <a:pt x="111002" y="93129"/>
                </a:cubicBezTo>
                <a:close/>
                <a:moveTo>
                  <a:pt x="106173" y="93239"/>
                </a:moveTo>
                <a:cubicBezTo>
                  <a:pt x="107200" y="93239"/>
                  <a:pt x="107725" y="91993"/>
                  <a:pt x="106982" y="91272"/>
                </a:cubicBezTo>
                <a:cubicBezTo>
                  <a:pt x="106261" y="90529"/>
                  <a:pt x="105015" y="91054"/>
                  <a:pt x="105015" y="92081"/>
                </a:cubicBezTo>
                <a:cubicBezTo>
                  <a:pt x="105015" y="92714"/>
                  <a:pt x="105540" y="93239"/>
                  <a:pt x="106173" y="93239"/>
                </a:cubicBezTo>
                <a:close/>
                <a:moveTo>
                  <a:pt x="101344" y="93326"/>
                </a:moveTo>
                <a:cubicBezTo>
                  <a:pt x="102480" y="93326"/>
                  <a:pt x="103027" y="91971"/>
                  <a:pt x="102240" y="91185"/>
                </a:cubicBezTo>
                <a:cubicBezTo>
                  <a:pt x="101453" y="90398"/>
                  <a:pt x="100099" y="90966"/>
                  <a:pt x="100099" y="92081"/>
                </a:cubicBezTo>
                <a:cubicBezTo>
                  <a:pt x="100099" y="92780"/>
                  <a:pt x="100645" y="93326"/>
                  <a:pt x="101344" y="93326"/>
                </a:cubicBezTo>
                <a:close/>
                <a:moveTo>
                  <a:pt x="96515" y="93435"/>
                </a:moveTo>
                <a:cubicBezTo>
                  <a:pt x="97739" y="93435"/>
                  <a:pt x="98372" y="91971"/>
                  <a:pt x="97520" y="91097"/>
                </a:cubicBezTo>
                <a:cubicBezTo>
                  <a:pt x="96646" y="90245"/>
                  <a:pt x="95182" y="90835"/>
                  <a:pt x="95182" y="92059"/>
                </a:cubicBezTo>
                <a:cubicBezTo>
                  <a:pt x="95160" y="92823"/>
                  <a:pt x="95772" y="93435"/>
                  <a:pt x="96515" y="93435"/>
                </a:cubicBezTo>
                <a:close/>
                <a:moveTo>
                  <a:pt x="91708" y="93501"/>
                </a:moveTo>
                <a:cubicBezTo>
                  <a:pt x="92975" y="93501"/>
                  <a:pt x="93609" y="91971"/>
                  <a:pt x="92713" y="91075"/>
                </a:cubicBezTo>
                <a:cubicBezTo>
                  <a:pt x="91817" y="90158"/>
                  <a:pt x="90266" y="90813"/>
                  <a:pt x="90266" y="92081"/>
                </a:cubicBezTo>
                <a:cubicBezTo>
                  <a:pt x="90266" y="92867"/>
                  <a:pt x="90899" y="93501"/>
                  <a:pt x="91708" y="93501"/>
                </a:cubicBezTo>
                <a:close/>
                <a:moveTo>
                  <a:pt x="86879" y="93566"/>
                </a:moveTo>
                <a:cubicBezTo>
                  <a:pt x="88212" y="93566"/>
                  <a:pt x="88889" y="91971"/>
                  <a:pt x="87928" y="91010"/>
                </a:cubicBezTo>
                <a:cubicBezTo>
                  <a:pt x="86988" y="90070"/>
                  <a:pt x="85371" y="90748"/>
                  <a:pt x="85371" y="92081"/>
                </a:cubicBezTo>
                <a:cubicBezTo>
                  <a:pt x="85371" y="92911"/>
                  <a:pt x="86049" y="93566"/>
                  <a:pt x="86879" y="93566"/>
                </a:cubicBezTo>
                <a:close/>
                <a:moveTo>
                  <a:pt x="82050" y="93610"/>
                </a:moveTo>
                <a:cubicBezTo>
                  <a:pt x="83426" y="93610"/>
                  <a:pt x="84104" y="91949"/>
                  <a:pt x="83142" y="90988"/>
                </a:cubicBezTo>
                <a:cubicBezTo>
                  <a:pt x="82159" y="90027"/>
                  <a:pt x="80498" y="90704"/>
                  <a:pt x="80498" y="92081"/>
                </a:cubicBezTo>
                <a:cubicBezTo>
                  <a:pt x="80498" y="92933"/>
                  <a:pt x="81198" y="93610"/>
                  <a:pt x="82050" y="93610"/>
                </a:cubicBezTo>
                <a:close/>
                <a:moveTo>
                  <a:pt x="77221" y="93632"/>
                </a:moveTo>
                <a:cubicBezTo>
                  <a:pt x="78597" y="93632"/>
                  <a:pt x="79297" y="91949"/>
                  <a:pt x="78313" y="90988"/>
                </a:cubicBezTo>
                <a:cubicBezTo>
                  <a:pt x="77352" y="90005"/>
                  <a:pt x="75669" y="90682"/>
                  <a:pt x="75669" y="92081"/>
                </a:cubicBezTo>
                <a:cubicBezTo>
                  <a:pt x="75669" y="92933"/>
                  <a:pt x="76369" y="93632"/>
                  <a:pt x="77221" y="93632"/>
                </a:cubicBezTo>
                <a:close/>
                <a:moveTo>
                  <a:pt x="72392" y="93610"/>
                </a:moveTo>
                <a:cubicBezTo>
                  <a:pt x="73768" y="93610"/>
                  <a:pt x="74468" y="91949"/>
                  <a:pt x="73484" y="90988"/>
                </a:cubicBezTo>
                <a:cubicBezTo>
                  <a:pt x="72523" y="90027"/>
                  <a:pt x="70862" y="90704"/>
                  <a:pt x="70862" y="92081"/>
                </a:cubicBezTo>
                <a:cubicBezTo>
                  <a:pt x="70862" y="92933"/>
                  <a:pt x="71540" y="93610"/>
                  <a:pt x="72392" y="93610"/>
                </a:cubicBezTo>
                <a:close/>
                <a:moveTo>
                  <a:pt x="67563" y="93566"/>
                </a:moveTo>
                <a:cubicBezTo>
                  <a:pt x="68896" y="93566"/>
                  <a:pt x="69551" y="91971"/>
                  <a:pt x="68612" y="91032"/>
                </a:cubicBezTo>
                <a:cubicBezTo>
                  <a:pt x="67694" y="90092"/>
                  <a:pt x="66077" y="90748"/>
                  <a:pt x="66077" y="92081"/>
                </a:cubicBezTo>
                <a:cubicBezTo>
                  <a:pt x="66077" y="92889"/>
                  <a:pt x="66754" y="93566"/>
                  <a:pt x="67563" y="93566"/>
                </a:cubicBezTo>
                <a:close/>
                <a:moveTo>
                  <a:pt x="62734" y="93501"/>
                </a:moveTo>
                <a:cubicBezTo>
                  <a:pt x="64001" y="93501"/>
                  <a:pt x="64657" y="91971"/>
                  <a:pt x="63761" y="91075"/>
                </a:cubicBezTo>
                <a:cubicBezTo>
                  <a:pt x="62865" y="90180"/>
                  <a:pt x="61335" y="90813"/>
                  <a:pt x="61335" y="92081"/>
                </a:cubicBezTo>
                <a:cubicBezTo>
                  <a:pt x="61335" y="92867"/>
                  <a:pt x="61969" y="93501"/>
                  <a:pt x="62734" y="93501"/>
                </a:cubicBezTo>
                <a:close/>
                <a:moveTo>
                  <a:pt x="57927" y="93435"/>
                </a:moveTo>
                <a:cubicBezTo>
                  <a:pt x="59128" y="93435"/>
                  <a:pt x="59762" y="91971"/>
                  <a:pt x="58910" y="91097"/>
                </a:cubicBezTo>
                <a:cubicBezTo>
                  <a:pt x="58036" y="90245"/>
                  <a:pt x="56572" y="90835"/>
                  <a:pt x="56572" y="92059"/>
                </a:cubicBezTo>
                <a:cubicBezTo>
                  <a:pt x="56550" y="92823"/>
                  <a:pt x="57162" y="93435"/>
                  <a:pt x="57927" y="93435"/>
                </a:cubicBezTo>
                <a:close/>
                <a:moveTo>
                  <a:pt x="53098" y="93326"/>
                </a:moveTo>
                <a:cubicBezTo>
                  <a:pt x="54212" y="93326"/>
                  <a:pt x="54780" y="91971"/>
                  <a:pt x="53993" y="91185"/>
                </a:cubicBezTo>
                <a:cubicBezTo>
                  <a:pt x="53185" y="90398"/>
                  <a:pt x="51830" y="90966"/>
                  <a:pt x="51830" y="92081"/>
                </a:cubicBezTo>
                <a:cubicBezTo>
                  <a:pt x="51830" y="92780"/>
                  <a:pt x="52398" y="93348"/>
                  <a:pt x="53098" y="93326"/>
                </a:cubicBezTo>
                <a:close/>
                <a:moveTo>
                  <a:pt x="48268" y="93239"/>
                </a:moveTo>
                <a:cubicBezTo>
                  <a:pt x="49295" y="93239"/>
                  <a:pt x="49820" y="91993"/>
                  <a:pt x="49077" y="91272"/>
                </a:cubicBezTo>
                <a:cubicBezTo>
                  <a:pt x="48356" y="90529"/>
                  <a:pt x="47110" y="91054"/>
                  <a:pt x="47110" y="92081"/>
                </a:cubicBezTo>
                <a:cubicBezTo>
                  <a:pt x="47110" y="92714"/>
                  <a:pt x="47635" y="93239"/>
                  <a:pt x="48268" y="93239"/>
                </a:cubicBezTo>
                <a:close/>
                <a:moveTo>
                  <a:pt x="43439" y="93108"/>
                </a:moveTo>
                <a:cubicBezTo>
                  <a:pt x="44357" y="93108"/>
                  <a:pt x="44816" y="91993"/>
                  <a:pt x="44182" y="91359"/>
                </a:cubicBezTo>
                <a:cubicBezTo>
                  <a:pt x="43527" y="90704"/>
                  <a:pt x="42412" y="91163"/>
                  <a:pt x="42412" y="92081"/>
                </a:cubicBezTo>
                <a:cubicBezTo>
                  <a:pt x="42412" y="92649"/>
                  <a:pt x="42871" y="93108"/>
                  <a:pt x="43439" y="93108"/>
                </a:cubicBezTo>
                <a:close/>
                <a:moveTo>
                  <a:pt x="38610" y="92998"/>
                </a:moveTo>
                <a:cubicBezTo>
                  <a:pt x="39419" y="92998"/>
                  <a:pt x="39834" y="92015"/>
                  <a:pt x="39266" y="91425"/>
                </a:cubicBezTo>
                <a:cubicBezTo>
                  <a:pt x="38698" y="90857"/>
                  <a:pt x="37715" y="91272"/>
                  <a:pt x="37715" y="92081"/>
                </a:cubicBezTo>
                <a:cubicBezTo>
                  <a:pt x="37715" y="92583"/>
                  <a:pt x="38108" y="92998"/>
                  <a:pt x="38610" y="92998"/>
                </a:cubicBezTo>
                <a:close/>
                <a:moveTo>
                  <a:pt x="33781" y="92867"/>
                </a:moveTo>
                <a:cubicBezTo>
                  <a:pt x="34502" y="92867"/>
                  <a:pt x="34852" y="92015"/>
                  <a:pt x="34350" y="91534"/>
                </a:cubicBezTo>
                <a:cubicBezTo>
                  <a:pt x="33847" y="91032"/>
                  <a:pt x="32995" y="91381"/>
                  <a:pt x="32995" y="92081"/>
                </a:cubicBezTo>
                <a:cubicBezTo>
                  <a:pt x="32995" y="92518"/>
                  <a:pt x="33366" y="92867"/>
                  <a:pt x="33781" y="92867"/>
                </a:cubicBezTo>
                <a:close/>
                <a:moveTo>
                  <a:pt x="28974" y="92758"/>
                </a:moveTo>
                <a:cubicBezTo>
                  <a:pt x="29564" y="92758"/>
                  <a:pt x="29870" y="92037"/>
                  <a:pt x="29433" y="91622"/>
                </a:cubicBezTo>
                <a:cubicBezTo>
                  <a:pt x="29018" y="91206"/>
                  <a:pt x="28297" y="91491"/>
                  <a:pt x="28297" y="92102"/>
                </a:cubicBezTo>
                <a:cubicBezTo>
                  <a:pt x="28297" y="92452"/>
                  <a:pt x="28603" y="92758"/>
                  <a:pt x="28974" y="92758"/>
                </a:cubicBezTo>
                <a:close/>
                <a:moveTo>
                  <a:pt x="24145" y="92627"/>
                </a:moveTo>
                <a:cubicBezTo>
                  <a:pt x="24626" y="92627"/>
                  <a:pt x="24866" y="92037"/>
                  <a:pt x="24517" y="91687"/>
                </a:cubicBezTo>
                <a:cubicBezTo>
                  <a:pt x="24189" y="91359"/>
                  <a:pt x="23599" y="91600"/>
                  <a:pt x="23599" y="92081"/>
                </a:cubicBezTo>
                <a:cubicBezTo>
                  <a:pt x="23599" y="92386"/>
                  <a:pt x="23839" y="92627"/>
                  <a:pt x="24145" y="92627"/>
                </a:cubicBezTo>
                <a:close/>
                <a:moveTo>
                  <a:pt x="19316" y="92518"/>
                </a:moveTo>
                <a:cubicBezTo>
                  <a:pt x="19688" y="92518"/>
                  <a:pt x="19862" y="92059"/>
                  <a:pt x="19600" y="91796"/>
                </a:cubicBezTo>
                <a:cubicBezTo>
                  <a:pt x="19360" y="91534"/>
                  <a:pt x="18901" y="91731"/>
                  <a:pt x="18901" y="92102"/>
                </a:cubicBezTo>
                <a:cubicBezTo>
                  <a:pt x="18901" y="92321"/>
                  <a:pt x="19076" y="92518"/>
                  <a:pt x="19316" y="92518"/>
                </a:cubicBezTo>
                <a:close/>
                <a:moveTo>
                  <a:pt x="14487" y="92365"/>
                </a:moveTo>
                <a:cubicBezTo>
                  <a:pt x="14727" y="92365"/>
                  <a:pt x="14859" y="92081"/>
                  <a:pt x="14684" y="91906"/>
                </a:cubicBezTo>
                <a:cubicBezTo>
                  <a:pt x="14509" y="91731"/>
                  <a:pt x="14225" y="91862"/>
                  <a:pt x="14225" y="92102"/>
                </a:cubicBezTo>
                <a:cubicBezTo>
                  <a:pt x="14225" y="92255"/>
                  <a:pt x="14334" y="92365"/>
                  <a:pt x="14487" y="92365"/>
                </a:cubicBezTo>
                <a:close/>
                <a:moveTo>
                  <a:pt x="9658" y="92233"/>
                </a:moveTo>
                <a:cubicBezTo>
                  <a:pt x="9833" y="92255"/>
                  <a:pt x="9833" y="91928"/>
                  <a:pt x="9658" y="91949"/>
                </a:cubicBezTo>
                <a:cubicBezTo>
                  <a:pt x="9483" y="91971"/>
                  <a:pt x="9483" y="92212"/>
                  <a:pt x="9658" y="92233"/>
                </a:cubicBezTo>
                <a:close/>
                <a:moveTo>
                  <a:pt x="4829" y="92124"/>
                </a:moveTo>
                <a:cubicBezTo>
                  <a:pt x="4851" y="92124"/>
                  <a:pt x="4873" y="92102"/>
                  <a:pt x="4873" y="92081"/>
                </a:cubicBezTo>
                <a:cubicBezTo>
                  <a:pt x="4873" y="92081"/>
                  <a:pt x="4851" y="92059"/>
                  <a:pt x="4829" y="92059"/>
                </a:cubicBezTo>
                <a:cubicBezTo>
                  <a:pt x="4829" y="92059"/>
                  <a:pt x="4807" y="92081"/>
                  <a:pt x="4807" y="92081"/>
                </a:cubicBezTo>
                <a:cubicBezTo>
                  <a:pt x="4807" y="92102"/>
                  <a:pt x="4829" y="92124"/>
                  <a:pt x="4829" y="92124"/>
                </a:cubicBezTo>
                <a:close/>
                <a:moveTo>
                  <a:pt x="149591" y="87339"/>
                </a:moveTo>
                <a:cubicBezTo>
                  <a:pt x="149700" y="87339"/>
                  <a:pt x="149525" y="87164"/>
                  <a:pt x="149525" y="87273"/>
                </a:cubicBezTo>
                <a:cubicBezTo>
                  <a:pt x="149525" y="87295"/>
                  <a:pt x="149569" y="87339"/>
                  <a:pt x="149591" y="87339"/>
                </a:cubicBezTo>
                <a:close/>
                <a:moveTo>
                  <a:pt x="144784" y="87470"/>
                </a:moveTo>
                <a:cubicBezTo>
                  <a:pt x="144958" y="87470"/>
                  <a:pt x="145046" y="87251"/>
                  <a:pt x="144915" y="87120"/>
                </a:cubicBezTo>
                <a:cubicBezTo>
                  <a:pt x="144784" y="86989"/>
                  <a:pt x="144565" y="87077"/>
                  <a:pt x="144565" y="87273"/>
                </a:cubicBezTo>
                <a:cubicBezTo>
                  <a:pt x="144565" y="87383"/>
                  <a:pt x="144653" y="87470"/>
                  <a:pt x="144784" y="87470"/>
                </a:cubicBezTo>
                <a:close/>
                <a:moveTo>
                  <a:pt x="139955" y="87601"/>
                </a:moveTo>
                <a:cubicBezTo>
                  <a:pt x="140239" y="87601"/>
                  <a:pt x="140392" y="87230"/>
                  <a:pt x="140195" y="87033"/>
                </a:cubicBezTo>
                <a:cubicBezTo>
                  <a:pt x="139976" y="86814"/>
                  <a:pt x="139605" y="86967"/>
                  <a:pt x="139605" y="87273"/>
                </a:cubicBezTo>
                <a:cubicBezTo>
                  <a:pt x="139605" y="87448"/>
                  <a:pt x="139758" y="87601"/>
                  <a:pt x="139955" y="87601"/>
                </a:cubicBezTo>
                <a:close/>
                <a:moveTo>
                  <a:pt x="135126" y="87732"/>
                </a:moveTo>
                <a:cubicBezTo>
                  <a:pt x="135541" y="87732"/>
                  <a:pt x="135759" y="87230"/>
                  <a:pt x="135453" y="86924"/>
                </a:cubicBezTo>
                <a:cubicBezTo>
                  <a:pt x="135147" y="86640"/>
                  <a:pt x="134645" y="86858"/>
                  <a:pt x="134645" y="87273"/>
                </a:cubicBezTo>
                <a:cubicBezTo>
                  <a:pt x="134645" y="87536"/>
                  <a:pt x="134863" y="87732"/>
                  <a:pt x="135126" y="87732"/>
                </a:cubicBezTo>
                <a:close/>
                <a:moveTo>
                  <a:pt x="130297" y="87863"/>
                </a:moveTo>
                <a:cubicBezTo>
                  <a:pt x="130843" y="87863"/>
                  <a:pt x="131105" y="87208"/>
                  <a:pt x="130712" y="86836"/>
                </a:cubicBezTo>
                <a:cubicBezTo>
                  <a:pt x="130340" y="86465"/>
                  <a:pt x="129685" y="86727"/>
                  <a:pt x="129685" y="87273"/>
                </a:cubicBezTo>
                <a:cubicBezTo>
                  <a:pt x="129707" y="87601"/>
                  <a:pt x="129969" y="87863"/>
                  <a:pt x="130297" y="87863"/>
                </a:cubicBezTo>
                <a:close/>
                <a:moveTo>
                  <a:pt x="125467" y="87994"/>
                </a:moveTo>
                <a:cubicBezTo>
                  <a:pt x="126123" y="87994"/>
                  <a:pt x="126451" y="87208"/>
                  <a:pt x="125992" y="86749"/>
                </a:cubicBezTo>
                <a:cubicBezTo>
                  <a:pt x="125533" y="86268"/>
                  <a:pt x="124725" y="86618"/>
                  <a:pt x="124746" y="87273"/>
                </a:cubicBezTo>
                <a:cubicBezTo>
                  <a:pt x="124746" y="87667"/>
                  <a:pt x="125074" y="87994"/>
                  <a:pt x="125467" y="87994"/>
                </a:cubicBezTo>
                <a:close/>
                <a:moveTo>
                  <a:pt x="120638" y="88147"/>
                </a:moveTo>
                <a:cubicBezTo>
                  <a:pt x="121425" y="88147"/>
                  <a:pt x="121818" y="87208"/>
                  <a:pt x="121272" y="86640"/>
                </a:cubicBezTo>
                <a:cubicBezTo>
                  <a:pt x="120704" y="86093"/>
                  <a:pt x="119764" y="86487"/>
                  <a:pt x="119786" y="87273"/>
                </a:cubicBezTo>
                <a:cubicBezTo>
                  <a:pt x="119786" y="87754"/>
                  <a:pt x="120158" y="88126"/>
                  <a:pt x="120638" y="88147"/>
                </a:cubicBezTo>
                <a:close/>
                <a:moveTo>
                  <a:pt x="115831" y="88257"/>
                </a:moveTo>
                <a:cubicBezTo>
                  <a:pt x="116705" y="88257"/>
                  <a:pt x="117142" y="87186"/>
                  <a:pt x="116530" y="86552"/>
                </a:cubicBezTo>
                <a:cubicBezTo>
                  <a:pt x="115897" y="85940"/>
                  <a:pt x="114826" y="86377"/>
                  <a:pt x="114826" y="87273"/>
                </a:cubicBezTo>
                <a:cubicBezTo>
                  <a:pt x="114826" y="87820"/>
                  <a:pt x="115263" y="88257"/>
                  <a:pt x="115831" y="88257"/>
                </a:cubicBezTo>
                <a:close/>
                <a:moveTo>
                  <a:pt x="111002" y="88388"/>
                </a:moveTo>
                <a:cubicBezTo>
                  <a:pt x="112007" y="88388"/>
                  <a:pt x="112510" y="87186"/>
                  <a:pt x="111789" y="86465"/>
                </a:cubicBezTo>
                <a:cubicBezTo>
                  <a:pt x="111090" y="85766"/>
                  <a:pt x="109866" y="86268"/>
                  <a:pt x="109888" y="87273"/>
                </a:cubicBezTo>
                <a:cubicBezTo>
                  <a:pt x="109866" y="87885"/>
                  <a:pt x="110390" y="88388"/>
                  <a:pt x="111002" y="88388"/>
                </a:cubicBezTo>
                <a:close/>
                <a:moveTo>
                  <a:pt x="106173" y="88519"/>
                </a:moveTo>
                <a:cubicBezTo>
                  <a:pt x="107288" y="88519"/>
                  <a:pt x="107834" y="87164"/>
                  <a:pt x="107047" y="86377"/>
                </a:cubicBezTo>
                <a:cubicBezTo>
                  <a:pt x="106261" y="85591"/>
                  <a:pt x="104928" y="86159"/>
                  <a:pt x="104928" y="87273"/>
                </a:cubicBezTo>
                <a:cubicBezTo>
                  <a:pt x="104928" y="87951"/>
                  <a:pt x="105496" y="88519"/>
                  <a:pt x="106173" y="88519"/>
                </a:cubicBezTo>
                <a:close/>
                <a:moveTo>
                  <a:pt x="101344" y="88628"/>
                </a:moveTo>
                <a:cubicBezTo>
                  <a:pt x="102546" y="88628"/>
                  <a:pt x="103158" y="87164"/>
                  <a:pt x="102306" y="86312"/>
                </a:cubicBezTo>
                <a:cubicBezTo>
                  <a:pt x="101453" y="85460"/>
                  <a:pt x="99989" y="86072"/>
                  <a:pt x="99989" y="87273"/>
                </a:cubicBezTo>
                <a:cubicBezTo>
                  <a:pt x="99989" y="88016"/>
                  <a:pt x="100601" y="88628"/>
                  <a:pt x="101344" y="88628"/>
                </a:cubicBezTo>
                <a:close/>
                <a:moveTo>
                  <a:pt x="96537" y="88715"/>
                </a:moveTo>
                <a:cubicBezTo>
                  <a:pt x="97826" y="88715"/>
                  <a:pt x="98482" y="87142"/>
                  <a:pt x="97542" y="86224"/>
                </a:cubicBezTo>
                <a:cubicBezTo>
                  <a:pt x="96624" y="85307"/>
                  <a:pt x="95073" y="85962"/>
                  <a:pt x="95073" y="87273"/>
                </a:cubicBezTo>
                <a:cubicBezTo>
                  <a:pt x="95073" y="88082"/>
                  <a:pt x="95729" y="88737"/>
                  <a:pt x="96537" y="88715"/>
                </a:cubicBezTo>
                <a:close/>
                <a:moveTo>
                  <a:pt x="91708" y="88825"/>
                </a:moveTo>
                <a:cubicBezTo>
                  <a:pt x="93085" y="88825"/>
                  <a:pt x="93784" y="87142"/>
                  <a:pt x="92800" y="86159"/>
                </a:cubicBezTo>
                <a:cubicBezTo>
                  <a:pt x="91817" y="85198"/>
                  <a:pt x="90135" y="85875"/>
                  <a:pt x="90157" y="87273"/>
                </a:cubicBezTo>
                <a:cubicBezTo>
                  <a:pt x="90157" y="88126"/>
                  <a:pt x="90834" y="88825"/>
                  <a:pt x="91708" y="88825"/>
                </a:cubicBezTo>
                <a:close/>
                <a:moveTo>
                  <a:pt x="86879" y="88890"/>
                </a:moveTo>
                <a:cubicBezTo>
                  <a:pt x="88321" y="88890"/>
                  <a:pt x="89042" y="87142"/>
                  <a:pt x="88015" y="86115"/>
                </a:cubicBezTo>
                <a:cubicBezTo>
                  <a:pt x="86988" y="85110"/>
                  <a:pt x="85262" y="85831"/>
                  <a:pt x="85262" y="87273"/>
                </a:cubicBezTo>
                <a:cubicBezTo>
                  <a:pt x="85262" y="88169"/>
                  <a:pt x="85983" y="88890"/>
                  <a:pt x="86879" y="88890"/>
                </a:cubicBezTo>
                <a:close/>
                <a:moveTo>
                  <a:pt x="82050" y="88934"/>
                </a:moveTo>
                <a:cubicBezTo>
                  <a:pt x="83536" y="88934"/>
                  <a:pt x="84279" y="87142"/>
                  <a:pt x="83230" y="86093"/>
                </a:cubicBezTo>
                <a:cubicBezTo>
                  <a:pt x="82181" y="85023"/>
                  <a:pt x="80367" y="85787"/>
                  <a:pt x="80367" y="87273"/>
                </a:cubicBezTo>
                <a:cubicBezTo>
                  <a:pt x="80367" y="88191"/>
                  <a:pt x="81132" y="88934"/>
                  <a:pt x="82050" y="88934"/>
                </a:cubicBezTo>
                <a:close/>
                <a:moveTo>
                  <a:pt x="77221" y="88956"/>
                </a:moveTo>
                <a:cubicBezTo>
                  <a:pt x="78729" y="88956"/>
                  <a:pt x="79471" y="87142"/>
                  <a:pt x="78423" y="86072"/>
                </a:cubicBezTo>
                <a:cubicBezTo>
                  <a:pt x="77352" y="85001"/>
                  <a:pt x="75538" y="85766"/>
                  <a:pt x="75538" y="87273"/>
                </a:cubicBezTo>
                <a:cubicBezTo>
                  <a:pt x="75538" y="88191"/>
                  <a:pt x="76281" y="88956"/>
                  <a:pt x="77221" y="88956"/>
                </a:cubicBezTo>
                <a:close/>
                <a:moveTo>
                  <a:pt x="72392" y="88934"/>
                </a:moveTo>
                <a:cubicBezTo>
                  <a:pt x="73878" y="88934"/>
                  <a:pt x="74621" y="87142"/>
                  <a:pt x="73572" y="86072"/>
                </a:cubicBezTo>
                <a:cubicBezTo>
                  <a:pt x="72523" y="85023"/>
                  <a:pt x="70731" y="85766"/>
                  <a:pt x="70731" y="87273"/>
                </a:cubicBezTo>
                <a:cubicBezTo>
                  <a:pt x="70731" y="88191"/>
                  <a:pt x="71474" y="88934"/>
                  <a:pt x="72392" y="88934"/>
                </a:cubicBezTo>
                <a:close/>
                <a:moveTo>
                  <a:pt x="67563" y="88890"/>
                </a:moveTo>
                <a:cubicBezTo>
                  <a:pt x="69005" y="88890"/>
                  <a:pt x="69726" y="87142"/>
                  <a:pt x="68721" y="86115"/>
                </a:cubicBezTo>
                <a:cubicBezTo>
                  <a:pt x="67694" y="85110"/>
                  <a:pt x="65946" y="85831"/>
                  <a:pt x="65946" y="87273"/>
                </a:cubicBezTo>
                <a:cubicBezTo>
                  <a:pt x="65946" y="88169"/>
                  <a:pt x="66667" y="88890"/>
                  <a:pt x="67563" y="88890"/>
                </a:cubicBezTo>
                <a:close/>
                <a:moveTo>
                  <a:pt x="62734" y="88803"/>
                </a:moveTo>
                <a:cubicBezTo>
                  <a:pt x="64110" y="88803"/>
                  <a:pt x="64810" y="87142"/>
                  <a:pt x="63826" y="86181"/>
                </a:cubicBezTo>
                <a:cubicBezTo>
                  <a:pt x="62865" y="85198"/>
                  <a:pt x="61204" y="85897"/>
                  <a:pt x="61204" y="87273"/>
                </a:cubicBezTo>
                <a:cubicBezTo>
                  <a:pt x="61204" y="88104"/>
                  <a:pt x="61903" y="88803"/>
                  <a:pt x="62734" y="88803"/>
                </a:cubicBezTo>
                <a:close/>
                <a:moveTo>
                  <a:pt x="57927" y="88715"/>
                </a:moveTo>
                <a:cubicBezTo>
                  <a:pt x="59216" y="88715"/>
                  <a:pt x="59849" y="87164"/>
                  <a:pt x="58932" y="86246"/>
                </a:cubicBezTo>
                <a:cubicBezTo>
                  <a:pt x="58036" y="85329"/>
                  <a:pt x="56463" y="85984"/>
                  <a:pt x="56463" y="87273"/>
                </a:cubicBezTo>
                <a:cubicBezTo>
                  <a:pt x="56463" y="88060"/>
                  <a:pt x="57118" y="88715"/>
                  <a:pt x="57927" y="88715"/>
                </a:cubicBezTo>
                <a:close/>
                <a:moveTo>
                  <a:pt x="53098" y="88606"/>
                </a:moveTo>
                <a:cubicBezTo>
                  <a:pt x="54277" y="88606"/>
                  <a:pt x="54889" y="87164"/>
                  <a:pt x="54037" y="86312"/>
                </a:cubicBezTo>
                <a:cubicBezTo>
                  <a:pt x="53207" y="85482"/>
                  <a:pt x="51765" y="86072"/>
                  <a:pt x="51765" y="87273"/>
                </a:cubicBezTo>
                <a:cubicBezTo>
                  <a:pt x="51765" y="87994"/>
                  <a:pt x="52355" y="88606"/>
                  <a:pt x="53098" y="88606"/>
                </a:cubicBezTo>
                <a:close/>
                <a:moveTo>
                  <a:pt x="48268" y="88497"/>
                </a:moveTo>
                <a:cubicBezTo>
                  <a:pt x="49361" y="88497"/>
                  <a:pt x="49907" y="87164"/>
                  <a:pt x="49143" y="86399"/>
                </a:cubicBezTo>
                <a:cubicBezTo>
                  <a:pt x="48356" y="85613"/>
                  <a:pt x="47045" y="86159"/>
                  <a:pt x="47045" y="87273"/>
                </a:cubicBezTo>
                <a:cubicBezTo>
                  <a:pt x="47045" y="87951"/>
                  <a:pt x="47591" y="88497"/>
                  <a:pt x="48268" y="88497"/>
                </a:cubicBezTo>
                <a:close/>
                <a:moveTo>
                  <a:pt x="43439" y="88366"/>
                </a:moveTo>
                <a:cubicBezTo>
                  <a:pt x="44445" y="88366"/>
                  <a:pt x="44925" y="87186"/>
                  <a:pt x="44226" y="86487"/>
                </a:cubicBezTo>
                <a:cubicBezTo>
                  <a:pt x="43527" y="85766"/>
                  <a:pt x="42325" y="86268"/>
                  <a:pt x="42325" y="87273"/>
                </a:cubicBezTo>
                <a:cubicBezTo>
                  <a:pt x="42325" y="87885"/>
                  <a:pt x="42828" y="88366"/>
                  <a:pt x="43439" y="88366"/>
                </a:cubicBezTo>
                <a:close/>
                <a:moveTo>
                  <a:pt x="38610" y="88235"/>
                </a:moveTo>
                <a:cubicBezTo>
                  <a:pt x="39484" y="88235"/>
                  <a:pt x="39921" y="87186"/>
                  <a:pt x="39310" y="86574"/>
                </a:cubicBezTo>
                <a:cubicBezTo>
                  <a:pt x="38698" y="85962"/>
                  <a:pt x="37627" y="86399"/>
                  <a:pt x="37627" y="87273"/>
                </a:cubicBezTo>
                <a:cubicBezTo>
                  <a:pt x="37627" y="87798"/>
                  <a:pt x="38086" y="88235"/>
                  <a:pt x="38610" y="88235"/>
                </a:cubicBezTo>
                <a:close/>
                <a:moveTo>
                  <a:pt x="33803" y="88126"/>
                </a:moveTo>
                <a:cubicBezTo>
                  <a:pt x="34568" y="88126"/>
                  <a:pt x="34939" y="87186"/>
                  <a:pt x="34393" y="86662"/>
                </a:cubicBezTo>
                <a:cubicBezTo>
                  <a:pt x="33847" y="86115"/>
                  <a:pt x="32929" y="86487"/>
                  <a:pt x="32929" y="87273"/>
                </a:cubicBezTo>
                <a:cubicBezTo>
                  <a:pt x="32929" y="87732"/>
                  <a:pt x="33323" y="88126"/>
                  <a:pt x="33803" y="88126"/>
                </a:cubicBezTo>
                <a:close/>
                <a:moveTo>
                  <a:pt x="28974" y="87994"/>
                </a:moveTo>
                <a:cubicBezTo>
                  <a:pt x="29608" y="87973"/>
                  <a:pt x="29936" y="87208"/>
                  <a:pt x="29477" y="86749"/>
                </a:cubicBezTo>
                <a:cubicBezTo>
                  <a:pt x="29018" y="86290"/>
                  <a:pt x="28231" y="86618"/>
                  <a:pt x="28253" y="87273"/>
                </a:cubicBezTo>
                <a:cubicBezTo>
                  <a:pt x="28253" y="87667"/>
                  <a:pt x="28559" y="87994"/>
                  <a:pt x="28974" y="87994"/>
                </a:cubicBezTo>
                <a:close/>
                <a:moveTo>
                  <a:pt x="24145" y="87841"/>
                </a:moveTo>
                <a:cubicBezTo>
                  <a:pt x="24670" y="87841"/>
                  <a:pt x="24932" y="87208"/>
                  <a:pt x="24560" y="86836"/>
                </a:cubicBezTo>
                <a:cubicBezTo>
                  <a:pt x="24189" y="86465"/>
                  <a:pt x="23555" y="86727"/>
                  <a:pt x="23555" y="87251"/>
                </a:cubicBezTo>
                <a:cubicBezTo>
                  <a:pt x="23555" y="87579"/>
                  <a:pt x="23817" y="87841"/>
                  <a:pt x="24145" y="87841"/>
                </a:cubicBezTo>
                <a:close/>
                <a:moveTo>
                  <a:pt x="19316" y="87710"/>
                </a:moveTo>
                <a:cubicBezTo>
                  <a:pt x="19731" y="87710"/>
                  <a:pt x="19928" y="87230"/>
                  <a:pt x="19644" y="86924"/>
                </a:cubicBezTo>
                <a:cubicBezTo>
                  <a:pt x="19360" y="86640"/>
                  <a:pt x="18857" y="86858"/>
                  <a:pt x="18857" y="87251"/>
                </a:cubicBezTo>
                <a:cubicBezTo>
                  <a:pt x="18857" y="87514"/>
                  <a:pt x="19054" y="87710"/>
                  <a:pt x="19316" y="87710"/>
                </a:cubicBezTo>
                <a:close/>
                <a:moveTo>
                  <a:pt x="14487" y="87579"/>
                </a:moveTo>
                <a:cubicBezTo>
                  <a:pt x="14880" y="87536"/>
                  <a:pt x="14880" y="86967"/>
                  <a:pt x="14487" y="86924"/>
                </a:cubicBezTo>
                <a:cubicBezTo>
                  <a:pt x="14028" y="86880"/>
                  <a:pt x="14028" y="87623"/>
                  <a:pt x="14487" y="87579"/>
                </a:cubicBezTo>
                <a:close/>
                <a:moveTo>
                  <a:pt x="9658" y="87448"/>
                </a:moveTo>
                <a:cubicBezTo>
                  <a:pt x="9767" y="87448"/>
                  <a:pt x="9855" y="87361"/>
                  <a:pt x="9855" y="87251"/>
                </a:cubicBezTo>
                <a:cubicBezTo>
                  <a:pt x="9855" y="87011"/>
                  <a:pt x="9483" y="87011"/>
                  <a:pt x="9483" y="87251"/>
                </a:cubicBezTo>
                <a:cubicBezTo>
                  <a:pt x="9483" y="87361"/>
                  <a:pt x="9549" y="87426"/>
                  <a:pt x="9658" y="87448"/>
                </a:cubicBezTo>
                <a:close/>
                <a:moveTo>
                  <a:pt x="4829" y="87295"/>
                </a:moveTo>
                <a:cubicBezTo>
                  <a:pt x="4873" y="87295"/>
                  <a:pt x="4895" y="87273"/>
                  <a:pt x="4895" y="87251"/>
                </a:cubicBezTo>
                <a:cubicBezTo>
                  <a:pt x="4895" y="87186"/>
                  <a:pt x="4785" y="87186"/>
                  <a:pt x="4785" y="87251"/>
                </a:cubicBezTo>
                <a:cubicBezTo>
                  <a:pt x="4785" y="87273"/>
                  <a:pt x="4807" y="87295"/>
                  <a:pt x="4829" y="87295"/>
                </a:cubicBezTo>
                <a:close/>
                <a:moveTo>
                  <a:pt x="149591" y="82510"/>
                </a:moveTo>
                <a:cubicBezTo>
                  <a:pt x="149656" y="82510"/>
                  <a:pt x="149700" y="82466"/>
                  <a:pt x="149700" y="82422"/>
                </a:cubicBezTo>
                <a:cubicBezTo>
                  <a:pt x="149700" y="82379"/>
                  <a:pt x="149656" y="82335"/>
                  <a:pt x="149591" y="82335"/>
                </a:cubicBezTo>
                <a:cubicBezTo>
                  <a:pt x="149547" y="82335"/>
                  <a:pt x="149503" y="82379"/>
                  <a:pt x="149503" y="82422"/>
                </a:cubicBezTo>
                <a:cubicBezTo>
                  <a:pt x="149503" y="82466"/>
                  <a:pt x="149547" y="82510"/>
                  <a:pt x="149591" y="82510"/>
                </a:cubicBezTo>
                <a:close/>
                <a:moveTo>
                  <a:pt x="144784" y="82663"/>
                </a:moveTo>
                <a:cubicBezTo>
                  <a:pt x="144980" y="82663"/>
                  <a:pt x="145068" y="82401"/>
                  <a:pt x="144937" y="82269"/>
                </a:cubicBezTo>
                <a:cubicBezTo>
                  <a:pt x="144784" y="82117"/>
                  <a:pt x="144543" y="82226"/>
                  <a:pt x="144543" y="82422"/>
                </a:cubicBezTo>
                <a:cubicBezTo>
                  <a:pt x="144543" y="82554"/>
                  <a:pt x="144653" y="82663"/>
                  <a:pt x="144784" y="82663"/>
                </a:cubicBezTo>
                <a:close/>
                <a:moveTo>
                  <a:pt x="139955" y="82794"/>
                </a:moveTo>
                <a:cubicBezTo>
                  <a:pt x="140282" y="82794"/>
                  <a:pt x="140435" y="82401"/>
                  <a:pt x="140217" y="82160"/>
                </a:cubicBezTo>
                <a:cubicBezTo>
                  <a:pt x="139976" y="81920"/>
                  <a:pt x="139583" y="82095"/>
                  <a:pt x="139583" y="82422"/>
                </a:cubicBezTo>
                <a:cubicBezTo>
                  <a:pt x="139561" y="82641"/>
                  <a:pt x="139736" y="82794"/>
                  <a:pt x="139955" y="82794"/>
                </a:cubicBezTo>
                <a:close/>
                <a:moveTo>
                  <a:pt x="135126" y="82925"/>
                </a:moveTo>
                <a:cubicBezTo>
                  <a:pt x="135584" y="82925"/>
                  <a:pt x="135803" y="82379"/>
                  <a:pt x="135475" y="82073"/>
                </a:cubicBezTo>
                <a:cubicBezTo>
                  <a:pt x="135147" y="81745"/>
                  <a:pt x="134623" y="81964"/>
                  <a:pt x="134623" y="82422"/>
                </a:cubicBezTo>
                <a:cubicBezTo>
                  <a:pt x="134601" y="82707"/>
                  <a:pt x="134841" y="82925"/>
                  <a:pt x="135126" y="82925"/>
                </a:cubicBezTo>
                <a:close/>
                <a:moveTo>
                  <a:pt x="130297" y="83078"/>
                </a:moveTo>
                <a:cubicBezTo>
                  <a:pt x="130865" y="83078"/>
                  <a:pt x="131149" y="82379"/>
                  <a:pt x="130755" y="81964"/>
                </a:cubicBezTo>
                <a:cubicBezTo>
                  <a:pt x="130340" y="81570"/>
                  <a:pt x="129663" y="81854"/>
                  <a:pt x="129663" y="82422"/>
                </a:cubicBezTo>
                <a:cubicBezTo>
                  <a:pt x="129663" y="82772"/>
                  <a:pt x="129947" y="83078"/>
                  <a:pt x="130297" y="83078"/>
                </a:cubicBezTo>
                <a:close/>
                <a:moveTo>
                  <a:pt x="125489" y="83209"/>
                </a:moveTo>
                <a:cubicBezTo>
                  <a:pt x="126167" y="83209"/>
                  <a:pt x="126538" y="82379"/>
                  <a:pt x="126036" y="81876"/>
                </a:cubicBezTo>
                <a:cubicBezTo>
                  <a:pt x="125555" y="81374"/>
                  <a:pt x="124703" y="81745"/>
                  <a:pt x="124725" y="82444"/>
                </a:cubicBezTo>
                <a:cubicBezTo>
                  <a:pt x="124725" y="82859"/>
                  <a:pt x="125052" y="83187"/>
                  <a:pt x="125489" y="83209"/>
                </a:cubicBezTo>
                <a:close/>
                <a:moveTo>
                  <a:pt x="120660" y="83340"/>
                </a:moveTo>
                <a:cubicBezTo>
                  <a:pt x="121469" y="83340"/>
                  <a:pt x="121862" y="82357"/>
                  <a:pt x="121294" y="81789"/>
                </a:cubicBezTo>
                <a:cubicBezTo>
                  <a:pt x="120726" y="81199"/>
                  <a:pt x="119743" y="81614"/>
                  <a:pt x="119743" y="82422"/>
                </a:cubicBezTo>
                <a:cubicBezTo>
                  <a:pt x="119743" y="82925"/>
                  <a:pt x="120158" y="83340"/>
                  <a:pt x="120660" y="83340"/>
                </a:cubicBezTo>
                <a:close/>
                <a:moveTo>
                  <a:pt x="115831" y="83471"/>
                </a:moveTo>
                <a:cubicBezTo>
                  <a:pt x="116749" y="83471"/>
                  <a:pt x="117230" y="82335"/>
                  <a:pt x="116574" y="81680"/>
                </a:cubicBezTo>
                <a:cubicBezTo>
                  <a:pt x="115919" y="81024"/>
                  <a:pt x="114782" y="81505"/>
                  <a:pt x="114782" y="82422"/>
                </a:cubicBezTo>
                <a:cubicBezTo>
                  <a:pt x="114782" y="82991"/>
                  <a:pt x="115263" y="83471"/>
                  <a:pt x="115831" y="83471"/>
                </a:cubicBezTo>
                <a:close/>
                <a:moveTo>
                  <a:pt x="111002" y="83602"/>
                </a:moveTo>
                <a:cubicBezTo>
                  <a:pt x="112051" y="83602"/>
                  <a:pt x="112575" y="82335"/>
                  <a:pt x="111833" y="81592"/>
                </a:cubicBezTo>
                <a:cubicBezTo>
                  <a:pt x="111090" y="80849"/>
                  <a:pt x="109822" y="81374"/>
                  <a:pt x="109822" y="82422"/>
                </a:cubicBezTo>
                <a:cubicBezTo>
                  <a:pt x="109822" y="83078"/>
                  <a:pt x="110347" y="83602"/>
                  <a:pt x="111002" y="83602"/>
                </a:cubicBezTo>
                <a:close/>
                <a:moveTo>
                  <a:pt x="106173" y="83733"/>
                </a:moveTo>
                <a:cubicBezTo>
                  <a:pt x="107353" y="83733"/>
                  <a:pt x="107921" y="82313"/>
                  <a:pt x="107113" y="81505"/>
                </a:cubicBezTo>
                <a:cubicBezTo>
                  <a:pt x="106282" y="80674"/>
                  <a:pt x="104862" y="81264"/>
                  <a:pt x="104862" y="82422"/>
                </a:cubicBezTo>
                <a:cubicBezTo>
                  <a:pt x="104862" y="83144"/>
                  <a:pt x="105452" y="83733"/>
                  <a:pt x="106173" y="83733"/>
                </a:cubicBezTo>
                <a:close/>
                <a:moveTo>
                  <a:pt x="101344" y="83865"/>
                </a:moveTo>
                <a:cubicBezTo>
                  <a:pt x="102633" y="83865"/>
                  <a:pt x="103267" y="82313"/>
                  <a:pt x="102371" y="81417"/>
                </a:cubicBezTo>
                <a:cubicBezTo>
                  <a:pt x="101453" y="80521"/>
                  <a:pt x="99924" y="81155"/>
                  <a:pt x="99924" y="82422"/>
                </a:cubicBezTo>
                <a:cubicBezTo>
                  <a:pt x="99924" y="83209"/>
                  <a:pt x="100558" y="83865"/>
                  <a:pt x="101344" y="83865"/>
                </a:cubicBezTo>
                <a:close/>
                <a:moveTo>
                  <a:pt x="96515" y="83974"/>
                </a:moveTo>
                <a:cubicBezTo>
                  <a:pt x="97914" y="83974"/>
                  <a:pt x="98591" y="82313"/>
                  <a:pt x="97630" y="81330"/>
                </a:cubicBezTo>
                <a:cubicBezTo>
                  <a:pt x="96646" y="80347"/>
                  <a:pt x="94964" y="81046"/>
                  <a:pt x="94964" y="82422"/>
                </a:cubicBezTo>
                <a:cubicBezTo>
                  <a:pt x="94964" y="83275"/>
                  <a:pt x="95663" y="83974"/>
                  <a:pt x="96515" y="83974"/>
                </a:cubicBezTo>
                <a:close/>
                <a:moveTo>
                  <a:pt x="91708" y="84083"/>
                </a:moveTo>
                <a:cubicBezTo>
                  <a:pt x="93172" y="84083"/>
                  <a:pt x="93915" y="82291"/>
                  <a:pt x="92866" y="81242"/>
                </a:cubicBezTo>
                <a:cubicBezTo>
                  <a:pt x="91817" y="80194"/>
                  <a:pt x="90047" y="80937"/>
                  <a:pt x="90047" y="82422"/>
                </a:cubicBezTo>
                <a:cubicBezTo>
                  <a:pt x="90047" y="83340"/>
                  <a:pt x="90790" y="84083"/>
                  <a:pt x="91708" y="84083"/>
                </a:cubicBezTo>
                <a:close/>
                <a:moveTo>
                  <a:pt x="86879" y="84171"/>
                </a:moveTo>
                <a:cubicBezTo>
                  <a:pt x="88430" y="84171"/>
                  <a:pt x="89195" y="82291"/>
                  <a:pt x="88103" y="81199"/>
                </a:cubicBezTo>
                <a:cubicBezTo>
                  <a:pt x="87010" y="80106"/>
                  <a:pt x="85131" y="80871"/>
                  <a:pt x="85131" y="82422"/>
                </a:cubicBezTo>
                <a:cubicBezTo>
                  <a:pt x="85131" y="83384"/>
                  <a:pt x="85917" y="84171"/>
                  <a:pt x="86879" y="84171"/>
                </a:cubicBezTo>
                <a:close/>
                <a:moveTo>
                  <a:pt x="82050" y="84236"/>
                </a:moveTo>
                <a:cubicBezTo>
                  <a:pt x="83645" y="84236"/>
                  <a:pt x="84453" y="82291"/>
                  <a:pt x="83317" y="81155"/>
                </a:cubicBezTo>
                <a:cubicBezTo>
                  <a:pt x="82181" y="80019"/>
                  <a:pt x="80236" y="80827"/>
                  <a:pt x="80236" y="82422"/>
                </a:cubicBezTo>
                <a:cubicBezTo>
                  <a:pt x="80236" y="83428"/>
                  <a:pt x="81045" y="84236"/>
                  <a:pt x="82050" y="84236"/>
                </a:cubicBezTo>
                <a:close/>
                <a:moveTo>
                  <a:pt x="77221" y="84258"/>
                </a:moveTo>
                <a:cubicBezTo>
                  <a:pt x="78860" y="84258"/>
                  <a:pt x="79668" y="82291"/>
                  <a:pt x="78510" y="81133"/>
                </a:cubicBezTo>
                <a:cubicBezTo>
                  <a:pt x="77352" y="79975"/>
                  <a:pt x="75385" y="80784"/>
                  <a:pt x="75385" y="82422"/>
                </a:cubicBezTo>
                <a:cubicBezTo>
                  <a:pt x="75385" y="83428"/>
                  <a:pt x="76216" y="84258"/>
                  <a:pt x="77221" y="84258"/>
                </a:cubicBezTo>
                <a:close/>
                <a:moveTo>
                  <a:pt x="72392" y="84236"/>
                </a:moveTo>
                <a:cubicBezTo>
                  <a:pt x="74009" y="84236"/>
                  <a:pt x="74817" y="82291"/>
                  <a:pt x="73681" y="81155"/>
                </a:cubicBezTo>
                <a:cubicBezTo>
                  <a:pt x="72545" y="80019"/>
                  <a:pt x="70600" y="80827"/>
                  <a:pt x="70600" y="82422"/>
                </a:cubicBezTo>
                <a:cubicBezTo>
                  <a:pt x="70600" y="83428"/>
                  <a:pt x="71409" y="84236"/>
                  <a:pt x="72392" y="84236"/>
                </a:cubicBezTo>
                <a:close/>
                <a:moveTo>
                  <a:pt x="67563" y="84171"/>
                </a:moveTo>
                <a:cubicBezTo>
                  <a:pt x="69114" y="84171"/>
                  <a:pt x="69901" y="82291"/>
                  <a:pt x="68808" y="81199"/>
                </a:cubicBezTo>
                <a:cubicBezTo>
                  <a:pt x="67716" y="80106"/>
                  <a:pt x="65837" y="80871"/>
                  <a:pt x="65837" y="82422"/>
                </a:cubicBezTo>
                <a:cubicBezTo>
                  <a:pt x="65837" y="83384"/>
                  <a:pt x="66601" y="84171"/>
                  <a:pt x="67563" y="84171"/>
                </a:cubicBezTo>
                <a:close/>
                <a:moveTo>
                  <a:pt x="62734" y="84061"/>
                </a:moveTo>
                <a:cubicBezTo>
                  <a:pt x="64198" y="84061"/>
                  <a:pt x="64941" y="82313"/>
                  <a:pt x="63914" y="81264"/>
                </a:cubicBezTo>
                <a:cubicBezTo>
                  <a:pt x="62865" y="80237"/>
                  <a:pt x="61095" y="80980"/>
                  <a:pt x="61095" y="82422"/>
                </a:cubicBezTo>
                <a:cubicBezTo>
                  <a:pt x="61095" y="83340"/>
                  <a:pt x="61838" y="84061"/>
                  <a:pt x="62734" y="84061"/>
                </a:cubicBezTo>
                <a:close/>
                <a:moveTo>
                  <a:pt x="57927" y="83974"/>
                </a:moveTo>
                <a:cubicBezTo>
                  <a:pt x="59281" y="83974"/>
                  <a:pt x="59981" y="82313"/>
                  <a:pt x="59019" y="81330"/>
                </a:cubicBezTo>
                <a:cubicBezTo>
                  <a:pt x="58036" y="80368"/>
                  <a:pt x="56375" y="81046"/>
                  <a:pt x="56375" y="82422"/>
                </a:cubicBezTo>
                <a:cubicBezTo>
                  <a:pt x="56375" y="83275"/>
                  <a:pt x="57074" y="83974"/>
                  <a:pt x="57927" y="83974"/>
                </a:cubicBezTo>
                <a:close/>
                <a:moveTo>
                  <a:pt x="53098" y="83843"/>
                </a:moveTo>
                <a:cubicBezTo>
                  <a:pt x="54365" y="83843"/>
                  <a:pt x="54999" y="82313"/>
                  <a:pt x="54103" y="81417"/>
                </a:cubicBezTo>
                <a:cubicBezTo>
                  <a:pt x="53207" y="80521"/>
                  <a:pt x="51677" y="81155"/>
                  <a:pt x="51677" y="82422"/>
                </a:cubicBezTo>
                <a:cubicBezTo>
                  <a:pt x="51677" y="83209"/>
                  <a:pt x="52311" y="83843"/>
                  <a:pt x="53098" y="83843"/>
                </a:cubicBezTo>
                <a:close/>
                <a:moveTo>
                  <a:pt x="48268" y="83755"/>
                </a:moveTo>
                <a:cubicBezTo>
                  <a:pt x="49427" y="83755"/>
                  <a:pt x="49995" y="82357"/>
                  <a:pt x="49186" y="81527"/>
                </a:cubicBezTo>
                <a:cubicBezTo>
                  <a:pt x="48378" y="80718"/>
                  <a:pt x="46979" y="81286"/>
                  <a:pt x="46979" y="82444"/>
                </a:cubicBezTo>
                <a:cubicBezTo>
                  <a:pt x="46979" y="83165"/>
                  <a:pt x="47547" y="83755"/>
                  <a:pt x="48268" y="83755"/>
                </a:cubicBezTo>
                <a:close/>
                <a:moveTo>
                  <a:pt x="43439" y="83624"/>
                </a:moveTo>
                <a:cubicBezTo>
                  <a:pt x="44488" y="83624"/>
                  <a:pt x="45013" y="82357"/>
                  <a:pt x="44270" y="81614"/>
                </a:cubicBezTo>
                <a:cubicBezTo>
                  <a:pt x="43527" y="80871"/>
                  <a:pt x="42260" y="81395"/>
                  <a:pt x="42260" y="82444"/>
                </a:cubicBezTo>
                <a:cubicBezTo>
                  <a:pt x="42260" y="83100"/>
                  <a:pt x="42784" y="83624"/>
                  <a:pt x="43439" y="83624"/>
                </a:cubicBezTo>
                <a:close/>
                <a:moveTo>
                  <a:pt x="38610" y="83471"/>
                </a:moveTo>
                <a:cubicBezTo>
                  <a:pt x="39528" y="83471"/>
                  <a:pt x="39987" y="82357"/>
                  <a:pt x="39353" y="81723"/>
                </a:cubicBezTo>
                <a:cubicBezTo>
                  <a:pt x="38698" y="81068"/>
                  <a:pt x="37583" y="81527"/>
                  <a:pt x="37583" y="82444"/>
                </a:cubicBezTo>
                <a:cubicBezTo>
                  <a:pt x="37583" y="83012"/>
                  <a:pt x="38042" y="83471"/>
                  <a:pt x="38610" y="83471"/>
                </a:cubicBezTo>
                <a:close/>
                <a:moveTo>
                  <a:pt x="33803" y="83362"/>
                </a:moveTo>
                <a:cubicBezTo>
                  <a:pt x="34612" y="83362"/>
                  <a:pt x="35005" y="82379"/>
                  <a:pt x="34437" y="81811"/>
                </a:cubicBezTo>
                <a:cubicBezTo>
                  <a:pt x="33869" y="81221"/>
                  <a:pt x="32886" y="81636"/>
                  <a:pt x="32886" y="82444"/>
                </a:cubicBezTo>
                <a:cubicBezTo>
                  <a:pt x="32886" y="82947"/>
                  <a:pt x="33301" y="83362"/>
                  <a:pt x="33803" y="83362"/>
                </a:cubicBezTo>
                <a:close/>
                <a:moveTo>
                  <a:pt x="28974" y="83209"/>
                </a:moveTo>
                <a:cubicBezTo>
                  <a:pt x="29652" y="83209"/>
                  <a:pt x="30001" y="82357"/>
                  <a:pt x="29520" y="81876"/>
                </a:cubicBezTo>
                <a:cubicBezTo>
                  <a:pt x="29018" y="81395"/>
                  <a:pt x="28188" y="81723"/>
                  <a:pt x="28188" y="82422"/>
                </a:cubicBezTo>
                <a:cubicBezTo>
                  <a:pt x="28188" y="82859"/>
                  <a:pt x="28537" y="83209"/>
                  <a:pt x="28974" y="83209"/>
                </a:cubicBezTo>
                <a:close/>
                <a:moveTo>
                  <a:pt x="24145" y="83056"/>
                </a:moveTo>
                <a:cubicBezTo>
                  <a:pt x="24691" y="83056"/>
                  <a:pt x="24976" y="82379"/>
                  <a:pt x="24582" y="81985"/>
                </a:cubicBezTo>
                <a:cubicBezTo>
                  <a:pt x="24189" y="81592"/>
                  <a:pt x="23511" y="81876"/>
                  <a:pt x="23511" y="82422"/>
                </a:cubicBezTo>
                <a:cubicBezTo>
                  <a:pt x="23511" y="82772"/>
                  <a:pt x="23796" y="83056"/>
                  <a:pt x="24145" y="83056"/>
                </a:cubicBezTo>
                <a:close/>
                <a:moveTo>
                  <a:pt x="19316" y="82925"/>
                </a:moveTo>
                <a:cubicBezTo>
                  <a:pt x="19753" y="82925"/>
                  <a:pt x="19972" y="82401"/>
                  <a:pt x="19666" y="82095"/>
                </a:cubicBezTo>
                <a:cubicBezTo>
                  <a:pt x="19360" y="81767"/>
                  <a:pt x="18814" y="81985"/>
                  <a:pt x="18814" y="82444"/>
                </a:cubicBezTo>
                <a:cubicBezTo>
                  <a:pt x="18814" y="82707"/>
                  <a:pt x="19032" y="82925"/>
                  <a:pt x="19316" y="82925"/>
                </a:cubicBezTo>
                <a:close/>
                <a:moveTo>
                  <a:pt x="14487" y="82794"/>
                </a:moveTo>
                <a:cubicBezTo>
                  <a:pt x="14815" y="82794"/>
                  <a:pt x="14968" y="82401"/>
                  <a:pt x="14749" y="82182"/>
                </a:cubicBezTo>
                <a:cubicBezTo>
                  <a:pt x="14509" y="81942"/>
                  <a:pt x="14137" y="82117"/>
                  <a:pt x="14137" y="82444"/>
                </a:cubicBezTo>
                <a:cubicBezTo>
                  <a:pt x="14116" y="82641"/>
                  <a:pt x="14290" y="82794"/>
                  <a:pt x="14487" y="82794"/>
                </a:cubicBezTo>
                <a:close/>
                <a:moveTo>
                  <a:pt x="9658" y="82663"/>
                </a:moveTo>
                <a:cubicBezTo>
                  <a:pt x="9855" y="82663"/>
                  <a:pt x="9964" y="82422"/>
                  <a:pt x="9833" y="82269"/>
                </a:cubicBezTo>
                <a:cubicBezTo>
                  <a:pt x="9680" y="82117"/>
                  <a:pt x="9440" y="82226"/>
                  <a:pt x="9440" y="82422"/>
                </a:cubicBezTo>
                <a:cubicBezTo>
                  <a:pt x="9440" y="82554"/>
                  <a:pt x="9527" y="82663"/>
                  <a:pt x="9658" y="82663"/>
                </a:cubicBezTo>
                <a:close/>
                <a:moveTo>
                  <a:pt x="4829" y="82510"/>
                </a:moveTo>
                <a:cubicBezTo>
                  <a:pt x="4873" y="82510"/>
                  <a:pt x="4916" y="82466"/>
                  <a:pt x="4916" y="82422"/>
                </a:cubicBezTo>
                <a:cubicBezTo>
                  <a:pt x="4916" y="82379"/>
                  <a:pt x="4873" y="82357"/>
                  <a:pt x="4829" y="82335"/>
                </a:cubicBezTo>
                <a:cubicBezTo>
                  <a:pt x="4785" y="82357"/>
                  <a:pt x="4763" y="82379"/>
                  <a:pt x="4763" y="82422"/>
                </a:cubicBezTo>
                <a:cubicBezTo>
                  <a:pt x="4763" y="82466"/>
                  <a:pt x="4785" y="82510"/>
                  <a:pt x="4829" y="82510"/>
                </a:cubicBezTo>
                <a:close/>
                <a:moveTo>
                  <a:pt x="154442" y="77615"/>
                </a:moveTo>
                <a:cubicBezTo>
                  <a:pt x="154442" y="77615"/>
                  <a:pt x="154442" y="77593"/>
                  <a:pt x="154442" y="77593"/>
                </a:cubicBezTo>
                <a:close/>
                <a:moveTo>
                  <a:pt x="149613" y="77725"/>
                </a:moveTo>
                <a:cubicBezTo>
                  <a:pt x="149787" y="77725"/>
                  <a:pt x="149482" y="77419"/>
                  <a:pt x="149482" y="77593"/>
                </a:cubicBezTo>
                <a:cubicBezTo>
                  <a:pt x="149482" y="77659"/>
                  <a:pt x="149547" y="77725"/>
                  <a:pt x="149613" y="77725"/>
                </a:cubicBezTo>
                <a:close/>
                <a:moveTo>
                  <a:pt x="144784" y="77856"/>
                </a:moveTo>
                <a:cubicBezTo>
                  <a:pt x="145002" y="77856"/>
                  <a:pt x="145111" y="77572"/>
                  <a:pt x="144958" y="77419"/>
                </a:cubicBezTo>
                <a:cubicBezTo>
                  <a:pt x="144805" y="77266"/>
                  <a:pt x="144521" y="77375"/>
                  <a:pt x="144521" y="77593"/>
                </a:cubicBezTo>
                <a:cubicBezTo>
                  <a:pt x="144521" y="77746"/>
                  <a:pt x="144631" y="77856"/>
                  <a:pt x="144784" y="77856"/>
                </a:cubicBezTo>
                <a:close/>
                <a:moveTo>
                  <a:pt x="139955" y="78009"/>
                </a:moveTo>
                <a:cubicBezTo>
                  <a:pt x="140304" y="78009"/>
                  <a:pt x="140501" y="77572"/>
                  <a:pt x="140239" y="77309"/>
                </a:cubicBezTo>
                <a:cubicBezTo>
                  <a:pt x="139976" y="77069"/>
                  <a:pt x="139561" y="77244"/>
                  <a:pt x="139561" y="77593"/>
                </a:cubicBezTo>
                <a:cubicBezTo>
                  <a:pt x="139561" y="77834"/>
                  <a:pt x="139736" y="78009"/>
                  <a:pt x="139955" y="78009"/>
                </a:cubicBezTo>
                <a:close/>
                <a:moveTo>
                  <a:pt x="135126" y="78140"/>
                </a:moveTo>
                <a:cubicBezTo>
                  <a:pt x="135628" y="78140"/>
                  <a:pt x="135868" y="77550"/>
                  <a:pt x="135519" y="77200"/>
                </a:cubicBezTo>
                <a:cubicBezTo>
                  <a:pt x="135169" y="76850"/>
                  <a:pt x="134579" y="77113"/>
                  <a:pt x="134579" y="77593"/>
                </a:cubicBezTo>
                <a:cubicBezTo>
                  <a:pt x="134579" y="77899"/>
                  <a:pt x="134820" y="78140"/>
                  <a:pt x="135126" y="78140"/>
                </a:cubicBezTo>
                <a:close/>
                <a:moveTo>
                  <a:pt x="130297" y="78271"/>
                </a:moveTo>
                <a:cubicBezTo>
                  <a:pt x="130908" y="78271"/>
                  <a:pt x="131192" y="77550"/>
                  <a:pt x="130777" y="77135"/>
                </a:cubicBezTo>
                <a:cubicBezTo>
                  <a:pt x="130362" y="76698"/>
                  <a:pt x="129641" y="77003"/>
                  <a:pt x="129641" y="77593"/>
                </a:cubicBezTo>
                <a:cubicBezTo>
                  <a:pt x="129641" y="77965"/>
                  <a:pt x="129925" y="78271"/>
                  <a:pt x="130297" y="78271"/>
                </a:cubicBezTo>
                <a:close/>
                <a:moveTo>
                  <a:pt x="125489" y="78424"/>
                </a:moveTo>
                <a:cubicBezTo>
                  <a:pt x="126210" y="78424"/>
                  <a:pt x="126582" y="77528"/>
                  <a:pt x="126057" y="77025"/>
                </a:cubicBezTo>
                <a:cubicBezTo>
                  <a:pt x="125533" y="76501"/>
                  <a:pt x="124659" y="76872"/>
                  <a:pt x="124659" y="77593"/>
                </a:cubicBezTo>
                <a:cubicBezTo>
                  <a:pt x="124659" y="78052"/>
                  <a:pt x="125030" y="78424"/>
                  <a:pt x="125489" y="78424"/>
                </a:cubicBezTo>
                <a:close/>
                <a:moveTo>
                  <a:pt x="120660" y="78555"/>
                </a:moveTo>
                <a:cubicBezTo>
                  <a:pt x="121491" y="78555"/>
                  <a:pt x="121928" y="77528"/>
                  <a:pt x="121338" y="76938"/>
                </a:cubicBezTo>
                <a:cubicBezTo>
                  <a:pt x="120726" y="76326"/>
                  <a:pt x="119699" y="76763"/>
                  <a:pt x="119699" y="77593"/>
                </a:cubicBezTo>
                <a:cubicBezTo>
                  <a:pt x="119699" y="78118"/>
                  <a:pt x="120136" y="78555"/>
                  <a:pt x="120660" y="78555"/>
                </a:cubicBezTo>
                <a:close/>
                <a:moveTo>
                  <a:pt x="115831" y="78686"/>
                </a:moveTo>
                <a:cubicBezTo>
                  <a:pt x="116793" y="78686"/>
                  <a:pt x="117295" y="77506"/>
                  <a:pt x="116596" y="76829"/>
                </a:cubicBezTo>
                <a:cubicBezTo>
                  <a:pt x="115919" y="76129"/>
                  <a:pt x="114739" y="76610"/>
                  <a:pt x="114739" y="77593"/>
                </a:cubicBezTo>
                <a:cubicBezTo>
                  <a:pt x="114739" y="78205"/>
                  <a:pt x="115219" y="78686"/>
                  <a:pt x="115831" y="78686"/>
                </a:cubicBezTo>
                <a:close/>
                <a:moveTo>
                  <a:pt x="111002" y="78839"/>
                </a:moveTo>
                <a:cubicBezTo>
                  <a:pt x="112095" y="78839"/>
                  <a:pt x="112641" y="77506"/>
                  <a:pt x="111876" y="76719"/>
                </a:cubicBezTo>
                <a:cubicBezTo>
                  <a:pt x="111090" y="75955"/>
                  <a:pt x="109779" y="76501"/>
                  <a:pt x="109779" y="77593"/>
                </a:cubicBezTo>
                <a:cubicBezTo>
                  <a:pt x="109779" y="78271"/>
                  <a:pt x="110325" y="78839"/>
                  <a:pt x="111002" y="78839"/>
                </a:cubicBezTo>
                <a:close/>
                <a:moveTo>
                  <a:pt x="106173" y="78970"/>
                </a:moveTo>
                <a:cubicBezTo>
                  <a:pt x="107397" y="78970"/>
                  <a:pt x="108009" y="77484"/>
                  <a:pt x="107135" y="76632"/>
                </a:cubicBezTo>
                <a:cubicBezTo>
                  <a:pt x="106282" y="75780"/>
                  <a:pt x="104818" y="76392"/>
                  <a:pt x="104818" y="77593"/>
                </a:cubicBezTo>
                <a:cubicBezTo>
                  <a:pt x="104818" y="78358"/>
                  <a:pt x="105430" y="78970"/>
                  <a:pt x="106173" y="78970"/>
                </a:cubicBezTo>
                <a:close/>
                <a:moveTo>
                  <a:pt x="101344" y="79101"/>
                </a:moveTo>
                <a:cubicBezTo>
                  <a:pt x="102677" y="79101"/>
                  <a:pt x="103354" y="77484"/>
                  <a:pt x="102415" y="76545"/>
                </a:cubicBezTo>
                <a:cubicBezTo>
                  <a:pt x="101475" y="75583"/>
                  <a:pt x="99858" y="76260"/>
                  <a:pt x="99858" y="77593"/>
                </a:cubicBezTo>
                <a:cubicBezTo>
                  <a:pt x="99858" y="78424"/>
                  <a:pt x="100514" y="79101"/>
                  <a:pt x="101344" y="79101"/>
                </a:cubicBezTo>
                <a:close/>
                <a:moveTo>
                  <a:pt x="96537" y="79210"/>
                </a:moveTo>
                <a:cubicBezTo>
                  <a:pt x="97979" y="79210"/>
                  <a:pt x="98700" y="77484"/>
                  <a:pt x="97673" y="76457"/>
                </a:cubicBezTo>
                <a:cubicBezTo>
                  <a:pt x="96646" y="75430"/>
                  <a:pt x="94898" y="76151"/>
                  <a:pt x="94898" y="77593"/>
                </a:cubicBezTo>
                <a:cubicBezTo>
                  <a:pt x="94898" y="78489"/>
                  <a:pt x="95641" y="79210"/>
                  <a:pt x="96537" y="79210"/>
                </a:cubicBezTo>
                <a:close/>
                <a:moveTo>
                  <a:pt x="91708" y="79341"/>
                </a:moveTo>
                <a:cubicBezTo>
                  <a:pt x="93259" y="79341"/>
                  <a:pt x="94024" y="77462"/>
                  <a:pt x="92932" y="76370"/>
                </a:cubicBezTo>
                <a:cubicBezTo>
                  <a:pt x="91839" y="75277"/>
                  <a:pt x="89960" y="76042"/>
                  <a:pt x="89960" y="77593"/>
                </a:cubicBezTo>
                <a:cubicBezTo>
                  <a:pt x="89960" y="78555"/>
                  <a:pt x="90747" y="79341"/>
                  <a:pt x="91708" y="79341"/>
                </a:cubicBezTo>
                <a:close/>
                <a:moveTo>
                  <a:pt x="86879" y="79451"/>
                </a:moveTo>
                <a:cubicBezTo>
                  <a:pt x="88540" y="79451"/>
                  <a:pt x="89370" y="77462"/>
                  <a:pt x="88190" y="76282"/>
                </a:cubicBezTo>
                <a:cubicBezTo>
                  <a:pt x="87010" y="75102"/>
                  <a:pt x="85022" y="75933"/>
                  <a:pt x="85022" y="77593"/>
                </a:cubicBezTo>
                <a:cubicBezTo>
                  <a:pt x="85022" y="78620"/>
                  <a:pt x="85852" y="79451"/>
                  <a:pt x="86879" y="79451"/>
                </a:cubicBezTo>
                <a:close/>
                <a:moveTo>
                  <a:pt x="82050" y="79538"/>
                </a:moveTo>
                <a:cubicBezTo>
                  <a:pt x="83776" y="79538"/>
                  <a:pt x="84650" y="77440"/>
                  <a:pt x="83426" y="76217"/>
                </a:cubicBezTo>
                <a:cubicBezTo>
                  <a:pt x="82203" y="75015"/>
                  <a:pt x="80105" y="75867"/>
                  <a:pt x="80105" y="77593"/>
                </a:cubicBezTo>
                <a:cubicBezTo>
                  <a:pt x="80105" y="78664"/>
                  <a:pt x="80979" y="79538"/>
                  <a:pt x="82050" y="79538"/>
                </a:cubicBezTo>
                <a:close/>
                <a:moveTo>
                  <a:pt x="77221" y="79560"/>
                </a:moveTo>
                <a:cubicBezTo>
                  <a:pt x="78969" y="79560"/>
                  <a:pt x="79843" y="77440"/>
                  <a:pt x="78619" y="76217"/>
                </a:cubicBezTo>
                <a:cubicBezTo>
                  <a:pt x="77374" y="74971"/>
                  <a:pt x="75254" y="75845"/>
                  <a:pt x="75254" y="77593"/>
                </a:cubicBezTo>
                <a:cubicBezTo>
                  <a:pt x="75254" y="78686"/>
                  <a:pt x="76128" y="79560"/>
                  <a:pt x="77221" y="79560"/>
                </a:cubicBezTo>
                <a:close/>
                <a:moveTo>
                  <a:pt x="72392" y="79538"/>
                </a:moveTo>
                <a:cubicBezTo>
                  <a:pt x="74118" y="79538"/>
                  <a:pt x="74992" y="77440"/>
                  <a:pt x="73768" y="76217"/>
                </a:cubicBezTo>
                <a:cubicBezTo>
                  <a:pt x="72545" y="75015"/>
                  <a:pt x="70447" y="75867"/>
                  <a:pt x="70447" y="77593"/>
                </a:cubicBezTo>
                <a:cubicBezTo>
                  <a:pt x="70447" y="78664"/>
                  <a:pt x="71321" y="79538"/>
                  <a:pt x="72392" y="79538"/>
                </a:cubicBezTo>
                <a:close/>
                <a:moveTo>
                  <a:pt x="67563" y="79451"/>
                </a:moveTo>
                <a:cubicBezTo>
                  <a:pt x="69223" y="79451"/>
                  <a:pt x="70032" y="77462"/>
                  <a:pt x="68874" y="76304"/>
                </a:cubicBezTo>
                <a:cubicBezTo>
                  <a:pt x="67716" y="75124"/>
                  <a:pt x="65727" y="75955"/>
                  <a:pt x="65727" y="77593"/>
                </a:cubicBezTo>
                <a:cubicBezTo>
                  <a:pt x="65727" y="78620"/>
                  <a:pt x="66558" y="79451"/>
                  <a:pt x="67563" y="79451"/>
                </a:cubicBezTo>
                <a:close/>
                <a:moveTo>
                  <a:pt x="62734" y="79341"/>
                </a:moveTo>
                <a:cubicBezTo>
                  <a:pt x="64285" y="79341"/>
                  <a:pt x="65072" y="77462"/>
                  <a:pt x="63979" y="76370"/>
                </a:cubicBezTo>
                <a:cubicBezTo>
                  <a:pt x="62887" y="75277"/>
                  <a:pt x="61008" y="76042"/>
                  <a:pt x="61008" y="77593"/>
                </a:cubicBezTo>
                <a:cubicBezTo>
                  <a:pt x="61008" y="78555"/>
                  <a:pt x="61794" y="79341"/>
                  <a:pt x="62734" y="79341"/>
                </a:cubicBezTo>
                <a:close/>
                <a:moveTo>
                  <a:pt x="57927" y="79210"/>
                </a:moveTo>
                <a:cubicBezTo>
                  <a:pt x="59369" y="79210"/>
                  <a:pt x="60090" y="77484"/>
                  <a:pt x="59063" y="76457"/>
                </a:cubicBezTo>
                <a:cubicBezTo>
                  <a:pt x="58058" y="75430"/>
                  <a:pt x="56310" y="76151"/>
                  <a:pt x="56310" y="77593"/>
                </a:cubicBezTo>
                <a:cubicBezTo>
                  <a:pt x="56310" y="78489"/>
                  <a:pt x="57031" y="79210"/>
                  <a:pt x="57927" y="79210"/>
                </a:cubicBezTo>
                <a:close/>
                <a:moveTo>
                  <a:pt x="53098" y="79101"/>
                </a:moveTo>
                <a:cubicBezTo>
                  <a:pt x="54409" y="79101"/>
                  <a:pt x="55086" y="77506"/>
                  <a:pt x="54146" y="76566"/>
                </a:cubicBezTo>
                <a:cubicBezTo>
                  <a:pt x="53207" y="75627"/>
                  <a:pt x="51612" y="76304"/>
                  <a:pt x="51612" y="77615"/>
                </a:cubicBezTo>
                <a:cubicBezTo>
                  <a:pt x="51612" y="78446"/>
                  <a:pt x="52267" y="79101"/>
                  <a:pt x="53098" y="79101"/>
                </a:cubicBezTo>
                <a:close/>
                <a:moveTo>
                  <a:pt x="48268" y="78970"/>
                </a:moveTo>
                <a:cubicBezTo>
                  <a:pt x="49470" y="78948"/>
                  <a:pt x="50060" y="77506"/>
                  <a:pt x="49208" y="76654"/>
                </a:cubicBezTo>
                <a:cubicBezTo>
                  <a:pt x="48356" y="75823"/>
                  <a:pt x="46914" y="76413"/>
                  <a:pt x="46914" y="77615"/>
                </a:cubicBezTo>
                <a:cubicBezTo>
                  <a:pt x="46914" y="78358"/>
                  <a:pt x="47504" y="78970"/>
                  <a:pt x="48268" y="78970"/>
                </a:cubicBezTo>
                <a:close/>
                <a:moveTo>
                  <a:pt x="43439" y="78839"/>
                </a:moveTo>
                <a:cubicBezTo>
                  <a:pt x="44532" y="78839"/>
                  <a:pt x="45078" y="77528"/>
                  <a:pt x="44313" y="76763"/>
                </a:cubicBezTo>
                <a:cubicBezTo>
                  <a:pt x="43549" y="75976"/>
                  <a:pt x="42238" y="76523"/>
                  <a:pt x="42238" y="77615"/>
                </a:cubicBezTo>
                <a:cubicBezTo>
                  <a:pt x="42216" y="78293"/>
                  <a:pt x="42762" y="78839"/>
                  <a:pt x="43439" y="78839"/>
                </a:cubicBezTo>
                <a:close/>
                <a:moveTo>
                  <a:pt x="38610" y="78708"/>
                </a:moveTo>
                <a:cubicBezTo>
                  <a:pt x="39594" y="78708"/>
                  <a:pt x="40074" y="77528"/>
                  <a:pt x="39397" y="76829"/>
                </a:cubicBezTo>
                <a:cubicBezTo>
                  <a:pt x="38698" y="76151"/>
                  <a:pt x="37518" y="76632"/>
                  <a:pt x="37518" y="77615"/>
                </a:cubicBezTo>
                <a:cubicBezTo>
                  <a:pt x="37518" y="78205"/>
                  <a:pt x="38020" y="78708"/>
                  <a:pt x="38610" y="78708"/>
                </a:cubicBezTo>
                <a:close/>
                <a:moveTo>
                  <a:pt x="33803" y="78555"/>
                </a:moveTo>
                <a:cubicBezTo>
                  <a:pt x="34634" y="78555"/>
                  <a:pt x="35049" y="77550"/>
                  <a:pt x="34459" y="76960"/>
                </a:cubicBezTo>
                <a:cubicBezTo>
                  <a:pt x="33869" y="76370"/>
                  <a:pt x="32864" y="76785"/>
                  <a:pt x="32864" y="77615"/>
                </a:cubicBezTo>
                <a:cubicBezTo>
                  <a:pt x="32864" y="78140"/>
                  <a:pt x="33279" y="78555"/>
                  <a:pt x="33803" y="78555"/>
                </a:cubicBezTo>
                <a:close/>
                <a:moveTo>
                  <a:pt x="28974" y="78424"/>
                </a:moveTo>
                <a:cubicBezTo>
                  <a:pt x="29673" y="78424"/>
                  <a:pt x="30045" y="77550"/>
                  <a:pt x="29542" y="77047"/>
                </a:cubicBezTo>
                <a:cubicBezTo>
                  <a:pt x="29018" y="76545"/>
                  <a:pt x="28166" y="76916"/>
                  <a:pt x="28166" y="77615"/>
                </a:cubicBezTo>
                <a:cubicBezTo>
                  <a:pt x="28166" y="78074"/>
                  <a:pt x="28515" y="78424"/>
                  <a:pt x="28974" y="78424"/>
                </a:cubicBezTo>
                <a:close/>
                <a:moveTo>
                  <a:pt x="24145" y="78293"/>
                </a:moveTo>
                <a:cubicBezTo>
                  <a:pt x="24735" y="78293"/>
                  <a:pt x="25041" y="77572"/>
                  <a:pt x="24604" y="77135"/>
                </a:cubicBezTo>
                <a:cubicBezTo>
                  <a:pt x="24189" y="76719"/>
                  <a:pt x="23468" y="77025"/>
                  <a:pt x="23468" y="77615"/>
                </a:cubicBezTo>
                <a:cubicBezTo>
                  <a:pt x="23468" y="77987"/>
                  <a:pt x="23774" y="78293"/>
                  <a:pt x="24145" y="78293"/>
                </a:cubicBezTo>
                <a:close/>
                <a:moveTo>
                  <a:pt x="19316" y="78140"/>
                </a:moveTo>
                <a:cubicBezTo>
                  <a:pt x="19775" y="78140"/>
                  <a:pt x="20015" y="77572"/>
                  <a:pt x="19688" y="77244"/>
                </a:cubicBezTo>
                <a:cubicBezTo>
                  <a:pt x="19360" y="76916"/>
                  <a:pt x="18792" y="77156"/>
                  <a:pt x="18792" y="77615"/>
                </a:cubicBezTo>
                <a:cubicBezTo>
                  <a:pt x="18792" y="77899"/>
                  <a:pt x="19032" y="78140"/>
                  <a:pt x="19316" y="78140"/>
                </a:cubicBezTo>
                <a:close/>
                <a:moveTo>
                  <a:pt x="14487" y="78009"/>
                </a:moveTo>
                <a:cubicBezTo>
                  <a:pt x="14837" y="78009"/>
                  <a:pt x="14990" y="77593"/>
                  <a:pt x="14749" y="77353"/>
                </a:cubicBezTo>
                <a:cubicBezTo>
                  <a:pt x="14509" y="77113"/>
                  <a:pt x="14116" y="77266"/>
                  <a:pt x="14094" y="77615"/>
                </a:cubicBezTo>
                <a:cubicBezTo>
                  <a:pt x="14094" y="77834"/>
                  <a:pt x="14269" y="78009"/>
                  <a:pt x="14487" y="78009"/>
                </a:cubicBezTo>
                <a:close/>
                <a:moveTo>
                  <a:pt x="9658" y="77856"/>
                </a:moveTo>
                <a:cubicBezTo>
                  <a:pt x="9877" y="77856"/>
                  <a:pt x="9986" y="77615"/>
                  <a:pt x="9833" y="77462"/>
                </a:cubicBezTo>
                <a:cubicBezTo>
                  <a:pt x="9680" y="77309"/>
                  <a:pt x="9418" y="77419"/>
                  <a:pt x="9418" y="77615"/>
                </a:cubicBezTo>
                <a:cubicBezTo>
                  <a:pt x="9418" y="77746"/>
                  <a:pt x="9527" y="77856"/>
                  <a:pt x="9658" y="77856"/>
                </a:cubicBezTo>
                <a:close/>
                <a:moveTo>
                  <a:pt x="4829" y="77725"/>
                </a:moveTo>
                <a:cubicBezTo>
                  <a:pt x="4895" y="77725"/>
                  <a:pt x="4938" y="77681"/>
                  <a:pt x="4938" y="77615"/>
                </a:cubicBezTo>
                <a:cubicBezTo>
                  <a:pt x="4938" y="77484"/>
                  <a:pt x="4742" y="77484"/>
                  <a:pt x="4742" y="77615"/>
                </a:cubicBezTo>
                <a:cubicBezTo>
                  <a:pt x="4720" y="77681"/>
                  <a:pt x="4785" y="77725"/>
                  <a:pt x="4829" y="77725"/>
                </a:cubicBezTo>
                <a:close/>
                <a:moveTo>
                  <a:pt x="154442" y="72808"/>
                </a:moveTo>
                <a:lnTo>
                  <a:pt x="154442" y="72808"/>
                </a:lnTo>
                <a:cubicBezTo>
                  <a:pt x="154442" y="72808"/>
                  <a:pt x="154442" y="72808"/>
                  <a:pt x="154442" y="72808"/>
                </a:cubicBezTo>
                <a:close/>
                <a:moveTo>
                  <a:pt x="149613" y="72939"/>
                </a:moveTo>
                <a:cubicBezTo>
                  <a:pt x="149831" y="72939"/>
                  <a:pt x="149460" y="72590"/>
                  <a:pt x="149482" y="72808"/>
                </a:cubicBezTo>
                <a:cubicBezTo>
                  <a:pt x="149482" y="72874"/>
                  <a:pt x="149525" y="72939"/>
                  <a:pt x="149613" y="72939"/>
                </a:cubicBezTo>
                <a:close/>
                <a:moveTo>
                  <a:pt x="144784" y="73070"/>
                </a:moveTo>
                <a:cubicBezTo>
                  <a:pt x="144937" y="73070"/>
                  <a:pt x="145046" y="72939"/>
                  <a:pt x="145046" y="72786"/>
                </a:cubicBezTo>
                <a:cubicBezTo>
                  <a:pt x="145046" y="72437"/>
                  <a:pt x="144500" y="72437"/>
                  <a:pt x="144500" y="72786"/>
                </a:cubicBezTo>
                <a:cubicBezTo>
                  <a:pt x="144500" y="72939"/>
                  <a:pt x="144631" y="73070"/>
                  <a:pt x="144784" y="73070"/>
                </a:cubicBezTo>
                <a:close/>
                <a:moveTo>
                  <a:pt x="139955" y="73223"/>
                </a:moveTo>
                <a:cubicBezTo>
                  <a:pt x="140326" y="73223"/>
                  <a:pt x="140501" y="72764"/>
                  <a:pt x="140239" y="72502"/>
                </a:cubicBezTo>
                <a:cubicBezTo>
                  <a:pt x="139976" y="72240"/>
                  <a:pt x="139539" y="72437"/>
                  <a:pt x="139539" y="72808"/>
                </a:cubicBezTo>
                <a:cubicBezTo>
                  <a:pt x="139539" y="73027"/>
                  <a:pt x="139736" y="73223"/>
                  <a:pt x="139955" y="73223"/>
                </a:cubicBezTo>
                <a:close/>
                <a:moveTo>
                  <a:pt x="135126" y="73354"/>
                </a:moveTo>
                <a:cubicBezTo>
                  <a:pt x="135628" y="73354"/>
                  <a:pt x="135868" y="72764"/>
                  <a:pt x="135519" y="72415"/>
                </a:cubicBezTo>
                <a:cubicBezTo>
                  <a:pt x="135169" y="72065"/>
                  <a:pt x="134579" y="72305"/>
                  <a:pt x="134579" y="72808"/>
                </a:cubicBezTo>
                <a:cubicBezTo>
                  <a:pt x="134579" y="73114"/>
                  <a:pt x="134820" y="73354"/>
                  <a:pt x="135126" y="73354"/>
                </a:cubicBezTo>
                <a:close/>
                <a:moveTo>
                  <a:pt x="130297" y="73507"/>
                </a:moveTo>
                <a:cubicBezTo>
                  <a:pt x="130930" y="73485"/>
                  <a:pt x="131236" y="72742"/>
                  <a:pt x="130799" y="72305"/>
                </a:cubicBezTo>
                <a:cubicBezTo>
                  <a:pt x="130362" y="71868"/>
                  <a:pt x="129597" y="72174"/>
                  <a:pt x="129619" y="72808"/>
                </a:cubicBezTo>
                <a:cubicBezTo>
                  <a:pt x="129619" y="73180"/>
                  <a:pt x="129925" y="73507"/>
                  <a:pt x="130297" y="73507"/>
                </a:cubicBezTo>
                <a:close/>
                <a:moveTo>
                  <a:pt x="125489" y="73638"/>
                </a:moveTo>
                <a:cubicBezTo>
                  <a:pt x="126232" y="73638"/>
                  <a:pt x="126604" y="72721"/>
                  <a:pt x="126079" y="72196"/>
                </a:cubicBezTo>
                <a:cubicBezTo>
                  <a:pt x="125533" y="71672"/>
                  <a:pt x="124637" y="72043"/>
                  <a:pt x="124637" y="72808"/>
                </a:cubicBezTo>
                <a:cubicBezTo>
                  <a:pt x="124637" y="73267"/>
                  <a:pt x="125009" y="73638"/>
                  <a:pt x="125489" y="73638"/>
                </a:cubicBezTo>
                <a:close/>
                <a:moveTo>
                  <a:pt x="120660" y="73769"/>
                </a:moveTo>
                <a:cubicBezTo>
                  <a:pt x="121534" y="73769"/>
                  <a:pt x="121950" y="72721"/>
                  <a:pt x="121338" y="72109"/>
                </a:cubicBezTo>
                <a:cubicBezTo>
                  <a:pt x="120726" y="71497"/>
                  <a:pt x="119677" y="71934"/>
                  <a:pt x="119677" y="72808"/>
                </a:cubicBezTo>
                <a:cubicBezTo>
                  <a:pt x="119677" y="73332"/>
                  <a:pt x="120114" y="73769"/>
                  <a:pt x="120660" y="73769"/>
                </a:cubicBezTo>
                <a:close/>
                <a:moveTo>
                  <a:pt x="115831" y="73901"/>
                </a:moveTo>
                <a:cubicBezTo>
                  <a:pt x="116815" y="73901"/>
                  <a:pt x="117317" y="72721"/>
                  <a:pt x="116618" y="72000"/>
                </a:cubicBezTo>
                <a:cubicBezTo>
                  <a:pt x="115919" y="71300"/>
                  <a:pt x="114717" y="71803"/>
                  <a:pt x="114717" y="72808"/>
                </a:cubicBezTo>
                <a:cubicBezTo>
                  <a:pt x="114717" y="73420"/>
                  <a:pt x="115219" y="73901"/>
                  <a:pt x="115831" y="73901"/>
                </a:cubicBezTo>
                <a:close/>
                <a:moveTo>
                  <a:pt x="111002" y="74054"/>
                </a:moveTo>
                <a:cubicBezTo>
                  <a:pt x="112117" y="74054"/>
                  <a:pt x="112685" y="72699"/>
                  <a:pt x="111898" y="71912"/>
                </a:cubicBezTo>
                <a:cubicBezTo>
                  <a:pt x="111090" y="71104"/>
                  <a:pt x="109735" y="71672"/>
                  <a:pt x="109735" y="72808"/>
                </a:cubicBezTo>
                <a:cubicBezTo>
                  <a:pt x="109735" y="73485"/>
                  <a:pt x="110303" y="74054"/>
                  <a:pt x="111002" y="74054"/>
                </a:cubicBezTo>
                <a:close/>
                <a:moveTo>
                  <a:pt x="106173" y="74185"/>
                </a:moveTo>
                <a:cubicBezTo>
                  <a:pt x="107419" y="74185"/>
                  <a:pt x="108052" y="72699"/>
                  <a:pt x="107156" y="71803"/>
                </a:cubicBezTo>
                <a:cubicBezTo>
                  <a:pt x="106282" y="70929"/>
                  <a:pt x="104775" y="71563"/>
                  <a:pt x="104797" y="72808"/>
                </a:cubicBezTo>
                <a:cubicBezTo>
                  <a:pt x="104797" y="73573"/>
                  <a:pt x="105408" y="74185"/>
                  <a:pt x="106173" y="74185"/>
                </a:cubicBezTo>
                <a:close/>
                <a:moveTo>
                  <a:pt x="101344" y="74338"/>
                </a:moveTo>
                <a:cubicBezTo>
                  <a:pt x="102721" y="74338"/>
                  <a:pt x="103420" y="72677"/>
                  <a:pt x="102437" y="71716"/>
                </a:cubicBezTo>
                <a:cubicBezTo>
                  <a:pt x="101475" y="70732"/>
                  <a:pt x="99815" y="71431"/>
                  <a:pt x="99815" y="72808"/>
                </a:cubicBezTo>
                <a:cubicBezTo>
                  <a:pt x="99815" y="73660"/>
                  <a:pt x="100492" y="74338"/>
                  <a:pt x="101344" y="74338"/>
                </a:cubicBezTo>
                <a:close/>
                <a:moveTo>
                  <a:pt x="96537" y="74469"/>
                </a:moveTo>
                <a:cubicBezTo>
                  <a:pt x="98023" y="74469"/>
                  <a:pt x="98766" y="72655"/>
                  <a:pt x="97717" y="71606"/>
                </a:cubicBezTo>
                <a:cubicBezTo>
                  <a:pt x="96646" y="70557"/>
                  <a:pt x="94854" y="71300"/>
                  <a:pt x="94854" y="72786"/>
                </a:cubicBezTo>
                <a:cubicBezTo>
                  <a:pt x="94854" y="73704"/>
                  <a:pt x="95597" y="74469"/>
                  <a:pt x="96537" y="74469"/>
                </a:cubicBezTo>
                <a:close/>
                <a:moveTo>
                  <a:pt x="91708" y="74600"/>
                </a:moveTo>
                <a:cubicBezTo>
                  <a:pt x="93303" y="74600"/>
                  <a:pt x="94112" y="72655"/>
                  <a:pt x="92975" y="71497"/>
                </a:cubicBezTo>
                <a:cubicBezTo>
                  <a:pt x="91839" y="70361"/>
                  <a:pt x="89894" y="71169"/>
                  <a:pt x="89894" y="72786"/>
                </a:cubicBezTo>
                <a:cubicBezTo>
                  <a:pt x="89894" y="73791"/>
                  <a:pt x="90703" y="74600"/>
                  <a:pt x="91708" y="74600"/>
                </a:cubicBezTo>
                <a:close/>
                <a:moveTo>
                  <a:pt x="86879" y="74731"/>
                </a:moveTo>
                <a:cubicBezTo>
                  <a:pt x="88605" y="74731"/>
                  <a:pt x="89479" y="72633"/>
                  <a:pt x="88256" y="71410"/>
                </a:cubicBezTo>
                <a:cubicBezTo>
                  <a:pt x="87032" y="70186"/>
                  <a:pt x="84934" y="71060"/>
                  <a:pt x="84934" y="72786"/>
                </a:cubicBezTo>
                <a:cubicBezTo>
                  <a:pt x="84934" y="73857"/>
                  <a:pt x="85808" y="74731"/>
                  <a:pt x="86879" y="74731"/>
                </a:cubicBezTo>
                <a:close/>
                <a:moveTo>
                  <a:pt x="82050" y="74840"/>
                </a:moveTo>
                <a:cubicBezTo>
                  <a:pt x="83864" y="74840"/>
                  <a:pt x="84781" y="72633"/>
                  <a:pt x="83492" y="71344"/>
                </a:cubicBezTo>
                <a:cubicBezTo>
                  <a:pt x="82203" y="70055"/>
                  <a:pt x="79996" y="70973"/>
                  <a:pt x="79996" y="72786"/>
                </a:cubicBezTo>
                <a:cubicBezTo>
                  <a:pt x="79996" y="73922"/>
                  <a:pt x="80914" y="74840"/>
                  <a:pt x="82050" y="74840"/>
                </a:cubicBezTo>
                <a:close/>
                <a:moveTo>
                  <a:pt x="77221" y="74884"/>
                </a:moveTo>
                <a:cubicBezTo>
                  <a:pt x="79100" y="74884"/>
                  <a:pt x="80040" y="72633"/>
                  <a:pt x="78707" y="71300"/>
                </a:cubicBezTo>
                <a:cubicBezTo>
                  <a:pt x="77374" y="69967"/>
                  <a:pt x="75123" y="70907"/>
                  <a:pt x="75123" y="72786"/>
                </a:cubicBezTo>
                <a:cubicBezTo>
                  <a:pt x="75123" y="73944"/>
                  <a:pt x="76063" y="74884"/>
                  <a:pt x="77221" y="74884"/>
                </a:cubicBezTo>
                <a:close/>
                <a:moveTo>
                  <a:pt x="72392" y="74840"/>
                </a:moveTo>
                <a:cubicBezTo>
                  <a:pt x="74227" y="74840"/>
                  <a:pt x="75145" y="72633"/>
                  <a:pt x="73834" y="71344"/>
                </a:cubicBezTo>
                <a:cubicBezTo>
                  <a:pt x="72545" y="70055"/>
                  <a:pt x="70338" y="70973"/>
                  <a:pt x="70338" y="72786"/>
                </a:cubicBezTo>
                <a:cubicBezTo>
                  <a:pt x="70338" y="73922"/>
                  <a:pt x="71256" y="74840"/>
                  <a:pt x="72392" y="74840"/>
                </a:cubicBezTo>
                <a:close/>
                <a:moveTo>
                  <a:pt x="67563" y="74709"/>
                </a:moveTo>
                <a:cubicBezTo>
                  <a:pt x="69289" y="74709"/>
                  <a:pt x="70141" y="72633"/>
                  <a:pt x="68939" y="71431"/>
                </a:cubicBezTo>
                <a:cubicBezTo>
                  <a:pt x="67716" y="70208"/>
                  <a:pt x="65640" y="71060"/>
                  <a:pt x="65640" y="72786"/>
                </a:cubicBezTo>
                <a:cubicBezTo>
                  <a:pt x="65640" y="73857"/>
                  <a:pt x="66514" y="74709"/>
                  <a:pt x="67563" y="74709"/>
                </a:cubicBezTo>
                <a:close/>
                <a:moveTo>
                  <a:pt x="62734" y="74578"/>
                </a:moveTo>
                <a:cubicBezTo>
                  <a:pt x="64351" y="74578"/>
                  <a:pt x="65137" y="72655"/>
                  <a:pt x="64023" y="71519"/>
                </a:cubicBezTo>
                <a:cubicBezTo>
                  <a:pt x="62887" y="70383"/>
                  <a:pt x="60942" y="71191"/>
                  <a:pt x="60942" y="72786"/>
                </a:cubicBezTo>
                <a:cubicBezTo>
                  <a:pt x="60964" y="73769"/>
                  <a:pt x="61750" y="74578"/>
                  <a:pt x="62734" y="74578"/>
                </a:cubicBezTo>
                <a:close/>
                <a:moveTo>
                  <a:pt x="57927" y="74447"/>
                </a:moveTo>
                <a:cubicBezTo>
                  <a:pt x="59391" y="74447"/>
                  <a:pt x="60133" y="72655"/>
                  <a:pt x="59085" y="71606"/>
                </a:cubicBezTo>
                <a:cubicBezTo>
                  <a:pt x="58058" y="70557"/>
                  <a:pt x="56266" y="71300"/>
                  <a:pt x="56266" y="72786"/>
                </a:cubicBezTo>
                <a:cubicBezTo>
                  <a:pt x="56266" y="73704"/>
                  <a:pt x="57009" y="74447"/>
                  <a:pt x="57927" y="74447"/>
                </a:cubicBezTo>
                <a:close/>
                <a:moveTo>
                  <a:pt x="53098" y="74316"/>
                </a:moveTo>
                <a:cubicBezTo>
                  <a:pt x="54452" y="74316"/>
                  <a:pt x="55130" y="72677"/>
                  <a:pt x="54168" y="71716"/>
                </a:cubicBezTo>
                <a:cubicBezTo>
                  <a:pt x="53207" y="70754"/>
                  <a:pt x="51568" y="71431"/>
                  <a:pt x="51568" y="72786"/>
                </a:cubicBezTo>
                <a:cubicBezTo>
                  <a:pt x="51568" y="73638"/>
                  <a:pt x="52245" y="74316"/>
                  <a:pt x="53098" y="74316"/>
                </a:cubicBezTo>
                <a:close/>
                <a:moveTo>
                  <a:pt x="48268" y="74163"/>
                </a:moveTo>
                <a:cubicBezTo>
                  <a:pt x="49492" y="74163"/>
                  <a:pt x="50082" y="72677"/>
                  <a:pt x="49208" y="71825"/>
                </a:cubicBezTo>
                <a:cubicBezTo>
                  <a:pt x="48356" y="70973"/>
                  <a:pt x="46892" y="71584"/>
                  <a:pt x="46892" y="72808"/>
                </a:cubicBezTo>
                <a:cubicBezTo>
                  <a:pt x="46892" y="73551"/>
                  <a:pt x="47504" y="74163"/>
                  <a:pt x="48268" y="74163"/>
                </a:cubicBezTo>
                <a:close/>
                <a:moveTo>
                  <a:pt x="43439" y="74032"/>
                </a:moveTo>
                <a:cubicBezTo>
                  <a:pt x="44554" y="74032"/>
                  <a:pt x="45122" y="72699"/>
                  <a:pt x="44335" y="71912"/>
                </a:cubicBezTo>
                <a:cubicBezTo>
                  <a:pt x="43549" y="71126"/>
                  <a:pt x="42194" y="71672"/>
                  <a:pt x="42194" y="72786"/>
                </a:cubicBezTo>
                <a:cubicBezTo>
                  <a:pt x="42194" y="73485"/>
                  <a:pt x="42762" y="74032"/>
                  <a:pt x="43439" y="74032"/>
                </a:cubicBezTo>
                <a:close/>
                <a:moveTo>
                  <a:pt x="38610" y="73879"/>
                </a:moveTo>
                <a:cubicBezTo>
                  <a:pt x="39594" y="73879"/>
                  <a:pt x="40074" y="72699"/>
                  <a:pt x="39397" y="72021"/>
                </a:cubicBezTo>
                <a:cubicBezTo>
                  <a:pt x="38698" y="71322"/>
                  <a:pt x="37518" y="71825"/>
                  <a:pt x="37518" y="72786"/>
                </a:cubicBezTo>
                <a:cubicBezTo>
                  <a:pt x="37518" y="73398"/>
                  <a:pt x="38020" y="73879"/>
                  <a:pt x="38610" y="73879"/>
                </a:cubicBezTo>
                <a:close/>
                <a:moveTo>
                  <a:pt x="33781" y="73748"/>
                </a:moveTo>
                <a:cubicBezTo>
                  <a:pt x="34655" y="73748"/>
                  <a:pt x="35092" y="72721"/>
                  <a:pt x="34481" y="72109"/>
                </a:cubicBezTo>
                <a:cubicBezTo>
                  <a:pt x="33869" y="71497"/>
                  <a:pt x="32820" y="71934"/>
                  <a:pt x="32820" y="72786"/>
                </a:cubicBezTo>
                <a:cubicBezTo>
                  <a:pt x="32820" y="73311"/>
                  <a:pt x="33257" y="73748"/>
                  <a:pt x="33781" y="73748"/>
                </a:cubicBezTo>
                <a:close/>
                <a:moveTo>
                  <a:pt x="28974" y="73617"/>
                </a:moveTo>
                <a:cubicBezTo>
                  <a:pt x="29695" y="73617"/>
                  <a:pt x="30067" y="72742"/>
                  <a:pt x="29542" y="72218"/>
                </a:cubicBezTo>
                <a:cubicBezTo>
                  <a:pt x="29040" y="71694"/>
                  <a:pt x="28144" y="72065"/>
                  <a:pt x="28144" y="72786"/>
                </a:cubicBezTo>
                <a:cubicBezTo>
                  <a:pt x="28144" y="73245"/>
                  <a:pt x="28515" y="73617"/>
                  <a:pt x="28974" y="73617"/>
                </a:cubicBezTo>
                <a:close/>
                <a:moveTo>
                  <a:pt x="24145" y="73464"/>
                </a:moveTo>
                <a:cubicBezTo>
                  <a:pt x="24757" y="73464"/>
                  <a:pt x="25063" y="72742"/>
                  <a:pt x="24626" y="72305"/>
                </a:cubicBezTo>
                <a:cubicBezTo>
                  <a:pt x="24189" y="71868"/>
                  <a:pt x="23446" y="72174"/>
                  <a:pt x="23446" y="72786"/>
                </a:cubicBezTo>
                <a:cubicBezTo>
                  <a:pt x="23468" y="73158"/>
                  <a:pt x="23774" y="73464"/>
                  <a:pt x="24145" y="73464"/>
                </a:cubicBezTo>
                <a:close/>
                <a:moveTo>
                  <a:pt x="19316" y="73332"/>
                </a:moveTo>
                <a:cubicBezTo>
                  <a:pt x="19797" y="73332"/>
                  <a:pt x="20037" y="72742"/>
                  <a:pt x="19709" y="72393"/>
                </a:cubicBezTo>
                <a:cubicBezTo>
                  <a:pt x="19360" y="72065"/>
                  <a:pt x="18770" y="72305"/>
                  <a:pt x="18770" y="72786"/>
                </a:cubicBezTo>
                <a:cubicBezTo>
                  <a:pt x="18770" y="73092"/>
                  <a:pt x="19010" y="73332"/>
                  <a:pt x="19316" y="73332"/>
                </a:cubicBezTo>
                <a:close/>
                <a:moveTo>
                  <a:pt x="14487" y="73180"/>
                </a:moveTo>
                <a:cubicBezTo>
                  <a:pt x="14859" y="73201"/>
                  <a:pt x="15033" y="72764"/>
                  <a:pt x="14771" y="72502"/>
                </a:cubicBezTo>
                <a:cubicBezTo>
                  <a:pt x="14531" y="72240"/>
                  <a:pt x="14094" y="72437"/>
                  <a:pt x="14094" y="72786"/>
                </a:cubicBezTo>
                <a:cubicBezTo>
                  <a:pt x="14094" y="73005"/>
                  <a:pt x="14269" y="73180"/>
                  <a:pt x="14509" y="73180"/>
                </a:cubicBezTo>
                <a:close/>
                <a:moveTo>
                  <a:pt x="9658" y="73048"/>
                </a:moveTo>
                <a:cubicBezTo>
                  <a:pt x="9811" y="73048"/>
                  <a:pt x="9920" y="72939"/>
                  <a:pt x="9920" y="72786"/>
                </a:cubicBezTo>
                <a:cubicBezTo>
                  <a:pt x="9920" y="72458"/>
                  <a:pt x="9418" y="72458"/>
                  <a:pt x="9418" y="72786"/>
                </a:cubicBezTo>
                <a:cubicBezTo>
                  <a:pt x="9418" y="72917"/>
                  <a:pt x="9527" y="73048"/>
                  <a:pt x="9658" y="73048"/>
                </a:cubicBezTo>
                <a:close/>
                <a:moveTo>
                  <a:pt x="4829" y="72895"/>
                </a:moveTo>
                <a:cubicBezTo>
                  <a:pt x="4895" y="72917"/>
                  <a:pt x="4960" y="72852"/>
                  <a:pt x="4960" y="72786"/>
                </a:cubicBezTo>
                <a:cubicBezTo>
                  <a:pt x="4960" y="72633"/>
                  <a:pt x="4720" y="72633"/>
                  <a:pt x="4720" y="72786"/>
                </a:cubicBezTo>
                <a:cubicBezTo>
                  <a:pt x="4720" y="72852"/>
                  <a:pt x="4763" y="72917"/>
                  <a:pt x="4829" y="72895"/>
                </a:cubicBezTo>
                <a:close/>
                <a:moveTo>
                  <a:pt x="22" y="72808"/>
                </a:moveTo>
                <a:lnTo>
                  <a:pt x="22" y="72808"/>
                </a:lnTo>
                <a:cubicBezTo>
                  <a:pt x="22" y="72786"/>
                  <a:pt x="22" y="72786"/>
                  <a:pt x="22" y="72786"/>
                </a:cubicBezTo>
                <a:lnTo>
                  <a:pt x="0" y="72808"/>
                </a:lnTo>
                <a:close/>
                <a:moveTo>
                  <a:pt x="154442" y="67979"/>
                </a:moveTo>
                <a:cubicBezTo>
                  <a:pt x="154442" y="67979"/>
                  <a:pt x="154442" y="67979"/>
                  <a:pt x="154442" y="67957"/>
                </a:cubicBezTo>
                <a:cubicBezTo>
                  <a:pt x="154442" y="67957"/>
                  <a:pt x="154442" y="67957"/>
                  <a:pt x="154442" y="67957"/>
                </a:cubicBezTo>
                <a:lnTo>
                  <a:pt x="154442" y="67957"/>
                </a:lnTo>
                <a:cubicBezTo>
                  <a:pt x="154442" y="67957"/>
                  <a:pt x="154442" y="67979"/>
                  <a:pt x="154442" y="67979"/>
                </a:cubicBezTo>
                <a:close/>
                <a:moveTo>
                  <a:pt x="149613" y="68088"/>
                </a:moveTo>
                <a:cubicBezTo>
                  <a:pt x="149809" y="68088"/>
                  <a:pt x="149482" y="67760"/>
                  <a:pt x="149482" y="67957"/>
                </a:cubicBezTo>
                <a:cubicBezTo>
                  <a:pt x="149482" y="68045"/>
                  <a:pt x="149525" y="68088"/>
                  <a:pt x="149613" y="68088"/>
                </a:cubicBezTo>
                <a:close/>
                <a:moveTo>
                  <a:pt x="144784" y="68241"/>
                </a:moveTo>
                <a:cubicBezTo>
                  <a:pt x="145024" y="68241"/>
                  <a:pt x="145155" y="67957"/>
                  <a:pt x="144980" y="67782"/>
                </a:cubicBezTo>
                <a:cubicBezTo>
                  <a:pt x="144805" y="67608"/>
                  <a:pt x="144500" y="67717"/>
                  <a:pt x="144500" y="67979"/>
                </a:cubicBezTo>
                <a:cubicBezTo>
                  <a:pt x="144500" y="68132"/>
                  <a:pt x="144631" y="68241"/>
                  <a:pt x="144784" y="68241"/>
                </a:cubicBezTo>
                <a:close/>
                <a:moveTo>
                  <a:pt x="139955" y="68372"/>
                </a:moveTo>
                <a:cubicBezTo>
                  <a:pt x="140413" y="68307"/>
                  <a:pt x="140413" y="67629"/>
                  <a:pt x="139955" y="67564"/>
                </a:cubicBezTo>
                <a:cubicBezTo>
                  <a:pt x="139474" y="67476"/>
                  <a:pt x="139474" y="68460"/>
                  <a:pt x="139955" y="68372"/>
                </a:cubicBezTo>
                <a:close/>
                <a:moveTo>
                  <a:pt x="135126" y="68525"/>
                </a:moveTo>
                <a:cubicBezTo>
                  <a:pt x="135628" y="68525"/>
                  <a:pt x="135890" y="67913"/>
                  <a:pt x="135519" y="67564"/>
                </a:cubicBezTo>
                <a:cubicBezTo>
                  <a:pt x="135169" y="67214"/>
                  <a:pt x="134557" y="67455"/>
                  <a:pt x="134557" y="67957"/>
                </a:cubicBezTo>
                <a:cubicBezTo>
                  <a:pt x="134557" y="68263"/>
                  <a:pt x="134820" y="68525"/>
                  <a:pt x="135126" y="68525"/>
                </a:cubicBezTo>
                <a:close/>
                <a:moveTo>
                  <a:pt x="130297" y="68656"/>
                </a:moveTo>
                <a:cubicBezTo>
                  <a:pt x="130930" y="68656"/>
                  <a:pt x="131236" y="67913"/>
                  <a:pt x="130799" y="67476"/>
                </a:cubicBezTo>
                <a:cubicBezTo>
                  <a:pt x="130362" y="67039"/>
                  <a:pt x="129619" y="67345"/>
                  <a:pt x="129597" y="67957"/>
                </a:cubicBezTo>
                <a:cubicBezTo>
                  <a:pt x="129619" y="68350"/>
                  <a:pt x="129925" y="68656"/>
                  <a:pt x="130297" y="68656"/>
                </a:cubicBezTo>
                <a:close/>
                <a:moveTo>
                  <a:pt x="125467" y="68809"/>
                </a:moveTo>
                <a:cubicBezTo>
                  <a:pt x="126232" y="68809"/>
                  <a:pt x="126604" y="67892"/>
                  <a:pt x="126079" y="67367"/>
                </a:cubicBezTo>
                <a:cubicBezTo>
                  <a:pt x="125533" y="66821"/>
                  <a:pt x="124637" y="67214"/>
                  <a:pt x="124637" y="67957"/>
                </a:cubicBezTo>
                <a:cubicBezTo>
                  <a:pt x="124637" y="68438"/>
                  <a:pt x="125009" y="68809"/>
                  <a:pt x="125467" y="68809"/>
                </a:cubicBezTo>
                <a:close/>
                <a:moveTo>
                  <a:pt x="120660" y="68940"/>
                </a:moveTo>
                <a:cubicBezTo>
                  <a:pt x="121534" y="68940"/>
                  <a:pt x="121950" y="67892"/>
                  <a:pt x="121338" y="67258"/>
                </a:cubicBezTo>
                <a:cubicBezTo>
                  <a:pt x="120726" y="66646"/>
                  <a:pt x="119677" y="67083"/>
                  <a:pt x="119677" y="67957"/>
                </a:cubicBezTo>
                <a:cubicBezTo>
                  <a:pt x="119677" y="68503"/>
                  <a:pt x="120114" y="68940"/>
                  <a:pt x="120660" y="68940"/>
                </a:cubicBezTo>
                <a:close/>
                <a:moveTo>
                  <a:pt x="115831" y="69093"/>
                </a:moveTo>
                <a:cubicBezTo>
                  <a:pt x="116836" y="69093"/>
                  <a:pt x="117339" y="67870"/>
                  <a:pt x="116618" y="67171"/>
                </a:cubicBezTo>
                <a:cubicBezTo>
                  <a:pt x="115919" y="66449"/>
                  <a:pt x="114695" y="66952"/>
                  <a:pt x="114695" y="67957"/>
                </a:cubicBezTo>
                <a:cubicBezTo>
                  <a:pt x="114695" y="68591"/>
                  <a:pt x="115198" y="69093"/>
                  <a:pt x="115831" y="69093"/>
                </a:cubicBezTo>
                <a:close/>
                <a:moveTo>
                  <a:pt x="111002" y="69225"/>
                </a:moveTo>
                <a:cubicBezTo>
                  <a:pt x="112138" y="69225"/>
                  <a:pt x="112707" y="67870"/>
                  <a:pt x="111898" y="67061"/>
                </a:cubicBezTo>
                <a:cubicBezTo>
                  <a:pt x="111090" y="66253"/>
                  <a:pt x="109735" y="66821"/>
                  <a:pt x="109735" y="67957"/>
                </a:cubicBezTo>
                <a:cubicBezTo>
                  <a:pt x="109735" y="68656"/>
                  <a:pt x="110303" y="69225"/>
                  <a:pt x="111002" y="69225"/>
                </a:cubicBezTo>
                <a:close/>
                <a:moveTo>
                  <a:pt x="106173" y="69356"/>
                </a:moveTo>
                <a:cubicBezTo>
                  <a:pt x="107441" y="69377"/>
                  <a:pt x="108052" y="67848"/>
                  <a:pt x="107178" y="66974"/>
                </a:cubicBezTo>
                <a:cubicBezTo>
                  <a:pt x="106282" y="66078"/>
                  <a:pt x="104775" y="66712"/>
                  <a:pt x="104775" y="67957"/>
                </a:cubicBezTo>
                <a:cubicBezTo>
                  <a:pt x="104775" y="68744"/>
                  <a:pt x="105408" y="69356"/>
                  <a:pt x="106173" y="69356"/>
                </a:cubicBezTo>
                <a:close/>
                <a:moveTo>
                  <a:pt x="101344" y="69509"/>
                </a:moveTo>
                <a:cubicBezTo>
                  <a:pt x="102743" y="69509"/>
                  <a:pt x="103442" y="67848"/>
                  <a:pt x="102459" y="66865"/>
                </a:cubicBezTo>
                <a:cubicBezTo>
                  <a:pt x="101475" y="65881"/>
                  <a:pt x="99793" y="66581"/>
                  <a:pt x="99793" y="67957"/>
                </a:cubicBezTo>
                <a:cubicBezTo>
                  <a:pt x="99793" y="68809"/>
                  <a:pt x="100492" y="69509"/>
                  <a:pt x="101344" y="69509"/>
                </a:cubicBezTo>
                <a:close/>
                <a:moveTo>
                  <a:pt x="96515" y="69640"/>
                </a:moveTo>
                <a:cubicBezTo>
                  <a:pt x="98023" y="69640"/>
                  <a:pt x="98788" y="67826"/>
                  <a:pt x="97717" y="66755"/>
                </a:cubicBezTo>
                <a:cubicBezTo>
                  <a:pt x="96646" y="65707"/>
                  <a:pt x="94833" y="66449"/>
                  <a:pt x="94833" y="67957"/>
                </a:cubicBezTo>
                <a:cubicBezTo>
                  <a:pt x="94833" y="68897"/>
                  <a:pt x="95597" y="69640"/>
                  <a:pt x="96515" y="69640"/>
                </a:cubicBezTo>
                <a:close/>
                <a:moveTo>
                  <a:pt x="91708" y="69793"/>
                </a:moveTo>
                <a:cubicBezTo>
                  <a:pt x="93325" y="69793"/>
                  <a:pt x="94155" y="67826"/>
                  <a:pt x="92997" y="66668"/>
                </a:cubicBezTo>
                <a:cubicBezTo>
                  <a:pt x="91839" y="65510"/>
                  <a:pt x="89872" y="66318"/>
                  <a:pt x="89872" y="67957"/>
                </a:cubicBezTo>
                <a:cubicBezTo>
                  <a:pt x="89872" y="68984"/>
                  <a:pt x="90681" y="69793"/>
                  <a:pt x="91708" y="69793"/>
                </a:cubicBezTo>
                <a:close/>
                <a:moveTo>
                  <a:pt x="86879" y="69924"/>
                </a:moveTo>
                <a:cubicBezTo>
                  <a:pt x="88627" y="69924"/>
                  <a:pt x="89501" y="67804"/>
                  <a:pt x="88256" y="66581"/>
                </a:cubicBezTo>
                <a:cubicBezTo>
                  <a:pt x="87032" y="65335"/>
                  <a:pt x="84912" y="66209"/>
                  <a:pt x="84912" y="67957"/>
                </a:cubicBezTo>
                <a:cubicBezTo>
                  <a:pt x="84912" y="69050"/>
                  <a:pt x="85786" y="69924"/>
                  <a:pt x="86879" y="69924"/>
                </a:cubicBezTo>
                <a:close/>
                <a:moveTo>
                  <a:pt x="82050" y="70055"/>
                </a:moveTo>
                <a:cubicBezTo>
                  <a:pt x="83929" y="70055"/>
                  <a:pt x="84869" y="67804"/>
                  <a:pt x="83536" y="66471"/>
                </a:cubicBezTo>
                <a:cubicBezTo>
                  <a:pt x="82203" y="65138"/>
                  <a:pt x="79952" y="66078"/>
                  <a:pt x="79952" y="67957"/>
                </a:cubicBezTo>
                <a:cubicBezTo>
                  <a:pt x="79952" y="69115"/>
                  <a:pt x="80892" y="70055"/>
                  <a:pt x="82050" y="70055"/>
                </a:cubicBezTo>
                <a:close/>
                <a:moveTo>
                  <a:pt x="77221" y="70164"/>
                </a:moveTo>
                <a:cubicBezTo>
                  <a:pt x="79166" y="70164"/>
                  <a:pt x="80149" y="67804"/>
                  <a:pt x="78772" y="66428"/>
                </a:cubicBezTo>
                <a:cubicBezTo>
                  <a:pt x="77396" y="65051"/>
                  <a:pt x="75036" y="66034"/>
                  <a:pt x="75036" y="67979"/>
                </a:cubicBezTo>
                <a:cubicBezTo>
                  <a:pt x="75036" y="69181"/>
                  <a:pt x="76019" y="70164"/>
                  <a:pt x="77221" y="70164"/>
                </a:cubicBezTo>
                <a:close/>
                <a:moveTo>
                  <a:pt x="72392" y="70055"/>
                </a:moveTo>
                <a:cubicBezTo>
                  <a:pt x="74271" y="70055"/>
                  <a:pt x="75189" y="67804"/>
                  <a:pt x="73878" y="66493"/>
                </a:cubicBezTo>
                <a:cubicBezTo>
                  <a:pt x="72567" y="65160"/>
                  <a:pt x="70316" y="66100"/>
                  <a:pt x="70316" y="67957"/>
                </a:cubicBezTo>
                <a:cubicBezTo>
                  <a:pt x="70316" y="69115"/>
                  <a:pt x="71256" y="70055"/>
                  <a:pt x="72392" y="70055"/>
                </a:cubicBezTo>
                <a:close/>
                <a:moveTo>
                  <a:pt x="67563" y="69924"/>
                </a:moveTo>
                <a:cubicBezTo>
                  <a:pt x="69311" y="69924"/>
                  <a:pt x="70185" y="67804"/>
                  <a:pt x="68961" y="66581"/>
                </a:cubicBezTo>
                <a:cubicBezTo>
                  <a:pt x="67716" y="65335"/>
                  <a:pt x="65618" y="66209"/>
                  <a:pt x="65618" y="67957"/>
                </a:cubicBezTo>
                <a:cubicBezTo>
                  <a:pt x="65618" y="69050"/>
                  <a:pt x="66492" y="69924"/>
                  <a:pt x="67563" y="69924"/>
                </a:cubicBezTo>
                <a:close/>
                <a:moveTo>
                  <a:pt x="62734" y="69771"/>
                </a:moveTo>
                <a:cubicBezTo>
                  <a:pt x="64373" y="69793"/>
                  <a:pt x="65181" y="67826"/>
                  <a:pt x="64045" y="66668"/>
                </a:cubicBezTo>
                <a:cubicBezTo>
                  <a:pt x="62887" y="65532"/>
                  <a:pt x="60920" y="66340"/>
                  <a:pt x="60920" y="67957"/>
                </a:cubicBezTo>
                <a:cubicBezTo>
                  <a:pt x="60920" y="68962"/>
                  <a:pt x="61750" y="69771"/>
                  <a:pt x="62734" y="69771"/>
                </a:cubicBezTo>
                <a:close/>
                <a:moveTo>
                  <a:pt x="57927" y="69640"/>
                </a:moveTo>
                <a:cubicBezTo>
                  <a:pt x="59412" y="69640"/>
                  <a:pt x="60155" y="67826"/>
                  <a:pt x="59107" y="66777"/>
                </a:cubicBezTo>
                <a:cubicBezTo>
                  <a:pt x="58058" y="65728"/>
                  <a:pt x="56244" y="66471"/>
                  <a:pt x="56244" y="67957"/>
                </a:cubicBezTo>
                <a:cubicBezTo>
                  <a:pt x="56244" y="68875"/>
                  <a:pt x="56987" y="69640"/>
                  <a:pt x="57927" y="69640"/>
                </a:cubicBezTo>
                <a:close/>
                <a:moveTo>
                  <a:pt x="53098" y="69509"/>
                </a:moveTo>
                <a:cubicBezTo>
                  <a:pt x="54474" y="69509"/>
                  <a:pt x="55152" y="67848"/>
                  <a:pt x="54190" y="66865"/>
                </a:cubicBezTo>
                <a:cubicBezTo>
                  <a:pt x="53207" y="65903"/>
                  <a:pt x="51546" y="66581"/>
                  <a:pt x="51546" y="67957"/>
                </a:cubicBezTo>
                <a:cubicBezTo>
                  <a:pt x="51546" y="68809"/>
                  <a:pt x="52245" y="69509"/>
                  <a:pt x="53098" y="69509"/>
                </a:cubicBezTo>
                <a:close/>
                <a:moveTo>
                  <a:pt x="48268" y="69356"/>
                </a:moveTo>
                <a:cubicBezTo>
                  <a:pt x="49514" y="69356"/>
                  <a:pt x="50126" y="67848"/>
                  <a:pt x="49252" y="66974"/>
                </a:cubicBezTo>
                <a:cubicBezTo>
                  <a:pt x="48378" y="66100"/>
                  <a:pt x="46870" y="66712"/>
                  <a:pt x="46870" y="67957"/>
                </a:cubicBezTo>
                <a:cubicBezTo>
                  <a:pt x="46870" y="68722"/>
                  <a:pt x="47482" y="69356"/>
                  <a:pt x="48268" y="69356"/>
                </a:cubicBezTo>
                <a:close/>
                <a:moveTo>
                  <a:pt x="43439" y="69225"/>
                </a:moveTo>
                <a:cubicBezTo>
                  <a:pt x="44576" y="69225"/>
                  <a:pt x="45122" y="67870"/>
                  <a:pt x="44335" y="67061"/>
                </a:cubicBezTo>
                <a:cubicBezTo>
                  <a:pt x="43549" y="66275"/>
                  <a:pt x="42194" y="66843"/>
                  <a:pt x="42194" y="67957"/>
                </a:cubicBezTo>
                <a:cubicBezTo>
                  <a:pt x="42194" y="68656"/>
                  <a:pt x="42740" y="69225"/>
                  <a:pt x="43439" y="69225"/>
                </a:cubicBezTo>
                <a:close/>
                <a:moveTo>
                  <a:pt x="38610" y="69072"/>
                </a:moveTo>
                <a:cubicBezTo>
                  <a:pt x="39616" y="69072"/>
                  <a:pt x="40096" y="67870"/>
                  <a:pt x="39397" y="67171"/>
                </a:cubicBezTo>
                <a:cubicBezTo>
                  <a:pt x="38698" y="66471"/>
                  <a:pt x="37496" y="66974"/>
                  <a:pt x="37496" y="67957"/>
                </a:cubicBezTo>
                <a:cubicBezTo>
                  <a:pt x="37518" y="68569"/>
                  <a:pt x="37999" y="69072"/>
                  <a:pt x="38610" y="69072"/>
                </a:cubicBezTo>
                <a:close/>
                <a:moveTo>
                  <a:pt x="33781" y="68919"/>
                </a:moveTo>
                <a:cubicBezTo>
                  <a:pt x="34655" y="68919"/>
                  <a:pt x="35071" y="67892"/>
                  <a:pt x="34481" y="67280"/>
                </a:cubicBezTo>
                <a:cubicBezTo>
                  <a:pt x="33869" y="66668"/>
                  <a:pt x="32820" y="67105"/>
                  <a:pt x="32820" y="67957"/>
                </a:cubicBezTo>
                <a:cubicBezTo>
                  <a:pt x="32820" y="68503"/>
                  <a:pt x="33257" y="68919"/>
                  <a:pt x="33781" y="68919"/>
                </a:cubicBezTo>
                <a:close/>
                <a:moveTo>
                  <a:pt x="28974" y="68787"/>
                </a:moveTo>
                <a:cubicBezTo>
                  <a:pt x="29695" y="68787"/>
                  <a:pt x="30067" y="67913"/>
                  <a:pt x="29542" y="67389"/>
                </a:cubicBezTo>
                <a:cubicBezTo>
                  <a:pt x="29040" y="66865"/>
                  <a:pt x="28144" y="67236"/>
                  <a:pt x="28144" y="67979"/>
                </a:cubicBezTo>
                <a:cubicBezTo>
                  <a:pt x="28144" y="68416"/>
                  <a:pt x="28515" y="68787"/>
                  <a:pt x="28974" y="68787"/>
                </a:cubicBezTo>
                <a:close/>
                <a:moveTo>
                  <a:pt x="24145" y="68635"/>
                </a:moveTo>
                <a:cubicBezTo>
                  <a:pt x="24757" y="68635"/>
                  <a:pt x="25063" y="67913"/>
                  <a:pt x="24626" y="67476"/>
                </a:cubicBezTo>
                <a:cubicBezTo>
                  <a:pt x="24189" y="67039"/>
                  <a:pt x="23446" y="67345"/>
                  <a:pt x="23446" y="67957"/>
                </a:cubicBezTo>
                <a:cubicBezTo>
                  <a:pt x="23446" y="68350"/>
                  <a:pt x="23752" y="68635"/>
                  <a:pt x="24145" y="68635"/>
                </a:cubicBezTo>
                <a:close/>
                <a:moveTo>
                  <a:pt x="19316" y="68503"/>
                </a:moveTo>
                <a:cubicBezTo>
                  <a:pt x="19797" y="68503"/>
                  <a:pt x="20037" y="67913"/>
                  <a:pt x="19709" y="67586"/>
                </a:cubicBezTo>
                <a:cubicBezTo>
                  <a:pt x="19360" y="67236"/>
                  <a:pt x="18770" y="67476"/>
                  <a:pt x="18770" y="67957"/>
                </a:cubicBezTo>
                <a:cubicBezTo>
                  <a:pt x="18770" y="68263"/>
                  <a:pt x="19010" y="68503"/>
                  <a:pt x="19316" y="68503"/>
                </a:cubicBezTo>
                <a:close/>
                <a:moveTo>
                  <a:pt x="14487" y="68372"/>
                </a:moveTo>
                <a:cubicBezTo>
                  <a:pt x="14859" y="68372"/>
                  <a:pt x="15033" y="67935"/>
                  <a:pt x="14771" y="67673"/>
                </a:cubicBezTo>
                <a:cubicBezTo>
                  <a:pt x="14531" y="67433"/>
                  <a:pt x="14094" y="67608"/>
                  <a:pt x="14094" y="67957"/>
                </a:cubicBezTo>
                <a:cubicBezTo>
                  <a:pt x="14094" y="68176"/>
                  <a:pt x="14269" y="68372"/>
                  <a:pt x="14509" y="68372"/>
                </a:cubicBezTo>
                <a:close/>
                <a:moveTo>
                  <a:pt x="9658" y="68219"/>
                </a:moveTo>
                <a:cubicBezTo>
                  <a:pt x="9898" y="68219"/>
                  <a:pt x="10030" y="67935"/>
                  <a:pt x="9855" y="67760"/>
                </a:cubicBezTo>
                <a:cubicBezTo>
                  <a:pt x="9680" y="67586"/>
                  <a:pt x="9396" y="67717"/>
                  <a:pt x="9396" y="67957"/>
                </a:cubicBezTo>
                <a:cubicBezTo>
                  <a:pt x="9396" y="68110"/>
                  <a:pt x="9505" y="68219"/>
                  <a:pt x="9658" y="68219"/>
                </a:cubicBezTo>
                <a:close/>
                <a:moveTo>
                  <a:pt x="4829" y="68088"/>
                </a:moveTo>
                <a:cubicBezTo>
                  <a:pt x="4895" y="68088"/>
                  <a:pt x="4960" y="68023"/>
                  <a:pt x="4960" y="67957"/>
                </a:cubicBezTo>
                <a:cubicBezTo>
                  <a:pt x="4960" y="67804"/>
                  <a:pt x="4720" y="67804"/>
                  <a:pt x="4720" y="67957"/>
                </a:cubicBezTo>
                <a:cubicBezTo>
                  <a:pt x="4720" y="68023"/>
                  <a:pt x="4763" y="68088"/>
                  <a:pt x="4829" y="68088"/>
                </a:cubicBezTo>
                <a:close/>
                <a:moveTo>
                  <a:pt x="22" y="67979"/>
                </a:moveTo>
                <a:cubicBezTo>
                  <a:pt x="22" y="67979"/>
                  <a:pt x="22" y="67957"/>
                  <a:pt x="22" y="67957"/>
                </a:cubicBezTo>
                <a:cubicBezTo>
                  <a:pt x="22" y="67957"/>
                  <a:pt x="22" y="67957"/>
                  <a:pt x="22" y="67957"/>
                </a:cubicBezTo>
                <a:lnTo>
                  <a:pt x="0" y="67957"/>
                </a:lnTo>
                <a:cubicBezTo>
                  <a:pt x="0" y="67979"/>
                  <a:pt x="0" y="67979"/>
                  <a:pt x="22" y="67979"/>
                </a:cubicBezTo>
                <a:close/>
                <a:moveTo>
                  <a:pt x="154442" y="63150"/>
                </a:moveTo>
                <a:cubicBezTo>
                  <a:pt x="154442" y="63150"/>
                  <a:pt x="154442" y="63128"/>
                  <a:pt x="154442" y="63128"/>
                </a:cubicBezTo>
                <a:close/>
                <a:moveTo>
                  <a:pt x="149613" y="63259"/>
                </a:moveTo>
                <a:cubicBezTo>
                  <a:pt x="149809" y="63259"/>
                  <a:pt x="149482" y="62931"/>
                  <a:pt x="149482" y="63128"/>
                </a:cubicBezTo>
                <a:cubicBezTo>
                  <a:pt x="149482" y="63216"/>
                  <a:pt x="149525" y="63259"/>
                  <a:pt x="149613" y="63259"/>
                </a:cubicBezTo>
                <a:close/>
                <a:moveTo>
                  <a:pt x="144784" y="63412"/>
                </a:moveTo>
                <a:cubicBezTo>
                  <a:pt x="145024" y="63412"/>
                  <a:pt x="145155" y="63106"/>
                  <a:pt x="144980" y="62931"/>
                </a:cubicBezTo>
                <a:cubicBezTo>
                  <a:pt x="144805" y="62757"/>
                  <a:pt x="144500" y="62888"/>
                  <a:pt x="144500" y="63128"/>
                </a:cubicBezTo>
                <a:cubicBezTo>
                  <a:pt x="144500" y="63281"/>
                  <a:pt x="144631" y="63412"/>
                  <a:pt x="144784" y="63412"/>
                </a:cubicBezTo>
                <a:close/>
                <a:moveTo>
                  <a:pt x="139955" y="63543"/>
                </a:moveTo>
                <a:cubicBezTo>
                  <a:pt x="140326" y="63543"/>
                  <a:pt x="140501" y="63106"/>
                  <a:pt x="140239" y="62844"/>
                </a:cubicBezTo>
                <a:cubicBezTo>
                  <a:pt x="139976" y="62582"/>
                  <a:pt x="139539" y="62757"/>
                  <a:pt x="139539" y="63128"/>
                </a:cubicBezTo>
                <a:cubicBezTo>
                  <a:pt x="139539" y="63368"/>
                  <a:pt x="139736" y="63543"/>
                  <a:pt x="139955" y="63543"/>
                </a:cubicBezTo>
                <a:close/>
                <a:moveTo>
                  <a:pt x="135126" y="63674"/>
                </a:moveTo>
                <a:cubicBezTo>
                  <a:pt x="135628" y="63674"/>
                  <a:pt x="135868" y="63106"/>
                  <a:pt x="135519" y="62757"/>
                </a:cubicBezTo>
                <a:cubicBezTo>
                  <a:pt x="135169" y="62407"/>
                  <a:pt x="134579" y="62647"/>
                  <a:pt x="134579" y="63128"/>
                </a:cubicBezTo>
                <a:cubicBezTo>
                  <a:pt x="134579" y="63434"/>
                  <a:pt x="134820" y="63674"/>
                  <a:pt x="135126" y="63674"/>
                </a:cubicBezTo>
                <a:close/>
                <a:moveTo>
                  <a:pt x="130297" y="63827"/>
                </a:moveTo>
                <a:cubicBezTo>
                  <a:pt x="130930" y="63827"/>
                  <a:pt x="131236" y="63084"/>
                  <a:pt x="130799" y="62647"/>
                </a:cubicBezTo>
                <a:cubicBezTo>
                  <a:pt x="130362" y="62210"/>
                  <a:pt x="129597" y="62516"/>
                  <a:pt x="129597" y="63128"/>
                </a:cubicBezTo>
                <a:cubicBezTo>
                  <a:pt x="129619" y="63521"/>
                  <a:pt x="129925" y="63827"/>
                  <a:pt x="130297" y="63827"/>
                </a:cubicBezTo>
                <a:close/>
                <a:moveTo>
                  <a:pt x="125467" y="63958"/>
                </a:moveTo>
                <a:cubicBezTo>
                  <a:pt x="126210" y="63958"/>
                  <a:pt x="126582" y="63084"/>
                  <a:pt x="126057" y="62560"/>
                </a:cubicBezTo>
                <a:cubicBezTo>
                  <a:pt x="125533" y="62057"/>
                  <a:pt x="124659" y="62407"/>
                  <a:pt x="124659" y="63150"/>
                </a:cubicBezTo>
                <a:cubicBezTo>
                  <a:pt x="124659" y="63609"/>
                  <a:pt x="125030" y="63958"/>
                  <a:pt x="125467" y="63958"/>
                </a:cubicBezTo>
                <a:close/>
                <a:moveTo>
                  <a:pt x="120660" y="64111"/>
                </a:moveTo>
                <a:cubicBezTo>
                  <a:pt x="121512" y="64111"/>
                  <a:pt x="121950" y="63063"/>
                  <a:pt x="121338" y="62451"/>
                </a:cubicBezTo>
                <a:cubicBezTo>
                  <a:pt x="120726" y="61839"/>
                  <a:pt x="119677" y="62276"/>
                  <a:pt x="119677" y="63128"/>
                </a:cubicBezTo>
                <a:cubicBezTo>
                  <a:pt x="119677" y="63674"/>
                  <a:pt x="120114" y="64111"/>
                  <a:pt x="120660" y="64111"/>
                </a:cubicBezTo>
                <a:close/>
                <a:moveTo>
                  <a:pt x="115831" y="64243"/>
                </a:moveTo>
                <a:cubicBezTo>
                  <a:pt x="116815" y="64243"/>
                  <a:pt x="117317" y="63041"/>
                  <a:pt x="116618" y="62341"/>
                </a:cubicBezTo>
                <a:cubicBezTo>
                  <a:pt x="115919" y="61642"/>
                  <a:pt x="114717" y="62145"/>
                  <a:pt x="114717" y="63128"/>
                </a:cubicBezTo>
                <a:cubicBezTo>
                  <a:pt x="114717" y="63740"/>
                  <a:pt x="115219" y="64243"/>
                  <a:pt x="115831" y="64243"/>
                </a:cubicBezTo>
                <a:close/>
                <a:moveTo>
                  <a:pt x="111002" y="64395"/>
                </a:moveTo>
                <a:cubicBezTo>
                  <a:pt x="112117" y="64395"/>
                  <a:pt x="112685" y="63041"/>
                  <a:pt x="111898" y="62232"/>
                </a:cubicBezTo>
                <a:cubicBezTo>
                  <a:pt x="111090" y="61446"/>
                  <a:pt x="109735" y="62014"/>
                  <a:pt x="109735" y="63128"/>
                </a:cubicBezTo>
                <a:cubicBezTo>
                  <a:pt x="109735" y="63827"/>
                  <a:pt x="110303" y="64395"/>
                  <a:pt x="111002" y="64395"/>
                </a:cubicBezTo>
                <a:close/>
                <a:moveTo>
                  <a:pt x="106173" y="64527"/>
                </a:moveTo>
                <a:cubicBezTo>
                  <a:pt x="107419" y="64527"/>
                  <a:pt x="108031" y="63019"/>
                  <a:pt x="107156" y="62145"/>
                </a:cubicBezTo>
                <a:cubicBezTo>
                  <a:pt x="106282" y="61271"/>
                  <a:pt x="104775" y="61904"/>
                  <a:pt x="104775" y="63128"/>
                </a:cubicBezTo>
                <a:cubicBezTo>
                  <a:pt x="104797" y="63893"/>
                  <a:pt x="105408" y="64527"/>
                  <a:pt x="106173" y="64527"/>
                </a:cubicBezTo>
                <a:close/>
                <a:moveTo>
                  <a:pt x="101344" y="64680"/>
                </a:moveTo>
                <a:cubicBezTo>
                  <a:pt x="102721" y="64680"/>
                  <a:pt x="103398" y="63019"/>
                  <a:pt x="102437" y="62057"/>
                </a:cubicBezTo>
                <a:cubicBezTo>
                  <a:pt x="101475" y="61074"/>
                  <a:pt x="99815" y="61773"/>
                  <a:pt x="99815" y="63128"/>
                </a:cubicBezTo>
                <a:cubicBezTo>
                  <a:pt x="99815" y="63980"/>
                  <a:pt x="100492" y="64680"/>
                  <a:pt x="101344" y="64680"/>
                </a:cubicBezTo>
                <a:close/>
                <a:moveTo>
                  <a:pt x="96515" y="64811"/>
                </a:moveTo>
                <a:cubicBezTo>
                  <a:pt x="98023" y="64811"/>
                  <a:pt x="98766" y="62997"/>
                  <a:pt x="97695" y="61948"/>
                </a:cubicBezTo>
                <a:cubicBezTo>
                  <a:pt x="96646" y="60899"/>
                  <a:pt x="94854" y="61642"/>
                  <a:pt x="94854" y="63128"/>
                </a:cubicBezTo>
                <a:cubicBezTo>
                  <a:pt x="94854" y="64068"/>
                  <a:pt x="95597" y="64811"/>
                  <a:pt x="96515" y="64811"/>
                </a:cubicBezTo>
                <a:close/>
                <a:moveTo>
                  <a:pt x="91708" y="64942"/>
                </a:moveTo>
                <a:cubicBezTo>
                  <a:pt x="93303" y="64942"/>
                  <a:pt x="94112" y="62997"/>
                  <a:pt x="92975" y="61861"/>
                </a:cubicBezTo>
                <a:cubicBezTo>
                  <a:pt x="91839" y="60725"/>
                  <a:pt x="89894" y="61533"/>
                  <a:pt x="89894" y="63128"/>
                </a:cubicBezTo>
                <a:cubicBezTo>
                  <a:pt x="89894" y="64133"/>
                  <a:pt x="90703" y="64942"/>
                  <a:pt x="91708" y="64942"/>
                </a:cubicBezTo>
                <a:close/>
                <a:moveTo>
                  <a:pt x="86879" y="65073"/>
                </a:moveTo>
                <a:cubicBezTo>
                  <a:pt x="88605" y="65073"/>
                  <a:pt x="89457" y="62975"/>
                  <a:pt x="88234" y="61773"/>
                </a:cubicBezTo>
                <a:cubicBezTo>
                  <a:pt x="87010" y="60550"/>
                  <a:pt x="84934" y="61402"/>
                  <a:pt x="84934" y="63128"/>
                </a:cubicBezTo>
                <a:cubicBezTo>
                  <a:pt x="84934" y="64199"/>
                  <a:pt x="85808" y="65073"/>
                  <a:pt x="86879" y="65073"/>
                </a:cubicBezTo>
                <a:close/>
                <a:moveTo>
                  <a:pt x="82050" y="65182"/>
                </a:moveTo>
                <a:cubicBezTo>
                  <a:pt x="83864" y="65182"/>
                  <a:pt x="84781" y="62975"/>
                  <a:pt x="83492" y="61686"/>
                </a:cubicBezTo>
                <a:cubicBezTo>
                  <a:pt x="82203" y="60397"/>
                  <a:pt x="79996" y="61314"/>
                  <a:pt x="79996" y="63128"/>
                </a:cubicBezTo>
                <a:cubicBezTo>
                  <a:pt x="79996" y="64264"/>
                  <a:pt x="80914" y="65182"/>
                  <a:pt x="82050" y="65182"/>
                </a:cubicBezTo>
                <a:close/>
                <a:moveTo>
                  <a:pt x="77221" y="65226"/>
                </a:moveTo>
                <a:cubicBezTo>
                  <a:pt x="79078" y="65226"/>
                  <a:pt x="80018" y="62975"/>
                  <a:pt x="78707" y="61664"/>
                </a:cubicBezTo>
                <a:cubicBezTo>
                  <a:pt x="77374" y="60353"/>
                  <a:pt x="75123" y="61271"/>
                  <a:pt x="75123" y="63128"/>
                </a:cubicBezTo>
                <a:cubicBezTo>
                  <a:pt x="75145" y="64286"/>
                  <a:pt x="76063" y="65226"/>
                  <a:pt x="77221" y="65226"/>
                </a:cubicBezTo>
                <a:close/>
                <a:moveTo>
                  <a:pt x="72392" y="65182"/>
                </a:moveTo>
                <a:cubicBezTo>
                  <a:pt x="74205" y="65182"/>
                  <a:pt x="75123" y="62975"/>
                  <a:pt x="73834" y="61708"/>
                </a:cubicBezTo>
                <a:cubicBezTo>
                  <a:pt x="72545" y="60419"/>
                  <a:pt x="70360" y="61336"/>
                  <a:pt x="70360" y="63150"/>
                </a:cubicBezTo>
                <a:cubicBezTo>
                  <a:pt x="70360" y="64264"/>
                  <a:pt x="71277" y="65182"/>
                  <a:pt x="72392" y="65182"/>
                </a:cubicBezTo>
                <a:close/>
                <a:moveTo>
                  <a:pt x="67563" y="65073"/>
                </a:moveTo>
                <a:cubicBezTo>
                  <a:pt x="69289" y="65073"/>
                  <a:pt x="70141" y="62997"/>
                  <a:pt x="68939" y="61773"/>
                </a:cubicBezTo>
                <a:cubicBezTo>
                  <a:pt x="67716" y="60550"/>
                  <a:pt x="65640" y="61424"/>
                  <a:pt x="65640" y="63150"/>
                </a:cubicBezTo>
                <a:cubicBezTo>
                  <a:pt x="65640" y="64199"/>
                  <a:pt x="66514" y="65073"/>
                  <a:pt x="67563" y="65073"/>
                </a:cubicBezTo>
                <a:close/>
                <a:moveTo>
                  <a:pt x="62734" y="64942"/>
                </a:moveTo>
                <a:cubicBezTo>
                  <a:pt x="64351" y="64942"/>
                  <a:pt x="65137" y="62997"/>
                  <a:pt x="64023" y="61861"/>
                </a:cubicBezTo>
                <a:cubicBezTo>
                  <a:pt x="62887" y="60746"/>
                  <a:pt x="60942" y="61533"/>
                  <a:pt x="60942" y="63150"/>
                </a:cubicBezTo>
                <a:cubicBezTo>
                  <a:pt x="60942" y="64133"/>
                  <a:pt x="61750" y="64942"/>
                  <a:pt x="62734" y="64942"/>
                </a:cubicBezTo>
                <a:close/>
                <a:moveTo>
                  <a:pt x="57927" y="64811"/>
                </a:moveTo>
                <a:cubicBezTo>
                  <a:pt x="59391" y="64811"/>
                  <a:pt x="60133" y="63019"/>
                  <a:pt x="59107" y="61970"/>
                </a:cubicBezTo>
                <a:cubicBezTo>
                  <a:pt x="58058" y="60921"/>
                  <a:pt x="56266" y="61664"/>
                  <a:pt x="56266" y="63150"/>
                </a:cubicBezTo>
                <a:cubicBezTo>
                  <a:pt x="56266" y="64046"/>
                  <a:pt x="57009" y="64789"/>
                  <a:pt x="57927" y="64811"/>
                </a:cubicBezTo>
                <a:close/>
                <a:moveTo>
                  <a:pt x="53098" y="64658"/>
                </a:moveTo>
                <a:cubicBezTo>
                  <a:pt x="54452" y="64658"/>
                  <a:pt x="55130" y="63019"/>
                  <a:pt x="54168" y="62057"/>
                </a:cubicBezTo>
                <a:cubicBezTo>
                  <a:pt x="53207" y="61096"/>
                  <a:pt x="51568" y="61773"/>
                  <a:pt x="51568" y="63150"/>
                </a:cubicBezTo>
                <a:cubicBezTo>
                  <a:pt x="51568" y="63980"/>
                  <a:pt x="52245" y="64658"/>
                  <a:pt x="53098" y="64658"/>
                </a:cubicBezTo>
                <a:close/>
                <a:moveTo>
                  <a:pt x="48268" y="64527"/>
                </a:moveTo>
                <a:cubicBezTo>
                  <a:pt x="49492" y="64527"/>
                  <a:pt x="50104" y="63041"/>
                  <a:pt x="49252" y="62167"/>
                </a:cubicBezTo>
                <a:cubicBezTo>
                  <a:pt x="48378" y="61293"/>
                  <a:pt x="46892" y="61904"/>
                  <a:pt x="46892" y="63150"/>
                </a:cubicBezTo>
                <a:cubicBezTo>
                  <a:pt x="46892" y="63915"/>
                  <a:pt x="47504" y="64527"/>
                  <a:pt x="48268" y="64527"/>
                </a:cubicBezTo>
                <a:close/>
                <a:moveTo>
                  <a:pt x="43439" y="64374"/>
                </a:moveTo>
                <a:cubicBezTo>
                  <a:pt x="44554" y="64374"/>
                  <a:pt x="45122" y="63041"/>
                  <a:pt x="44335" y="62254"/>
                </a:cubicBezTo>
                <a:cubicBezTo>
                  <a:pt x="43549" y="61467"/>
                  <a:pt x="42194" y="62036"/>
                  <a:pt x="42194" y="63150"/>
                </a:cubicBezTo>
                <a:cubicBezTo>
                  <a:pt x="42194" y="63827"/>
                  <a:pt x="42762" y="64374"/>
                  <a:pt x="43439" y="64374"/>
                </a:cubicBezTo>
                <a:close/>
                <a:moveTo>
                  <a:pt x="38610" y="64243"/>
                </a:moveTo>
                <a:cubicBezTo>
                  <a:pt x="39594" y="64243"/>
                  <a:pt x="40074" y="63063"/>
                  <a:pt x="39397" y="62363"/>
                </a:cubicBezTo>
                <a:cubicBezTo>
                  <a:pt x="38698" y="61686"/>
                  <a:pt x="37518" y="62167"/>
                  <a:pt x="37518" y="63150"/>
                </a:cubicBezTo>
                <a:cubicBezTo>
                  <a:pt x="37518" y="63740"/>
                  <a:pt x="38020" y="64243"/>
                  <a:pt x="38610" y="64243"/>
                </a:cubicBezTo>
                <a:close/>
                <a:moveTo>
                  <a:pt x="33781" y="64111"/>
                </a:moveTo>
                <a:cubicBezTo>
                  <a:pt x="34655" y="64111"/>
                  <a:pt x="35071" y="63063"/>
                  <a:pt x="34481" y="62451"/>
                </a:cubicBezTo>
                <a:cubicBezTo>
                  <a:pt x="33869" y="61861"/>
                  <a:pt x="32820" y="62276"/>
                  <a:pt x="32820" y="63150"/>
                </a:cubicBezTo>
                <a:cubicBezTo>
                  <a:pt x="32820" y="63674"/>
                  <a:pt x="33257" y="64111"/>
                  <a:pt x="33781" y="64111"/>
                </a:cubicBezTo>
                <a:close/>
                <a:moveTo>
                  <a:pt x="28974" y="63980"/>
                </a:moveTo>
                <a:cubicBezTo>
                  <a:pt x="29695" y="63980"/>
                  <a:pt x="30067" y="63084"/>
                  <a:pt x="29542" y="62560"/>
                </a:cubicBezTo>
                <a:cubicBezTo>
                  <a:pt x="29040" y="62057"/>
                  <a:pt x="28144" y="62429"/>
                  <a:pt x="28144" y="63150"/>
                </a:cubicBezTo>
                <a:cubicBezTo>
                  <a:pt x="28144" y="63609"/>
                  <a:pt x="28515" y="63980"/>
                  <a:pt x="28974" y="63980"/>
                </a:cubicBezTo>
                <a:close/>
                <a:moveTo>
                  <a:pt x="24145" y="63805"/>
                </a:moveTo>
                <a:cubicBezTo>
                  <a:pt x="24757" y="63805"/>
                  <a:pt x="25063" y="63063"/>
                  <a:pt x="24626" y="62647"/>
                </a:cubicBezTo>
                <a:cubicBezTo>
                  <a:pt x="24189" y="62210"/>
                  <a:pt x="23468" y="62516"/>
                  <a:pt x="23468" y="63128"/>
                </a:cubicBezTo>
                <a:cubicBezTo>
                  <a:pt x="23468" y="63500"/>
                  <a:pt x="23752" y="63805"/>
                  <a:pt x="24145" y="63805"/>
                </a:cubicBezTo>
                <a:close/>
                <a:moveTo>
                  <a:pt x="19316" y="63653"/>
                </a:moveTo>
                <a:cubicBezTo>
                  <a:pt x="19797" y="63653"/>
                  <a:pt x="20037" y="63063"/>
                  <a:pt x="19709" y="62735"/>
                </a:cubicBezTo>
                <a:cubicBezTo>
                  <a:pt x="19360" y="62385"/>
                  <a:pt x="18770" y="62626"/>
                  <a:pt x="18770" y="63106"/>
                </a:cubicBezTo>
                <a:cubicBezTo>
                  <a:pt x="18770" y="63412"/>
                  <a:pt x="19010" y="63653"/>
                  <a:pt x="19316" y="63653"/>
                </a:cubicBezTo>
                <a:close/>
                <a:moveTo>
                  <a:pt x="14487" y="63543"/>
                </a:moveTo>
                <a:cubicBezTo>
                  <a:pt x="14859" y="63543"/>
                  <a:pt x="15033" y="63106"/>
                  <a:pt x="14771" y="62844"/>
                </a:cubicBezTo>
                <a:cubicBezTo>
                  <a:pt x="14531" y="62604"/>
                  <a:pt x="14094" y="62778"/>
                  <a:pt x="14094" y="63128"/>
                </a:cubicBezTo>
                <a:cubicBezTo>
                  <a:pt x="14094" y="63347"/>
                  <a:pt x="14269" y="63521"/>
                  <a:pt x="14487" y="63543"/>
                </a:cubicBezTo>
                <a:close/>
                <a:moveTo>
                  <a:pt x="9658" y="63390"/>
                </a:moveTo>
                <a:cubicBezTo>
                  <a:pt x="10008" y="63390"/>
                  <a:pt x="10008" y="62888"/>
                  <a:pt x="9658" y="62888"/>
                </a:cubicBezTo>
                <a:cubicBezTo>
                  <a:pt x="9330" y="62888"/>
                  <a:pt x="9330" y="63390"/>
                  <a:pt x="9658" y="63390"/>
                </a:cubicBezTo>
                <a:close/>
                <a:moveTo>
                  <a:pt x="4829" y="63259"/>
                </a:moveTo>
                <a:cubicBezTo>
                  <a:pt x="5026" y="63259"/>
                  <a:pt x="4720" y="62953"/>
                  <a:pt x="4720" y="63150"/>
                </a:cubicBezTo>
                <a:cubicBezTo>
                  <a:pt x="4720" y="63216"/>
                  <a:pt x="4763" y="63259"/>
                  <a:pt x="4829" y="63259"/>
                </a:cubicBezTo>
                <a:close/>
                <a:moveTo>
                  <a:pt x="22" y="63150"/>
                </a:moveTo>
                <a:lnTo>
                  <a:pt x="22" y="63128"/>
                </a:lnTo>
                <a:cubicBezTo>
                  <a:pt x="0" y="63128"/>
                  <a:pt x="0" y="63150"/>
                  <a:pt x="22" y="63150"/>
                </a:cubicBezTo>
                <a:close/>
                <a:moveTo>
                  <a:pt x="154442" y="58321"/>
                </a:moveTo>
                <a:cubicBezTo>
                  <a:pt x="154442" y="58321"/>
                  <a:pt x="154442" y="58321"/>
                  <a:pt x="154442" y="58321"/>
                </a:cubicBezTo>
                <a:cubicBezTo>
                  <a:pt x="154442" y="58299"/>
                  <a:pt x="154442" y="58299"/>
                  <a:pt x="154442" y="58299"/>
                </a:cubicBezTo>
                <a:cubicBezTo>
                  <a:pt x="154442" y="58299"/>
                  <a:pt x="154442" y="58321"/>
                  <a:pt x="154442" y="58321"/>
                </a:cubicBezTo>
                <a:close/>
                <a:moveTo>
                  <a:pt x="149613" y="58430"/>
                </a:moveTo>
                <a:cubicBezTo>
                  <a:pt x="149678" y="58430"/>
                  <a:pt x="149722" y="58386"/>
                  <a:pt x="149722" y="58321"/>
                </a:cubicBezTo>
                <a:cubicBezTo>
                  <a:pt x="149722" y="58146"/>
                  <a:pt x="149482" y="58146"/>
                  <a:pt x="149482" y="58321"/>
                </a:cubicBezTo>
                <a:cubicBezTo>
                  <a:pt x="149482" y="58386"/>
                  <a:pt x="149547" y="58430"/>
                  <a:pt x="149613" y="58430"/>
                </a:cubicBezTo>
                <a:close/>
                <a:moveTo>
                  <a:pt x="144784" y="58561"/>
                </a:moveTo>
                <a:cubicBezTo>
                  <a:pt x="145002" y="58561"/>
                  <a:pt x="145111" y="58299"/>
                  <a:pt x="144958" y="58146"/>
                </a:cubicBezTo>
                <a:cubicBezTo>
                  <a:pt x="144805" y="57971"/>
                  <a:pt x="144521" y="58081"/>
                  <a:pt x="144521" y="58321"/>
                </a:cubicBezTo>
                <a:cubicBezTo>
                  <a:pt x="144521" y="58452"/>
                  <a:pt x="144631" y="58561"/>
                  <a:pt x="144784" y="58561"/>
                </a:cubicBezTo>
                <a:close/>
                <a:moveTo>
                  <a:pt x="139955" y="58714"/>
                </a:moveTo>
                <a:cubicBezTo>
                  <a:pt x="140304" y="58714"/>
                  <a:pt x="140501" y="58277"/>
                  <a:pt x="140239" y="58037"/>
                </a:cubicBezTo>
                <a:cubicBezTo>
                  <a:pt x="139976" y="57775"/>
                  <a:pt x="139561" y="57949"/>
                  <a:pt x="139561" y="58321"/>
                </a:cubicBezTo>
                <a:cubicBezTo>
                  <a:pt x="139561" y="58539"/>
                  <a:pt x="139736" y="58714"/>
                  <a:pt x="139955" y="58714"/>
                </a:cubicBezTo>
                <a:close/>
                <a:moveTo>
                  <a:pt x="135126" y="58845"/>
                </a:moveTo>
                <a:cubicBezTo>
                  <a:pt x="135628" y="58845"/>
                  <a:pt x="135868" y="58255"/>
                  <a:pt x="135519" y="57928"/>
                </a:cubicBezTo>
                <a:cubicBezTo>
                  <a:pt x="135169" y="57578"/>
                  <a:pt x="134579" y="57818"/>
                  <a:pt x="134579" y="58299"/>
                </a:cubicBezTo>
                <a:cubicBezTo>
                  <a:pt x="134579" y="58605"/>
                  <a:pt x="134820" y="58867"/>
                  <a:pt x="135126" y="58845"/>
                </a:cubicBezTo>
                <a:close/>
                <a:moveTo>
                  <a:pt x="130297" y="58976"/>
                </a:moveTo>
                <a:cubicBezTo>
                  <a:pt x="130908" y="58976"/>
                  <a:pt x="131192" y="58255"/>
                  <a:pt x="130777" y="57840"/>
                </a:cubicBezTo>
                <a:cubicBezTo>
                  <a:pt x="130362" y="57425"/>
                  <a:pt x="129641" y="57709"/>
                  <a:pt x="129641" y="58321"/>
                </a:cubicBezTo>
                <a:cubicBezTo>
                  <a:pt x="129641" y="58692"/>
                  <a:pt x="129925" y="58976"/>
                  <a:pt x="130297" y="58976"/>
                </a:cubicBezTo>
                <a:close/>
                <a:moveTo>
                  <a:pt x="125489" y="59129"/>
                </a:moveTo>
                <a:cubicBezTo>
                  <a:pt x="126210" y="59129"/>
                  <a:pt x="126582" y="58255"/>
                  <a:pt x="126057" y="57731"/>
                </a:cubicBezTo>
                <a:cubicBezTo>
                  <a:pt x="125533" y="57207"/>
                  <a:pt x="124659" y="57578"/>
                  <a:pt x="124659" y="58321"/>
                </a:cubicBezTo>
                <a:cubicBezTo>
                  <a:pt x="124659" y="58758"/>
                  <a:pt x="125030" y="59129"/>
                  <a:pt x="125489" y="59129"/>
                </a:cubicBezTo>
                <a:close/>
                <a:moveTo>
                  <a:pt x="120660" y="59261"/>
                </a:moveTo>
                <a:cubicBezTo>
                  <a:pt x="121491" y="59261"/>
                  <a:pt x="121928" y="58234"/>
                  <a:pt x="121338" y="57644"/>
                </a:cubicBezTo>
                <a:cubicBezTo>
                  <a:pt x="120726" y="57054"/>
                  <a:pt x="119699" y="57469"/>
                  <a:pt x="119699" y="58321"/>
                </a:cubicBezTo>
                <a:cubicBezTo>
                  <a:pt x="119699" y="58845"/>
                  <a:pt x="120136" y="59261"/>
                  <a:pt x="120660" y="59261"/>
                </a:cubicBezTo>
                <a:close/>
                <a:moveTo>
                  <a:pt x="115831" y="59392"/>
                </a:moveTo>
                <a:cubicBezTo>
                  <a:pt x="116793" y="59392"/>
                  <a:pt x="117295" y="58234"/>
                  <a:pt x="116596" y="57534"/>
                </a:cubicBezTo>
                <a:cubicBezTo>
                  <a:pt x="115919" y="56857"/>
                  <a:pt x="114739" y="57338"/>
                  <a:pt x="114739" y="58299"/>
                </a:cubicBezTo>
                <a:cubicBezTo>
                  <a:pt x="114739" y="58911"/>
                  <a:pt x="115219" y="59392"/>
                  <a:pt x="115831" y="59392"/>
                </a:cubicBezTo>
                <a:close/>
                <a:moveTo>
                  <a:pt x="111002" y="59545"/>
                </a:moveTo>
                <a:cubicBezTo>
                  <a:pt x="112095" y="59545"/>
                  <a:pt x="112641" y="58212"/>
                  <a:pt x="111876" y="57447"/>
                </a:cubicBezTo>
                <a:cubicBezTo>
                  <a:pt x="111090" y="56660"/>
                  <a:pt x="109779" y="57228"/>
                  <a:pt x="109779" y="58321"/>
                </a:cubicBezTo>
                <a:cubicBezTo>
                  <a:pt x="109779" y="58998"/>
                  <a:pt x="110325" y="59545"/>
                  <a:pt x="111002" y="59545"/>
                </a:cubicBezTo>
                <a:close/>
                <a:moveTo>
                  <a:pt x="106173" y="59676"/>
                </a:moveTo>
                <a:cubicBezTo>
                  <a:pt x="107375" y="59676"/>
                  <a:pt x="107987" y="58212"/>
                  <a:pt x="107135" y="57359"/>
                </a:cubicBezTo>
                <a:cubicBezTo>
                  <a:pt x="106282" y="56507"/>
                  <a:pt x="104818" y="57119"/>
                  <a:pt x="104818" y="58321"/>
                </a:cubicBezTo>
                <a:cubicBezTo>
                  <a:pt x="104840" y="59064"/>
                  <a:pt x="105430" y="59654"/>
                  <a:pt x="106173" y="59676"/>
                </a:cubicBezTo>
                <a:close/>
                <a:moveTo>
                  <a:pt x="101344" y="59807"/>
                </a:moveTo>
                <a:cubicBezTo>
                  <a:pt x="102677" y="59807"/>
                  <a:pt x="103333" y="58212"/>
                  <a:pt x="102393" y="57272"/>
                </a:cubicBezTo>
                <a:cubicBezTo>
                  <a:pt x="101453" y="56332"/>
                  <a:pt x="99858" y="56988"/>
                  <a:pt x="99858" y="58321"/>
                </a:cubicBezTo>
                <a:cubicBezTo>
                  <a:pt x="99858" y="59129"/>
                  <a:pt x="100536" y="59807"/>
                  <a:pt x="101344" y="59807"/>
                </a:cubicBezTo>
                <a:close/>
                <a:moveTo>
                  <a:pt x="96537" y="59938"/>
                </a:moveTo>
                <a:cubicBezTo>
                  <a:pt x="97979" y="59938"/>
                  <a:pt x="98700" y="58190"/>
                  <a:pt x="97673" y="57163"/>
                </a:cubicBezTo>
                <a:cubicBezTo>
                  <a:pt x="96646" y="56158"/>
                  <a:pt x="94898" y="56879"/>
                  <a:pt x="94898" y="58321"/>
                </a:cubicBezTo>
                <a:cubicBezTo>
                  <a:pt x="94898" y="59217"/>
                  <a:pt x="95641" y="59938"/>
                  <a:pt x="96537" y="59938"/>
                </a:cubicBezTo>
                <a:close/>
                <a:moveTo>
                  <a:pt x="91708" y="60047"/>
                </a:moveTo>
                <a:cubicBezTo>
                  <a:pt x="93259" y="60047"/>
                  <a:pt x="94024" y="58190"/>
                  <a:pt x="92932" y="57075"/>
                </a:cubicBezTo>
                <a:cubicBezTo>
                  <a:pt x="91839" y="55983"/>
                  <a:pt x="89960" y="56770"/>
                  <a:pt x="89960" y="58321"/>
                </a:cubicBezTo>
                <a:cubicBezTo>
                  <a:pt x="89960" y="59282"/>
                  <a:pt x="90747" y="60047"/>
                  <a:pt x="91708" y="60047"/>
                </a:cubicBezTo>
                <a:close/>
                <a:moveTo>
                  <a:pt x="86879" y="60156"/>
                </a:moveTo>
                <a:cubicBezTo>
                  <a:pt x="88518" y="60156"/>
                  <a:pt x="89348" y="58168"/>
                  <a:pt x="88168" y="57010"/>
                </a:cubicBezTo>
                <a:cubicBezTo>
                  <a:pt x="87010" y="55852"/>
                  <a:pt x="85022" y="56660"/>
                  <a:pt x="85022" y="58321"/>
                </a:cubicBezTo>
                <a:cubicBezTo>
                  <a:pt x="85022" y="59326"/>
                  <a:pt x="85852" y="60156"/>
                  <a:pt x="86879" y="60156"/>
                </a:cubicBezTo>
                <a:close/>
                <a:moveTo>
                  <a:pt x="82050" y="60244"/>
                </a:moveTo>
                <a:cubicBezTo>
                  <a:pt x="83754" y="60244"/>
                  <a:pt x="84628" y="58168"/>
                  <a:pt x="83405" y="56944"/>
                </a:cubicBezTo>
                <a:cubicBezTo>
                  <a:pt x="82203" y="55743"/>
                  <a:pt x="80127" y="56595"/>
                  <a:pt x="80127" y="58321"/>
                </a:cubicBezTo>
                <a:cubicBezTo>
                  <a:pt x="80127" y="59370"/>
                  <a:pt x="80979" y="60244"/>
                  <a:pt x="82050" y="60244"/>
                </a:cubicBezTo>
                <a:close/>
                <a:moveTo>
                  <a:pt x="77221" y="60266"/>
                </a:moveTo>
                <a:cubicBezTo>
                  <a:pt x="78969" y="60266"/>
                  <a:pt x="79843" y="58168"/>
                  <a:pt x="78597" y="56944"/>
                </a:cubicBezTo>
                <a:cubicBezTo>
                  <a:pt x="77374" y="55699"/>
                  <a:pt x="75276" y="56573"/>
                  <a:pt x="75276" y="58321"/>
                </a:cubicBezTo>
                <a:cubicBezTo>
                  <a:pt x="75276" y="59392"/>
                  <a:pt x="76150" y="60266"/>
                  <a:pt x="77221" y="60266"/>
                </a:cubicBezTo>
                <a:close/>
                <a:moveTo>
                  <a:pt x="72392" y="60244"/>
                </a:moveTo>
                <a:cubicBezTo>
                  <a:pt x="74118" y="60244"/>
                  <a:pt x="74970" y="58168"/>
                  <a:pt x="73747" y="56944"/>
                </a:cubicBezTo>
                <a:cubicBezTo>
                  <a:pt x="72545" y="55743"/>
                  <a:pt x="70469" y="56595"/>
                  <a:pt x="70469" y="58321"/>
                </a:cubicBezTo>
                <a:cubicBezTo>
                  <a:pt x="70469" y="59392"/>
                  <a:pt x="71321" y="60244"/>
                  <a:pt x="72392" y="60244"/>
                </a:cubicBezTo>
                <a:close/>
                <a:moveTo>
                  <a:pt x="67563" y="60156"/>
                </a:moveTo>
                <a:cubicBezTo>
                  <a:pt x="69202" y="60156"/>
                  <a:pt x="70032" y="58168"/>
                  <a:pt x="68874" y="57010"/>
                </a:cubicBezTo>
                <a:cubicBezTo>
                  <a:pt x="67716" y="55874"/>
                  <a:pt x="65727" y="56682"/>
                  <a:pt x="65727" y="58321"/>
                </a:cubicBezTo>
                <a:cubicBezTo>
                  <a:pt x="65727" y="59326"/>
                  <a:pt x="66558" y="60156"/>
                  <a:pt x="67563" y="60156"/>
                </a:cubicBezTo>
                <a:close/>
                <a:moveTo>
                  <a:pt x="62734" y="60047"/>
                </a:moveTo>
                <a:cubicBezTo>
                  <a:pt x="64285" y="60047"/>
                  <a:pt x="65050" y="58190"/>
                  <a:pt x="63957" y="57097"/>
                </a:cubicBezTo>
                <a:cubicBezTo>
                  <a:pt x="62887" y="56005"/>
                  <a:pt x="61008" y="56770"/>
                  <a:pt x="61008" y="58321"/>
                </a:cubicBezTo>
                <a:cubicBezTo>
                  <a:pt x="61008" y="59261"/>
                  <a:pt x="61794" y="60047"/>
                  <a:pt x="62734" y="60047"/>
                </a:cubicBezTo>
                <a:close/>
                <a:moveTo>
                  <a:pt x="57927" y="59916"/>
                </a:moveTo>
                <a:cubicBezTo>
                  <a:pt x="59347" y="59916"/>
                  <a:pt x="60068" y="58190"/>
                  <a:pt x="59063" y="57185"/>
                </a:cubicBezTo>
                <a:cubicBezTo>
                  <a:pt x="58036" y="56158"/>
                  <a:pt x="56310" y="56879"/>
                  <a:pt x="56310" y="58321"/>
                </a:cubicBezTo>
                <a:cubicBezTo>
                  <a:pt x="56310" y="59195"/>
                  <a:pt x="57031" y="59916"/>
                  <a:pt x="57927" y="59916"/>
                </a:cubicBezTo>
                <a:close/>
                <a:moveTo>
                  <a:pt x="53098" y="59785"/>
                </a:moveTo>
                <a:cubicBezTo>
                  <a:pt x="54409" y="59785"/>
                  <a:pt x="55064" y="58212"/>
                  <a:pt x="54146" y="57272"/>
                </a:cubicBezTo>
                <a:cubicBezTo>
                  <a:pt x="53207" y="56354"/>
                  <a:pt x="51612" y="57010"/>
                  <a:pt x="51612" y="58321"/>
                </a:cubicBezTo>
                <a:cubicBezTo>
                  <a:pt x="51612" y="59129"/>
                  <a:pt x="52289" y="59785"/>
                  <a:pt x="53098" y="59785"/>
                </a:cubicBezTo>
                <a:close/>
                <a:moveTo>
                  <a:pt x="48268" y="59676"/>
                </a:moveTo>
                <a:cubicBezTo>
                  <a:pt x="49470" y="59654"/>
                  <a:pt x="50060" y="58190"/>
                  <a:pt x="49208" y="57359"/>
                </a:cubicBezTo>
                <a:cubicBezTo>
                  <a:pt x="48356" y="56507"/>
                  <a:pt x="46914" y="57119"/>
                  <a:pt x="46892" y="58321"/>
                </a:cubicBezTo>
                <a:cubicBezTo>
                  <a:pt x="46914" y="59064"/>
                  <a:pt x="47526" y="59676"/>
                  <a:pt x="48268" y="59676"/>
                </a:cubicBezTo>
                <a:close/>
                <a:moveTo>
                  <a:pt x="43439" y="59545"/>
                </a:moveTo>
                <a:cubicBezTo>
                  <a:pt x="44532" y="59545"/>
                  <a:pt x="45078" y="58234"/>
                  <a:pt x="44313" y="57447"/>
                </a:cubicBezTo>
                <a:cubicBezTo>
                  <a:pt x="43549" y="56682"/>
                  <a:pt x="42238" y="57228"/>
                  <a:pt x="42216" y="58321"/>
                </a:cubicBezTo>
                <a:cubicBezTo>
                  <a:pt x="42216" y="58976"/>
                  <a:pt x="42762" y="59523"/>
                  <a:pt x="43439" y="59545"/>
                </a:cubicBezTo>
                <a:close/>
                <a:moveTo>
                  <a:pt x="38610" y="59392"/>
                </a:moveTo>
                <a:cubicBezTo>
                  <a:pt x="39572" y="59392"/>
                  <a:pt x="40053" y="58234"/>
                  <a:pt x="39375" y="57556"/>
                </a:cubicBezTo>
                <a:cubicBezTo>
                  <a:pt x="38698" y="56879"/>
                  <a:pt x="37540" y="57359"/>
                  <a:pt x="37540" y="58321"/>
                </a:cubicBezTo>
                <a:cubicBezTo>
                  <a:pt x="37540" y="58911"/>
                  <a:pt x="38020" y="59392"/>
                  <a:pt x="38610" y="59392"/>
                </a:cubicBezTo>
                <a:close/>
                <a:moveTo>
                  <a:pt x="33781" y="59261"/>
                </a:moveTo>
                <a:cubicBezTo>
                  <a:pt x="34634" y="59261"/>
                  <a:pt x="35049" y="58234"/>
                  <a:pt x="34459" y="57644"/>
                </a:cubicBezTo>
                <a:cubicBezTo>
                  <a:pt x="33869" y="57054"/>
                  <a:pt x="32864" y="57491"/>
                  <a:pt x="32864" y="58321"/>
                </a:cubicBezTo>
                <a:cubicBezTo>
                  <a:pt x="32864" y="58823"/>
                  <a:pt x="33279" y="59261"/>
                  <a:pt x="33781" y="59261"/>
                </a:cubicBezTo>
                <a:close/>
                <a:moveTo>
                  <a:pt x="28974" y="59129"/>
                </a:moveTo>
                <a:cubicBezTo>
                  <a:pt x="29673" y="59129"/>
                  <a:pt x="30045" y="58255"/>
                  <a:pt x="29542" y="57753"/>
                </a:cubicBezTo>
                <a:cubicBezTo>
                  <a:pt x="29018" y="57250"/>
                  <a:pt x="28166" y="57600"/>
                  <a:pt x="28166" y="58321"/>
                </a:cubicBezTo>
                <a:cubicBezTo>
                  <a:pt x="28166" y="58758"/>
                  <a:pt x="28515" y="59129"/>
                  <a:pt x="28974" y="59129"/>
                </a:cubicBezTo>
                <a:close/>
                <a:moveTo>
                  <a:pt x="24145" y="58976"/>
                </a:moveTo>
                <a:cubicBezTo>
                  <a:pt x="24713" y="58976"/>
                  <a:pt x="25019" y="58255"/>
                  <a:pt x="24604" y="57862"/>
                </a:cubicBezTo>
                <a:cubicBezTo>
                  <a:pt x="24189" y="57447"/>
                  <a:pt x="23490" y="57731"/>
                  <a:pt x="23490" y="58321"/>
                </a:cubicBezTo>
                <a:cubicBezTo>
                  <a:pt x="23490" y="58671"/>
                  <a:pt x="23774" y="58976"/>
                  <a:pt x="24145" y="58976"/>
                </a:cubicBezTo>
                <a:close/>
                <a:moveTo>
                  <a:pt x="19316" y="58845"/>
                </a:moveTo>
                <a:cubicBezTo>
                  <a:pt x="19775" y="58845"/>
                  <a:pt x="20015" y="58277"/>
                  <a:pt x="19688" y="57949"/>
                </a:cubicBezTo>
                <a:cubicBezTo>
                  <a:pt x="19360" y="57622"/>
                  <a:pt x="18792" y="57840"/>
                  <a:pt x="18792" y="58321"/>
                </a:cubicBezTo>
                <a:cubicBezTo>
                  <a:pt x="18792" y="58605"/>
                  <a:pt x="19032" y="58845"/>
                  <a:pt x="19316" y="58845"/>
                </a:cubicBezTo>
                <a:close/>
                <a:moveTo>
                  <a:pt x="14487" y="58714"/>
                </a:moveTo>
                <a:cubicBezTo>
                  <a:pt x="14837" y="58692"/>
                  <a:pt x="14990" y="58277"/>
                  <a:pt x="14749" y="58037"/>
                </a:cubicBezTo>
                <a:cubicBezTo>
                  <a:pt x="14509" y="57796"/>
                  <a:pt x="14094" y="57971"/>
                  <a:pt x="14094" y="58299"/>
                </a:cubicBezTo>
                <a:cubicBezTo>
                  <a:pt x="14094" y="58518"/>
                  <a:pt x="14269" y="58692"/>
                  <a:pt x="14487" y="58692"/>
                </a:cubicBezTo>
                <a:close/>
                <a:moveTo>
                  <a:pt x="9658" y="58561"/>
                </a:moveTo>
                <a:cubicBezTo>
                  <a:pt x="9877" y="58561"/>
                  <a:pt x="9986" y="58299"/>
                  <a:pt x="9833" y="58146"/>
                </a:cubicBezTo>
                <a:cubicBezTo>
                  <a:pt x="9680" y="57993"/>
                  <a:pt x="9418" y="58102"/>
                  <a:pt x="9418" y="58321"/>
                </a:cubicBezTo>
                <a:cubicBezTo>
                  <a:pt x="9418" y="58452"/>
                  <a:pt x="9527" y="58561"/>
                  <a:pt x="9658" y="58561"/>
                </a:cubicBezTo>
                <a:close/>
                <a:moveTo>
                  <a:pt x="4829" y="58430"/>
                </a:moveTo>
                <a:cubicBezTo>
                  <a:pt x="4895" y="58430"/>
                  <a:pt x="4938" y="58365"/>
                  <a:pt x="4938" y="58321"/>
                </a:cubicBezTo>
                <a:cubicBezTo>
                  <a:pt x="4938" y="58168"/>
                  <a:pt x="4720" y="58168"/>
                  <a:pt x="4720" y="58321"/>
                </a:cubicBezTo>
                <a:cubicBezTo>
                  <a:pt x="4720" y="58365"/>
                  <a:pt x="4785" y="58430"/>
                  <a:pt x="4829" y="58430"/>
                </a:cubicBezTo>
                <a:close/>
                <a:moveTo>
                  <a:pt x="149591" y="53579"/>
                </a:moveTo>
                <a:cubicBezTo>
                  <a:pt x="149656" y="53579"/>
                  <a:pt x="149700" y="53536"/>
                  <a:pt x="149700" y="53492"/>
                </a:cubicBezTo>
                <a:cubicBezTo>
                  <a:pt x="149700" y="53448"/>
                  <a:pt x="149656" y="53404"/>
                  <a:pt x="149591" y="53404"/>
                </a:cubicBezTo>
                <a:cubicBezTo>
                  <a:pt x="149547" y="53404"/>
                  <a:pt x="149503" y="53448"/>
                  <a:pt x="149503" y="53492"/>
                </a:cubicBezTo>
                <a:cubicBezTo>
                  <a:pt x="149503" y="53536"/>
                  <a:pt x="149547" y="53579"/>
                  <a:pt x="149591" y="53579"/>
                </a:cubicBezTo>
                <a:close/>
                <a:moveTo>
                  <a:pt x="144784" y="53710"/>
                </a:moveTo>
                <a:cubicBezTo>
                  <a:pt x="144980" y="53710"/>
                  <a:pt x="145090" y="53470"/>
                  <a:pt x="144937" y="53317"/>
                </a:cubicBezTo>
                <a:cubicBezTo>
                  <a:pt x="144784" y="53186"/>
                  <a:pt x="144543" y="53295"/>
                  <a:pt x="144543" y="53492"/>
                </a:cubicBezTo>
                <a:cubicBezTo>
                  <a:pt x="144543" y="53623"/>
                  <a:pt x="144653" y="53710"/>
                  <a:pt x="144784" y="53710"/>
                </a:cubicBezTo>
                <a:close/>
                <a:moveTo>
                  <a:pt x="139955" y="53863"/>
                </a:moveTo>
                <a:cubicBezTo>
                  <a:pt x="140282" y="53863"/>
                  <a:pt x="140457" y="53448"/>
                  <a:pt x="140217" y="53230"/>
                </a:cubicBezTo>
                <a:cubicBezTo>
                  <a:pt x="139976" y="52989"/>
                  <a:pt x="139561" y="53164"/>
                  <a:pt x="139583" y="53492"/>
                </a:cubicBezTo>
                <a:cubicBezTo>
                  <a:pt x="139583" y="53689"/>
                  <a:pt x="139736" y="53863"/>
                  <a:pt x="139955" y="53863"/>
                </a:cubicBezTo>
                <a:close/>
                <a:moveTo>
                  <a:pt x="135126" y="53994"/>
                </a:moveTo>
                <a:cubicBezTo>
                  <a:pt x="135584" y="53994"/>
                  <a:pt x="135803" y="53448"/>
                  <a:pt x="135475" y="53120"/>
                </a:cubicBezTo>
                <a:cubicBezTo>
                  <a:pt x="135147" y="52814"/>
                  <a:pt x="134601" y="53033"/>
                  <a:pt x="134623" y="53492"/>
                </a:cubicBezTo>
                <a:cubicBezTo>
                  <a:pt x="134623" y="53776"/>
                  <a:pt x="134841" y="53994"/>
                  <a:pt x="135126" y="53994"/>
                </a:cubicBezTo>
                <a:close/>
                <a:moveTo>
                  <a:pt x="130297" y="54126"/>
                </a:moveTo>
                <a:cubicBezTo>
                  <a:pt x="130865" y="54126"/>
                  <a:pt x="131171" y="53448"/>
                  <a:pt x="130755" y="53033"/>
                </a:cubicBezTo>
                <a:cubicBezTo>
                  <a:pt x="130340" y="52618"/>
                  <a:pt x="129663" y="52924"/>
                  <a:pt x="129663" y="53492"/>
                </a:cubicBezTo>
                <a:cubicBezTo>
                  <a:pt x="129663" y="53841"/>
                  <a:pt x="129947" y="54126"/>
                  <a:pt x="130297" y="54126"/>
                </a:cubicBezTo>
                <a:close/>
                <a:moveTo>
                  <a:pt x="125489" y="54257"/>
                </a:moveTo>
                <a:cubicBezTo>
                  <a:pt x="126189" y="54257"/>
                  <a:pt x="126538" y="53404"/>
                  <a:pt x="126036" y="52924"/>
                </a:cubicBezTo>
                <a:cubicBezTo>
                  <a:pt x="125555" y="52421"/>
                  <a:pt x="124703" y="52793"/>
                  <a:pt x="124725" y="53492"/>
                </a:cubicBezTo>
                <a:cubicBezTo>
                  <a:pt x="124725" y="53907"/>
                  <a:pt x="125052" y="54235"/>
                  <a:pt x="125489" y="54257"/>
                </a:cubicBezTo>
                <a:close/>
                <a:moveTo>
                  <a:pt x="120660" y="54388"/>
                </a:moveTo>
                <a:cubicBezTo>
                  <a:pt x="121469" y="54388"/>
                  <a:pt x="121884" y="53404"/>
                  <a:pt x="121294" y="52814"/>
                </a:cubicBezTo>
                <a:cubicBezTo>
                  <a:pt x="120726" y="52246"/>
                  <a:pt x="119743" y="52662"/>
                  <a:pt x="119743" y="53470"/>
                </a:cubicBezTo>
                <a:cubicBezTo>
                  <a:pt x="119743" y="53973"/>
                  <a:pt x="120158" y="54388"/>
                  <a:pt x="120660" y="54388"/>
                </a:cubicBezTo>
                <a:close/>
                <a:moveTo>
                  <a:pt x="115831" y="54519"/>
                </a:moveTo>
                <a:cubicBezTo>
                  <a:pt x="116749" y="54519"/>
                  <a:pt x="117230" y="53383"/>
                  <a:pt x="116574" y="52727"/>
                </a:cubicBezTo>
                <a:cubicBezTo>
                  <a:pt x="115919" y="52072"/>
                  <a:pt x="114782" y="52552"/>
                  <a:pt x="114782" y="53470"/>
                </a:cubicBezTo>
                <a:cubicBezTo>
                  <a:pt x="114782" y="54038"/>
                  <a:pt x="115263" y="54519"/>
                  <a:pt x="115831" y="54519"/>
                </a:cubicBezTo>
                <a:close/>
                <a:moveTo>
                  <a:pt x="111002" y="54650"/>
                </a:moveTo>
                <a:cubicBezTo>
                  <a:pt x="112051" y="54650"/>
                  <a:pt x="112575" y="53383"/>
                  <a:pt x="111833" y="52640"/>
                </a:cubicBezTo>
                <a:cubicBezTo>
                  <a:pt x="111090" y="51897"/>
                  <a:pt x="109822" y="52421"/>
                  <a:pt x="109822" y="53470"/>
                </a:cubicBezTo>
                <a:cubicBezTo>
                  <a:pt x="109822" y="54126"/>
                  <a:pt x="110347" y="54650"/>
                  <a:pt x="111002" y="54650"/>
                </a:cubicBezTo>
                <a:close/>
                <a:moveTo>
                  <a:pt x="106173" y="54781"/>
                </a:moveTo>
                <a:cubicBezTo>
                  <a:pt x="107331" y="54781"/>
                  <a:pt x="107921" y="53361"/>
                  <a:pt x="107091" y="52552"/>
                </a:cubicBezTo>
                <a:cubicBezTo>
                  <a:pt x="106282" y="51722"/>
                  <a:pt x="104884" y="52312"/>
                  <a:pt x="104884" y="53470"/>
                </a:cubicBezTo>
                <a:cubicBezTo>
                  <a:pt x="104884" y="54191"/>
                  <a:pt x="105452" y="54781"/>
                  <a:pt x="106173" y="54781"/>
                </a:cubicBezTo>
                <a:close/>
                <a:moveTo>
                  <a:pt x="101344" y="54890"/>
                </a:moveTo>
                <a:cubicBezTo>
                  <a:pt x="102612" y="54890"/>
                  <a:pt x="103245" y="53361"/>
                  <a:pt x="102349" y="52465"/>
                </a:cubicBezTo>
                <a:cubicBezTo>
                  <a:pt x="101453" y="51569"/>
                  <a:pt x="99924" y="52203"/>
                  <a:pt x="99924" y="53470"/>
                </a:cubicBezTo>
                <a:cubicBezTo>
                  <a:pt x="99924" y="54257"/>
                  <a:pt x="100558" y="54890"/>
                  <a:pt x="101344" y="54890"/>
                </a:cubicBezTo>
                <a:close/>
                <a:moveTo>
                  <a:pt x="96515" y="55021"/>
                </a:moveTo>
                <a:cubicBezTo>
                  <a:pt x="97892" y="55000"/>
                  <a:pt x="98591" y="53339"/>
                  <a:pt x="97608" y="52377"/>
                </a:cubicBezTo>
                <a:cubicBezTo>
                  <a:pt x="96646" y="51416"/>
                  <a:pt x="94986" y="52093"/>
                  <a:pt x="94986" y="53470"/>
                </a:cubicBezTo>
                <a:cubicBezTo>
                  <a:pt x="94986" y="54322"/>
                  <a:pt x="95685" y="55021"/>
                  <a:pt x="96515" y="55021"/>
                </a:cubicBezTo>
                <a:close/>
                <a:moveTo>
                  <a:pt x="91708" y="55109"/>
                </a:moveTo>
                <a:cubicBezTo>
                  <a:pt x="93150" y="55109"/>
                  <a:pt x="93893" y="53361"/>
                  <a:pt x="92866" y="52312"/>
                </a:cubicBezTo>
                <a:cubicBezTo>
                  <a:pt x="91817" y="51285"/>
                  <a:pt x="90069" y="52028"/>
                  <a:pt x="90069" y="53470"/>
                </a:cubicBezTo>
                <a:cubicBezTo>
                  <a:pt x="90069" y="54388"/>
                  <a:pt x="90790" y="55109"/>
                  <a:pt x="91708" y="55109"/>
                </a:cubicBezTo>
                <a:close/>
                <a:moveTo>
                  <a:pt x="86879" y="55218"/>
                </a:moveTo>
                <a:cubicBezTo>
                  <a:pt x="88430" y="55218"/>
                  <a:pt x="89195" y="53339"/>
                  <a:pt x="88103" y="52246"/>
                </a:cubicBezTo>
                <a:cubicBezTo>
                  <a:pt x="87010" y="51154"/>
                  <a:pt x="85131" y="51919"/>
                  <a:pt x="85131" y="53470"/>
                </a:cubicBezTo>
                <a:cubicBezTo>
                  <a:pt x="85131" y="54431"/>
                  <a:pt x="85917" y="55218"/>
                  <a:pt x="86879" y="55218"/>
                </a:cubicBezTo>
                <a:close/>
                <a:moveTo>
                  <a:pt x="82050" y="55262"/>
                </a:moveTo>
                <a:cubicBezTo>
                  <a:pt x="83645" y="55262"/>
                  <a:pt x="84453" y="53339"/>
                  <a:pt x="83317" y="52203"/>
                </a:cubicBezTo>
                <a:cubicBezTo>
                  <a:pt x="82181" y="51066"/>
                  <a:pt x="80258" y="51875"/>
                  <a:pt x="80258" y="53470"/>
                </a:cubicBezTo>
                <a:cubicBezTo>
                  <a:pt x="80258" y="54453"/>
                  <a:pt x="81067" y="55262"/>
                  <a:pt x="82050" y="55262"/>
                </a:cubicBezTo>
                <a:close/>
                <a:moveTo>
                  <a:pt x="77221" y="55284"/>
                </a:moveTo>
                <a:cubicBezTo>
                  <a:pt x="78838" y="55284"/>
                  <a:pt x="79668" y="53339"/>
                  <a:pt x="78510" y="52181"/>
                </a:cubicBezTo>
                <a:cubicBezTo>
                  <a:pt x="77374" y="51023"/>
                  <a:pt x="75407" y="51853"/>
                  <a:pt x="75407" y="53470"/>
                </a:cubicBezTo>
                <a:cubicBezTo>
                  <a:pt x="75407" y="54475"/>
                  <a:pt x="76216" y="55284"/>
                  <a:pt x="77221" y="55284"/>
                </a:cubicBezTo>
                <a:close/>
                <a:moveTo>
                  <a:pt x="72392" y="55262"/>
                </a:moveTo>
                <a:cubicBezTo>
                  <a:pt x="73987" y="55262"/>
                  <a:pt x="74795" y="53339"/>
                  <a:pt x="73659" y="52203"/>
                </a:cubicBezTo>
                <a:cubicBezTo>
                  <a:pt x="72523" y="51066"/>
                  <a:pt x="70600" y="51875"/>
                  <a:pt x="70600" y="53470"/>
                </a:cubicBezTo>
                <a:cubicBezTo>
                  <a:pt x="70600" y="54453"/>
                  <a:pt x="71409" y="55262"/>
                  <a:pt x="72392" y="55262"/>
                </a:cubicBezTo>
                <a:close/>
                <a:moveTo>
                  <a:pt x="67563" y="55196"/>
                </a:moveTo>
                <a:cubicBezTo>
                  <a:pt x="69114" y="55196"/>
                  <a:pt x="69879" y="53339"/>
                  <a:pt x="68786" y="52246"/>
                </a:cubicBezTo>
                <a:cubicBezTo>
                  <a:pt x="67694" y="51154"/>
                  <a:pt x="65837" y="51940"/>
                  <a:pt x="65837" y="53470"/>
                </a:cubicBezTo>
                <a:cubicBezTo>
                  <a:pt x="65837" y="54431"/>
                  <a:pt x="66623" y="55196"/>
                  <a:pt x="67563" y="55196"/>
                </a:cubicBezTo>
                <a:close/>
                <a:moveTo>
                  <a:pt x="62734" y="55109"/>
                </a:moveTo>
                <a:cubicBezTo>
                  <a:pt x="64198" y="55109"/>
                  <a:pt x="64941" y="53339"/>
                  <a:pt x="63914" y="52312"/>
                </a:cubicBezTo>
                <a:cubicBezTo>
                  <a:pt x="62865" y="51263"/>
                  <a:pt x="61095" y="52006"/>
                  <a:pt x="61095" y="53470"/>
                </a:cubicBezTo>
                <a:cubicBezTo>
                  <a:pt x="61095" y="54366"/>
                  <a:pt x="61838" y="55109"/>
                  <a:pt x="62734" y="55109"/>
                </a:cubicBezTo>
                <a:close/>
                <a:moveTo>
                  <a:pt x="57927" y="55000"/>
                </a:moveTo>
                <a:cubicBezTo>
                  <a:pt x="59281" y="55021"/>
                  <a:pt x="59981" y="53361"/>
                  <a:pt x="59019" y="52377"/>
                </a:cubicBezTo>
                <a:cubicBezTo>
                  <a:pt x="58036" y="51416"/>
                  <a:pt x="56375" y="52093"/>
                  <a:pt x="56375" y="53470"/>
                </a:cubicBezTo>
                <a:cubicBezTo>
                  <a:pt x="56375" y="54322"/>
                  <a:pt x="57074" y="55000"/>
                  <a:pt x="57927" y="55000"/>
                </a:cubicBezTo>
                <a:close/>
                <a:moveTo>
                  <a:pt x="53098" y="54890"/>
                </a:moveTo>
                <a:cubicBezTo>
                  <a:pt x="54365" y="54890"/>
                  <a:pt x="54999" y="53361"/>
                  <a:pt x="54103" y="52465"/>
                </a:cubicBezTo>
                <a:cubicBezTo>
                  <a:pt x="53207" y="51569"/>
                  <a:pt x="51677" y="52203"/>
                  <a:pt x="51677" y="53470"/>
                </a:cubicBezTo>
                <a:cubicBezTo>
                  <a:pt x="51677" y="54257"/>
                  <a:pt x="52311" y="54890"/>
                  <a:pt x="53098" y="54890"/>
                </a:cubicBezTo>
                <a:close/>
                <a:moveTo>
                  <a:pt x="48268" y="54803"/>
                </a:moveTo>
                <a:cubicBezTo>
                  <a:pt x="49427" y="54803"/>
                  <a:pt x="50017" y="53404"/>
                  <a:pt x="49186" y="52574"/>
                </a:cubicBezTo>
                <a:cubicBezTo>
                  <a:pt x="48378" y="51766"/>
                  <a:pt x="46979" y="52334"/>
                  <a:pt x="46979" y="53492"/>
                </a:cubicBezTo>
                <a:cubicBezTo>
                  <a:pt x="46979" y="54213"/>
                  <a:pt x="47547" y="54803"/>
                  <a:pt x="48268" y="54803"/>
                </a:cubicBezTo>
                <a:close/>
                <a:moveTo>
                  <a:pt x="43439" y="54650"/>
                </a:moveTo>
                <a:cubicBezTo>
                  <a:pt x="44488" y="54650"/>
                  <a:pt x="44991" y="53404"/>
                  <a:pt x="44270" y="52662"/>
                </a:cubicBezTo>
                <a:cubicBezTo>
                  <a:pt x="43527" y="51940"/>
                  <a:pt x="42281" y="52465"/>
                  <a:pt x="42281" y="53492"/>
                </a:cubicBezTo>
                <a:cubicBezTo>
                  <a:pt x="42281" y="54147"/>
                  <a:pt x="42806" y="54650"/>
                  <a:pt x="43439" y="54650"/>
                </a:cubicBezTo>
                <a:close/>
                <a:moveTo>
                  <a:pt x="38610" y="54519"/>
                </a:moveTo>
                <a:cubicBezTo>
                  <a:pt x="39528" y="54519"/>
                  <a:pt x="39987" y="53404"/>
                  <a:pt x="39353" y="52771"/>
                </a:cubicBezTo>
                <a:cubicBezTo>
                  <a:pt x="38698" y="52115"/>
                  <a:pt x="37583" y="52574"/>
                  <a:pt x="37583" y="53492"/>
                </a:cubicBezTo>
                <a:cubicBezTo>
                  <a:pt x="37583" y="54060"/>
                  <a:pt x="38042" y="54519"/>
                  <a:pt x="38610" y="54519"/>
                </a:cubicBezTo>
                <a:close/>
                <a:moveTo>
                  <a:pt x="33803" y="54388"/>
                </a:moveTo>
                <a:cubicBezTo>
                  <a:pt x="34590" y="54388"/>
                  <a:pt x="35005" y="53426"/>
                  <a:pt x="34437" y="52858"/>
                </a:cubicBezTo>
                <a:cubicBezTo>
                  <a:pt x="33869" y="52290"/>
                  <a:pt x="32886" y="52683"/>
                  <a:pt x="32907" y="53492"/>
                </a:cubicBezTo>
                <a:cubicBezTo>
                  <a:pt x="32886" y="53994"/>
                  <a:pt x="33301" y="54388"/>
                  <a:pt x="33803" y="54388"/>
                </a:cubicBezTo>
                <a:close/>
                <a:moveTo>
                  <a:pt x="28974" y="54257"/>
                </a:moveTo>
                <a:cubicBezTo>
                  <a:pt x="29652" y="54257"/>
                  <a:pt x="30001" y="53426"/>
                  <a:pt x="29499" y="52946"/>
                </a:cubicBezTo>
                <a:cubicBezTo>
                  <a:pt x="29018" y="52465"/>
                  <a:pt x="28209" y="52814"/>
                  <a:pt x="28209" y="53492"/>
                </a:cubicBezTo>
                <a:cubicBezTo>
                  <a:pt x="28209" y="53907"/>
                  <a:pt x="28537" y="54257"/>
                  <a:pt x="28974" y="54257"/>
                </a:cubicBezTo>
                <a:close/>
                <a:moveTo>
                  <a:pt x="24145" y="54126"/>
                </a:moveTo>
                <a:cubicBezTo>
                  <a:pt x="24713" y="54126"/>
                  <a:pt x="24997" y="53426"/>
                  <a:pt x="24582" y="53033"/>
                </a:cubicBezTo>
                <a:cubicBezTo>
                  <a:pt x="24189" y="52640"/>
                  <a:pt x="23511" y="52924"/>
                  <a:pt x="23511" y="53492"/>
                </a:cubicBezTo>
                <a:cubicBezTo>
                  <a:pt x="23511" y="53841"/>
                  <a:pt x="23796" y="54126"/>
                  <a:pt x="24145" y="54126"/>
                </a:cubicBezTo>
                <a:close/>
                <a:moveTo>
                  <a:pt x="19316" y="53973"/>
                </a:moveTo>
                <a:cubicBezTo>
                  <a:pt x="19753" y="53973"/>
                  <a:pt x="19972" y="53448"/>
                  <a:pt x="19666" y="53120"/>
                </a:cubicBezTo>
                <a:cubicBezTo>
                  <a:pt x="19360" y="52814"/>
                  <a:pt x="18814" y="53033"/>
                  <a:pt x="18814" y="53492"/>
                </a:cubicBezTo>
                <a:cubicBezTo>
                  <a:pt x="18814" y="53754"/>
                  <a:pt x="19032" y="53973"/>
                  <a:pt x="19316" y="53973"/>
                </a:cubicBezTo>
                <a:close/>
                <a:moveTo>
                  <a:pt x="14487" y="53841"/>
                </a:moveTo>
                <a:cubicBezTo>
                  <a:pt x="14815" y="53841"/>
                  <a:pt x="14968" y="53448"/>
                  <a:pt x="14749" y="53230"/>
                </a:cubicBezTo>
                <a:cubicBezTo>
                  <a:pt x="14509" y="52989"/>
                  <a:pt x="14116" y="53164"/>
                  <a:pt x="14137" y="53492"/>
                </a:cubicBezTo>
                <a:cubicBezTo>
                  <a:pt x="14137" y="53689"/>
                  <a:pt x="14290" y="53841"/>
                  <a:pt x="14487" y="53841"/>
                </a:cubicBezTo>
                <a:close/>
                <a:moveTo>
                  <a:pt x="9658" y="53710"/>
                </a:moveTo>
                <a:cubicBezTo>
                  <a:pt x="9855" y="53710"/>
                  <a:pt x="9964" y="53470"/>
                  <a:pt x="9811" y="53339"/>
                </a:cubicBezTo>
                <a:cubicBezTo>
                  <a:pt x="9680" y="53186"/>
                  <a:pt x="9440" y="53295"/>
                  <a:pt x="9461" y="53492"/>
                </a:cubicBezTo>
                <a:cubicBezTo>
                  <a:pt x="9440" y="53601"/>
                  <a:pt x="9549" y="53710"/>
                  <a:pt x="9658" y="53710"/>
                </a:cubicBezTo>
                <a:close/>
                <a:moveTo>
                  <a:pt x="4829" y="53579"/>
                </a:moveTo>
                <a:cubicBezTo>
                  <a:pt x="4938" y="53579"/>
                  <a:pt x="4938" y="53383"/>
                  <a:pt x="4829" y="53404"/>
                </a:cubicBezTo>
                <a:cubicBezTo>
                  <a:pt x="4742" y="53426"/>
                  <a:pt x="4742" y="53557"/>
                  <a:pt x="4829" y="53579"/>
                </a:cubicBezTo>
                <a:close/>
                <a:moveTo>
                  <a:pt x="149591" y="48728"/>
                </a:moveTo>
                <a:cubicBezTo>
                  <a:pt x="149700" y="48728"/>
                  <a:pt x="149525" y="48554"/>
                  <a:pt x="149525" y="48663"/>
                </a:cubicBezTo>
                <a:cubicBezTo>
                  <a:pt x="149525" y="48707"/>
                  <a:pt x="149569" y="48728"/>
                  <a:pt x="149591" y="48728"/>
                </a:cubicBezTo>
                <a:close/>
                <a:moveTo>
                  <a:pt x="144784" y="48859"/>
                </a:moveTo>
                <a:cubicBezTo>
                  <a:pt x="144958" y="48859"/>
                  <a:pt x="145046" y="48641"/>
                  <a:pt x="144915" y="48510"/>
                </a:cubicBezTo>
                <a:cubicBezTo>
                  <a:pt x="144784" y="48401"/>
                  <a:pt x="144565" y="48488"/>
                  <a:pt x="144565" y="48663"/>
                </a:cubicBezTo>
                <a:cubicBezTo>
                  <a:pt x="144565" y="48772"/>
                  <a:pt x="144653" y="48859"/>
                  <a:pt x="144784" y="48859"/>
                </a:cubicBezTo>
                <a:close/>
                <a:moveTo>
                  <a:pt x="139955" y="48991"/>
                </a:moveTo>
                <a:cubicBezTo>
                  <a:pt x="140239" y="48991"/>
                  <a:pt x="140392" y="48641"/>
                  <a:pt x="140195" y="48422"/>
                </a:cubicBezTo>
                <a:cubicBezTo>
                  <a:pt x="139976" y="48204"/>
                  <a:pt x="139605" y="48357"/>
                  <a:pt x="139605" y="48663"/>
                </a:cubicBezTo>
                <a:cubicBezTo>
                  <a:pt x="139605" y="48838"/>
                  <a:pt x="139758" y="48991"/>
                  <a:pt x="139955" y="48991"/>
                </a:cubicBezTo>
                <a:close/>
                <a:moveTo>
                  <a:pt x="135126" y="49122"/>
                </a:moveTo>
                <a:cubicBezTo>
                  <a:pt x="135541" y="49122"/>
                  <a:pt x="135759" y="48619"/>
                  <a:pt x="135453" y="48335"/>
                </a:cubicBezTo>
                <a:cubicBezTo>
                  <a:pt x="135169" y="48029"/>
                  <a:pt x="134645" y="48248"/>
                  <a:pt x="134645" y="48663"/>
                </a:cubicBezTo>
                <a:cubicBezTo>
                  <a:pt x="134645" y="48925"/>
                  <a:pt x="134863" y="49122"/>
                  <a:pt x="135126" y="49122"/>
                </a:cubicBezTo>
                <a:close/>
                <a:moveTo>
                  <a:pt x="130297" y="49275"/>
                </a:moveTo>
                <a:cubicBezTo>
                  <a:pt x="130843" y="49253"/>
                  <a:pt x="131105" y="48619"/>
                  <a:pt x="130734" y="48226"/>
                </a:cubicBezTo>
                <a:cubicBezTo>
                  <a:pt x="130340" y="47854"/>
                  <a:pt x="129685" y="48117"/>
                  <a:pt x="129685" y="48663"/>
                </a:cubicBezTo>
                <a:cubicBezTo>
                  <a:pt x="129685" y="48991"/>
                  <a:pt x="129969" y="49275"/>
                  <a:pt x="130297" y="49275"/>
                </a:cubicBezTo>
                <a:close/>
                <a:moveTo>
                  <a:pt x="125467" y="49384"/>
                </a:moveTo>
                <a:cubicBezTo>
                  <a:pt x="126123" y="49384"/>
                  <a:pt x="126429" y="48597"/>
                  <a:pt x="125992" y="48138"/>
                </a:cubicBezTo>
                <a:cubicBezTo>
                  <a:pt x="125533" y="47701"/>
                  <a:pt x="124746" y="48007"/>
                  <a:pt x="124746" y="48663"/>
                </a:cubicBezTo>
                <a:cubicBezTo>
                  <a:pt x="124746" y="49056"/>
                  <a:pt x="125074" y="49384"/>
                  <a:pt x="125467" y="49384"/>
                </a:cubicBezTo>
                <a:close/>
                <a:moveTo>
                  <a:pt x="120638" y="49515"/>
                </a:moveTo>
                <a:cubicBezTo>
                  <a:pt x="121403" y="49515"/>
                  <a:pt x="121797" y="48597"/>
                  <a:pt x="121250" y="48051"/>
                </a:cubicBezTo>
                <a:cubicBezTo>
                  <a:pt x="120704" y="47505"/>
                  <a:pt x="119786" y="47898"/>
                  <a:pt x="119786" y="48663"/>
                </a:cubicBezTo>
                <a:cubicBezTo>
                  <a:pt x="119786" y="49144"/>
                  <a:pt x="120180" y="49515"/>
                  <a:pt x="120638" y="49515"/>
                </a:cubicBezTo>
                <a:close/>
                <a:moveTo>
                  <a:pt x="115831" y="49646"/>
                </a:moveTo>
                <a:cubicBezTo>
                  <a:pt x="116705" y="49646"/>
                  <a:pt x="117142" y="48575"/>
                  <a:pt x="116530" y="47964"/>
                </a:cubicBezTo>
                <a:cubicBezTo>
                  <a:pt x="115897" y="47330"/>
                  <a:pt x="114826" y="47767"/>
                  <a:pt x="114826" y="48663"/>
                </a:cubicBezTo>
                <a:cubicBezTo>
                  <a:pt x="114826" y="49209"/>
                  <a:pt x="115263" y="49646"/>
                  <a:pt x="115831" y="49646"/>
                </a:cubicBezTo>
                <a:close/>
                <a:moveTo>
                  <a:pt x="111002" y="49777"/>
                </a:moveTo>
                <a:cubicBezTo>
                  <a:pt x="111986" y="49777"/>
                  <a:pt x="112488" y="48575"/>
                  <a:pt x="111789" y="47876"/>
                </a:cubicBezTo>
                <a:cubicBezTo>
                  <a:pt x="111090" y="47177"/>
                  <a:pt x="109888" y="47680"/>
                  <a:pt x="109888" y="48663"/>
                </a:cubicBezTo>
                <a:cubicBezTo>
                  <a:pt x="109888" y="49275"/>
                  <a:pt x="110390" y="49777"/>
                  <a:pt x="111002" y="49777"/>
                </a:cubicBezTo>
                <a:close/>
                <a:moveTo>
                  <a:pt x="106173" y="49886"/>
                </a:moveTo>
                <a:cubicBezTo>
                  <a:pt x="107266" y="49886"/>
                  <a:pt x="107812" y="48575"/>
                  <a:pt x="107047" y="47789"/>
                </a:cubicBezTo>
                <a:cubicBezTo>
                  <a:pt x="106261" y="47024"/>
                  <a:pt x="104928" y="47570"/>
                  <a:pt x="104928" y="48663"/>
                </a:cubicBezTo>
                <a:cubicBezTo>
                  <a:pt x="104928" y="49340"/>
                  <a:pt x="105496" y="49886"/>
                  <a:pt x="106173" y="49886"/>
                </a:cubicBezTo>
                <a:close/>
                <a:moveTo>
                  <a:pt x="101344" y="50018"/>
                </a:moveTo>
                <a:cubicBezTo>
                  <a:pt x="102546" y="50018"/>
                  <a:pt x="103158" y="48554"/>
                  <a:pt x="102306" y="47701"/>
                </a:cubicBezTo>
                <a:cubicBezTo>
                  <a:pt x="101453" y="46849"/>
                  <a:pt x="99989" y="47461"/>
                  <a:pt x="99989" y="48663"/>
                </a:cubicBezTo>
                <a:cubicBezTo>
                  <a:pt x="99989" y="49406"/>
                  <a:pt x="100601" y="50018"/>
                  <a:pt x="101344" y="50018"/>
                </a:cubicBezTo>
                <a:close/>
                <a:moveTo>
                  <a:pt x="96515" y="50105"/>
                </a:moveTo>
                <a:cubicBezTo>
                  <a:pt x="97804" y="50105"/>
                  <a:pt x="98460" y="48554"/>
                  <a:pt x="97542" y="47636"/>
                </a:cubicBezTo>
                <a:cubicBezTo>
                  <a:pt x="96624" y="46718"/>
                  <a:pt x="95073" y="47374"/>
                  <a:pt x="95073" y="48663"/>
                </a:cubicBezTo>
                <a:cubicBezTo>
                  <a:pt x="95073" y="49449"/>
                  <a:pt x="95729" y="50105"/>
                  <a:pt x="96515" y="50105"/>
                </a:cubicBezTo>
                <a:close/>
                <a:moveTo>
                  <a:pt x="91686" y="50192"/>
                </a:moveTo>
                <a:cubicBezTo>
                  <a:pt x="93063" y="50192"/>
                  <a:pt x="93762" y="48532"/>
                  <a:pt x="92779" y="47570"/>
                </a:cubicBezTo>
                <a:cubicBezTo>
                  <a:pt x="91817" y="46609"/>
                  <a:pt x="90157" y="47286"/>
                  <a:pt x="90157" y="48663"/>
                </a:cubicBezTo>
                <a:cubicBezTo>
                  <a:pt x="90157" y="49515"/>
                  <a:pt x="90834" y="50192"/>
                  <a:pt x="91686" y="50192"/>
                </a:cubicBezTo>
                <a:close/>
                <a:moveTo>
                  <a:pt x="86857" y="50280"/>
                </a:moveTo>
                <a:cubicBezTo>
                  <a:pt x="88299" y="50280"/>
                  <a:pt x="89020" y="48532"/>
                  <a:pt x="88015" y="47505"/>
                </a:cubicBezTo>
                <a:cubicBezTo>
                  <a:pt x="86988" y="46500"/>
                  <a:pt x="85240" y="47221"/>
                  <a:pt x="85240" y="48663"/>
                </a:cubicBezTo>
                <a:cubicBezTo>
                  <a:pt x="85240" y="49559"/>
                  <a:pt x="85961" y="50280"/>
                  <a:pt x="86857" y="50280"/>
                </a:cubicBezTo>
                <a:close/>
                <a:moveTo>
                  <a:pt x="82028" y="50323"/>
                </a:moveTo>
                <a:cubicBezTo>
                  <a:pt x="83514" y="50323"/>
                  <a:pt x="84257" y="48532"/>
                  <a:pt x="83208" y="47483"/>
                </a:cubicBezTo>
                <a:cubicBezTo>
                  <a:pt x="82181" y="46434"/>
                  <a:pt x="80389" y="47177"/>
                  <a:pt x="80389" y="48663"/>
                </a:cubicBezTo>
                <a:cubicBezTo>
                  <a:pt x="80389" y="49581"/>
                  <a:pt x="81132" y="50323"/>
                  <a:pt x="82028" y="50323"/>
                </a:cubicBezTo>
                <a:close/>
                <a:moveTo>
                  <a:pt x="77221" y="50345"/>
                </a:moveTo>
                <a:cubicBezTo>
                  <a:pt x="78707" y="50345"/>
                  <a:pt x="79450" y="48532"/>
                  <a:pt x="78401" y="47483"/>
                </a:cubicBezTo>
                <a:cubicBezTo>
                  <a:pt x="77352" y="46412"/>
                  <a:pt x="75538" y="47177"/>
                  <a:pt x="75538" y="48663"/>
                </a:cubicBezTo>
                <a:cubicBezTo>
                  <a:pt x="75538" y="49581"/>
                  <a:pt x="76281" y="50323"/>
                  <a:pt x="77221" y="50345"/>
                </a:cubicBezTo>
                <a:close/>
                <a:moveTo>
                  <a:pt x="72392" y="50323"/>
                </a:moveTo>
                <a:cubicBezTo>
                  <a:pt x="73878" y="50323"/>
                  <a:pt x="74599" y="48532"/>
                  <a:pt x="73572" y="47483"/>
                </a:cubicBezTo>
                <a:cubicBezTo>
                  <a:pt x="72523" y="46434"/>
                  <a:pt x="70731" y="47177"/>
                  <a:pt x="70731" y="48663"/>
                </a:cubicBezTo>
                <a:cubicBezTo>
                  <a:pt x="70731" y="49581"/>
                  <a:pt x="71474" y="50323"/>
                  <a:pt x="72392" y="50323"/>
                </a:cubicBezTo>
                <a:close/>
                <a:moveTo>
                  <a:pt x="67563" y="50258"/>
                </a:moveTo>
                <a:cubicBezTo>
                  <a:pt x="68983" y="50258"/>
                  <a:pt x="69704" y="48532"/>
                  <a:pt x="68699" y="47527"/>
                </a:cubicBezTo>
                <a:cubicBezTo>
                  <a:pt x="67694" y="46521"/>
                  <a:pt x="65946" y="47221"/>
                  <a:pt x="65946" y="48663"/>
                </a:cubicBezTo>
                <a:cubicBezTo>
                  <a:pt x="65946" y="49537"/>
                  <a:pt x="66667" y="50258"/>
                  <a:pt x="67563" y="50258"/>
                </a:cubicBezTo>
                <a:close/>
                <a:moveTo>
                  <a:pt x="62734" y="50192"/>
                </a:moveTo>
                <a:cubicBezTo>
                  <a:pt x="64110" y="50192"/>
                  <a:pt x="64810" y="48554"/>
                  <a:pt x="63826" y="47570"/>
                </a:cubicBezTo>
                <a:cubicBezTo>
                  <a:pt x="62865" y="46609"/>
                  <a:pt x="61204" y="47286"/>
                  <a:pt x="61204" y="48663"/>
                </a:cubicBezTo>
                <a:cubicBezTo>
                  <a:pt x="61204" y="49515"/>
                  <a:pt x="61882" y="50192"/>
                  <a:pt x="62734" y="50192"/>
                </a:cubicBezTo>
                <a:close/>
                <a:moveTo>
                  <a:pt x="57905" y="50105"/>
                </a:moveTo>
                <a:cubicBezTo>
                  <a:pt x="59194" y="50105"/>
                  <a:pt x="59849" y="48554"/>
                  <a:pt x="58932" y="47636"/>
                </a:cubicBezTo>
                <a:cubicBezTo>
                  <a:pt x="58036" y="46718"/>
                  <a:pt x="56463" y="47374"/>
                  <a:pt x="56463" y="48663"/>
                </a:cubicBezTo>
                <a:cubicBezTo>
                  <a:pt x="56463" y="49449"/>
                  <a:pt x="57118" y="50105"/>
                  <a:pt x="57905" y="50105"/>
                </a:cubicBezTo>
                <a:close/>
                <a:moveTo>
                  <a:pt x="53076" y="49996"/>
                </a:moveTo>
                <a:cubicBezTo>
                  <a:pt x="54277" y="49996"/>
                  <a:pt x="54867" y="48554"/>
                  <a:pt x="54037" y="47723"/>
                </a:cubicBezTo>
                <a:cubicBezTo>
                  <a:pt x="53185" y="46871"/>
                  <a:pt x="51743" y="47461"/>
                  <a:pt x="51743" y="48663"/>
                </a:cubicBezTo>
                <a:cubicBezTo>
                  <a:pt x="51743" y="49406"/>
                  <a:pt x="52355" y="49996"/>
                  <a:pt x="53076" y="49996"/>
                </a:cubicBezTo>
                <a:close/>
                <a:moveTo>
                  <a:pt x="48268" y="49886"/>
                </a:moveTo>
                <a:cubicBezTo>
                  <a:pt x="49361" y="49886"/>
                  <a:pt x="49907" y="48575"/>
                  <a:pt x="49121" y="47789"/>
                </a:cubicBezTo>
                <a:cubicBezTo>
                  <a:pt x="48356" y="47024"/>
                  <a:pt x="47045" y="47570"/>
                  <a:pt x="47045" y="48663"/>
                </a:cubicBezTo>
                <a:cubicBezTo>
                  <a:pt x="47045" y="49340"/>
                  <a:pt x="47591" y="49886"/>
                  <a:pt x="48268" y="49886"/>
                </a:cubicBezTo>
                <a:close/>
                <a:moveTo>
                  <a:pt x="43439" y="49755"/>
                </a:moveTo>
                <a:cubicBezTo>
                  <a:pt x="44423" y="49755"/>
                  <a:pt x="44903" y="48575"/>
                  <a:pt x="44204" y="47898"/>
                </a:cubicBezTo>
                <a:cubicBezTo>
                  <a:pt x="43527" y="47199"/>
                  <a:pt x="42347" y="47701"/>
                  <a:pt x="42347" y="48663"/>
                </a:cubicBezTo>
                <a:cubicBezTo>
                  <a:pt x="42347" y="49275"/>
                  <a:pt x="42849" y="49755"/>
                  <a:pt x="43439" y="49755"/>
                </a:cubicBezTo>
                <a:close/>
                <a:moveTo>
                  <a:pt x="38610" y="49646"/>
                </a:moveTo>
                <a:cubicBezTo>
                  <a:pt x="39484" y="49646"/>
                  <a:pt x="39921" y="48597"/>
                  <a:pt x="39310" y="47964"/>
                </a:cubicBezTo>
                <a:cubicBezTo>
                  <a:pt x="38698" y="47352"/>
                  <a:pt x="37649" y="47789"/>
                  <a:pt x="37627" y="48663"/>
                </a:cubicBezTo>
                <a:cubicBezTo>
                  <a:pt x="37627" y="49209"/>
                  <a:pt x="38064" y="49646"/>
                  <a:pt x="38610" y="49646"/>
                </a:cubicBezTo>
                <a:close/>
                <a:moveTo>
                  <a:pt x="33781" y="49515"/>
                </a:moveTo>
                <a:cubicBezTo>
                  <a:pt x="34546" y="49515"/>
                  <a:pt x="34918" y="48597"/>
                  <a:pt x="34393" y="48073"/>
                </a:cubicBezTo>
                <a:cubicBezTo>
                  <a:pt x="33847" y="47527"/>
                  <a:pt x="32951" y="47898"/>
                  <a:pt x="32951" y="48663"/>
                </a:cubicBezTo>
                <a:cubicBezTo>
                  <a:pt x="32951" y="49122"/>
                  <a:pt x="33323" y="49515"/>
                  <a:pt x="33781" y="49515"/>
                </a:cubicBezTo>
                <a:close/>
                <a:moveTo>
                  <a:pt x="28974" y="49384"/>
                </a:moveTo>
                <a:cubicBezTo>
                  <a:pt x="29608" y="49384"/>
                  <a:pt x="29936" y="48597"/>
                  <a:pt x="29477" y="48138"/>
                </a:cubicBezTo>
                <a:cubicBezTo>
                  <a:pt x="29018" y="47701"/>
                  <a:pt x="28231" y="48007"/>
                  <a:pt x="28231" y="48663"/>
                </a:cubicBezTo>
                <a:cubicBezTo>
                  <a:pt x="28231" y="49056"/>
                  <a:pt x="28559" y="49384"/>
                  <a:pt x="28974" y="49384"/>
                </a:cubicBezTo>
                <a:close/>
                <a:moveTo>
                  <a:pt x="24145" y="49253"/>
                </a:moveTo>
                <a:cubicBezTo>
                  <a:pt x="24670" y="49253"/>
                  <a:pt x="24932" y="48619"/>
                  <a:pt x="24560" y="48248"/>
                </a:cubicBezTo>
                <a:cubicBezTo>
                  <a:pt x="24189" y="47876"/>
                  <a:pt x="23555" y="48138"/>
                  <a:pt x="23555" y="48663"/>
                </a:cubicBezTo>
                <a:cubicBezTo>
                  <a:pt x="23555" y="48991"/>
                  <a:pt x="23817" y="49253"/>
                  <a:pt x="24145" y="49253"/>
                </a:cubicBezTo>
                <a:close/>
                <a:moveTo>
                  <a:pt x="19316" y="49122"/>
                </a:moveTo>
                <a:cubicBezTo>
                  <a:pt x="19731" y="49122"/>
                  <a:pt x="19928" y="48619"/>
                  <a:pt x="19644" y="48335"/>
                </a:cubicBezTo>
                <a:cubicBezTo>
                  <a:pt x="19360" y="48051"/>
                  <a:pt x="18857" y="48248"/>
                  <a:pt x="18857" y="48663"/>
                </a:cubicBezTo>
                <a:cubicBezTo>
                  <a:pt x="18857" y="48903"/>
                  <a:pt x="19054" y="49122"/>
                  <a:pt x="19316" y="49122"/>
                </a:cubicBezTo>
                <a:close/>
                <a:moveTo>
                  <a:pt x="14487" y="48991"/>
                </a:moveTo>
                <a:cubicBezTo>
                  <a:pt x="14771" y="48991"/>
                  <a:pt x="14924" y="48641"/>
                  <a:pt x="14727" y="48444"/>
                </a:cubicBezTo>
                <a:cubicBezTo>
                  <a:pt x="14509" y="48226"/>
                  <a:pt x="14159" y="48379"/>
                  <a:pt x="14159" y="48663"/>
                </a:cubicBezTo>
                <a:cubicBezTo>
                  <a:pt x="14159" y="48838"/>
                  <a:pt x="14312" y="48991"/>
                  <a:pt x="14487" y="48991"/>
                </a:cubicBezTo>
                <a:close/>
                <a:moveTo>
                  <a:pt x="9658" y="48859"/>
                </a:moveTo>
                <a:cubicBezTo>
                  <a:pt x="9833" y="48859"/>
                  <a:pt x="9920" y="48641"/>
                  <a:pt x="9789" y="48532"/>
                </a:cubicBezTo>
                <a:cubicBezTo>
                  <a:pt x="9680" y="48401"/>
                  <a:pt x="9483" y="48488"/>
                  <a:pt x="9483" y="48663"/>
                </a:cubicBezTo>
                <a:cubicBezTo>
                  <a:pt x="9483" y="48772"/>
                  <a:pt x="9549" y="48838"/>
                  <a:pt x="9658" y="48859"/>
                </a:cubicBezTo>
                <a:close/>
                <a:moveTo>
                  <a:pt x="4829" y="48707"/>
                </a:moveTo>
                <a:cubicBezTo>
                  <a:pt x="4916" y="48707"/>
                  <a:pt x="4785" y="48575"/>
                  <a:pt x="4785" y="48663"/>
                </a:cubicBezTo>
                <a:cubicBezTo>
                  <a:pt x="4785" y="48685"/>
                  <a:pt x="4807" y="48707"/>
                  <a:pt x="4829" y="48707"/>
                </a:cubicBezTo>
                <a:close/>
                <a:moveTo>
                  <a:pt x="149591" y="43856"/>
                </a:moveTo>
                <a:cubicBezTo>
                  <a:pt x="149635" y="43856"/>
                  <a:pt x="149635" y="43812"/>
                  <a:pt x="149591" y="43812"/>
                </a:cubicBezTo>
                <a:cubicBezTo>
                  <a:pt x="149569" y="43812"/>
                  <a:pt x="149569" y="43856"/>
                  <a:pt x="149591" y="43856"/>
                </a:cubicBezTo>
                <a:close/>
                <a:moveTo>
                  <a:pt x="144784" y="43987"/>
                </a:moveTo>
                <a:cubicBezTo>
                  <a:pt x="144849" y="43987"/>
                  <a:pt x="144915" y="43921"/>
                  <a:pt x="144915" y="43834"/>
                </a:cubicBezTo>
                <a:cubicBezTo>
                  <a:pt x="144915" y="43637"/>
                  <a:pt x="144631" y="43637"/>
                  <a:pt x="144631" y="43834"/>
                </a:cubicBezTo>
                <a:cubicBezTo>
                  <a:pt x="144631" y="43921"/>
                  <a:pt x="144696" y="43987"/>
                  <a:pt x="144784" y="43987"/>
                </a:cubicBezTo>
                <a:close/>
                <a:moveTo>
                  <a:pt x="139955" y="44118"/>
                </a:moveTo>
                <a:cubicBezTo>
                  <a:pt x="140195" y="44118"/>
                  <a:pt x="140304" y="43834"/>
                  <a:pt x="140151" y="43659"/>
                </a:cubicBezTo>
                <a:cubicBezTo>
                  <a:pt x="139976" y="43484"/>
                  <a:pt x="139671" y="43593"/>
                  <a:pt x="139671" y="43856"/>
                </a:cubicBezTo>
                <a:cubicBezTo>
                  <a:pt x="139671" y="43987"/>
                  <a:pt x="139802" y="44118"/>
                  <a:pt x="139955" y="44118"/>
                </a:cubicBezTo>
                <a:close/>
                <a:moveTo>
                  <a:pt x="135126" y="44249"/>
                </a:moveTo>
                <a:cubicBezTo>
                  <a:pt x="135497" y="44249"/>
                  <a:pt x="135672" y="43812"/>
                  <a:pt x="135410" y="43550"/>
                </a:cubicBezTo>
                <a:cubicBezTo>
                  <a:pt x="135147" y="43288"/>
                  <a:pt x="134710" y="43462"/>
                  <a:pt x="134710" y="43834"/>
                </a:cubicBezTo>
                <a:cubicBezTo>
                  <a:pt x="134710" y="44074"/>
                  <a:pt x="134885" y="44249"/>
                  <a:pt x="135126" y="44249"/>
                </a:cubicBezTo>
                <a:close/>
                <a:moveTo>
                  <a:pt x="130297" y="44380"/>
                </a:moveTo>
                <a:cubicBezTo>
                  <a:pt x="130777" y="44380"/>
                  <a:pt x="131018" y="43790"/>
                  <a:pt x="130690" y="43462"/>
                </a:cubicBezTo>
                <a:cubicBezTo>
                  <a:pt x="130340" y="43113"/>
                  <a:pt x="129750" y="43353"/>
                  <a:pt x="129750" y="43834"/>
                </a:cubicBezTo>
                <a:cubicBezTo>
                  <a:pt x="129750" y="44140"/>
                  <a:pt x="129991" y="44380"/>
                  <a:pt x="130297" y="44380"/>
                </a:cubicBezTo>
                <a:close/>
                <a:moveTo>
                  <a:pt x="125467" y="44511"/>
                </a:moveTo>
                <a:cubicBezTo>
                  <a:pt x="126057" y="44511"/>
                  <a:pt x="126363" y="43790"/>
                  <a:pt x="125948" y="43353"/>
                </a:cubicBezTo>
                <a:cubicBezTo>
                  <a:pt x="125511" y="42938"/>
                  <a:pt x="124812" y="43244"/>
                  <a:pt x="124812" y="43834"/>
                </a:cubicBezTo>
                <a:cubicBezTo>
                  <a:pt x="124812" y="44205"/>
                  <a:pt x="125096" y="44511"/>
                  <a:pt x="125467" y="44511"/>
                </a:cubicBezTo>
                <a:close/>
                <a:moveTo>
                  <a:pt x="120638" y="44642"/>
                </a:moveTo>
                <a:cubicBezTo>
                  <a:pt x="121360" y="44642"/>
                  <a:pt x="121709" y="43768"/>
                  <a:pt x="121207" y="43266"/>
                </a:cubicBezTo>
                <a:cubicBezTo>
                  <a:pt x="120704" y="42763"/>
                  <a:pt x="119852" y="43113"/>
                  <a:pt x="119852" y="43834"/>
                </a:cubicBezTo>
                <a:cubicBezTo>
                  <a:pt x="119852" y="44271"/>
                  <a:pt x="120201" y="44642"/>
                  <a:pt x="120638" y="44642"/>
                </a:cubicBezTo>
                <a:close/>
                <a:moveTo>
                  <a:pt x="115831" y="44752"/>
                </a:moveTo>
                <a:cubicBezTo>
                  <a:pt x="116640" y="44752"/>
                  <a:pt x="117033" y="43768"/>
                  <a:pt x="116465" y="43200"/>
                </a:cubicBezTo>
                <a:cubicBezTo>
                  <a:pt x="115897" y="42610"/>
                  <a:pt x="114914" y="43025"/>
                  <a:pt x="114914" y="43834"/>
                </a:cubicBezTo>
                <a:cubicBezTo>
                  <a:pt x="114914" y="44336"/>
                  <a:pt x="115307" y="44752"/>
                  <a:pt x="115831" y="44752"/>
                </a:cubicBezTo>
                <a:close/>
                <a:moveTo>
                  <a:pt x="111002" y="44861"/>
                </a:moveTo>
                <a:cubicBezTo>
                  <a:pt x="111920" y="44861"/>
                  <a:pt x="112379" y="43746"/>
                  <a:pt x="111723" y="43113"/>
                </a:cubicBezTo>
                <a:cubicBezTo>
                  <a:pt x="111068" y="42457"/>
                  <a:pt x="109975" y="42916"/>
                  <a:pt x="109975" y="43834"/>
                </a:cubicBezTo>
                <a:cubicBezTo>
                  <a:pt x="109975" y="44402"/>
                  <a:pt x="110434" y="44861"/>
                  <a:pt x="111002" y="44861"/>
                </a:cubicBezTo>
                <a:close/>
                <a:moveTo>
                  <a:pt x="106173" y="44992"/>
                </a:moveTo>
                <a:cubicBezTo>
                  <a:pt x="107200" y="44992"/>
                  <a:pt x="107703" y="43746"/>
                  <a:pt x="106982" y="43025"/>
                </a:cubicBezTo>
                <a:cubicBezTo>
                  <a:pt x="106261" y="42304"/>
                  <a:pt x="105015" y="42807"/>
                  <a:pt x="105015" y="43834"/>
                </a:cubicBezTo>
                <a:cubicBezTo>
                  <a:pt x="105015" y="44467"/>
                  <a:pt x="105540" y="44992"/>
                  <a:pt x="106173" y="44992"/>
                </a:cubicBezTo>
                <a:close/>
                <a:moveTo>
                  <a:pt x="101344" y="45101"/>
                </a:moveTo>
                <a:cubicBezTo>
                  <a:pt x="102459" y="45101"/>
                  <a:pt x="103027" y="43746"/>
                  <a:pt x="102240" y="42938"/>
                </a:cubicBezTo>
                <a:cubicBezTo>
                  <a:pt x="101432" y="42151"/>
                  <a:pt x="100077" y="42719"/>
                  <a:pt x="100077" y="43834"/>
                </a:cubicBezTo>
                <a:cubicBezTo>
                  <a:pt x="100077" y="44533"/>
                  <a:pt x="100645" y="45101"/>
                  <a:pt x="101344" y="45101"/>
                </a:cubicBezTo>
                <a:close/>
                <a:moveTo>
                  <a:pt x="96515" y="45167"/>
                </a:moveTo>
                <a:cubicBezTo>
                  <a:pt x="97717" y="45167"/>
                  <a:pt x="98307" y="43725"/>
                  <a:pt x="97455" y="42894"/>
                </a:cubicBezTo>
                <a:cubicBezTo>
                  <a:pt x="96624" y="42042"/>
                  <a:pt x="95182" y="42654"/>
                  <a:pt x="95182" y="43834"/>
                </a:cubicBezTo>
                <a:cubicBezTo>
                  <a:pt x="95182" y="44577"/>
                  <a:pt x="95772" y="45167"/>
                  <a:pt x="96515" y="45167"/>
                </a:cubicBezTo>
                <a:close/>
                <a:moveTo>
                  <a:pt x="91686" y="45254"/>
                </a:moveTo>
                <a:cubicBezTo>
                  <a:pt x="92953" y="45254"/>
                  <a:pt x="93587" y="43725"/>
                  <a:pt x="92691" y="42829"/>
                </a:cubicBezTo>
                <a:cubicBezTo>
                  <a:pt x="91795" y="41933"/>
                  <a:pt x="90266" y="42566"/>
                  <a:pt x="90266" y="43834"/>
                </a:cubicBezTo>
                <a:cubicBezTo>
                  <a:pt x="90266" y="44620"/>
                  <a:pt x="90899" y="45254"/>
                  <a:pt x="91686" y="45254"/>
                </a:cubicBezTo>
                <a:close/>
                <a:moveTo>
                  <a:pt x="86857" y="45320"/>
                </a:moveTo>
                <a:cubicBezTo>
                  <a:pt x="88190" y="45320"/>
                  <a:pt x="88845" y="43725"/>
                  <a:pt x="87928" y="42785"/>
                </a:cubicBezTo>
                <a:cubicBezTo>
                  <a:pt x="86988" y="41845"/>
                  <a:pt x="85393" y="42523"/>
                  <a:pt x="85371" y="43834"/>
                </a:cubicBezTo>
                <a:cubicBezTo>
                  <a:pt x="85393" y="44664"/>
                  <a:pt x="86049" y="45320"/>
                  <a:pt x="86857" y="45320"/>
                </a:cubicBezTo>
                <a:close/>
                <a:moveTo>
                  <a:pt x="82028" y="45363"/>
                </a:moveTo>
                <a:cubicBezTo>
                  <a:pt x="83405" y="45363"/>
                  <a:pt x="84082" y="43725"/>
                  <a:pt x="83121" y="42763"/>
                </a:cubicBezTo>
                <a:cubicBezTo>
                  <a:pt x="82159" y="41802"/>
                  <a:pt x="80520" y="42479"/>
                  <a:pt x="80520" y="43834"/>
                </a:cubicBezTo>
                <a:cubicBezTo>
                  <a:pt x="80520" y="44686"/>
                  <a:pt x="81198" y="45363"/>
                  <a:pt x="82028" y="45363"/>
                </a:cubicBezTo>
                <a:close/>
                <a:moveTo>
                  <a:pt x="77221" y="45385"/>
                </a:moveTo>
                <a:cubicBezTo>
                  <a:pt x="78576" y="45385"/>
                  <a:pt x="79275" y="43725"/>
                  <a:pt x="78292" y="42741"/>
                </a:cubicBezTo>
                <a:cubicBezTo>
                  <a:pt x="77330" y="41780"/>
                  <a:pt x="75669" y="42457"/>
                  <a:pt x="75669" y="43834"/>
                </a:cubicBezTo>
                <a:cubicBezTo>
                  <a:pt x="75669" y="44686"/>
                  <a:pt x="76369" y="45385"/>
                  <a:pt x="77221" y="45385"/>
                </a:cubicBezTo>
                <a:close/>
                <a:moveTo>
                  <a:pt x="72392" y="45363"/>
                </a:moveTo>
                <a:cubicBezTo>
                  <a:pt x="73747" y="45363"/>
                  <a:pt x="74424" y="43725"/>
                  <a:pt x="73463" y="42763"/>
                </a:cubicBezTo>
                <a:cubicBezTo>
                  <a:pt x="72501" y="41802"/>
                  <a:pt x="70862" y="42479"/>
                  <a:pt x="70862" y="43834"/>
                </a:cubicBezTo>
                <a:cubicBezTo>
                  <a:pt x="70862" y="44686"/>
                  <a:pt x="71540" y="45363"/>
                  <a:pt x="72392" y="45363"/>
                </a:cubicBezTo>
                <a:close/>
                <a:moveTo>
                  <a:pt x="67563" y="45298"/>
                </a:moveTo>
                <a:cubicBezTo>
                  <a:pt x="68874" y="45298"/>
                  <a:pt x="69529" y="43725"/>
                  <a:pt x="68612" y="42785"/>
                </a:cubicBezTo>
                <a:cubicBezTo>
                  <a:pt x="67672" y="41867"/>
                  <a:pt x="66099" y="42523"/>
                  <a:pt x="66099" y="43834"/>
                </a:cubicBezTo>
                <a:cubicBezTo>
                  <a:pt x="66099" y="44642"/>
                  <a:pt x="66754" y="45298"/>
                  <a:pt x="67563" y="45298"/>
                </a:cubicBezTo>
                <a:close/>
                <a:moveTo>
                  <a:pt x="62734" y="45254"/>
                </a:moveTo>
                <a:cubicBezTo>
                  <a:pt x="64001" y="45254"/>
                  <a:pt x="64635" y="43725"/>
                  <a:pt x="63739" y="42829"/>
                </a:cubicBezTo>
                <a:cubicBezTo>
                  <a:pt x="62843" y="41933"/>
                  <a:pt x="61313" y="42566"/>
                  <a:pt x="61313" y="43834"/>
                </a:cubicBezTo>
                <a:cubicBezTo>
                  <a:pt x="61313" y="44620"/>
                  <a:pt x="61947" y="45254"/>
                  <a:pt x="62734" y="45254"/>
                </a:cubicBezTo>
                <a:close/>
                <a:moveTo>
                  <a:pt x="57905" y="45167"/>
                </a:moveTo>
                <a:cubicBezTo>
                  <a:pt x="59107" y="45167"/>
                  <a:pt x="59696" y="43725"/>
                  <a:pt x="58866" y="42894"/>
                </a:cubicBezTo>
                <a:cubicBezTo>
                  <a:pt x="58014" y="42042"/>
                  <a:pt x="56572" y="42654"/>
                  <a:pt x="56572" y="43834"/>
                </a:cubicBezTo>
                <a:cubicBezTo>
                  <a:pt x="56572" y="44577"/>
                  <a:pt x="57162" y="45167"/>
                  <a:pt x="57905" y="45167"/>
                </a:cubicBezTo>
                <a:close/>
                <a:moveTo>
                  <a:pt x="53076" y="45079"/>
                </a:moveTo>
                <a:cubicBezTo>
                  <a:pt x="54190" y="45079"/>
                  <a:pt x="54758" y="43746"/>
                  <a:pt x="53972" y="42960"/>
                </a:cubicBezTo>
                <a:cubicBezTo>
                  <a:pt x="53185" y="42173"/>
                  <a:pt x="51830" y="42719"/>
                  <a:pt x="51830" y="43834"/>
                </a:cubicBezTo>
                <a:cubicBezTo>
                  <a:pt x="51830" y="44533"/>
                  <a:pt x="52398" y="45079"/>
                  <a:pt x="53076" y="45079"/>
                </a:cubicBezTo>
                <a:close/>
                <a:moveTo>
                  <a:pt x="48268" y="44970"/>
                </a:moveTo>
                <a:cubicBezTo>
                  <a:pt x="49274" y="44970"/>
                  <a:pt x="49776" y="43746"/>
                  <a:pt x="49055" y="43025"/>
                </a:cubicBezTo>
                <a:cubicBezTo>
                  <a:pt x="48334" y="42326"/>
                  <a:pt x="47132" y="42829"/>
                  <a:pt x="47110" y="43834"/>
                </a:cubicBezTo>
                <a:cubicBezTo>
                  <a:pt x="47110" y="44467"/>
                  <a:pt x="47635" y="44970"/>
                  <a:pt x="48268" y="44970"/>
                </a:cubicBezTo>
                <a:close/>
                <a:moveTo>
                  <a:pt x="43439" y="44861"/>
                </a:moveTo>
                <a:cubicBezTo>
                  <a:pt x="44335" y="44861"/>
                  <a:pt x="44794" y="43768"/>
                  <a:pt x="44161" y="43113"/>
                </a:cubicBezTo>
                <a:cubicBezTo>
                  <a:pt x="43505" y="42479"/>
                  <a:pt x="42412" y="42938"/>
                  <a:pt x="42412" y="43834"/>
                </a:cubicBezTo>
                <a:cubicBezTo>
                  <a:pt x="42412" y="44402"/>
                  <a:pt x="42871" y="44861"/>
                  <a:pt x="43439" y="44861"/>
                </a:cubicBezTo>
                <a:close/>
                <a:moveTo>
                  <a:pt x="38610" y="44752"/>
                </a:moveTo>
                <a:cubicBezTo>
                  <a:pt x="39419" y="44752"/>
                  <a:pt x="39834" y="43768"/>
                  <a:pt x="39244" y="43200"/>
                </a:cubicBezTo>
                <a:cubicBezTo>
                  <a:pt x="38676" y="42610"/>
                  <a:pt x="37693" y="43025"/>
                  <a:pt x="37693" y="43834"/>
                </a:cubicBezTo>
                <a:cubicBezTo>
                  <a:pt x="37693" y="44336"/>
                  <a:pt x="38108" y="44752"/>
                  <a:pt x="38610" y="44752"/>
                </a:cubicBezTo>
                <a:close/>
                <a:moveTo>
                  <a:pt x="33781" y="44620"/>
                </a:moveTo>
                <a:cubicBezTo>
                  <a:pt x="34481" y="44620"/>
                  <a:pt x="34830" y="43768"/>
                  <a:pt x="34350" y="43288"/>
                </a:cubicBezTo>
                <a:cubicBezTo>
                  <a:pt x="33847" y="42785"/>
                  <a:pt x="32995" y="43135"/>
                  <a:pt x="32995" y="43834"/>
                </a:cubicBezTo>
                <a:cubicBezTo>
                  <a:pt x="32995" y="44271"/>
                  <a:pt x="33344" y="44620"/>
                  <a:pt x="33781" y="44620"/>
                </a:cubicBezTo>
                <a:close/>
                <a:moveTo>
                  <a:pt x="28952" y="44489"/>
                </a:moveTo>
                <a:cubicBezTo>
                  <a:pt x="29542" y="44489"/>
                  <a:pt x="29826" y="43790"/>
                  <a:pt x="29411" y="43375"/>
                </a:cubicBezTo>
                <a:cubicBezTo>
                  <a:pt x="29018" y="42960"/>
                  <a:pt x="28297" y="43244"/>
                  <a:pt x="28297" y="43834"/>
                </a:cubicBezTo>
                <a:cubicBezTo>
                  <a:pt x="28297" y="44205"/>
                  <a:pt x="28603" y="44489"/>
                  <a:pt x="28952" y="44489"/>
                </a:cubicBezTo>
                <a:close/>
                <a:moveTo>
                  <a:pt x="24123" y="44380"/>
                </a:moveTo>
                <a:cubicBezTo>
                  <a:pt x="24626" y="44380"/>
                  <a:pt x="24866" y="43790"/>
                  <a:pt x="24517" y="43440"/>
                </a:cubicBezTo>
                <a:cubicBezTo>
                  <a:pt x="24167" y="43091"/>
                  <a:pt x="23577" y="43331"/>
                  <a:pt x="23577" y="43834"/>
                </a:cubicBezTo>
                <a:cubicBezTo>
                  <a:pt x="23577" y="44118"/>
                  <a:pt x="23839" y="44380"/>
                  <a:pt x="24123" y="44380"/>
                </a:cubicBezTo>
                <a:close/>
                <a:moveTo>
                  <a:pt x="19294" y="44227"/>
                </a:moveTo>
                <a:cubicBezTo>
                  <a:pt x="19666" y="44227"/>
                  <a:pt x="19841" y="43812"/>
                  <a:pt x="19578" y="43550"/>
                </a:cubicBezTo>
                <a:cubicBezTo>
                  <a:pt x="19338" y="43309"/>
                  <a:pt x="18901" y="43484"/>
                  <a:pt x="18901" y="43834"/>
                </a:cubicBezTo>
                <a:cubicBezTo>
                  <a:pt x="18901" y="44052"/>
                  <a:pt x="19076" y="44227"/>
                  <a:pt x="19294" y="44227"/>
                </a:cubicBezTo>
                <a:close/>
                <a:moveTo>
                  <a:pt x="14487" y="44096"/>
                </a:moveTo>
                <a:cubicBezTo>
                  <a:pt x="14727" y="44096"/>
                  <a:pt x="14837" y="43812"/>
                  <a:pt x="14684" y="43637"/>
                </a:cubicBezTo>
                <a:cubicBezTo>
                  <a:pt x="14509" y="43462"/>
                  <a:pt x="14203" y="43593"/>
                  <a:pt x="14203" y="43834"/>
                </a:cubicBezTo>
                <a:cubicBezTo>
                  <a:pt x="14203" y="43987"/>
                  <a:pt x="14334" y="44096"/>
                  <a:pt x="14487" y="44096"/>
                </a:cubicBezTo>
                <a:close/>
                <a:moveTo>
                  <a:pt x="9658" y="43987"/>
                </a:moveTo>
                <a:cubicBezTo>
                  <a:pt x="9724" y="43987"/>
                  <a:pt x="9811" y="43921"/>
                  <a:pt x="9811" y="43834"/>
                </a:cubicBezTo>
                <a:cubicBezTo>
                  <a:pt x="9811" y="43615"/>
                  <a:pt x="9418" y="43987"/>
                  <a:pt x="9658" y="43987"/>
                </a:cubicBezTo>
                <a:close/>
                <a:moveTo>
                  <a:pt x="4829" y="43877"/>
                </a:moveTo>
                <a:cubicBezTo>
                  <a:pt x="4873" y="43877"/>
                  <a:pt x="4873" y="43812"/>
                  <a:pt x="4829" y="43812"/>
                </a:cubicBezTo>
                <a:cubicBezTo>
                  <a:pt x="4807" y="43812"/>
                  <a:pt x="4807" y="43877"/>
                  <a:pt x="4829" y="43877"/>
                </a:cubicBezTo>
                <a:close/>
                <a:moveTo>
                  <a:pt x="149591" y="39027"/>
                </a:moveTo>
                <a:cubicBezTo>
                  <a:pt x="149613" y="39027"/>
                  <a:pt x="149613" y="39005"/>
                  <a:pt x="149591" y="39005"/>
                </a:cubicBezTo>
                <a:cubicBezTo>
                  <a:pt x="149591" y="39005"/>
                  <a:pt x="149591" y="39027"/>
                  <a:pt x="149591" y="39027"/>
                </a:cubicBezTo>
                <a:close/>
                <a:moveTo>
                  <a:pt x="144784" y="39114"/>
                </a:moveTo>
                <a:cubicBezTo>
                  <a:pt x="144937" y="39114"/>
                  <a:pt x="144674" y="38852"/>
                  <a:pt x="144674" y="39027"/>
                </a:cubicBezTo>
                <a:cubicBezTo>
                  <a:pt x="144674" y="39070"/>
                  <a:pt x="144718" y="39114"/>
                  <a:pt x="144784" y="39114"/>
                </a:cubicBezTo>
                <a:close/>
                <a:moveTo>
                  <a:pt x="139955" y="39245"/>
                </a:moveTo>
                <a:cubicBezTo>
                  <a:pt x="140064" y="39245"/>
                  <a:pt x="140173" y="39136"/>
                  <a:pt x="140173" y="39005"/>
                </a:cubicBezTo>
                <a:cubicBezTo>
                  <a:pt x="140173" y="38721"/>
                  <a:pt x="139714" y="38721"/>
                  <a:pt x="139714" y="39005"/>
                </a:cubicBezTo>
                <a:cubicBezTo>
                  <a:pt x="139714" y="39136"/>
                  <a:pt x="139823" y="39245"/>
                  <a:pt x="139955" y="39245"/>
                </a:cubicBezTo>
                <a:close/>
                <a:moveTo>
                  <a:pt x="135126" y="39376"/>
                </a:moveTo>
                <a:cubicBezTo>
                  <a:pt x="135453" y="39376"/>
                  <a:pt x="135606" y="38983"/>
                  <a:pt x="135366" y="38764"/>
                </a:cubicBezTo>
                <a:cubicBezTo>
                  <a:pt x="135147" y="38524"/>
                  <a:pt x="134754" y="38699"/>
                  <a:pt x="134754" y="39005"/>
                </a:cubicBezTo>
                <a:cubicBezTo>
                  <a:pt x="134754" y="39223"/>
                  <a:pt x="134929" y="39376"/>
                  <a:pt x="135126" y="39376"/>
                </a:cubicBezTo>
                <a:close/>
                <a:moveTo>
                  <a:pt x="130297" y="39485"/>
                </a:moveTo>
                <a:cubicBezTo>
                  <a:pt x="130734" y="39485"/>
                  <a:pt x="130930" y="38983"/>
                  <a:pt x="130646" y="38677"/>
                </a:cubicBezTo>
                <a:cubicBezTo>
                  <a:pt x="130340" y="38371"/>
                  <a:pt x="129816" y="38590"/>
                  <a:pt x="129816" y="39005"/>
                </a:cubicBezTo>
                <a:cubicBezTo>
                  <a:pt x="129816" y="39289"/>
                  <a:pt x="130034" y="39485"/>
                  <a:pt x="130297" y="39485"/>
                </a:cubicBezTo>
                <a:close/>
                <a:moveTo>
                  <a:pt x="125467" y="39617"/>
                </a:moveTo>
                <a:cubicBezTo>
                  <a:pt x="126014" y="39617"/>
                  <a:pt x="126276" y="38961"/>
                  <a:pt x="125905" y="38590"/>
                </a:cubicBezTo>
                <a:cubicBezTo>
                  <a:pt x="125511" y="38218"/>
                  <a:pt x="124878" y="38480"/>
                  <a:pt x="124878" y="39005"/>
                </a:cubicBezTo>
                <a:cubicBezTo>
                  <a:pt x="124878" y="39354"/>
                  <a:pt x="125140" y="39617"/>
                  <a:pt x="125467" y="39617"/>
                </a:cubicBezTo>
                <a:close/>
                <a:moveTo>
                  <a:pt x="120638" y="39748"/>
                </a:moveTo>
                <a:cubicBezTo>
                  <a:pt x="121294" y="39748"/>
                  <a:pt x="121622" y="38961"/>
                  <a:pt x="121163" y="38502"/>
                </a:cubicBezTo>
                <a:cubicBezTo>
                  <a:pt x="120704" y="38043"/>
                  <a:pt x="119917" y="38371"/>
                  <a:pt x="119917" y="39005"/>
                </a:cubicBezTo>
                <a:cubicBezTo>
                  <a:pt x="119917" y="39420"/>
                  <a:pt x="120245" y="39748"/>
                  <a:pt x="120638" y="39748"/>
                </a:cubicBezTo>
                <a:close/>
                <a:moveTo>
                  <a:pt x="115831" y="39857"/>
                </a:moveTo>
                <a:cubicBezTo>
                  <a:pt x="116574" y="39857"/>
                  <a:pt x="116946" y="38961"/>
                  <a:pt x="116421" y="38415"/>
                </a:cubicBezTo>
                <a:cubicBezTo>
                  <a:pt x="115875" y="37890"/>
                  <a:pt x="114979" y="38262"/>
                  <a:pt x="114979" y="39005"/>
                </a:cubicBezTo>
                <a:cubicBezTo>
                  <a:pt x="114979" y="39485"/>
                  <a:pt x="115351" y="39857"/>
                  <a:pt x="115831" y="39857"/>
                </a:cubicBezTo>
                <a:close/>
                <a:moveTo>
                  <a:pt x="111002" y="39966"/>
                </a:moveTo>
                <a:cubicBezTo>
                  <a:pt x="111833" y="39966"/>
                  <a:pt x="112270" y="38939"/>
                  <a:pt x="111658" y="38349"/>
                </a:cubicBezTo>
                <a:cubicBezTo>
                  <a:pt x="111068" y="37737"/>
                  <a:pt x="110041" y="38174"/>
                  <a:pt x="110041" y="39005"/>
                </a:cubicBezTo>
                <a:cubicBezTo>
                  <a:pt x="110041" y="39551"/>
                  <a:pt x="110478" y="39966"/>
                  <a:pt x="111002" y="39966"/>
                </a:cubicBezTo>
                <a:close/>
                <a:moveTo>
                  <a:pt x="106173" y="40054"/>
                </a:moveTo>
                <a:cubicBezTo>
                  <a:pt x="107091" y="40054"/>
                  <a:pt x="107572" y="38939"/>
                  <a:pt x="106916" y="38284"/>
                </a:cubicBezTo>
                <a:cubicBezTo>
                  <a:pt x="106239" y="37628"/>
                  <a:pt x="105124" y="38087"/>
                  <a:pt x="105124" y="39005"/>
                </a:cubicBezTo>
                <a:cubicBezTo>
                  <a:pt x="105124" y="39595"/>
                  <a:pt x="105583" y="40054"/>
                  <a:pt x="106173" y="40054"/>
                </a:cubicBezTo>
                <a:close/>
                <a:moveTo>
                  <a:pt x="101344" y="40163"/>
                </a:moveTo>
                <a:cubicBezTo>
                  <a:pt x="102371" y="40163"/>
                  <a:pt x="102874" y="38917"/>
                  <a:pt x="102153" y="38196"/>
                </a:cubicBezTo>
                <a:cubicBezTo>
                  <a:pt x="101432" y="37475"/>
                  <a:pt x="100186" y="38000"/>
                  <a:pt x="100186" y="39005"/>
                </a:cubicBezTo>
                <a:cubicBezTo>
                  <a:pt x="100186" y="39660"/>
                  <a:pt x="100710" y="40163"/>
                  <a:pt x="101344" y="40163"/>
                </a:cubicBezTo>
                <a:close/>
                <a:moveTo>
                  <a:pt x="96515" y="40250"/>
                </a:moveTo>
                <a:cubicBezTo>
                  <a:pt x="97608" y="40250"/>
                  <a:pt x="98154" y="38917"/>
                  <a:pt x="97389" y="38153"/>
                </a:cubicBezTo>
                <a:cubicBezTo>
                  <a:pt x="96603" y="37366"/>
                  <a:pt x="95291" y="37912"/>
                  <a:pt x="95291" y="39005"/>
                </a:cubicBezTo>
                <a:cubicBezTo>
                  <a:pt x="95291" y="39704"/>
                  <a:pt x="95838" y="40250"/>
                  <a:pt x="96515" y="40250"/>
                </a:cubicBezTo>
                <a:close/>
                <a:moveTo>
                  <a:pt x="91686" y="40316"/>
                </a:moveTo>
                <a:cubicBezTo>
                  <a:pt x="92844" y="40316"/>
                  <a:pt x="93434" y="38917"/>
                  <a:pt x="92604" y="38087"/>
                </a:cubicBezTo>
                <a:cubicBezTo>
                  <a:pt x="91795" y="37279"/>
                  <a:pt x="90397" y="37847"/>
                  <a:pt x="90397" y="39005"/>
                </a:cubicBezTo>
                <a:cubicBezTo>
                  <a:pt x="90397" y="39726"/>
                  <a:pt x="90965" y="40316"/>
                  <a:pt x="91686" y="40316"/>
                </a:cubicBezTo>
                <a:close/>
                <a:moveTo>
                  <a:pt x="86857" y="40359"/>
                </a:moveTo>
                <a:cubicBezTo>
                  <a:pt x="88081" y="40359"/>
                  <a:pt x="88671" y="38917"/>
                  <a:pt x="87819" y="38065"/>
                </a:cubicBezTo>
                <a:cubicBezTo>
                  <a:pt x="86966" y="37213"/>
                  <a:pt x="85502" y="37803"/>
                  <a:pt x="85502" y="39005"/>
                </a:cubicBezTo>
                <a:cubicBezTo>
                  <a:pt x="85524" y="39770"/>
                  <a:pt x="86114" y="40359"/>
                  <a:pt x="86857" y="40359"/>
                </a:cubicBezTo>
                <a:close/>
                <a:moveTo>
                  <a:pt x="82028" y="40403"/>
                </a:moveTo>
                <a:cubicBezTo>
                  <a:pt x="83252" y="40403"/>
                  <a:pt x="83864" y="38939"/>
                  <a:pt x="83011" y="38065"/>
                </a:cubicBezTo>
                <a:cubicBezTo>
                  <a:pt x="82159" y="37213"/>
                  <a:pt x="80695" y="37803"/>
                  <a:pt x="80673" y="39005"/>
                </a:cubicBezTo>
                <a:cubicBezTo>
                  <a:pt x="80673" y="39770"/>
                  <a:pt x="81285" y="40403"/>
                  <a:pt x="82028" y="40403"/>
                </a:cubicBezTo>
                <a:close/>
                <a:moveTo>
                  <a:pt x="77221" y="40403"/>
                </a:moveTo>
                <a:cubicBezTo>
                  <a:pt x="78444" y="40403"/>
                  <a:pt x="79078" y="38895"/>
                  <a:pt x="78204" y="38021"/>
                </a:cubicBezTo>
                <a:cubicBezTo>
                  <a:pt x="77330" y="37147"/>
                  <a:pt x="75822" y="37759"/>
                  <a:pt x="75822" y="39005"/>
                </a:cubicBezTo>
                <a:cubicBezTo>
                  <a:pt x="75822" y="39770"/>
                  <a:pt x="76434" y="40403"/>
                  <a:pt x="77221" y="40403"/>
                </a:cubicBezTo>
                <a:close/>
                <a:moveTo>
                  <a:pt x="72392" y="40403"/>
                </a:moveTo>
                <a:cubicBezTo>
                  <a:pt x="73594" y="40403"/>
                  <a:pt x="74205" y="38939"/>
                  <a:pt x="73353" y="38065"/>
                </a:cubicBezTo>
                <a:cubicBezTo>
                  <a:pt x="72501" y="37213"/>
                  <a:pt x="71037" y="37803"/>
                  <a:pt x="71015" y="39005"/>
                </a:cubicBezTo>
                <a:cubicBezTo>
                  <a:pt x="71015" y="39770"/>
                  <a:pt x="71627" y="40403"/>
                  <a:pt x="72392" y="40403"/>
                </a:cubicBezTo>
                <a:close/>
                <a:moveTo>
                  <a:pt x="67563" y="40359"/>
                </a:moveTo>
                <a:cubicBezTo>
                  <a:pt x="68765" y="40359"/>
                  <a:pt x="69376" y="38917"/>
                  <a:pt x="68524" y="38065"/>
                </a:cubicBezTo>
                <a:cubicBezTo>
                  <a:pt x="67672" y="37213"/>
                  <a:pt x="66208" y="37803"/>
                  <a:pt x="66208" y="39005"/>
                </a:cubicBezTo>
                <a:cubicBezTo>
                  <a:pt x="66208" y="39770"/>
                  <a:pt x="66820" y="40359"/>
                  <a:pt x="67563" y="40359"/>
                </a:cubicBezTo>
                <a:close/>
                <a:moveTo>
                  <a:pt x="62756" y="40316"/>
                </a:moveTo>
                <a:cubicBezTo>
                  <a:pt x="63914" y="40316"/>
                  <a:pt x="64482" y="38917"/>
                  <a:pt x="63673" y="38109"/>
                </a:cubicBezTo>
                <a:cubicBezTo>
                  <a:pt x="62843" y="37279"/>
                  <a:pt x="61445" y="37868"/>
                  <a:pt x="61445" y="39027"/>
                </a:cubicBezTo>
                <a:cubicBezTo>
                  <a:pt x="61445" y="39726"/>
                  <a:pt x="62035" y="40316"/>
                  <a:pt x="62756" y="40316"/>
                </a:cubicBezTo>
                <a:close/>
                <a:moveTo>
                  <a:pt x="57927" y="40228"/>
                </a:moveTo>
                <a:cubicBezTo>
                  <a:pt x="58997" y="40228"/>
                  <a:pt x="59544" y="38917"/>
                  <a:pt x="58779" y="38153"/>
                </a:cubicBezTo>
                <a:cubicBezTo>
                  <a:pt x="58014" y="37388"/>
                  <a:pt x="56703" y="37934"/>
                  <a:pt x="56703" y="39027"/>
                </a:cubicBezTo>
                <a:cubicBezTo>
                  <a:pt x="56703" y="39682"/>
                  <a:pt x="57249" y="40228"/>
                  <a:pt x="57927" y="40228"/>
                </a:cubicBezTo>
                <a:close/>
                <a:moveTo>
                  <a:pt x="53098" y="40163"/>
                </a:moveTo>
                <a:cubicBezTo>
                  <a:pt x="54103" y="40163"/>
                  <a:pt x="54605" y="38939"/>
                  <a:pt x="53906" y="38218"/>
                </a:cubicBezTo>
                <a:cubicBezTo>
                  <a:pt x="53185" y="37497"/>
                  <a:pt x="51961" y="38000"/>
                  <a:pt x="51961" y="39027"/>
                </a:cubicBezTo>
                <a:cubicBezTo>
                  <a:pt x="51961" y="39638"/>
                  <a:pt x="52464" y="40163"/>
                  <a:pt x="53098" y="40163"/>
                </a:cubicBezTo>
                <a:close/>
                <a:moveTo>
                  <a:pt x="48268" y="40054"/>
                </a:moveTo>
                <a:cubicBezTo>
                  <a:pt x="49208" y="40054"/>
                  <a:pt x="49667" y="38917"/>
                  <a:pt x="49011" y="38262"/>
                </a:cubicBezTo>
                <a:cubicBezTo>
                  <a:pt x="48356" y="37606"/>
                  <a:pt x="47220" y="38065"/>
                  <a:pt x="47220" y="39005"/>
                </a:cubicBezTo>
                <a:cubicBezTo>
                  <a:pt x="47220" y="39573"/>
                  <a:pt x="47700" y="40054"/>
                  <a:pt x="48268" y="40054"/>
                </a:cubicBezTo>
                <a:close/>
                <a:moveTo>
                  <a:pt x="43439" y="39944"/>
                </a:moveTo>
                <a:cubicBezTo>
                  <a:pt x="44270" y="39944"/>
                  <a:pt x="44685" y="38939"/>
                  <a:pt x="44095" y="38349"/>
                </a:cubicBezTo>
                <a:cubicBezTo>
                  <a:pt x="43505" y="37759"/>
                  <a:pt x="42500" y="38174"/>
                  <a:pt x="42500" y="39005"/>
                </a:cubicBezTo>
                <a:cubicBezTo>
                  <a:pt x="42500" y="39529"/>
                  <a:pt x="42915" y="39944"/>
                  <a:pt x="43439" y="39944"/>
                </a:cubicBezTo>
                <a:close/>
                <a:moveTo>
                  <a:pt x="38610" y="39835"/>
                </a:moveTo>
                <a:cubicBezTo>
                  <a:pt x="39353" y="39835"/>
                  <a:pt x="39703" y="38939"/>
                  <a:pt x="39200" y="38437"/>
                </a:cubicBezTo>
                <a:cubicBezTo>
                  <a:pt x="38676" y="37912"/>
                  <a:pt x="37802" y="38284"/>
                  <a:pt x="37802" y="39005"/>
                </a:cubicBezTo>
                <a:cubicBezTo>
                  <a:pt x="37802" y="39464"/>
                  <a:pt x="38173" y="39835"/>
                  <a:pt x="38610" y="39835"/>
                </a:cubicBezTo>
                <a:close/>
                <a:moveTo>
                  <a:pt x="33781" y="39704"/>
                </a:moveTo>
                <a:cubicBezTo>
                  <a:pt x="34415" y="39704"/>
                  <a:pt x="34743" y="38939"/>
                  <a:pt x="34284" y="38502"/>
                </a:cubicBezTo>
                <a:cubicBezTo>
                  <a:pt x="33847" y="38043"/>
                  <a:pt x="33082" y="38371"/>
                  <a:pt x="33082" y="39005"/>
                </a:cubicBezTo>
                <a:cubicBezTo>
                  <a:pt x="33082" y="39398"/>
                  <a:pt x="33410" y="39704"/>
                  <a:pt x="33781" y="39704"/>
                </a:cubicBezTo>
                <a:close/>
                <a:moveTo>
                  <a:pt x="28974" y="39595"/>
                </a:moveTo>
                <a:cubicBezTo>
                  <a:pt x="29499" y="39595"/>
                  <a:pt x="29761" y="38961"/>
                  <a:pt x="29389" y="38590"/>
                </a:cubicBezTo>
                <a:cubicBezTo>
                  <a:pt x="29018" y="38218"/>
                  <a:pt x="28384" y="38480"/>
                  <a:pt x="28384" y="39005"/>
                </a:cubicBezTo>
                <a:cubicBezTo>
                  <a:pt x="28384" y="39332"/>
                  <a:pt x="28646" y="39595"/>
                  <a:pt x="28974" y="39595"/>
                </a:cubicBezTo>
                <a:close/>
                <a:moveTo>
                  <a:pt x="24145" y="39464"/>
                </a:moveTo>
                <a:cubicBezTo>
                  <a:pt x="24560" y="39464"/>
                  <a:pt x="24779" y="38961"/>
                  <a:pt x="24473" y="38677"/>
                </a:cubicBezTo>
                <a:cubicBezTo>
                  <a:pt x="24189" y="38371"/>
                  <a:pt x="23664" y="38590"/>
                  <a:pt x="23664" y="39005"/>
                </a:cubicBezTo>
                <a:cubicBezTo>
                  <a:pt x="23664" y="39267"/>
                  <a:pt x="23883" y="39464"/>
                  <a:pt x="24145" y="39464"/>
                </a:cubicBezTo>
                <a:close/>
                <a:moveTo>
                  <a:pt x="19316" y="39354"/>
                </a:moveTo>
                <a:cubicBezTo>
                  <a:pt x="19622" y="39354"/>
                  <a:pt x="19775" y="38983"/>
                  <a:pt x="19556" y="38764"/>
                </a:cubicBezTo>
                <a:cubicBezTo>
                  <a:pt x="19338" y="38546"/>
                  <a:pt x="18967" y="38699"/>
                  <a:pt x="18967" y="39005"/>
                </a:cubicBezTo>
                <a:cubicBezTo>
                  <a:pt x="18967" y="39201"/>
                  <a:pt x="19119" y="39354"/>
                  <a:pt x="19316" y="39354"/>
                </a:cubicBezTo>
                <a:close/>
                <a:moveTo>
                  <a:pt x="14487" y="39223"/>
                </a:moveTo>
                <a:cubicBezTo>
                  <a:pt x="14684" y="39223"/>
                  <a:pt x="14771" y="38983"/>
                  <a:pt x="14640" y="38852"/>
                </a:cubicBezTo>
                <a:cubicBezTo>
                  <a:pt x="14509" y="38721"/>
                  <a:pt x="14269" y="38808"/>
                  <a:pt x="14269" y="39005"/>
                </a:cubicBezTo>
                <a:cubicBezTo>
                  <a:pt x="14269" y="39136"/>
                  <a:pt x="14378" y="39223"/>
                  <a:pt x="14487" y="39223"/>
                </a:cubicBezTo>
                <a:close/>
                <a:moveTo>
                  <a:pt x="9658" y="39114"/>
                </a:moveTo>
                <a:cubicBezTo>
                  <a:pt x="9789" y="39114"/>
                  <a:pt x="9789" y="38917"/>
                  <a:pt x="9658" y="38917"/>
                </a:cubicBezTo>
                <a:cubicBezTo>
                  <a:pt x="9527" y="38917"/>
                  <a:pt x="9527" y="39114"/>
                  <a:pt x="9658" y="39114"/>
                </a:cubicBezTo>
                <a:close/>
                <a:moveTo>
                  <a:pt x="144784" y="34219"/>
                </a:moveTo>
                <a:cubicBezTo>
                  <a:pt x="144805" y="34219"/>
                  <a:pt x="144827" y="34198"/>
                  <a:pt x="144827" y="34198"/>
                </a:cubicBezTo>
                <a:cubicBezTo>
                  <a:pt x="144827" y="34132"/>
                  <a:pt x="144740" y="34132"/>
                  <a:pt x="144740" y="34198"/>
                </a:cubicBezTo>
                <a:cubicBezTo>
                  <a:pt x="144740" y="34198"/>
                  <a:pt x="144762" y="34219"/>
                  <a:pt x="144784" y="34219"/>
                </a:cubicBezTo>
                <a:close/>
                <a:moveTo>
                  <a:pt x="139955" y="34350"/>
                </a:moveTo>
                <a:cubicBezTo>
                  <a:pt x="140042" y="34350"/>
                  <a:pt x="140108" y="34285"/>
                  <a:pt x="140108" y="34176"/>
                </a:cubicBezTo>
                <a:cubicBezTo>
                  <a:pt x="140108" y="34088"/>
                  <a:pt x="140042" y="34023"/>
                  <a:pt x="139955" y="34023"/>
                </a:cubicBezTo>
                <a:cubicBezTo>
                  <a:pt x="139867" y="34023"/>
                  <a:pt x="139802" y="34088"/>
                  <a:pt x="139802" y="34176"/>
                </a:cubicBezTo>
                <a:cubicBezTo>
                  <a:pt x="139802" y="34285"/>
                  <a:pt x="139867" y="34350"/>
                  <a:pt x="139955" y="34350"/>
                </a:cubicBezTo>
                <a:close/>
                <a:moveTo>
                  <a:pt x="135126" y="34460"/>
                </a:moveTo>
                <a:cubicBezTo>
                  <a:pt x="135366" y="34460"/>
                  <a:pt x="135497" y="34176"/>
                  <a:pt x="135322" y="34001"/>
                </a:cubicBezTo>
                <a:cubicBezTo>
                  <a:pt x="135147" y="33826"/>
                  <a:pt x="134863" y="33957"/>
                  <a:pt x="134863" y="34198"/>
                </a:cubicBezTo>
                <a:cubicBezTo>
                  <a:pt x="134863" y="34350"/>
                  <a:pt x="134973" y="34460"/>
                  <a:pt x="135126" y="34460"/>
                </a:cubicBezTo>
                <a:close/>
                <a:moveTo>
                  <a:pt x="130297" y="34591"/>
                </a:moveTo>
                <a:cubicBezTo>
                  <a:pt x="130668" y="34591"/>
                  <a:pt x="130865" y="34154"/>
                  <a:pt x="130602" y="33892"/>
                </a:cubicBezTo>
                <a:cubicBezTo>
                  <a:pt x="130340" y="33629"/>
                  <a:pt x="129881" y="33826"/>
                  <a:pt x="129881" y="34198"/>
                </a:cubicBezTo>
                <a:cubicBezTo>
                  <a:pt x="129881" y="34416"/>
                  <a:pt x="130078" y="34591"/>
                  <a:pt x="130297" y="34591"/>
                </a:cubicBezTo>
                <a:close/>
                <a:moveTo>
                  <a:pt x="125489" y="34700"/>
                </a:moveTo>
                <a:cubicBezTo>
                  <a:pt x="125948" y="34700"/>
                  <a:pt x="126167" y="34132"/>
                  <a:pt x="125839" y="33804"/>
                </a:cubicBezTo>
                <a:cubicBezTo>
                  <a:pt x="125511" y="33476"/>
                  <a:pt x="124965" y="33717"/>
                  <a:pt x="124965" y="34176"/>
                </a:cubicBezTo>
                <a:cubicBezTo>
                  <a:pt x="124965" y="34482"/>
                  <a:pt x="125183" y="34700"/>
                  <a:pt x="125489" y="34700"/>
                </a:cubicBezTo>
                <a:close/>
                <a:moveTo>
                  <a:pt x="120660" y="34831"/>
                </a:moveTo>
                <a:cubicBezTo>
                  <a:pt x="121228" y="34831"/>
                  <a:pt x="121512" y="34132"/>
                  <a:pt x="121119" y="33739"/>
                </a:cubicBezTo>
                <a:cubicBezTo>
                  <a:pt x="120704" y="33323"/>
                  <a:pt x="120005" y="33608"/>
                  <a:pt x="120005" y="34176"/>
                </a:cubicBezTo>
                <a:cubicBezTo>
                  <a:pt x="120005" y="34547"/>
                  <a:pt x="120289" y="34831"/>
                  <a:pt x="120660" y="34831"/>
                </a:cubicBezTo>
                <a:close/>
                <a:moveTo>
                  <a:pt x="115831" y="34940"/>
                </a:moveTo>
                <a:cubicBezTo>
                  <a:pt x="116509" y="34940"/>
                  <a:pt x="116836" y="34132"/>
                  <a:pt x="116356" y="33651"/>
                </a:cubicBezTo>
                <a:cubicBezTo>
                  <a:pt x="115875" y="33171"/>
                  <a:pt x="115066" y="33520"/>
                  <a:pt x="115088" y="34176"/>
                </a:cubicBezTo>
                <a:cubicBezTo>
                  <a:pt x="115066" y="34591"/>
                  <a:pt x="115416" y="34940"/>
                  <a:pt x="115831" y="34940"/>
                </a:cubicBezTo>
                <a:close/>
                <a:moveTo>
                  <a:pt x="111002" y="35028"/>
                </a:moveTo>
                <a:cubicBezTo>
                  <a:pt x="111745" y="35028"/>
                  <a:pt x="112138" y="34110"/>
                  <a:pt x="111592" y="33586"/>
                </a:cubicBezTo>
                <a:cubicBezTo>
                  <a:pt x="111068" y="33061"/>
                  <a:pt x="110150" y="33433"/>
                  <a:pt x="110150" y="34176"/>
                </a:cubicBezTo>
                <a:cubicBezTo>
                  <a:pt x="110150" y="34656"/>
                  <a:pt x="110543" y="35028"/>
                  <a:pt x="111002" y="35028"/>
                </a:cubicBezTo>
                <a:close/>
                <a:moveTo>
                  <a:pt x="106173" y="35137"/>
                </a:moveTo>
                <a:cubicBezTo>
                  <a:pt x="107025" y="35137"/>
                  <a:pt x="107441" y="34110"/>
                  <a:pt x="106851" y="33520"/>
                </a:cubicBezTo>
                <a:cubicBezTo>
                  <a:pt x="106239" y="32908"/>
                  <a:pt x="105234" y="33345"/>
                  <a:pt x="105234" y="34176"/>
                </a:cubicBezTo>
                <a:cubicBezTo>
                  <a:pt x="105234" y="34722"/>
                  <a:pt x="105649" y="35137"/>
                  <a:pt x="106173" y="35137"/>
                </a:cubicBezTo>
                <a:close/>
                <a:moveTo>
                  <a:pt x="101344" y="35225"/>
                </a:moveTo>
                <a:cubicBezTo>
                  <a:pt x="102262" y="35225"/>
                  <a:pt x="102743" y="34110"/>
                  <a:pt x="102087" y="33455"/>
                </a:cubicBezTo>
                <a:cubicBezTo>
                  <a:pt x="101432" y="32799"/>
                  <a:pt x="100317" y="33258"/>
                  <a:pt x="100317" y="34176"/>
                </a:cubicBezTo>
                <a:cubicBezTo>
                  <a:pt x="100317" y="34766"/>
                  <a:pt x="100776" y="35225"/>
                  <a:pt x="101344" y="35225"/>
                </a:cubicBezTo>
                <a:close/>
                <a:moveTo>
                  <a:pt x="96515" y="35290"/>
                </a:moveTo>
                <a:cubicBezTo>
                  <a:pt x="97520" y="35290"/>
                  <a:pt x="98023" y="34088"/>
                  <a:pt x="97302" y="33389"/>
                </a:cubicBezTo>
                <a:cubicBezTo>
                  <a:pt x="96603" y="32690"/>
                  <a:pt x="95423" y="33192"/>
                  <a:pt x="95423" y="34176"/>
                </a:cubicBezTo>
                <a:cubicBezTo>
                  <a:pt x="95423" y="34809"/>
                  <a:pt x="95903" y="35290"/>
                  <a:pt x="96515" y="35290"/>
                </a:cubicBezTo>
                <a:close/>
                <a:moveTo>
                  <a:pt x="91708" y="35356"/>
                </a:moveTo>
                <a:cubicBezTo>
                  <a:pt x="92757" y="35356"/>
                  <a:pt x="93281" y="34088"/>
                  <a:pt x="92538" y="33345"/>
                </a:cubicBezTo>
                <a:cubicBezTo>
                  <a:pt x="91774" y="32602"/>
                  <a:pt x="90528" y="33127"/>
                  <a:pt x="90528" y="34176"/>
                </a:cubicBezTo>
                <a:cubicBezTo>
                  <a:pt x="90528" y="34831"/>
                  <a:pt x="91052" y="35356"/>
                  <a:pt x="91708" y="35356"/>
                </a:cubicBezTo>
                <a:close/>
                <a:moveTo>
                  <a:pt x="86879" y="35399"/>
                </a:moveTo>
                <a:cubicBezTo>
                  <a:pt x="87950" y="35399"/>
                  <a:pt x="88496" y="34088"/>
                  <a:pt x="87731" y="33323"/>
                </a:cubicBezTo>
                <a:cubicBezTo>
                  <a:pt x="86966" y="32559"/>
                  <a:pt x="85655" y="33105"/>
                  <a:pt x="85655" y="34176"/>
                </a:cubicBezTo>
                <a:cubicBezTo>
                  <a:pt x="85655" y="34853"/>
                  <a:pt x="86202" y="35399"/>
                  <a:pt x="86879" y="35399"/>
                </a:cubicBezTo>
                <a:close/>
                <a:moveTo>
                  <a:pt x="82050" y="35421"/>
                </a:moveTo>
                <a:cubicBezTo>
                  <a:pt x="83164" y="35421"/>
                  <a:pt x="83711" y="34088"/>
                  <a:pt x="82924" y="33302"/>
                </a:cubicBezTo>
                <a:cubicBezTo>
                  <a:pt x="82137" y="32515"/>
                  <a:pt x="80804" y="33083"/>
                  <a:pt x="80804" y="34176"/>
                </a:cubicBezTo>
                <a:cubicBezTo>
                  <a:pt x="80804" y="34875"/>
                  <a:pt x="81351" y="35421"/>
                  <a:pt x="82050" y="35421"/>
                </a:cubicBezTo>
                <a:close/>
                <a:moveTo>
                  <a:pt x="77221" y="35421"/>
                </a:moveTo>
                <a:cubicBezTo>
                  <a:pt x="78335" y="35421"/>
                  <a:pt x="78903" y="34066"/>
                  <a:pt x="78117" y="33280"/>
                </a:cubicBezTo>
                <a:cubicBezTo>
                  <a:pt x="77330" y="32493"/>
                  <a:pt x="75954" y="33039"/>
                  <a:pt x="75954" y="34176"/>
                </a:cubicBezTo>
                <a:cubicBezTo>
                  <a:pt x="75954" y="34875"/>
                  <a:pt x="76522" y="35421"/>
                  <a:pt x="77221" y="35421"/>
                </a:cubicBezTo>
                <a:close/>
                <a:moveTo>
                  <a:pt x="72392" y="35421"/>
                </a:moveTo>
                <a:cubicBezTo>
                  <a:pt x="73506" y="35421"/>
                  <a:pt x="74052" y="34088"/>
                  <a:pt x="73288" y="33302"/>
                </a:cubicBezTo>
                <a:cubicBezTo>
                  <a:pt x="72501" y="32515"/>
                  <a:pt x="71146" y="33083"/>
                  <a:pt x="71146" y="34176"/>
                </a:cubicBezTo>
                <a:cubicBezTo>
                  <a:pt x="71146" y="34875"/>
                  <a:pt x="71714" y="35421"/>
                  <a:pt x="72392" y="35421"/>
                </a:cubicBezTo>
                <a:close/>
                <a:moveTo>
                  <a:pt x="67563" y="35399"/>
                </a:moveTo>
                <a:cubicBezTo>
                  <a:pt x="68655" y="35399"/>
                  <a:pt x="69202" y="34088"/>
                  <a:pt x="68437" y="33323"/>
                </a:cubicBezTo>
                <a:cubicBezTo>
                  <a:pt x="67672" y="32559"/>
                  <a:pt x="66361" y="33105"/>
                  <a:pt x="66361" y="34176"/>
                </a:cubicBezTo>
                <a:cubicBezTo>
                  <a:pt x="66361" y="34853"/>
                  <a:pt x="66907" y="35399"/>
                  <a:pt x="67563" y="35399"/>
                </a:cubicBezTo>
                <a:close/>
                <a:moveTo>
                  <a:pt x="62734" y="35356"/>
                </a:moveTo>
                <a:cubicBezTo>
                  <a:pt x="63783" y="35356"/>
                  <a:pt x="64307" y="34088"/>
                  <a:pt x="63564" y="33367"/>
                </a:cubicBezTo>
                <a:cubicBezTo>
                  <a:pt x="62843" y="32624"/>
                  <a:pt x="61576" y="33149"/>
                  <a:pt x="61576" y="34176"/>
                </a:cubicBezTo>
                <a:cubicBezTo>
                  <a:pt x="61576" y="34831"/>
                  <a:pt x="62100" y="35356"/>
                  <a:pt x="62734" y="35356"/>
                </a:cubicBezTo>
                <a:close/>
                <a:moveTo>
                  <a:pt x="57927" y="35290"/>
                </a:moveTo>
                <a:cubicBezTo>
                  <a:pt x="58888" y="35290"/>
                  <a:pt x="59369" y="34110"/>
                  <a:pt x="58691" y="33411"/>
                </a:cubicBezTo>
                <a:cubicBezTo>
                  <a:pt x="57992" y="32734"/>
                  <a:pt x="56834" y="33214"/>
                  <a:pt x="56834" y="34198"/>
                </a:cubicBezTo>
                <a:cubicBezTo>
                  <a:pt x="56834" y="34788"/>
                  <a:pt x="57315" y="35290"/>
                  <a:pt x="57927" y="35290"/>
                </a:cubicBezTo>
                <a:close/>
                <a:moveTo>
                  <a:pt x="53098" y="35203"/>
                </a:moveTo>
                <a:cubicBezTo>
                  <a:pt x="53993" y="35203"/>
                  <a:pt x="54452" y="34110"/>
                  <a:pt x="53819" y="33455"/>
                </a:cubicBezTo>
                <a:cubicBezTo>
                  <a:pt x="53163" y="32821"/>
                  <a:pt x="52071" y="33280"/>
                  <a:pt x="52071" y="34176"/>
                </a:cubicBezTo>
                <a:cubicBezTo>
                  <a:pt x="52071" y="34744"/>
                  <a:pt x="52529" y="35203"/>
                  <a:pt x="53098" y="35203"/>
                </a:cubicBezTo>
                <a:close/>
                <a:moveTo>
                  <a:pt x="48268" y="35115"/>
                </a:moveTo>
                <a:cubicBezTo>
                  <a:pt x="49099" y="35115"/>
                  <a:pt x="49514" y="34110"/>
                  <a:pt x="48924" y="33520"/>
                </a:cubicBezTo>
                <a:cubicBezTo>
                  <a:pt x="48334" y="32930"/>
                  <a:pt x="47329" y="33345"/>
                  <a:pt x="47329" y="34176"/>
                </a:cubicBezTo>
                <a:cubicBezTo>
                  <a:pt x="47329" y="34700"/>
                  <a:pt x="47744" y="35115"/>
                  <a:pt x="48268" y="35115"/>
                </a:cubicBezTo>
                <a:close/>
                <a:moveTo>
                  <a:pt x="43439" y="35028"/>
                </a:moveTo>
                <a:cubicBezTo>
                  <a:pt x="44204" y="35028"/>
                  <a:pt x="44576" y="34110"/>
                  <a:pt x="44051" y="33586"/>
                </a:cubicBezTo>
                <a:cubicBezTo>
                  <a:pt x="43505" y="33061"/>
                  <a:pt x="42609" y="33433"/>
                  <a:pt x="42609" y="34176"/>
                </a:cubicBezTo>
                <a:cubicBezTo>
                  <a:pt x="42609" y="34656"/>
                  <a:pt x="42981" y="35028"/>
                  <a:pt x="43439" y="35028"/>
                </a:cubicBezTo>
                <a:close/>
                <a:moveTo>
                  <a:pt x="38610" y="34919"/>
                </a:moveTo>
                <a:cubicBezTo>
                  <a:pt x="39266" y="34919"/>
                  <a:pt x="39616" y="34132"/>
                  <a:pt x="39135" y="33673"/>
                </a:cubicBezTo>
                <a:cubicBezTo>
                  <a:pt x="38676" y="33192"/>
                  <a:pt x="37889" y="33520"/>
                  <a:pt x="37889" y="34176"/>
                </a:cubicBezTo>
                <a:cubicBezTo>
                  <a:pt x="37889" y="34591"/>
                  <a:pt x="38217" y="34919"/>
                  <a:pt x="38610" y="34919"/>
                </a:cubicBezTo>
                <a:close/>
                <a:moveTo>
                  <a:pt x="33781" y="34809"/>
                </a:moveTo>
                <a:cubicBezTo>
                  <a:pt x="34350" y="34809"/>
                  <a:pt x="34634" y="34132"/>
                  <a:pt x="34240" y="33739"/>
                </a:cubicBezTo>
                <a:cubicBezTo>
                  <a:pt x="33847" y="33345"/>
                  <a:pt x="33170" y="33629"/>
                  <a:pt x="33170" y="34176"/>
                </a:cubicBezTo>
                <a:cubicBezTo>
                  <a:pt x="33170" y="34525"/>
                  <a:pt x="33454" y="34809"/>
                  <a:pt x="33781" y="34809"/>
                </a:cubicBezTo>
                <a:close/>
                <a:moveTo>
                  <a:pt x="28974" y="34700"/>
                </a:moveTo>
                <a:cubicBezTo>
                  <a:pt x="29433" y="34700"/>
                  <a:pt x="29673" y="34132"/>
                  <a:pt x="29324" y="33804"/>
                </a:cubicBezTo>
                <a:cubicBezTo>
                  <a:pt x="28996" y="33476"/>
                  <a:pt x="28450" y="33717"/>
                  <a:pt x="28450" y="34176"/>
                </a:cubicBezTo>
                <a:cubicBezTo>
                  <a:pt x="28450" y="34482"/>
                  <a:pt x="28668" y="34700"/>
                  <a:pt x="28974" y="34700"/>
                </a:cubicBezTo>
                <a:close/>
                <a:moveTo>
                  <a:pt x="24145" y="34591"/>
                </a:moveTo>
                <a:cubicBezTo>
                  <a:pt x="24495" y="34591"/>
                  <a:pt x="24670" y="34154"/>
                  <a:pt x="24429" y="33892"/>
                </a:cubicBezTo>
                <a:cubicBezTo>
                  <a:pt x="24167" y="33651"/>
                  <a:pt x="23730" y="33826"/>
                  <a:pt x="23730" y="34176"/>
                </a:cubicBezTo>
                <a:cubicBezTo>
                  <a:pt x="23730" y="34394"/>
                  <a:pt x="23927" y="34591"/>
                  <a:pt x="24145" y="34591"/>
                </a:cubicBezTo>
                <a:close/>
                <a:moveTo>
                  <a:pt x="19316" y="34460"/>
                </a:moveTo>
                <a:cubicBezTo>
                  <a:pt x="19556" y="34460"/>
                  <a:pt x="19688" y="34176"/>
                  <a:pt x="19513" y="34001"/>
                </a:cubicBezTo>
                <a:cubicBezTo>
                  <a:pt x="19338" y="33826"/>
                  <a:pt x="19032" y="33935"/>
                  <a:pt x="19032" y="34198"/>
                </a:cubicBezTo>
                <a:cubicBezTo>
                  <a:pt x="19032" y="34329"/>
                  <a:pt x="19163" y="34460"/>
                  <a:pt x="19316" y="34460"/>
                </a:cubicBezTo>
                <a:close/>
                <a:moveTo>
                  <a:pt x="14487" y="34350"/>
                </a:moveTo>
                <a:cubicBezTo>
                  <a:pt x="14575" y="34350"/>
                  <a:pt x="14640" y="34263"/>
                  <a:pt x="14640" y="34176"/>
                </a:cubicBezTo>
                <a:cubicBezTo>
                  <a:pt x="14640" y="34088"/>
                  <a:pt x="14575" y="34023"/>
                  <a:pt x="14487" y="34023"/>
                </a:cubicBezTo>
                <a:cubicBezTo>
                  <a:pt x="14400" y="34023"/>
                  <a:pt x="14334" y="34088"/>
                  <a:pt x="14334" y="34176"/>
                </a:cubicBezTo>
                <a:cubicBezTo>
                  <a:pt x="14334" y="34263"/>
                  <a:pt x="14400" y="34350"/>
                  <a:pt x="14487" y="34350"/>
                </a:cubicBezTo>
                <a:close/>
                <a:moveTo>
                  <a:pt x="9658" y="34219"/>
                </a:moveTo>
                <a:cubicBezTo>
                  <a:pt x="9680" y="34219"/>
                  <a:pt x="9702" y="34198"/>
                  <a:pt x="9702" y="34176"/>
                </a:cubicBezTo>
                <a:cubicBezTo>
                  <a:pt x="9702" y="34154"/>
                  <a:pt x="9680" y="34132"/>
                  <a:pt x="9658" y="34132"/>
                </a:cubicBezTo>
                <a:cubicBezTo>
                  <a:pt x="9636" y="34132"/>
                  <a:pt x="9614" y="34154"/>
                  <a:pt x="9614" y="34176"/>
                </a:cubicBezTo>
                <a:cubicBezTo>
                  <a:pt x="9614" y="34198"/>
                  <a:pt x="9636" y="34219"/>
                  <a:pt x="9658" y="34219"/>
                </a:cubicBezTo>
                <a:close/>
                <a:moveTo>
                  <a:pt x="144784" y="29368"/>
                </a:moveTo>
                <a:cubicBezTo>
                  <a:pt x="144784" y="29347"/>
                  <a:pt x="144762" y="29347"/>
                  <a:pt x="144762" y="29368"/>
                </a:cubicBezTo>
                <a:lnTo>
                  <a:pt x="144762" y="29368"/>
                </a:lnTo>
                <a:close/>
                <a:moveTo>
                  <a:pt x="139955" y="29456"/>
                </a:moveTo>
                <a:cubicBezTo>
                  <a:pt x="140086" y="29456"/>
                  <a:pt x="140086" y="29259"/>
                  <a:pt x="139955" y="29259"/>
                </a:cubicBezTo>
                <a:cubicBezTo>
                  <a:pt x="139823" y="29259"/>
                  <a:pt x="139823" y="29456"/>
                  <a:pt x="139955" y="29456"/>
                </a:cubicBezTo>
                <a:close/>
                <a:moveTo>
                  <a:pt x="135126" y="29565"/>
                </a:moveTo>
                <a:cubicBezTo>
                  <a:pt x="135257" y="29565"/>
                  <a:pt x="135344" y="29478"/>
                  <a:pt x="135344" y="29347"/>
                </a:cubicBezTo>
                <a:cubicBezTo>
                  <a:pt x="135344" y="29172"/>
                  <a:pt x="135104" y="29063"/>
                  <a:pt x="134973" y="29194"/>
                </a:cubicBezTo>
                <a:cubicBezTo>
                  <a:pt x="134841" y="29347"/>
                  <a:pt x="134929" y="29565"/>
                  <a:pt x="135126" y="29565"/>
                </a:cubicBezTo>
                <a:close/>
                <a:moveTo>
                  <a:pt x="130297" y="29674"/>
                </a:moveTo>
                <a:cubicBezTo>
                  <a:pt x="130602" y="29674"/>
                  <a:pt x="130734" y="29325"/>
                  <a:pt x="130537" y="29128"/>
                </a:cubicBezTo>
                <a:cubicBezTo>
                  <a:pt x="130318" y="28931"/>
                  <a:pt x="129991" y="29063"/>
                  <a:pt x="129991" y="29347"/>
                </a:cubicBezTo>
                <a:cubicBezTo>
                  <a:pt x="129991" y="29521"/>
                  <a:pt x="130122" y="29674"/>
                  <a:pt x="130297" y="29674"/>
                </a:cubicBezTo>
                <a:close/>
                <a:moveTo>
                  <a:pt x="125489" y="29806"/>
                </a:moveTo>
                <a:cubicBezTo>
                  <a:pt x="125883" y="29784"/>
                  <a:pt x="126079" y="29325"/>
                  <a:pt x="125795" y="29041"/>
                </a:cubicBezTo>
                <a:cubicBezTo>
                  <a:pt x="125511" y="28757"/>
                  <a:pt x="125030" y="28953"/>
                  <a:pt x="125030" y="29347"/>
                </a:cubicBezTo>
                <a:cubicBezTo>
                  <a:pt x="125030" y="29609"/>
                  <a:pt x="125227" y="29806"/>
                  <a:pt x="125489" y="29806"/>
                </a:cubicBezTo>
                <a:close/>
                <a:moveTo>
                  <a:pt x="120660" y="29915"/>
                </a:moveTo>
                <a:cubicBezTo>
                  <a:pt x="121141" y="29915"/>
                  <a:pt x="121381" y="29325"/>
                  <a:pt x="121032" y="28975"/>
                </a:cubicBezTo>
                <a:cubicBezTo>
                  <a:pt x="120704" y="28626"/>
                  <a:pt x="120114" y="28866"/>
                  <a:pt x="120114" y="29368"/>
                </a:cubicBezTo>
                <a:cubicBezTo>
                  <a:pt x="120114" y="29653"/>
                  <a:pt x="120354" y="29915"/>
                  <a:pt x="120660" y="29915"/>
                </a:cubicBezTo>
                <a:close/>
                <a:moveTo>
                  <a:pt x="115831" y="30002"/>
                </a:moveTo>
                <a:cubicBezTo>
                  <a:pt x="116421" y="30002"/>
                  <a:pt x="116705" y="29303"/>
                  <a:pt x="116290" y="28888"/>
                </a:cubicBezTo>
                <a:cubicBezTo>
                  <a:pt x="115875" y="28473"/>
                  <a:pt x="115176" y="28779"/>
                  <a:pt x="115176" y="29347"/>
                </a:cubicBezTo>
                <a:cubicBezTo>
                  <a:pt x="115176" y="29718"/>
                  <a:pt x="115460" y="30002"/>
                  <a:pt x="115831" y="30002"/>
                </a:cubicBezTo>
                <a:close/>
                <a:moveTo>
                  <a:pt x="111002" y="30111"/>
                </a:moveTo>
                <a:cubicBezTo>
                  <a:pt x="111680" y="30111"/>
                  <a:pt x="112007" y="29303"/>
                  <a:pt x="111527" y="28822"/>
                </a:cubicBezTo>
                <a:cubicBezTo>
                  <a:pt x="111068" y="28341"/>
                  <a:pt x="110259" y="28691"/>
                  <a:pt x="110259" y="29347"/>
                </a:cubicBezTo>
                <a:cubicBezTo>
                  <a:pt x="110259" y="29762"/>
                  <a:pt x="110587" y="30111"/>
                  <a:pt x="111002" y="30111"/>
                </a:cubicBezTo>
                <a:close/>
                <a:moveTo>
                  <a:pt x="106173" y="30177"/>
                </a:moveTo>
                <a:cubicBezTo>
                  <a:pt x="106916" y="30177"/>
                  <a:pt x="107266" y="29303"/>
                  <a:pt x="106763" y="28779"/>
                </a:cubicBezTo>
                <a:cubicBezTo>
                  <a:pt x="106239" y="28276"/>
                  <a:pt x="105365" y="28626"/>
                  <a:pt x="105365" y="29368"/>
                </a:cubicBezTo>
                <a:cubicBezTo>
                  <a:pt x="105365" y="29806"/>
                  <a:pt x="105714" y="30177"/>
                  <a:pt x="106173" y="30177"/>
                </a:cubicBezTo>
                <a:close/>
                <a:moveTo>
                  <a:pt x="101344" y="30264"/>
                </a:moveTo>
                <a:cubicBezTo>
                  <a:pt x="102153" y="30264"/>
                  <a:pt x="102568" y="29281"/>
                  <a:pt x="102000" y="28713"/>
                </a:cubicBezTo>
                <a:cubicBezTo>
                  <a:pt x="101410" y="28145"/>
                  <a:pt x="100448" y="28538"/>
                  <a:pt x="100448" y="29347"/>
                </a:cubicBezTo>
                <a:cubicBezTo>
                  <a:pt x="100448" y="29849"/>
                  <a:pt x="100842" y="30264"/>
                  <a:pt x="101344" y="30264"/>
                </a:cubicBezTo>
                <a:close/>
                <a:moveTo>
                  <a:pt x="96515" y="30330"/>
                </a:moveTo>
                <a:cubicBezTo>
                  <a:pt x="97389" y="30330"/>
                  <a:pt x="97826" y="29281"/>
                  <a:pt x="97214" y="28669"/>
                </a:cubicBezTo>
                <a:cubicBezTo>
                  <a:pt x="96603" y="28036"/>
                  <a:pt x="95554" y="28473"/>
                  <a:pt x="95554" y="29347"/>
                </a:cubicBezTo>
                <a:cubicBezTo>
                  <a:pt x="95554" y="29893"/>
                  <a:pt x="95991" y="30330"/>
                  <a:pt x="96515" y="30330"/>
                </a:cubicBezTo>
                <a:close/>
                <a:moveTo>
                  <a:pt x="91708" y="30395"/>
                </a:moveTo>
                <a:cubicBezTo>
                  <a:pt x="92626" y="30374"/>
                  <a:pt x="93085" y="29281"/>
                  <a:pt x="92429" y="28626"/>
                </a:cubicBezTo>
                <a:cubicBezTo>
                  <a:pt x="91774" y="27970"/>
                  <a:pt x="90659" y="28429"/>
                  <a:pt x="90659" y="29347"/>
                </a:cubicBezTo>
                <a:cubicBezTo>
                  <a:pt x="90659" y="29915"/>
                  <a:pt x="91140" y="30395"/>
                  <a:pt x="91708" y="30395"/>
                </a:cubicBezTo>
                <a:close/>
                <a:moveTo>
                  <a:pt x="86879" y="30439"/>
                </a:moveTo>
                <a:cubicBezTo>
                  <a:pt x="87840" y="30439"/>
                  <a:pt x="88343" y="29259"/>
                  <a:pt x="87644" y="28582"/>
                </a:cubicBezTo>
                <a:cubicBezTo>
                  <a:pt x="86966" y="27883"/>
                  <a:pt x="85786" y="28363"/>
                  <a:pt x="85786" y="29347"/>
                </a:cubicBezTo>
                <a:cubicBezTo>
                  <a:pt x="85786" y="29958"/>
                  <a:pt x="86267" y="30439"/>
                  <a:pt x="86879" y="30439"/>
                </a:cubicBezTo>
                <a:close/>
                <a:moveTo>
                  <a:pt x="82050" y="30439"/>
                </a:moveTo>
                <a:cubicBezTo>
                  <a:pt x="83011" y="30439"/>
                  <a:pt x="83514" y="29259"/>
                  <a:pt x="82815" y="28582"/>
                </a:cubicBezTo>
                <a:cubicBezTo>
                  <a:pt x="82137" y="27883"/>
                  <a:pt x="80957" y="28363"/>
                  <a:pt x="80957" y="29347"/>
                </a:cubicBezTo>
                <a:cubicBezTo>
                  <a:pt x="80957" y="29958"/>
                  <a:pt x="81438" y="30439"/>
                  <a:pt x="82050" y="30439"/>
                </a:cubicBezTo>
                <a:close/>
                <a:moveTo>
                  <a:pt x="77221" y="30439"/>
                </a:moveTo>
                <a:cubicBezTo>
                  <a:pt x="78204" y="30439"/>
                  <a:pt x="78707" y="29237"/>
                  <a:pt x="78007" y="28538"/>
                </a:cubicBezTo>
                <a:cubicBezTo>
                  <a:pt x="77308" y="27839"/>
                  <a:pt x="76106" y="28341"/>
                  <a:pt x="76106" y="29325"/>
                </a:cubicBezTo>
                <a:cubicBezTo>
                  <a:pt x="76106" y="29937"/>
                  <a:pt x="76609" y="30439"/>
                  <a:pt x="77221" y="30439"/>
                </a:cubicBezTo>
                <a:close/>
                <a:moveTo>
                  <a:pt x="72392" y="30439"/>
                </a:moveTo>
                <a:cubicBezTo>
                  <a:pt x="73375" y="30439"/>
                  <a:pt x="73856" y="29259"/>
                  <a:pt x="73178" y="28582"/>
                </a:cubicBezTo>
                <a:cubicBezTo>
                  <a:pt x="72479" y="27883"/>
                  <a:pt x="71299" y="28363"/>
                  <a:pt x="71299" y="29347"/>
                </a:cubicBezTo>
                <a:cubicBezTo>
                  <a:pt x="71299" y="29958"/>
                  <a:pt x="71802" y="30439"/>
                  <a:pt x="72392" y="30439"/>
                </a:cubicBezTo>
                <a:close/>
                <a:moveTo>
                  <a:pt x="67563" y="30417"/>
                </a:moveTo>
                <a:cubicBezTo>
                  <a:pt x="68524" y="30417"/>
                  <a:pt x="69005" y="29259"/>
                  <a:pt x="68328" y="28582"/>
                </a:cubicBezTo>
                <a:cubicBezTo>
                  <a:pt x="67650" y="27904"/>
                  <a:pt x="66492" y="28385"/>
                  <a:pt x="66492" y="29347"/>
                </a:cubicBezTo>
                <a:cubicBezTo>
                  <a:pt x="66492" y="29937"/>
                  <a:pt x="66973" y="30417"/>
                  <a:pt x="67563" y="30417"/>
                </a:cubicBezTo>
                <a:close/>
                <a:moveTo>
                  <a:pt x="62734" y="30374"/>
                </a:moveTo>
                <a:cubicBezTo>
                  <a:pt x="63673" y="30374"/>
                  <a:pt x="64132" y="29259"/>
                  <a:pt x="63477" y="28604"/>
                </a:cubicBezTo>
                <a:cubicBezTo>
                  <a:pt x="62821" y="27948"/>
                  <a:pt x="61707" y="28429"/>
                  <a:pt x="61707" y="29347"/>
                </a:cubicBezTo>
                <a:cubicBezTo>
                  <a:pt x="61707" y="29915"/>
                  <a:pt x="62166" y="30374"/>
                  <a:pt x="62734" y="30374"/>
                </a:cubicBezTo>
                <a:close/>
                <a:moveTo>
                  <a:pt x="57927" y="30308"/>
                </a:moveTo>
                <a:cubicBezTo>
                  <a:pt x="58801" y="30308"/>
                  <a:pt x="59238" y="29259"/>
                  <a:pt x="58604" y="28647"/>
                </a:cubicBezTo>
                <a:cubicBezTo>
                  <a:pt x="57992" y="28036"/>
                  <a:pt x="56943" y="28473"/>
                  <a:pt x="56943" y="29347"/>
                </a:cubicBezTo>
                <a:cubicBezTo>
                  <a:pt x="56943" y="29871"/>
                  <a:pt x="57380" y="30308"/>
                  <a:pt x="57927" y="30308"/>
                </a:cubicBezTo>
                <a:close/>
                <a:moveTo>
                  <a:pt x="53098" y="30243"/>
                </a:moveTo>
                <a:cubicBezTo>
                  <a:pt x="53906" y="30243"/>
                  <a:pt x="54299" y="29259"/>
                  <a:pt x="53731" y="28691"/>
                </a:cubicBezTo>
                <a:cubicBezTo>
                  <a:pt x="53163" y="28123"/>
                  <a:pt x="52180" y="28538"/>
                  <a:pt x="52180" y="29347"/>
                </a:cubicBezTo>
                <a:cubicBezTo>
                  <a:pt x="52180" y="29849"/>
                  <a:pt x="52595" y="30243"/>
                  <a:pt x="53098" y="30243"/>
                </a:cubicBezTo>
                <a:close/>
                <a:moveTo>
                  <a:pt x="48268" y="30177"/>
                </a:moveTo>
                <a:cubicBezTo>
                  <a:pt x="48990" y="30177"/>
                  <a:pt x="49361" y="29281"/>
                  <a:pt x="48858" y="28779"/>
                </a:cubicBezTo>
                <a:cubicBezTo>
                  <a:pt x="48334" y="28254"/>
                  <a:pt x="47438" y="28626"/>
                  <a:pt x="47438" y="29347"/>
                </a:cubicBezTo>
                <a:cubicBezTo>
                  <a:pt x="47438" y="29806"/>
                  <a:pt x="47810" y="30177"/>
                  <a:pt x="48268" y="30177"/>
                </a:cubicBezTo>
                <a:close/>
                <a:moveTo>
                  <a:pt x="43439" y="30068"/>
                </a:moveTo>
                <a:cubicBezTo>
                  <a:pt x="44095" y="30068"/>
                  <a:pt x="44423" y="29281"/>
                  <a:pt x="43964" y="28822"/>
                </a:cubicBezTo>
                <a:cubicBezTo>
                  <a:pt x="43505" y="28341"/>
                  <a:pt x="42697" y="28691"/>
                  <a:pt x="42697" y="29347"/>
                </a:cubicBezTo>
                <a:cubicBezTo>
                  <a:pt x="42697" y="29740"/>
                  <a:pt x="43046" y="30068"/>
                  <a:pt x="43439" y="30068"/>
                </a:cubicBezTo>
                <a:close/>
                <a:moveTo>
                  <a:pt x="38610" y="29980"/>
                </a:moveTo>
                <a:cubicBezTo>
                  <a:pt x="39200" y="29980"/>
                  <a:pt x="39484" y="29281"/>
                  <a:pt x="39069" y="28888"/>
                </a:cubicBezTo>
                <a:cubicBezTo>
                  <a:pt x="38676" y="28473"/>
                  <a:pt x="37977" y="28757"/>
                  <a:pt x="37977" y="29347"/>
                </a:cubicBezTo>
                <a:cubicBezTo>
                  <a:pt x="37977" y="29696"/>
                  <a:pt x="38261" y="29980"/>
                  <a:pt x="38610" y="29980"/>
                </a:cubicBezTo>
                <a:close/>
                <a:moveTo>
                  <a:pt x="33781" y="29871"/>
                </a:moveTo>
                <a:cubicBezTo>
                  <a:pt x="34284" y="29871"/>
                  <a:pt x="34524" y="29281"/>
                  <a:pt x="34175" y="28953"/>
                </a:cubicBezTo>
                <a:cubicBezTo>
                  <a:pt x="33825" y="28604"/>
                  <a:pt x="33235" y="28844"/>
                  <a:pt x="33235" y="29325"/>
                </a:cubicBezTo>
                <a:cubicBezTo>
                  <a:pt x="33235" y="29631"/>
                  <a:pt x="33497" y="29871"/>
                  <a:pt x="33781" y="29871"/>
                </a:cubicBezTo>
                <a:close/>
                <a:moveTo>
                  <a:pt x="28974" y="29762"/>
                </a:moveTo>
                <a:cubicBezTo>
                  <a:pt x="29346" y="29762"/>
                  <a:pt x="29542" y="29303"/>
                  <a:pt x="29280" y="29041"/>
                </a:cubicBezTo>
                <a:cubicBezTo>
                  <a:pt x="28996" y="28779"/>
                  <a:pt x="28537" y="28953"/>
                  <a:pt x="28537" y="29347"/>
                </a:cubicBezTo>
                <a:cubicBezTo>
                  <a:pt x="28537" y="29587"/>
                  <a:pt x="28734" y="29762"/>
                  <a:pt x="28974" y="29762"/>
                </a:cubicBezTo>
                <a:close/>
                <a:moveTo>
                  <a:pt x="24145" y="29674"/>
                </a:moveTo>
                <a:cubicBezTo>
                  <a:pt x="24429" y="29674"/>
                  <a:pt x="24560" y="29325"/>
                  <a:pt x="24364" y="29106"/>
                </a:cubicBezTo>
                <a:cubicBezTo>
                  <a:pt x="24167" y="28910"/>
                  <a:pt x="23817" y="29063"/>
                  <a:pt x="23817" y="29347"/>
                </a:cubicBezTo>
                <a:cubicBezTo>
                  <a:pt x="23817" y="29521"/>
                  <a:pt x="23970" y="29674"/>
                  <a:pt x="24145" y="29674"/>
                </a:cubicBezTo>
                <a:close/>
                <a:moveTo>
                  <a:pt x="19316" y="29543"/>
                </a:moveTo>
                <a:cubicBezTo>
                  <a:pt x="19491" y="29543"/>
                  <a:pt x="19578" y="29325"/>
                  <a:pt x="19469" y="29194"/>
                </a:cubicBezTo>
                <a:cubicBezTo>
                  <a:pt x="19338" y="29063"/>
                  <a:pt x="19119" y="29172"/>
                  <a:pt x="19119" y="29347"/>
                </a:cubicBezTo>
                <a:cubicBezTo>
                  <a:pt x="19119" y="29456"/>
                  <a:pt x="19207" y="29543"/>
                  <a:pt x="19316" y="29543"/>
                </a:cubicBezTo>
                <a:close/>
                <a:moveTo>
                  <a:pt x="14487" y="29434"/>
                </a:moveTo>
                <a:cubicBezTo>
                  <a:pt x="14531" y="29434"/>
                  <a:pt x="14575" y="29390"/>
                  <a:pt x="14575" y="29347"/>
                </a:cubicBezTo>
                <a:cubicBezTo>
                  <a:pt x="14575" y="29303"/>
                  <a:pt x="14531" y="29259"/>
                  <a:pt x="14487" y="29259"/>
                </a:cubicBezTo>
                <a:cubicBezTo>
                  <a:pt x="14443" y="29259"/>
                  <a:pt x="14400" y="29303"/>
                  <a:pt x="14400" y="29347"/>
                </a:cubicBezTo>
                <a:cubicBezTo>
                  <a:pt x="14400" y="29390"/>
                  <a:pt x="14443" y="29434"/>
                  <a:pt x="14487" y="29434"/>
                </a:cubicBezTo>
                <a:close/>
                <a:moveTo>
                  <a:pt x="139955" y="24539"/>
                </a:moveTo>
                <a:cubicBezTo>
                  <a:pt x="139976" y="24539"/>
                  <a:pt x="139976" y="24539"/>
                  <a:pt x="139976" y="24518"/>
                </a:cubicBezTo>
                <a:cubicBezTo>
                  <a:pt x="139976" y="24496"/>
                  <a:pt x="139976" y="24496"/>
                  <a:pt x="139955" y="24496"/>
                </a:cubicBezTo>
                <a:cubicBezTo>
                  <a:pt x="139933" y="24496"/>
                  <a:pt x="139933" y="24496"/>
                  <a:pt x="139933" y="24518"/>
                </a:cubicBezTo>
                <a:cubicBezTo>
                  <a:pt x="139933" y="24539"/>
                  <a:pt x="139933" y="24539"/>
                  <a:pt x="139955" y="24539"/>
                </a:cubicBezTo>
                <a:close/>
                <a:moveTo>
                  <a:pt x="135126" y="24649"/>
                </a:moveTo>
                <a:cubicBezTo>
                  <a:pt x="135344" y="24649"/>
                  <a:pt x="134994" y="24321"/>
                  <a:pt x="134994" y="24518"/>
                </a:cubicBezTo>
                <a:cubicBezTo>
                  <a:pt x="134994" y="24605"/>
                  <a:pt x="135060" y="24649"/>
                  <a:pt x="135126" y="24649"/>
                </a:cubicBezTo>
                <a:close/>
                <a:moveTo>
                  <a:pt x="130297" y="24758"/>
                </a:moveTo>
                <a:cubicBezTo>
                  <a:pt x="130624" y="24758"/>
                  <a:pt x="130624" y="24277"/>
                  <a:pt x="130297" y="24277"/>
                </a:cubicBezTo>
                <a:cubicBezTo>
                  <a:pt x="129991" y="24277"/>
                  <a:pt x="129991" y="24758"/>
                  <a:pt x="130297" y="24758"/>
                </a:cubicBezTo>
                <a:close/>
                <a:moveTo>
                  <a:pt x="125489" y="24867"/>
                </a:moveTo>
                <a:cubicBezTo>
                  <a:pt x="125795" y="24867"/>
                  <a:pt x="125948" y="24496"/>
                  <a:pt x="125730" y="24277"/>
                </a:cubicBezTo>
                <a:cubicBezTo>
                  <a:pt x="125511" y="24059"/>
                  <a:pt x="125140" y="24212"/>
                  <a:pt x="125140" y="24518"/>
                </a:cubicBezTo>
                <a:cubicBezTo>
                  <a:pt x="125140" y="24714"/>
                  <a:pt x="125293" y="24867"/>
                  <a:pt x="125489" y="24867"/>
                </a:cubicBezTo>
                <a:close/>
                <a:moveTo>
                  <a:pt x="120660" y="24976"/>
                </a:moveTo>
                <a:cubicBezTo>
                  <a:pt x="121054" y="24976"/>
                  <a:pt x="121250" y="24474"/>
                  <a:pt x="120966" y="24190"/>
                </a:cubicBezTo>
                <a:cubicBezTo>
                  <a:pt x="120682" y="23906"/>
                  <a:pt x="120201" y="24124"/>
                  <a:pt x="120201" y="24518"/>
                </a:cubicBezTo>
                <a:cubicBezTo>
                  <a:pt x="120201" y="24780"/>
                  <a:pt x="120398" y="24976"/>
                  <a:pt x="120660" y="24976"/>
                </a:cubicBezTo>
                <a:close/>
                <a:moveTo>
                  <a:pt x="115831" y="25064"/>
                </a:moveTo>
                <a:cubicBezTo>
                  <a:pt x="116312" y="25064"/>
                  <a:pt x="116552" y="24474"/>
                  <a:pt x="116225" y="24146"/>
                </a:cubicBezTo>
                <a:cubicBezTo>
                  <a:pt x="115875" y="23797"/>
                  <a:pt x="115285" y="24037"/>
                  <a:pt x="115285" y="24518"/>
                </a:cubicBezTo>
                <a:cubicBezTo>
                  <a:pt x="115285" y="24824"/>
                  <a:pt x="115525" y="25064"/>
                  <a:pt x="115831" y="25064"/>
                </a:cubicBezTo>
                <a:close/>
                <a:moveTo>
                  <a:pt x="111002" y="25151"/>
                </a:moveTo>
                <a:cubicBezTo>
                  <a:pt x="111570" y="25151"/>
                  <a:pt x="111833" y="24474"/>
                  <a:pt x="111439" y="24081"/>
                </a:cubicBezTo>
                <a:cubicBezTo>
                  <a:pt x="111046" y="23687"/>
                  <a:pt x="110369" y="23971"/>
                  <a:pt x="110369" y="24518"/>
                </a:cubicBezTo>
                <a:cubicBezTo>
                  <a:pt x="110369" y="24867"/>
                  <a:pt x="110653" y="25151"/>
                  <a:pt x="111002" y="25151"/>
                </a:cubicBezTo>
                <a:close/>
                <a:moveTo>
                  <a:pt x="106173" y="25239"/>
                </a:moveTo>
                <a:cubicBezTo>
                  <a:pt x="106807" y="25239"/>
                  <a:pt x="107135" y="24452"/>
                  <a:pt x="106676" y="24015"/>
                </a:cubicBezTo>
                <a:cubicBezTo>
                  <a:pt x="106217" y="23556"/>
                  <a:pt x="105452" y="23884"/>
                  <a:pt x="105452" y="24518"/>
                </a:cubicBezTo>
                <a:cubicBezTo>
                  <a:pt x="105452" y="24911"/>
                  <a:pt x="105780" y="25239"/>
                  <a:pt x="106173" y="25239"/>
                </a:cubicBezTo>
                <a:close/>
                <a:moveTo>
                  <a:pt x="101344" y="25304"/>
                </a:moveTo>
                <a:cubicBezTo>
                  <a:pt x="102043" y="25304"/>
                  <a:pt x="102415" y="24452"/>
                  <a:pt x="101912" y="23971"/>
                </a:cubicBezTo>
                <a:cubicBezTo>
                  <a:pt x="101410" y="23469"/>
                  <a:pt x="100558" y="23818"/>
                  <a:pt x="100558" y="24518"/>
                </a:cubicBezTo>
                <a:cubicBezTo>
                  <a:pt x="100558" y="24955"/>
                  <a:pt x="100907" y="25304"/>
                  <a:pt x="101344" y="25304"/>
                </a:cubicBezTo>
                <a:close/>
                <a:moveTo>
                  <a:pt x="96515" y="25370"/>
                </a:moveTo>
                <a:cubicBezTo>
                  <a:pt x="97280" y="25370"/>
                  <a:pt x="97673" y="24452"/>
                  <a:pt x="97127" y="23906"/>
                </a:cubicBezTo>
                <a:cubicBezTo>
                  <a:pt x="96603" y="23381"/>
                  <a:pt x="95663" y="23753"/>
                  <a:pt x="95663" y="24518"/>
                </a:cubicBezTo>
                <a:cubicBezTo>
                  <a:pt x="95663" y="24998"/>
                  <a:pt x="96056" y="25370"/>
                  <a:pt x="96515" y="25370"/>
                </a:cubicBezTo>
                <a:close/>
                <a:moveTo>
                  <a:pt x="91708" y="25435"/>
                </a:moveTo>
                <a:cubicBezTo>
                  <a:pt x="92516" y="25435"/>
                  <a:pt x="92910" y="24452"/>
                  <a:pt x="92342" y="23884"/>
                </a:cubicBezTo>
                <a:cubicBezTo>
                  <a:pt x="91774" y="23294"/>
                  <a:pt x="90790" y="23709"/>
                  <a:pt x="90790" y="24518"/>
                </a:cubicBezTo>
                <a:cubicBezTo>
                  <a:pt x="90790" y="25020"/>
                  <a:pt x="91205" y="25435"/>
                  <a:pt x="91708" y="25435"/>
                </a:cubicBezTo>
                <a:close/>
                <a:moveTo>
                  <a:pt x="86879" y="25457"/>
                </a:moveTo>
                <a:cubicBezTo>
                  <a:pt x="87709" y="25457"/>
                  <a:pt x="88124" y="24452"/>
                  <a:pt x="87534" y="23862"/>
                </a:cubicBezTo>
                <a:cubicBezTo>
                  <a:pt x="86944" y="23272"/>
                  <a:pt x="85939" y="23687"/>
                  <a:pt x="85939" y="24518"/>
                </a:cubicBezTo>
                <a:cubicBezTo>
                  <a:pt x="85939" y="25042"/>
                  <a:pt x="86354" y="25457"/>
                  <a:pt x="86879" y="25457"/>
                </a:cubicBezTo>
                <a:close/>
                <a:moveTo>
                  <a:pt x="82050" y="25479"/>
                </a:moveTo>
                <a:cubicBezTo>
                  <a:pt x="82902" y="25479"/>
                  <a:pt x="83339" y="24452"/>
                  <a:pt x="82727" y="23840"/>
                </a:cubicBezTo>
                <a:cubicBezTo>
                  <a:pt x="82115" y="23228"/>
                  <a:pt x="81088" y="23665"/>
                  <a:pt x="81088" y="24518"/>
                </a:cubicBezTo>
                <a:cubicBezTo>
                  <a:pt x="81088" y="25042"/>
                  <a:pt x="81525" y="25479"/>
                  <a:pt x="82050" y="25479"/>
                </a:cubicBezTo>
                <a:close/>
                <a:moveTo>
                  <a:pt x="77221" y="25479"/>
                </a:moveTo>
                <a:cubicBezTo>
                  <a:pt x="78073" y="25479"/>
                  <a:pt x="78510" y="24452"/>
                  <a:pt x="77898" y="23840"/>
                </a:cubicBezTo>
                <a:cubicBezTo>
                  <a:pt x="77308" y="23228"/>
                  <a:pt x="76259" y="23665"/>
                  <a:pt x="76259" y="24518"/>
                </a:cubicBezTo>
                <a:cubicBezTo>
                  <a:pt x="76259" y="25042"/>
                  <a:pt x="76696" y="25479"/>
                  <a:pt x="77221" y="25479"/>
                </a:cubicBezTo>
                <a:close/>
                <a:moveTo>
                  <a:pt x="72392" y="25479"/>
                </a:moveTo>
                <a:cubicBezTo>
                  <a:pt x="73266" y="25479"/>
                  <a:pt x="73681" y="24452"/>
                  <a:pt x="73069" y="23840"/>
                </a:cubicBezTo>
                <a:cubicBezTo>
                  <a:pt x="72479" y="23228"/>
                  <a:pt x="71430" y="23665"/>
                  <a:pt x="71430" y="24518"/>
                </a:cubicBezTo>
                <a:cubicBezTo>
                  <a:pt x="71430" y="25042"/>
                  <a:pt x="71867" y="25479"/>
                  <a:pt x="72392" y="25479"/>
                </a:cubicBezTo>
                <a:close/>
                <a:moveTo>
                  <a:pt x="67563" y="25457"/>
                </a:moveTo>
                <a:cubicBezTo>
                  <a:pt x="68415" y="25457"/>
                  <a:pt x="68830" y="24452"/>
                  <a:pt x="68240" y="23862"/>
                </a:cubicBezTo>
                <a:cubicBezTo>
                  <a:pt x="67650" y="23272"/>
                  <a:pt x="66623" y="23687"/>
                  <a:pt x="66623" y="24518"/>
                </a:cubicBezTo>
                <a:cubicBezTo>
                  <a:pt x="66645" y="25042"/>
                  <a:pt x="67060" y="25457"/>
                  <a:pt x="67563" y="25457"/>
                </a:cubicBezTo>
                <a:close/>
                <a:moveTo>
                  <a:pt x="62734" y="25413"/>
                </a:moveTo>
                <a:cubicBezTo>
                  <a:pt x="63542" y="25413"/>
                  <a:pt x="63957" y="24452"/>
                  <a:pt x="63389" y="23884"/>
                </a:cubicBezTo>
                <a:cubicBezTo>
                  <a:pt x="62821" y="23316"/>
                  <a:pt x="61838" y="23709"/>
                  <a:pt x="61838" y="24518"/>
                </a:cubicBezTo>
                <a:cubicBezTo>
                  <a:pt x="61838" y="25020"/>
                  <a:pt x="62253" y="25413"/>
                  <a:pt x="62734" y="25413"/>
                </a:cubicBezTo>
                <a:close/>
                <a:moveTo>
                  <a:pt x="57927" y="25370"/>
                </a:moveTo>
                <a:cubicBezTo>
                  <a:pt x="58669" y="25370"/>
                  <a:pt x="59041" y="24452"/>
                  <a:pt x="58517" y="23928"/>
                </a:cubicBezTo>
                <a:cubicBezTo>
                  <a:pt x="57992" y="23381"/>
                  <a:pt x="57074" y="23775"/>
                  <a:pt x="57074" y="24518"/>
                </a:cubicBezTo>
                <a:cubicBezTo>
                  <a:pt x="57074" y="24976"/>
                  <a:pt x="57446" y="25370"/>
                  <a:pt x="57927" y="25370"/>
                </a:cubicBezTo>
                <a:close/>
                <a:moveTo>
                  <a:pt x="53098" y="25304"/>
                </a:moveTo>
                <a:cubicBezTo>
                  <a:pt x="53797" y="25304"/>
                  <a:pt x="54146" y="24452"/>
                  <a:pt x="53644" y="23971"/>
                </a:cubicBezTo>
                <a:cubicBezTo>
                  <a:pt x="53163" y="23469"/>
                  <a:pt x="52311" y="23818"/>
                  <a:pt x="52311" y="24518"/>
                </a:cubicBezTo>
                <a:cubicBezTo>
                  <a:pt x="52311" y="24955"/>
                  <a:pt x="52661" y="25304"/>
                  <a:pt x="53098" y="25304"/>
                </a:cubicBezTo>
                <a:close/>
                <a:moveTo>
                  <a:pt x="48268" y="25239"/>
                </a:moveTo>
                <a:cubicBezTo>
                  <a:pt x="48902" y="25239"/>
                  <a:pt x="49208" y="24474"/>
                  <a:pt x="48771" y="24015"/>
                </a:cubicBezTo>
                <a:cubicBezTo>
                  <a:pt x="48334" y="23578"/>
                  <a:pt x="47547" y="23884"/>
                  <a:pt x="47547" y="24518"/>
                </a:cubicBezTo>
                <a:cubicBezTo>
                  <a:pt x="47547" y="24911"/>
                  <a:pt x="47875" y="25239"/>
                  <a:pt x="48268" y="25239"/>
                </a:cubicBezTo>
                <a:close/>
                <a:moveTo>
                  <a:pt x="43439" y="25151"/>
                </a:moveTo>
                <a:cubicBezTo>
                  <a:pt x="44008" y="25151"/>
                  <a:pt x="44292" y="24474"/>
                  <a:pt x="43876" y="24081"/>
                </a:cubicBezTo>
                <a:cubicBezTo>
                  <a:pt x="43483" y="23687"/>
                  <a:pt x="42806" y="23971"/>
                  <a:pt x="42806" y="24518"/>
                </a:cubicBezTo>
                <a:cubicBezTo>
                  <a:pt x="42806" y="24867"/>
                  <a:pt x="43090" y="25151"/>
                  <a:pt x="43439" y="25151"/>
                </a:cubicBezTo>
                <a:close/>
                <a:moveTo>
                  <a:pt x="38610" y="25064"/>
                </a:moveTo>
                <a:cubicBezTo>
                  <a:pt x="39113" y="25064"/>
                  <a:pt x="39353" y="24474"/>
                  <a:pt x="39026" y="24124"/>
                </a:cubicBezTo>
                <a:cubicBezTo>
                  <a:pt x="38676" y="23775"/>
                  <a:pt x="38086" y="24015"/>
                  <a:pt x="38086" y="24518"/>
                </a:cubicBezTo>
                <a:cubicBezTo>
                  <a:pt x="38086" y="24802"/>
                  <a:pt x="38326" y="25042"/>
                  <a:pt x="38610" y="25064"/>
                </a:cubicBezTo>
                <a:close/>
                <a:moveTo>
                  <a:pt x="33781" y="24955"/>
                </a:moveTo>
                <a:cubicBezTo>
                  <a:pt x="34197" y="24955"/>
                  <a:pt x="34393" y="24496"/>
                  <a:pt x="34109" y="24212"/>
                </a:cubicBezTo>
                <a:cubicBezTo>
                  <a:pt x="33825" y="23928"/>
                  <a:pt x="33344" y="24124"/>
                  <a:pt x="33344" y="24518"/>
                </a:cubicBezTo>
                <a:cubicBezTo>
                  <a:pt x="33344" y="24758"/>
                  <a:pt x="33541" y="24955"/>
                  <a:pt x="33781" y="24955"/>
                </a:cubicBezTo>
                <a:close/>
                <a:moveTo>
                  <a:pt x="28974" y="24845"/>
                </a:moveTo>
                <a:cubicBezTo>
                  <a:pt x="29368" y="24824"/>
                  <a:pt x="29368" y="24212"/>
                  <a:pt x="28974" y="24190"/>
                </a:cubicBezTo>
                <a:cubicBezTo>
                  <a:pt x="28472" y="24146"/>
                  <a:pt x="28472" y="24889"/>
                  <a:pt x="28974" y="24845"/>
                </a:cubicBezTo>
                <a:close/>
                <a:moveTo>
                  <a:pt x="24145" y="24758"/>
                </a:moveTo>
                <a:cubicBezTo>
                  <a:pt x="24254" y="24758"/>
                  <a:pt x="24364" y="24649"/>
                  <a:pt x="24364" y="24518"/>
                </a:cubicBezTo>
                <a:cubicBezTo>
                  <a:pt x="24364" y="24212"/>
                  <a:pt x="23905" y="24212"/>
                  <a:pt x="23905" y="24518"/>
                </a:cubicBezTo>
                <a:cubicBezTo>
                  <a:pt x="23905" y="24649"/>
                  <a:pt x="24014" y="24758"/>
                  <a:pt x="24145" y="24758"/>
                </a:cubicBezTo>
                <a:close/>
                <a:moveTo>
                  <a:pt x="19316" y="24649"/>
                </a:moveTo>
                <a:cubicBezTo>
                  <a:pt x="19469" y="24649"/>
                  <a:pt x="19469" y="24408"/>
                  <a:pt x="19316" y="24408"/>
                </a:cubicBezTo>
                <a:cubicBezTo>
                  <a:pt x="19163" y="24408"/>
                  <a:pt x="19163" y="24649"/>
                  <a:pt x="19316" y="24649"/>
                </a:cubicBezTo>
                <a:close/>
                <a:moveTo>
                  <a:pt x="14487" y="24561"/>
                </a:moveTo>
                <a:cubicBezTo>
                  <a:pt x="14509" y="24539"/>
                  <a:pt x="14509" y="24539"/>
                  <a:pt x="14509" y="24518"/>
                </a:cubicBezTo>
                <a:cubicBezTo>
                  <a:pt x="14509" y="24518"/>
                  <a:pt x="14509" y="24496"/>
                  <a:pt x="14487" y="24496"/>
                </a:cubicBezTo>
                <a:cubicBezTo>
                  <a:pt x="14465" y="24496"/>
                  <a:pt x="14465" y="24518"/>
                  <a:pt x="14465" y="24518"/>
                </a:cubicBezTo>
                <a:cubicBezTo>
                  <a:pt x="14465" y="24539"/>
                  <a:pt x="14465" y="24561"/>
                  <a:pt x="14487" y="24561"/>
                </a:cubicBezTo>
                <a:close/>
                <a:moveTo>
                  <a:pt x="135126" y="19754"/>
                </a:moveTo>
                <a:cubicBezTo>
                  <a:pt x="135169" y="19754"/>
                  <a:pt x="135191" y="19732"/>
                  <a:pt x="135191" y="19689"/>
                </a:cubicBezTo>
                <a:cubicBezTo>
                  <a:pt x="135191" y="19667"/>
                  <a:pt x="135169" y="19645"/>
                  <a:pt x="135126" y="19645"/>
                </a:cubicBezTo>
                <a:cubicBezTo>
                  <a:pt x="135104" y="19645"/>
                  <a:pt x="135082" y="19667"/>
                  <a:pt x="135082" y="19689"/>
                </a:cubicBezTo>
                <a:cubicBezTo>
                  <a:pt x="135082" y="19732"/>
                  <a:pt x="135104" y="19754"/>
                  <a:pt x="135126" y="19754"/>
                </a:cubicBezTo>
                <a:close/>
                <a:moveTo>
                  <a:pt x="130297" y="19842"/>
                </a:moveTo>
                <a:cubicBezTo>
                  <a:pt x="130384" y="19842"/>
                  <a:pt x="130449" y="19776"/>
                  <a:pt x="130449" y="19689"/>
                </a:cubicBezTo>
                <a:cubicBezTo>
                  <a:pt x="130449" y="19623"/>
                  <a:pt x="130384" y="19557"/>
                  <a:pt x="130297" y="19557"/>
                </a:cubicBezTo>
                <a:cubicBezTo>
                  <a:pt x="130231" y="19557"/>
                  <a:pt x="130165" y="19623"/>
                  <a:pt x="130165" y="19689"/>
                </a:cubicBezTo>
                <a:cubicBezTo>
                  <a:pt x="130165" y="19776"/>
                  <a:pt x="130231" y="19842"/>
                  <a:pt x="130297" y="19842"/>
                </a:cubicBezTo>
                <a:close/>
                <a:moveTo>
                  <a:pt x="125489" y="19951"/>
                </a:moveTo>
                <a:cubicBezTo>
                  <a:pt x="125708" y="19951"/>
                  <a:pt x="125817" y="19667"/>
                  <a:pt x="125664" y="19514"/>
                </a:cubicBezTo>
                <a:cubicBezTo>
                  <a:pt x="125489" y="19361"/>
                  <a:pt x="125227" y="19470"/>
                  <a:pt x="125227" y="19689"/>
                </a:cubicBezTo>
                <a:cubicBezTo>
                  <a:pt x="125227" y="19842"/>
                  <a:pt x="125336" y="19951"/>
                  <a:pt x="125489" y="19951"/>
                </a:cubicBezTo>
                <a:close/>
                <a:moveTo>
                  <a:pt x="120660" y="20038"/>
                </a:moveTo>
                <a:cubicBezTo>
                  <a:pt x="120966" y="20038"/>
                  <a:pt x="121119" y="19667"/>
                  <a:pt x="120901" y="19448"/>
                </a:cubicBezTo>
                <a:cubicBezTo>
                  <a:pt x="120682" y="19230"/>
                  <a:pt x="120311" y="19383"/>
                  <a:pt x="120311" y="19689"/>
                </a:cubicBezTo>
                <a:cubicBezTo>
                  <a:pt x="120311" y="19885"/>
                  <a:pt x="120464" y="20038"/>
                  <a:pt x="120660" y="20038"/>
                </a:cubicBezTo>
                <a:close/>
                <a:moveTo>
                  <a:pt x="115831" y="20147"/>
                </a:moveTo>
                <a:cubicBezTo>
                  <a:pt x="116225" y="20147"/>
                  <a:pt x="116421" y="19667"/>
                  <a:pt x="116137" y="19383"/>
                </a:cubicBezTo>
                <a:cubicBezTo>
                  <a:pt x="115853" y="19099"/>
                  <a:pt x="115394" y="19295"/>
                  <a:pt x="115394" y="19689"/>
                </a:cubicBezTo>
                <a:cubicBezTo>
                  <a:pt x="115394" y="19951"/>
                  <a:pt x="115591" y="20147"/>
                  <a:pt x="115831" y="20147"/>
                </a:cubicBezTo>
                <a:close/>
                <a:moveTo>
                  <a:pt x="111002" y="20213"/>
                </a:moveTo>
                <a:cubicBezTo>
                  <a:pt x="111461" y="20213"/>
                  <a:pt x="111701" y="19645"/>
                  <a:pt x="111374" y="19317"/>
                </a:cubicBezTo>
                <a:cubicBezTo>
                  <a:pt x="111046" y="18989"/>
                  <a:pt x="110478" y="19230"/>
                  <a:pt x="110478" y="19689"/>
                </a:cubicBezTo>
                <a:cubicBezTo>
                  <a:pt x="110478" y="19994"/>
                  <a:pt x="110718" y="20213"/>
                  <a:pt x="111002" y="20213"/>
                </a:cubicBezTo>
                <a:close/>
                <a:moveTo>
                  <a:pt x="106173" y="20300"/>
                </a:moveTo>
                <a:cubicBezTo>
                  <a:pt x="106719" y="20300"/>
                  <a:pt x="106982" y="19645"/>
                  <a:pt x="106610" y="19273"/>
                </a:cubicBezTo>
                <a:cubicBezTo>
                  <a:pt x="106217" y="18880"/>
                  <a:pt x="105583" y="19164"/>
                  <a:pt x="105583" y="19689"/>
                </a:cubicBezTo>
                <a:cubicBezTo>
                  <a:pt x="105583" y="20038"/>
                  <a:pt x="105845" y="20300"/>
                  <a:pt x="106173" y="20300"/>
                </a:cubicBezTo>
                <a:close/>
                <a:moveTo>
                  <a:pt x="101344" y="20366"/>
                </a:moveTo>
                <a:cubicBezTo>
                  <a:pt x="101956" y="20366"/>
                  <a:pt x="102240" y="19645"/>
                  <a:pt x="101825" y="19230"/>
                </a:cubicBezTo>
                <a:cubicBezTo>
                  <a:pt x="101410" y="18793"/>
                  <a:pt x="100689" y="19099"/>
                  <a:pt x="100689" y="19689"/>
                </a:cubicBezTo>
                <a:cubicBezTo>
                  <a:pt x="100689" y="20060"/>
                  <a:pt x="100973" y="20366"/>
                  <a:pt x="101344" y="20366"/>
                </a:cubicBezTo>
                <a:close/>
                <a:moveTo>
                  <a:pt x="96515" y="20431"/>
                </a:moveTo>
                <a:cubicBezTo>
                  <a:pt x="97171" y="20431"/>
                  <a:pt x="97498" y="19645"/>
                  <a:pt x="97040" y="19186"/>
                </a:cubicBezTo>
                <a:cubicBezTo>
                  <a:pt x="96581" y="18727"/>
                  <a:pt x="95794" y="19055"/>
                  <a:pt x="95794" y="19689"/>
                </a:cubicBezTo>
                <a:cubicBezTo>
                  <a:pt x="95794" y="20104"/>
                  <a:pt x="96122" y="20431"/>
                  <a:pt x="96515" y="20431"/>
                </a:cubicBezTo>
                <a:close/>
                <a:moveTo>
                  <a:pt x="91708" y="20475"/>
                </a:moveTo>
                <a:cubicBezTo>
                  <a:pt x="92385" y="20475"/>
                  <a:pt x="92735" y="19645"/>
                  <a:pt x="92254" y="19142"/>
                </a:cubicBezTo>
                <a:cubicBezTo>
                  <a:pt x="91752" y="18662"/>
                  <a:pt x="90921" y="19011"/>
                  <a:pt x="90921" y="19689"/>
                </a:cubicBezTo>
                <a:cubicBezTo>
                  <a:pt x="90921" y="20126"/>
                  <a:pt x="91271" y="20475"/>
                  <a:pt x="91708" y="20475"/>
                </a:cubicBezTo>
                <a:close/>
                <a:moveTo>
                  <a:pt x="86879" y="20497"/>
                </a:moveTo>
                <a:cubicBezTo>
                  <a:pt x="87578" y="20497"/>
                  <a:pt x="87950" y="19645"/>
                  <a:pt x="87447" y="19120"/>
                </a:cubicBezTo>
                <a:cubicBezTo>
                  <a:pt x="86944" y="18618"/>
                  <a:pt x="86070" y="18989"/>
                  <a:pt x="86070" y="19689"/>
                </a:cubicBezTo>
                <a:cubicBezTo>
                  <a:pt x="86070" y="20147"/>
                  <a:pt x="86420" y="20497"/>
                  <a:pt x="86879" y="20497"/>
                </a:cubicBezTo>
                <a:close/>
                <a:moveTo>
                  <a:pt x="82050" y="20519"/>
                </a:moveTo>
                <a:cubicBezTo>
                  <a:pt x="82771" y="20519"/>
                  <a:pt x="83142" y="19645"/>
                  <a:pt x="82618" y="19120"/>
                </a:cubicBezTo>
                <a:cubicBezTo>
                  <a:pt x="82115" y="18618"/>
                  <a:pt x="81220" y="18967"/>
                  <a:pt x="81220" y="19710"/>
                </a:cubicBezTo>
                <a:cubicBezTo>
                  <a:pt x="81220" y="20169"/>
                  <a:pt x="81591" y="20519"/>
                  <a:pt x="82050" y="20519"/>
                </a:cubicBezTo>
                <a:close/>
                <a:moveTo>
                  <a:pt x="77221" y="20519"/>
                </a:moveTo>
                <a:cubicBezTo>
                  <a:pt x="77942" y="20519"/>
                  <a:pt x="78313" y="19645"/>
                  <a:pt x="77811" y="19120"/>
                </a:cubicBezTo>
                <a:cubicBezTo>
                  <a:pt x="77286" y="18618"/>
                  <a:pt x="76391" y="18967"/>
                  <a:pt x="76391" y="19710"/>
                </a:cubicBezTo>
                <a:cubicBezTo>
                  <a:pt x="76391" y="20169"/>
                  <a:pt x="76762" y="20519"/>
                  <a:pt x="77221" y="20519"/>
                </a:cubicBezTo>
                <a:close/>
                <a:moveTo>
                  <a:pt x="72392" y="20519"/>
                </a:moveTo>
                <a:cubicBezTo>
                  <a:pt x="73135" y="20519"/>
                  <a:pt x="73484" y="19645"/>
                  <a:pt x="72982" y="19120"/>
                </a:cubicBezTo>
                <a:cubicBezTo>
                  <a:pt x="72457" y="18618"/>
                  <a:pt x="71583" y="18967"/>
                  <a:pt x="71583" y="19710"/>
                </a:cubicBezTo>
                <a:cubicBezTo>
                  <a:pt x="71583" y="20169"/>
                  <a:pt x="71955" y="20519"/>
                  <a:pt x="72392" y="20519"/>
                </a:cubicBezTo>
                <a:close/>
                <a:moveTo>
                  <a:pt x="67563" y="20497"/>
                </a:moveTo>
                <a:cubicBezTo>
                  <a:pt x="68284" y="20497"/>
                  <a:pt x="68655" y="19645"/>
                  <a:pt x="68131" y="19120"/>
                </a:cubicBezTo>
                <a:cubicBezTo>
                  <a:pt x="67628" y="18618"/>
                  <a:pt x="66776" y="18989"/>
                  <a:pt x="66776" y="19689"/>
                </a:cubicBezTo>
                <a:cubicBezTo>
                  <a:pt x="66776" y="20147"/>
                  <a:pt x="67126" y="20497"/>
                  <a:pt x="67563" y="20497"/>
                </a:cubicBezTo>
                <a:close/>
                <a:moveTo>
                  <a:pt x="62734" y="20453"/>
                </a:moveTo>
                <a:cubicBezTo>
                  <a:pt x="63433" y="20453"/>
                  <a:pt x="63761" y="19645"/>
                  <a:pt x="63280" y="19164"/>
                </a:cubicBezTo>
                <a:cubicBezTo>
                  <a:pt x="62799" y="18683"/>
                  <a:pt x="61991" y="19011"/>
                  <a:pt x="61991" y="19689"/>
                </a:cubicBezTo>
                <a:cubicBezTo>
                  <a:pt x="61991" y="20126"/>
                  <a:pt x="62319" y="20453"/>
                  <a:pt x="62734" y="20453"/>
                </a:cubicBezTo>
                <a:close/>
                <a:moveTo>
                  <a:pt x="57927" y="20431"/>
                </a:moveTo>
                <a:cubicBezTo>
                  <a:pt x="58560" y="20431"/>
                  <a:pt x="58888" y="19645"/>
                  <a:pt x="58429" y="19186"/>
                </a:cubicBezTo>
                <a:cubicBezTo>
                  <a:pt x="57970" y="18727"/>
                  <a:pt x="57205" y="19055"/>
                  <a:pt x="57205" y="19689"/>
                </a:cubicBezTo>
                <a:cubicBezTo>
                  <a:pt x="57205" y="20104"/>
                  <a:pt x="57511" y="20410"/>
                  <a:pt x="57927" y="20431"/>
                </a:cubicBezTo>
                <a:close/>
                <a:moveTo>
                  <a:pt x="53098" y="20344"/>
                </a:moveTo>
                <a:cubicBezTo>
                  <a:pt x="53687" y="20344"/>
                  <a:pt x="53972" y="19645"/>
                  <a:pt x="53556" y="19230"/>
                </a:cubicBezTo>
                <a:cubicBezTo>
                  <a:pt x="53141" y="18815"/>
                  <a:pt x="52442" y="19120"/>
                  <a:pt x="52442" y="19689"/>
                </a:cubicBezTo>
                <a:cubicBezTo>
                  <a:pt x="52442" y="20060"/>
                  <a:pt x="52726" y="20344"/>
                  <a:pt x="53098" y="20344"/>
                </a:cubicBezTo>
                <a:close/>
                <a:moveTo>
                  <a:pt x="48268" y="20279"/>
                </a:moveTo>
                <a:cubicBezTo>
                  <a:pt x="48793" y="20279"/>
                  <a:pt x="49055" y="19645"/>
                  <a:pt x="48684" y="19273"/>
                </a:cubicBezTo>
                <a:cubicBezTo>
                  <a:pt x="48312" y="18902"/>
                  <a:pt x="47679" y="19164"/>
                  <a:pt x="47679" y="19689"/>
                </a:cubicBezTo>
                <a:cubicBezTo>
                  <a:pt x="47679" y="20016"/>
                  <a:pt x="47941" y="20279"/>
                  <a:pt x="48268" y="20279"/>
                </a:cubicBezTo>
                <a:close/>
                <a:moveTo>
                  <a:pt x="43439" y="20213"/>
                </a:moveTo>
                <a:cubicBezTo>
                  <a:pt x="43898" y="20213"/>
                  <a:pt x="44139" y="19667"/>
                  <a:pt x="43811" y="19317"/>
                </a:cubicBezTo>
                <a:cubicBezTo>
                  <a:pt x="43483" y="18989"/>
                  <a:pt x="42915" y="19230"/>
                  <a:pt x="42915" y="19689"/>
                </a:cubicBezTo>
                <a:cubicBezTo>
                  <a:pt x="42915" y="19994"/>
                  <a:pt x="43155" y="20213"/>
                  <a:pt x="43439" y="20213"/>
                </a:cubicBezTo>
                <a:close/>
                <a:moveTo>
                  <a:pt x="38610" y="20126"/>
                </a:moveTo>
                <a:cubicBezTo>
                  <a:pt x="39004" y="20126"/>
                  <a:pt x="39200" y="19667"/>
                  <a:pt x="38916" y="19404"/>
                </a:cubicBezTo>
                <a:cubicBezTo>
                  <a:pt x="38654" y="19120"/>
                  <a:pt x="38195" y="19317"/>
                  <a:pt x="38195" y="19689"/>
                </a:cubicBezTo>
                <a:cubicBezTo>
                  <a:pt x="38195" y="19929"/>
                  <a:pt x="38370" y="20126"/>
                  <a:pt x="38610" y="20126"/>
                </a:cubicBezTo>
                <a:close/>
                <a:moveTo>
                  <a:pt x="33781" y="20038"/>
                </a:moveTo>
                <a:cubicBezTo>
                  <a:pt x="34087" y="20038"/>
                  <a:pt x="34240" y="19667"/>
                  <a:pt x="34022" y="19470"/>
                </a:cubicBezTo>
                <a:cubicBezTo>
                  <a:pt x="33825" y="19252"/>
                  <a:pt x="33454" y="19404"/>
                  <a:pt x="33454" y="19689"/>
                </a:cubicBezTo>
                <a:cubicBezTo>
                  <a:pt x="33454" y="19885"/>
                  <a:pt x="33607" y="20038"/>
                  <a:pt x="33781" y="20038"/>
                </a:cubicBezTo>
                <a:close/>
                <a:moveTo>
                  <a:pt x="28974" y="19929"/>
                </a:moveTo>
                <a:cubicBezTo>
                  <a:pt x="29171" y="19929"/>
                  <a:pt x="29280" y="19689"/>
                  <a:pt x="29127" y="19536"/>
                </a:cubicBezTo>
                <a:cubicBezTo>
                  <a:pt x="28974" y="19383"/>
                  <a:pt x="28734" y="19492"/>
                  <a:pt x="28734" y="19689"/>
                </a:cubicBezTo>
                <a:cubicBezTo>
                  <a:pt x="28734" y="19820"/>
                  <a:pt x="28843" y="19929"/>
                  <a:pt x="28974" y="19929"/>
                </a:cubicBezTo>
                <a:close/>
                <a:moveTo>
                  <a:pt x="24145" y="19842"/>
                </a:moveTo>
                <a:cubicBezTo>
                  <a:pt x="24211" y="19842"/>
                  <a:pt x="24276" y="19776"/>
                  <a:pt x="24276" y="19689"/>
                </a:cubicBezTo>
                <a:cubicBezTo>
                  <a:pt x="24276" y="19492"/>
                  <a:pt x="23992" y="19492"/>
                  <a:pt x="23992" y="19689"/>
                </a:cubicBezTo>
                <a:cubicBezTo>
                  <a:pt x="23992" y="19776"/>
                  <a:pt x="24058" y="19842"/>
                  <a:pt x="24145" y="19842"/>
                </a:cubicBezTo>
                <a:close/>
                <a:moveTo>
                  <a:pt x="19316" y="19732"/>
                </a:moveTo>
                <a:cubicBezTo>
                  <a:pt x="19338" y="19732"/>
                  <a:pt x="19360" y="19710"/>
                  <a:pt x="19360" y="19689"/>
                </a:cubicBezTo>
                <a:cubicBezTo>
                  <a:pt x="19360" y="19667"/>
                  <a:pt x="19338" y="19667"/>
                  <a:pt x="19316" y="19667"/>
                </a:cubicBezTo>
                <a:cubicBezTo>
                  <a:pt x="19294" y="19667"/>
                  <a:pt x="19272" y="19667"/>
                  <a:pt x="19272" y="19689"/>
                </a:cubicBezTo>
                <a:cubicBezTo>
                  <a:pt x="19272" y="19710"/>
                  <a:pt x="19294" y="19732"/>
                  <a:pt x="19316" y="19732"/>
                </a:cubicBezTo>
                <a:close/>
                <a:moveTo>
                  <a:pt x="130297" y="14925"/>
                </a:moveTo>
                <a:cubicBezTo>
                  <a:pt x="130340" y="14925"/>
                  <a:pt x="130362" y="14903"/>
                  <a:pt x="130362" y="14881"/>
                </a:cubicBezTo>
                <a:cubicBezTo>
                  <a:pt x="130362" y="14838"/>
                  <a:pt x="130340" y="14816"/>
                  <a:pt x="130297" y="14816"/>
                </a:cubicBezTo>
                <a:cubicBezTo>
                  <a:pt x="130231" y="14794"/>
                  <a:pt x="130231" y="14947"/>
                  <a:pt x="130297" y="14925"/>
                </a:cubicBezTo>
                <a:close/>
                <a:moveTo>
                  <a:pt x="125467" y="15012"/>
                </a:moveTo>
                <a:cubicBezTo>
                  <a:pt x="125555" y="15012"/>
                  <a:pt x="125620" y="14947"/>
                  <a:pt x="125620" y="14881"/>
                </a:cubicBezTo>
                <a:cubicBezTo>
                  <a:pt x="125620" y="14794"/>
                  <a:pt x="125555" y="14728"/>
                  <a:pt x="125467" y="14728"/>
                </a:cubicBezTo>
                <a:cubicBezTo>
                  <a:pt x="125402" y="14728"/>
                  <a:pt x="125336" y="14794"/>
                  <a:pt x="125336" y="14881"/>
                </a:cubicBezTo>
                <a:cubicBezTo>
                  <a:pt x="125336" y="14947"/>
                  <a:pt x="125402" y="15012"/>
                  <a:pt x="125467" y="15012"/>
                </a:cubicBezTo>
                <a:close/>
                <a:moveTo>
                  <a:pt x="120660" y="15122"/>
                </a:moveTo>
                <a:cubicBezTo>
                  <a:pt x="120879" y="15122"/>
                  <a:pt x="120988" y="14859"/>
                  <a:pt x="120835" y="14707"/>
                </a:cubicBezTo>
                <a:cubicBezTo>
                  <a:pt x="120682" y="14554"/>
                  <a:pt x="120420" y="14663"/>
                  <a:pt x="120420" y="14881"/>
                </a:cubicBezTo>
                <a:cubicBezTo>
                  <a:pt x="120420" y="15012"/>
                  <a:pt x="120529" y="15122"/>
                  <a:pt x="120660" y="15122"/>
                </a:cubicBezTo>
                <a:close/>
                <a:moveTo>
                  <a:pt x="115831" y="15187"/>
                </a:moveTo>
                <a:cubicBezTo>
                  <a:pt x="116115" y="15187"/>
                  <a:pt x="116268" y="14838"/>
                  <a:pt x="116050" y="14641"/>
                </a:cubicBezTo>
                <a:cubicBezTo>
                  <a:pt x="115853" y="14444"/>
                  <a:pt x="115504" y="14575"/>
                  <a:pt x="115504" y="14881"/>
                </a:cubicBezTo>
                <a:cubicBezTo>
                  <a:pt x="115504" y="15056"/>
                  <a:pt x="115656" y="15187"/>
                  <a:pt x="115831" y="15187"/>
                </a:cubicBezTo>
                <a:close/>
                <a:moveTo>
                  <a:pt x="111002" y="15275"/>
                </a:moveTo>
                <a:cubicBezTo>
                  <a:pt x="111352" y="15275"/>
                  <a:pt x="111549" y="14838"/>
                  <a:pt x="111286" y="14597"/>
                </a:cubicBezTo>
                <a:cubicBezTo>
                  <a:pt x="111024" y="14335"/>
                  <a:pt x="110609" y="14510"/>
                  <a:pt x="110609" y="14881"/>
                </a:cubicBezTo>
                <a:cubicBezTo>
                  <a:pt x="110609" y="15100"/>
                  <a:pt x="110784" y="15275"/>
                  <a:pt x="111002" y="15275"/>
                </a:cubicBezTo>
                <a:close/>
                <a:moveTo>
                  <a:pt x="106173" y="15362"/>
                </a:moveTo>
                <a:cubicBezTo>
                  <a:pt x="106610" y="15362"/>
                  <a:pt x="106829" y="14838"/>
                  <a:pt x="106523" y="14532"/>
                </a:cubicBezTo>
                <a:cubicBezTo>
                  <a:pt x="106217" y="14226"/>
                  <a:pt x="105692" y="14444"/>
                  <a:pt x="105692" y="14881"/>
                </a:cubicBezTo>
                <a:cubicBezTo>
                  <a:pt x="105692" y="15144"/>
                  <a:pt x="105911" y="15362"/>
                  <a:pt x="106173" y="15362"/>
                </a:cubicBezTo>
                <a:close/>
                <a:moveTo>
                  <a:pt x="101344" y="15406"/>
                </a:moveTo>
                <a:cubicBezTo>
                  <a:pt x="101847" y="15406"/>
                  <a:pt x="102087" y="14816"/>
                  <a:pt x="101737" y="14466"/>
                </a:cubicBezTo>
                <a:cubicBezTo>
                  <a:pt x="101388" y="14138"/>
                  <a:pt x="100798" y="14379"/>
                  <a:pt x="100798" y="14859"/>
                </a:cubicBezTo>
                <a:cubicBezTo>
                  <a:pt x="100798" y="15165"/>
                  <a:pt x="101038" y="15406"/>
                  <a:pt x="101344" y="15406"/>
                </a:cubicBezTo>
                <a:close/>
                <a:moveTo>
                  <a:pt x="96537" y="15471"/>
                </a:moveTo>
                <a:cubicBezTo>
                  <a:pt x="97061" y="15471"/>
                  <a:pt x="97324" y="14838"/>
                  <a:pt x="96952" y="14466"/>
                </a:cubicBezTo>
                <a:cubicBezTo>
                  <a:pt x="96581" y="14095"/>
                  <a:pt x="95947" y="14357"/>
                  <a:pt x="95947" y="14881"/>
                </a:cubicBezTo>
                <a:cubicBezTo>
                  <a:pt x="95925" y="15209"/>
                  <a:pt x="96209" y="15471"/>
                  <a:pt x="96537" y="15471"/>
                </a:cubicBezTo>
                <a:close/>
                <a:moveTo>
                  <a:pt x="91708" y="15515"/>
                </a:moveTo>
                <a:cubicBezTo>
                  <a:pt x="92254" y="15493"/>
                  <a:pt x="92538" y="14838"/>
                  <a:pt x="92145" y="14422"/>
                </a:cubicBezTo>
                <a:cubicBezTo>
                  <a:pt x="91752" y="14029"/>
                  <a:pt x="91074" y="14313"/>
                  <a:pt x="91074" y="14881"/>
                </a:cubicBezTo>
                <a:cubicBezTo>
                  <a:pt x="91074" y="15231"/>
                  <a:pt x="91358" y="15515"/>
                  <a:pt x="91708" y="15515"/>
                </a:cubicBezTo>
                <a:close/>
                <a:moveTo>
                  <a:pt x="86879" y="15537"/>
                </a:moveTo>
                <a:cubicBezTo>
                  <a:pt x="87469" y="15537"/>
                  <a:pt x="87775" y="14816"/>
                  <a:pt x="87360" y="14401"/>
                </a:cubicBezTo>
                <a:cubicBezTo>
                  <a:pt x="86923" y="13964"/>
                  <a:pt x="86202" y="14270"/>
                  <a:pt x="86202" y="14881"/>
                </a:cubicBezTo>
                <a:cubicBezTo>
                  <a:pt x="86202" y="15253"/>
                  <a:pt x="86507" y="15537"/>
                  <a:pt x="86879" y="15537"/>
                </a:cubicBezTo>
                <a:close/>
                <a:moveTo>
                  <a:pt x="82050" y="15537"/>
                </a:moveTo>
                <a:cubicBezTo>
                  <a:pt x="82662" y="15537"/>
                  <a:pt x="82968" y="14816"/>
                  <a:pt x="82531" y="14379"/>
                </a:cubicBezTo>
                <a:cubicBezTo>
                  <a:pt x="82094" y="13942"/>
                  <a:pt x="81373" y="14248"/>
                  <a:pt x="81373" y="14859"/>
                </a:cubicBezTo>
                <a:cubicBezTo>
                  <a:pt x="81373" y="15231"/>
                  <a:pt x="81678" y="15537"/>
                  <a:pt x="82050" y="15537"/>
                </a:cubicBezTo>
                <a:close/>
                <a:moveTo>
                  <a:pt x="77221" y="15537"/>
                </a:moveTo>
                <a:cubicBezTo>
                  <a:pt x="77833" y="15537"/>
                  <a:pt x="78139" y="14816"/>
                  <a:pt x="77702" y="14379"/>
                </a:cubicBezTo>
                <a:cubicBezTo>
                  <a:pt x="77286" y="13942"/>
                  <a:pt x="76543" y="14248"/>
                  <a:pt x="76543" y="14859"/>
                </a:cubicBezTo>
                <a:cubicBezTo>
                  <a:pt x="76543" y="15231"/>
                  <a:pt x="76849" y="15537"/>
                  <a:pt x="77221" y="15537"/>
                </a:cubicBezTo>
                <a:close/>
                <a:moveTo>
                  <a:pt x="72392" y="15537"/>
                </a:moveTo>
                <a:cubicBezTo>
                  <a:pt x="73004" y="15537"/>
                  <a:pt x="73310" y="14816"/>
                  <a:pt x="72873" y="14379"/>
                </a:cubicBezTo>
                <a:cubicBezTo>
                  <a:pt x="72457" y="13942"/>
                  <a:pt x="71714" y="14248"/>
                  <a:pt x="71714" y="14859"/>
                </a:cubicBezTo>
                <a:cubicBezTo>
                  <a:pt x="71714" y="15231"/>
                  <a:pt x="72020" y="15537"/>
                  <a:pt x="72392" y="15537"/>
                </a:cubicBezTo>
                <a:close/>
                <a:moveTo>
                  <a:pt x="67563" y="15515"/>
                </a:moveTo>
                <a:cubicBezTo>
                  <a:pt x="68153" y="15515"/>
                  <a:pt x="68437" y="14816"/>
                  <a:pt x="68044" y="14401"/>
                </a:cubicBezTo>
                <a:cubicBezTo>
                  <a:pt x="67628" y="13985"/>
                  <a:pt x="66907" y="14270"/>
                  <a:pt x="66907" y="14859"/>
                </a:cubicBezTo>
                <a:cubicBezTo>
                  <a:pt x="66907" y="15231"/>
                  <a:pt x="67213" y="15515"/>
                  <a:pt x="67563" y="15515"/>
                </a:cubicBezTo>
                <a:close/>
                <a:moveTo>
                  <a:pt x="62734" y="15493"/>
                </a:moveTo>
                <a:cubicBezTo>
                  <a:pt x="63302" y="15493"/>
                  <a:pt x="63586" y="14816"/>
                  <a:pt x="63193" y="14422"/>
                </a:cubicBezTo>
                <a:cubicBezTo>
                  <a:pt x="62799" y="14029"/>
                  <a:pt x="62122" y="14291"/>
                  <a:pt x="62122" y="14859"/>
                </a:cubicBezTo>
                <a:cubicBezTo>
                  <a:pt x="62122" y="15209"/>
                  <a:pt x="62406" y="15493"/>
                  <a:pt x="62734" y="15493"/>
                </a:cubicBezTo>
                <a:close/>
                <a:moveTo>
                  <a:pt x="57927" y="15471"/>
                </a:moveTo>
                <a:cubicBezTo>
                  <a:pt x="58451" y="15471"/>
                  <a:pt x="58713" y="14838"/>
                  <a:pt x="58342" y="14466"/>
                </a:cubicBezTo>
                <a:cubicBezTo>
                  <a:pt x="57970" y="14095"/>
                  <a:pt x="57337" y="14357"/>
                  <a:pt x="57337" y="14881"/>
                </a:cubicBezTo>
                <a:cubicBezTo>
                  <a:pt x="57337" y="15209"/>
                  <a:pt x="57599" y="15471"/>
                  <a:pt x="57927" y="15471"/>
                </a:cubicBezTo>
                <a:close/>
                <a:moveTo>
                  <a:pt x="53098" y="15406"/>
                </a:moveTo>
                <a:cubicBezTo>
                  <a:pt x="53578" y="15406"/>
                  <a:pt x="53819" y="14816"/>
                  <a:pt x="53491" y="14488"/>
                </a:cubicBezTo>
                <a:cubicBezTo>
                  <a:pt x="53141" y="14138"/>
                  <a:pt x="52551" y="14379"/>
                  <a:pt x="52551" y="14859"/>
                </a:cubicBezTo>
                <a:cubicBezTo>
                  <a:pt x="52551" y="15165"/>
                  <a:pt x="52792" y="15406"/>
                  <a:pt x="53098" y="15406"/>
                </a:cubicBezTo>
                <a:close/>
                <a:moveTo>
                  <a:pt x="48268" y="15340"/>
                </a:moveTo>
                <a:cubicBezTo>
                  <a:pt x="48684" y="15340"/>
                  <a:pt x="48902" y="14838"/>
                  <a:pt x="48596" y="14532"/>
                </a:cubicBezTo>
                <a:cubicBezTo>
                  <a:pt x="48312" y="14248"/>
                  <a:pt x="47810" y="14444"/>
                  <a:pt x="47810" y="14881"/>
                </a:cubicBezTo>
                <a:cubicBezTo>
                  <a:pt x="47788" y="15144"/>
                  <a:pt x="48006" y="15340"/>
                  <a:pt x="48268" y="15340"/>
                </a:cubicBezTo>
                <a:close/>
                <a:moveTo>
                  <a:pt x="43439" y="15275"/>
                </a:moveTo>
                <a:cubicBezTo>
                  <a:pt x="43789" y="15275"/>
                  <a:pt x="43986" y="14838"/>
                  <a:pt x="43724" y="14597"/>
                </a:cubicBezTo>
                <a:cubicBezTo>
                  <a:pt x="43483" y="14335"/>
                  <a:pt x="43046" y="14510"/>
                  <a:pt x="43046" y="14881"/>
                </a:cubicBezTo>
                <a:cubicBezTo>
                  <a:pt x="43046" y="15100"/>
                  <a:pt x="43221" y="15275"/>
                  <a:pt x="43439" y="15275"/>
                </a:cubicBezTo>
                <a:close/>
                <a:moveTo>
                  <a:pt x="38610" y="15187"/>
                </a:moveTo>
                <a:cubicBezTo>
                  <a:pt x="38894" y="15187"/>
                  <a:pt x="39047" y="14838"/>
                  <a:pt x="38851" y="14641"/>
                </a:cubicBezTo>
                <a:cubicBezTo>
                  <a:pt x="38654" y="14444"/>
                  <a:pt x="38305" y="14575"/>
                  <a:pt x="38305" y="14859"/>
                </a:cubicBezTo>
                <a:cubicBezTo>
                  <a:pt x="38305" y="15034"/>
                  <a:pt x="38436" y="15187"/>
                  <a:pt x="38610" y="15187"/>
                </a:cubicBezTo>
                <a:close/>
                <a:moveTo>
                  <a:pt x="33803" y="15100"/>
                </a:moveTo>
                <a:cubicBezTo>
                  <a:pt x="33912" y="15100"/>
                  <a:pt x="34022" y="14991"/>
                  <a:pt x="34022" y="14859"/>
                </a:cubicBezTo>
                <a:cubicBezTo>
                  <a:pt x="34000" y="14597"/>
                  <a:pt x="33585" y="14597"/>
                  <a:pt x="33563" y="14859"/>
                </a:cubicBezTo>
                <a:cubicBezTo>
                  <a:pt x="33563" y="14991"/>
                  <a:pt x="33672" y="15100"/>
                  <a:pt x="33803" y="15100"/>
                </a:cubicBezTo>
                <a:close/>
                <a:moveTo>
                  <a:pt x="28974" y="15012"/>
                </a:moveTo>
                <a:cubicBezTo>
                  <a:pt x="29040" y="15012"/>
                  <a:pt x="29105" y="14947"/>
                  <a:pt x="29105" y="14859"/>
                </a:cubicBezTo>
                <a:cubicBezTo>
                  <a:pt x="29105" y="14663"/>
                  <a:pt x="28821" y="14663"/>
                  <a:pt x="28821" y="14859"/>
                </a:cubicBezTo>
                <a:cubicBezTo>
                  <a:pt x="28821" y="14947"/>
                  <a:pt x="28887" y="15012"/>
                  <a:pt x="28974" y="15012"/>
                </a:cubicBezTo>
                <a:close/>
                <a:moveTo>
                  <a:pt x="24145" y="14925"/>
                </a:moveTo>
                <a:cubicBezTo>
                  <a:pt x="24211" y="14947"/>
                  <a:pt x="24211" y="14794"/>
                  <a:pt x="24145" y="14816"/>
                </a:cubicBezTo>
                <a:cubicBezTo>
                  <a:pt x="24080" y="14794"/>
                  <a:pt x="24080" y="14947"/>
                  <a:pt x="24145" y="14925"/>
                </a:cubicBezTo>
                <a:close/>
                <a:moveTo>
                  <a:pt x="125467" y="10074"/>
                </a:moveTo>
                <a:cubicBezTo>
                  <a:pt x="125489" y="10074"/>
                  <a:pt x="125511" y="10074"/>
                  <a:pt x="125511" y="10052"/>
                </a:cubicBezTo>
                <a:cubicBezTo>
                  <a:pt x="125511" y="10030"/>
                  <a:pt x="125489" y="10009"/>
                  <a:pt x="125467" y="10009"/>
                </a:cubicBezTo>
                <a:cubicBezTo>
                  <a:pt x="125446" y="10009"/>
                  <a:pt x="125424" y="10030"/>
                  <a:pt x="125446" y="10052"/>
                </a:cubicBezTo>
                <a:cubicBezTo>
                  <a:pt x="125446" y="10074"/>
                  <a:pt x="125446" y="10074"/>
                  <a:pt x="125467" y="10074"/>
                </a:cubicBezTo>
                <a:close/>
                <a:moveTo>
                  <a:pt x="120638" y="10183"/>
                </a:moveTo>
                <a:cubicBezTo>
                  <a:pt x="120857" y="10183"/>
                  <a:pt x="120507" y="9834"/>
                  <a:pt x="120507" y="10052"/>
                </a:cubicBezTo>
                <a:cubicBezTo>
                  <a:pt x="120507" y="10118"/>
                  <a:pt x="120573" y="10183"/>
                  <a:pt x="120638" y="10183"/>
                </a:cubicBezTo>
                <a:close/>
                <a:moveTo>
                  <a:pt x="115831" y="10271"/>
                </a:moveTo>
                <a:cubicBezTo>
                  <a:pt x="115941" y="10271"/>
                  <a:pt x="116050" y="10183"/>
                  <a:pt x="116050" y="10052"/>
                </a:cubicBezTo>
                <a:cubicBezTo>
                  <a:pt x="116050" y="9877"/>
                  <a:pt x="115809" y="9768"/>
                  <a:pt x="115678" y="9899"/>
                </a:cubicBezTo>
                <a:cubicBezTo>
                  <a:pt x="115547" y="10052"/>
                  <a:pt x="115635" y="10271"/>
                  <a:pt x="115831" y="10271"/>
                </a:cubicBezTo>
                <a:close/>
                <a:moveTo>
                  <a:pt x="111002" y="10336"/>
                </a:moveTo>
                <a:cubicBezTo>
                  <a:pt x="111243" y="10336"/>
                  <a:pt x="111374" y="10052"/>
                  <a:pt x="111199" y="9877"/>
                </a:cubicBezTo>
                <a:cubicBezTo>
                  <a:pt x="111024" y="9703"/>
                  <a:pt x="110740" y="9812"/>
                  <a:pt x="110740" y="10074"/>
                </a:cubicBezTo>
                <a:cubicBezTo>
                  <a:pt x="110740" y="10227"/>
                  <a:pt x="110849" y="10336"/>
                  <a:pt x="111002" y="10336"/>
                </a:cubicBezTo>
                <a:close/>
                <a:moveTo>
                  <a:pt x="106173" y="10402"/>
                </a:moveTo>
                <a:cubicBezTo>
                  <a:pt x="106479" y="10402"/>
                  <a:pt x="106654" y="10030"/>
                  <a:pt x="106435" y="9812"/>
                </a:cubicBezTo>
                <a:cubicBezTo>
                  <a:pt x="106195" y="9593"/>
                  <a:pt x="105824" y="9746"/>
                  <a:pt x="105824" y="10052"/>
                </a:cubicBezTo>
                <a:cubicBezTo>
                  <a:pt x="105824" y="10249"/>
                  <a:pt x="105977" y="10402"/>
                  <a:pt x="106173" y="10402"/>
                </a:cubicBezTo>
                <a:close/>
                <a:moveTo>
                  <a:pt x="101344" y="10467"/>
                </a:moveTo>
                <a:cubicBezTo>
                  <a:pt x="101716" y="10489"/>
                  <a:pt x="101912" y="10052"/>
                  <a:pt x="101672" y="9768"/>
                </a:cubicBezTo>
                <a:cubicBezTo>
                  <a:pt x="101410" y="9506"/>
                  <a:pt x="100951" y="9681"/>
                  <a:pt x="100951" y="10052"/>
                </a:cubicBezTo>
                <a:cubicBezTo>
                  <a:pt x="100951" y="10271"/>
                  <a:pt x="101126" y="10467"/>
                  <a:pt x="101366" y="10467"/>
                </a:cubicBezTo>
                <a:close/>
                <a:moveTo>
                  <a:pt x="96537" y="10511"/>
                </a:moveTo>
                <a:cubicBezTo>
                  <a:pt x="96930" y="10511"/>
                  <a:pt x="97127" y="10030"/>
                  <a:pt x="96843" y="9725"/>
                </a:cubicBezTo>
                <a:cubicBezTo>
                  <a:pt x="96559" y="9440"/>
                  <a:pt x="96078" y="9659"/>
                  <a:pt x="96078" y="10052"/>
                </a:cubicBezTo>
                <a:cubicBezTo>
                  <a:pt x="96078" y="10315"/>
                  <a:pt x="96275" y="10511"/>
                  <a:pt x="96537" y="10511"/>
                </a:cubicBezTo>
                <a:close/>
                <a:moveTo>
                  <a:pt x="91708" y="10555"/>
                </a:moveTo>
                <a:cubicBezTo>
                  <a:pt x="92145" y="10555"/>
                  <a:pt x="92363" y="10009"/>
                  <a:pt x="92036" y="9703"/>
                </a:cubicBezTo>
                <a:cubicBezTo>
                  <a:pt x="91730" y="9397"/>
                  <a:pt x="91205" y="9615"/>
                  <a:pt x="91205" y="10052"/>
                </a:cubicBezTo>
                <a:cubicBezTo>
                  <a:pt x="91205" y="10336"/>
                  <a:pt x="91424" y="10555"/>
                  <a:pt x="91708" y="10555"/>
                </a:cubicBezTo>
                <a:close/>
                <a:moveTo>
                  <a:pt x="86879" y="10577"/>
                </a:moveTo>
                <a:cubicBezTo>
                  <a:pt x="87338" y="10577"/>
                  <a:pt x="87578" y="10009"/>
                  <a:pt x="87250" y="9681"/>
                </a:cubicBezTo>
                <a:cubicBezTo>
                  <a:pt x="86923" y="9353"/>
                  <a:pt x="86354" y="9593"/>
                  <a:pt x="86354" y="10052"/>
                </a:cubicBezTo>
                <a:cubicBezTo>
                  <a:pt x="86354" y="10336"/>
                  <a:pt x="86595" y="10577"/>
                  <a:pt x="86879" y="10577"/>
                </a:cubicBezTo>
                <a:close/>
                <a:moveTo>
                  <a:pt x="82050" y="10599"/>
                </a:moveTo>
                <a:cubicBezTo>
                  <a:pt x="82531" y="10599"/>
                  <a:pt x="82771" y="10009"/>
                  <a:pt x="82443" y="9659"/>
                </a:cubicBezTo>
                <a:cubicBezTo>
                  <a:pt x="82094" y="9331"/>
                  <a:pt x="81504" y="9572"/>
                  <a:pt x="81504" y="10052"/>
                </a:cubicBezTo>
                <a:cubicBezTo>
                  <a:pt x="81504" y="10358"/>
                  <a:pt x="81744" y="10599"/>
                  <a:pt x="82050" y="10599"/>
                </a:cubicBezTo>
                <a:close/>
                <a:moveTo>
                  <a:pt x="77221" y="10599"/>
                </a:moveTo>
                <a:cubicBezTo>
                  <a:pt x="77702" y="10599"/>
                  <a:pt x="77942" y="10009"/>
                  <a:pt x="77614" y="9659"/>
                </a:cubicBezTo>
                <a:cubicBezTo>
                  <a:pt x="77265" y="9331"/>
                  <a:pt x="76675" y="9572"/>
                  <a:pt x="76675" y="10052"/>
                </a:cubicBezTo>
                <a:cubicBezTo>
                  <a:pt x="76675" y="10358"/>
                  <a:pt x="76915" y="10599"/>
                  <a:pt x="77221" y="10599"/>
                </a:cubicBezTo>
                <a:close/>
                <a:moveTo>
                  <a:pt x="72392" y="10599"/>
                </a:moveTo>
                <a:cubicBezTo>
                  <a:pt x="72894" y="10599"/>
                  <a:pt x="73135" y="10009"/>
                  <a:pt x="72785" y="9659"/>
                </a:cubicBezTo>
                <a:cubicBezTo>
                  <a:pt x="72436" y="9331"/>
                  <a:pt x="71846" y="9572"/>
                  <a:pt x="71846" y="10052"/>
                </a:cubicBezTo>
                <a:cubicBezTo>
                  <a:pt x="71846" y="10358"/>
                  <a:pt x="72086" y="10599"/>
                  <a:pt x="72392" y="10599"/>
                </a:cubicBezTo>
                <a:close/>
                <a:moveTo>
                  <a:pt x="67563" y="10577"/>
                </a:moveTo>
                <a:cubicBezTo>
                  <a:pt x="68044" y="10577"/>
                  <a:pt x="68262" y="10030"/>
                  <a:pt x="67934" y="9703"/>
                </a:cubicBezTo>
                <a:cubicBezTo>
                  <a:pt x="67606" y="9375"/>
                  <a:pt x="67038" y="9593"/>
                  <a:pt x="67038" y="10074"/>
                </a:cubicBezTo>
                <a:cubicBezTo>
                  <a:pt x="67060" y="10358"/>
                  <a:pt x="67279" y="10577"/>
                  <a:pt x="67563" y="10577"/>
                </a:cubicBezTo>
                <a:close/>
                <a:moveTo>
                  <a:pt x="62756" y="10555"/>
                </a:moveTo>
                <a:cubicBezTo>
                  <a:pt x="63193" y="10555"/>
                  <a:pt x="63411" y="10009"/>
                  <a:pt x="63083" y="9703"/>
                </a:cubicBezTo>
                <a:cubicBezTo>
                  <a:pt x="62777" y="9397"/>
                  <a:pt x="62253" y="9615"/>
                  <a:pt x="62253" y="10052"/>
                </a:cubicBezTo>
                <a:cubicBezTo>
                  <a:pt x="62253" y="10315"/>
                  <a:pt x="62472" y="10555"/>
                  <a:pt x="62756" y="10555"/>
                </a:cubicBezTo>
                <a:close/>
                <a:moveTo>
                  <a:pt x="57927" y="10511"/>
                </a:moveTo>
                <a:cubicBezTo>
                  <a:pt x="58320" y="10511"/>
                  <a:pt x="58538" y="10009"/>
                  <a:pt x="58254" y="9725"/>
                </a:cubicBezTo>
                <a:cubicBezTo>
                  <a:pt x="57948" y="9440"/>
                  <a:pt x="57468" y="9637"/>
                  <a:pt x="57468" y="10052"/>
                </a:cubicBezTo>
                <a:cubicBezTo>
                  <a:pt x="57468" y="10293"/>
                  <a:pt x="57664" y="10511"/>
                  <a:pt x="57927" y="10511"/>
                </a:cubicBezTo>
                <a:close/>
                <a:moveTo>
                  <a:pt x="53098" y="10446"/>
                </a:moveTo>
                <a:cubicBezTo>
                  <a:pt x="53578" y="10402"/>
                  <a:pt x="53578" y="9681"/>
                  <a:pt x="53098" y="9659"/>
                </a:cubicBezTo>
                <a:cubicBezTo>
                  <a:pt x="52508" y="9593"/>
                  <a:pt x="52508" y="10489"/>
                  <a:pt x="53098" y="10446"/>
                </a:cubicBezTo>
                <a:close/>
                <a:moveTo>
                  <a:pt x="48268" y="10402"/>
                </a:moveTo>
                <a:cubicBezTo>
                  <a:pt x="48574" y="10402"/>
                  <a:pt x="48749" y="10030"/>
                  <a:pt x="48509" y="9812"/>
                </a:cubicBezTo>
                <a:cubicBezTo>
                  <a:pt x="48290" y="9572"/>
                  <a:pt x="47919" y="9746"/>
                  <a:pt x="47919" y="10052"/>
                </a:cubicBezTo>
                <a:cubicBezTo>
                  <a:pt x="47919" y="10249"/>
                  <a:pt x="48072" y="10402"/>
                  <a:pt x="48268" y="10402"/>
                </a:cubicBezTo>
                <a:close/>
                <a:moveTo>
                  <a:pt x="43439" y="10336"/>
                </a:moveTo>
                <a:cubicBezTo>
                  <a:pt x="43680" y="10336"/>
                  <a:pt x="43811" y="10030"/>
                  <a:pt x="43636" y="9856"/>
                </a:cubicBezTo>
                <a:cubicBezTo>
                  <a:pt x="43461" y="9703"/>
                  <a:pt x="43177" y="9812"/>
                  <a:pt x="43177" y="10052"/>
                </a:cubicBezTo>
                <a:cubicBezTo>
                  <a:pt x="43177" y="10205"/>
                  <a:pt x="43287" y="10336"/>
                  <a:pt x="43439" y="10336"/>
                </a:cubicBezTo>
                <a:close/>
                <a:moveTo>
                  <a:pt x="38610" y="10249"/>
                </a:moveTo>
                <a:cubicBezTo>
                  <a:pt x="38807" y="10249"/>
                  <a:pt x="38894" y="10030"/>
                  <a:pt x="38763" y="9899"/>
                </a:cubicBezTo>
                <a:cubicBezTo>
                  <a:pt x="38632" y="9768"/>
                  <a:pt x="38414" y="9877"/>
                  <a:pt x="38414" y="10052"/>
                </a:cubicBezTo>
                <a:cubicBezTo>
                  <a:pt x="38414" y="10162"/>
                  <a:pt x="38501" y="10249"/>
                  <a:pt x="38610" y="10249"/>
                </a:cubicBezTo>
                <a:close/>
                <a:moveTo>
                  <a:pt x="33781" y="10162"/>
                </a:moveTo>
                <a:cubicBezTo>
                  <a:pt x="33869" y="10162"/>
                  <a:pt x="33912" y="10118"/>
                  <a:pt x="33912" y="10052"/>
                </a:cubicBezTo>
                <a:cubicBezTo>
                  <a:pt x="33891" y="9921"/>
                  <a:pt x="33694" y="9921"/>
                  <a:pt x="33672" y="10052"/>
                </a:cubicBezTo>
                <a:cubicBezTo>
                  <a:pt x="33672" y="10118"/>
                  <a:pt x="33716" y="10183"/>
                  <a:pt x="33781" y="10162"/>
                </a:cubicBezTo>
                <a:close/>
                <a:moveTo>
                  <a:pt x="28974" y="10096"/>
                </a:moveTo>
                <a:cubicBezTo>
                  <a:pt x="28996" y="10096"/>
                  <a:pt x="28996" y="10074"/>
                  <a:pt x="28996" y="10052"/>
                </a:cubicBezTo>
                <a:cubicBezTo>
                  <a:pt x="28996" y="10009"/>
                  <a:pt x="28931" y="10009"/>
                  <a:pt x="28931" y="10052"/>
                </a:cubicBezTo>
                <a:cubicBezTo>
                  <a:pt x="28931" y="10074"/>
                  <a:pt x="28952" y="10096"/>
                  <a:pt x="28974" y="10096"/>
                </a:cubicBezTo>
                <a:close/>
                <a:moveTo>
                  <a:pt x="120660" y="5245"/>
                </a:moveTo>
                <a:cubicBezTo>
                  <a:pt x="120660" y="5245"/>
                  <a:pt x="120682" y="5245"/>
                  <a:pt x="120682" y="5223"/>
                </a:cubicBezTo>
                <a:cubicBezTo>
                  <a:pt x="120682" y="5201"/>
                  <a:pt x="120660" y="5201"/>
                  <a:pt x="120660" y="5201"/>
                </a:cubicBezTo>
                <a:cubicBezTo>
                  <a:pt x="120638" y="5201"/>
                  <a:pt x="120638" y="5201"/>
                  <a:pt x="120638" y="5223"/>
                </a:cubicBezTo>
                <a:cubicBezTo>
                  <a:pt x="120617" y="5245"/>
                  <a:pt x="120638" y="5245"/>
                  <a:pt x="120660" y="5245"/>
                </a:cubicBezTo>
                <a:close/>
                <a:moveTo>
                  <a:pt x="115831" y="5311"/>
                </a:moveTo>
                <a:cubicBezTo>
                  <a:pt x="115962" y="5311"/>
                  <a:pt x="115962" y="5136"/>
                  <a:pt x="115831" y="5136"/>
                </a:cubicBezTo>
                <a:cubicBezTo>
                  <a:pt x="115700" y="5136"/>
                  <a:pt x="115700" y="5311"/>
                  <a:pt x="115831" y="5311"/>
                </a:cubicBezTo>
                <a:close/>
                <a:moveTo>
                  <a:pt x="111002" y="5398"/>
                </a:moveTo>
                <a:cubicBezTo>
                  <a:pt x="111090" y="5398"/>
                  <a:pt x="111155" y="5311"/>
                  <a:pt x="111155" y="5223"/>
                </a:cubicBezTo>
                <a:cubicBezTo>
                  <a:pt x="111155" y="5136"/>
                  <a:pt x="111090" y="5070"/>
                  <a:pt x="111002" y="5070"/>
                </a:cubicBezTo>
                <a:cubicBezTo>
                  <a:pt x="110915" y="5070"/>
                  <a:pt x="110849" y="5136"/>
                  <a:pt x="110849" y="5223"/>
                </a:cubicBezTo>
                <a:cubicBezTo>
                  <a:pt x="110849" y="5311"/>
                  <a:pt x="110915" y="5398"/>
                  <a:pt x="111002" y="5398"/>
                </a:cubicBezTo>
                <a:close/>
                <a:moveTo>
                  <a:pt x="106173" y="5442"/>
                </a:moveTo>
                <a:cubicBezTo>
                  <a:pt x="106304" y="5464"/>
                  <a:pt x="106392" y="5354"/>
                  <a:pt x="106392" y="5223"/>
                </a:cubicBezTo>
                <a:cubicBezTo>
                  <a:pt x="106392" y="4917"/>
                  <a:pt x="105955" y="4917"/>
                  <a:pt x="105955" y="5223"/>
                </a:cubicBezTo>
                <a:cubicBezTo>
                  <a:pt x="105955" y="5354"/>
                  <a:pt x="106042" y="5464"/>
                  <a:pt x="106173" y="5442"/>
                </a:cubicBezTo>
                <a:close/>
                <a:moveTo>
                  <a:pt x="101344" y="5507"/>
                </a:moveTo>
                <a:cubicBezTo>
                  <a:pt x="101585" y="5507"/>
                  <a:pt x="101716" y="5223"/>
                  <a:pt x="101541" y="5048"/>
                </a:cubicBezTo>
                <a:cubicBezTo>
                  <a:pt x="101366" y="4874"/>
                  <a:pt x="101082" y="4983"/>
                  <a:pt x="101082" y="5245"/>
                </a:cubicBezTo>
                <a:cubicBezTo>
                  <a:pt x="101082" y="5376"/>
                  <a:pt x="101191" y="5507"/>
                  <a:pt x="101344" y="5507"/>
                </a:cubicBezTo>
                <a:close/>
                <a:moveTo>
                  <a:pt x="96515" y="5551"/>
                </a:moveTo>
                <a:cubicBezTo>
                  <a:pt x="96821" y="5551"/>
                  <a:pt x="96952" y="5201"/>
                  <a:pt x="96755" y="5005"/>
                </a:cubicBezTo>
                <a:cubicBezTo>
                  <a:pt x="96559" y="4786"/>
                  <a:pt x="96209" y="4939"/>
                  <a:pt x="96209" y="5223"/>
                </a:cubicBezTo>
                <a:cubicBezTo>
                  <a:pt x="96209" y="5398"/>
                  <a:pt x="96340" y="5551"/>
                  <a:pt x="96515" y="5551"/>
                </a:cubicBezTo>
                <a:close/>
                <a:moveTo>
                  <a:pt x="91708" y="5595"/>
                </a:moveTo>
                <a:cubicBezTo>
                  <a:pt x="92014" y="5595"/>
                  <a:pt x="92189" y="5201"/>
                  <a:pt x="91948" y="4961"/>
                </a:cubicBezTo>
                <a:cubicBezTo>
                  <a:pt x="91730" y="4743"/>
                  <a:pt x="91336" y="4895"/>
                  <a:pt x="91336" y="5223"/>
                </a:cubicBezTo>
                <a:cubicBezTo>
                  <a:pt x="91336" y="5420"/>
                  <a:pt x="91489" y="5595"/>
                  <a:pt x="91708" y="5595"/>
                </a:cubicBezTo>
                <a:close/>
                <a:moveTo>
                  <a:pt x="86879" y="5617"/>
                </a:moveTo>
                <a:cubicBezTo>
                  <a:pt x="87207" y="5595"/>
                  <a:pt x="87381" y="5180"/>
                  <a:pt x="87141" y="4939"/>
                </a:cubicBezTo>
                <a:cubicBezTo>
                  <a:pt x="86879" y="4699"/>
                  <a:pt x="86486" y="4874"/>
                  <a:pt x="86486" y="5223"/>
                </a:cubicBezTo>
                <a:cubicBezTo>
                  <a:pt x="86486" y="5442"/>
                  <a:pt x="86639" y="5617"/>
                  <a:pt x="86857" y="5617"/>
                </a:cubicBezTo>
                <a:close/>
                <a:moveTo>
                  <a:pt x="82050" y="5617"/>
                </a:moveTo>
                <a:cubicBezTo>
                  <a:pt x="82399" y="5617"/>
                  <a:pt x="82574" y="5180"/>
                  <a:pt x="82334" y="4939"/>
                </a:cubicBezTo>
                <a:cubicBezTo>
                  <a:pt x="82072" y="4677"/>
                  <a:pt x="81635" y="4852"/>
                  <a:pt x="81635" y="5223"/>
                </a:cubicBezTo>
                <a:cubicBezTo>
                  <a:pt x="81635" y="5442"/>
                  <a:pt x="81810" y="5638"/>
                  <a:pt x="82050" y="5638"/>
                </a:cubicBezTo>
                <a:close/>
                <a:moveTo>
                  <a:pt x="77221" y="5617"/>
                </a:moveTo>
                <a:cubicBezTo>
                  <a:pt x="77570" y="5617"/>
                  <a:pt x="77767" y="5180"/>
                  <a:pt x="77505" y="4939"/>
                </a:cubicBezTo>
                <a:cubicBezTo>
                  <a:pt x="77243" y="4677"/>
                  <a:pt x="76828" y="4852"/>
                  <a:pt x="76828" y="5223"/>
                </a:cubicBezTo>
                <a:cubicBezTo>
                  <a:pt x="76806" y="5442"/>
                  <a:pt x="77002" y="5638"/>
                  <a:pt x="77221" y="5638"/>
                </a:cubicBezTo>
                <a:close/>
                <a:moveTo>
                  <a:pt x="72392" y="5617"/>
                </a:moveTo>
                <a:cubicBezTo>
                  <a:pt x="72763" y="5617"/>
                  <a:pt x="72938" y="5180"/>
                  <a:pt x="72676" y="4917"/>
                </a:cubicBezTo>
                <a:cubicBezTo>
                  <a:pt x="72414" y="4677"/>
                  <a:pt x="71977" y="4874"/>
                  <a:pt x="71999" y="5223"/>
                </a:cubicBezTo>
                <a:cubicBezTo>
                  <a:pt x="71999" y="5442"/>
                  <a:pt x="72173" y="5638"/>
                  <a:pt x="72392" y="5638"/>
                </a:cubicBezTo>
                <a:close/>
                <a:moveTo>
                  <a:pt x="67563" y="5617"/>
                </a:moveTo>
                <a:cubicBezTo>
                  <a:pt x="67912" y="5617"/>
                  <a:pt x="68087" y="5201"/>
                  <a:pt x="67847" y="4961"/>
                </a:cubicBezTo>
                <a:cubicBezTo>
                  <a:pt x="67606" y="4699"/>
                  <a:pt x="67191" y="4874"/>
                  <a:pt x="67191" y="5223"/>
                </a:cubicBezTo>
                <a:cubicBezTo>
                  <a:pt x="67191" y="5442"/>
                  <a:pt x="67366" y="5617"/>
                  <a:pt x="67563" y="5617"/>
                </a:cubicBezTo>
                <a:close/>
                <a:moveTo>
                  <a:pt x="62734" y="5595"/>
                </a:moveTo>
                <a:cubicBezTo>
                  <a:pt x="63062" y="5595"/>
                  <a:pt x="63236" y="5201"/>
                  <a:pt x="62996" y="4961"/>
                </a:cubicBezTo>
                <a:cubicBezTo>
                  <a:pt x="62777" y="4743"/>
                  <a:pt x="62384" y="4895"/>
                  <a:pt x="62384" y="5223"/>
                </a:cubicBezTo>
                <a:cubicBezTo>
                  <a:pt x="62384" y="5420"/>
                  <a:pt x="62537" y="5595"/>
                  <a:pt x="62734" y="5595"/>
                </a:cubicBezTo>
                <a:close/>
                <a:moveTo>
                  <a:pt x="57927" y="5551"/>
                </a:moveTo>
                <a:cubicBezTo>
                  <a:pt x="58211" y="5551"/>
                  <a:pt x="58342" y="5201"/>
                  <a:pt x="58145" y="5005"/>
                </a:cubicBezTo>
                <a:cubicBezTo>
                  <a:pt x="57948" y="4786"/>
                  <a:pt x="57599" y="4939"/>
                  <a:pt x="57599" y="5223"/>
                </a:cubicBezTo>
                <a:cubicBezTo>
                  <a:pt x="57599" y="5398"/>
                  <a:pt x="57752" y="5551"/>
                  <a:pt x="57927" y="5551"/>
                </a:cubicBezTo>
                <a:close/>
                <a:moveTo>
                  <a:pt x="53098" y="5485"/>
                </a:moveTo>
                <a:cubicBezTo>
                  <a:pt x="53338" y="5485"/>
                  <a:pt x="53469" y="5201"/>
                  <a:pt x="53294" y="5027"/>
                </a:cubicBezTo>
                <a:cubicBezTo>
                  <a:pt x="53119" y="4852"/>
                  <a:pt x="52813" y="4983"/>
                  <a:pt x="52813" y="5223"/>
                </a:cubicBezTo>
                <a:cubicBezTo>
                  <a:pt x="52813" y="5376"/>
                  <a:pt x="52945" y="5485"/>
                  <a:pt x="53098" y="5485"/>
                </a:cubicBezTo>
                <a:close/>
                <a:moveTo>
                  <a:pt x="48268" y="5442"/>
                </a:moveTo>
                <a:cubicBezTo>
                  <a:pt x="48378" y="5442"/>
                  <a:pt x="48487" y="5354"/>
                  <a:pt x="48487" y="5223"/>
                </a:cubicBezTo>
                <a:cubicBezTo>
                  <a:pt x="48487" y="4939"/>
                  <a:pt x="48050" y="4939"/>
                  <a:pt x="48050" y="5223"/>
                </a:cubicBezTo>
                <a:cubicBezTo>
                  <a:pt x="48050" y="5354"/>
                  <a:pt x="48159" y="5442"/>
                  <a:pt x="48268" y="5442"/>
                </a:cubicBezTo>
                <a:close/>
                <a:moveTo>
                  <a:pt x="43439" y="5398"/>
                </a:moveTo>
                <a:cubicBezTo>
                  <a:pt x="43527" y="5398"/>
                  <a:pt x="43614" y="5311"/>
                  <a:pt x="43592" y="5223"/>
                </a:cubicBezTo>
                <a:cubicBezTo>
                  <a:pt x="43636" y="5048"/>
                  <a:pt x="43265" y="5048"/>
                  <a:pt x="43287" y="5223"/>
                </a:cubicBezTo>
                <a:cubicBezTo>
                  <a:pt x="43287" y="5311"/>
                  <a:pt x="43352" y="5398"/>
                  <a:pt x="43439" y="5398"/>
                </a:cubicBezTo>
                <a:close/>
                <a:moveTo>
                  <a:pt x="38610" y="5311"/>
                </a:moveTo>
                <a:cubicBezTo>
                  <a:pt x="38742" y="5311"/>
                  <a:pt x="38545" y="5092"/>
                  <a:pt x="38545" y="5223"/>
                </a:cubicBezTo>
                <a:cubicBezTo>
                  <a:pt x="38545" y="5267"/>
                  <a:pt x="38567" y="5311"/>
                  <a:pt x="38610" y="5311"/>
                </a:cubicBezTo>
                <a:close/>
                <a:moveTo>
                  <a:pt x="33781" y="5245"/>
                </a:moveTo>
                <a:cubicBezTo>
                  <a:pt x="33803" y="5245"/>
                  <a:pt x="33825" y="5245"/>
                  <a:pt x="33825" y="5223"/>
                </a:cubicBezTo>
                <a:cubicBezTo>
                  <a:pt x="33825" y="5201"/>
                  <a:pt x="33803" y="5201"/>
                  <a:pt x="33781" y="5201"/>
                </a:cubicBezTo>
                <a:cubicBezTo>
                  <a:pt x="33781" y="5201"/>
                  <a:pt x="33760" y="5201"/>
                  <a:pt x="33760" y="5223"/>
                </a:cubicBezTo>
                <a:cubicBezTo>
                  <a:pt x="33760" y="5245"/>
                  <a:pt x="33781" y="5245"/>
                  <a:pt x="33781" y="5245"/>
                </a:cubicBezTo>
                <a:close/>
                <a:moveTo>
                  <a:pt x="111002" y="438"/>
                </a:moveTo>
                <a:cubicBezTo>
                  <a:pt x="111024" y="438"/>
                  <a:pt x="111046" y="416"/>
                  <a:pt x="111046" y="394"/>
                </a:cubicBezTo>
                <a:cubicBezTo>
                  <a:pt x="111046" y="351"/>
                  <a:pt x="110959" y="351"/>
                  <a:pt x="110959" y="394"/>
                </a:cubicBezTo>
                <a:cubicBezTo>
                  <a:pt x="110959" y="416"/>
                  <a:pt x="110980" y="438"/>
                  <a:pt x="111002" y="438"/>
                </a:cubicBezTo>
                <a:close/>
                <a:moveTo>
                  <a:pt x="106173" y="503"/>
                </a:moveTo>
                <a:cubicBezTo>
                  <a:pt x="106217" y="503"/>
                  <a:pt x="106261" y="460"/>
                  <a:pt x="106261" y="394"/>
                </a:cubicBezTo>
                <a:cubicBezTo>
                  <a:pt x="106261" y="285"/>
                  <a:pt x="106086" y="285"/>
                  <a:pt x="106086" y="394"/>
                </a:cubicBezTo>
                <a:cubicBezTo>
                  <a:pt x="106086" y="460"/>
                  <a:pt x="106130" y="503"/>
                  <a:pt x="106173" y="503"/>
                </a:cubicBezTo>
                <a:close/>
                <a:moveTo>
                  <a:pt x="101344" y="547"/>
                </a:moveTo>
                <a:cubicBezTo>
                  <a:pt x="101541" y="547"/>
                  <a:pt x="101541" y="263"/>
                  <a:pt x="101344" y="263"/>
                </a:cubicBezTo>
                <a:cubicBezTo>
                  <a:pt x="101148" y="241"/>
                  <a:pt x="101148" y="547"/>
                  <a:pt x="101344" y="547"/>
                </a:cubicBezTo>
                <a:close/>
                <a:moveTo>
                  <a:pt x="96537" y="591"/>
                </a:moveTo>
                <a:cubicBezTo>
                  <a:pt x="96690" y="591"/>
                  <a:pt x="96777" y="394"/>
                  <a:pt x="96668" y="263"/>
                </a:cubicBezTo>
                <a:cubicBezTo>
                  <a:pt x="96537" y="154"/>
                  <a:pt x="96340" y="241"/>
                  <a:pt x="96340" y="394"/>
                </a:cubicBezTo>
                <a:cubicBezTo>
                  <a:pt x="96340" y="503"/>
                  <a:pt x="96428" y="591"/>
                  <a:pt x="96537" y="591"/>
                </a:cubicBezTo>
                <a:close/>
                <a:moveTo>
                  <a:pt x="91708" y="635"/>
                </a:moveTo>
                <a:cubicBezTo>
                  <a:pt x="91992" y="635"/>
                  <a:pt x="91992" y="176"/>
                  <a:pt x="91708" y="176"/>
                </a:cubicBezTo>
                <a:cubicBezTo>
                  <a:pt x="91402" y="176"/>
                  <a:pt x="91402" y="635"/>
                  <a:pt x="91708" y="635"/>
                </a:cubicBezTo>
                <a:close/>
                <a:moveTo>
                  <a:pt x="86879" y="635"/>
                </a:moveTo>
                <a:cubicBezTo>
                  <a:pt x="87097" y="635"/>
                  <a:pt x="87185" y="372"/>
                  <a:pt x="87032" y="219"/>
                </a:cubicBezTo>
                <a:cubicBezTo>
                  <a:pt x="86879" y="66"/>
                  <a:pt x="86639" y="176"/>
                  <a:pt x="86639" y="394"/>
                </a:cubicBezTo>
                <a:cubicBezTo>
                  <a:pt x="86639" y="525"/>
                  <a:pt x="86748" y="635"/>
                  <a:pt x="86879" y="635"/>
                </a:cubicBezTo>
                <a:close/>
                <a:moveTo>
                  <a:pt x="82050" y="635"/>
                </a:moveTo>
                <a:cubicBezTo>
                  <a:pt x="82181" y="635"/>
                  <a:pt x="82312" y="525"/>
                  <a:pt x="82312" y="394"/>
                </a:cubicBezTo>
                <a:cubicBezTo>
                  <a:pt x="82334" y="1"/>
                  <a:pt x="81744" y="1"/>
                  <a:pt x="81788" y="394"/>
                </a:cubicBezTo>
                <a:cubicBezTo>
                  <a:pt x="81788" y="525"/>
                  <a:pt x="81919" y="635"/>
                  <a:pt x="82050" y="635"/>
                </a:cubicBezTo>
                <a:close/>
                <a:moveTo>
                  <a:pt x="77221" y="635"/>
                </a:moveTo>
                <a:cubicBezTo>
                  <a:pt x="77592" y="635"/>
                  <a:pt x="77592" y="88"/>
                  <a:pt x="77221" y="88"/>
                </a:cubicBezTo>
                <a:cubicBezTo>
                  <a:pt x="76849" y="88"/>
                  <a:pt x="76849" y="635"/>
                  <a:pt x="77221" y="635"/>
                </a:cubicBezTo>
                <a:close/>
                <a:moveTo>
                  <a:pt x="72392" y="635"/>
                </a:moveTo>
                <a:cubicBezTo>
                  <a:pt x="72545" y="635"/>
                  <a:pt x="72654" y="525"/>
                  <a:pt x="72654" y="394"/>
                </a:cubicBezTo>
                <a:cubicBezTo>
                  <a:pt x="72654" y="154"/>
                  <a:pt x="72370" y="45"/>
                  <a:pt x="72217" y="198"/>
                </a:cubicBezTo>
                <a:cubicBezTo>
                  <a:pt x="72042" y="372"/>
                  <a:pt x="72173" y="635"/>
                  <a:pt x="72392" y="635"/>
                </a:cubicBezTo>
                <a:close/>
                <a:moveTo>
                  <a:pt x="67563" y="635"/>
                </a:moveTo>
                <a:cubicBezTo>
                  <a:pt x="67891" y="635"/>
                  <a:pt x="67891" y="154"/>
                  <a:pt x="67563" y="154"/>
                </a:cubicBezTo>
                <a:cubicBezTo>
                  <a:pt x="67257" y="154"/>
                  <a:pt x="67257" y="635"/>
                  <a:pt x="67563" y="635"/>
                </a:cubicBezTo>
                <a:close/>
                <a:moveTo>
                  <a:pt x="62734" y="591"/>
                </a:moveTo>
                <a:cubicBezTo>
                  <a:pt x="62930" y="591"/>
                  <a:pt x="63040" y="372"/>
                  <a:pt x="62887" y="241"/>
                </a:cubicBezTo>
                <a:cubicBezTo>
                  <a:pt x="62756" y="110"/>
                  <a:pt x="62537" y="198"/>
                  <a:pt x="62537" y="394"/>
                </a:cubicBezTo>
                <a:cubicBezTo>
                  <a:pt x="62537" y="503"/>
                  <a:pt x="62624" y="591"/>
                  <a:pt x="62734" y="591"/>
                </a:cubicBezTo>
                <a:close/>
                <a:moveTo>
                  <a:pt x="57927" y="569"/>
                </a:moveTo>
                <a:cubicBezTo>
                  <a:pt x="58080" y="569"/>
                  <a:pt x="58167" y="372"/>
                  <a:pt x="58058" y="263"/>
                </a:cubicBezTo>
                <a:cubicBezTo>
                  <a:pt x="57927" y="132"/>
                  <a:pt x="57730" y="219"/>
                  <a:pt x="57730" y="394"/>
                </a:cubicBezTo>
                <a:cubicBezTo>
                  <a:pt x="57730" y="482"/>
                  <a:pt x="57817" y="569"/>
                  <a:pt x="57927" y="569"/>
                </a:cubicBezTo>
                <a:close/>
                <a:moveTo>
                  <a:pt x="53098" y="525"/>
                </a:moveTo>
                <a:cubicBezTo>
                  <a:pt x="53338" y="525"/>
                  <a:pt x="52945" y="154"/>
                  <a:pt x="52945" y="394"/>
                </a:cubicBezTo>
                <a:cubicBezTo>
                  <a:pt x="52945" y="460"/>
                  <a:pt x="53010" y="525"/>
                  <a:pt x="53098" y="525"/>
                </a:cubicBezTo>
                <a:close/>
                <a:moveTo>
                  <a:pt x="48268" y="482"/>
                </a:moveTo>
                <a:cubicBezTo>
                  <a:pt x="48312" y="482"/>
                  <a:pt x="48356" y="438"/>
                  <a:pt x="48356" y="394"/>
                </a:cubicBezTo>
                <a:cubicBezTo>
                  <a:pt x="48356" y="329"/>
                  <a:pt x="48312" y="285"/>
                  <a:pt x="48268" y="285"/>
                </a:cubicBezTo>
                <a:cubicBezTo>
                  <a:pt x="48225" y="285"/>
                  <a:pt x="48181" y="329"/>
                  <a:pt x="48181" y="394"/>
                </a:cubicBezTo>
                <a:cubicBezTo>
                  <a:pt x="48181" y="438"/>
                  <a:pt x="48225" y="482"/>
                  <a:pt x="48268" y="482"/>
                </a:cubicBezTo>
                <a:close/>
                <a:moveTo>
                  <a:pt x="43439" y="438"/>
                </a:moveTo>
                <a:cubicBezTo>
                  <a:pt x="43461" y="438"/>
                  <a:pt x="43483" y="416"/>
                  <a:pt x="43483" y="394"/>
                </a:cubicBezTo>
                <a:cubicBezTo>
                  <a:pt x="43483" y="372"/>
                  <a:pt x="43461" y="351"/>
                  <a:pt x="43439" y="351"/>
                </a:cubicBezTo>
                <a:cubicBezTo>
                  <a:pt x="43418" y="351"/>
                  <a:pt x="43396" y="372"/>
                  <a:pt x="43396" y="394"/>
                </a:cubicBezTo>
                <a:cubicBezTo>
                  <a:pt x="43396" y="416"/>
                  <a:pt x="43418" y="438"/>
                  <a:pt x="43439" y="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50"/>
          <p:cNvSpPr/>
          <p:nvPr/>
        </p:nvSpPr>
        <p:spPr>
          <a:xfrm>
            <a:off x="447750" y="225450"/>
            <a:ext cx="8248500" cy="46926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0"/>
          <p:cNvSpPr/>
          <p:nvPr/>
        </p:nvSpPr>
        <p:spPr>
          <a:xfrm>
            <a:off x="453134" y="225450"/>
            <a:ext cx="8238000" cy="385200"/>
          </a:xfrm>
          <a:prstGeom prst="round2SameRect">
            <a:avLst>
              <a:gd name="adj1" fmla="val 34096"/>
              <a:gd name="adj2" fmla="val 0"/>
            </a:avLst>
          </a:prstGeom>
          <a:solidFill>
            <a:srgbClr val="E94F2D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50"/>
          <p:cNvGrpSpPr/>
          <p:nvPr/>
        </p:nvGrpSpPr>
        <p:grpSpPr>
          <a:xfrm>
            <a:off x="600646" y="346247"/>
            <a:ext cx="750477" cy="143376"/>
            <a:chOff x="7841645" y="1419444"/>
            <a:chExt cx="734897" cy="140400"/>
          </a:xfrm>
        </p:grpSpPr>
        <p:sp>
          <p:nvSpPr>
            <p:cNvPr id="113" name="Google Shape;113;p50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50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50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Google Shape;116;p50"/>
          <p:cNvSpPr txBox="1">
            <a:spLocks noGrp="1"/>
          </p:cNvSpPr>
          <p:nvPr>
            <p:ph type="title"/>
          </p:nvPr>
        </p:nvSpPr>
        <p:spPr>
          <a:xfrm>
            <a:off x="856888" y="1631175"/>
            <a:ext cx="14919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117" name="Google Shape;117;p50"/>
          <p:cNvSpPr txBox="1">
            <a:spLocks noGrp="1"/>
          </p:cNvSpPr>
          <p:nvPr>
            <p:ph type="subTitle" idx="1"/>
          </p:nvPr>
        </p:nvSpPr>
        <p:spPr>
          <a:xfrm>
            <a:off x="730225" y="2261501"/>
            <a:ext cx="24012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50"/>
          <p:cNvSpPr txBox="1">
            <a:spLocks noGrp="1"/>
          </p:cNvSpPr>
          <p:nvPr>
            <p:ph type="title" idx="2"/>
          </p:nvPr>
        </p:nvSpPr>
        <p:spPr>
          <a:xfrm>
            <a:off x="6139450" y="1636225"/>
            <a:ext cx="14919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119" name="Google Shape;119;p50"/>
          <p:cNvSpPr txBox="1">
            <a:spLocks noGrp="1"/>
          </p:cNvSpPr>
          <p:nvPr>
            <p:ph type="subTitle" idx="3"/>
          </p:nvPr>
        </p:nvSpPr>
        <p:spPr>
          <a:xfrm>
            <a:off x="6012575" y="2261544"/>
            <a:ext cx="24012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0"/>
          <p:cNvSpPr txBox="1">
            <a:spLocks noGrp="1"/>
          </p:cNvSpPr>
          <p:nvPr>
            <p:ph type="title" idx="4"/>
          </p:nvPr>
        </p:nvSpPr>
        <p:spPr>
          <a:xfrm>
            <a:off x="3498225" y="1636225"/>
            <a:ext cx="14919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121" name="Google Shape;121;p50"/>
          <p:cNvSpPr txBox="1">
            <a:spLocks noGrp="1"/>
          </p:cNvSpPr>
          <p:nvPr>
            <p:ph type="subTitle" idx="5"/>
          </p:nvPr>
        </p:nvSpPr>
        <p:spPr>
          <a:xfrm>
            <a:off x="3371400" y="2261515"/>
            <a:ext cx="24012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50"/>
          <p:cNvSpPr txBox="1">
            <a:spLocks noGrp="1"/>
          </p:cNvSpPr>
          <p:nvPr>
            <p:ph type="title" idx="6"/>
          </p:nvPr>
        </p:nvSpPr>
        <p:spPr>
          <a:xfrm>
            <a:off x="730200" y="681000"/>
            <a:ext cx="7683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50"/>
          <p:cNvSpPr txBox="1">
            <a:spLocks noGrp="1"/>
          </p:cNvSpPr>
          <p:nvPr>
            <p:ph type="title" idx="7"/>
          </p:nvPr>
        </p:nvSpPr>
        <p:spPr>
          <a:xfrm>
            <a:off x="856900" y="3311000"/>
            <a:ext cx="14919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124" name="Google Shape;124;p50"/>
          <p:cNvSpPr txBox="1">
            <a:spLocks noGrp="1"/>
          </p:cNvSpPr>
          <p:nvPr>
            <p:ph type="subTitle" idx="8"/>
          </p:nvPr>
        </p:nvSpPr>
        <p:spPr>
          <a:xfrm>
            <a:off x="730225" y="3941326"/>
            <a:ext cx="24012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0"/>
          <p:cNvSpPr txBox="1">
            <a:spLocks noGrp="1"/>
          </p:cNvSpPr>
          <p:nvPr>
            <p:ph type="title" idx="9"/>
          </p:nvPr>
        </p:nvSpPr>
        <p:spPr>
          <a:xfrm>
            <a:off x="6139450" y="3316050"/>
            <a:ext cx="14919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126" name="Google Shape;126;p50"/>
          <p:cNvSpPr txBox="1">
            <a:spLocks noGrp="1"/>
          </p:cNvSpPr>
          <p:nvPr>
            <p:ph type="subTitle" idx="13"/>
          </p:nvPr>
        </p:nvSpPr>
        <p:spPr>
          <a:xfrm>
            <a:off x="6012575" y="3941368"/>
            <a:ext cx="24012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50"/>
          <p:cNvSpPr txBox="1">
            <a:spLocks noGrp="1"/>
          </p:cNvSpPr>
          <p:nvPr>
            <p:ph type="title" idx="14"/>
          </p:nvPr>
        </p:nvSpPr>
        <p:spPr>
          <a:xfrm>
            <a:off x="3483000" y="3316050"/>
            <a:ext cx="1491900" cy="3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ytone On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128" name="Google Shape;128;p50"/>
          <p:cNvSpPr txBox="1">
            <a:spLocks noGrp="1"/>
          </p:cNvSpPr>
          <p:nvPr>
            <p:ph type="subTitle" idx="15"/>
          </p:nvPr>
        </p:nvSpPr>
        <p:spPr>
          <a:xfrm>
            <a:off x="3371400" y="3941340"/>
            <a:ext cx="2401200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1"/>
          <p:cNvSpPr/>
          <p:nvPr/>
        </p:nvSpPr>
        <p:spPr>
          <a:xfrm>
            <a:off x="585050" y="-791926"/>
            <a:ext cx="7651829" cy="6727369"/>
          </a:xfrm>
          <a:custGeom>
            <a:avLst/>
            <a:gdLst/>
            <a:ahLst/>
            <a:cxnLst/>
            <a:rect l="l" t="t" r="r" b="b"/>
            <a:pathLst>
              <a:path w="154442" h="135783" extrusionOk="0">
                <a:moveTo>
                  <a:pt x="115831" y="135542"/>
                </a:moveTo>
                <a:lnTo>
                  <a:pt x="115831" y="135520"/>
                </a:lnTo>
                <a:lnTo>
                  <a:pt x="115831" y="135520"/>
                </a:lnTo>
                <a:cubicBezTo>
                  <a:pt x="115831" y="135520"/>
                  <a:pt x="115809" y="135520"/>
                  <a:pt x="115809" y="135520"/>
                </a:cubicBezTo>
                <a:close/>
                <a:moveTo>
                  <a:pt x="111002" y="135564"/>
                </a:moveTo>
                <a:cubicBezTo>
                  <a:pt x="111090" y="135564"/>
                  <a:pt x="110959" y="135433"/>
                  <a:pt x="110959" y="135520"/>
                </a:cubicBezTo>
                <a:cubicBezTo>
                  <a:pt x="110959" y="135542"/>
                  <a:pt x="110980" y="135564"/>
                  <a:pt x="111002" y="135564"/>
                </a:cubicBezTo>
                <a:close/>
                <a:moveTo>
                  <a:pt x="106173" y="135629"/>
                </a:moveTo>
                <a:cubicBezTo>
                  <a:pt x="106239" y="135629"/>
                  <a:pt x="106282" y="135586"/>
                  <a:pt x="106282" y="135520"/>
                </a:cubicBezTo>
                <a:cubicBezTo>
                  <a:pt x="106282" y="135367"/>
                  <a:pt x="106064" y="135367"/>
                  <a:pt x="106064" y="135520"/>
                </a:cubicBezTo>
                <a:cubicBezTo>
                  <a:pt x="106064" y="135586"/>
                  <a:pt x="106108" y="135629"/>
                  <a:pt x="106173" y="135629"/>
                </a:cubicBezTo>
                <a:close/>
                <a:moveTo>
                  <a:pt x="101344" y="135673"/>
                </a:moveTo>
                <a:cubicBezTo>
                  <a:pt x="101432" y="135673"/>
                  <a:pt x="101519" y="135608"/>
                  <a:pt x="101519" y="135520"/>
                </a:cubicBezTo>
                <a:cubicBezTo>
                  <a:pt x="101519" y="135433"/>
                  <a:pt x="101432" y="135367"/>
                  <a:pt x="101344" y="135367"/>
                </a:cubicBezTo>
                <a:cubicBezTo>
                  <a:pt x="101257" y="135367"/>
                  <a:pt x="101191" y="135433"/>
                  <a:pt x="101191" y="135520"/>
                </a:cubicBezTo>
                <a:cubicBezTo>
                  <a:pt x="101191" y="135608"/>
                  <a:pt x="101257" y="135673"/>
                  <a:pt x="101344" y="135673"/>
                </a:cubicBezTo>
                <a:close/>
                <a:moveTo>
                  <a:pt x="96537" y="135717"/>
                </a:moveTo>
                <a:cubicBezTo>
                  <a:pt x="96646" y="135717"/>
                  <a:pt x="96734" y="135629"/>
                  <a:pt x="96734" y="135520"/>
                </a:cubicBezTo>
                <a:cubicBezTo>
                  <a:pt x="96690" y="135280"/>
                  <a:pt x="96362" y="135280"/>
                  <a:pt x="96318" y="135520"/>
                </a:cubicBezTo>
                <a:cubicBezTo>
                  <a:pt x="96318" y="135629"/>
                  <a:pt x="96406" y="135717"/>
                  <a:pt x="96537" y="135717"/>
                </a:cubicBezTo>
                <a:close/>
                <a:moveTo>
                  <a:pt x="91708" y="135739"/>
                </a:moveTo>
                <a:cubicBezTo>
                  <a:pt x="91992" y="135739"/>
                  <a:pt x="91992" y="135280"/>
                  <a:pt x="91708" y="135302"/>
                </a:cubicBezTo>
                <a:cubicBezTo>
                  <a:pt x="91402" y="135302"/>
                  <a:pt x="91402" y="135739"/>
                  <a:pt x="91708" y="135739"/>
                </a:cubicBezTo>
                <a:close/>
                <a:moveTo>
                  <a:pt x="86879" y="135782"/>
                </a:moveTo>
                <a:cubicBezTo>
                  <a:pt x="87097" y="135782"/>
                  <a:pt x="87207" y="135498"/>
                  <a:pt x="87054" y="135345"/>
                </a:cubicBezTo>
                <a:cubicBezTo>
                  <a:pt x="86901" y="135170"/>
                  <a:pt x="86617" y="135302"/>
                  <a:pt x="86617" y="135520"/>
                </a:cubicBezTo>
                <a:cubicBezTo>
                  <a:pt x="86617" y="135651"/>
                  <a:pt x="86726" y="135782"/>
                  <a:pt x="86879" y="135782"/>
                </a:cubicBezTo>
                <a:close/>
                <a:moveTo>
                  <a:pt x="82050" y="135782"/>
                </a:moveTo>
                <a:cubicBezTo>
                  <a:pt x="82290" y="135782"/>
                  <a:pt x="82421" y="135476"/>
                  <a:pt x="82247" y="135302"/>
                </a:cubicBezTo>
                <a:cubicBezTo>
                  <a:pt x="82072" y="135127"/>
                  <a:pt x="81766" y="135258"/>
                  <a:pt x="81766" y="135498"/>
                </a:cubicBezTo>
                <a:cubicBezTo>
                  <a:pt x="81766" y="135651"/>
                  <a:pt x="81897" y="135782"/>
                  <a:pt x="82050" y="135782"/>
                </a:cubicBezTo>
                <a:close/>
                <a:moveTo>
                  <a:pt x="77221" y="135782"/>
                </a:moveTo>
                <a:cubicBezTo>
                  <a:pt x="77461" y="135782"/>
                  <a:pt x="77592" y="135498"/>
                  <a:pt x="77418" y="135323"/>
                </a:cubicBezTo>
                <a:cubicBezTo>
                  <a:pt x="77243" y="135149"/>
                  <a:pt x="76937" y="135258"/>
                  <a:pt x="76937" y="135520"/>
                </a:cubicBezTo>
                <a:cubicBezTo>
                  <a:pt x="76937" y="135673"/>
                  <a:pt x="77068" y="135782"/>
                  <a:pt x="77221" y="135782"/>
                </a:cubicBezTo>
                <a:close/>
                <a:moveTo>
                  <a:pt x="72392" y="135782"/>
                </a:moveTo>
                <a:cubicBezTo>
                  <a:pt x="72632" y="135782"/>
                  <a:pt x="72763" y="135476"/>
                  <a:pt x="72588" y="135302"/>
                </a:cubicBezTo>
                <a:cubicBezTo>
                  <a:pt x="72414" y="135127"/>
                  <a:pt x="72130" y="135258"/>
                  <a:pt x="72130" y="135498"/>
                </a:cubicBezTo>
                <a:cubicBezTo>
                  <a:pt x="72130" y="135651"/>
                  <a:pt x="72239" y="135782"/>
                  <a:pt x="72392" y="135782"/>
                </a:cubicBezTo>
                <a:close/>
                <a:moveTo>
                  <a:pt x="67563" y="135782"/>
                </a:moveTo>
                <a:cubicBezTo>
                  <a:pt x="67803" y="135782"/>
                  <a:pt x="67912" y="135498"/>
                  <a:pt x="67759" y="135345"/>
                </a:cubicBezTo>
                <a:cubicBezTo>
                  <a:pt x="67585" y="135170"/>
                  <a:pt x="67322" y="135302"/>
                  <a:pt x="67322" y="135520"/>
                </a:cubicBezTo>
                <a:cubicBezTo>
                  <a:pt x="67322" y="135651"/>
                  <a:pt x="67432" y="135782"/>
                  <a:pt x="67563" y="135782"/>
                </a:cubicBezTo>
                <a:close/>
                <a:moveTo>
                  <a:pt x="62734" y="135739"/>
                </a:moveTo>
                <a:cubicBezTo>
                  <a:pt x="62952" y="135739"/>
                  <a:pt x="63040" y="135498"/>
                  <a:pt x="62909" y="135367"/>
                </a:cubicBezTo>
                <a:cubicBezTo>
                  <a:pt x="62756" y="135214"/>
                  <a:pt x="62515" y="135323"/>
                  <a:pt x="62515" y="135520"/>
                </a:cubicBezTo>
                <a:cubicBezTo>
                  <a:pt x="62515" y="135651"/>
                  <a:pt x="62624" y="135739"/>
                  <a:pt x="62734" y="135739"/>
                </a:cubicBezTo>
                <a:close/>
                <a:moveTo>
                  <a:pt x="57927" y="135717"/>
                </a:moveTo>
                <a:cubicBezTo>
                  <a:pt x="58036" y="135717"/>
                  <a:pt x="58123" y="135629"/>
                  <a:pt x="58123" y="135520"/>
                </a:cubicBezTo>
                <a:cubicBezTo>
                  <a:pt x="58101" y="135280"/>
                  <a:pt x="57752" y="135280"/>
                  <a:pt x="57708" y="135520"/>
                </a:cubicBezTo>
                <a:cubicBezTo>
                  <a:pt x="57708" y="135629"/>
                  <a:pt x="57817" y="135717"/>
                  <a:pt x="57927" y="135717"/>
                </a:cubicBezTo>
                <a:close/>
                <a:moveTo>
                  <a:pt x="53098" y="135673"/>
                </a:moveTo>
                <a:cubicBezTo>
                  <a:pt x="53294" y="135673"/>
                  <a:pt x="53294" y="135367"/>
                  <a:pt x="53098" y="135367"/>
                </a:cubicBezTo>
                <a:cubicBezTo>
                  <a:pt x="52901" y="135367"/>
                  <a:pt x="52901" y="135673"/>
                  <a:pt x="53098" y="135673"/>
                </a:cubicBezTo>
                <a:close/>
                <a:moveTo>
                  <a:pt x="48268" y="135629"/>
                </a:moveTo>
                <a:cubicBezTo>
                  <a:pt x="48334" y="135629"/>
                  <a:pt x="48378" y="135586"/>
                  <a:pt x="48378" y="135520"/>
                </a:cubicBezTo>
                <a:cubicBezTo>
                  <a:pt x="48378" y="135455"/>
                  <a:pt x="48334" y="135411"/>
                  <a:pt x="48268" y="135411"/>
                </a:cubicBezTo>
                <a:cubicBezTo>
                  <a:pt x="48203" y="135411"/>
                  <a:pt x="48159" y="135455"/>
                  <a:pt x="48159" y="135520"/>
                </a:cubicBezTo>
                <a:cubicBezTo>
                  <a:pt x="48159" y="135586"/>
                  <a:pt x="48203" y="135629"/>
                  <a:pt x="48268" y="135629"/>
                </a:cubicBezTo>
                <a:close/>
                <a:moveTo>
                  <a:pt x="43439" y="135564"/>
                </a:moveTo>
                <a:cubicBezTo>
                  <a:pt x="43461" y="135564"/>
                  <a:pt x="43483" y="135542"/>
                  <a:pt x="43483" y="135520"/>
                </a:cubicBezTo>
                <a:cubicBezTo>
                  <a:pt x="43483" y="135498"/>
                  <a:pt x="43461" y="135476"/>
                  <a:pt x="43439" y="135476"/>
                </a:cubicBezTo>
                <a:cubicBezTo>
                  <a:pt x="43418" y="135476"/>
                  <a:pt x="43396" y="135498"/>
                  <a:pt x="43396" y="135520"/>
                </a:cubicBezTo>
                <a:cubicBezTo>
                  <a:pt x="43396" y="135542"/>
                  <a:pt x="43418" y="135564"/>
                  <a:pt x="43439" y="135564"/>
                </a:cubicBezTo>
                <a:close/>
                <a:moveTo>
                  <a:pt x="38610" y="135542"/>
                </a:moveTo>
                <a:lnTo>
                  <a:pt x="38632" y="135520"/>
                </a:lnTo>
                <a:cubicBezTo>
                  <a:pt x="38632" y="135520"/>
                  <a:pt x="38610" y="135520"/>
                  <a:pt x="38610" y="135520"/>
                </a:cubicBezTo>
                <a:cubicBezTo>
                  <a:pt x="38610" y="135520"/>
                  <a:pt x="38610" y="135520"/>
                  <a:pt x="38610" y="135520"/>
                </a:cubicBezTo>
                <a:cubicBezTo>
                  <a:pt x="38610" y="135520"/>
                  <a:pt x="38610" y="135542"/>
                  <a:pt x="38610" y="135542"/>
                </a:cubicBezTo>
                <a:close/>
                <a:moveTo>
                  <a:pt x="120660" y="130735"/>
                </a:moveTo>
                <a:cubicBezTo>
                  <a:pt x="120660" y="130735"/>
                  <a:pt x="120682" y="130713"/>
                  <a:pt x="120682" y="130713"/>
                </a:cubicBezTo>
                <a:cubicBezTo>
                  <a:pt x="120682" y="130691"/>
                  <a:pt x="120660" y="130669"/>
                  <a:pt x="120660" y="130669"/>
                </a:cubicBezTo>
                <a:cubicBezTo>
                  <a:pt x="120638" y="130669"/>
                  <a:pt x="120638" y="130691"/>
                  <a:pt x="120638" y="130713"/>
                </a:cubicBezTo>
                <a:cubicBezTo>
                  <a:pt x="120617" y="130713"/>
                  <a:pt x="120638" y="130735"/>
                  <a:pt x="120660" y="130735"/>
                </a:cubicBezTo>
                <a:close/>
                <a:moveTo>
                  <a:pt x="115831" y="130800"/>
                </a:moveTo>
                <a:cubicBezTo>
                  <a:pt x="115941" y="130778"/>
                  <a:pt x="115941" y="130604"/>
                  <a:pt x="115831" y="130604"/>
                </a:cubicBezTo>
                <a:cubicBezTo>
                  <a:pt x="115700" y="130582"/>
                  <a:pt x="115700" y="130822"/>
                  <a:pt x="115831" y="130800"/>
                </a:cubicBezTo>
                <a:close/>
                <a:moveTo>
                  <a:pt x="111002" y="130866"/>
                </a:moveTo>
                <a:cubicBezTo>
                  <a:pt x="111286" y="130866"/>
                  <a:pt x="110827" y="130429"/>
                  <a:pt x="110827" y="130713"/>
                </a:cubicBezTo>
                <a:cubicBezTo>
                  <a:pt x="110827" y="130800"/>
                  <a:pt x="110915" y="130866"/>
                  <a:pt x="111002" y="130866"/>
                </a:cubicBezTo>
                <a:close/>
                <a:moveTo>
                  <a:pt x="106173" y="130931"/>
                </a:moveTo>
                <a:cubicBezTo>
                  <a:pt x="106392" y="130931"/>
                  <a:pt x="106479" y="130691"/>
                  <a:pt x="106348" y="130538"/>
                </a:cubicBezTo>
                <a:cubicBezTo>
                  <a:pt x="106195" y="130385"/>
                  <a:pt x="105955" y="130494"/>
                  <a:pt x="105955" y="130713"/>
                </a:cubicBezTo>
                <a:cubicBezTo>
                  <a:pt x="105955" y="130822"/>
                  <a:pt x="106042" y="130931"/>
                  <a:pt x="106173" y="130931"/>
                </a:cubicBezTo>
                <a:close/>
                <a:moveTo>
                  <a:pt x="101344" y="130997"/>
                </a:moveTo>
                <a:cubicBezTo>
                  <a:pt x="101606" y="130997"/>
                  <a:pt x="101737" y="130669"/>
                  <a:pt x="101563" y="130494"/>
                </a:cubicBezTo>
                <a:cubicBezTo>
                  <a:pt x="101366" y="130298"/>
                  <a:pt x="101060" y="130429"/>
                  <a:pt x="101060" y="130713"/>
                </a:cubicBezTo>
                <a:cubicBezTo>
                  <a:pt x="101060" y="130866"/>
                  <a:pt x="101191" y="130997"/>
                  <a:pt x="101344" y="130997"/>
                </a:cubicBezTo>
                <a:close/>
                <a:moveTo>
                  <a:pt x="96515" y="131041"/>
                </a:moveTo>
                <a:cubicBezTo>
                  <a:pt x="96821" y="131041"/>
                  <a:pt x="96974" y="130669"/>
                  <a:pt x="96755" y="130451"/>
                </a:cubicBezTo>
                <a:cubicBezTo>
                  <a:pt x="96559" y="130254"/>
                  <a:pt x="96187" y="130407"/>
                  <a:pt x="96187" y="130713"/>
                </a:cubicBezTo>
                <a:cubicBezTo>
                  <a:pt x="96187" y="130888"/>
                  <a:pt x="96340" y="131041"/>
                  <a:pt x="96515" y="131041"/>
                </a:cubicBezTo>
                <a:close/>
                <a:moveTo>
                  <a:pt x="91708" y="131084"/>
                </a:moveTo>
                <a:cubicBezTo>
                  <a:pt x="92036" y="131084"/>
                  <a:pt x="92211" y="130669"/>
                  <a:pt x="91970" y="130429"/>
                </a:cubicBezTo>
                <a:cubicBezTo>
                  <a:pt x="91730" y="130188"/>
                  <a:pt x="91315" y="130363"/>
                  <a:pt x="91315" y="130713"/>
                </a:cubicBezTo>
                <a:cubicBezTo>
                  <a:pt x="91315" y="130910"/>
                  <a:pt x="91489" y="131084"/>
                  <a:pt x="91708" y="131084"/>
                </a:cubicBezTo>
                <a:close/>
                <a:moveTo>
                  <a:pt x="86879" y="131106"/>
                </a:moveTo>
                <a:cubicBezTo>
                  <a:pt x="87229" y="131106"/>
                  <a:pt x="87403" y="130669"/>
                  <a:pt x="87163" y="130407"/>
                </a:cubicBezTo>
                <a:cubicBezTo>
                  <a:pt x="86901" y="130167"/>
                  <a:pt x="86464" y="130341"/>
                  <a:pt x="86464" y="130713"/>
                </a:cubicBezTo>
                <a:cubicBezTo>
                  <a:pt x="86464" y="130931"/>
                  <a:pt x="86660" y="131106"/>
                  <a:pt x="86879" y="131106"/>
                </a:cubicBezTo>
                <a:close/>
                <a:moveTo>
                  <a:pt x="82050" y="131106"/>
                </a:moveTo>
                <a:cubicBezTo>
                  <a:pt x="82421" y="131106"/>
                  <a:pt x="82596" y="130647"/>
                  <a:pt x="82334" y="130385"/>
                </a:cubicBezTo>
                <a:cubicBezTo>
                  <a:pt x="82072" y="130123"/>
                  <a:pt x="81635" y="130320"/>
                  <a:pt x="81635" y="130691"/>
                </a:cubicBezTo>
                <a:cubicBezTo>
                  <a:pt x="81635" y="130910"/>
                  <a:pt x="81810" y="131106"/>
                  <a:pt x="82050" y="131106"/>
                </a:cubicBezTo>
                <a:close/>
                <a:moveTo>
                  <a:pt x="77221" y="131106"/>
                </a:moveTo>
                <a:cubicBezTo>
                  <a:pt x="77592" y="131106"/>
                  <a:pt x="77789" y="130647"/>
                  <a:pt x="77527" y="130385"/>
                </a:cubicBezTo>
                <a:cubicBezTo>
                  <a:pt x="77265" y="130123"/>
                  <a:pt x="76806" y="130320"/>
                  <a:pt x="76806" y="130691"/>
                </a:cubicBezTo>
                <a:cubicBezTo>
                  <a:pt x="76806" y="130910"/>
                  <a:pt x="77002" y="131106"/>
                  <a:pt x="77221" y="131106"/>
                </a:cubicBezTo>
                <a:close/>
                <a:moveTo>
                  <a:pt x="72392" y="131106"/>
                </a:moveTo>
                <a:cubicBezTo>
                  <a:pt x="72763" y="131106"/>
                  <a:pt x="72960" y="130647"/>
                  <a:pt x="72698" y="130385"/>
                </a:cubicBezTo>
                <a:cubicBezTo>
                  <a:pt x="72436" y="130123"/>
                  <a:pt x="71977" y="130320"/>
                  <a:pt x="71977" y="130691"/>
                </a:cubicBezTo>
                <a:cubicBezTo>
                  <a:pt x="71977" y="130910"/>
                  <a:pt x="72173" y="131106"/>
                  <a:pt x="72392" y="131106"/>
                </a:cubicBezTo>
                <a:close/>
                <a:moveTo>
                  <a:pt x="67563" y="131106"/>
                </a:moveTo>
                <a:cubicBezTo>
                  <a:pt x="67934" y="131106"/>
                  <a:pt x="68109" y="130669"/>
                  <a:pt x="67847" y="130407"/>
                </a:cubicBezTo>
                <a:cubicBezTo>
                  <a:pt x="67606" y="130167"/>
                  <a:pt x="67169" y="130341"/>
                  <a:pt x="67169" y="130713"/>
                </a:cubicBezTo>
                <a:cubicBezTo>
                  <a:pt x="67169" y="130931"/>
                  <a:pt x="67344" y="131106"/>
                  <a:pt x="67563" y="131106"/>
                </a:cubicBezTo>
                <a:close/>
                <a:moveTo>
                  <a:pt x="62734" y="131084"/>
                </a:moveTo>
                <a:cubicBezTo>
                  <a:pt x="63083" y="131084"/>
                  <a:pt x="63258" y="130669"/>
                  <a:pt x="63018" y="130429"/>
                </a:cubicBezTo>
                <a:cubicBezTo>
                  <a:pt x="62777" y="130188"/>
                  <a:pt x="62362" y="130363"/>
                  <a:pt x="62362" y="130713"/>
                </a:cubicBezTo>
                <a:cubicBezTo>
                  <a:pt x="62362" y="130910"/>
                  <a:pt x="62537" y="131084"/>
                  <a:pt x="62734" y="131084"/>
                </a:cubicBezTo>
                <a:close/>
                <a:moveTo>
                  <a:pt x="57927" y="131041"/>
                </a:moveTo>
                <a:cubicBezTo>
                  <a:pt x="58211" y="131041"/>
                  <a:pt x="58364" y="130669"/>
                  <a:pt x="58167" y="130473"/>
                </a:cubicBezTo>
                <a:cubicBezTo>
                  <a:pt x="57948" y="130254"/>
                  <a:pt x="57577" y="130407"/>
                  <a:pt x="57577" y="130713"/>
                </a:cubicBezTo>
                <a:cubicBezTo>
                  <a:pt x="57577" y="130888"/>
                  <a:pt x="57730" y="131041"/>
                  <a:pt x="57927" y="131041"/>
                </a:cubicBezTo>
                <a:close/>
                <a:moveTo>
                  <a:pt x="53098" y="130975"/>
                </a:moveTo>
                <a:cubicBezTo>
                  <a:pt x="53338" y="130975"/>
                  <a:pt x="53469" y="130691"/>
                  <a:pt x="53294" y="130516"/>
                </a:cubicBezTo>
                <a:cubicBezTo>
                  <a:pt x="53119" y="130341"/>
                  <a:pt x="52813" y="130473"/>
                  <a:pt x="52813" y="130713"/>
                </a:cubicBezTo>
                <a:cubicBezTo>
                  <a:pt x="52813" y="130866"/>
                  <a:pt x="52945" y="130975"/>
                  <a:pt x="53098" y="130975"/>
                </a:cubicBezTo>
                <a:close/>
                <a:moveTo>
                  <a:pt x="48268" y="130931"/>
                </a:moveTo>
                <a:cubicBezTo>
                  <a:pt x="48465" y="130931"/>
                  <a:pt x="48574" y="130691"/>
                  <a:pt x="48443" y="130538"/>
                </a:cubicBezTo>
                <a:cubicBezTo>
                  <a:pt x="48290" y="130385"/>
                  <a:pt x="48050" y="130494"/>
                  <a:pt x="48050" y="130691"/>
                </a:cubicBezTo>
                <a:cubicBezTo>
                  <a:pt x="48050" y="130822"/>
                  <a:pt x="48137" y="130931"/>
                  <a:pt x="48268" y="130931"/>
                </a:cubicBezTo>
                <a:close/>
                <a:moveTo>
                  <a:pt x="43439" y="130866"/>
                </a:moveTo>
                <a:cubicBezTo>
                  <a:pt x="43702" y="130866"/>
                  <a:pt x="43287" y="130451"/>
                  <a:pt x="43287" y="130691"/>
                </a:cubicBezTo>
                <a:cubicBezTo>
                  <a:pt x="43287" y="130800"/>
                  <a:pt x="43352" y="130866"/>
                  <a:pt x="43439" y="130866"/>
                </a:cubicBezTo>
                <a:close/>
                <a:moveTo>
                  <a:pt x="38610" y="130800"/>
                </a:moveTo>
                <a:cubicBezTo>
                  <a:pt x="38676" y="130800"/>
                  <a:pt x="38720" y="130757"/>
                  <a:pt x="38720" y="130691"/>
                </a:cubicBezTo>
                <a:cubicBezTo>
                  <a:pt x="38720" y="130560"/>
                  <a:pt x="38457" y="130800"/>
                  <a:pt x="38610" y="130800"/>
                </a:cubicBezTo>
                <a:close/>
                <a:moveTo>
                  <a:pt x="33803" y="130735"/>
                </a:moveTo>
                <a:cubicBezTo>
                  <a:pt x="33803" y="130735"/>
                  <a:pt x="33825" y="130713"/>
                  <a:pt x="33825" y="130713"/>
                </a:cubicBezTo>
                <a:cubicBezTo>
                  <a:pt x="33825" y="130669"/>
                  <a:pt x="33760" y="130669"/>
                  <a:pt x="33760" y="130713"/>
                </a:cubicBezTo>
                <a:cubicBezTo>
                  <a:pt x="33760" y="130713"/>
                  <a:pt x="33781" y="130735"/>
                  <a:pt x="33803" y="130735"/>
                </a:cubicBezTo>
                <a:close/>
                <a:moveTo>
                  <a:pt x="125489" y="125928"/>
                </a:moveTo>
                <a:cubicBezTo>
                  <a:pt x="125555" y="125928"/>
                  <a:pt x="125424" y="125775"/>
                  <a:pt x="125424" y="125862"/>
                </a:cubicBezTo>
                <a:cubicBezTo>
                  <a:pt x="125424" y="125906"/>
                  <a:pt x="125446" y="125928"/>
                  <a:pt x="125489" y="125928"/>
                </a:cubicBezTo>
                <a:close/>
                <a:moveTo>
                  <a:pt x="120660" y="125993"/>
                </a:moveTo>
                <a:cubicBezTo>
                  <a:pt x="120857" y="125993"/>
                  <a:pt x="120529" y="125665"/>
                  <a:pt x="120529" y="125862"/>
                </a:cubicBezTo>
                <a:cubicBezTo>
                  <a:pt x="120529" y="125949"/>
                  <a:pt x="120573" y="125993"/>
                  <a:pt x="120660" y="125993"/>
                </a:cubicBezTo>
                <a:close/>
                <a:moveTo>
                  <a:pt x="115831" y="126081"/>
                </a:moveTo>
                <a:cubicBezTo>
                  <a:pt x="116028" y="126081"/>
                  <a:pt x="116115" y="125840"/>
                  <a:pt x="115984" y="125709"/>
                </a:cubicBezTo>
                <a:cubicBezTo>
                  <a:pt x="115831" y="125578"/>
                  <a:pt x="115613" y="125687"/>
                  <a:pt x="115613" y="125862"/>
                </a:cubicBezTo>
                <a:cubicBezTo>
                  <a:pt x="115613" y="125993"/>
                  <a:pt x="115700" y="126081"/>
                  <a:pt x="115831" y="126081"/>
                </a:cubicBezTo>
                <a:close/>
                <a:moveTo>
                  <a:pt x="111002" y="126168"/>
                </a:moveTo>
                <a:cubicBezTo>
                  <a:pt x="111264" y="126168"/>
                  <a:pt x="111396" y="125840"/>
                  <a:pt x="111221" y="125665"/>
                </a:cubicBezTo>
                <a:cubicBezTo>
                  <a:pt x="111024" y="125469"/>
                  <a:pt x="110696" y="125600"/>
                  <a:pt x="110718" y="125862"/>
                </a:cubicBezTo>
                <a:cubicBezTo>
                  <a:pt x="110718" y="126037"/>
                  <a:pt x="110849" y="126168"/>
                  <a:pt x="111002" y="126168"/>
                </a:cubicBezTo>
                <a:close/>
                <a:moveTo>
                  <a:pt x="106173" y="126233"/>
                </a:moveTo>
                <a:cubicBezTo>
                  <a:pt x="106501" y="126233"/>
                  <a:pt x="106676" y="125840"/>
                  <a:pt x="106435" y="125600"/>
                </a:cubicBezTo>
                <a:cubicBezTo>
                  <a:pt x="106195" y="125381"/>
                  <a:pt x="105824" y="125534"/>
                  <a:pt x="105824" y="125862"/>
                </a:cubicBezTo>
                <a:cubicBezTo>
                  <a:pt x="105824" y="126059"/>
                  <a:pt x="105977" y="126233"/>
                  <a:pt x="106173" y="126233"/>
                </a:cubicBezTo>
                <a:close/>
                <a:moveTo>
                  <a:pt x="101344" y="126299"/>
                </a:moveTo>
                <a:cubicBezTo>
                  <a:pt x="101737" y="126299"/>
                  <a:pt x="101934" y="125840"/>
                  <a:pt x="101650" y="125556"/>
                </a:cubicBezTo>
                <a:cubicBezTo>
                  <a:pt x="101388" y="125294"/>
                  <a:pt x="100929" y="125491"/>
                  <a:pt x="100929" y="125862"/>
                </a:cubicBezTo>
                <a:cubicBezTo>
                  <a:pt x="100929" y="126102"/>
                  <a:pt x="101104" y="126299"/>
                  <a:pt x="101344" y="126299"/>
                </a:cubicBezTo>
                <a:close/>
                <a:moveTo>
                  <a:pt x="96515" y="126343"/>
                </a:moveTo>
                <a:cubicBezTo>
                  <a:pt x="96952" y="126343"/>
                  <a:pt x="97149" y="125818"/>
                  <a:pt x="96865" y="125534"/>
                </a:cubicBezTo>
                <a:cubicBezTo>
                  <a:pt x="96559" y="125228"/>
                  <a:pt x="96056" y="125447"/>
                  <a:pt x="96056" y="125862"/>
                </a:cubicBezTo>
                <a:cubicBezTo>
                  <a:pt x="96056" y="126124"/>
                  <a:pt x="96275" y="126343"/>
                  <a:pt x="96515" y="126343"/>
                </a:cubicBezTo>
                <a:close/>
                <a:moveTo>
                  <a:pt x="91708" y="126365"/>
                </a:moveTo>
                <a:cubicBezTo>
                  <a:pt x="92145" y="126365"/>
                  <a:pt x="92385" y="125818"/>
                  <a:pt x="92058" y="125512"/>
                </a:cubicBezTo>
                <a:cubicBezTo>
                  <a:pt x="91730" y="125185"/>
                  <a:pt x="91184" y="125425"/>
                  <a:pt x="91184" y="125862"/>
                </a:cubicBezTo>
                <a:cubicBezTo>
                  <a:pt x="91184" y="126146"/>
                  <a:pt x="91424" y="126386"/>
                  <a:pt x="91708" y="126365"/>
                </a:cubicBezTo>
                <a:close/>
                <a:moveTo>
                  <a:pt x="86879" y="126408"/>
                </a:moveTo>
                <a:cubicBezTo>
                  <a:pt x="87360" y="126408"/>
                  <a:pt x="87600" y="125818"/>
                  <a:pt x="87250" y="125469"/>
                </a:cubicBezTo>
                <a:cubicBezTo>
                  <a:pt x="86923" y="125119"/>
                  <a:pt x="86333" y="125359"/>
                  <a:pt x="86333" y="125862"/>
                </a:cubicBezTo>
                <a:cubicBezTo>
                  <a:pt x="86333" y="126168"/>
                  <a:pt x="86573" y="126408"/>
                  <a:pt x="86879" y="126408"/>
                </a:cubicBezTo>
                <a:close/>
                <a:moveTo>
                  <a:pt x="82050" y="126408"/>
                </a:moveTo>
                <a:cubicBezTo>
                  <a:pt x="82531" y="126408"/>
                  <a:pt x="82771" y="125818"/>
                  <a:pt x="82443" y="125491"/>
                </a:cubicBezTo>
                <a:cubicBezTo>
                  <a:pt x="82094" y="125141"/>
                  <a:pt x="81504" y="125381"/>
                  <a:pt x="81504" y="125862"/>
                </a:cubicBezTo>
                <a:cubicBezTo>
                  <a:pt x="81504" y="126168"/>
                  <a:pt x="81744" y="126408"/>
                  <a:pt x="82050" y="126408"/>
                </a:cubicBezTo>
                <a:close/>
                <a:moveTo>
                  <a:pt x="77221" y="126408"/>
                </a:moveTo>
                <a:cubicBezTo>
                  <a:pt x="77723" y="126408"/>
                  <a:pt x="77986" y="125796"/>
                  <a:pt x="77614" y="125447"/>
                </a:cubicBezTo>
                <a:cubicBezTo>
                  <a:pt x="77265" y="125097"/>
                  <a:pt x="76653" y="125359"/>
                  <a:pt x="76653" y="125862"/>
                </a:cubicBezTo>
                <a:cubicBezTo>
                  <a:pt x="76653" y="126168"/>
                  <a:pt x="76915" y="126430"/>
                  <a:pt x="77221" y="126408"/>
                </a:cubicBezTo>
                <a:close/>
                <a:moveTo>
                  <a:pt x="72392" y="126408"/>
                </a:moveTo>
                <a:cubicBezTo>
                  <a:pt x="72894" y="126408"/>
                  <a:pt x="73135" y="125818"/>
                  <a:pt x="72785" y="125491"/>
                </a:cubicBezTo>
                <a:cubicBezTo>
                  <a:pt x="72436" y="125141"/>
                  <a:pt x="71846" y="125381"/>
                  <a:pt x="71846" y="125862"/>
                </a:cubicBezTo>
                <a:cubicBezTo>
                  <a:pt x="71846" y="126168"/>
                  <a:pt x="72086" y="126408"/>
                  <a:pt x="72392" y="126408"/>
                </a:cubicBezTo>
                <a:close/>
                <a:moveTo>
                  <a:pt x="67563" y="126408"/>
                </a:moveTo>
                <a:cubicBezTo>
                  <a:pt x="68065" y="126408"/>
                  <a:pt x="68306" y="125818"/>
                  <a:pt x="67956" y="125469"/>
                </a:cubicBezTo>
                <a:cubicBezTo>
                  <a:pt x="67606" y="125119"/>
                  <a:pt x="67017" y="125359"/>
                  <a:pt x="67017" y="125862"/>
                </a:cubicBezTo>
                <a:cubicBezTo>
                  <a:pt x="67017" y="126168"/>
                  <a:pt x="67279" y="126408"/>
                  <a:pt x="67563" y="126408"/>
                </a:cubicBezTo>
                <a:close/>
                <a:moveTo>
                  <a:pt x="62734" y="126365"/>
                </a:moveTo>
                <a:cubicBezTo>
                  <a:pt x="63193" y="126365"/>
                  <a:pt x="63433" y="125818"/>
                  <a:pt x="63105" y="125512"/>
                </a:cubicBezTo>
                <a:cubicBezTo>
                  <a:pt x="62777" y="125185"/>
                  <a:pt x="62231" y="125425"/>
                  <a:pt x="62231" y="125862"/>
                </a:cubicBezTo>
                <a:cubicBezTo>
                  <a:pt x="62231" y="126146"/>
                  <a:pt x="62472" y="126365"/>
                  <a:pt x="62734" y="126365"/>
                </a:cubicBezTo>
                <a:close/>
                <a:moveTo>
                  <a:pt x="57927" y="126343"/>
                </a:moveTo>
                <a:cubicBezTo>
                  <a:pt x="58342" y="126343"/>
                  <a:pt x="58560" y="125840"/>
                  <a:pt x="58254" y="125534"/>
                </a:cubicBezTo>
                <a:cubicBezTo>
                  <a:pt x="57948" y="125228"/>
                  <a:pt x="57446" y="125447"/>
                  <a:pt x="57446" y="125862"/>
                </a:cubicBezTo>
                <a:cubicBezTo>
                  <a:pt x="57446" y="126124"/>
                  <a:pt x="57664" y="126343"/>
                  <a:pt x="57927" y="126343"/>
                </a:cubicBezTo>
                <a:close/>
                <a:moveTo>
                  <a:pt x="53098" y="126277"/>
                </a:moveTo>
                <a:cubicBezTo>
                  <a:pt x="53469" y="126277"/>
                  <a:pt x="53644" y="125840"/>
                  <a:pt x="53382" y="125578"/>
                </a:cubicBezTo>
                <a:cubicBezTo>
                  <a:pt x="53119" y="125316"/>
                  <a:pt x="52682" y="125491"/>
                  <a:pt x="52682" y="125862"/>
                </a:cubicBezTo>
                <a:cubicBezTo>
                  <a:pt x="52682" y="126102"/>
                  <a:pt x="52857" y="126277"/>
                  <a:pt x="53098" y="126277"/>
                </a:cubicBezTo>
                <a:close/>
                <a:moveTo>
                  <a:pt x="48268" y="126233"/>
                </a:moveTo>
                <a:cubicBezTo>
                  <a:pt x="48596" y="126233"/>
                  <a:pt x="48749" y="125840"/>
                  <a:pt x="48531" y="125600"/>
                </a:cubicBezTo>
                <a:cubicBezTo>
                  <a:pt x="48290" y="125381"/>
                  <a:pt x="47897" y="125534"/>
                  <a:pt x="47897" y="125862"/>
                </a:cubicBezTo>
                <a:cubicBezTo>
                  <a:pt x="47897" y="126059"/>
                  <a:pt x="48072" y="126233"/>
                  <a:pt x="48268" y="126233"/>
                </a:cubicBezTo>
                <a:close/>
                <a:moveTo>
                  <a:pt x="43439" y="126146"/>
                </a:moveTo>
                <a:cubicBezTo>
                  <a:pt x="43680" y="126146"/>
                  <a:pt x="43811" y="125862"/>
                  <a:pt x="43636" y="125687"/>
                </a:cubicBezTo>
                <a:cubicBezTo>
                  <a:pt x="43461" y="125512"/>
                  <a:pt x="43177" y="125622"/>
                  <a:pt x="43177" y="125884"/>
                </a:cubicBezTo>
                <a:cubicBezTo>
                  <a:pt x="43177" y="126037"/>
                  <a:pt x="43287" y="126146"/>
                  <a:pt x="43439" y="126146"/>
                </a:cubicBezTo>
                <a:close/>
                <a:moveTo>
                  <a:pt x="38610" y="126081"/>
                </a:moveTo>
                <a:cubicBezTo>
                  <a:pt x="38894" y="126081"/>
                  <a:pt x="38894" y="125665"/>
                  <a:pt x="38610" y="125665"/>
                </a:cubicBezTo>
                <a:cubicBezTo>
                  <a:pt x="38326" y="125665"/>
                  <a:pt x="38326" y="126081"/>
                  <a:pt x="38610" y="126081"/>
                </a:cubicBezTo>
                <a:close/>
                <a:moveTo>
                  <a:pt x="33803" y="126015"/>
                </a:moveTo>
                <a:cubicBezTo>
                  <a:pt x="34000" y="126015"/>
                  <a:pt x="33650" y="125665"/>
                  <a:pt x="33650" y="125862"/>
                </a:cubicBezTo>
                <a:cubicBezTo>
                  <a:pt x="33650" y="125949"/>
                  <a:pt x="33716" y="126015"/>
                  <a:pt x="33803" y="126015"/>
                </a:cubicBezTo>
                <a:close/>
                <a:moveTo>
                  <a:pt x="28974" y="125928"/>
                </a:moveTo>
                <a:cubicBezTo>
                  <a:pt x="29062" y="125928"/>
                  <a:pt x="28909" y="125775"/>
                  <a:pt x="28909" y="125862"/>
                </a:cubicBezTo>
                <a:cubicBezTo>
                  <a:pt x="28909" y="125906"/>
                  <a:pt x="28931" y="125928"/>
                  <a:pt x="28974" y="125928"/>
                </a:cubicBezTo>
                <a:close/>
                <a:moveTo>
                  <a:pt x="130297" y="121099"/>
                </a:moveTo>
                <a:cubicBezTo>
                  <a:pt x="130362" y="121099"/>
                  <a:pt x="130362" y="120989"/>
                  <a:pt x="130297" y="120989"/>
                </a:cubicBezTo>
                <a:cubicBezTo>
                  <a:pt x="130231" y="120989"/>
                  <a:pt x="130231" y="121099"/>
                  <a:pt x="130297" y="121099"/>
                </a:cubicBezTo>
                <a:close/>
                <a:moveTo>
                  <a:pt x="125467" y="121208"/>
                </a:moveTo>
                <a:cubicBezTo>
                  <a:pt x="125555" y="121208"/>
                  <a:pt x="125642" y="121142"/>
                  <a:pt x="125642" y="121055"/>
                </a:cubicBezTo>
                <a:cubicBezTo>
                  <a:pt x="125642" y="120946"/>
                  <a:pt x="125555" y="120880"/>
                  <a:pt x="125467" y="120880"/>
                </a:cubicBezTo>
                <a:cubicBezTo>
                  <a:pt x="125380" y="120880"/>
                  <a:pt x="125315" y="120946"/>
                  <a:pt x="125315" y="121055"/>
                </a:cubicBezTo>
                <a:cubicBezTo>
                  <a:pt x="125315" y="121142"/>
                  <a:pt x="125380" y="121208"/>
                  <a:pt x="125467" y="121208"/>
                </a:cubicBezTo>
                <a:close/>
                <a:moveTo>
                  <a:pt x="120638" y="121295"/>
                </a:moveTo>
                <a:cubicBezTo>
                  <a:pt x="120879" y="121295"/>
                  <a:pt x="120988" y="121033"/>
                  <a:pt x="120835" y="120858"/>
                </a:cubicBezTo>
                <a:cubicBezTo>
                  <a:pt x="120660" y="120705"/>
                  <a:pt x="120398" y="120814"/>
                  <a:pt x="120398" y="121055"/>
                </a:cubicBezTo>
                <a:cubicBezTo>
                  <a:pt x="120398" y="121186"/>
                  <a:pt x="120507" y="121295"/>
                  <a:pt x="120638" y="121295"/>
                </a:cubicBezTo>
                <a:close/>
                <a:moveTo>
                  <a:pt x="115831" y="121383"/>
                </a:moveTo>
                <a:cubicBezTo>
                  <a:pt x="116115" y="121383"/>
                  <a:pt x="116268" y="121011"/>
                  <a:pt x="116050" y="120793"/>
                </a:cubicBezTo>
                <a:cubicBezTo>
                  <a:pt x="115853" y="120596"/>
                  <a:pt x="115482" y="120749"/>
                  <a:pt x="115482" y="121055"/>
                </a:cubicBezTo>
                <a:cubicBezTo>
                  <a:pt x="115482" y="121230"/>
                  <a:pt x="115635" y="121383"/>
                  <a:pt x="115831" y="121383"/>
                </a:cubicBezTo>
                <a:close/>
                <a:moveTo>
                  <a:pt x="111002" y="121470"/>
                </a:moveTo>
                <a:cubicBezTo>
                  <a:pt x="111374" y="121470"/>
                  <a:pt x="111549" y="121011"/>
                  <a:pt x="111286" y="120749"/>
                </a:cubicBezTo>
                <a:cubicBezTo>
                  <a:pt x="111024" y="120487"/>
                  <a:pt x="110587" y="120683"/>
                  <a:pt x="110587" y="121055"/>
                </a:cubicBezTo>
                <a:cubicBezTo>
                  <a:pt x="110587" y="121273"/>
                  <a:pt x="110762" y="121470"/>
                  <a:pt x="111002" y="121470"/>
                </a:cubicBezTo>
                <a:close/>
                <a:moveTo>
                  <a:pt x="106173" y="121536"/>
                </a:moveTo>
                <a:cubicBezTo>
                  <a:pt x="106610" y="121536"/>
                  <a:pt x="106829" y="121011"/>
                  <a:pt x="106523" y="120683"/>
                </a:cubicBezTo>
                <a:cubicBezTo>
                  <a:pt x="106217" y="120377"/>
                  <a:pt x="105671" y="120596"/>
                  <a:pt x="105671" y="121055"/>
                </a:cubicBezTo>
                <a:cubicBezTo>
                  <a:pt x="105671" y="121317"/>
                  <a:pt x="105889" y="121536"/>
                  <a:pt x="106173" y="121536"/>
                </a:cubicBezTo>
                <a:close/>
                <a:moveTo>
                  <a:pt x="101344" y="121601"/>
                </a:moveTo>
                <a:cubicBezTo>
                  <a:pt x="101825" y="121601"/>
                  <a:pt x="102065" y="121011"/>
                  <a:pt x="101737" y="120661"/>
                </a:cubicBezTo>
                <a:cubicBezTo>
                  <a:pt x="101388" y="120312"/>
                  <a:pt x="100798" y="120552"/>
                  <a:pt x="100798" y="121055"/>
                </a:cubicBezTo>
                <a:cubicBezTo>
                  <a:pt x="100798" y="121339"/>
                  <a:pt x="101038" y="121601"/>
                  <a:pt x="101344" y="121601"/>
                </a:cubicBezTo>
                <a:close/>
                <a:moveTo>
                  <a:pt x="96515" y="121645"/>
                </a:moveTo>
                <a:cubicBezTo>
                  <a:pt x="97061" y="121645"/>
                  <a:pt x="97324" y="120989"/>
                  <a:pt x="96952" y="120618"/>
                </a:cubicBezTo>
                <a:cubicBezTo>
                  <a:pt x="96559" y="120246"/>
                  <a:pt x="95925" y="120509"/>
                  <a:pt x="95925" y="121055"/>
                </a:cubicBezTo>
                <a:cubicBezTo>
                  <a:pt x="95925" y="121383"/>
                  <a:pt x="96187" y="121645"/>
                  <a:pt x="96515" y="121645"/>
                </a:cubicBezTo>
                <a:close/>
                <a:moveTo>
                  <a:pt x="91686" y="121688"/>
                </a:moveTo>
                <a:cubicBezTo>
                  <a:pt x="92276" y="121688"/>
                  <a:pt x="92560" y="120989"/>
                  <a:pt x="92145" y="120596"/>
                </a:cubicBezTo>
                <a:cubicBezTo>
                  <a:pt x="91752" y="120181"/>
                  <a:pt x="91052" y="120465"/>
                  <a:pt x="91052" y="121055"/>
                </a:cubicBezTo>
                <a:cubicBezTo>
                  <a:pt x="91052" y="121404"/>
                  <a:pt x="91336" y="121688"/>
                  <a:pt x="91686" y="121688"/>
                </a:cubicBezTo>
                <a:close/>
                <a:moveTo>
                  <a:pt x="86857" y="121710"/>
                </a:moveTo>
                <a:cubicBezTo>
                  <a:pt x="87469" y="121710"/>
                  <a:pt x="87753" y="120989"/>
                  <a:pt x="87338" y="120574"/>
                </a:cubicBezTo>
                <a:cubicBezTo>
                  <a:pt x="86923" y="120159"/>
                  <a:pt x="86202" y="120443"/>
                  <a:pt x="86202" y="121055"/>
                </a:cubicBezTo>
                <a:cubicBezTo>
                  <a:pt x="86202" y="121404"/>
                  <a:pt x="86507" y="121710"/>
                  <a:pt x="86857" y="121710"/>
                </a:cubicBezTo>
                <a:close/>
                <a:moveTo>
                  <a:pt x="82050" y="121732"/>
                </a:moveTo>
                <a:cubicBezTo>
                  <a:pt x="82662" y="121732"/>
                  <a:pt x="82968" y="120989"/>
                  <a:pt x="82531" y="120552"/>
                </a:cubicBezTo>
                <a:cubicBezTo>
                  <a:pt x="82094" y="120115"/>
                  <a:pt x="81351" y="120421"/>
                  <a:pt x="81351" y="121055"/>
                </a:cubicBezTo>
                <a:cubicBezTo>
                  <a:pt x="81351" y="121426"/>
                  <a:pt x="81657" y="121732"/>
                  <a:pt x="82050" y="121732"/>
                </a:cubicBezTo>
                <a:close/>
                <a:moveTo>
                  <a:pt x="77221" y="121732"/>
                </a:moveTo>
                <a:cubicBezTo>
                  <a:pt x="77833" y="121732"/>
                  <a:pt x="78160" y="120989"/>
                  <a:pt x="77702" y="120552"/>
                </a:cubicBezTo>
                <a:cubicBezTo>
                  <a:pt x="77265" y="120115"/>
                  <a:pt x="76522" y="120421"/>
                  <a:pt x="76522" y="121055"/>
                </a:cubicBezTo>
                <a:cubicBezTo>
                  <a:pt x="76522" y="121426"/>
                  <a:pt x="76828" y="121732"/>
                  <a:pt x="77221" y="121732"/>
                </a:cubicBezTo>
                <a:close/>
                <a:moveTo>
                  <a:pt x="72392" y="121732"/>
                </a:moveTo>
                <a:cubicBezTo>
                  <a:pt x="73004" y="121732"/>
                  <a:pt x="73331" y="120989"/>
                  <a:pt x="72894" y="120552"/>
                </a:cubicBezTo>
                <a:cubicBezTo>
                  <a:pt x="72436" y="120115"/>
                  <a:pt x="71693" y="120421"/>
                  <a:pt x="71693" y="121055"/>
                </a:cubicBezTo>
                <a:cubicBezTo>
                  <a:pt x="71693" y="121426"/>
                  <a:pt x="71999" y="121732"/>
                  <a:pt x="72392" y="121732"/>
                </a:cubicBezTo>
                <a:close/>
                <a:moveTo>
                  <a:pt x="67563" y="121710"/>
                </a:moveTo>
                <a:cubicBezTo>
                  <a:pt x="68153" y="121710"/>
                  <a:pt x="68459" y="120989"/>
                  <a:pt x="68044" y="120574"/>
                </a:cubicBezTo>
                <a:cubicBezTo>
                  <a:pt x="67606" y="120159"/>
                  <a:pt x="66885" y="120443"/>
                  <a:pt x="66885" y="121055"/>
                </a:cubicBezTo>
                <a:cubicBezTo>
                  <a:pt x="66885" y="121404"/>
                  <a:pt x="67191" y="121710"/>
                  <a:pt x="67563" y="121710"/>
                </a:cubicBezTo>
                <a:close/>
                <a:moveTo>
                  <a:pt x="62734" y="121688"/>
                </a:moveTo>
                <a:cubicBezTo>
                  <a:pt x="63302" y="121688"/>
                  <a:pt x="63608" y="120989"/>
                  <a:pt x="63193" y="120596"/>
                </a:cubicBezTo>
                <a:cubicBezTo>
                  <a:pt x="62799" y="120181"/>
                  <a:pt x="62100" y="120465"/>
                  <a:pt x="62100" y="121055"/>
                </a:cubicBezTo>
                <a:cubicBezTo>
                  <a:pt x="62100" y="121404"/>
                  <a:pt x="62384" y="121688"/>
                  <a:pt x="62734" y="121688"/>
                </a:cubicBezTo>
                <a:close/>
                <a:moveTo>
                  <a:pt x="57905" y="121645"/>
                </a:moveTo>
                <a:cubicBezTo>
                  <a:pt x="58451" y="121645"/>
                  <a:pt x="58713" y="120989"/>
                  <a:pt x="58342" y="120618"/>
                </a:cubicBezTo>
                <a:cubicBezTo>
                  <a:pt x="57970" y="120246"/>
                  <a:pt x="57315" y="120509"/>
                  <a:pt x="57315" y="121055"/>
                </a:cubicBezTo>
                <a:cubicBezTo>
                  <a:pt x="57315" y="121383"/>
                  <a:pt x="57577" y="121645"/>
                  <a:pt x="57905" y="121645"/>
                </a:cubicBezTo>
                <a:close/>
                <a:moveTo>
                  <a:pt x="53098" y="121601"/>
                </a:moveTo>
                <a:cubicBezTo>
                  <a:pt x="53578" y="121601"/>
                  <a:pt x="53819" y="121011"/>
                  <a:pt x="53469" y="120661"/>
                </a:cubicBezTo>
                <a:cubicBezTo>
                  <a:pt x="53141" y="120312"/>
                  <a:pt x="52551" y="120552"/>
                  <a:pt x="52551" y="121055"/>
                </a:cubicBezTo>
                <a:cubicBezTo>
                  <a:pt x="52551" y="121339"/>
                  <a:pt x="52792" y="121601"/>
                  <a:pt x="53098" y="121601"/>
                </a:cubicBezTo>
                <a:close/>
                <a:moveTo>
                  <a:pt x="48268" y="121536"/>
                </a:moveTo>
                <a:cubicBezTo>
                  <a:pt x="48706" y="121536"/>
                  <a:pt x="48902" y="121011"/>
                  <a:pt x="48618" y="120705"/>
                </a:cubicBezTo>
                <a:cubicBezTo>
                  <a:pt x="48312" y="120399"/>
                  <a:pt x="47788" y="120618"/>
                  <a:pt x="47788" y="121055"/>
                </a:cubicBezTo>
                <a:cubicBezTo>
                  <a:pt x="47788" y="121317"/>
                  <a:pt x="48006" y="121536"/>
                  <a:pt x="48268" y="121536"/>
                </a:cubicBezTo>
                <a:close/>
                <a:moveTo>
                  <a:pt x="43439" y="121470"/>
                </a:moveTo>
                <a:cubicBezTo>
                  <a:pt x="43811" y="121470"/>
                  <a:pt x="43986" y="121011"/>
                  <a:pt x="43724" y="120749"/>
                </a:cubicBezTo>
                <a:cubicBezTo>
                  <a:pt x="43461" y="120487"/>
                  <a:pt x="43024" y="120683"/>
                  <a:pt x="43024" y="121055"/>
                </a:cubicBezTo>
                <a:cubicBezTo>
                  <a:pt x="43024" y="121273"/>
                  <a:pt x="43199" y="121470"/>
                  <a:pt x="43439" y="121470"/>
                </a:cubicBezTo>
                <a:close/>
                <a:moveTo>
                  <a:pt x="38610" y="121361"/>
                </a:moveTo>
                <a:cubicBezTo>
                  <a:pt x="38894" y="121361"/>
                  <a:pt x="39047" y="121011"/>
                  <a:pt x="38851" y="120814"/>
                </a:cubicBezTo>
                <a:cubicBezTo>
                  <a:pt x="38632" y="120618"/>
                  <a:pt x="38283" y="120749"/>
                  <a:pt x="38283" y="121055"/>
                </a:cubicBezTo>
                <a:cubicBezTo>
                  <a:pt x="38283" y="121230"/>
                  <a:pt x="38436" y="121361"/>
                  <a:pt x="38610" y="121361"/>
                </a:cubicBezTo>
                <a:close/>
                <a:moveTo>
                  <a:pt x="33781" y="121295"/>
                </a:moveTo>
                <a:cubicBezTo>
                  <a:pt x="34000" y="121295"/>
                  <a:pt x="34109" y="121033"/>
                  <a:pt x="33956" y="120880"/>
                </a:cubicBezTo>
                <a:cubicBezTo>
                  <a:pt x="33803" y="120727"/>
                  <a:pt x="33541" y="120836"/>
                  <a:pt x="33541" y="121055"/>
                </a:cubicBezTo>
                <a:cubicBezTo>
                  <a:pt x="33541" y="121186"/>
                  <a:pt x="33650" y="121295"/>
                  <a:pt x="33781" y="121295"/>
                </a:cubicBezTo>
                <a:close/>
                <a:moveTo>
                  <a:pt x="28952" y="121186"/>
                </a:moveTo>
                <a:cubicBezTo>
                  <a:pt x="29193" y="121186"/>
                  <a:pt x="28821" y="120814"/>
                  <a:pt x="28821" y="121055"/>
                </a:cubicBezTo>
                <a:cubicBezTo>
                  <a:pt x="28821" y="121120"/>
                  <a:pt x="28887" y="121186"/>
                  <a:pt x="28952" y="121186"/>
                </a:cubicBezTo>
                <a:close/>
                <a:moveTo>
                  <a:pt x="24123" y="121099"/>
                </a:moveTo>
                <a:cubicBezTo>
                  <a:pt x="24211" y="121099"/>
                  <a:pt x="24211" y="120989"/>
                  <a:pt x="24123" y="120989"/>
                </a:cubicBezTo>
                <a:cubicBezTo>
                  <a:pt x="24058" y="120989"/>
                  <a:pt x="24058" y="121099"/>
                  <a:pt x="24123" y="121099"/>
                </a:cubicBezTo>
                <a:close/>
                <a:moveTo>
                  <a:pt x="135126" y="116269"/>
                </a:moveTo>
                <a:cubicBezTo>
                  <a:pt x="135147" y="116269"/>
                  <a:pt x="135169" y="116248"/>
                  <a:pt x="135169" y="116226"/>
                </a:cubicBezTo>
                <a:cubicBezTo>
                  <a:pt x="135169" y="116182"/>
                  <a:pt x="135147" y="116160"/>
                  <a:pt x="135126" y="116160"/>
                </a:cubicBezTo>
                <a:cubicBezTo>
                  <a:pt x="135104" y="116160"/>
                  <a:pt x="135060" y="116182"/>
                  <a:pt x="135060" y="116226"/>
                </a:cubicBezTo>
                <a:cubicBezTo>
                  <a:pt x="135060" y="116248"/>
                  <a:pt x="135104" y="116269"/>
                  <a:pt x="135126" y="116269"/>
                </a:cubicBezTo>
                <a:close/>
                <a:moveTo>
                  <a:pt x="130297" y="116379"/>
                </a:moveTo>
                <a:cubicBezTo>
                  <a:pt x="130384" y="116379"/>
                  <a:pt x="130449" y="116313"/>
                  <a:pt x="130449" y="116226"/>
                </a:cubicBezTo>
                <a:cubicBezTo>
                  <a:pt x="130449" y="115964"/>
                  <a:pt x="130056" y="116379"/>
                  <a:pt x="130297" y="116379"/>
                </a:cubicBezTo>
                <a:close/>
                <a:moveTo>
                  <a:pt x="125467" y="116466"/>
                </a:moveTo>
                <a:cubicBezTo>
                  <a:pt x="125708" y="116466"/>
                  <a:pt x="125817" y="116204"/>
                  <a:pt x="125642" y="116029"/>
                </a:cubicBezTo>
                <a:cubicBezTo>
                  <a:pt x="125489" y="115876"/>
                  <a:pt x="125227" y="115985"/>
                  <a:pt x="125227" y="116226"/>
                </a:cubicBezTo>
                <a:cubicBezTo>
                  <a:pt x="125227" y="116357"/>
                  <a:pt x="125336" y="116466"/>
                  <a:pt x="125467" y="116466"/>
                </a:cubicBezTo>
                <a:close/>
                <a:moveTo>
                  <a:pt x="120638" y="116575"/>
                </a:moveTo>
                <a:cubicBezTo>
                  <a:pt x="121163" y="116619"/>
                  <a:pt x="121163" y="115811"/>
                  <a:pt x="120638" y="115854"/>
                </a:cubicBezTo>
                <a:cubicBezTo>
                  <a:pt x="120201" y="115898"/>
                  <a:pt x="120201" y="116532"/>
                  <a:pt x="120638" y="116575"/>
                </a:cubicBezTo>
                <a:close/>
                <a:moveTo>
                  <a:pt x="115831" y="116685"/>
                </a:moveTo>
                <a:cubicBezTo>
                  <a:pt x="116225" y="116685"/>
                  <a:pt x="116443" y="116182"/>
                  <a:pt x="116137" y="115898"/>
                </a:cubicBezTo>
                <a:cubicBezTo>
                  <a:pt x="115853" y="115614"/>
                  <a:pt x="115372" y="115811"/>
                  <a:pt x="115372" y="116226"/>
                </a:cubicBezTo>
                <a:cubicBezTo>
                  <a:pt x="115372" y="116466"/>
                  <a:pt x="115569" y="116685"/>
                  <a:pt x="115831" y="116685"/>
                </a:cubicBezTo>
                <a:close/>
                <a:moveTo>
                  <a:pt x="111002" y="116750"/>
                </a:moveTo>
                <a:cubicBezTo>
                  <a:pt x="111483" y="116750"/>
                  <a:pt x="111723" y="116160"/>
                  <a:pt x="111374" y="115811"/>
                </a:cubicBezTo>
                <a:cubicBezTo>
                  <a:pt x="111046" y="115483"/>
                  <a:pt x="110456" y="115723"/>
                  <a:pt x="110456" y="116204"/>
                </a:cubicBezTo>
                <a:cubicBezTo>
                  <a:pt x="110434" y="116510"/>
                  <a:pt x="110696" y="116750"/>
                  <a:pt x="111002" y="116750"/>
                </a:cubicBezTo>
                <a:close/>
                <a:moveTo>
                  <a:pt x="106173" y="116838"/>
                </a:moveTo>
                <a:cubicBezTo>
                  <a:pt x="106719" y="116838"/>
                  <a:pt x="106982" y="116160"/>
                  <a:pt x="106610" y="115789"/>
                </a:cubicBezTo>
                <a:cubicBezTo>
                  <a:pt x="106217" y="115395"/>
                  <a:pt x="105561" y="115679"/>
                  <a:pt x="105561" y="116226"/>
                </a:cubicBezTo>
                <a:cubicBezTo>
                  <a:pt x="105561" y="116554"/>
                  <a:pt x="105824" y="116838"/>
                  <a:pt x="106173" y="116838"/>
                </a:cubicBezTo>
                <a:close/>
                <a:moveTo>
                  <a:pt x="101344" y="116903"/>
                </a:moveTo>
                <a:cubicBezTo>
                  <a:pt x="101956" y="116903"/>
                  <a:pt x="102262" y="116160"/>
                  <a:pt x="101825" y="115745"/>
                </a:cubicBezTo>
                <a:cubicBezTo>
                  <a:pt x="101388" y="115308"/>
                  <a:pt x="100667" y="115614"/>
                  <a:pt x="100667" y="116226"/>
                </a:cubicBezTo>
                <a:cubicBezTo>
                  <a:pt x="100667" y="116597"/>
                  <a:pt x="100973" y="116903"/>
                  <a:pt x="101344" y="116903"/>
                </a:cubicBezTo>
                <a:close/>
                <a:moveTo>
                  <a:pt x="96515" y="116947"/>
                </a:moveTo>
                <a:cubicBezTo>
                  <a:pt x="97171" y="116947"/>
                  <a:pt x="97498" y="116160"/>
                  <a:pt x="97040" y="115701"/>
                </a:cubicBezTo>
                <a:cubicBezTo>
                  <a:pt x="96581" y="115242"/>
                  <a:pt x="95772" y="115570"/>
                  <a:pt x="95772" y="116226"/>
                </a:cubicBezTo>
                <a:cubicBezTo>
                  <a:pt x="95772" y="116619"/>
                  <a:pt x="96122" y="116947"/>
                  <a:pt x="96515" y="116947"/>
                </a:cubicBezTo>
                <a:close/>
                <a:moveTo>
                  <a:pt x="91686" y="116991"/>
                </a:moveTo>
                <a:cubicBezTo>
                  <a:pt x="92385" y="116991"/>
                  <a:pt x="92735" y="116160"/>
                  <a:pt x="92232" y="115679"/>
                </a:cubicBezTo>
                <a:cubicBezTo>
                  <a:pt x="91752" y="115177"/>
                  <a:pt x="90921" y="115527"/>
                  <a:pt x="90921" y="116226"/>
                </a:cubicBezTo>
                <a:cubicBezTo>
                  <a:pt x="90921" y="116641"/>
                  <a:pt x="91271" y="116991"/>
                  <a:pt x="91686" y="116991"/>
                </a:cubicBezTo>
                <a:close/>
                <a:moveTo>
                  <a:pt x="86857" y="117034"/>
                </a:moveTo>
                <a:cubicBezTo>
                  <a:pt x="87600" y="117034"/>
                  <a:pt x="87971" y="116160"/>
                  <a:pt x="87447" y="115636"/>
                </a:cubicBezTo>
                <a:cubicBezTo>
                  <a:pt x="86923" y="115111"/>
                  <a:pt x="86049" y="115483"/>
                  <a:pt x="86049" y="116226"/>
                </a:cubicBezTo>
                <a:cubicBezTo>
                  <a:pt x="86049" y="116663"/>
                  <a:pt x="86420" y="117034"/>
                  <a:pt x="86857" y="117034"/>
                </a:cubicBezTo>
                <a:close/>
                <a:moveTo>
                  <a:pt x="82050" y="117056"/>
                </a:moveTo>
                <a:cubicBezTo>
                  <a:pt x="82793" y="117056"/>
                  <a:pt x="83164" y="116160"/>
                  <a:pt x="82640" y="115614"/>
                </a:cubicBezTo>
                <a:cubicBezTo>
                  <a:pt x="82115" y="115090"/>
                  <a:pt x="81198" y="115461"/>
                  <a:pt x="81198" y="116226"/>
                </a:cubicBezTo>
                <a:cubicBezTo>
                  <a:pt x="81198" y="116685"/>
                  <a:pt x="81569" y="117056"/>
                  <a:pt x="82050" y="117056"/>
                </a:cubicBezTo>
                <a:close/>
                <a:moveTo>
                  <a:pt x="77221" y="117056"/>
                </a:moveTo>
                <a:cubicBezTo>
                  <a:pt x="77964" y="117056"/>
                  <a:pt x="78357" y="116160"/>
                  <a:pt x="77811" y="115614"/>
                </a:cubicBezTo>
                <a:cubicBezTo>
                  <a:pt x="77286" y="115090"/>
                  <a:pt x="76369" y="115461"/>
                  <a:pt x="76369" y="116226"/>
                </a:cubicBezTo>
                <a:cubicBezTo>
                  <a:pt x="76369" y="116685"/>
                  <a:pt x="76740" y="117056"/>
                  <a:pt x="77221" y="117056"/>
                </a:cubicBezTo>
                <a:close/>
                <a:moveTo>
                  <a:pt x="72392" y="117056"/>
                </a:moveTo>
                <a:cubicBezTo>
                  <a:pt x="73113" y="117056"/>
                  <a:pt x="73484" y="116182"/>
                  <a:pt x="72982" y="115658"/>
                </a:cubicBezTo>
                <a:cubicBezTo>
                  <a:pt x="72457" y="115155"/>
                  <a:pt x="71561" y="115505"/>
                  <a:pt x="71561" y="116248"/>
                </a:cubicBezTo>
                <a:cubicBezTo>
                  <a:pt x="71561" y="116685"/>
                  <a:pt x="71933" y="117056"/>
                  <a:pt x="72392" y="117056"/>
                </a:cubicBezTo>
                <a:close/>
                <a:moveTo>
                  <a:pt x="67563" y="117056"/>
                </a:moveTo>
                <a:cubicBezTo>
                  <a:pt x="68306" y="117056"/>
                  <a:pt x="68655" y="116160"/>
                  <a:pt x="68153" y="115658"/>
                </a:cubicBezTo>
                <a:cubicBezTo>
                  <a:pt x="67628" y="115133"/>
                  <a:pt x="66754" y="115505"/>
                  <a:pt x="66754" y="116226"/>
                </a:cubicBezTo>
                <a:cubicBezTo>
                  <a:pt x="66754" y="116685"/>
                  <a:pt x="67104" y="117056"/>
                  <a:pt x="67563" y="117056"/>
                </a:cubicBezTo>
                <a:close/>
                <a:moveTo>
                  <a:pt x="62734" y="117012"/>
                </a:moveTo>
                <a:cubicBezTo>
                  <a:pt x="63433" y="117012"/>
                  <a:pt x="63783" y="116182"/>
                  <a:pt x="63280" y="115679"/>
                </a:cubicBezTo>
                <a:cubicBezTo>
                  <a:pt x="62799" y="115199"/>
                  <a:pt x="61969" y="115548"/>
                  <a:pt x="61969" y="116226"/>
                </a:cubicBezTo>
                <a:cubicBezTo>
                  <a:pt x="61969" y="116663"/>
                  <a:pt x="62319" y="117012"/>
                  <a:pt x="62734" y="117012"/>
                </a:cubicBezTo>
                <a:close/>
                <a:moveTo>
                  <a:pt x="57905" y="116947"/>
                </a:moveTo>
                <a:cubicBezTo>
                  <a:pt x="58560" y="116947"/>
                  <a:pt x="58888" y="116182"/>
                  <a:pt x="58429" y="115723"/>
                </a:cubicBezTo>
                <a:cubicBezTo>
                  <a:pt x="57970" y="115264"/>
                  <a:pt x="57184" y="115592"/>
                  <a:pt x="57184" y="116226"/>
                </a:cubicBezTo>
                <a:cubicBezTo>
                  <a:pt x="57184" y="116619"/>
                  <a:pt x="57511" y="116947"/>
                  <a:pt x="57905" y="116947"/>
                </a:cubicBezTo>
                <a:close/>
                <a:moveTo>
                  <a:pt x="53098" y="116903"/>
                </a:moveTo>
                <a:cubicBezTo>
                  <a:pt x="53687" y="116903"/>
                  <a:pt x="53993" y="116182"/>
                  <a:pt x="53556" y="115767"/>
                </a:cubicBezTo>
                <a:cubicBezTo>
                  <a:pt x="53141" y="115330"/>
                  <a:pt x="52420" y="115636"/>
                  <a:pt x="52420" y="116226"/>
                </a:cubicBezTo>
                <a:cubicBezTo>
                  <a:pt x="52420" y="116597"/>
                  <a:pt x="52726" y="116903"/>
                  <a:pt x="53098" y="116903"/>
                </a:cubicBezTo>
                <a:close/>
                <a:moveTo>
                  <a:pt x="48268" y="116838"/>
                </a:moveTo>
                <a:cubicBezTo>
                  <a:pt x="48793" y="116838"/>
                  <a:pt x="49055" y="116182"/>
                  <a:pt x="48684" y="115811"/>
                </a:cubicBezTo>
                <a:cubicBezTo>
                  <a:pt x="48312" y="115417"/>
                  <a:pt x="47657" y="115701"/>
                  <a:pt x="47657" y="116226"/>
                </a:cubicBezTo>
                <a:cubicBezTo>
                  <a:pt x="47657" y="116554"/>
                  <a:pt x="47941" y="116838"/>
                  <a:pt x="48268" y="116838"/>
                </a:cubicBezTo>
                <a:close/>
                <a:moveTo>
                  <a:pt x="43439" y="116750"/>
                </a:moveTo>
                <a:cubicBezTo>
                  <a:pt x="43898" y="116750"/>
                  <a:pt x="44139" y="116182"/>
                  <a:pt x="43811" y="115854"/>
                </a:cubicBezTo>
                <a:cubicBezTo>
                  <a:pt x="43483" y="115527"/>
                  <a:pt x="42915" y="115767"/>
                  <a:pt x="42915" y="116226"/>
                </a:cubicBezTo>
                <a:cubicBezTo>
                  <a:pt x="42915" y="116510"/>
                  <a:pt x="43155" y="116750"/>
                  <a:pt x="43439" y="116750"/>
                </a:cubicBezTo>
                <a:close/>
                <a:moveTo>
                  <a:pt x="38610" y="116685"/>
                </a:moveTo>
                <a:cubicBezTo>
                  <a:pt x="39004" y="116685"/>
                  <a:pt x="39200" y="116204"/>
                  <a:pt x="38916" y="115920"/>
                </a:cubicBezTo>
                <a:cubicBezTo>
                  <a:pt x="38654" y="115636"/>
                  <a:pt x="38173" y="115832"/>
                  <a:pt x="38173" y="116226"/>
                </a:cubicBezTo>
                <a:cubicBezTo>
                  <a:pt x="38173" y="116466"/>
                  <a:pt x="38370" y="116685"/>
                  <a:pt x="38610" y="116685"/>
                </a:cubicBezTo>
                <a:close/>
                <a:moveTo>
                  <a:pt x="33781" y="116575"/>
                </a:moveTo>
                <a:cubicBezTo>
                  <a:pt x="34109" y="116575"/>
                  <a:pt x="34262" y="116204"/>
                  <a:pt x="34044" y="115985"/>
                </a:cubicBezTo>
                <a:cubicBezTo>
                  <a:pt x="33803" y="115767"/>
                  <a:pt x="33432" y="115920"/>
                  <a:pt x="33432" y="116226"/>
                </a:cubicBezTo>
                <a:cubicBezTo>
                  <a:pt x="33432" y="116422"/>
                  <a:pt x="33585" y="116575"/>
                  <a:pt x="33781" y="116575"/>
                </a:cubicBezTo>
                <a:close/>
                <a:moveTo>
                  <a:pt x="28952" y="116488"/>
                </a:moveTo>
                <a:cubicBezTo>
                  <a:pt x="29193" y="116488"/>
                  <a:pt x="29302" y="116204"/>
                  <a:pt x="29149" y="116051"/>
                </a:cubicBezTo>
                <a:cubicBezTo>
                  <a:pt x="28974" y="115898"/>
                  <a:pt x="28712" y="116007"/>
                  <a:pt x="28712" y="116226"/>
                </a:cubicBezTo>
                <a:cubicBezTo>
                  <a:pt x="28712" y="116379"/>
                  <a:pt x="28821" y="116488"/>
                  <a:pt x="28952" y="116488"/>
                </a:cubicBezTo>
                <a:close/>
                <a:moveTo>
                  <a:pt x="24123" y="116379"/>
                </a:moveTo>
                <a:cubicBezTo>
                  <a:pt x="24364" y="116379"/>
                  <a:pt x="23992" y="116007"/>
                  <a:pt x="23992" y="116226"/>
                </a:cubicBezTo>
                <a:cubicBezTo>
                  <a:pt x="23992" y="116313"/>
                  <a:pt x="24058" y="116379"/>
                  <a:pt x="24123" y="116379"/>
                </a:cubicBezTo>
                <a:close/>
                <a:moveTo>
                  <a:pt x="19316" y="116248"/>
                </a:moveTo>
                <a:cubicBezTo>
                  <a:pt x="19338" y="116248"/>
                  <a:pt x="19360" y="116226"/>
                  <a:pt x="19360" y="116204"/>
                </a:cubicBezTo>
                <a:cubicBezTo>
                  <a:pt x="19360" y="116182"/>
                  <a:pt x="19338" y="116160"/>
                  <a:pt x="19316" y="116182"/>
                </a:cubicBezTo>
                <a:cubicBezTo>
                  <a:pt x="19294" y="116182"/>
                  <a:pt x="19272" y="116182"/>
                  <a:pt x="19272" y="116204"/>
                </a:cubicBezTo>
                <a:cubicBezTo>
                  <a:pt x="19272" y="116226"/>
                  <a:pt x="19294" y="116248"/>
                  <a:pt x="19316" y="116248"/>
                </a:cubicBezTo>
                <a:close/>
                <a:moveTo>
                  <a:pt x="139955" y="111419"/>
                </a:moveTo>
                <a:cubicBezTo>
                  <a:pt x="139976" y="111419"/>
                  <a:pt x="139976" y="111397"/>
                  <a:pt x="139976" y="111397"/>
                </a:cubicBezTo>
                <a:cubicBezTo>
                  <a:pt x="139976" y="111375"/>
                  <a:pt x="139976" y="111353"/>
                  <a:pt x="139955" y="111353"/>
                </a:cubicBezTo>
                <a:cubicBezTo>
                  <a:pt x="139933" y="111353"/>
                  <a:pt x="139933" y="111375"/>
                  <a:pt x="139933" y="111397"/>
                </a:cubicBezTo>
                <a:cubicBezTo>
                  <a:pt x="139933" y="111397"/>
                  <a:pt x="139933" y="111419"/>
                  <a:pt x="139955" y="111419"/>
                </a:cubicBezTo>
                <a:close/>
                <a:moveTo>
                  <a:pt x="135126" y="111528"/>
                </a:moveTo>
                <a:cubicBezTo>
                  <a:pt x="135322" y="111528"/>
                  <a:pt x="135322" y="111244"/>
                  <a:pt x="135126" y="111244"/>
                </a:cubicBezTo>
                <a:cubicBezTo>
                  <a:pt x="134951" y="111244"/>
                  <a:pt x="134951" y="111528"/>
                  <a:pt x="135126" y="111528"/>
                </a:cubicBezTo>
                <a:close/>
                <a:moveTo>
                  <a:pt x="130297" y="111637"/>
                </a:moveTo>
                <a:cubicBezTo>
                  <a:pt x="130646" y="111637"/>
                  <a:pt x="130646" y="111135"/>
                  <a:pt x="130297" y="111135"/>
                </a:cubicBezTo>
                <a:cubicBezTo>
                  <a:pt x="129969" y="111135"/>
                  <a:pt x="129969" y="111637"/>
                  <a:pt x="130297" y="111637"/>
                </a:cubicBezTo>
                <a:close/>
                <a:moveTo>
                  <a:pt x="125467" y="111746"/>
                </a:moveTo>
                <a:cubicBezTo>
                  <a:pt x="125795" y="111746"/>
                  <a:pt x="125970" y="111353"/>
                  <a:pt x="125730" y="111135"/>
                </a:cubicBezTo>
                <a:cubicBezTo>
                  <a:pt x="125511" y="110894"/>
                  <a:pt x="125118" y="111069"/>
                  <a:pt x="125118" y="111375"/>
                </a:cubicBezTo>
                <a:cubicBezTo>
                  <a:pt x="125118" y="111593"/>
                  <a:pt x="125271" y="111746"/>
                  <a:pt x="125467" y="111746"/>
                </a:cubicBezTo>
                <a:close/>
                <a:moveTo>
                  <a:pt x="120660" y="111834"/>
                </a:moveTo>
                <a:cubicBezTo>
                  <a:pt x="121054" y="111834"/>
                  <a:pt x="121272" y="111353"/>
                  <a:pt x="120966" y="111069"/>
                </a:cubicBezTo>
                <a:cubicBezTo>
                  <a:pt x="120682" y="110763"/>
                  <a:pt x="120201" y="110982"/>
                  <a:pt x="120201" y="111375"/>
                </a:cubicBezTo>
                <a:cubicBezTo>
                  <a:pt x="120201" y="111637"/>
                  <a:pt x="120398" y="111834"/>
                  <a:pt x="120660" y="111834"/>
                </a:cubicBezTo>
                <a:close/>
                <a:moveTo>
                  <a:pt x="115831" y="111943"/>
                </a:moveTo>
                <a:cubicBezTo>
                  <a:pt x="116334" y="111943"/>
                  <a:pt x="116574" y="111331"/>
                  <a:pt x="116225" y="110982"/>
                </a:cubicBezTo>
                <a:cubicBezTo>
                  <a:pt x="115875" y="110632"/>
                  <a:pt x="115263" y="110894"/>
                  <a:pt x="115263" y="111375"/>
                </a:cubicBezTo>
                <a:cubicBezTo>
                  <a:pt x="115263" y="111703"/>
                  <a:pt x="115525" y="111943"/>
                  <a:pt x="115831" y="111943"/>
                </a:cubicBezTo>
                <a:close/>
                <a:moveTo>
                  <a:pt x="111002" y="112030"/>
                </a:moveTo>
                <a:cubicBezTo>
                  <a:pt x="111570" y="112030"/>
                  <a:pt x="111854" y="111331"/>
                  <a:pt x="111461" y="110938"/>
                </a:cubicBezTo>
                <a:cubicBezTo>
                  <a:pt x="111046" y="110523"/>
                  <a:pt x="110369" y="110807"/>
                  <a:pt x="110369" y="111397"/>
                </a:cubicBezTo>
                <a:cubicBezTo>
                  <a:pt x="110369" y="111746"/>
                  <a:pt x="110653" y="112030"/>
                  <a:pt x="111002" y="112030"/>
                </a:cubicBezTo>
                <a:close/>
                <a:moveTo>
                  <a:pt x="106173" y="112118"/>
                </a:moveTo>
                <a:cubicBezTo>
                  <a:pt x="106829" y="112096"/>
                  <a:pt x="107135" y="111331"/>
                  <a:pt x="106698" y="110872"/>
                </a:cubicBezTo>
                <a:cubicBezTo>
                  <a:pt x="106239" y="110413"/>
                  <a:pt x="105452" y="110741"/>
                  <a:pt x="105452" y="111397"/>
                </a:cubicBezTo>
                <a:cubicBezTo>
                  <a:pt x="105452" y="111790"/>
                  <a:pt x="105780" y="112118"/>
                  <a:pt x="106173" y="112118"/>
                </a:cubicBezTo>
                <a:close/>
                <a:moveTo>
                  <a:pt x="101344" y="112183"/>
                </a:moveTo>
                <a:cubicBezTo>
                  <a:pt x="102065" y="112183"/>
                  <a:pt x="102415" y="111309"/>
                  <a:pt x="101912" y="110807"/>
                </a:cubicBezTo>
                <a:cubicBezTo>
                  <a:pt x="101410" y="110304"/>
                  <a:pt x="100536" y="110676"/>
                  <a:pt x="100536" y="111397"/>
                </a:cubicBezTo>
                <a:cubicBezTo>
                  <a:pt x="100536" y="111834"/>
                  <a:pt x="100907" y="112183"/>
                  <a:pt x="101344" y="112183"/>
                </a:cubicBezTo>
                <a:close/>
                <a:moveTo>
                  <a:pt x="96515" y="112249"/>
                </a:moveTo>
                <a:cubicBezTo>
                  <a:pt x="97302" y="112249"/>
                  <a:pt x="97695" y="111309"/>
                  <a:pt x="97149" y="110763"/>
                </a:cubicBezTo>
                <a:cubicBezTo>
                  <a:pt x="96581" y="110217"/>
                  <a:pt x="95663" y="110610"/>
                  <a:pt x="95663" y="111397"/>
                </a:cubicBezTo>
                <a:cubicBezTo>
                  <a:pt x="95663" y="111856"/>
                  <a:pt x="96056" y="112249"/>
                  <a:pt x="96515" y="112249"/>
                </a:cubicBezTo>
                <a:close/>
                <a:moveTo>
                  <a:pt x="91708" y="112293"/>
                </a:moveTo>
                <a:cubicBezTo>
                  <a:pt x="92516" y="112293"/>
                  <a:pt x="92932" y="111309"/>
                  <a:pt x="92342" y="110741"/>
                </a:cubicBezTo>
                <a:cubicBezTo>
                  <a:pt x="91774" y="110173"/>
                  <a:pt x="90790" y="110566"/>
                  <a:pt x="90790" y="111397"/>
                </a:cubicBezTo>
                <a:cubicBezTo>
                  <a:pt x="90790" y="111877"/>
                  <a:pt x="91205" y="112293"/>
                  <a:pt x="91708" y="112293"/>
                </a:cubicBezTo>
                <a:close/>
                <a:moveTo>
                  <a:pt x="86879" y="112336"/>
                </a:moveTo>
                <a:cubicBezTo>
                  <a:pt x="87731" y="112336"/>
                  <a:pt x="88146" y="111309"/>
                  <a:pt x="87534" y="110719"/>
                </a:cubicBezTo>
                <a:cubicBezTo>
                  <a:pt x="86944" y="110108"/>
                  <a:pt x="85917" y="110545"/>
                  <a:pt x="85917" y="111375"/>
                </a:cubicBezTo>
                <a:cubicBezTo>
                  <a:pt x="85917" y="111921"/>
                  <a:pt x="86354" y="112336"/>
                  <a:pt x="86879" y="112336"/>
                </a:cubicBezTo>
                <a:close/>
                <a:moveTo>
                  <a:pt x="82050" y="112358"/>
                </a:moveTo>
                <a:cubicBezTo>
                  <a:pt x="82924" y="112358"/>
                  <a:pt x="83361" y="111309"/>
                  <a:pt x="82749" y="110697"/>
                </a:cubicBezTo>
                <a:cubicBezTo>
                  <a:pt x="82115" y="110086"/>
                  <a:pt x="81067" y="110523"/>
                  <a:pt x="81067" y="111397"/>
                </a:cubicBezTo>
                <a:cubicBezTo>
                  <a:pt x="81067" y="111921"/>
                  <a:pt x="81504" y="112358"/>
                  <a:pt x="82050" y="112358"/>
                </a:cubicBezTo>
                <a:close/>
                <a:moveTo>
                  <a:pt x="77221" y="112358"/>
                </a:moveTo>
                <a:cubicBezTo>
                  <a:pt x="78095" y="112358"/>
                  <a:pt x="78532" y="111309"/>
                  <a:pt x="77920" y="110697"/>
                </a:cubicBezTo>
                <a:cubicBezTo>
                  <a:pt x="77308" y="110086"/>
                  <a:pt x="76238" y="110523"/>
                  <a:pt x="76238" y="111397"/>
                </a:cubicBezTo>
                <a:cubicBezTo>
                  <a:pt x="76238" y="111921"/>
                  <a:pt x="76675" y="112358"/>
                  <a:pt x="77221" y="112358"/>
                </a:cubicBezTo>
                <a:close/>
                <a:moveTo>
                  <a:pt x="72392" y="112358"/>
                </a:moveTo>
                <a:cubicBezTo>
                  <a:pt x="73266" y="112358"/>
                  <a:pt x="73703" y="111309"/>
                  <a:pt x="73091" y="110697"/>
                </a:cubicBezTo>
                <a:cubicBezTo>
                  <a:pt x="72479" y="110086"/>
                  <a:pt x="71409" y="110523"/>
                  <a:pt x="71409" y="111397"/>
                </a:cubicBezTo>
                <a:cubicBezTo>
                  <a:pt x="71409" y="111921"/>
                  <a:pt x="71867" y="112358"/>
                  <a:pt x="72392" y="112358"/>
                </a:cubicBezTo>
                <a:close/>
                <a:moveTo>
                  <a:pt x="67563" y="112336"/>
                </a:moveTo>
                <a:cubicBezTo>
                  <a:pt x="68415" y="112336"/>
                  <a:pt x="68852" y="111309"/>
                  <a:pt x="68240" y="110719"/>
                </a:cubicBezTo>
                <a:cubicBezTo>
                  <a:pt x="67650" y="110108"/>
                  <a:pt x="66623" y="110545"/>
                  <a:pt x="66623" y="111375"/>
                </a:cubicBezTo>
                <a:cubicBezTo>
                  <a:pt x="66623" y="111921"/>
                  <a:pt x="67038" y="112336"/>
                  <a:pt x="67563" y="112336"/>
                </a:cubicBezTo>
                <a:close/>
                <a:moveTo>
                  <a:pt x="62734" y="112293"/>
                </a:moveTo>
                <a:cubicBezTo>
                  <a:pt x="63564" y="112293"/>
                  <a:pt x="63957" y="111309"/>
                  <a:pt x="63389" y="110741"/>
                </a:cubicBezTo>
                <a:cubicBezTo>
                  <a:pt x="62821" y="110173"/>
                  <a:pt x="61838" y="110566"/>
                  <a:pt x="61838" y="111397"/>
                </a:cubicBezTo>
                <a:cubicBezTo>
                  <a:pt x="61838" y="111877"/>
                  <a:pt x="62253" y="112293"/>
                  <a:pt x="62734" y="112293"/>
                </a:cubicBezTo>
                <a:close/>
                <a:moveTo>
                  <a:pt x="57927" y="112249"/>
                </a:moveTo>
                <a:cubicBezTo>
                  <a:pt x="58691" y="112249"/>
                  <a:pt x="59063" y="111309"/>
                  <a:pt x="58538" y="110785"/>
                </a:cubicBezTo>
                <a:cubicBezTo>
                  <a:pt x="57992" y="110239"/>
                  <a:pt x="57053" y="110610"/>
                  <a:pt x="57053" y="111397"/>
                </a:cubicBezTo>
                <a:cubicBezTo>
                  <a:pt x="57074" y="111856"/>
                  <a:pt x="57446" y="112249"/>
                  <a:pt x="57927" y="112249"/>
                </a:cubicBezTo>
                <a:close/>
                <a:moveTo>
                  <a:pt x="53098" y="112183"/>
                </a:moveTo>
                <a:cubicBezTo>
                  <a:pt x="53819" y="112183"/>
                  <a:pt x="54168" y="111309"/>
                  <a:pt x="53666" y="110807"/>
                </a:cubicBezTo>
                <a:cubicBezTo>
                  <a:pt x="53163" y="110304"/>
                  <a:pt x="52289" y="110676"/>
                  <a:pt x="52289" y="111397"/>
                </a:cubicBezTo>
                <a:cubicBezTo>
                  <a:pt x="52289" y="111834"/>
                  <a:pt x="52661" y="112183"/>
                  <a:pt x="53098" y="112183"/>
                </a:cubicBezTo>
                <a:close/>
                <a:moveTo>
                  <a:pt x="48268" y="112118"/>
                </a:moveTo>
                <a:cubicBezTo>
                  <a:pt x="48924" y="112096"/>
                  <a:pt x="49230" y="111331"/>
                  <a:pt x="48771" y="110872"/>
                </a:cubicBezTo>
                <a:cubicBezTo>
                  <a:pt x="48312" y="110413"/>
                  <a:pt x="47547" y="110741"/>
                  <a:pt x="47547" y="111397"/>
                </a:cubicBezTo>
                <a:cubicBezTo>
                  <a:pt x="47547" y="111790"/>
                  <a:pt x="47875" y="112118"/>
                  <a:pt x="48268" y="112118"/>
                </a:cubicBezTo>
                <a:close/>
                <a:moveTo>
                  <a:pt x="43439" y="112030"/>
                </a:moveTo>
                <a:cubicBezTo>
                  <a:pt x="44008" y="112030"/>
                  <a:pt x="44292" y="111331"/>
                  <a:pt x="43898" y="110938"/>
                </a:cubicBezTo>
                <a:cubicBezTo>
                  <a:pt x="43483" y="110523"/>
                  <a:pt x="42806" y="110807"/>
                  <a:pt x="42806" y="111397"/>
                </a:cubicBezTo>
                <a:cubicBezTo>
                  <a:pt x="42806" y="111746"/>
                  <a:pt x="43090" y="112030"/>
                  <a:pt x="43439" y="112030"/>
                </a:cubicBezTo>
                <a:close/>
                <a:moveTo>
                  <a:pt x="38610" y="111943"/>
                </a:moveTo>
                <a:cubicBezTo>
                  <a:pt x="39113" y="111943"/>
                  <a:pt x="39353" y="111353"/>
                  <a:pt x="39004" y="111003"/>
                </a:cubicBezTo>
                <a:cubicBezTo>
                  <a:pt x="38654" y="110654"/>
                  <a:pt x="38064" y="110894"/>
                  <a:pt x="38064" y="111397"/>
                </a:cubicBezTo>
                <a:cubicBezTo>
                  <a:pt x="38064" y="111681"/>
                  <a:pt x="38305" y="111943"/>
                  <a:pt x="38610" y="111943"/>
                </a:cubicBezTo>
                <a:close/>
                <a:moveTo>
                  <a:pt x="33781" y="111834"/>
                </a:moveTo>
                <a:cubicBezTo>
                  <a:pt x="34197" y="111834"/>
                  <a:pt x="34393" y="111353"/>
                  <a:pt x="34109" y="111069"/>
                </a:cubicBezTo>
                <a:cubicBezTo>
                  <a:pt x="33825" y="110763"/>
                  <a:pt x="33344" y="110982"/>
                  <a:pt x="33344" y="111397"/>
                </a:cubicBezTo>
                <a:cubicBezTo>
                  <a:pt x="33344" y="111637"/>
                  <a:pt x="33541" y="111834"/>
                  <a:pt x="33781" y="111834"/>
                </a:cubicBezTo>
                <a:close/>
                <a:moveTo>
                  <a:pt x="28974" y="111724"/>
                </a:moveTo>
                <a:cubicBezTo>
                  <a:pt x="29280" y="111724"/>
                  <a:pt x="29433" y="111353"/>
                  <a:pt x="29215" y="111135"/>
                </a:cubicBezTo>
                <a:cubicBezTo>
                  <a:pt x="28996" y="110916"/>
                  <a:pt x="28625" y="111069"/>
                  <a:pt x="28625" y="111397"/>
                </a:cubicBezTo>
                <a:cubicBezTo>
                  <a:pt x="28625" y="111572"/>
                  <a:pt x="28778" y="111724"/>
                  <a:pt x="28974" y="111724"/>
                </a:cubicBezTo>
                <a:close/>
                <a:moveTo>
                  <a:pt x="24145" y="111637"/>
                </a:moveTo>
                <a:cubicBezTo>
                  <a:pt x="24364" y="111637"/>
                  <a:pt x="24473" y="111375"/>
                  <a:pt x="24320" y="111222"/>
                </a:cubicBezTo>
                <a:cubicBezTo>
                  <a:pt x="24167" y="111047"/>
                  <a:pt x="23905" y="111178"/>
                  <a:pt x="23905" y="111397"/>
                </a:cubicBezTo>
                <a:cubicBezTo>
                  <a:pt x="23905" y="111528"/>
                  <a:pt x="24014" y="111637"/>
                  <a:pt x="24145" y="111637"/>
                </a:cubicBezTo>
                <a:close/>
                <a:moveTo>
                  <a:pt x="19316" y="111528"/>
                </a:moveTo>
                <a:cubicBezTo>
                  <a:pt x="19491" y="111528"/>
                  <a:pt x="19491" y="111244"/>
                  <a:pt x="19316" y="111244"/>
                </a:cubicBezTo>
                <a:cubicBezTo>
                  <a:pt x="19141" y="111244"/>
                  <a:pt x="19141" y="111528"/>
                  <a:pt x="19316" y="111528"/>
                </a:cubicBezTo>
                <a:close/>
                <a:moveTo>
                  <a:pt x="14487" y="111419"/>
                </a:moveTo>
                <a:cubicBezTo>
                  <a:pt x="14509" y="111419"/>
                  <a:pt x="14509" y="111397"/>
                  <a:pt x="14509" y="111397"/>
                </a:cubicBezTo>
                <a:cubicBezTo>
                  <a:pt x="14509" y="111375"/>
                  <a:pt x="14509" y="111353"/>
                  <a:pt x="14487" y="111353"/>
                </a:cubicBezTo>
                <a:cubicBezTo>
                  <a:pt x="14465" y="111353"/>
                  <a:pt x="14465" y="111375"/>
                  <a:pt x="14465" y="111397"/>
                </a:cubicBezTo>
                <a:cubicBezTo>
                  <a:pt x="14465" y="111397"/>
                  <a:pt x="14465" y="111419"/>
                  <a:pt x="14487" y="111419"/>
                </a:cubicBezTo>
                <a:close/>
                <a:moveTo>
                  <a:pt x="144784" y="106568"/>
                </a:moveTo>
                <a:lnTo>
                  <a:pt x="144784" y="106568"/>
                </a:lnTo>
                <a:cubicBezTo>
                  <a:pt x="144784" y="106546"/>
                  <a:pt x="144740" y="106546"/>
                  <a:pt x="144740" y="106568"/>
                </a:cubicBezTo>
                <a:lnTo>
                  <a:pt x="144762" y="106568"/>
                </a:lnTo>
                <a:close/>
                <a:moveTo>
                  <a:pt x="139955" y="106677"/>
                </a:moveTo>
                <a:cubicBezTo>
                  <a:pt x="140020" y="106655"/>
                  <a:pt x="140064" y="106611"/>
                  <a:pt x="140064" y="106568"/>
                </a:cubicBezTo>
                <a:cubicBezTo>
                  <a:pt x="140042" y="106437"/>
                  <a:pt x="139867" y="106437"/>
                  <a:pt x="139845" y="106568"/>
                </a:cubicBezTo>
                <a:cubicBezTo>
                  <a:pt x="139845" y="106611"/>
                  <a:pt x="139889" y="106677"/>
                  <a:pt x="139955" y="106677"/>
                </a:cubicBezTo>
                <a:close/>
                <a:moveTo>
                  <a:pt x="135126" y="106764"/>
                </a:moveTo>
                <a:cubicBezTo>
                  <a:pt x="135322" y="106764"/>
                  <a:pt x="135410" y="106546"/>
                  <a:pt x="135279" y="106393"/>
                </a:cubicBezTo>
                <a:cubicBezTo>
                  <a:pt x="135147" y="106262"/>
                  <a:pt x="134907" y="106371"/>
                  <a:pt x="134907" y="106568"/>
                </a:cubicBezTo>
                <a:cubicBezTo>
                  <a:pt x="134907" y="106677"/>
                  <a:pt x="135016" y="106764"/>
                  <a:pt x="135126" y="106764"/>
                </a:cubicBezTo>
                <a:close/>
                <a:moveTo>
                  <a:pt x="130297" y="106895"/>
                </a:moveTo>
                <a:cubicBezTo>
                  <a:pt x="130602" y="106895"/>
                  <a:pt x="130755" y="106524"/>
                  <a:pt x="130537" y="106327"/>
                </a:cubicBezTo>
                <a:cubicBezTo>
                  <a:pt x="130318" y="106109"/>
                  <a:pt x="129969" y="106262"/>
                  <a:pt x="129969" y="106568"/>
                </a:cubicBezTo>
                <a:cubicBezTo>
                  <a:pt x="129969" y="106742"/>
                  <a:pt x="130122" y="106895"/>
                  <a:pt x="130297" y="106895"/>
                </a:cubicBezTo>
                <a:close/>
                <a:moveTo>
                  <a:pt x="125467" y="107005"/>
                </a:moveTo>
                <a:cubicBezTo>
                  <a:pt x="125883" y="107005"/>
                  <a:pt x="126079" y="106524"/>
                  <a:pt x="125795" y="106240"/>
                </a:cubicBezTo>
                <a:cubicBezTo>
                  <a:pt x="125511" y="105956"/>
                  <a:pt x="125009" y="106153"/>
                  <a:pt x="125009" y="106568"/>
                </a:cubicBezTo>
                <a:cubicBezTo>
                  <a:pt x="125030" y="106808"/>
                  <a:pt x="125227" y="107005"/>
                  <a:pt x="125467" y="107005"/>
                </a:cubicBezTo>
                <a:close/>
                <a:moveTo>
                  <a:pt x="120638" y="107114"/>
                </a:moveTo>
                <a:cubicBezTo>
                  <a:pt x="121141" y="107114"/>
                  <a:pt x="121403" y="106524"/>
                  <a:pt x="121054" y="106153"/>
                </a:cubicBezTo>
                <a:cubicBezTo>
                  <a:pt x="120682" y="105803"/>
                  <a:pt x="120092" y="106065"/>
                  <a:pt x="120092" y="106568"/>
                </a:cubicBezTo>
                <a:cubicBezTo>
                  <a:pt x="120092" y="106874"/>
                  <a:pt x="120333" y="107114"/>
                  <a:pt x="120638" y="107114"/>
                </a:cubicBezTo>
                <a:close/>
                <a:moveTo>
                  <a:pt x="115831" y="107223"/>
                </a:moveTo>
                <a:cubicBezTo>
                  <a:pt x="116399" y="107223"/>
                  <a:pt x="116705" y="106502"/>
                  <a:pt x="116290" y="106087"/>
                </a:cubicBezTo>
                <a:cubicBezTo>
                  <a:pt x="115875" y="105694"/>
                  <a:pt x="115176" y="105978"/>
                  <a:pt x="115154" y="106568"/>
                </a:cubicBezTo>
                <a:cubicBezTo>
                  <a:pt x="115176" y="106917"/>
                  <a:pt x="115460" y="107223"/>
                  <a:pt x="115831" y="107223"/>
                </a:cubicBezTo>
                <a:close/>
                <a:moveTo>
                  <a:pt x="111002" y="107311"/>
                </a:moveTo>
                <a:cubicBezTo>
                  <a:pt x="111658" y="107311"/>
                  <a:pt x="112007" y="106502"/>
                  <a:pt x="111527" y="106021"/>
                </a:cubicBezTo>
                <a:cubicBezTo>
                  <a:pt x="111046" y="105563"/>
                  <a:pt x="110237" y="105890"/>
                  <a:pt x="110237" y="106568"/>
                </a:cubicBezTo>
                <a:cubicBezTo>
                  <a:pt x="110237" y="106983"/>
                  <a:pt x="110587" y="107311"/>
                  <a:pt x="111002" y="107311"/>
                </a:cubicBezTo>
                <a:close/>
                <a:moveTo>
                  <a:pt x="106173" y="107398"/>
                </a:moveTo>
                <a:cubicBezTo>
                  <a:pt x="106916" y="107398"/>
                  <a:pt x="107309" y="106480"/>
                  <a:pt x="106763" y="105956"/>
                </a:cubicBezTo>
                <a:cubicBezTo>
                  <a:pt x="106239" y="105431"/>
                  <a:pt x="105321" y="105803"/>
                  <a:pt x="105321" y="106568"/>
                </a:cubicBezTo>
                <a:cubicBezTo>
                  <a:pt x="105321" y="107027"/>
                  <a:pt x="105714" y="107398"/>
                  <a:pt x="106173" y="107398"/>
                </a:cubicBezTo>
                <a:close/>
                <a:moveTo>
                  <a:pt x="101344" y="107485"/>
                </a:moveTo>
                <a:cubicBezTo>
                  <a:pt x="102175" y="107485"/>
                  <a:pt x="102568" y="106480"/>
                  <a:pt x="102000" y="105912"/>
                </a:cubicBezTo>
                <a:cubicBezTo>
                  <a:pt x="101410" y="105322"/>
                  <a:pt x="100426" y="105737"/>
                  <a:pt x="100426" y="106568"/>
                </a:cubicBezTo>
                <a:cubicBezTo>
                  <a:pt x="100426" y="107070"/>
                  <a:pt x="100842" y="107485"/>
                  <a:pt x="101344" y="107485"/>
                </a:cubicBezTo>
                <a:close/>
                <a:moveTo>
                  <a:pt x="96515" y="107551"/>
                </a:moveTo>
                <a:cubicBezTo>
                  <a:pt x="97411" y="107551"/>
                  <a:pt x="97848" y="106480"/>
                  <a:pt x="97214" y="105847"/>
                </a:cubicBezTo>
                <a:cubicBezTo>
                  <a:pt x="96603" y="105235"/>
                  <a:pt x="95532" y="105672"/>
                  <a:pt x="95532" y="106568"/>
                </a:cubicBezTo>
                <a:cubicBezTo>
                  <a:pt x="95532" y="107114"/>
                  <a:pt x="95969" y="107551"/>
                  <a:pt x="96515" y="107551"/>
                </a:cubicBezTo>
                <a:close/>
                <a:moveTo>
                  <a:pt x="91686" y="107595"/>
                </a:moveTo>
                <a:cubicBezTo>
                  <a:pt x="92626" y="107595"/>
                  <a:pt x="93085" y="106480"/>
                  <a:pt x="92429" y="105825"/>
                </a:cubicBezTo>
                <a:cubicBezTo>
                  <a:pt x="91774" y="105169"/>
                  <a:pt x="90659" y="105628"/>
                  <a:pt x="90659" y="106568"/>
                </a:cubicBezTo>
                <a:cubicBezTo>
                  <a:pt x="90659" y="107136"/>
                  <a:pt x="91118" y="107595"/>
                  <a:pt x="91686" y="107595"/>
                </a:cubicBezTo>
                <a:close/>
                <a:moveTo>
                  <a:pt x="86857" y="107638"/>
                </a:moveTo>
                <a:cubicBezTo>
                  <a:pt x="87840" y="107638"/>
                  <a:pt x="88321" y="106458"/>
                  <a:pt x="87644" y="105781"/>
                </a:cubicBezTo>
                <a:cubicBezTo>
                  <a:pt x="86944" y="105082"/>
                  <a:pt x="85765" y="105584"/>
                  <a:pt x="85765" y="106546"/>
                </a:cubicBezTo>
                <a:cubicBezTo>
                  <a:pt x="85765" y="107158"/>
                  <a:pt x="86267" y="107638"/>
                  <a:pt x="86857" y="107638"/>
                </a:cubicBezTo>
                <a:close/>
                <a:moveTo>
                  <a:pt x="82050" y="107660"/>
                </a:moveTo>
                <a:cubicBezTo>
                  <a:pt x="83033" y="107660"/>
                  <a:pt x="83536" y="106480"/>
                  <a:pt x="82837" y="105781"/>
                </a:cubicBezTo>
                <a:cubicBezTo>
                  <a:pt x="82137" y="105060"/>
                  <a:pt x="80935" y="105563"/>
                  <a:pt x="80935" y="106568"/>
                </a:cubicBezTo>
                <a:cubicBezTo>
                  <a:pt x="80935" y="107179"/>
                  <a:pt x="81438" y="107660"/>
                  <a:pt x="82050" y="107660"/>
                </a:cubicBezTo>
                <a:close/>
                <a:moveTo>
                  <a:pt x="77221" y="107660"/>
                </a:moveTo>
                <a:cubicBezTo>
                  <a:pt x="78226" y="107660"/>
                  <a:pt x="78729" y="106458"/>
                  <a:pt x="78007" y="105737"/>
                </a:cubicBezTo>
                <a:cubicBezTo>
                  <a:pt x="77308" y="105038"/>
                  <a:pt x="76085" y="105541"/>
                  <a:pt x="76085" y="106546"/>
                </a:cubicBezTo>
                <a:cubicBezTo>
                  <a:pt x="76085" y="107158"/>
                  <a:pt x="76587" y="107660"/>
                  <a:pt x="77221" y="107660"/>
                </a:cubicBezTo>
                <a:close/>
                <a:moveTo>
                  <a:pt x="72392" y="107660"/>
                </a:moveTo>
                <a:cubicBezTo>
                  <a:pt x="73375" y="107660"/>
                  <a:pt x="73878" y="106480"/>
                  <a:pt x="73178" y="105759"/>
                </a:cubicBezTo>
                <a:cubicBezTo>
                  <a:pt x="72479" y="105060"/>
                  <a:pt x="71277" y="105563"/>
                  <a:pt x="71277" y="106568"/>
                </a:cubicBezTo>
                <a:cubicBezTo>
                  <a:pt x="71277" y="107179"/>
                  <a:pt x="71780" y="107660"/>
                  <a:pt x="72392" y="107660"/>
                </a:cubicBezTo>
                <a:close/>
                <a:moveTo>
                  <a:pt x="67563" y="107638"/>
                </a:moveTo>
                <a:cubicBezTo>
                  <a:pt x="68546" y="107638"/>
                  <a:pt x="69027" y="106458"/>
                  <a:pt x="68328" y="105781"/>
                </a:cubicBezTo>
                <a:cubicBezTo>
                  <a:pt x="67650" y="105082"/>
                  <a:pt x="66470" y="105584"/>
                  <a:pt x="66470" y="106546"/>
                </a:cubicBezTo>
                <a:cubicBezTo>
                  <a:pt x="66470" y="107158"/>
                  <a:pt x="66973" y="107638"/>
                  <a:pt x="67563" y="107638"/>
                </a:cubicBezTo>
                <a:close/>
                <a:moveTo>
                  <a:pt x="62734" y="107595"/>
                </a:moveTo>
                <a:cubicBezTo>
                  <a:pt x="63673" y="107595"/>
                  <a:pt x="64132" y="106480"/>
                  <a:pt x="63477" y="105825"/>
                </a:cubicBezTo>
                <a:cubicBezTo>
                  <a:pt x="62821" y="105169"/>
                  <a:pt x="61685" y="105628"/>
                  <a:pt x="61685" y="106568"/>
                </a:cubicBezTo>
                <a:cubicBezTo>
                  <a:pt x="61685" y="107136"/>
                  <a:pt x="62166" y="107595"/>
                  <a:pt x="62734" y="107595"/>
                </a:cubicBezTo>
                <a:close/>
                <a:moveTo>
                  <a:pt x="57905" y="107551"/>
                </a:moveTo>
                <a:cubicBezTo>
                  <a:pt x="58801" y="107551"/>
                  <a:pt x="59238" y="106480"/>
                  <a:pt x="58626" y="105847"/>
                </a:cubicBezTo>
                <a:cubicBezTo>
                  <a:pt x="57992" y="105235"/>
                  <a:pt x="56921" y="105672"/>
                  <a:pt x="56921" y="106568"/>
                </a:cubicBezTo>
                <a:cubicBezTo>
                  <a:pt x="56921" y="107114"/>
                  <a:pt x="57358" y="107551"/>
                  <a:pt x="57905" y="107551"/>
                </a:cubicBezTo>
                <a:close/>
                <a:moveTo>
                  <a:pt x="53098" y="107464"/>
                </a:moveTo>
                <a:cubicBezTo>
                  <a:pt x="53906" y="107464"/>
                  <a:pt x="54299" y="106480"/>
                  <a:pt x="53731" y="105912"/>
                </a:cubicBezTo>
                <a:cubicBezTo>
                  <a:pt x="53163" y="105344"/>
                  <a:pt x="52180" y="105737"/>
                  <a:pt x="52180" y="106568"/>
                </a:cubicBezTo>
                <a:cubicBezTo>
                  <a:pt x="52180" y="107070"/>
                  <a:pt x="52595" y="107464"/>
                  <a:pt x="53098" y="107464"/>
                </a:cubicBezTo>
                <a:close/>
                <a:moveTo>
                  <a:pt x="48268" y="107398"/>
                </a:moveTo>
                <a:cubicBezTo>
                  <a:pt x="49011" y="107398"/>
                  <a:pt x="49383" y="106480"/>
                  <a:pt x="48858" y="105956"/>
                </a:cubicBezTo>
                <a:cubicBezTo>
                  <a:pt x="48334" y="105431"/>
                  <a:pt x="47416" y="105803"/>
                  <a:pt x="47416" y="106568"/>
                </a:cubicBezTo>
                <a:cubicBezTo>
                  <a:pt x="47416" y="107027"/>
                  <a:pt x="47788" y="107398"/>
                  <a:pt x="48268" y="107398"/>
                </a:cubicBezTo>
                <a:close/>
                <a:moveTo>
                  <a:pt x="43439" y="107311"/>
                </a:moveTo>
                <a:cubicBezTo>
                  <a:pt x="44117" y="107311"/>
                  <a:pt x="44445" y="106502"/>
                  <a:pt x="43964" y="106021"/>
                </a:cubicBezTo>
                <a:cubicBezTo>
                  <a:pt x="43505" y="105541"/>
                  <a:pt x="42697" y="105890"/>
                  <a:pt x="42697" y="106568"/>
                </a:cubicBezTo>
                <a:cubicBezTo>
                  <a:pt x="42697" y="106983"/>
                  <a:pt x="43024" y="107311"/>
                  <a:pt x="43439" y="107311"/>
                </a:cubicBezTo>
                <a:close/>
                <a:moveTo>
                  <a:pt x="38610" y="107223"/>
                </a:moveTo>
                <a:cubicBezTo>
                  <a:pt x="39200" y="107223"/>
                  <a:pt x="39484" y="106502"/>
                  <a:pt x="39069" y="106087"/>
                </a:cubicBezTo>
                <a:cubicBezTo>
                  <a:pt x="38654" y="105694"/>
                  <a:pt x="37955" y="105978"/>
                  <a:pt x="37955" y="106568"/>
                </a:cubicBezTo>
                <a:cubicBezTo>
                  <a:pt x="37955" y="106917"/>
                  <a:pt x="38239" y="107223"/>
                  <a:pt x="38610" y="107223"/>
                </a:cubicBezTo>
                <a:close/>
                <a:moveTo>
                  <a:pt x="33781" y="107114"/>
                </a:moveTo>
                <a:cubicBezTo>
                  <a:pt x="34284" y="107114"/>
                  <a:pt x="34524" y="106524"/>
                  <a:pt x="34175" y="106174"/>
                </a:cubicBezTo>
                <a:cubicBezTo>
                  <a:pt x="33825" y="105825"/>
                  <a:pt x="33235" y="106065"/>
                  <a:pt x="33235" y="106568"/>
                </a:cubicBezTo>
                <a:cubicBezTo>
                  <a:pt x="33235" y="106874"/>
                  <a:pt x="33475" y="107114"/>
                  <a:pt x="33781" y="107114"/>
                </a:cubicBezTo>
                <a:close/>
                <a:moveTo>
                  <a:pt x="28952" y="107005"/>
                </a:moveTo>
                <a:cubicBezTo>
                  <a:pt x="29346" y="107005"/>
                  <a:pt x="29542" y="106524"/>
                  <a:pt x="29280" y="106240"/>
                </a:cubicBezTo>
                <a:cubicBezTo>
                  <a:pt x="28996" y="105956"/>
                  <a:pt x="28515" y="106174"/>
                  <a:pt x="28515" y="106568"/>
                </a:cubicBezTo>
                <a:cubicBezTo>
                  <a:pt x="28515" y="106808"/>
                  <a:pt x="28712" y="107005"/>
                  <a:pt x="28952" y="107005"/>
                </a:cubicBezTo>
                <a:close/>
                <a:moveTo>
                  <a:pt x="24123" y="106874"/>
                </a:moveTo>
                <a:cubicBezTo>
                  <a:pt x="24429" y="106874"/>
                  <a:pt x="24560" y="106524"/>
                  <a:pt x="24364" y="106327"/>
                </a:cubicBezTo>
                <a:cubicBezTo>
                  <a:pt x="24167" y="106131"/>
                  <a:pt x="23817" y="106262"/>
                  <a:pt x="23817" y="106568"/>
                </a:cubicBezTo>
                <a:cubicBezTo>
                  <a:pt x="23817" y="106742"/>
                  <a:pt x="23949" y="106874"/>
                  <a:pt x="24123" y="106874"/>
                </a:cubicBezTo>
                <a:close/>
                <a:moveTo>
                  <a:pt x="19316" y="106764"/>
                </a:moveTo>
                <a:cubicBezTo>
                  <a:pt x="19491" y="106764"/>
                  <a:pt x="19600" y="106546"/>
                  <a:pt x="19469" y="106415"/>
                </a:cubicBezTo>
                <a:cubicBezTo>
                  <a:pt x="19316" y="106262"/>
                  <a:pt x="19098" y="106371"/>
                  <a:pt x="19098" y="106568"/>
                </a:cubicBezTo>
                <a:cubicBezTo>
                  <a:pt x="19098" y="106677"/>
                  <a:pt x="19185" y="106764"/>
                  <a:pt x="19316" y="106764"/>
                </a:cubicBezTo>
                <a:close/>
                <a:moveTo>
                  <a:pt x="14487" y="106655"/>
                </a:moveTo>
                <a:cubicBezTo>
                  <a:pt x="14531" y="106655"/>
                  <a:pt x="14575" y="106611"/>
                  <a:pt x="14575" y="106568"/>
                </a:cubicBezTo>
                <a:cubicBezTo>
                  <a:pt x="14575" y="106502"/>
                  <a:pt x="14531" y="106458"/>
                  <a:pt x="14487" y="106458"/>
                </a:cubicBezTo>
                <a:cubicBezTo>
                  <a:pt x="14422" y="106458"/>
                  <a:pt x="14378" y="106502"/>
                  <a:pt x="14378" y="106568"/>
                </a:cubicBezTo>
                <a:cubicBezTo>
                  <a:pt x="14400" y="106611"/>
                  <a:pt x="14443" y="106655"/>
                  <a:pt x="14487" y="106655"/>
                </a:cubicBezTo>
                <a:close/>
                <a:moveTo>
                  <a:pt x="144762" y="101782"/>
                </a:moveTo>
                <a:cubicBezTo>
                  <a:pt x="144849" y="101782"/>
                  <a:pt x="144718" y="101651"/>
                  <a:pt x="144718" y="101739"/>
                </a:cubicBezTo>
                <a:cubicBezTo>
                  <a:pt x="144718" y="101760"/>
                  <a:pt x="144740" y="101782"/>
                  <a:pt x="144762" y="101782"/>
                </a:cubicBezTo>
                <a:close/>
                <a:moveTo>
                  <a:pt x="139955" y="101913"/>
                </a:moveTo>
                <a:cubicBezTo>
                  <a:pt x="140042" y="101913"/>
                  <a:pt x="140108" y="101826"/>
                  <a:pt x="140108" y="101739"/>
                </a:cubicBezTo>
                <a:cubicBezTo>
                  <a:pt x="140129" y="101586"/>
                  <a:pt x="139933" y="101498"/>
                  <a:pt x="139823" y="101608"/>
                </a:cubicBezTo>
                <a:cubicBezTo>
                  <a:pt x="139714" y="101717"/>
                  <a:pt x="139780" y="101913"/>
                  <a:pt x="139955" y="101913"/>
                </a:cubicBezTo>
                <a:close/>
                <a:moveTo>
                  <a:pt x="135126" y="102023"/>
                </a:moveTo>
                <a:cubicBezTo>
                  <a:pt x="135388" y="102023"/>
                  <a:pt x="135519" y="101717"/>
                  <a:pt x="135322" y="101520"/>
                </a:cubicBezTo>
                <a:cubicBezTo>
                  <a:pt x="135147" y="101345"/>
                  <a:pt x="134820" y="101476"/>
                  <a:pt x="134820" y="101739"/>
                </a:cubicBezTo>
                <a:cubicBezTo>
                  <a:pt x="134820" y="101892"/>
                  <a:pt x="134951" y="102023"/>
                  <a:pt x="135126" y="102023"/>
                </a:cubicBezTo>
                <a:close/>
                <a:moveTo>
                  <a:pt x="130297" y="102154"/>
                </a:moveTo>
                <a:cubicBezTo>
                  <a:pt x="130668" y="102154"/>
                  <a:pt x="130843" y="101695"/>
                  <a:pt x="130581" y="101433"/>
                </a:cubicBezTo>
                <a:cubicBezTo>
                  <a:pt x="130318" y="101171"/>
                  <a:pt x="129881" y="101367"/>
                  <a:pt x="129881" y="101739"/>
                </a:cubicBezTo>
                <a:cubicBezTo>
                  <a:pt x="129881" y="101957"/>
                  <a:pt x="130056" y="102154"/>
                  <a:pt x="130297" y="102154"/>
                </a:cubicBezTo>
                <a:close/>
                <a:moveTo>
                  <a:pt x="125467" y="102263"/>
                </a:moveTo>
                <a:cubicBezTo>
                  <a:pt x="125948" y="102263"/>
                  <a:pt x="126189" y="101673"/>
                  <a:pt x="125861" y="101345"/>
                </a:cubicBezTo>
                <a:cubicBezTo>
                  <a:pt x="125511" y="100996"/>
                  <a:pt x="124921" y="101236"/>
                  <a:pt x="124921" y="101717"/>
                </a:cubicBezTo>
                <a:cubicBezTo>
                  <a:pt x="124921" y="102023"/>
                  <a:pt x="125162" y="102263"/>
                  <a:pt x="125467" y="102263"/>
                </a:cubicBezTo>
                <a:close/>
                <a:moveTo>
                  <a:pt x="120638" y="102372"/>
                </a:moveTo>
                <a:cubicBezTo>
                  <a:pt x="121207" y="102372"/>
                  <a:pt x="121491" y="101673"/>
                  <a:pt x="121097" y="101280"/>
                </a:cubicBezTo>
                <a:cubicBezTo>
                  <a:pt x="120682" y="100865"/>
                  <a:pt x="120005" y="101171"/>
                  <a:pt x="120005" y="101739"/>
                </a:cubicBezTo>
                <a:cubicBezTo>
                  <a:pt x="120005" y="102088"/>
                  <a:pt x="120289" y="102372"/>
                  <a:pt x="120638" y="102372"/>
                </a:cubicBezTo>
                <a:close/>
                <a:moveTo>
                  <a:pt x="115809" y="102482"/>
                </a:moveTo>
                <a:cubicBezTo>
                  <a:pt x="116487" y="102482"/>
                  <a:pt x="116815" y="101673"/>
                  <a:pt x="116334" y="101192"/>
                </a:cubicBezTo>
                <a:cubicBezTo>
                  <a:pt x="115875" y="100733"/>
                  <a:pt x="115066" y="101061"/>
                  <a:pt x="115066" y="101739"/>
                </a:cubicBezTo>
                <a:cubicBezTo>
                  <a:pt x="115066" y="102154"/>
                  <a:pt x="115394" y="102482"/>
                  <a:pt x="115809" y="102482"/>
                </a:cubicBezTo>
                <a:close/>
                <a:moveTo>
                  <a:pt x="111002" y="102591"/>
                </a:moveTo>
                <a:cubicBezTo>
                  <a:pt x="111767" y="102591"/>
                  <a:pt x="112138" y="101673"/>
                  <a:pt x="111614" y="101127"/>
                </a:cubicBezTo>
                <a:cubicBezTo>
                  <a:pt x="111068" y="100581"/>
                  <a:pt x="110150" y="100974"/>
                  <a:pt x="110150" y="101739"/>
                </a:cubicBezTo>
                <a:cubicBezTo>
                  <a:pt x="110150" y="102219"/>
                  <a:pt x="110522" y="102591"/>
                  <a:pt x="111002" y="102591"/>
                </a:cubicBezTo>
                <a:close/>
                <a:moveTo>
                  <a:pt x="106173" y="102700"/>
                </a:moveTo>
                <a:cubicBezTo>
                  <a:pt x="107025" y="102700"/>
                  <a:pt x="107441" y="101673"/>
                  <a:pt x="106851" y="101061"/>
                </a:cubicBezTo>
                <a:cubicBezTo>
                  <a:pt x="106239" y="100471"/>
                  <a:pt x="105234" y="100886"/>
                  <a:pt x="105234" y="101739"/>
                </a:cubicBezTo>
                <a:cubicBezTo>
                  <a:pt x="105234" y="102263"/>
                  <a:pt x="105649" y="102700"/>
                  <a:pt x="106173" y="102700"/>
                </a:cubicBezTo>
                <a:close/>
                <a:moveTo>
                  <a:pt x="101344" y="102787"/>
                </a:moveTo>
                <a:cubicBezTo>
                  <a:pt x="102284" y="102787"/>
                  <a:pt x="102743" y="101651"/>
                  <a:pt x="102087" y="100996"/>
                </a:cubicBezTo>
                <a:cubicBezTo>
                  <a:pt x="101432" y="100340"/>
                  <a:pt x="100317" y="100799"/>
                  <a:pt x="100317" y="101739"/>
                </a:cubicBezTo>
                <a:cubicBezTo>
                  <a:pt x="100295" y="102307"/>
                  <a:pt x="100776" y="102787"/>
                  <a:pt x="101344" y="102787"/>
                </a:cubicBezTo>
                <a:close/>
                <a:moveTo>
                  <a:pt x="96537" y="102875"/>
                </a:moveTo>
                <a:cubicBezTo>
                  <a:pt x="97520" y="102875"/>
                  <a:pt x="98023" y="101651"/>
                  <a:pt x="97324" y="100952"/>
                </a:cubicBezTo>
                <a:cubicBezTo>
                  <a:pt x="96603" y="100253"/>
                  <a:pt x="95401" y="100755"/>
                  <a:pt x="95401" y="101739"/>
                </a:cubicBezTo>
                <a:cubicBezTo>
                  <a:pt x="95401" y="102372"/>
                  <a:pt x="95903" y="102875"/>
                  <a:pt x="96537" y="102875"/>
                </a:cubicBezTo>
                <a:close/>
                <a:moveTo>
                  <a:pt x="91708" y="102919"/>
                </a:moveTo>
                <a:cubicBezTo>
                  <a:pt x="92757" y="102919"/>
                  <a:pt x="93281" y="101651"/>
                  <a:pt x="92538" y="100908"/>
                </a:cubicBezTo>
                <a:cubicBezTo>
                  <a:pt x="91795" y="100165"/>
                  <a:pt x="90528" y="100690"/>
                  <a:pt x="90528" y="101739"/>
                </a:cubicBezTo>
                <a:cubicBezTo>
                  <a:pt x="90528" y="102394"/>
                  <a:pt x="91052" y="102919"/>
                  <a:pt x="91708" y="102919"/>
                </a:cubicBezTo>
                <a:close/>
                <a:moveTo>
                  <a:pt x="86879" y="102984"/>
                </a:moveTo>
                <a:cubicBezTo>
                  <a:pt x="87971" y="102984"/>
                  <a:pt x="88518" y="101651"/>
                  <a:pt x="87753" y="100865"/>
                </a:cubicBezTo>
                <a:cubicBezTo>
                  <a:pt x="86966" y="100100"/>
                  <a:pt x="85633" y="100646"/>
                  <a:pt x="85633" y="101739"/>
                </a:cubicBezTo>
                <a:cubicBezTo>
                  <a:pt x="85633" y="102416"/>
                  <a:pt x="86202" y="102984"/>
                  <a:pt x="86879" y="102984"/>
                </a:cubicBezTo>
                <a:close/>
                <a:moveTo>
                  <a:pt x="82050" y="103006"/>
                </a:moveTo>
                <a:cubicBezTo>
                  <a:pt x="83164" y="103006"/>
                  <a:pt x="83732" y="101651"/>
                  <a:pt x="82946" y="100865"/>
                </a:cubicBezTo>
                <a:cubicBezTo>
                  <a:pt x="82159" y="100056"/>
                  <a:pt x="80783" y="100624"/>
                  <a:pt x="80783" y="101739"/>
                </a:cubicBezTo>
                <a:cubicBezTo>
                  <a:pt x="80783" y="102438"/>
                  <a:pt x="81351" y="103006"/>
                  <a:pt x="82050" y="103006"/>
                </a:cubicBezTo>
                <a:close/>
                <a:moveTo>
                  <a:pt x="77221" y="103006"/>
                </a:moveTo>
                <a:cubicBezTo>
                  <a:pt x="78357" y="103006"/>
                  <a:pt x="78925" y="101629"/>
                  <a:pt x="78117" y="100843"/>
                </a:cubicBezTo>
                <a:cubicBezTo>
                  <a:pt x="77308" y="100034"/>
                  <a:pt x="75954" y="100602"/>
                  <a:pt x="75954" y="101739"/>
                </a:cubicBezTo>
                <a:cubicBezTo>
                  <a:pt x="75954" y="102438"/>
                  <a:pt x="76522" y="103006"/>
                  <a:pt x="77221" y="103006"/>
                </a:cubicBezTo>
                <a:close/>
                <a:moveTo>
                  <a:pt x="72392" y="103006"/>
                </a:moveTo>
                <a:cubicBezTo>
                  <a:pt x="73528" y="103006"/>
                  <a:pt x="74074" y="101651"/>
                  <a:pt x="73288" y="100865"/>
                </a:cubicBezTo>
                <a:cubicBezTo>
                  <a:pt x="72501" y="100056"/>
                  <a:pt x="71146" y="100624"/>
                  <a:pt x="71146" y="101739"/>
                </a:cubicBezTo>
                <a:cubicBezTo>
                  <a:pt x="71146" y="102438"/>
                  <a:pt x="71693" y="103006"/>
                  <a:pt x="72392" y="103006"/>
                </a:cubicBezTo>
                <a:close/>
                <a:moveTo>
                  <a:pt x="67563" y="102984"/>
                </a:moveTo>
                <a:cubicBezTo>
                  <a:pt x="68677" y="102984"/>
                  <a:pt x="69223" y="101651"/>
                  <a:pt x="68437" y="100865"/>
                </a:cubicBezTo>
                <a:cubicBezTo>
                  <a:pt x="67672" y="100100"/>
                  <a:pt x="66339" y="100646"/>
                  <a:pt x="66339" y="101739"/>
                </a:cubicBezTo>
                <a:cubicBezTo>
                  <a:pt x="66339" y="102416"/>
                  <a:pt x="66885" y="102984"/>
                  <a:pt x="67563" y="102984"/>
                </a:cubicBezTo>
                <a:close/>
                <a:moveTo>
                  <a:pt x="62734" y="102919"/>
                </a:moveTo>
                <a:cubicBezTo>
                  <a:pt x="63804" y="102919"/>
                  <a:pt x="64329" y="101651"/>
                  <a:pt x="63586" y="100908"/>
                </a:cubicBezTo>
                <a:cubicBezTo>
                  <a:pt x="62843" y="100165"/>
                  <a:pt x="61576" y="100690"/>
                  <a:pt x="61576" y="101739"/>
                </a:cubicBezTo>
                <a:cubicBezTo>
                  <a:pt x="61576" y="102394"/>
                  <a:pt x="62100" y="102919"/>
                  <a:pt x="62734" y="102919"/>
                </a:cubicBezTo>
                <a:close/>
                <a:moveTo>
                  <a:pt x="57927" y="102853"/>
                </a:moveTo>
                <a:cubicBezTo>
                  <a:pt x="58910" y="102853"/>
                  <a:pt x="59412" y="101651"/>
                  <a:pt x="58713" y="100952"/>
                </a:cubicBezTo>
                <a:cubicBezTo>
                  <a:pt x="58014" y="100253"/>
                  <a:pt x="56812" y="100755"/>
                  <a:pt x="56812" y="101739"/>
                </a:cubicBezTo>
                <a:cubicBezTo>
                  <a:pt x="56812" y="102350"/>
                  <a:pt x="57315" y="102853"/>
                  <a:pt x="57927" y="102853"/>
                </a:cubicBezTo>
                <a:close/>
                <a:moveTo>
                  <a:pt x="53098" y="102766"/>
                </a:moveTo>
                <a:cubicBezTo>
                  <a:pt x="54015" y="102766"/>
                  <a:pt x="54474" y="101673"/>
                  <a:pt x="53819" y="101018"/>
                </a:cubicBezTo>
                <a:cubicBezTo>
                  <a:pt x="53163" y="100362"/>
                  <a:pt x="52071" y="100821"/>
                  <a:pt x="52071" y="101739"/>
                </a:cubicBezTo>
                <a:cubicBezTo>
                  <a:pt x="52071" y="102307"/>
                  <a:pt x="52529" y="102766"/>
                  <a:pt x="53098" y="102766"/>
                </a:cubicBezTo>
                <a:close/>
                <a:moveTo>
                  <a:pt x="48268" y="102700"/>
                </a:moveTo>
                <a:cubicBezTo>
                  <a:pt x="49121" y="102700"/>
                  <a:pt x="49536" y="101673"/>
                  <a:pt x="48946" y="101061"/>
                </a:cubicBezTo>
                <a:cubicBezTo>
                  <a:pt x="48334" y="100471"/>
                  <a:pt x="47307" y="100886"/>
                  <a:pt x="47307" y="101739"/>
                </a:cubicBezTo>
                <a:cubicBezTo>
                  <a:pt x="47307" y="102263"/>
                  <a:pt x="47744" y="102700"/>
                  <a:pt x="48268" y="102700"/>
                </a:cubicBezTo>
                <a:close/>
                <a:moveTo>
                  <a:pt x="43439" y="102591"/>
                </a:moveTo>
                <a:cubicBezTo>
                  <a:pt x="44204" y="102591"/>
                  <a:pt x="44576" y="101673"/>
                  <a:pt x="44051" y="101149"/>
                </a:cubicBezTo>
                <a:cubicBezTo>
                  <a:pt x="43505" y="100602"/>
                  <a:pt x="42609" y="100996"/>
                  <a:pt x="42609" y="101739"/>
                </a:cubicBezTo>
                <a:cubicBezTo>
                  <a:pt x="42609" y="102219"/>
                  <a:pt x="42981" y="102591"/>
                  <a:pt x="43439" y="102591"/>
                </a:cubicBezTo>
                <a:close/>
                <a:moveTo>
                  <a:pt x="38610" y="102503"/>
                </a:moveTo>
                <a:cubicBezTo>
                  <a:pt x="39288" y="102503"/>
                  <a:pt x="39616" y="101695"/>
                  <a:pt x="39135" y="101214"/>
                </a:cubicBezTo>
                <a:cubicBezTo>
                  <a:pt x="38676" y="100733"/>
                  <a:pt x="37867" y="101083"/>
                  <a:pt x="37867" y="101739"/>
                </a:cubicBezTo>
                <a:cubicBezTo>
                  <a:pt x="37867" y="102154"/>
                  <a:pt x="38195" y="102482"/>
                  <a:pt x="38610" y="102503"/>
                </a:cubicBezTo>
                <a:close/>
                <a:moveTo>
                  <a:pt x="33781" y="102372"/>
                </a:moveTo>
                <a:cubicBezTo>
                  <a:pt x="34350" y="102372"/>
                  <a:pt x="34634" y="101695"/>
                  <a:pt x="34240" y="101302"/>
                </a:cubicBezTo>
                <a:cubicBezTo>
                  <a:pt x="33847" y="100908"/>
                  <a:pt x="33170" y="101192"/>
                  <a:pt x="33170" y="101739"/>
                </a:cubicBezTo>
                <a:cubicBezTo>
                  <a:pt x="33170" y="102088"/>
                  <a:pt x="33454" y="102372"/>
                  <a:pt x="33781" y="102372"/>
                </a:cubicBezTo>
                <a:close/>
                <a:moveTo>
                  <a:pt x="28974" y="102263"/>
                </a:moveTo>
                <a:cubicBezTo>
                  <a:pt x="29433" y="102263"/>
                  <a:pt x="29673" y="101695"/>
                  <a:pt x="29346" y="101367"/>
                </a:cubicBezTo>
                <a:cubicBezTo>
                  <a:pt x="28996" y="101039"/>
                  <a:pt x="28450" y="101280"/>
                  <a:pt x="28450" y="101739"/>
                </a:cubicBezTo>
                <a:cubicBezTo>
                  <a:pt x="28450" y="102023"/>
                  <a:pt x="28668" y="102263"/>
                  <a:pt x="28974" y="102263"/>
                </a:cubicBezTo>
                <a:close/>
                <a:moveTo>
                  <a:pt x="24145" y="102154"/>
                </a:moveTo>
                <a:cubicBezTo>
                  <a:pt x="24495" y="102154"/>
                  <a:pt x="24670" y="101717"/>
                  <a:pt x="24429" y="101455"/>
                </a:cubicBezTo>
                <a:cubicBezTo>
                  <a:pt x="24167" y="101214"/>
                  <a:pt x="23730" y="101389"/>
                  <a:pt x="23730" y="101739"/>
                </a:cubicBezTo>
                <a:cubicBezTo>
                  <a:pt x="23730" y="101957"/>
                  <a:pt x="23927" y="102154"/>
                  <a:pt x="24145" y="102154"/>
                </a:cubicBezTo>
                <a:close/>
                <a:moveTo>
                  <a:pt x="19316" y="102023"/>
                </a:moveTo>
                <a:cubicBezTo>
                  <a:pt x="19556" y="102023"/>
                  <a:pt x="19688" y="101739"/>
                  <a:pt x="19513" y="101564"/>
                </a:cubicBezTo>
                <a:cubicBezTo>
                  <a:pt x="19338" y="101389"/>
                  <a:pt x="19032" y="101498"/>
                  <a:pt x="19032" y="101760"/>
                </a:cubicBezTo>
                <a:cubicBezTo>
                  <a:pt x="19032" y="101913"/>
                  <a:pt x="19163" y="102023"/>
                  <a:pt x="19316" y="102023"/>
                </a:cubicBezTo>
                <a:close/>
                <a:moveTo>
                  <a:pt x="14487" y="101913"/>
                </a:moveTo>
                <a:cubicBezTo>
                  <a:pt x="14575" y="101913"/>
                  <a:pt x="14640" y="101826"/>
                  <a:pt x="14640" y="101739"/>
                </a:cubicBezTo>
                <a:cubicBezTo>
                  <a:pt x="14640" y="101651"/>
                  <a:pt x="14575" y="101586"/>
                  <a:pt x="14487" y="101586"/>
                </a:cubicBezTo>
                <a:cubicBezTo>
                  <a:pt x="14400" y="101586"/>
                  <a:pt x="14334" y="101651"/>
                  <a:pt x="14334" y="101739"/>
                </a:cubicBezTo>
                <a:cubicBezTo>
                  <a:pt x="14334" y="101826"/>
                  <a:pt x="14400" y="101913"/>
                  <a:pt x="14487" y="101913"/>
                </a:cubicBezTo>
                <a:close/>
                <a:moveTo>
                  <a:pt x="9658" y="101782"/>
                </a:moveTo>
                <a:cubicBezTo>
                  <a:pt x="9724" y="101782"/>
                  <a:pt x="9724" y="101695"/>
                  <a:pt x="9658" y="101695"/>
                </a:cubicBezTo>
                <a:cubicBezTo>
                  <a:pt x="9614" y="101695"/>
                  <a:pt x="9614" y="101782"/>
                  <a:pt x="9658" y="101782"/>
                </a:cubicBezTo>
                <a:close/>
                <a:moveTo>
                  <a:pt x="149613" y="96931"/>
                </a:moveTo>
                <a:cubicBezTo>
                  <a:pt x="149635" y="96931"/>
                  <a:pt x="149635" y="96888"/>
                  <a:pt x="149613" y="96888"/>
                </a:cubicBezTo>
                <a:cubicBezTo>
                  <a:pt x="149591" y="96888"/>
                  <a:pt x="149591" y="96931"/>
                  <a:pt x="149613" y="96931"/>
                </a:cubicBezTo>
                <a:close/>
                <a:moveTo>
                  <a:pt x="144784" y="97019"/>
                </a:moveTo>
                <a:cubicBezTo>
                  <a:pt x="144958" y="97019"/>
                  <a:pt x="144674" y="96735"/>
                  <a:pt x="144674" y="96910"/>
                </a:cubicBezTo>
                <a:cubicBezTo>
                  <a:pt x="144674" y="96975"/>
                  <a:pt x="144718" y="97019"/>
                  <a:pt x="144784" y="97019"/>
                </a:cubicBezTo>
                <a:close/>
                <a:moveTo>
                  <a:pt x="139955" y="97128"/>
                </a:moveTo>
                <a:cubicBezTo>
                  <a:pt x="140151" y="97128"/>
                  <a:pt x="140261" y="96888"/>
                  <a:pt x="140108" y="96735"/>
                </a:cubicBezTo>
                <a:cubicBezTo>
                  <a:pt x="139976" y="96604"/>
                  <a:pt x="139736" y="96713"/>
                  <a:pt x="139736" y="96910"/>
                </a:cubicBezTo>
                <a:cubicBezTo>
                  <a:pt x="139736" y="97041"/>
                  <a:pt x="139823" y="97128"/>
                  <a:pt x="139955" y="97128"/>
                </a:cubicBezTo>
                <a:close/>
                <a:moveTo>
                  <a:pt x="135126" y="97281"/>
                </a:moveTo>
                <a:cubicBezTo>
                  <a:pt x="135453" y="97259"/>
                  <a:pt x="135606" y="96888"/>
                  <a:pt x="135388" y="96647"/>
                </a:cubicBezTo>
                <a:cubicBezTo>
                  <a:pt x="135169" y="96429"/>
                  <a:pt x="134776" y="96582"/>
                  <a:pt x="134776" y="96910"/>
                </a:cubicBezTo>
                <a:cubicBezTo>
                  <a:pt x="134776" y="97106"/>
                  <a:pt x="134929" y="97281"/>
                  <a:pt x="135126" y="97281"/>
                </a:cubicBezTo>
                <a:close/>
                <a:moveTo>
                  <a:pt x="130297" y="97412"/>
                </a:moveTo>
                <a:cubicBezTo>
                  <a:pt x="130755" y="97390"/>
                  <a:pt x="130952" y="96866"/>
                  <a:pt x="130646" y="96560"/>
                </a:cubicBezTo>
                <a:cubicBezTo>
                  <a:pt x="130340" y="96254"/>
                  <a:pt x="129816" y="96473"/>
                  <a:pt x="129816" y="96910"/>
                </a:cubicBezTo>
                <a:cubicBezTo>
                  <a:pt x="129816" y="97172"/>
                  <a:pt x="130034" y="97412"/>
                  <a:pt x="130297" y="97412"/>
                </a:cubicBezTo>
                <a:close/>
                <a:moveTo>
                  <a:pt x="125489" y="97521"/>
                </a:moveTo>
                <a:cubicBezTo>
                  <a:pt x="126036" y="97521"/>
                  <a:pt x="126298" y="96866"/>
                  <a:pt x="125905" y="96473"/>
                </a:cubicBezTo>
                <a:cubicBezTo>
                  <a:pt x="125533" y="96079"/>
                  <a:pt x="124856" y="96363"/>
                  <a:pt x="124856" y="96910"/>
                </a:cubicBezTo>
                <a:cubicBezTo>
                  <a:pt x="124856" y="97237"/>
                  <a:pt x="125140" y="97521"/>
                  <a:pt x="125489" y="97521"/>
                </a:cubicBezTo>
                <a:close/>
                <a:moveTo>
                  <a:pt x="120660" y="97631"/>
                </a:moveTo>
                <a:cubicBezTo>
                  <a:pt x="121294" y="97631"/>
                  <a:pt x="121622" y="96844"/>
                  <a:pt x="121163" y="96385"/>
                </a:cubicBezTo>
                <a:cubicBezTo>
                  <a:pt x="120704" y="95948"/>
                  <a:pt x="119939" y="96254"/>
                  <a:pt x="119939" y="96910"/>
                </a:cubicBezTo>
                <a:cubicBezTo>
                  <a:pt x="119939" y="97303"/>
                  <a:pt x="120245" y="97631"/>
                  <a:pt x="120660" y="97631"/>
                </a:cubicBezTo>
                <a:close/>
                <a:moveTo>
                  <a:pt x="115831" y="97762"/>
                </a:moveTo>
                <a:cubicBezTo>
                  <a:pt x="116574" y="97740"/>
                  <a:pt x="116968" y="96844"/>
                  <a:pt x="116421" y="96320"/>
                </a:cubicBezTo>
                <a:cubicBezTo>
                  <a:pt x="115897" y="95773"/>
                  <a:pt x="114979" y="96145"/>
                  <a:pt x="114979" y="96910"/>
                </a:cubicBezTo>
                <a:cubicBezTo>
                  <a:pt x="114979" y="97368"/>
                  <a:pt x="115372" y="97762"/>
                  <a:pt x="115831" y="97762"/>
                </a:cubicBezTo>
                <a:close/>
                <a:moveTo>
                  <a:pt x="111002" y="97849"/>
                </a:moveTo>
                <a:cubicBezTo>
                  <a:pt x="111854" y="97849"/>
                  <a:pt x="112270" y="96844"/>
                  <a:pt x="111680" y="96232"/>
                </a:cubicBezTo>
                <a:cubicBezTo>
                  <a:pt x="111068" y="95642"/>
                  <a:pt x="110041" y="96057"/>
                  <a:pt x="110041" y="96910"/>
                </a:cubicBezTo>
                <a:cubicBezTo>
                  <a:pt x="110041" y="97434"/>
                  <a:pt x="110478" y="97849"/>
                  <a:pt x="111002" y="97849"/>
                </a:cubicBezTo>
                <a:close/>
                <a:moveTo>
                  <a:pt x="106173" y="97958"/>
                </a:moveTo>
                <a:cubicBezTo>
                  <a:pt x="107113" y="97958"/>
                  <a:pt x="107594" y="96822"/>
                  <a:pt x="106916" y="96167"/>
                </a:cubicBezTo>
                <a:cubicBezTo>
                  <a:pt x="106261" y="95489"/>
                  <a:pt x="105124" y="95970"/>
                  <a:pt x="105124" y="96910"/>
                </a:cubicBezTo>
                <a:cubicBezTo>
                  <a:pt x="105124" y="97500"/>
                  <a:pt x="105583" y="97958"/>
                  <a:pt x="106173" y="97958"/>
                </a:cubicBezTo>
                <a:close/>
                <a:moveTo>
                  <a:pt x="101344" y="98046"/>
                </a:moveTo>
                <a:cubicBezTo>
                  <a:pt x="102371" y="98046"/>
                  <a:pt x="102896" y="96822"/>
                  <a:pt x="102153" y="96101"/>
                </a:cubicBezTo>
                <a:cubicBezTo>
                  <a:pt x="101432" y="95380"/>
                  <a:pt x="100208" y="95883"/>
                  <a:pt x="100208" y="96910"/>
                </a:cubicBezTo>
                <a:cubicBezTo>
                  <a:pt x="100208" y="97543"/>
                  <a:pt x="100710" y="98046"/>
                  <a:pt x="101344" y="98046"/>
                </a:cubicBezTo>
                <a:close/>
                <a:moveTo>
                  <a:pt x="96515" y="98155"/>
                </a:moveTo>
                <a:cubicBezTo>
                  <a:pt x="97630" y="98155"/>
                  <a:pt x="98198" y="96800"/>
                  <a:pt x="97411" y="96036"/>
                </a:cubicBezTo>
                <a:cubicBezTo>
                  <a:pt x="96624" y="95249"/>
                  <a:pt x="95270" y="95795"/>
                  <a:pt x="95270" y="96910"/>
                </a:cubicBezTo>
                <a:cubicBezTo>
                  <a:pt x="95291" y="97587"/>
                  <a:pt x="95838" y="98155"/>
                  <a:pt x="96515" y="98155"/>
                </a:cubicBezTo>
                <a:close/>
                <a:moveTo>
                  <a:pt x="91708" y="98221"/>
                </a:moveTo>
                <a:cubicBezTo>
                  <a:pt x="92866" y="98221"/>
                  <a:pt x="93456" y="96800"/>
                  <a:pt x="92626" y="95970"/>
                </a:cubicBezTo>
                <a:cubicBezTo>
                  <a:pt x="91795" y="95162"/>
                  <a:pt x="90397" y="95730"/>
                  <a:pt x="90397" y="96910"/>
                </a:cubicBezTo>
                <a:cubicBezTo>
                  <a:pt x="90397" y="97631"/>
                  <a:pt x="90965" y="98221"/>
                  <a:pt x="91708" y="98221"/>
                </a:cubicBezTo>
                <a:close/>
                <a:moveTo>
                  <a:pt x="86879" y="98264"/>
                </a:moveTo>
                <a:cubicBezTo>
                  <a:pt x="88081" y="98264"/>
                  <a:pt x="88693" y="96800"/>
                  <a:pt x="87840" y="95948"/>
                </a:cubicBezTo>
                <a:cubicBezTo>
                  <a:pt x="86988" y="95074"/>
                  <a:pt x="85502" y="95686"/>
                  <a:pt x="85502" y="96910"/>
                </a:cubicBezTo>
                <a:cubicBezTo>
                  <a:pt x="85502" y="97653"/>
                  <a:pt x="86114" y="98264"/>
                  <a:pt x="86879" y="98264"/>
                </a:cubicBezTo>
                <a:close/>
                <a:moveTo>
                  <a:pt x="82050" y="98308"/>
                </a:moveTo>
                <a:cubicBezTo>
                  <a:pt x="83295" y="98308"/>
                  <a:pt x="83907" y="96800"/>
                  <a:pt x="83033" y="95926"/>
                </a:cubicBezTo>
                <a:cubicBezTo>
                  <a:pt x="82159" y="95052"/>
                  <a:pt x="80651" y="95664"/>
                  <a:pt x="80651" y="96910"/>
                </a:cubicBezTo>
                <a:cubicBezTo>
                  <a:pt x="80651" y="97674"/>
                  <a:pt x="81285" y="98308"/>
                  <a:pt x="82050" y="98308"/>
                </a:cubicBezTo>
                <a:close/>
                <a:moveTo>
                  <a:pt x="77221" y="98308"/>
                </a:moveTo>
                <a:cubicBezTo>
                  <a:pt x="78466" y="98308"/>
                  <a:pt x="79100" y="96778"/>
                  <a:pt x="78204" y="95904"/>
                </a:cubicBezTo>
                <a:cubicBezTo>
                  <a:pt x="77330" y="95009"/>
                  <a:pt x="75801" y="95664"/>
                  <a:pt x="75822" y="96910"/>
                </a:cubicBezTo>
                <a:cubicBezTo>
                  <a:pt x="75822" y="97696"/>
                  <a:pt x="76456" y="98308"/>
                  <a:pt x="77221" y="98308"/>
                </a:cubicBezTo>
                <a:close/>
                <a:moveTo>
                  <a:pt x="72392" y="98308"/>
                </a:moveTo>
                <a:cubicBezTo>
                  <a:pt x="73637" y="98308"/>
                  <a:pt x="74249" y="96800"/>
                  <a:pt x="73375" y="95926"/>
                </a:cubicBezTo>
                <a:cubicBezTo>
                  <a:pt x="72501" y="95052"/>
                  <a:pt x="70993" y="95664"/>
                  <a:pt x="70993" y="96910"/>
                </a:cubicBezTo>
                <a:cubicBezTo>
                  <a:pt x="70993" y="97674"/>
                  <a:pt x="71627" y="98308"/>
                  <a:pt x="72392" y="98308"/>
                </a:cubicBezTo>
                <a:close/>
                <a:moveTo>
                  <a:pt x="67563" y="98264"/>
                </a:moveTo>
                <a:cubicBezTo>
                  <a:pt x="68786" y="98264"/>
                  <a:pt x="69376" y="96800"/>
                  <a:pt x="68524" y="95948"/>
                </a:cubicBezTo>
                <a:cubicBezTo>
                  <a:pt x="67672" y="95096"/>
                  <a:pt x="66208" y="95708"/>
                  <a:pt x="66208" y="96910"/>
                </a:cubicBezTo>
                <a:cubicBezTo>
                  <a:pt x="66208" y="97653"/>
                  <a:pt x="66820" y="98264"/>
                  <a:pt x="67563" y="98264"/>
                </a:cubicBezTo>
                <a:close/>
                <a:moveTo>
                  <a:pt x="62756" y="98221"/>
                </a:moveTo>
                <a:cubicBezTo>
                  <a:pt x="63914" y="98221"/>
                  <a:pt x="64482" y="96822"/>
                  <a:pt x="63673" y="96014"/>
                </a:cubicBezTo>
                <a:cubicBezTo>
                  <a:pt x="62843" y="95183"/>
                  <a:pt x="61445" y="95773"/>
                  <a:pt x="61445" y="96931"/>
                </a:cubicBezTo>
                <a:cubicBezTo>
                  <a:pt x="61445" y="97631"/>
                  <a:pt x="62035" y="98221"/>
                  <a:pt x="62756" y="98221"/>
                </a:cubicBezTo>
                <a:close/>
                <a:moveTo>
                  <a:pt x="57927" y="98155"/>
                </a:moveTo>
                <a:cubicBezTo>
                  <a:pt x="59019" y="98155"/>
                  <a:pt x="59565" y="96822"/>
                  <a:pt x="58801" y="96057"/>
                </a:cubicBezTo>
                <a:cubicBezTo>
                  <a:pt x="58014" y="95271"/>
                  <a:pt x="56681" y="95817"/>
                  <a:pt x="56681" y="96931"/>
                </a:cubicBezTo>
                <a:cubicBezTo>
                  <a:pt x="56681" y="97609"/>
                  <a:pt x="57249" y="98155"/>
                  <a:pt x="57927" y="98155"/>
                </a:cubicBezTo>
                <a:close/>
                <a:moveTo>
                  <a:pt x="53098" y="98068"/>
                </a:moveTo>
                <a:cubicBezTo>
                  <a:pt x="54125" y="98068"/>
                  <a:pt x="54627" y="96822"/>
                  <a:pt x="53906" y="96101"/>
                </a:cubicBezTo>
                <a:cubicBezTo>
                  <a:pt x="53185" y="95380"/>
                  <a:pt x="51939" y="95904"/>
                  <a:pt x="51939" y="96931"/>
                </a:cubicBezTo>
                <a:cubicBezTo>
                  <a:pt x="51939" y="97565"/>
                  <a:pt x="52464" y="98068"/>
                  <a:pt x="53098" y="98068"/>
                </a:cubicBezTo>
                <a:close/>
                <a:moveTo>
                  <a:pt x="48268" y="97958"/>
                </a:moveTo>
                <a:cubicBezTo>
                  <a:pt x="49208" y="97958"/>
                  <a:pt x="49667" y="96822"/>
                  <a:pt x="49011" y="96167"/>
                </a:cubicBezTo>
                <a:cubicBezTo>
                  <a:pt x="48356" y="95511"/>
                  <a:pt x="47220" y="95970"/>
                  <a:pt x="47220" y="96910"/>
                </a:cubicBezTo>
                <a:cubicBezTo>
                  <a:pt x="47220" y="97478"/>
                  <a:pt x="47700" y="97958"/>
                  <a:pt x="48268" y="97958"/>
                </a:cubicBezTo>
                <a:close/>
                <a:moveTo>
                  <a:pt x="43439" y="97849"/>
                </a:moveTo>
                <a:cubicBezTo>
                  <a:pt x="44292" y="97871"/>
                  <a:pt x="44729" y="96844"/>
                  <a:pt x="44117" y="96232"/>
                </a:cubicBezTo>
                <a:cubicBezTo>
                  <a:pt x="43527" y="95620"/>
                  <a:pt x="42500" y="96057"/>
                  <a:pt x="42500" y="96910"/>
                </a:cubicBezTo>
                <a:cubicBezTo>
                  <a:pt x="42500" y="97434"/>
                  <a:pt x="42915" y="97871"/>
                  <a:pt x="43439" y="97871"/>
                </a:cubicBezTo>
                <a:close/>
                <a:moveTo>
                  <a:pt x="38610" y="97740"/>
                </a:moveTo>
                <a:cubicBezTo>
                  <a:pt x="39353" y="97740"/>
                  <a:pt x="39703" y="96844"/>
                  <a:pt x="39200" y="96341"/>
                </a:cubicBezTo>
                <a:cubicBezTo>
                  <a:pt x="38676" y="95817"/>
                  <a:pt x="37802" y="96189"/>
                  <a:pt x="37802" y="96910"/>
                </a:cubicBezTo>
                <a:cubicBezTo>
                  <a:pt x="37802" y="97368"/>
                  <a:pt x="38173" y="97740"/>
                  <a:pt x="38610" y="97740"/>
                </a:cubicBezTo>
                <a:close/>
                <a:moveTo>
                  <a:pt x="33781" y="97631"/>
                </a:moveTo>
                <a:cubicBezTo>
                  <a:pt x="34437" y="97631"/>
                  <a:pt x="34765" y="96844"/>
                  <a:pt x="34306" y="96385"/>
                </a:cubicBezTo>
                <a:cubicBezTo>
                  <a:pt x="33847" y="95926"/>
                  <a:pt x="33060" y="96254"/>
                  <a:pt x="33060" y="96910"/>
                </a:cubicBezTo>
                <a:cubicBezTo>
                  <a:pt x="33060" y="97303"/>
                  <a:pt x="33388" y="97631"/>
                  <a:pt x="33781" y="97631"/>
                </a:cubicBezTo>
                <a:close/>
                <a:moveTo>
                  <a:pt x="28974" y="97500"/>
                </a:moveTo>
                <a:cubicBezTo>
                  <a:pt x="29499" y="97500"/>
                  <a:pt x="29783" y="96866"/>
                  <a:pt x="29389" y="96473"/>
                </a:cubicBezTo>
                <a:cubicBezTo>
                  <a:pt x="29018" y="96101"/>
                  <a:pt x="28362" y="96363"/>
                  <a:pt x="28362" y="96910"/>
                </a:cubicBezTo>
                <a:cubicBezTo>
                  <a:pt x="28362" y="97237"/>
                  <a:pt x="28625" y="97500"/>
                  <a:pt x="28974" y="97500"/>
                </a:cubicBezTo>
                <a:close/>
                <a:moveTo>
                  <a:pt x="24145" y="97412"/>
                </a:moveTo>
                <a:cubicBezTo>
                  <a:pt x="24560" y="97412"/>
                  <a:pt x="24779" y="96888"/>
                  <a:pt x="24473" y="96582"/>
                </a:cubicBezTo>
                <a:cubicBezTo>
                  <a:pt x="24189" y="96276"/>
                  <a:pt x="23664" y="96494"/>
                  <a:pt x="23664" y="96910"/>
                </a:cubicBezTo>
                <a:cubicBezTo>
                  <a:pt x="23643" y="97194"/>
                  <a:pt x="23861" y="97412"/>
                  <a:pt x="24145" y="97412"/>
                </a:cubicBezTo>
                <a:close/>
                <a:moveTo>
                  <a:pt x="19316" y="97259"/>
                </a:moveTo>
                <a:cubicBezTo>
                  <a:pt x="19622" y="97259"/>
                  <a:pt x="19775" y="96888"/>
                  <a:pt x="19556" y="96669"/>
                </a:cubicBezTo>
                <a:cubicBezTo>
                  <a:pt x="19338" y="96451"/>
                  <a:pt x="18967" y="96604"/>
                  <a:pt x="18967" y="96931"/>
                </a:cubicBezTo>
                <a:cubicBezTo>
                  <a:pt x="18967" y="97106"/>
                  <a:pt x="19119" y="97259"/>
                  <a:pt x="19316" y="97259"/>
                </a:cubicBezTo>
                <a:close/>
                <a:moveTo>
                  <a:pt x="14487" y="97128"/>
                </a:moveTo>
                <a:cubicBezTo>
                  <a:pt x="14684" y="97128"/>
                  <a:pt x="14793" y="96888"/>
                  <a:pt x="14640" y="96735"/>
                </a:cubicBezTo>
                <a:cubicBezTo>
                  <a:pt x="14509" y="96604"/>
                  <a:pt x="14269" y="96713"/>
                  <a:pt x="14269" y="96910"/>
                </a:cubicBezTo>
                <a:cubicBezTo>
                  <a:pt x="14269" y="97019"/>
                  <a:pt x="14356" y="97128"/>
                  <a:pt x="14487" y="97128"/>
                </a:cubicBezTo>
                <a:close/>
                <a:moveTo>
                  <a:pt x="9658" y="96997"/>
                </a:moveTo>
                <a:cubicBezTo>
                  <a:pt x="9724" y="96997"/>
                  <a:pt x="9767" y="96953"/>
                  <a:pt x="9767" y="96910"/>
                </a:cubicBezTo>
                <a:cubicBezTo>
                  <a:pt x="9767" y="96844"/>
                  <a:pt x="9724" y="96800"/>
                  <a:pt x="9658" y="96822"/>
                </a:cubicBezTo>
                <a:cubicBezTo>
                  <a:pt x="9614" y="96822"/>
                  <a:pt x="9571" y="96844"/>
                  <a:pt x="9571" y="96910"/>
                </a:cubicBezTo>
                <a:cubicBezTo>
                  <a:pt x="9571" y="96953"/>
                  <a:pt x="9614" y="96997"/>
                  <a:pt x="9658" y="96997"/>
                </a:cubicBezTo>
                <a:close/>
                <a:moveTo>
                  <a:pt x="149613" y="92102"/>
                </a:moveTo>
                <a:cubicBezTo>
                  <a:pt x="149613" y="92102"/>
                  <a:pt x="149635" y="92102"/>
                  <a:pt x="149635" y="92081"/>
                </a:cubicBezTo>
                <a:cubicBezTo>
                  <a:pt x="149635" y="92059"/>
                  <a:pt x="149613" y="92059"/>
                  <a:pt x="149613" y="92059"/>
                </a:cubicBezTo>
                <a:cubicBezTo>
                  <a:pt x="149591" y="92059"/>
                  <a:pt x="149569" y="92059"/>
                  <a:pt x="149591" y="92081"/>
                </a:cubicBezTo>
                <a:cubicBezTo>
                  <a:pt x="149569" y="92102"/>
                  <a:pt x="149591" y="92102"/>
                  <a:pt x="149613" y="92102"/>
                </a:cubicBezTo>
                <a:close/>
                <a:moveTo>
                  <a:pt x="144784" y="92233"/>
                </a:moveTo>
                <a:cubicBezTo>
                  <a:pt x="144871" y="92233"/>
                  <a:pt x="144937" y="92168"/>
                  <a:pt x="144937" y="92081"/>
                </a:cubicBezTo>
                <a:cubicBezTo>
                  <a:pt x="144937" y="91862"/>
                  <a:pt x="144631" y="91862"/>
                  <a:pt x="144631" y="92081"/>
                </a:cubicBezTo>
                <a:cubicBezTo>
                  <a:pt x="144631" y="92168"/>
                  <a:pt x="144696" y="92233"/>
                  <a:pt x="144784" y="92233"/>
                </a:cubicBezTo>
                <a:close/>
                <a:moveTo>
                  <a:pt x="139955" y="92365"/>
                </a:moveTo>
                <a:cubicBezTo>
                  <a:pt x="140217" y="92365"/>
                  <a:pt x="140348" y="92059"/>
                  <a:pt x="140173" y="91862"/>
                </a:cubicBezTo>
                <a:cubicBezTo>
                  <a:pt x="139976" y="91687"/>
                  <a:pt x="139671" y="91818"/>
                  <a:pt x="139671" y="92081"/>
                </a:cubicBezTo>
                <a:cubicBezTo>
                  <a:pt x="139671" y="92233"/>
                  <a:pt x="139802" y="92365"/>
                  <a:pt x="139955" y="92365"/>
                </a:cubicBezTo>
                <a:close/>
                <a:moveTo>
                  <a:pt x="135126" y="92518"/>
                </a:moveTo>
                <a:cubicBezTo>
                  <a:pt x="135519" y="92496"/>
                  <a:pt x="135694" y="92037"/>
                  <a:pt x="135431" y="91775"/>
                </a:cubicBezTo>
                <a:cubicBezTo>
                  <a:pt x="135169" y="91512"/>
                  <a:pt x="134710" y="91687"/>
                  <a:pt x="134710" y="92081"/>
                </a:cubicBezTo>
                <a:cubicBezTo>
                  <a:pt x="134710" y="92321"/>
                  <a:pt x="134885" y="92496"/>
                  <a:pt x="135126" y="92518"/>
                </a:cubicBezTo>
                <a:close/>
                <a:moveTo>
                  <a:pt x="130297" y="92627"/>
                </a:moveTo>
                <a:cubicBezTo>
                  <a:pt x="130799" y="92627"/>
                  <a:pt x="131039" y="92037"/>
                  <a:pt x="130690" y="91687"/>
                </a:cubicBezTo>
                <a:cubicBezTo>
                  <a:pt x="130340" y="91359"/>
                  <a:pt x="129750" y="91600"/>
                  <a:pt x="129750" y="92081"/>
                </a:cubicBezTo>
                <a:cubicBezTo>
                  <a:pt x="129750" y="92386"/>
                  <a:pt x="130012" y="92627"/>
                  <a:pt x="130297" y="92627"/>
                </a:cubicBezTo>
                <a:close/>
                <a:moveTo>
                  <a:pt x="125489" y="92758"/>
                </a:moveTo>
                <a:cubicBezTo>
                  <a:pt x="126079" y="92758"/>
                  <a:pt x="126385" y="92015"/>
                  <a:pt x="125970" y="91600"/>
                </a:cubicBezTo>
                <a:cubicBezTo>
                  <a:pt x="125533" y="91163"/>
                  <a:pt x="124790" y="91469"/>
                  <a:pt x="124790" y="92081"/>
                </a:cubicBezTo>
                <a:cubicBezTo>
                  <a:pt x="124790" y="92452"/>
                  <a:pt x="125096" y="92758"/>
                  <a:pt x="125489" y="92758"/>
                </a:cubicBezTo>
                <a:close/>
                <a:moveTo>
                  <a:pt x="120660" y="92889"/>
                </a:moveTo>
                <a:cubicBezTo>
                  <a:pt x="121360" y="92889"/>
                  <a:pt x="121731" y="92037"/>
                  <a:pt x="121228" y="91512"/>
                </a:cubicBezTo>
                <a:cubicBezTo>
                  <a:pt x="120726" y="91010"/>
                  <a:pt x="119874" y="91359"/>
                  <a:pt x="119852" y="92059"/>
                </a:cubicBezTo>
                <a:cubicBezTo>
                  <a:pt x="119830" y="92518"/>
                  <a:pt x="120201" y="92889"/>
                  <a:pt x="120660" y="92889"/>
                </a:cubicBezTo>
                <a:close/>
                <a:moveTo>
                  <a:pt x="115831" y="92998"/>
                </a:moveTo>
                <a:cubicBezTo>
                  <a:pt x="116640" y="92998"/>
                  <a:pt x="117055" y="92015"/>
                  <a:pt x="116487" y="91425"/>
                </a:cubicBezTo>
                <a:cubicBezTo>
                  <a:pt x="115897" y="90835"/>
                  <a:pt x="114914" y="91250"/>
                  <a:pt x="114914" y="92081"/>
                </a:cubicBezTo>
                <a:cubicBezTo>
                  <a:pt x="114892" y="92583"/>
                  <a:pt x="115307" y="92998"/>
                  <a:pt x="115831" y="92998"/>
                </a:cubicBezTo>
                <a:close/>
                <a:moveTo>
                  <a:pt x="111002" y="93129"/>
                </a:moveTo>
                <a:cubicBezTo>
                  <a:pt x="111942" y="93129"/>
                  <a:pt x="112401" y="91993"/>
                  <a:pt x="111745" y="91338"/>
                </a:cubicBezTo>
                <a:cubicBezTo>
                  <a:pt x="111090" y="90682"/>
                  <a:pt x="109953" y="91141"/>
                  <a:pt x="109953" y="92081"/>
                </a:cubicBezTo>
                <a:cubicBezTo>
                  <a:pt x="109953" y="92649"/>
                  <a:pt x="110434" y="93129"/>
                  <a:pt x="111002" y="93129"/>
                </a:cubicBezTo>
                <a:close/>
                <a:moveTo>
                  <a:pt x="106173" y="93239"/>
                </a:moveTo>
                <a:cubicBezTo>
                  <a:pt x="107200" y="93239"/>
                  <a:pt x="107725" y="91993"/>
                  <a:pt x="106982" y="91272"/>
                </a:cubicBezTo>
                <a:cubicBezTo>
                  <a:pt x="106261" y="90529"/>
                  <a:pt x="105015" y="91054"/>
                  <a:pt x="105015" y="92081"/>
                </a:cubicBezTo>
                <a:cubicBezTo>
                  <a:pt x="105015" y="92714"/>
                  <a:pt x="105540" y="93239"/>
                  <a:pt x="106173" y="93239"/>
                </a:cubicBezTo>
                <a:close/>
                <a:moveTo>
                  <a:pt x="101344" y="93326"/>
                </a:moveTo>
                <a:cubicBezTo>
                  <a:pt x="102480" y="93326"/>
                  <a:pt x="103027" y="91971"/>
                  <a:pt x="102240" y="91185"/>
                </a:cubicBezTo>
                <a:cubicBezTo>
                  <a:pt x="101453" y="90398"/>
                  <a:pt x="100099" y="90966"/>
                  <a:pt x="100099" y="92081"/>
                </a:cubicBezTo>
                <a:cubicBezTo>
                  <a:pt x="100099" y="92780"/>
                  <a:pt x="100645" y="93326"/>
                  <a:pt x="101344" y="93326"/>
                </a:cubicBezTo>
                <a:close/>
                <a:moveTo>
                  <a:pt x="96515" y="93435"/>
                </a:moveTo>
                <a:cubicBezTo>
                  <a:pt x="97739" y="93435"/>
                  <a:pt x="98372" y="91971"/>
                  <a:pt x="97520" y="91097"/>
                </a:cubicBezTo>
                <a:cubicBezTo>
                  <a:pt x="96646" y="90245"/>
                  <a:pt x="95182" y="90835"/>
                  <a:pt x="95182" y="92059"/>
                </a:cubicBezTo>
                <a:cubicBezTo>
                  <a:pt x="95160" y="92823"/>
                  <a:pt x="95772" y="93435"/>
                  <a:pt x="96515" y="93435"/>
                </a:cubicBezTo>
                <a:close/>
                <a:moveTo>
                  <a:pt x="91708" y="93501"/>
                </a:moveTo>
                <a:cubicBezTo>
                  <a:pt x="92975" y="93501"/>
                  <a:pt x="93609" y="91971"/>
                  <a:pt x="92713" y="91075"/>
                </a:cubicBezTo>
                <a:cubicBezTo>
                  <a:pt x="91817" y="90158"/>
                  <a:pt x="90266" y="90813"/>
                  <a:pt x="90266" y="92081"/>
                </a:cubicBezTo>
                <a:cubicBezTo>
                  <a:pt x="90266" y="92867"/>
                  <a:pt x="90899" y="93501"/>
                  <a:pt x="91708" y="93501"/>
                </a:cubicBezTo>
                <a:close/>
                <a:moveTo>
                  <a:pt x="86879" y="93566"/>
                </a:moveTo>
                <a:cubicBezTo>
                  <a:pt x="88212" y="93566"/>
                  <a:pt x="88889" y="91971"/>
                  <a:pt x="87928" y="91010"/>
                </a:cubicBezTo>
                <a:cubicBezTo>
                  <a:pt x="86988" y="90070"/>
                  <a:pt x="85371" y="90748"/>
                  <a:pt x="85371" y="92081"/>
                </a:cubicBezTo>
                <a:cubicBezTo>
                  <a:pt x="85371" y="92911"/>
                  <a:pt x="86049" y="93566"/>
                  <a:pt x="86879" y="93566"/>
                </a:cubicBezTo>
                <a:close/>
                <a:moveTo>
                  <a:pt x="82050" y="93610"/>
                </a:moveTo>
                <a:cubicBezTo>
                  <a:pt x="83426" y="93610"/>
                  <a:pt x="84104" y="91949"/>
                  <a:pt x="83142" y="90988"/>
                </a:cubicBezTo>
                <a:cubicBezTo>
                  <a:pt x="82159" y="90027"/>
                  <a:pt x="80498" y="90704"/>
                  <a:pt x="80498" y="92081"/>
                </a:cubicBezTo>
                <a:cubicBezTo>
                  <a:pt x="80498" y="92933"/>
                  <a:pt x="81198" y="93610"/>
                  <a:pt x="82050" y="93610"/>
                </a:cubicBezTo>
                <a:close/>
                <a:moveTo>
                  <a:pt x="77221" y="93632"/>
                </a:moveTo>
                <a:cubicBezTo>
                  <a:pt x="78597" y="93632"/>
                  <a:pt x="79297" y="91949"/>
                  <a:pt x="78313" y="90988"/>
                </a:cubicBezTo>
                <a:cubicBezTo>
                  <a:pt x="77352" y="90005"/>
                  <a:pt x="75669" y="90682"/>
                  <a:pt x="75669" y="92081"/>
                </a:cubicBezTo>
                <a:cubicBezTo>
                  <a:pt x="75669" y="92933"/>
                  <a:pt x="76369" y="93632"/>
                  <a:pt x="77221" y="93632"/>
                </a:cubicBezTo>
                <a:close/>
                <a:moveTo>
                  <a:pt x="72392" y="93610"/>
                </a:moveTo>
                <a:cubicBezTo>
                  <a:pt x="73768" y="93610"/>
                  <a:pt x="74468" y="91949"/>
                  <a:pt x="73484" y="90988"/>
                </a:cubicBezTo>
                <a:cubicBezTo>
                  <a:pt x="72523" y="90027"/>
                  <a:pt x="70862" y="90704"/>
                  <a:pt x="70862" y="92081"/>
                </a:cubicBezTo>
                <a:cubicBezTo>
                  <a:pt x="70862" y="92933"/>
                  <a:pt x="71540" y="93610"/>
                  <a:pt x="72392" y="93610"/>
                </a:cubicBezTo>
                <a:close/>
                <a:moveTo>
                  <a:pt x="67563" y="93566"/>
                </a:moveTo>
                <a:cubicBezTo>
                  <a:pt x="68896" y="93566"/>
                  <a:pt x="69551" y="91971"/>
                  <a:pt x="68612" y="91032"/>
                </a:cubicBezTo>
                <a:cubicBezTo>
                  <a:pt x="67694" y="90092"/>
                  <a:pt x="66077" y="90748"/>
                  <a:pt x="66077" y="92081"/>
                </a:cubicBezTo>
                <a:cubicBezTo>
                  <a:pt x="66077" y="92889"/>
                  <a:pt x="66754" y="93566"/>
                  <a:pt x="67563" y="93566"/>
                </a:cubicBezTo>
                <a:close/>
                <a:moveTo>
                  <a:pt x="62734" y="93501"/>
                </a:moveTo>
                <a:cubicBezTo>
                  <a:pt x="64001" y="93501"/>
                  <a:pt x="64657" y="91971"/>
                  <a:pt x="63761" y="91075"/>
                </a:cubicBezTo>
                <a:cubicBezTo>
                  <a:pt x="62865" y="90180"/>
                  <a:pt x="61335" y="90813"/>
                  <a:pt x="61335" y="92081"/>
                </a:cubicBezTo>
                <a:cubicBezTo>
                  <a:pt x="61335" y="92867"/>
                  <a:pt x="61969" y="93501"/>
                  <a:pt x="62734" y="93501"/>
                </a:cubicBezTo>
                <a:close/>
                <a:moveTo>
                  <a:pt x="57927" y="93435"/>
                </a:moveTo>
                <a:cubicBezTo>
                  <a:pt x="59128" y="93435"/>
                  <a:pt x="59762" y="91971"/>
                  <a:pt x="58910" y="91097"/>
                </a:cubicBezTo>
                <a:cubicBezTo>
                  <a:pt x="58036" y="90245"/>
                  <a:pt x="56572" y="90835"/>
                  <a:pt x="56572" y="92059"/>
                </a:cubicBezTo>
                <a:cubicBezTo>
                  <a:pt x="56550" y="92823"/>
                  <a:pt x="57162" y="93435"/>
                  <a:pt x="57927" y="93435"/>
                </a:cubicBezTo>
                <a:close/>
                <a:moveTo>
                  <a:pt x="53098" y="93326"/>
                </a:moveTo>
                <a:cubicBezTo>
                  <a:pt x="54212" y="93326"/>
                  <a:pt x="54780" y="91971"/>
                  <a:pt x="53993" y="91185"/>
                </a:cubicBezTo>
                <a:cubicBezTo>
                  <a:pt x="53185" y="90398"/>
                  <a:pt x="51830" y="90966"/>
                  <a:pt x="51830" y="92081"/>
                </a:cubicBezTo>
                <a:cubicBezTo>
                  <a:pt x="51830" y="92780"/>
                  <a:pt x="52398" y="93348"/>
                  <a:pt x="53098" y="93326"/>
                </a:cubicBezTo>
                <a:close/>
                <a:moveTo>
                  <a:pt x="48268" y="93239"/>
                </a:moveTo>
                <a:cubicBezTo>
                  <a:pt x="49295" y="93239"/>
                  <a:pt x="49820" y="91993"/>
                  <a:pt x="49077" y="91272"/>
                </a:cubicBezTo>
                <a:cubicBezTo>
                  <a:pt x="48356" y="90529"/>
                  <a:pt x="47110" y="91054"/>
                  <a:pt x="47110" y="92081"/>
                </a:cubicBezTo>
                <a:cubicBezTo>
                  <a:pt x="47110" y="92714"/>
                  <a:pt x="47635" y="93239"/>
                  <a:pt x="48268" y="93239"/>
                </a:cubicBezTo>
                <a:close/>
                <a:moveTo>
                  <a:pt x="43439" y="93108"/>
                </a:moveTo>
                <a:cubicBezTo>
                  <a:pt x="44357" y="93108"/>
                  <a:pt x="44816" y="91993"/>
                  <a:pt x="44182" y="91359"/>
                </a:cubicBezTo>
                <a:cubicBezTo>
                  <a:pt x="43527" y="90704"/>
                  <a:pt x="42412" y="91163"/>
                  <a:pt x="42412" y="92081"/>
                </a:cubicBezTo>
                <a:cubicBezTo>
                  <a:pt x="42412" y="92649"/>
                  <a:pt x="42871" y="93108"/>
                  <a:pt x="43439" y="93108"/>
                </a:cubicBezTo>
                <a:close/>
                <a:moveTo>
                  <a:pt x="38610" y="92998"/>
                </a:moveTo>
                <a:cubicBezTo>
                  <a:pt x="39419" y="92998"/>
                  <a:pt x="39834" y="92015"/>
                  <a:pt x="39266" y="91425"/>
                </a:cubicBezTo>
                <a:cubicBezTo>
                  <a:pt x="38698" y="90857"/>
                  <a:pt x="37715" y="91272"/>
                  <a:pt x="37715" y="92081"/>
                </a:cubicBezTo>
                <a:cubicBezTo>
                  <a:pt x="37715" y="92583"/>
                  <a:pt x="38108" y="92998"/>
                  <a:pt x="38610" y="92998"/>
                </a:cubicBezTo>
                <a:close/>
                <a:moveTo>
                  <a:pt x="33781" y="92867"/>
                </a:moveTo>
                <a:cubicBezTo>
                  <a:pt x="34502" y="92867"/>
                  <a:pt x="34852" y="92015"/>
                  <a:pt x="34350" y="91534"/>
                </a:cubicBezTo>
                <a:cubicBezTo>
                  <a:pt x="33847" y="91032"/>
                  <a:pt x="32995" y="91381"/>
                  <a:pt x="32995" y="92081"/>
                </a:cubicBezTo>
                <a:cubicBezTo>
                  <a:pt x="32995" y="92518"/>
                  <a:pt x="33366" y="92867"/>
                  <a:pt x="33781" y="92867"/>
                </a:cubicBezTo>
                <a:close/>
                <a:moveTo>
                  <a:pt x="28974" y="92758"/>
                </a:moveTo>
                <a:cubicBezTo>
                  <a:pt x="29564" y="92758"/>
                  <a:pt x="29870" y="92037"/>
                  <a:pt x="29433" y="91622"/>
                </a:cubicBezTo>
                <a:cubicBezTo>
                  <a:pt x="29018" y="91206"/>
                  <a:pt x="28297" y="91491"/>
                  <a:pt x="28297" y="92102"/>
                </a:cubicBezTo>
                <a:cubicBezTo>
                  <a:pt x="28297" y="92452"/>
                  <a:pt x="28603" y="92758"/>
                  <a:pt x="28974" y="92758"/>
                </a:cubicBezTo>
                <a:close/>
                <a:moveTo>
                  <a:pt x="24145" y="92627"/>
                </a:moveTo>
                <a:cubicBezTo>
                  <a:pt x="24626" y="92627"/>
                  <a:pt x="24866" y="92037"/>
                  <a:pt x="24517" y="91687"/>
                </a:cubicBezTo>
                <a:cubicBezTo>
                  <a:pt x="24189" y="91359"/>
                  <a:pt x="23599" y="91600"/>
                  <a:pt x="23599" y="92081"/>
                </a:cubicBezTo>
                <a:cubicBezTo>
                  <a:pt x="23599" y="92386"/>
                  <a:pt x="23839" y="92627"/>
                  <a:pt x="24145" y="92627"/>
                </a:cubicBezTo>
                <a:close/>
                <a:moveTo>
                  <a:pt x="19316" y="92518"/>
                </a:moveTo>
                <a:cubicBezTo>
                  <a:pt x="19688" y="92518"/>
                  <a:pt x="19862" y="92059"/>
                  <a:pt x="19600" y="91796"/>
                </a:cubicBezTo>
                <a:cubicBezTo>
                  <a:pt x="19360" y="91534"/>
                  <a:pt x="18901" y="91731"/>
                  <a:pt x="18901" y="92102"/>
                </a:cubicBezTo>
                <a:cubicBezTo>
                  <a:pt x="18901" y="92321"/>
                  <a:pt x="19076" y="92518"/>
                  <a:pt x="19316" y="92518"/>
                </a:cubicBezTo>
                <a:close/>
                <a:moveTo>
                  <a:pt x="14487" y="92365"/>
                </a:moveTo>
                <a:cubicBezTo>
                  <a:pt x="14727" y="92365"/>
                  <a:pt x="14859" y="92081"/>
                  <a:pt x="14684" y="91906"/>
                </a:cubicBezTo>
                <a:cubicBezTo>
                  <a:pt x="14509" y="91731"/>
                  <a:pt x="14225" y="91862"/>
                  <a:pt x="14225" y="92102"/>
                </a:cubicBezTo>
                <a:cubicBezTo>
                  <a:pt x="14225" y="92255"/>
                  <a:pt x="14334" y="92365"/>
                  <a:pt x="14487" y="92365"/>
                </a:cubicBezTo>
                <a:close/>
                <a:moveTo>
                  <a:pt x="9658" y="92233"/>
                </a:moveTo>
                <a:cubicBezTo>
                  <a:pt x="9833" y="92255"/>
                  <a:pt x="9833" y="91928"/>
                  <a:pt x="9658" y="91949"/>
                </a:cubicBezTo>
                <a:cubicBezTo>
                  <a:pt x="9483" y="91971"/>
                  <a:pt x="9483" y="92212"/>
                  <a:pt x="9658" y="92233"/>
                </a:cubicBezTo>
                <a:close/>
                <a:moveTo>
                  <a:pt x="4829" y="92124"/>
                </a:moveTo>
                <a:cubicBezTo>
                  <a:pt x="4851" y="92124"/>
                  <a:pt x="4873" y="92102"/>
                  <a:pt x="4873" y="92081"/>
                </a:cubicBezTo>
                <a:cubicBezTo>
                  <a:pt x="4873" y="92081"/>
                  <a:pt x="4851" y="92059"/>
                  <a:pt x="4829" y="92059"/>
                </a:cubicBezTo>
                <a:cubicBezTo>
                  <a:pt x="4829" y="92059"/>
                  <a:pt x="4807" y="92081"/>
                  <a:pt x="4807" y="92081"/>
                </a:cubicBezTo>
                <a:cubicBezTo>
                  <a:pt x="4807" y="92102"/>
                  <a:pt x="4829" y="92124"/>
                  <a:pt x="4829" y="92124"/>
                </a:cubicBezTo>
                <a:close/>
                <a:moveTo>
                  <a:pt x="149591" y="87339"/>
                </a:moveTo>
                <a:cubicBezTo>
                  <a:pt x="149700" y="87339"/>
                  <a:pt x="149525" y="87164"/>
                  <a:pt x="149525" y="87273"/>
                </a:cubicBezTo>
                <a:cubicBezTo>
                  <a:pt x="149525" y="87295"/>
                  <a:pt x="149569" y="87339"/>
                  <a:pt x="149591" y="87339"/>
                </a:cubicBezTo>
                <a:close/>
                <a:moveTo>
                  <a:pt x="144784" y="87470"/>
                </a:moveTo>
                <a:cubicBezTo>
                  <a:pt x="144958" y="87470"/>
                  <a:pt x="145046" y="87251"/>
                  <a:pt x="144915" y="87120"/>
                </a:cubicBezTo>
                <a:cubicBezTo>
                  <a:pt x="144784" y="86989"/>
                  <a:pt x="144565" y="87077"/>
                  <a:pt x="144565" y="87273"/>
                </a:cubicBezTo>
                <a:cubicBezTo>
                  <a:pt x="144565" y="87383"/>
                  <a:pt x="144653" y="87470"/>
                  <a:pt x="144784" y="87470"/>
                </a:cubicBezTo>
                <a:close/>
                <a:moveTo>
                  <a:pt x="139955" y="87601"/>
                </a:moveTo>
                <a:cubicBezTo>
                  <a:pt x="140239" y="87601"/>
                  <a:pt x="140392" y="87230"/>
                  <a:pt x="140195" y="87033"/>
                </a:cubicBezTo>
                <a:cubicBezTo>
                  <a:pt x="139976" y="86814"/>
                  <a:pt x="139605" y="86967"/>
                  <a:pt x="139605" y="87273"/>
                </a:cubicBezTo>
                <a:cubicBezTo>
                  <a:pt x="139605" y="87448"/>
                  <a:pt x="139758" y="87601"/>
                  <a:pt x="139955" y="87601"/>
                </a:cubicBezTo>
                <a:close/>
                <a:moveTo>
                  <a:pt x="135126" y="87732"/>
                </a:moveTo>
                <a:cubicBezTo>
                  <a:pt x="135541" y="87732"/>
                  <a:pt x="135759" y="87230"/>
                  <a:pt x="135453" y="86924"/>
                </a:cubicBezTo>
                <a:cubicBezTo>
                  <a:pt x="135147" y="86640"/>
                  <a:pt x="134645" y="86858"/>
                  <a:pt x="134645" y="87273"/>
                </a:cubicBezTo>
                <a:cubicBezTo>
                  <a:pt x="134645" y="87536"/>
                  <a:pt x="134863" y="87732"/>
                  <a:pt x="135126" y="87732"/>
                </a:cubicBezTo>
                <a:close/>
                <a:moveTo>
                  <a:pt x="130297" y="87863"/>
                </a:moveTo>
                <a:cubicBezTo>
                  <a:pt x="130843" y="87863"/>
                  <a:pt x="131105" y="87208"/>
                  <a:pt x="130712" y="86836"/>
                </a:cubicBezTo>
                <a:cubicBezTo>
                  <a:pt x="130340" y="86465"/>
                  <a:pt x="129685" y="86727"/>
                  <a:pt x="129685" y="87273"/>
                </a:cubicBezTo>
                <a:cubicBezTo>
                  <a:pt x="129707" y="87601"/>
                  <a:pt x="129969" y="87863"/>
                  <a:pt x="130297" y="87863"/>
                </a:cubicBezTo>
                <a:close/>
                <a:moveTo>
                  <a:pt x="125467" y="87994"/>
                </a:moveTo>
                <a:cubicBezTo>
                  <a:pt x="126123" y="87994"/>
                  <a:pt x="126451" y="87208"/>
                  <a:pt x="125992" y="86749"/>
                </a:cubicBezTo>
                <a:cubicBezTo>
                  <a:pt x="125533" y="86268"/>
                  <a:pt x="124725" y="86618"/>
                  <a:pt x="124746" y="87273"/>
                </a:cubicBezTo>
                <a:cubicBezTo>
                  <a:pt x="124746" y="87667"/>
                  <a:pt x="125074" y="87994"/>
                  <a:pt x="125467" y="87994"/>
                </a:cubicBezTo>
                <a:close/>
                <a:moveTo>
                  <a:pt x="120638" y="88147"/>
                </a:moveTo>
                <a:cubicBezTo>
                  <a:pt x="121425" y="88147"/>
                  <a:pt x="121818" y="87208"/>
                  <a:pt x="121272" y="86640"/>
                </a:cubicBezTo>
                <a:cubicBezTo>
                  <a:pt x="120704" y="86093"/>
                  <a:pt x="119764" y="86487"/>
                  <a:pt x="119786" y="87273"/>
                </a:cubicBezTo>
                <a:cubicBezTo>
                  <a:pt x="119786" y="87754"/>
                  <a:pt x="120158" y="88126"/>
                  <a:pt x="120638" y="88147"/>
                </a:cubicBezTo>
                <a:close/>
                <a:moveTo>
                  <a:pt x="115831" y="88257"/>
                </a:moveTo>
                <a:cubicBezTo>
                  <a:pt x="116705" y="88257"/>
                  <a:pt x="117142" y="87186"/>
                  <a:pt x="116530" y="86552"/>
                </a:cubicBezTo>
                <a:cubicBezTo>
                  <a:pt x="115897" y="85940"/>
                  <a:pt x="114826" y="86377"/>
                  <a:pt x="114826" y="87273"/>
                </a:cubicBezTo>
                <a:cubicBezTo>
                  <a:pt x="114826" y="87820"/>
                  <a:pt x="115263" y="88257"/>
                  <a:pt x="115831" y="88257"/>
                </a:cubicBezTo>
                <a:close/>
                <a:moveTo>
                  <a:pt x="111002" y="88388"/>
                </a:moveTo>
                <a:cubicBezTo>
                  <a:pt x="112007" y="88388"/>
                  <a:pt x="112510" y="87186"/>
                  <a:pt x="111789" y="86465"/>
                </a:cubicBezTo>
                <a:cubicBezTo>
                  <a:pt x="111090" y="85766"/>
                  <a:pt x="109866" y="86268"/>
                  <a:pt x="109888" y="87273"/>
                </a:cubicBezTo>
                <a:cubicBezTo>
                  <a:pt x="109866" y="87885"/>
                  <a:pt x="110390" y="88388"/>
                  <a:pt x="111002" y="88388"/>
                </a:cubicBezTo>
                <a:close/>
                <a:moveTo>
                  <a:pt x="106173" y="88519"/>
                </a:moveTo>
                <a:cubicBezTo>
                  <a:pt x="107288" y="88519"/>
                  <a:pt x="107834" y="87164"/>
                  <a:pt x="107047" y="86377"/>
                </a:cubicBezTo>
                <a:cubicBezTo>
                  <a:pt x="106261" y="85591"/>
                  <a:pt x="104928" y="86159"/>
                  <a:pt x="104928" y="87273"/>
                </a:cubicBezTo>
                <a:cubicBezTo>
                  <a:pt x="104928" y="87951"/>
                  <a:pt x="105496" y="88519"/>
                  <a:pt x="106173" y="88519"/>
                </a:cubicBezTo>
                <a:close/>
                <a:moveTo>
                  <a:pt x="101344" y="88628"/>
                </a:moveTo>
                <a:cubicBezTo>
                  <a:pt x="102546" y="88628"/>
                  <a:pt x="103158" y="87164"/>
                  <a:pt x="102306" y="86312"/>
                </a:cubicBezTo>
                <a:cubicBezTo>
                  <a:pt x="101453" y="85460"/>
                  <a:pt x="99989" y="86072"/>
                  <a:pt x="99989" y="87273"/>
                </a:cubicBezTo>
                <a:cubicBezTo>
                  <a:pt x="99989" y="88016"/>
                  <a:pt x="100601" y="88628"/>
                  <a:pt x="101344" y="88628"/>
                </a:cubicBezTo>
                <a:close/>
                <a:moveTo>
                  <a:pt x="96537" y="88715"/>
                </a:moveTo>
                <a:cubicBezTo>
                  <a:pt x="97826" y="88715"/>
                  <a:pt x="98482" y="87142"/>
                  <a:pt x="97542" y="86224"/>
                </a:cubicBezTo>
                <a:cubicBezTo>
                  <a:pt x="96624" y="85307"/>
                  <a:pt x="95073" y="85962"/>
                  <a:pt x="95073" y="87273"/>
                </a:cubicBezTo>
                <a:cubicBezTo>
                  <a:pt x="95073" y="88082"/>
                  <a:pt x="95729" y="88737"/>
                  <a:pt x="96537" y="88715"/>
                </a:cubicBezTo>
                <a:close/>
                <a:moveTo>
                  <a:pt x="91708" y="88825"/>
                </a:moveTo>
                <a:cubicBezTo>
                  <a:pt x="93085" y="88825"/>
                  <a:pt x="93784" y="87142"/>
                  <a:pt x="92800" y="86159"/>
                </a:cubicBezTo>
                <a:cubicBezTo>
                  <a:pt x="91817" y="85198"/>
                  <a:pt x="90135" y="85875"/>
                  <a:pt x="90157" y="87273"/>
                </a:cubicBezTo>
                <a:cubicBezTo>
                  <a:pt x="90157" y="88126"/>
                  <a:pt x="90834" y="88825"/>
                  <a:pt x="91708" y="88825"/>
                </a:cubicBezTo>
                <a:close/>
                <a:moveTo>
                  <a:pt x="86879" y="88890"/>
                </a:moveTo>
                <a:cubicBezTo>
                  <a:pt x="88321" y="88890"/>
                  <a:pt x="89042" y="87142"/>
                  <a:pt x="88015" y="86115"/>
                </a:cubicBezTo>
                <a:cubicBezTo>
                  <a:pt x="86988" y="85110"/>
                  <a:pt x="85262" y="85831"/>
                  <a:pt x="85262" y="87273"/>
                </a:cubicBezTo>
                <a:cubicBezTo>
                  <a:pt x="85262" y="88169"/>
                  <a:pt x="85983" y="88890"/>
                  <a:pt x="86879" y="88890"/>
                </a:cubicBezTo>
                <a:close/>
                <a:moveTo>
                  <a:pt x="82050" y="88934"/>
                </a:moveTo>
                <a:cubicBezTo>
                  <a:pt x="83536" y="88934"/>
                  <a:pt x="84279" y="87142"/>
                  <a:pt x="83230" y="86093"/>
                </a:cubicBezTo>
                <a:cubicBezTo>
                  <a:pt x="82181" y="85023"/>
                  <a:pt x="80367" y="85787"/>
                  <a:pt x="80367" y="87273"/>
                </a:cubicBezTo>
                <a:cubicBezTo>
                  <a:pt x="80367" y="88191"/>
                  <a:pt x="81132" y="88934"/>
                  <a:pt x="82050" y="88934"/>
                </a:cubicBezTo>
                <a:close/>
                <a:moveTo>
                  <a:pt x="77221" y="88956"/>
                </a:moveTo>
                <a:cubicBezTo>
                  <a:pt x="78729" y="88956"/>
                  <a:pt x="79471" y="87142"/>
                  <a:pt x="78423" y="86072"/>
                </a:cubicBezTo>
                <a:cubicBezTo>
                  <a:pt x="77352" y="85001"/>
                  <a:pt x="75538" y="85766"/>
                  <a:pt x="75538" y="87273"/>
                </a:cubicBezTo>
                <a:cubicBezTo>
                  <a:pt x="75538" y="88191"/>
                  <a:pt x="76281" y="88956"/>
                  <a:pt x="77221" y="88956"/>
                </a:cubicBezTo>
                <a:close/>
                <a:moveTo>
                  <a:pt x="72392" y="88934"/>
                </a:moveTo>
                <a:cubicBezTo>
                  <a:pt x="73878" y="88934"/>
                  <a:pt x="74621" y="87142"/>
                  <a:pt x="73572" y="86072"/>
                </a:cubicBezTo>
                <a:cubicBezTo>
                  <a:pt x="72523" y="85023"/>
                  <a:pt x="70731" y="85766"/>
                  <a:pt x="70731" y="87273"/>
                </a:cubicBezTo>
                <a:cubicBezTo>
                  <a:pt x="70731" y="88191"/>
                  <a:pt x="71474" y="88934"/>
                  <a:pt x="72392" y="88934"/>
                </a:cubicBezTo>
                <a:close/>
                <a:moveTo>
                  <a:pt x="67563" y="88890"/>
                </a:moveTo>
                <a:cubicBezTo>
                  <a:pt x="69005" y="88890"/>
                  <a:pt x="69726" y="87142"/>
                  <a:pt x="68721" y="86115"/>
                </a:cubicBezTo>
                <a:cubicBezTo>
                  <a:pt x="67694" y="85110"/>
                  <a:pt x="65946" y="85831"/>
                  <a:pt x="65946" y="87273"/>
                </a:cubicBezTo>
                <a:cubicBezTo>
                  <a:pt x="65946" y="88169"/>
                  <a:pt x="66667" y="88890"/>
                  <a:pt x="67563" y="88890"/>
                </a:cubicBezTo>
                <a:close/>
                <a:moveTo>
                  <a:pt x="62734" y="88803"/>
                </a:moveTo>
                <a:cubicBezTo>
                  <a:pt x="64110" y="88803"/>
                  <a:pt x="64810" y="87142"/>
                  <a:pt x="63826" y="86181"/>
                </a:cubicBezTo>
                <a:cubicBezTo>
                  <a:pt x="62865" y="85198"/>
                  <a:pt x="61204" y="85897"/>
                  <a:pt x="61204" y="87273"/>
                </a:cubicBezTo>
                <a:cubicBezTo>
                  <a:pt x="61204" y="88104"/>
                  <a:pt x="61903" y="88803"/>
                  <a:pt x="62734" y="88803"/>
                </a:cubicBezTo>
                <a:close/>
                <a:moveTo>
                  <a:pt x="57927" y="88715"/>
                </a:moveTo>
                <a:cubicBezTo>
                  <a:pt x="59216" y="88715"/>
                  <a:pt x="59849" y="87164"/>
                  <a:pt x="58932" y="86246"/>
                </a:cubicBezTo>
                <a:cubicBezTo>
                  <a:pt x="58036" y="85329"/>
                  <a:pt x="56463" y="85984"/>
                  <a:pt x="56463" y="87273"/>
                </a:cubicBezTo>
                <a:cubicBezTo>
                  <a:pt x="56463" y="88060"/>
                  <a:pt x="57118" y="88715"/>
                  <a:pt x="57927" y="88715"/>
                </a:cubicBezTo>
                <a:close/>
                <a:moveTo>
                  <a:pt x="53098" y="88606"/>
                </a:moveTo>
                <a:cubicBezTo>
                  <a:pt x="54277" y="88606"/>
                  <a:pt x="54889" y="87164"/>
                  <a:pt x="54037" y="86312"/>
                </a:cubicBezTo>
                <a:cubicBezTo>
                  <a:pt x="53207" y="85482"/>
                  <a:pt x="51765" y="86072"/>
                  <a:pt x="51765" y="87273"/>
                </a:cubicBezTo>
                <a:cubicBezTo>
                  <a:pt x="51765" y="87994"/>
                  <a:pt x="52355" y="88606"/>
                  <a:pt x="53098" y="88606"/>
                </a:cubicBezTo>
                <a:close/>
                <a:moveTo>
                  <a:pt x="48268" y="88497"/>
                </a:moveTo>
                <a:cubicBezTo>
                  <a:pt x="49361" y="88497"/>
                  <a:pt x="49907" y="87164"/>
                  <a:pt x="49143" y="86399"/>
                </a:cubicBezTo>
                <a:cubicBezTo>
                  <a:pt x="48356" y="85613"/>
                  <a:pt x="47045" y="86159"/>
                  <a:pt x="47045" y="87273"/>
                </a:cubicBezTo>
                <a:cubicBezTo>
                  <a:pt x="47045" y="87951"/>
                  <a:pt x="47591" y="88497"/>
                  <a:pt x="48268" y="88497"/>
                </a:cubicBezTo>
                <a:close/>
                <a:moveTo>
                  <a:pt x="43439" y="88366"/>
                </a:moveTo>
                <a:cubicBezTo>
                  <a:pt x="44445" y="88366"/>
                  <a:pt x="44925" y="87186"/>
                  <a:pt x="44226" y="86487"/>
                </a:cubicBezTo>
                <a:cubicBezTo>
                  <a:pt x="43527" y="85766"/>
                  <a:pt x="42325" y="86268"/>
                  <a:pt x="42325" y="87273"/>
                </a:cubicBezTo>
                <a:cubicBezTo>
                  <a:pt x="42325" y="87885"/>
                  <a:pt x="42828" y="88366"/>
                  <a:pt x="43439" y="88366"/>
                </a:cubicBezTo>
                <a:close/>
                <a:moveTo>
                  <a:pt x="38610" y="88235"/>
                </a:moveTo>
                <a:cubicBezTo>
                  <a:pt x="39484" y="88235"/>
                  <a:pt x="39921" y="87186"/>
                  <a:pt x="39310" y="86574"/>
                </a:cubicBezTo>
                <a:cubicBezTo>
                  <a:pt x="38698" y="85962"/>
                  <a:pt x="37627" y="86399"/>
                  <a:pt x="37627" y="87273"/>
                </a:cubicBezTo>
                <a:cubicBezTo>
                  <a:pt x="37627" y="87798"/>
                  <a:pt x="38086" y="88235"/>
                  <a:pt x="38610" y="88235"/>
                </a:cubicBezTo>
                <a:close/>
                <a:moveTo>
                  <a:pt x="33803" y="88126"/>
                </a:moveTo>
                <a:cubicBezTo>
                  <a:pt x="34568" y="88126"/>
                  <a:pt x="34939" y="87186"/>
                  <a:pt x="34393" y="86662"/>
                </a:cubicBezTo>
                <a:cubicBezTo>
                  <a:pt x="33847" y="86115"/>
                  <a:pt x="32929" y="86487"/>
                  <a:pt x="32929" y="87273"/>
                </a:cubicBezTo>
                <a:cubicBezTo>
                  <a:pt x="32929" y="87732"/>
                  <a:pt x="33323" y="88126"/>
                  <a:pt x="33803" y="88126"/>
                </a:cubicBezTo>
                <a:close/>
                <a:moveTo>
                  <a:pt x="28974" y="87994"/>
                </a:moveTo>
                <a:cubicBezTo>
                  <a:pt x="29608" y="87973"/>
                  <a:pt x="29936" y="87208"/>
                  <a:pt x="29477" y="86749"/>
                </a:cubicBezTo>
                <a:cubicBezTo>
                  <a:pt x="29018" y="86290"/>
                  <a:pt x="28231" y="86618"/>
                  <a:pt x="28253" y="87273"/>
                </a:cubicBezTo>
                <a:cubicBezTo>
                  <a:pt x="28253" y="87667"/>
                  <a:pt x="28559" y="87994"/>
                  <a:pt x="28974" y="87994"/>
                </a:cubicBezTo>
                <a:close/>
                <a:moveTo>
                  <a:pt x="24145" y="87841"/>
                </a:moveTo>
                <a:cubicBezTo>
                  <a:pt x="24670" y="87841"/>
                  <a:pt x="24932" y="87208"/>
                  <a:pt x="24560" y="86836"/>
                </a:cubicBezTo>
                <a:cubicBezTo>
                  <a:pt x="24189" y="86465"/>
                  <a:pt x="23555" y="86727"/>
                  <a:pt x="23555" y="87251"/>
                </a:cubicBezTo>
                <a:cubicBezTo>
                  <a:pt x="23555" y="87579"/>
                  <a:pt x="23817" y="87841"/>
                  <a:pt x="24145" y="87841"/>
                </a:cubicBezTo>
                <a:close/>
                <a:moveTo>
                  <a:pt x="19316" y="87710"/>
                </a:moveTo>
                <a:cubicBezTo>
                  <a:pt x="19731" y="87710"/>
                  <a:pt x="19928" y="87230"/>
                  <a:pt x="19644" y="86924"/>
                </a:cubicBezTo>
                <a:cubicBezTo>
                  <a:pt x="19360" y="86640"/>
                  <a:pt x="18857" y="86858"/>
                  <a:pt x="18857" y="87251"/>
                </a:cubicBezTo>
                <a:cubicBezTo>
                  <a:pt x="18857" y="87514"/>
                  <a:pt x="19054" y="87710"/>
                  <a:pt x="19316" y="87710"/>
                </a:cubicBezTo>
                <a:close/>
                <a:moveTo>
                  <a:pt x="14487" y="87579"/>
                </a:moveTo>
                <a:cubicBezTo>
                  <a:pt x="14880" y="87536"/>
                  <a:pt x="14880" y="86967"/>
                  <a:pt x="14487" y="86924"/>
                </a:cubicBezTo>
                <a:cubicBezTo>
                  <a:pt x="14028" y="86880"/>
                  <a:pt x="14028" y="87623"/>
                  <a:pt x="14487" y="87579"/>
                </a:cubicBezTo>
                <a:close/>
                <a:moveTo>
                  <a:pt x="9658" y="87448"/>
                </a:moveTo>
                <a:cubicBezTo>
                  <a:pt x="9767" y="87448"/>
                  <a:pt x="9855" y="87361"/>
                  <a:pt x="9855" y="87251"/>
                </a:cubicBezTo>
                <a:cubicBezTo>
                  <a:pt x="9855" y="87011"/>
                  <a:pt x="9483" y="87011"/>
                  <a:pt x="9483" y="87251"/>
                </a:cubicBezTo>
                <a:cubicBezTo>
                  <a:pt x="9483" y="87361"/>
                  <a:pt x="9549" y="87426"/>
                  <a:pt x="9658" y="87448"/>
                </a:cubicBezTo>
                <a:close/>
                <a:moveTo>
                  <a:pt x="4829" y="87295"/>
                </a:moveTo>
                <a:cubicBezTo>
                  <a:pt x="4873" y="87295"/>
                  <a:pt x="4895" y="87273"/>
                  <a:pt x="4895" y="87251"/>
                </a:cubicBezTo>
                <a:cubicBezTo>
                  <a:pt x="4895" y="87186"/>
                  <a:pt x="4785" y="87186"/>
                  <a:pt x="4785" y="87251"/>
                </a:cubicBezTo>
                <a:cubicBezTo>
                  <a:pt x="4785" y="87273"/>
                  <a:pt x="4807" y="87295"/>
                  <a:pt x="4829" y="87295"/>
                </a:cubicBezTo>
                <a:close/>
                <a:moveTo>
                  <a:pt x="149591" y="82510"/>
                </a:moveTo>
                <a:cubicBezTo>
                  <a:pt x="149656" y="82510"/>
                  <a:pt x="149700" y="82466"/>
                  <a:pt x="149700" y="82422"/>
                </a:cubicBezTo>
                <a:cubicBezTo>
                  <a:pt x="149700" y="82379"/>
                  <a:pt x="149656" y="82335"/>
                  <a:pt x="149591" y="82335"/>
                </a:cubicBezTo>
                <a:cubicBezTo>
                  <a:pt x="149547" y="82335"/>
                  <a:pt x="149503" y="82379"/>
                  <a:pt x="149503" y="82422"/>
                </a:cubicBezTo>
                <a:cubicBezTo>
                  <a:pt x="149503" y="82466"/>
                  <a:pt x="149547" y="82510"/>
                  <a:pt x="149591" y="82510"/>
                </a:cubicBezTo>
                <a:close/>
                <a:moveTo>
                  <a:pt x="144784" y="82663"/>
                </a:moveTo>
                <a:cubicBezTo>
                  <a:pt x="144980" y="82663"/>
                  <a:pt x="145068" y="82401"/>
                  <a:pt x="144937" y="82269"/>
                </a:cubicBezTo>
                <a:cubicBezTo>
                  <a:pt x="144784" y="82117"/>
                  <a:pt x="144543" y="82226"/>
                  <a:pt x="144543" y="82422"/>
                </a:cubicBezTo>
                <a:cubicBezTo>
                  <a:pt x="144543" y="82554"/>
                  <a:pt x="144653" y="82663"/>
                  <a:pt x="144784" y="82663"/>
                </a:cubicBezTo>
                <a:close/>
                <a:moveTo>
                  <a:pt x="139955" y="82794"/>
                </a:moveTo>
                <a:cubicBezTo>
                  <a:pt x="140282" y="82794"/>
                  <a:pt x="140435" y="82401"/>
                  <a:pt x="140217" y="82160"/>
                </a:cubicBezTo>
                <a:cubicBezTo>
                  <a:pt x="139976" y="81920"/>
                  <a:pt x="139583" y="82095"/>
                  <a:pt x="139583" y="82422"/>
                </a:cubicBezTo>
                <a:cubicBezTo>
                  <a:pt x="139561" y="82641"/>
                  <a:pt x="139736" y="82794"/>
                  <a:pt x="139955" y="82794"/>
                </a:cubicBezTo>
                <a:close/>
                <a:moveTo>
                  <a:pt x="135126" y="82925"/>
                </a:moveTo>
                <a:cubicBezTo>
                  <a:pt x="135584" y="82925"/>
                  <a:pt x="135803" y="82379"/>
                  <a:pt x="135475" y="82073"/>
                </a:cubicBezTo>
                <a:cubicBezTo>
                  <a:pt x="135147" y="81745"/>
                  <a:pt x="134623" y="81964"/>
                  <a:pt x="134623" y="82422"/>
                </a:cubicBezTo>
                <a:cubicBezTo>
                  <a:pt x="134601" y="82707"/>
                  <a:pt x="134841" y="82925"/>
                  <a:pt x="135126" y="82925"/>
                </a:cubicBezTo>
                <a:close/>
                <a:moveTo>
                  <a:pt x="130297" y="83078"/>
                </a:moveTo>
                <a:cubicBezTo>
                  <a:pt x="130865" y="83078"/>
                  <a:pt x="131149" y="82379"/>
                  <a:pt x="130755" y="81964"/>
                </a:cubicBezTo>
                <a:cubicBezTo>
                  <a:pt x="130340" y="81570"/>
                  <a:pt x="129663" y="81854"/>
                  <a:pt x="129663" y="82422"/>
                </a:cubicBezTo>
                <a:cubicBezTo>
                  <a:pt x="129663" y="82772"/>
                  <a:pt x="129947" y="83078"/>
                  <a:pt x="130297" y="83078"/>
                </a:cubicBezTo>
                <a:close/>
                <a:moveTo>
                  <a:pt x="125489" y="83209"/>
                </a:moveTo>
                <a:cubicBezTo>
                  <a:pt x="126167" y="83209"/>
                  <a:pt x="126538" y="82379"/>
                  <a:pt x="126036" y="81876"/>
                </a:cubicBezTo>
                <a:cubicBezTo>
                  <a:pt x="125555" y="81374"/>
                  <a:pt x="124703" y="81745"/>
                  <a:pt x="124725" y="82444"/>
                </a:cubicBezTo>
                <a:cubicBezTo>
                  <a:pt x="124725" y="82859"/>
                  <a:pt x="125052" y="83187"/>
                  <a:pt x="125489" y="83209"/>
                </a:cubicBezTo>
                <a:close/>
                <a:moveTo>
                  <a:pt x="120660" y="83340"/>
                </a:moveTo>
                <a:cubicBezTo>
                  <a:pt x="121469" y="83340"/>
                  <a:pt x="121862" y="82357"/>
                  <a:pt x="121294" y="81789"/>
                </a:cubicBezTo>
                <a:cubicBezTo>
                  <a:pt x="120726" y="81199"/>
                  <a:pt x="119743" y="81614"/>
                  <a:pt x="119743" y="82422"/>
                </a:cubicBezTo>
                <a:cubicBezTo>
                  <a:pt x="119743" y="82925"/>
                  <a:pt x="120158" y="83340"/>
                  <a:pt x="120660" y="83340"/>
                </a:cubicBezTo>
                <a:close/>
                <a:moveTo>
                  <a:pt x="115831" y="83471"/>
                </a:moveTo>
                <a:cubicBezTo>
                  <a:pt x="116749" y="83471"/>
                  <a:pt x="117230" y="82335"/>
                  <a:pt x="116574" y="81680"/>
                </a:cubicBezTo>
                <a:cubicBezTo>
                  <a:pt x="115919" y="81024"/>
                  <a:pt x="114782" y="81505"/>
                  <a:pt x="114782" y="82422"/>
                </a:cubicBezTo>
                <a:cubicBezTo>
                  <a:pt x="114782" y="82991"/>
                  <a:pt x="115263" y="83471"/>
                  <a:pt x="115831" y="83471"/>
                </a:cubicBezTo>
                <a:close/>
                <a:moveTo>
                  <a:pt x="111002" y="83602"/>
                </a:moveTo>
                <a:cubicBezTo>
                  <a:pt x="112051" y="83602"/>
                  <a:pt x="112575" y="82335"/>
                  <a:pt x="111833" y="81592"/>
                </a:cubicBezTo>
                <a:cubicBezTo>
                  <a:pt x="111090" y="80849"/>
                  <a:pt x="109822" y="81374"/>
                  <a:pt x="109822" y="82422"/>
                </a:cubicBezTo>
                <a:cubicBezTo>
                  <a:pt x="109822" y="83078"/>
                  <a:pt x="110347" y="83602"/>
                  <a:pt x="111002" y="83602"/>
                </a:cubicBezTo>
                <a:close/>
                <a:moveTo>
                  <a:pt x="106173" y="83733"/>
                </a:moveTo>
                <a:cubicBezTo>
                  <a:pt x="107353" y="83733"/>
                  <a:pt x="107921" y="82313"/>
                  <a:pt x="107113" y="81505"/>
                </a:cubicBezTo>
                <a:cubicBezTo>
                  <a:pt x="106282" y="80674"/>
                  <a:pt x="104862" y="81264"/>
                  <a:pt x="104862" y="82422"/>
                </a:cubicBezTo>
                <a:cubicBezTo>
                  <a:pt x="104862" y="83144"/>
                  <a:pt x="105452" y="83733"/>
                  <a:pt x="106173" y="83733"/>
                </a:cubicBezTo>
                <a:close/>
                <a:moveTo>
                  <a:pt x="101344" y="83865"/>
                </a:moveTo>
                <a:cubicBezTo>
                  <a:pt x="102633" y="83865"/>
                  <a:pt x="103267" y="82313"/>
                  <a:pt x="102371" y="81417"/>
                </a:cubicBezTo>
                <a:cubicBezTo>
                  <a:pt x="101453" y="80521"/>
                  <a:pt x="99924" y="81155"/>
                  <a:pt x="99924" y="82422"/>
                </a:cubicBezTo>
                <a:cubicBezTo>
                  <a:pt x="99924" y="83209"/>
                  <a:pt x="100558" y="83865"/>
                  <a:pt x="101344" y="83865"/>
                </a:cubicBezTo>
                <a:close/>
                <a:moveTo>
                  <a:pt x="96515" y="83974"/>
                </a:moveTo>
                <a:cubicBezTo>
                  <a:pt x="97914" y="83974"/>
                  <a:pt x="98591" y="82313"/>
                  <a:pt x="97630" y="81330"/>
                </a:cubicBezTo>
                <a:cubicBezTo>
                  <a:pt x="96646" y="80347"/>
                  <a:pt x="94964" y="81046"/>
                  <a:pt x="94964" y="82422"/>
                </a:cubicBezTo>
                <a:cubicBezTo>
                  <a:pt x="94964" y="83275"/>
                  <a:pt x="95663" y="83974"/>
                  <a:pt x="96515" y="83974"/>
                </a:cubicBezTo>
                <a:close/>
                <a:moveTo>
                  <a:pt x="91708" y="84083"/>
                </a:moveTo>
                <a:cubicBezTo>
                  <a:pt x="93172" y="84083"/>
                  <a:pt x="93915" y="82291"/>
                  <a:pt x="92866" y="81242"/>
                </a:cubicBezTo>
                <a:cubicBezTo>
                  <a:pt x="91817" y="80194"/>
                  <a:pt x="90047" y="80937"/>
                  <a:pt x="90047" y="82422"/>
                </a:cubicBezTo>
                <a:cubicBezTo>
                  <a:pt x="90047" y="83340"/>
                  <a:pt x="90790" y="84083"/>
                  <a:pt x="91708" y="84083"/>
                </a:cubicBezTo>
                <a:close/>
                <a:moveTo>
                  <a:pt x="86879" y="84171"/>
                </a:moveTo>
                <a:cubicBezTo>
                  <a:pt x="88430" y="84171"/>
                  <a:pt x="89195" y="82291"/>
                  <a:pt x="88103" y="81199"/>
                </a:cubicBezTo>
                <a:cubicBezTo>
                  <a:pt x="87010" y="80106"/>
                  <a:pt x="85131" y="80871"/>
                  <a:pt x="85131" y="82422"/>
                </a:cubicBezTo>
                <a:cubicBezTo>
                  <a:pt x="85131" y="83384"/>
                  <a:pt x="85917" y="84171"/>
                  <a:pt x="86879" y="84171"/>
                </a:cubicBezTo>
                <a:close/>
                <a:moveTo>
                  <a:pt x="82050" y="84236"/>
                </a:moveTo>
                <a:cubicBezTo>
                  <a:pt x="83645" y="84236"/>
                  <a:pt x="84453" y="82291"/>
                  <a:pt x="83317" y="81155"/>
                </a:cubicBezTo>
                <a:cubicBezTo>
                  <a:pt x="82181" y="80019"/>
                  <a:pt x="80236" y="80827"/>
                  <a:pt x="80236" y="82422"/>
                </a:cubicBezTo>
                <a:cubicBezTo>
                  <a:pt x="80236" y="83428"/>
                  <a:pt x="81045" y="84236"/>
                  <a:pt x="82050" y="84236"/>
                </a:cubicBezTo>
                <a:close/>
                <a:moveTo>
                  <a:pt x="77221" y="84258"/>
                </a:moveTo>
                <a:cubicBezTo>
                  <a:pt x="78860" y="84258"/>
                  <a:pt x="79668" y="82291"/>
                  <a:pt x="78510" y="81133"/>
                </a:cubicBezTo>
                <a:cubicBezTo>
                  <a:pt x="77352" y="79975"/>
                  <a:pt x="75385" y="80784"/>
                  <a:pt x="75385" y="82422"/>
                </a:cubicBezTo>
                <a:cubicBezTo>
                  <a:pt x="75385" y="83428"/>
                  <a:pt x="76216" y="84258"/>
                  <a:pt x="77221" y="84258"/>
                </a:cubicBezTo>
                <a:close/>
                <a:moveTo>
                  <a:pt x="72392" y="84236"/>
                </a:moveTo>
                <a:cubicBezTo>
                  <a:pt x="74009" y="84236"/>
                  <a:pt x="74817" y="82291"/>
                  <a:pt x="73681" y="81155"/>
                </a:cubicBezTo>
                <a:cubicBezTo>
                  <a:pt x="72545" y="80019"/>
                  <a:pt x="70600" y="80827"/>
                  <a:pt x="70600" y="82422"/>
                </a:cubicBezTo>
                <a:cubicBezTo>
                  <a:pt x="70600" y="83428"/>
                  <a:pt x="71409" y="84236"/>
                  <a:pt x="72392" y="84236"/>
                </a:cubicBezTo>
                <a:close/>
                <a:moveTo>
                  <a:pt x="67563" y="84171"/>
                </a:moveTo>
                <a:cubicBezTo>
                  <a:pt x="69114" y="84171"/>
                  <a:pt x="69901" y="82291"/>
                  <a:pt x="68808" y="81199"/>
                </a:cubicBezTo>
                <a:cubicBezTo>
                  <a:pt x="67716" y="80106"/>
                  <a:pt x="65837" y="80871"/>
                  <a:pt x="65837" y="82422"/>
                </a:cubicBezTo>
                <a:cubicBezTo>
                  <a:pt x="65837" y="83384"/>
                  <a:pt x="66601" y="84171"/>
                  <a:pt x="67563" y="84171"/>
                </a:cubicBezTo>
                <a:close/>
                <a:moveTo>
                  <a:pt x="62734" y="84061"/>
                </a:moveTo>
                <a:cubicBezTo>
                  <a:pt x="64198" y="84061"/>
                  <a:pt x="64941" y="82313"/>
                  <a:pt x="63914" y="81264"/>
                </a:cubicBezTo>
                <a:cubicBezTo>
                  <a:pt x="62865" y="80237"/>
                  <a:pt x="61095" y="80980"/>
                  <a:pt x="61095" y="82422"/>
                </a:cubicBezTo>
                <a:cubicBezTo>
                  <a:pt x="61095" y="83340"/>
                  <a:pt x="61838" y="84061"/>
                  <a:pt x="62734" y="84061"/>
                </a:cubicBezTo>
                <a:close/>
                <a:moveTo>
                  <a:pt x="57927" y="83974"/>
                </a:moveTo>
                <a:cubicBezTo>
                  <a:pt x="59281" y="83974"/>
                  <a:pt x="59981" y="82313"/>
                  <a:pt x="59019" y="81330"/>
                </a:cubicBezTo>
                <a:cubicBezTo>
                  <a:pt x="58036" y="80368"/>
                  <a:pt x="56375" y="81046"/>
                  <a:pt x="56375" y="82422"/>
                </a:cubicBezTo>
                <a:cubicBezTo>
                  <a:pt x="56375" y="83275"/>
                  <a:pt x="57074" y="83974"/>
                  <a:pt x="57927" y="83974"/>
                </a:cubicBezTo>
                <a:close/>
                <a:moveTo>
                  <a:pt x="53098" y="83843"/>
                </a:moveTo>
                <a:cubicBezTo>
                  <a:pt x="54365" y="83843"/>
                  <a:pt x="54999" y="82313"/>
                  <a:pt x="54103" y="81417"/>
                </a:cubicBezTo>
                <a:cubicBezTo>
                  <a:pt x="53207" y="80521"/>
                  <a:pt x="51677" y="81155"/>
                  <a:pt x="51677" y="82422"/>
                </a:cubicBezTo>
                <a:cubicBezTo>
                  <a:pt x="51677" y="83209"/>
                  <a:pt x="52311" y="83843"/>
                  <a:pt x="53098" y="83843"/>
                </a:cubicBezTo>
                <a:close/>
                <a:moveTo>
                  <a:pt x="48268" y="83755"/>
                </a:moveTo>
                <a:cubicBezTo>
                  <a:pt x="49427" y="83755"/>
                  <a:pt x="49995" y="82357"/>
                  <a:pt x="49186" y="81527"/>
                </a:cubicBezTo>
                <a:cubicBezTo>
                  <a:pt x="48378" y="80718"/>
                  <a:pt x="46979" y="81286"/>
                  <a:pt x="46979" y="82444"/>
                </a:cubicBezTo>
                <a:cubicBezTo>
                  <a:pt x="46979" y="83165"/>
                  <a:pt x="47547" y="83755"/>
                  <a:pt x="48268" y="83755"/>
                </a:cubicBezTo>
                <a:close/>
                <a:moveTo>
                  <a:pt x="43439" y="83624"/>
                </a:moveTo>
                <a:cubicBezTo>
                  <a:pt x="44488" y="83624"/>
                  <a:pt x="45013" y="82357"/>
                  <a:pt x="44270" y="81614"/>
                </a:cubicBezTo>
                <a:cubicBezTo>
                  <a:pt x="43527" y="80871"/>
                  <a:pt x="42260" y="81395"/>
                  <a:pt x="42260" y="82444"/>
                </a:cubicBezTo>
                <a:cubicBezTo>
                  <a:pt x="42260" y="83100"/>
                  <a:pt x="42784" y="83624"/>
                  <a:pt x="43439" y="83624"/>
                </a:cubicBezTo>
                <a:close/>
                <a:moveTo>
                  <a:pt x="38610" y="83471"/>
                </a:moveTo>
                <a:cubicBezTo>
                  <a:pt x="39528" y="83471"/>
                  <a:pt x="39987" y="82357"/>
                  <a:pt x="39353" y="81723"/>
                </a:cubicBezTo>
                <a:cubicBezTo>
                  <a:pt x="38698" y="81068"/>
                  <a:pt x="37583" y="81527"/>
                  <a:pt x="37583" y="82444"/>
                </a:cubicBezTo>
                <a:cubicBezTo>
                  <a:pt x="37583" y="83012"/>
                  <a:pt x="38042" y="83471"/>
                  <a:pt x="38610" y="83471"/>
                </a:cubicBezTo>
                <a:close/>
                <a:moveTo>
                  <a:pt x="33803" y="83362"/>
                </a:moveTo>
                <a:cubicBezTo>
                  <a:pt x="34612" y="83362"/>
                  <a:pt x="35005" y="82379"/>
                  <a:pt x="34437" y="81811"/>
                </a:cubicBezTo>
                <a:cubicBezTo>
                  <a:pt x="33869" y="81221"/>
                  <a:pt x="32886" y="81636"/>
                  <a:pt x="32886" y="82444"/>
                </a:cubicBezTo>
                <a:cubicBezTo>
                  <a:pt x="32886" y="82947"/>
                  <a:pt x="33301" y="83362"/>
                  <a:pt x="33803" y="83362"/>
                </a:cubicBezTo>
                <a:close/>
                <a:moveTo>
                  <a:pt x="28974" y="83209"/>
                </a:moveTo>
                <a:cubicBezTo>
                  <a:pt x="29652" y="83209"/>
                  <a:pt x="30001" y="82357"/>
                  <a:pt x="29520" y="81876"/>
                </a:cubicBezTo>
                <a:cubicBezTo>
                  <a:pt x="29018" y="81395"/>
                  <a:pt x="28188" y="81723"/>
                  <a:pt x="28188" y="82422"/>
                </a:cubicBezTo>
                <a:cubicBezTo>
                  <a:pt x="28188" y="82859"/>
                  <a:pt x="28537" y="83209"/>
                  <a:pt x="28974" y="83209"/>
                </a:cubicBezTo>
                <a:close/>
                <a:moveTo>
                  <a:pt x="24145" y="83056"/>
                </a:moveTo>
                <a:cubicBezTo>
                  <a:pt x="24691" y="83056"/>
                  <a:pt x="24976" y="82379"/>
                  <a:pt x="24582" y="81985"/>
                </a:cubicBezTo>
                <a:cubicBezTo>
                  <a:pt x="24189" y="81592"/>
                  <a:pt x="23511" y="81876"/>
                  <a:pt x="23511" y="82422"/>
                </a:cubicBezTo>
                <a:cubicBezTo>
                  <a:pt x="23511" y="82772"/>
                  <a:pt x="23796" y="83056"/>
                  <a:pt x="24145" y="83056"/>
                </a:cubicBezTo>
                <a:close/>
                <a:moveTo>
                  <a:pt x="19316" y="82925"/>
                </a:moveTo>
                <a:cubicBezTo>
                  <a:pt x="19753" y="82925"/>
                  <a:pt x="19972" y="82401"/>
                  <a:pt x="19666" y="82095"/>
                </a:cubicBezTo>
                <a:cubicBezTo>
                  <a:pt x="19360" y="81767"/>
                  <a:pt x="18814" y="81985"/>
                  <a:pt x="18814" y="82444"/>
                </a:cubicBezTo>
                <a:cubicBezTo>
                  <a:pt x="18814" y="82707"/>
                  <a:pt x="19032" y="82925"/>
                  <a:pt x="19316" y="82925"/>
                </a:cubicBezTo>
                <a:close/>
                <a:moveTo>
                  <a:pt x="14487" y="82794"/>
                </a:moveTo>
                <a:cubicBezTo>
                  <a:pt x="14815" y="82794"/>
                  <a:pt x="14968" y="82401"/>
                  <a:pt x="14749" y="82182"/>
                </a:cubicBezTo>
                <a:cubicBezTo>
                  <a:pt x="14509" y="81942"/>
                  <a:pt x="14137" y="82117"/>
                  <a:pt x="14137" y="82444"/>
                </a:cubicBezTo>
                <a:cubicBezTo>
                  <a:pt x="14116" y="82641"/>
                  <a:pt x="14290" y="82794"/>
                  <a:pt x="14487" y="82794"/>
                </a:cubicBezTo>
                <a:close/>
                <a:moveTo>
                  <a:pt x="9658" y="82663"/>
                </a:moveTo>
                <a:cubicBezTo>
                  <a:pt x="9855" y="82663"/>
                  <a:pt x="9964" y="82422"/>
                  <a:pt x="9833" y="82269"/>
                </a:cubicBezTo>
                <a:cubicBezTo>
                  <a:pt x="9680" y="82117"/>
                  <a:pt x="9440" y="82226"/>
                  <a:pt x="9440" y="82422"/>
                </a:cubicBezTo>
                <a:cubicBezTo>
                  <a:pt x="9440" y="82554"/>
                  <a:pt x="9527" y="82663"/>
                  <a:pt x="9658" y="82663"/>
                </a:cubicBezTo>
                <a:close/>
                <a:moveTo>
                  <a:pt x="4829" y="82510"/>
                </a:moveTo>
                <a:cubicBezTo>
                  <a:pt x="4873" y="82510"/>
                  <a:pt x="4916" y="82466"/>
                  <a:pt x="4916" y="82422"/>
                </a:cubicBezTo>
                <a:cubicBezTo>
                  <a:pt x="4916" y="82379"/>
                  <a:pt x="4873" y="82357"/>
                  <a:pt x="4829" y="82335"/>
                </a:cubicBezTo>
                <a:cubicBezTo>
                  <a:pt x="4785" y="82357"/>
                  <a:pt x="4763" y="82379"/>
                  <a:pt x="4763" y="82422"/>
                </a:cubicBezTo>
                <a:cubicBezTo>
                  <a:pt x="4763" y="82466"/>
                  <a:pt x="4785" y="82510"/>
                  <a:pt x="4829" y="82510"/>
                </a:cubicBezTo>
                <a:close/>
                <a:moveTo>
                  <a:pt x="154442" y="77615"/>
                </a:moveTo>
                <a:cubicBezTo>
                  <a:pt x="154442" y="77615"/>
                  <a:pt x="154442" y="77593"/>
                  <a:pt x="154442" y="77593"/>
                </a:cubicBezTo>
                <a:close/>
                <a:moveTo>
                  <a:pt x="149613" y="77725"/>
                </a:moveTo>
                <a:cubicBezTo>
                  <a:pt x="149787" y="77725"/>
                  <a:pt x="149482" y="77419"/>
                  <a:pt x="149482" y="77593"/>
                </a:cubicBezTo>
                <a:cubicBezTo>
                  <a:pt x="149482" y="77659"/>
                  <a:pt x="149547" y="77725"/>
                  <a:pt x="149613" y="77725"/>
                </a:cubicBezTo>
                <a:close/>
                <a:moveTo>
                  <a:pt x="144784" y="77856"/>
                </a:moveTo>
                <a:cubicBezTo>
                  <a:pt x="145002" y="77856"/>
                  <a:pt x="145111" y="77572"/>
                  <a:pt x="144958" y="77419"/>
                </a:cubicBezTo>
                <a:cubicBezTo>
                  <a:pt x="144805" y="77266"/>
                  <a:pt x="144521" y="77375"/>
                  <a:pt x="144521" y="77593"/>
                </a:cubicBezTo>
                <a:cubicBezTo>
                  <a:pt x="144521" y="77746"/>
                  <a:pt x="144631" y="77856"/>
                  <a:pt x="144784" y="77856"/>
                </a:cubicBezTo>
                <a:close/>
                <a:moveTo>
                  <a:pt x="139955" y="78009"/>
                </a:moveTo>
                <a:cubicBezTo>
                  <a:pt x="140304" y="78009"/>
                  <a:pt x="140501" y="77572"/>
                  <a:pt x="140239" y="77309"/>
                </a:cubicBezTo>
                <a:cubicBezTo>
                  <a:pt x="139976" y="77069"/>
                  <a:pt x="139561" y="77244"/>
                  <a:pt x="139561" y="77593"/>
                </a:cubicBezTo>
                <a:cubicBezTo>
                  <a:pt x="139561" y="77834"/>
                  <a:pt x="139736" y="78009"/>
                  <a:pt x="139955" y="78009"/>
                </a:cubicBezTo>
                <a:close/>
                <a:moveTo>
                  <a:pt x="135126" y="78140"/>
                </a:moveTo>
                <a:cubicBezTo>
                  <a:pt x="135628" y="78140"/>
                  <a:pt x="135868" y="77550"/>
                  <a:pt x="135519" y="77200"/>
                </a:cubicBezTo>
                <a:cubicBezTo>
                  <a:pt x="135169" y="76850"/>
                  <a:pt x="134579" y="77113"/>
                  <a:pt x="134579" y="77593"/>
                </a:cubicBezTo>
                <a:cubicBezTo>
                  <a:pt x="134579" y="77899"/>
                  <a:pt x="134820" y="78140"/>
                  <a:pt x="135126" y="78140"/>
                </a:cubicBezTo>
                <a:close/>
                <a:moveTo>
                  <a:pt x="130297" y="78271"/>
                </a:moveTo>
                <a:cubicBezTo>
                  <a:pt x="130908" y="78271"/>
                  <a:pt x="131192" y="77550"/>
                  <a:pt x="130777" y="77135"/>
                </a:cubicBezTo>
                <a:cubicBezTo>
                  <a:pt x="130362" y="76698"/>
                  <a:pt x="129641" y="77003"/>
                  <a:pt x="129641" y="77593"/>
                </a:cubicBezTo>
                <a:cubicBezTo>
                  <a:pt x="129641" y="77965"/>
                  <a:pt x="129925" y="78271"/>
                  <a:pt x="130297" y="78271"/>
                </a:cubicBezTo>
                <a:close/>
                <a:moveTo>
                  <a:pt x="125489" y="78424"/>
                </a:moveTo>
                <a:cubicBezTo>
                  <a:pt x="126210" y="78424"/>
                  <a:pt x="126582" y="77528"/>
                  <a:pt x="126057" y="77025"/>
                </a:cubicBezTo>
                <a:cubicBezTo>
                  <a:pt x="125533" y="76501"/>
                  <a:pt x="124659" y="76872"/>
                  <a:pt x="124659" y="77593"/>
                </a:cubicBezTo>
                <a:cubicBezTo>
                  <a:pt x="124659" y="78052"/>
                  <a:pt x="125030" y="78424"/>
                  <a:pt x="125489" y="78424"/>
                </a:cubicBezTo>
                <a:close/>
                <a:moveTo>
                  <a:pt x="120660" y="78555"/>
                </a:moveTo>
                <a:cubicBezTo>
                  <a:pt x="121491" y="78555"/>
                  <a:pt x="121928" y="77528"/>
                  <a:pt x="121338" y="76938"/>
                </a:cubicBezTo>
                <a:cubicBezTo>
                  <a:pt x="120726" y="76326"/>
                  <a:pt x="119699" y="76763"/>
                  <a:pt x="119699" y="77593"/>
                </a:cubicBezTo>
                <a:cubicBezTo>
                  <a:pt x="119699" y="78118"/>
                  <a:pt x="120136" y="78555"/>
                  <a:pt x="120660" y="78555"/>
                </a:cubicBezTo>
                <a:close/>
                <a:moveTo>
                  <a:pt x="115831" y="78686"/>
                </a:moveTo>
                <a:cubicBezTo>
                  <a:pt x="116793" y="78686"/>
                  <a:pt x="117295" y="77506"/>
                  <a:pt x="116596" y="76829"/>
                </a:cubicBezTo>
                <a:cubicBezTo>
                  <a:pt x="115919" y="76129"/>
                  <a:pt x="114739" y="76610"/>
                  <a:pt x="114739" y="77593"/>
                </a:cubicBezTo>
                <a:cubicBezTo>
                  <a:pt x="114739" y="78205"/>
                  <a:pt x="115219" y="78686"/>
                  <a:pt x="115831" y="78686"/>
                </a:cubicBezTo>
                <a:close/>
                <a:moveTo>
                  <a:pt x="111002" y="78839"/>
                </a:moveTo>
                <a:cubicBezTo>
                  <a:pt x="112095" y="78839"/>
                  <a:pt x="112641" y="77506"/>
                  <a:pt x="111876" y="76719"/>
                </a:cubicBezTo>
                <a:cubicBezTo>
                  <a:pt x="111090" y="75955"/>
                  <a:pt x="109779" y="76501"/>
                  <a:pt x="109779" y="77593"/>
                </a:cubicBezTo>
                <a:cubicBezTo>
                  <a:pt x="109779" y="78271"/>
                  <a:pt x="110325" y="78839"/>
                  <a:pt x="111002" y="78839"/>
                </a:cubicBezTo>
                <a:close/>
                <a:moveTo>
                  <a:pt x="106173" y="78970"/>
                </a:moveTo>
                <a:cubicBezTo>
                  <a:pt x="107397" y="78970"/>
                  <a:pt x="108009" y="77484"/>
                  <a:pt x="107135" y="76632"/>
                </a:cubicBezTo>
                <a:cubicBezTo>
                  <a:pt x="106282" y="75780"/>
                  <a:pt x="104818" y="76392"/>
                  <a:pt x="104818" y="77593"/>
                </a:cubicBezTo>
                <a:cubicBezTo>
                  <a:pt x="104818" y="78358"/>
                  <a:pt x="105430" y="78970"/>
                  <a:pt x="106173" y="78970"/>
                </a:cubicBezTo>
                <a:close/>
                <a:moveTo>
                  <a:pt x="101344" y="79101"/>
                </a:moveTo>
                <a:cubicBezTo>
                  <a:pt x="102677" y="79101"/>
                  <a:pt x="103354" y="77484"/>
                  <a:pt x="102415" y="76545"/>
                </a:cubicBezTo>
                <a:cubicBezTo>
                  <a:pt x="101475" y="75583"/>
                  <a:pt x="99858" y="76260"/>
                  <a:pt x="99858" y="77593"/>
                </a:cubicBezTo>
                <a:cubicBezTo>
                  <a:pt x="99858" y="78424"/>
                  <a:pt x="100514" y="79101"/>
                  <a:pt x="101344" y="79101"/>
                </a:cubicBezTo>
                <a:close/>
                <a:moveTo>
                  <a:pt x="96537" y="79210"/>
                </a:moveTo>
                <a:cubicBezTo>
                  <a:pt x="97979" y="79210"/>
                  <a:pt x="98700" y="77484"/>
                  <a:pt x="97673" y="76457"/>
                </a:cubicBezTo>
                <a:cubicBezTo>
                  <a:pt x="96646" y="75430"/>
                  <a:pt x="94898" y="76151"/>
                  <a:pt x="94898" y="77593"/>
                </a:cubicBezTo>
                <a:cubicBezTo>
                  <a:pt x="94898" y="78489"/>
                  <a:pt x="95641" y="79210"/>
                  <a:pt x="96537" y="79210"/>
                </a:cubicBezTo>
                <a:close/>
                <a:moveTo>
                  <a:pt x="91708" y="79341"/>
                </a:moveTo>
                <a:cubicBezTo>
                  <a:pt x="93259" y="79341"/>
                  <a:pt x="94024" y="77462"/>
                  <a:pt x="92932" y="76370"/>
                </a:cubicBezTo>
                <a:cubicBezTo>
                  <a:pt x="91839" y="75277"/>
                  <a:pt x="89960" y="76042"/>
                  <a:pt x="89960" y="77593"/>
                </a:cubicBezTo>
                <a:cubicBezTo>
                  <a:pt x="89960" y="78555"/>
                  <a:pt x="90747" y="79341"/>
                  <a:pt x="91708" y="79341"/>
                </a:cubicBezTo>
                <a:close/>
                <a:moveTo>
                  <a:pt x="86879" y="79451"/>
                </a:moveTo>
                <a:cubicBezTo>
                  <a:pt x="88540" y="79451"/>
                  <a:pt x="89370" y="77462"/>
                  <a:pt x="88190" y="76282"/>
                </a:cubicBezTo>
                <a:cubicBezTo>
                  <a:pt x="87010" y="75102"/>
                  <a:pt x="85022" y="75933"/>
                  <a:pt x="85022" y="77593"/>
                </a:cubicBezTo>
                <a:cubicBezTo>
                  <a:pt x="85022" y="78620"/>
                  <a:pt x="85852" y="79451"/>
                  <a:pt x="86879" y="79451"/>
                </a:cubicBezTo>
                <a:close/>
                <a:moveTo>
                  <a:pt x="82050" y="79538"/>
                </a:moveTo>
                <a:cubicBezTo>
                  <a:pt x="83776" y="79538"/>
                  <a:pt x="84650" y="77440"/>
                  <a:pt x="83426" y="76217"/>
                </a:cubicBezTo>
                <a:cubicBezTo>
                  <a:pt x="82203" y="75015"/>
                  <a:pt x="80105" y="75867"/>
                  <a:pt x="80105" y="77593"/>
                </a:cubicBezTo>
                <a:cubicBezTo>
                  <a:pt x="80105" y="78664"/>
                  <a:pt x="80979" y="79538"/>
                  <a:pt x="82050" y="79538"/>
                </a:cubicBezTo>
                <a:close/>
                <a:moveTo>
                  <a:pt x="77221" y="79560"/>
                </a:moveTo>
                <a:cubicBezTo>
                  <a:pt x="78969" y="79560"/>
                  <a:pt x="79843" y="77440"/>
                  <a:pt x="78619" y="76217"/>
                </a:cubicBezTo>
                <a:cubicBezTo>
                  <a:pt x="77374" y="74971"/>
                  <a:pt x="75254" y="75845"/>
                  <a:pt x="75254" y="77593"/>
                </a:cubicBezTo>
                <a:cubicBezTo>
                  <a:pt x="75254" y="78686"/>
                  <a:pt x="76128" y="79560"/>
                  <a:pt x="77221" y="79560"/>
                </a:cubicBezTo>
                <a:close/>
                <a:moveTo>
                  <a:pt x="72392" y="79538"/>
                </a:moveTo>
                <a:cubicBezTo>
                  <a:pt x="74118" y="79538"/>
                  <a:pt x="74992" y="77440"/>
                  <a:pt x="73768" y="76217"/>
                </a:cubicBezTo>
                <a:cubicBezTo>
                  <a:pt x="72545" y="75015"/>
                  <a:pt x="70447" y="75867"/>
                  <a:pt x="70447" y="77593"/>
                </a:cubicBezTo>
                <a:cubicBezTo>
                  <a:pt x="70447" y="78664"/>
                  <a:pt x="71321" y="79538"/>
                  <a:pt x="72392" y="79538"/>
                </a:cubicBezTo>
                <a:close/>
                <a:moveTo>
                  <a:pt x="67563" y="79451"/>
                </a:moveTo>
                <a:cubicBezTo>
                  <a:pt x="69223" y="79451"/>
                  <a:pt x="70032" y="77462"/>
                  <a:pt x="68874" y="76304"/>
                </a:cubicBezTo>
                <a:cubicBezTo>
                  <a:pt x="67716" y="75124"/>
                  <a:pt x="65727" y="75955"/>
                  <a:pt x="65727" y="77593"/>
                </a:cubicBezTo>
                <a:cubicBezTo>
                  <a:pt x="65727" y="78620"/>
                  <a:pt x="66558" y="79451"/>
                  <a:pt x="67563" y="79451"/>
                </a:cubicBezTo>
                <a:close/>
                <a:moveTo>
                  <a:pt x="62734" y="79341"/>
                </a:moveTo>
                <a:cubicBezTo>
                  <a:pt x="64285" y="79341"/>
                  <a:pt x="65072" y="77462"/>
                  <a:pt x="63979" y="76370"/>
                </a:cubicBezTo>
                <a:cubicBezTo>
                  <a:pt x="62887" y="75277"/>
                  <a:pt x="61008" y="76042"/>
                  <a:pt x="61008" y="77593"/>
                </a:cubicBezTo>
                <a:cubicBezTo>
                  <a:pt x="61008" y="78555"/>
                  <a:pt x="61794" y="79341"/>
                  <a:pt x="62734" y="79341"/>
                </a:cubicBezTo>
                <a:close/>
                <a:moveTo>
                  <a:pt x="57927" y="79210"/>
                </a:moveTo>
                <a:cubicBezTo>
                  <a:pt x="59369" y="79210"/>
                  <a:pt x="60090" y="77484"/>
                  <a:pt x="59063" y="76457"/>
                </a:cubicBezTo>
                <a:cubicBezTo>
                  <a:pt x="58058" y="75430"/>
                  <a:pt x="56310" y="76151"/>
                  <a:pt x="56310" y="77593"/>
                </a:cubicBezTo>
                <a:cubicBezTo>
                  <a:pt x="56310" y="78489"/>
                  <a:pt x="57031" y="79210"/>
                  <a:pt x="57927" y="79210"/>
                </a:cubicBezTo>
                <a:close/>
                <a:moveTo>
                  <a:pt x="53098" y="79101"/>
                </a:moveTo>
                <a:cubicBezTo>
                  <a:pt x="54409" y="79101"/>
                  <a:pt x="55086" y="77506"/>
                  <a:pt x="54146" y="76566"/>
                </a:cubicBezTo>
                <a:cubicBezTo>
                  <a:pt x="53207" y="75627"/>
                  <a:pt x="51612" y="76304"/>
                  <a:pt x="51612" y="77615"/>
                </a:cubicBezTo>
                <a:cubicBezTo>
                  <a:pt x="51612" y="78446"/>
                  <a:pt x="52267" y="79101"/>
                  <a:pt x="53098" y="79101"/>
                </a:cubicBezTo>
                <a:close/>
                <a:moveTo>
                  <a:pt x="48268" y="78970"/>
                </a:moveTo>
                <a:cubicBezTo>
                  <a:pt x="49470" y="78948"/>
                  <a:pt x="50060" y="77506"/>
                  <a:pt x="49208" y="76654"/>
                </a:cubicBezTo>
                <a:cubicBezTo>
                  <a:pt x="48356" y="75823"/>
                  <a:pt x="46914" y="76413"/>
                  <a:pt x="46914" y="77615"/>
                </a:cubicBezTo>
                <a:cubicBezTo>
                  <a:pt x="46914" y="78358"/>
                  <a:pt x="47504" y="78970"/>
                  <a:pt x="48268" y="78970"/>
                </a:cubicBezTo>
                <a:close/>
                <a:moveTo>
                  <a:pt x="43439" y="78839"/>
                </a:moveTo>
                <a:cubicBezTo>
                  <a:pt x="44532" y="78839"/>
                  <a:pt x="45078" y="77528"/>
                  <a:pt x="44313" y="76763"/>
                </a:cubicBezTo>
                <a:cubicBezTo>
                  <a:pt x="43549" y="75976"/>
                  <a:pt x="42238" y="76523"/>
                  <a:pt x="42238" y="77615"/>
                </a:cubicBezTo>
                <a:cubicBezTo>
                  <a:pt x="42216" y="78293"/>
                  <a:pt x="42762" y="78839"/>
                  <a:pt x="43439" y="78839"/>
                </a:cubicBezTo>
                <a:close/>
                <a:moveTo>
                  <a:pt x="38610" y="78708"/>
                </a:moveTo>
                <a:cubicBezTo>
                  <a:pt x="39594" y="78708"/>
                  <a:pt x="40074" y="77528"/>
                  <a:pt x="39397" y="76829"/>
                </a:cubicBezTo>
                <a:cubicBezTo>
                  <a:pt x="38698" y="76151"/>
                  <a:pt x="37518" y="76632"/>
                  <a:pt x="37518" y="77615"/>
                </a:cubicBezTo>
                <a:cubicBezTo>
                  <a:pt x="37518" y="78205"/>
                  <a:pt x="38020" y="78708"/>
                  <a:pt x="38610" y="78708"/>
                </a:cubicBezTo>
                <a:close/>
                <a:moveTo>
                  <a:pt x="33803" y="78555"/>
                </a:moveTo>
                <a:cubicBezTo>
                  <a:pt x="34634" y="78555"/>
                  <a:pt x="35049" y="77550"/>
                  <a:pt x="34459" y="76960"/>
                </a:cubicBezTo>
                <a:cubicBezTo>
                  <a:pt x="33869" y="76370"/>
                  <a:pt x="32864" y="76785"/>
                  <a:pt x="32864" y="77615"/>
                </a:cubicBezTo>
                <a:cubicBezTo>
                  <a:pt x="32864" y="78140"/>
                  <a:pt x="33279" y="78555"/>
                  <a:pt x="33803" y="78555"/>
                </a:cubicBezTo>
                <a:close/>
                <a:moveTo>
                  <a:pt x="28974" y="78424"/>
                </a:moveTo>
                <a:cubicBezTo>
                  <a:pt x="29673" y="78424"/>
                  <a:pt x="30045" y="77550"/>
                  <a:pt x="29542" y="77047"/>
                </a:cubicBezTo>
                <a:cubicBezTo>
                  <a:pt x="29018" y="76545"/>
                  <a:pt x="28166" y="76916"/>
                  <a:pt x="28166" y="77615"/>
                </a:cubicBezTo>
                <a:cubicBezTo>
                  <a:pt x="28166" y="78074"/>
                  <a:pt x="28515" y="78424"/>
                  <a:pt x="28974" y="78424"/>
                </a:cubicBezTo>
                <a:close/>
                <a:moveTo>
                  <a:pt x="24145" y="78293"/>
                </a:moveTo>
                <a:cubicBezTo>
                  <a:pt x="24735" y="78293"/>
                  <a:pt x="25041" y="77572"/>
                  <a:pt x="24604" y="77135"/>
                </a:cubicBezTo>
                <a:cubicBezTo>
                  <a:pt x="24189" y="76719"/>
                  <a:pt x="23468" y="77025"/>
                  <a:pt x="23468" y="77615"/>
                </a:cubicBezTo>
                <a:cubicBezTo>
                  <a:pt x="23468" y="77987"/>
                  <a:pt x="23774" y="78293"/>
                  <a:pt x="24145" y="78293"/>
                </a:cubicBezTo>
                <a:close/>
                <a:moveTo>
                  <a:pt x="19316" y="78140"/>
                </a:moveTo>
                <a:cubicBezTo>
                  <a:pt x="19775" y="78140"/>
                  <a:pt x="20015" y="77572"/>
                  <a:pt x="19688" y="77244"/>
                </a:cubicBezTo>
                <a:cubicBezTo>
                  <a:pt x="19360" y="76916"/>
                  <a:pt x="18792" y="77156"/>
                  <a:pt x="18792" y="77615"/>
                </a:cubicBezTo>
                <a:cubicBezTo>
                  <a:pt x="18792" y="77899"/>
                  <a:pt x="19032" y="78140"/>
                  <a:pt x="19316" y="78140"/>
                </a:cubicBezTo>
                <a:close/>
                <a:moveTo>
                  <a:pt x="14487" y="78009"/>
                </a:moveTo>
                <a:cubicBezTo>
                  <a:pt x="14837" y="78009"/>
                  <a:pt x="14990" y="77593"/>
                  <a:pt x="14749" y="77353"/>
                </a:cubicBezTo>
                <a:cubicBezTo>
                  <a:pt x="14509" y="77113"/>
                  <a:pt x="14116" y="77266"/>
                  <a:pt x="14094" y="77615"/>
                </a:cubicBezTo>
                <a:cubicBezTo>
                  <a:pt x="14094" y="77834"/>
                  <a:pt x="14269" y="78009"/>
                  <a:pt x="14487" y="78009"/>
                </a:cubicBezTo>
                <a:close/>
                <a:moveTo>
                  <a:pt x="9658" y="77856"/>
                </a:moveTo>
                <a:cubicBezTo>
                  <a:pt x="9877" y="77856"/>
                  <a:pt x="9986" y="77615"/>
                  <a:pt x="9833" y="77462"/>
                </a:cubicBezTo>
                <a:cubicBezTo>
                  <a:pt x="9680" y="77309"/>
                  <a:pt x="9418" y="77419"/>
                  <a:pt x="9418" y="77615"/>
                </a:cubicBezTo>
                <a:cubicBezTo>
                  <a:pt x="9418" y="77746"/>
                  <a:pt x="9527" y="77856"/>
                  <a:pt x="9658" y="77856"/>
                </a:cubicBezTo>
                <a:close/>
                <a:moveTo>
                  <a:pt x="4829" y="77725"/>
                </a:moveTo>
                <a:cubicBezTo>
                  <a:pt x="4895" y="77725"/>
                  <a:pt x="4938" y="77681"/>
                  <a:pt x="4938" y="77615"/>
                </a:cubicBezTo>
                <a:cubicBezTo>
                  <a:pt x="4938" y="77484"/>
                  <a:pt x="4742" y="77484"/>
                  <a:pt x="4742" y="77615"/>
                </a:cubicBezTo>
                <a:cubicBezTo>
                  <a:pt x="4720" y="77681"/>
                  <a:pt x="4785" y="77725"/>
                  <a:pt x="4829" y="77725"/>
                </a:cubicBezTo>
                <a:close/>
                <a:moveTo>
                  <a:pt x="154442" y="72808"/>
                </a:moveTo>
                <a:lnTo>
                  <a:pt x="154442" y="72808"/>
                </a:lnTo>
                <a:cubicBezTo>
                  <a:pt x="154442" y="72808"/>
                  <a:pt x="154442" y="72808"/>
                  <a:pt x="154442" y="72808"/>
                </a:cubicBezTo>
                <a:close/>
                <a:moveTo>
                  <a:pt x="149613" y="72939"/>
                </a:moveTo>
                <a:cubicBezTo>
                  <a:pt x="149831" y="72939"/>
                  <a:pt x="149460" y="72590"/>
                  <a:pt x="149482" y="72808"/>
                </a:cubicBezTo>
                <a:cubicBezTo>
                  <a:pt x="149482" y="72874"/>
                  <a:pt x="149525" y="72939"/>
                  <a:pt x="149613" y="72939"/>
                </a:cubicBezTo>
                <a:close/>
                <a:moveTo>
                  <a:pt x="144784" y="73070"/>
                </a:moveTo>
                <a:cubicBezTo>
                  <a:pt x="144937" y="73070"/>
                  <a:pt x="145046" y="72939"/>
                  <a:pt x="145046" y="72786"/>
                </a:cubicBezTo>
                <a:cubicBezTo>
                  <a:pt x="145046" y="72437"/>
                  <a:pt x="144500" y="72437"/>
                  <a:pt x="144500" y="72786"/>
                </a:cubicBezTo>
                <a:cubicBezTo>
                  <a:pt x="144500" y="72939"/>
                  <a:pt x="144631" y="73070"/>
                  <a:pt x="144784" y="73070"/>
                </a:cubicBezTo>
                <a:close/>
                <a:moveTo>
                  <a:pt x="139955" y="73223"/>
                </a:moveTo>
                <a:cubicBezTo>
                  <a:pt x="140326" y="73223"/>
                  <a:pt x="140501" y="72764"/>
                  <a:pt x="140239" y="72502"/>
                </a:cubicBezTo>
                <a:cubicBezTo>
                  <a:pt x="139976" y="72240"/>
                  <a:pt x="139539" y="72437"/>
                  <a:pt x="139539" y="72808"/>
                </a:cubicBezTo>
                <a:cubicBezTo>
                  <a:pt x="139539" y="73027"/>
                  <a:pt x="139736" y="73223"/>
                  <a:pt x="139955" y="73223"/>
                </a:cubicBezTo>
                <a:close/>
                <a:moveTo>
                  <a:pt x="135126" y="73354"/>
                </a:moveTo>
                <a:cubicBezTo>
                  <a:pt x="135628" y="73354"/>
                  <a:pt x="135868" y="72764"/>
                  <a:pt x="135519" y="72415"/>
                </a:cubicBezTo>
                <a:cubicBezTo>
                  <a:pt x="135169" y="72065"/>
                  <a:pt x="134579" y="72305"/>
                  <a:pt x="134579" y="72808"/>
                </a:cubicBezTo>
                <a:cubicBezTo>
                  <a:pt x="134579" y="73114"/>
                  <a:pt x="134820" y="73354"/>
                  <a:pt x="135126" y="73354"/>
                </a:cubicBezTo>
                <a:close/>
                <a:moveTo>
                  <a:pt x="130297" y="73507"/>
                </a:moveTo>
                <a:cubicBezTo>
                  <a:pt x="130930" y="73485"/>
                  <a:pt x="131236" y="72742"/>
                  <a:pt x="130799" y="72305"/>
                </a:cubicBezTo>
                <a:cubicBezTo>
                  <a:pt x="130362" y="71868"/>
                  <a:pt x="129597" y="72174"/>
                  <a:pt x="129619" y="72808"/>
                </a:cubicBezTo>
                <a:cubicBezTo>
                  <a:pt x="129619" y="73180"/>
                  <a:pt x="129925" y="73507"/>
                  <a:pt x="130297" y="73507"/>
                </a:cubicBezTo>
                <a:close/>
                <a:moveTo>
                  <a:pt x="125489" y="73638"/>
                </a:moveTo>
                <a:cubicBezTo>
                  <a:pt x="126232" y="73638"/>
                  <a:pt x="126604" y="72721"/>
                  <a:pt x="126079" y="72196"/>
                </a:cubicBezTo>
                <a:cubicBezTo>
                  <a:pt x="125533" y="71672"/>
                  <a:pt x="124637" y="72043"/>
                  <a:pt x="124637" y="72808"/>
                </a:cubicBezTo>
                <a:cubicBezTo>
                  <a:pt x="124637" y="73267"/>
                  <a:pt x="125009" y="73638"/>
                  <a:pt x="125489" y="73638"/>
                </a:cubicBezTo>
                <a:close/>
                <a:moveTo>
                  <a:pt x="120660" y="73769"/>
                </a:moveTo>
                <a:cubicBezTo>
                  <a:pt x="121534" y="73769"/>
                  <a:pt x="121950" y="72721"/>
                  <a:pt x="121338" y="72109"/>
                </a:cubicBezTo>
                <a:cubicBezTo>
                  <a:pt x="120726" y="71497"/>
                  <a:pt x="119677" y="71934"/>
                  <a:pt x="119677" y="72808"/>
                </a:cubicBezTo>
                <a:cubicBezTo>
                  <a:pt x="119677" y="73332"/>
                  <a:pt x="120114" y="73769"/>
                  <a:pt x="120660" y="73769"/>
                </a:cubicBezTo>
                <a:close/>
                <a:moveTo>
                  <a:pt x="115831" y="73901"/>
                </a:moveTo>
                <a:cubicBezTo>
                  <a:pt x="116815" y="73901"/>
                  <a:pt x="117317" y="72721"/>
                  <a:pt x="116618" y="72000"/>
                </a:cubicBezTo>
                <a:cubicBezTo>
                  <a:pt x="115919" y="71300"/>
                  <a:pt x="114717" y="71803"/>
                  <a:pt x="114717" y="72808"/>
                </a:cubicBezTo>
                <a:cubicBezTo>
                  <a:pt x="114717" y="73420"/>
                  <a:pt x="115219" y="73901"/>
                  <a:pt x="115831" y="73901"/>
                </a:cubicBezTo>
                <a:close/>
                <a:moveTo>
                  <a:pt x="111002" y="74054"/>
                </a:moveTo>
                <a:cubicBezTo>
                  <a:pt x="112117" y="74054"/>
                  <a:pt x="112685" y="72699"/>
                  <a:pt x="111898" y="71912"/>
                </a:cubicBezTo>
                <a:cubicBezTo>
                  <a:pt x="111090" y="71104"/>
                  <a:pt x="109735" y="71672"/>
                  <a:pt x="109735" y="72808"/>
                </a:cubicBezTo>
                <a:cubicBezTo>
                  <a:pt x="109735" y="73485"/>
                  <a:pt x="110303" y="74054"/>
                  <a:pt x="111002" y="74054"/>
                </a:cubicBezTo>
                <a:close/>
                <a:moveTo>
                  <a:pt x="106173" y="74185"/>
                </a:moveTo>
                <a:cubicBezTo>
                  <a:pt x="107419" y="74185"/>
                  <a:pt x="108052" y="72699"/>
                  <a:pt x="107156" y="71803"/>
                </a:cubicBezTo>
                <a:cubicBezTo>
                  <a:pt x="106282" y="70929"/>
                  <a:pt x="104775" y="71563"/>
                  <a:pt x="104797" y="72808"/>
                </a:cubicBezTo>
                <a:cubicBezTo>
                  <a:pt x="104797" y="73573"/>
                  <a:pt x="105408" y="74185"/>
                  <a:pt x="106173" y="74185"/>
                </a:cubicBezTo>
                <a:close/>
                <a:moveTo>
                  <a:pt x="101344" y="74338"/>
                </a:moveTo>
                <a:cubicBezTo>
                  <a:pt x="102721" y="74338"/>
                  <a:pt x="103420" y="72677"/>
                  <a:pt x="102437" y="71716"/>
                </a:cubicBezTo>
                <a:cubicBezTo>
                  <a:pt x="101475" y="70732"/>
                  <a:pt x="99815" y="71431"/>
                  <a:pt x="99815" y="72808"/>
                </a:cubicBezTo>
                <a:cubicBezTo>
                  <a:pt x="99815" y="73660"/>
                  <a:pt x="100492" y="74338"/>
                  <a:pt x="101344" y="74338"/>
                </a:cubicBezTo>
                <a:close/>
                <a:moveTo>
                  <a:pt x="96537" y="74469"/>
                </a:moveTo>
                <a:cubicBezTo>
                  <a:pt x="98023" y="74469"/>
                  <a:pt x="98766" y="72655"/>
                  <a:pt x="97717" y="71606"/>
                </a:cubicBezTo>
                <a:cubicBezTo>
                  <a:pt x="96646" y="70557"/>
                  <a:pt x="94854" y="71300"/>
                  <a:pt x="94854" y="72786"/>
                </a:cubicBezTo>
                <a:cubicBezTo>
                  <a:pt x="94854" y="73704"/>
                  <a:pt x="95597" y="74469"/>
                  <a:pt x="96537" y="74469"/>
                </a:cubicBezTo>
                <a:close/>
                <a:moveTo>
                  <a:pt x="91708" y="74600"/>
                </a:moveTo>
                <a:cubicBezTo>
                  <a:pt x="93303" y="74600"/>
                  <a:pt x="94112" y="72655"/>
                  <a:pt x="92975" y="71497"/>
                </a:cubicBezTo>
                <a:cubicBezTo>
                  <a:pt x="91839" y="70361"/>
                  <a:pt x="89894" y="71169"/>
                  <a:pt x="89894" y="72786"/>
                </a:cubicBezTo>
                <a:cubicBezTo>
                  <a:pt x="89894" y="73791"/>
                  <a:pt x="90703" y="74600"/>
                  <a:pt x="91708" y="74600"/>
                </a:cubicBezTo>
                <a:close/>
                <a:moveTo>
                  <a:pt x="86879" y="74731"/>
                </a:moveTo>
                <a:cubicBezTo>
                  <a:pt x="88605" y="74731"/>
                  <a:pt x="89479" y="72633"/>
                  <a:pt x="88256" y="71410"/>
                </a:cubicBezTo>
                <a:cubicBezTo>
                  <a:pt x="87032" y="70186"/>
                  <a:pt x="84934" y="71060"/>
                  <a:pt x="84934" y="72786"/>
                </a:cubicBezTo>
                <a:cubicBezTo>
                  <a:pt x="84934" y="73857"/>
                  <a:pt x="85808" y="74731"/>
                  <a:pt x="86879" y="74731"/>
                </a:cubicBezTo>
                <a:close/>
                <a:moveTo>
                  <a:pt x="82050" y="74840"/>
                </a:moveTo>
                <a:cubicBezTo>
                  <a:pt x="83864" y="74840"/>
                  <a:pt x="84781" y="72633"/>
                  <a:pt x="83492" y="71344"/>
                </a:cubicBezTo>
                <a:cubicBezTo>
                  <a:pt x="82203" y="70055"/>
                  <a:pt x="79996" y="70973"/>
                  <a:pt x="79996" y="72786"/>
                </a:cubicBezTo>
                <a:cubicBezTo>
                  <a:pt x="79996" y="73922"/>
                  <a:pt x="80914" y="74840"/>
                  <a:pt x="82050" y="74840"/>
                </a:cubicBezTo>
                <a:close/>
                <a:moveTo>
                  <a:pt x="77221" y="74884"/>
                </a:moveTo>
                <a:cubicBezTo>
                  <a:pt x="79100" y="74884"/>
                  <a:pt x="80040" y="72633"/>
                  <a:pt x="78707" y="71300"/>
                </a:cubicBezTo>
                <a:cubicBezTo>
                  <a:pt x="77374" y="69967"/>
                  <a:pt x="75123" y="70907"/>
                  <a:pt x="75123" y="72786"/>
                </a:cubicBezTo>
                <a:cubicBezTo>
                  <a:pt x="75123" y="73944"/>
                  <a:pt x="76063" y="74884"/>
                  <a:pt x="77221" y="74884"/>
                </a:cubicBezTo>
                <a:close/>
                <a:moveTo>
                  <a:pt x="72392" y="74840"/>
                </a:moveTo>
                <a:cubicBezTo>
                  <a:pt x="74227" y="74840"/>
                  <a:pt x="75145" y="72633"/>
                  <a:pt x="73834" y="71344"/>
                </a:cubicBezTo>
                <a:cubicBezTo>
                  <a:pt x="72545" y="70055"/>
                  <a:pt x="70338" y="70973"/>
                  <a:pt x="70338" y="72786"/>
                </a:cubicBezTo>
                <a:cubicBezTo>
                  <a:pt x="70338" y="73922"/>
                  <a:pt x="71256" y="74840"/>
                  <a:pt x="72392" y="74840"/>
                </a:cubicBezTo>
                <a:close/>
                <a:moveTo>
                  <a:pt x="67563" y="74709"/>
                </a:moveTo>
                <a:cubicBezTo>
                  <a:pt x="69289" y="74709"/>
                  <a:pt x="70141" y="72633"/>
                  <a:pt x="68939" y="71431"/>
                </a:cubicBezTo>
                <a:cubicBezTo>
                  <a:pt x="67716" y="70208"/>
                  <a:pt x="65640" y="71060"/>
                  <a:pt x="65640" y="72786"/>
                </a:cubicBezTo>
                <a:cubicBezTo>
                  <a:pt x="65640" y="73857"/>
                  <a:pt x="66514" y="74709"/>
                  <a:pt x="67563" y="74709"/>
                </a:cubicBezTo>
                <a:close/>
                <a:moveTo>
                  <a:pt x="62734" y="74578"/>
                </a:moveTo>
                <a:cubicBezTo>
                  <a:pt x="64351" y="74578"/>
                  <a:pt x="65137" y="72655"/>
                  <a:pt x="64023" y="71519"/>
                </a:cubicBezTo>
                <a:cubicBezTo>
                  <a:pt x="62887" y="70383"/>
                  <a:pt x="60942" y="71191"/>
                  <a:pt x="60942" y="72786"/>
                </a:cubicBezTo>
                <a:cubicBezTo>
                  <a:pt x="60964" y="73769"/>
                  <a:pt x="61750" y="74578"/>
                  <a:pt x="62734" y="74578"/>
                </a:cubicBezTo>
                <a:close/>
                <a:moveTo>
                  <a:pt x="57927" y="74447"/>
                </a:moveTo>
                <a:cubicBezTo>
                  <a:pt x="59391" y="74447"/>
                  <a:pt x="60133" y="72655"/>
                  <a:pt x="59085" y="71606"/>
                </a:cubicBezTo>
                <a:cubicBezTo>
                  <a:pt x="58058" y="70557"/>
                  <a:pt x="56266" y="71300"/>
                  <a:pt x="56266" y="72786"/>
                </a:cubicBezTo>
                <a:cubicBezTo>
                  <a:pt x="56266" y="73704"/>
                  <a:pt x="57009" y="74447"/>
                  <a:pt x="57927" y="74447"/>
                </a:cubicBezTo>
                <a:close/>
                <a:moveTo>
                  <a:pt x="53098" y="74316"/>
                </a:moveTo>
                <a:cubicBezTo>
                  <a:pt x="54452" y="74316"/>
                  <a:pt x="55130" y="72677"/>
                  <a:pt x="54168" y="71716"/>
                </a:cubicBezTo>
                <a:cubicBezTo>
                  <a:pt x="53207" y="70754"/>
                  <a:pt x="51568" y="71431"/>
                  <a:pt x="51568" y="72786"/>
                </a:cubicBezTo>
                <a:cubicBezTo>
                  <a:pt x="51568" y="73638"/>
                  <a:pt x="52245" y="74316"/>
                  <a:pt x="53098" y="74316"/>
                </a:cubicBezTo>
                <a:close/>
                <a:moveTo>
                  <a:pt x="48268" y="74163"/>
                </a:moveTo>
                <a:cubicBezTo>
                  <a:pt x="49492" y="74163"/>
                  <a:pt x="50082" y="72677"/>
                  <a:pt x="49208" y="71825"/>
                </a:cubicBezTo>
                <a:cubicBezTo>
                  <a:pt x="48356" y="70973"/>
                  <a:pt x="46892" y="71584"/>
                  <a:pt x="46892" y="72808"/>
                </a:cubicBezTo>
                <a:cubicBezTo>
                  <a:pt x="46892" y="73551"/>
                  <a:pt x="47504" y="74163"/>
                  <a:pt x="48268" y="74163"/>
                </a:cubicBezTo>
                <a:close/>
                <a:moveTo>
                  <a:pt x="43439" y="74032"/>
                </a:moveTo>
                <a:cubicBezTo>
                  <a:pt x="44554" y="74032"/>
                  <a:pt x="45122" y="72699"/>
                  <a:pt x="44335" y="71912"/>
                </a:cubicBezTo>
                <a:cubicBezTo>
                  <a:pt x="43549" y="71126"/>
                  <a:pt x="42194" y="71672"/>
                  <a:pt x="42194" y="72786"/>
                </a:cubicBezTo>
                <a:cubicBezTo>
                  <a:pt x="42194" y="73485"/>
                  <a:pt x="42762" y="74032"/>
                  <a:pt x="43439" y="74032"/>
                </a:cubicBezTo>
                <a:close/>
                <a:moveTo>
                  <a:pt x="38610" y="73879"/>
                </a:moveTo>
                <a:cubicBezTo>
                  <a:pt x="39594" y="73879"/>
                  <a:pt x="40074" y="72699"/>
                  <a:pt x="39397" y="72021"/>
                </a:cubicBezTo>
                <a:cubicBezTo>
                  <a:pt x="38698" y="71322"/>
                  <a:pt x="37518" y="71825"/>
                  <a:pt x="37518" y="72786"/>
                </a:cubicBezTo>
                <a:cubicBezTo>
                  <a:pt x="37518" y="73398"/>
                  <a:pt x="38020" y="73879"/>
                  <a:pt x="38610" y="73879"/>
                </a:cubicBezTo>
                <a:close/>
                <a:moveTo>
                  <a:pt x="33781" y="73748"/>
                </a:moveTo>
                <a:cubicBezTo>
                  <a:pt x="34655" y="73748"/>
                  <a:pt x="35092" y="72721"/>
                  <a:pt x="34481" y="72109"/>
                </a:cubicBezTo>
                <a:cubicBezTo>
                  <a:pt x="33869" y="71497"/>
                  <a:pt x="32820" y="71934"/>
                  <a:pt x="32820" y="72786"/>
                </a:cubicBezTo>
                <a:cubicBezTo>
                  <a:pt x="32820" y="73311"/>
                  <a:pt x="33257" y="73748"/>
                  <a:pt x="33781" y="73748"/>
                </a:cubicBezTo>
                <a:close/>
                <a:moveTo>
                  <a:pt x="28974" y="73617"/>
                </a:moveTo>
                <a:cubicBezTo>
                  <a:pt x="29695" y="73617"/>
                  <a:pt x="30067" y="72742"/>
                  <a:pt x="29542" y="72218"/>
                </a:cubicBezTo>
                <a:cubicBezTo>
                  <a:pt x="29040" y="71694"/>
                  <a:pt x="28144" y="72065"/>
                  <a:pt x="28144" y="72786"/>
                </a:cubicBezTo>
                <a:cubicBezTo>
                  <a:pt x="28144" y="73245"/>
                  <a:pt x="28515" y="73617"/>
                  <a:pt x="28974" y="73617"/>
                </a:cubicBezTo>
                <a:close/>
                <a:moveTo>
                  <a:pt x="24145" y="73464"/>
                </a:moveTo>
                <a:cubicBezTo>
                  <a:pt x="24757" y="73464"/>
                  <a:pt x="25063" y="72742"/>
                  <a:pt x="24626" y="72305"/>
                </a:cubicBezTo>
                <a:cubicBezTo>
                  <a:pt x="24189" y="71868"/>
                  <a:pt x="23446" y="72174"/>
                  <a:pt x="23446" y="72786"/>
                </a:cubicBezTo>
                <a:cubicBezTo>
                  <a:pt x="23468" y="73158"/>
                  <a:pt x="23774" y="73464"/>
                  <a:pt x="24145" y="73464"/>
                </a:cubicBezTo>
                <a:close/>
                <a:moveTo>
                  <a:pt x="19316" y="73332"/>
                </a:moveTo>
                <a:cubicBezTo>
                  <a:pt x="19797" y="73332"/>
                  <a:pt x="20037" y="72742"/>
                  <a:pt x="19709" y="72393"/>
                </a:cubicBezTo>
                <a:cubicBezTo>
                  <a:pt x="19360" y="72065"/>
                  <a:pt x="18770" y="72305"/>
                  <a:pt x="18770" y="72786"/>
                </a:cubicBezTo>
                <a:cubicBezTo>
                  <a:pt x="18770" y="73092"/>
                  <a:pt x="19010" y="73332"/>
                  <a:pt x="19316" y="73332"/>
                </a:cubicBezTo>
                <a:close/>
                <a:moveTo>
                  <a:pt x="14487" y="73180"/>
                </a:moveTo>
                <a:cubicBezTo>
                  <a:pt x="14859" y="73201"/>
                  <a:pt x="15033" y="72764"/>
                  <a:pt x="14771" y="72502"/>
                </a:cubicBezTo>
                <a:cubicBezTo>
                  <a:pt x="14531" y="72240"/>
                  <a:pt x="14094" y="72437"/>
                  <a:pt x="14094" y="72786"/>
                </a:cubicBezTo>
                <a:cubicBezTo>
                  <a:pt x="14094" y="73005"/>
                  <a:pt x="14269" y="73180"/>
                  <a:pt x="14509" y="73180"/>
                </a:cubicBezTo>
                <a:close/>
                <a:moveTo>
                  <a:pt x="9658" y="73048"/>
                </a:moveTo>
                <a:cubicBezTo>
                  <a:pt x="9811" y="73048"/>
                  <a:pt x="9920" y="72939"/>
                  <a:pt x="9920" y="72786"/>
                </a:cubicBezTo>
                <a:cubicBezTo>
                  <a:pt x="9920" y="72458"/>
                  <a:pt x="9418" y="72458"/>
                  <a:pt x="9418" y="72786"/>
                </a:cubicBezTo>
                <a:cubicBezTo>
                  <a:pt x="9418" y="72917"/>
                  <a:pt x="9527" y="73048"/>
                  <a:pt x="9658" y="73048"/>
                </a:cubicBezTo>
                <a:close/>
                <a:moveTo>
                  <a:pt x="4829" y="72895"/>
                </a:moveTo>
                <a:cubicBezTo>
                  <a:pt x="4895" y="72917"/>
                  <a:pt x="4960" y="72852"/>
                  <a:pt x="4960" y="72786"/>
                </a:cubicBezTo>
                <a:cubicBezTo>
                  <a:pt x="4960" y="72633"/>
                  <a:pt x="4720" y="72633"/>
                  <a:pt x="4720" y="72786"/>
                </a:cubicBezTo>
                <a:cubicBezTo>
                  <a:pt x="4720" y="72852"/>
                  <a:pt x="4763" y="72917"/>
                  <a:pt x="4829" y="72895"/>
                </a:cubicBezTo>
                <a:close/>
                <a:moveTo>
                  <a:pt x="22" y="72808"/>
                </a:moveTo>
                <a:lnTo>
                  <a:pt x="22" y="72808"/>
                </a:lnTo>
                <a:cubicBezTo>
                  <a:pt x="22" y="72786"/>
                  <a:pt x="22" y="72786"/>
                  <a:pt x="22" y="72786"/>
                </a:cubicBezTo>
                <a:lnTo>
                  <a:pt x="0" y="72808"/>
                </a:lnTo>
                <a:close/>
                <a:moveTo>
                  <a:pt x="154442" y="67979"/>
                </a:moveTo>
                <a:cubicBezTo>
                  <a:pt x="154442" y="67979"/>
                  <a:pt x="154442" y="67979"/>
                  <a:pt x="154442" y="67957"/>
                </a:cubicBezTo>
                <a:cubicBezTo>
                  <a:pt x="154442" y="67957"/>
                  <a:pt x="154442" y="67957"/>
                  <a:pt x="154442" y="67957"/>
                </a:cubicBezTo>
                <a:lnTo>
                  <a:pt x="154442" y="67957"/>
                </a:lnTo>
                <a:cubicBezTo>
                  <a:pt x="154442" y="67957"/>
                  <a:pt x="154442" y="67979"/>
                  <a:pt x="154442" y="67979"/>
                </a:cubicBezTo>
                <a:close/>
                <a:moveTo>
                  <a:pt x="149613" y="68088"/>
                </a:moveTo>
                <a:cubicBezTo>
                  <a:pt x="149809" y="68088"/>
                  <a:pt x="149482" y="67760"/>
                  <a:pt x="149482" y="67957"/>
                </a:cubicBezTo>
                <a:cubicBezTo>
                  <a:pt x="149482" y="68045"/>
                  <a:pt x="149525" y="68088"/>
                  <a:pt x="149613" y="68088"/>
                </a:cubicBezTo>
                <a:close/>
                <a:moveTo>
                  <a:pt x="144784" y="68241"/>
                </a:moveTo>
                <a:cubicBezTo>
                  <a:pt x="145024" y="68241"/>
                  <a:pt x="145155" y="67957"/>
                  <a:pt x="144980" y="67782"/>
                </a:cubicBezTo>
                <a:cubicBezTo>
                  <a:pt x="144805" y="67608"/>
                  <a:pt x="144500" y="67717"/>
                  <a:pt x="144500" y="67979"/>
                </a:cubicBezTo>
                <a:cubicBezTo>
                  <a:pt x="144500" y="68132"/>
                  <a:pt x="144631" y="68241"/>
                  <a:pt x="144784" y="68241"/>
                </a:cubicBezTo>
                <a:close/>
                <a:moveTo>
                  <a:pt x="139955" y="68372"/>
                </a:moveTo>
                <a:cubicBezTo>
                  <a:pt x="140413" y="68307"/>
                  <a:pt x="140413" y="67629"/>
                  <a:pt x="139955" y="67564"/>
                </a:cubicBezTo>
                <a:cubicBezTo>
                  <a:pt x="139474" y="67476"/>
                  <a:pt x="139474" y="68460"/>
                  <a:pt x="139955" y="68372"/>
                </a:cubicBezTo>
                <a:close/>
                <a:moveTo>
                  <a:pt x="135126" y="68525"/>
                </a:moveTo>
                <a:cubicBezTo>
                  <a:pt x="135628" y="68525"/>
                  <a:pt x="135890" y="67913"/>
                  <a:pt x="135519" y="67564"/>
                </a:cubicBezTo>
                <a:cubicBezTo>
                  <a:pt x="135169" y="67214"/>
                  <a:pt x="134557" y="67455"/>
                  <a:pt x="134557" y="67957"/>
                </a:cubicBezTo>
                <a:cubicBezTo>
                  <a:pt x="134557" y="68263"/>
                  <a:pt x="134820" y="68525"/>
                  <a:pt x="135126" y="68525"/>
                </a:cubicBezTo>
                <a:close/>
                <a:moveTo>
                  <a:pt x="130297" y="68656"/>
                </a:moveTo>
                <a:cubicBezTo>
                  <a:pt x="130930" y="68656"/>
                  <a:pt x="131236" y="67913"/>
                  <a:pt x="130799" y="67476"/>
                </a:cubicBezTo>
                <a:cubicBezTo>
                  <a:pt x="130362" y="67039"/>
                  <a:pt x="129619" y="67345"/>
                  <a:pt x="129597" y="67957"/>
                </a:cubicBezTo>
                <a:cubicBezTo>
                  <a:pt x="129619" y="68350"/>
                  <a:pt x="129925" y="68656"/>
                  <a:pt x="130297" y="68656"/>
                </a:cubicBezTo>
                <a:close/>
                <a:moveTo>
                  <a:pt x="125467" y="68809"/>
                </a:moveTo>
                <a:cubicBezTo>
                  <a:pt x="126232" y="68809"/>
                  <a:pt x="126604" y="67892"/>
                  <a:pt x="126079" y="67367"/>
                </a:cubicBezTo>
                <a:cubicBezTo>
                  <a:pt x="125533" y="66821"/>
                  <a:pt x="124637" y="67214"/>
                  <a:pt x="124637" y="67957"/>
                </a:cubicBezTo>
                <a:cubicBezTo>
                  <a:pt x="124637" y="68438"/>
                  <a:pt x="125009" y="68809"/>
                  <a:pt x="125467" y="68809"/>
                </a:cubicBezTo>
                <a:close/>
                <a:moveTo>
                  <a:pt x="120660" y="68940"/>
                </a:moveTo>
                <a:cubicBezTo>
                  <a:pt x="121534" y="68940"/>
                  <a:pt x="121950" y="67892"/>
                  <a:pt x="121338" y="67258"/>
                </a:cubicBezTo>
                <a:cubicBezTo>
                  <a:pt x="120726" y="66646"/>
                  <a:pt x="119677" y="67083"/>
                  <a:pt x="119677" y="67957"/>
                </a:cubicBezTo>
                <a:cubicBezTo>
                  <a:pt x="119677" y="68503"/>
                  <a:pt x="120114" y="68940"/>
                  <a:pt x="120660" y="68940"/>
                </a:cubicBezTo>
                <a:close/>
                <a:moveTo>
                  <a:pt x="115831" y="69093"/>
                </a:moveTo>
                <a:cubicBezTo>
                  <a:pt x="116836" y="69093"/>
                  <a:pt x="117339" y="67870"/>
                  <a:pt x="116618" y="67171"/>
                </a:cubicBezTo>
                <a:cubicBezTo>
                  <a:pt x="115919" y="66449"/>
                  <a:pt x="114695" y="66952"/>
                  <a:pt x="114695" y="67957"/>
                </a:cubicBezTo>
                <a:cubicBezTo>
                  <a:pt x="114695" y="68591"/>
                  <a:pt x="115198" y="69093"/>
                  <a:pt x="115831" y="69093"/>
                </a:cubicBezTo>
                <a:close/>
                <a:moveTo>
                  <a:pt x="111002" y="69225"/>
                </a:moveTo>
                <a:cubicBezTo>
                  <a:pt x="112138" y="69225"/>
                  <a:pt x="112707" y="67870"/>
                  <a:pt x="111898" y="67061"/>
                </a:cubicBezTo>
                <a:cubicBezTo>
                  <a:pt x="111090" y="66253"/>
                  <a:pt x="109735" y="66821"/>
                  <a:pt x="109735" y="67957"/>
                </a:cubicBezTo>
                <a:cubicBezTo>
                  <a:pt x="109735" y="68656"/>
                  <a:pt x="110303" y="69225"/>
                  <a:pt x="111002" y="69225"/>
                </a:cubicBezTo>
                <a:close/>
                <a:moveTo>
                  <a:pt x="106173" y="69356"/>
                </a:moveTo>
                <a:cubicBezTo>
                  <a:pt x="107441" y="69377"/>
                  <a:pt x="108052" y="67848"/>
                  <a:pt x="107178" y="66974"/>
                </a:cubicBezTo>
                <a:cubicBezTo>
                  <a:pt x="106282" y="66078"/>
                  <a:pt x="104775" y="66712"/>
                  <a:pt x="104775" y="67957"/>
                </a:cubicBezTo>
                <a:cubicBezTo>
                  <a:pt x="104775" y="68744"/>
                  <a:pt x="105408" y="69356"/>
                  <a:pt x="106173" y="69356"/>
                </a:cubicBezTo>
                <a:close/>
                <a:moveTo>
                  <a:pt x="101344" y="69509"/>
                </a:moveTo>
                <a:cubicBezTo>
                  <a:pt x="102743" y="69509"/>
                  <a:pt x="103442" y="67848"/>
                  <a:pt x="102459" y="66865"/>
                </a:cubicBezTo>
                <a:cubicBezTo>
                  <a:pt x="101475" y="65881"/>
                  <a:pt x="99793" y="66581"/>
                  <a:pt x="99793" y="67957"/>
                </a:cubicBezTo>
                <a:cubicBezTo>
                  <a:pt x="99793" y="68809"/>
                  <a:pt x="100492" y="69509"/>
                  <a:pt x="101344" y="69509"/>
                </a:cubicBezTo>
                <a:close/>
                <a:moveTo>
                  <a:pt x="96515" y="69640"/>
                </a:moveTo>
                <a:cubicBezTo>
                  <a:pt x="98023" y="69640"/>
                  <a:pt x="98788" y="67826"/>
                  <a:pt x="97717" y="66755"/>
                </a:cubicBezTo>
                <a:cubicBezTo>
                  <a:pt x="96646" y="65707"/>
                  <a:pt x="94833" y="66449"/>
                  <a:pt x="94833" y="67957"/>
                </a:cubicBezTo>
                <a:cubicBezTo>
                  <a:pt x="94833" y="68897"/>
                  <a:pt x="95597" y="69640"/>
                  <a:pt x="96515" y="69640"/>
                </a:cubicBezTo>
                <a:close/>
                <a:moveTo>
                  <a:pt x="91708" y="69793"/>
                </a:moveTo>
                <a:cubicBezTo>
                  <a:pt x="93325" y="69793"/>
                  <a:pt x="94155" y="67826"/>
                  <a:pt x="92997" y="66668"/>
                </a:cubicBezTo>
                <a:cubicBezTo>
                  <a:pt x="91839" y="65510"/>
                  <a:pt x="89872" y="66318"/>
                  <a:pt x="89872" y="67957"/>
                </a:cubicBezTo>
                <a:cubicBezTo>
                  <a:pt x="89872" y="68984"/>
                  <a:pt x="90681" y="69793"/>
                  <a:pt x="91708" y="69793"/>
                </a:cubicBezTo>
                <a:close/>
                <a:moveTo>
                  <a:pt x="86879" y="69924"/>
                </a:moveTo>
                <a:cubicBezTo>
                  <a:pt x="88627" y="69924"/>
                  <a:pt x="89501" y="67804"/>
                  <a:pt x="88256" y="66581"/>
                </a:cubicBezTo>
                <a:cubicBezTo>
                  <a:pt x="87032" y="65335"/>
                  <a:pt x="84912" y="66209"/>
                  <a:pt x="84912" y="67957"/>
                </a:cubicBezTo>
                <a:cubicBezTo>
                  <a:pt x="84912" y="69050"/>
                  <a:pt x="85786" y="69924"/>
                  <a:pt x="86879" y="69924"/>
                </a:cubicBezTo>
                <a:close/>
                <a:moveTo>
                  <a:pt x="82050" y="70055"/>
                </a:moveTo>
                <a:cubicBezTo>
                  <a:pt x="83929" y="70055"/>
                  <a:pt x="84869" y="67804"/>
                  <a:pt x="83536" y="66471"/>
                </a:cubicBezTo>
                <a:cubicBezTo>
                  <a:pt x="82203" y="65138"/>
                  <a:pt x="79952" y="66078"/>
                  <a:pt x="79952" y="67957"/>
                </a:cubicBezTo>
                <a:cubicBezTo>
                  <a:pt x="79952" y="69115"/>
                  <a:pt x="80892" y="70055"/>
                  <a:pt x="82050" y="70055"/>
                </a:cubicBezTo>
                <a:close/>
                <a:moveTo>
                  <a:pt x="77221" y="70164"/>
                </a:moveTo>
                <a:cubicBezTo>
                  <a:pt x="79166" y="70164"/>
                  <a:pt x="80149" y="67804"/>
                  <a:pt x="78772" y="66428"/>
                </a:cubicBezTo>
                <a:cubicBezTo>
                  <a:pt x="77396" y="65051"/>
                  <a:pt x="75036" y="66034"/>
                  <a:pt x="75036" y="67979"/>
                </a:cubicBezTo>
                <a:cubicBezTo>
                  <a:pt x="75036" y="69181"/>
                  <a:pt x="76019" y="70164"/>
                  <a:pt x="77221" y="70164"/>
                </a:cubicBezTo>
                <a:close/>
                <a:moveTo>
                  <a:pt x="72392" y="70055"/>
                </a:moveTo>
                <a:cubicBezTo>
                  <a:pt x="74271" y="70055"/>
                  <a:pt x="75189" y="67804"/>
                  <a:pt x="73878" y="66493"/>
                </a:cubicBezTo>
                <a:cubicBezTo>
                  <a:pt x="72567" y="65160"/>
                  <a:pt x="70316" y="66100"/>
                  <a:pt x="70316" y="67957"/>
                </a:cubicBezTo>
                <a:cubicBezTo>
                  <a:pt x="70316" y="69115"/>
                  <a:pt x="71256" y="70055"/>
                  <a:pt x="72392" y="70055"/>
                </a:cubicBezTo>
                <a:close/>
                <a:moveTo>
                  <a:pt x="67563" y="69924"/>
                </a:moveTo>
                <a:cubicBezTo>
                  <a:pt x="69311" y="69924"/>
                  <a:pt x="70185" y="67804"/>
                  <a:pt x="68961" y="66581"/>
                </a:cubicBezTo>
                <a:cubicBezTo>
                  <a:pt x="67716" y="65335"/>
                  <a:pt x="65618" y="66209"/>
                  <a:pt x="65618" y="67957"/>
                </a:cubicBezTo>
                <a:cubicBezTo>
                  <a:pt x="65618" y="69050"/>
                  <a:pt x="66492" y="69924"/>
                  <a:pt x="67563" y="69924"/>
                </a:cubicBezTo>
                <a:close/>
                <a:moveTo>
                  <a:pt x="62734" y="69771"/>
                </a:moveTo>
                <a:cubicBezTo>
                  <a:pt x="64373" y="69793"/>
                  <a:pt x="65181" y="67826"/>
                  <a:pt x="64045" y="66668"/>
                </a:cubicBezTo>
                <a:cubicBezTo>
                  <a:pt x="62887" y="65532"/>
                  <a:pt x="60920" y="66340"/>
                  <a:pt x="60920" y="67957"/>
                </a:cubicBezTo>
                <a:cubicBezTo>
                  <a:pt x="60920" y="68962"/>
                  <a:pt x="61750" y="69771"/>
                  <a:pt x="62734" y="69771"/>
                </a:cubicBezTo>
                <a:close/>
                <a:moveTo>
                  <a:pt x="57927" y="69640"/>
                </a:moveTo>
                <a:cubicBezTo>
                  <a:pt x="59412" y="69640"/>
                  <a:pt x="60155" y="67826"/>
                  <a:pt x="59107" y="66777"/>
                </a:cubicBezTo>
                <a:cubicBezTo>
                  <a:pt x="58058" y="65728"/>
                  <a:pt x="56244" y="66471"/>
                  <a:pt x="56244" y="67957"/>
                </a:cubicBezTo>
                <a:cubicBezTo>
                  <a:pt x="56244" y="68875"/>
                  <a:pt x="56987" y="69640"/>
                  <a:pt x="57927" y="69640"/>
                </a:cubicBezTo>
                <a:close/>
                <a:moveTo>
                  <a:pt x="53098" y="69509"/>
                </a:moveTo>
                <a:cubicBezTo>
                  <a:pt x="54474" y="69509"/>
                  <a:pt x="55152" y="67848"/>
                  <a:pt x="54190" y="66865"/>
                </a:cubicBezTo>
                <a:cubicBezTo>
                  <a:pt x="53207" y="65903"/>
                  <a:pt x="51546" y="66581"/>
                  <a:pt x="51546" y="67957"/>
                </a:cubicBezTo>
                <a:cubicBezTo>
                  <a:pt x="51546" y="68809"/>
                  <a:pt x="52245" y="69509"/>
                  <a:pt x="53098" y="69509"/>
                </a:cubicBezTo>
                <a:close/>
                <a:moveTo>
                  <a:pt x="48268" y="69356"/>
                </a:moveTo>
                <a:cubicBezTo>
                  <a:pt x="49514" y="69356"/>
                  <a:pt x="50126" y="67848"/>
                  <a:pt x="49252" y="66974"/>
                </a:cubicBezTo>
                <a:cubicBezTo>
                  <a:pt x="48378" y="66100"/>
                  <a:pt x="46870" y="66712"/>
                  <a:pt x="46870" y="67957"/>
                </a:cubicBezTo>
                <a:cubicBezTo>
                  <a:pt x="46870" y="68722"/>
                  <a:pt x="47482" y="69356"/>
                  <a:pt x="48268" y="69356"/>
                </a:cubicBezTo>
                <a:close/>
                <a:moveTo>
                  <a:pt x="43439" y="69225"/>
                </a:moveTo>
                <a:cubicBezTo>
                  <a:pt x="44576" y="69225"/>
                  <a:pt x="45122" y="67870"/>
                  <a:pt x="44335" y="67061"/>
                </a:cubicBezTo>
                <a:cubicBezTo>
                  <a:pt x="43549" y="66275"/>
                  <a:pt x="42194" y="66843"/>
                  <a:pt x="42194" y="67957"/>
                </a:cubicBezTo>
                <a:cubicBezTo>
                  <a:pt x="42194" y="68656"/>
                  <a:pt x="42740" y="69225"/>
                  <a:pt x="43439" y="69225"/>
                </a:cubicBezTo>
                <a:close/>
                <a:moveTo>
                  <a:pt x="38610" y="69072"/>
                </a:moveTo>
                <a:cubicBezTo>
                  <a:pt x="39616" y="69072"/>
                  <a:pt x="40096" y="67870"/>
                  <a:pt x="39397" y="67171"/>
                </a:cubicBezTo>
                <a:cubicBezTo>
                  <a:pt x="38698" y="66471"/>
                  <a:pt x="37496" y="66974"/>
                  <a:pt x="37496" y="67957"/>
                </a:cubicBezTo>
                <a:cubicBezTo>
                  <a:pt x="37518" y="68569"/>
                  <a:pt x="37999" y="69072"/>
                  <a:pt x="38610" y="69072"/>
                </a:cubicBezTo>
                <a:close/>
                <a:moveTo>
                  <a:pt x="33781" y="68919"/>
                </a:moveTo>
                <a:cubicBezTo>
                  <a:pt x="34655" y="68919"/>
                  <a:pt x="35071" y="67892"/>
                  <a:pt x="34481" y="67280"/>
                </a:cubicBezTo>
                <a:cubicBezTo>
                  <a:pt x="33869" y="66668"/>
                  <a:pt x="32820" y="67105"/>
                  <a:pt x="32820" y="67957"/>
                </a:cubicBezTo>
                <a:cubicBezTo>
                  <a:pt x="32820" y="68503"/>
                  <a:pt x="33257" y="68919"/>
                  <a:pt x="33781" y="68919"/>
                </a:cubicBezTo>
                <a:close/>
                <a:moveTo>
                  <a:pt x="28974" y="68787"/>
                </a:moveTo>
                <a:cubicBezTo>
                  <a:pt x="29695" y="68787"/>
                  <a:pt x="30067" y="67913"/>
                  <a:pt x="29542" y="67389"/>
                </a:cubicBezTo>
                <a:cubicBezTo>
                  <a:pt x="29040" y="66865"/>
                  <a:pt x="28144" y="67236"/>
                  <a:pt x="28144" y="67979"/>
                </a:cubicBezTo>
                <a:cubicBezTo>
                  <a:pt x="28144" y="68416"/>
                  <a:pt x="28515" y="68787"/>
                  <a:pt x="28974" y="68787"/>
                </a:cubicBezTo>
                <a:close/>
                <a:moveTo>
                  <a:pt x="24145" y="68635"/>
                </a:moveTo>
                <a:cubicBezTo>
                  <a:pt x="24757" y="68635"/>
                  <a:pt x="25063" y="67913"/>
                  <a:pt x="24626" y="67476"/>
                </a:cubicBezTo>
                <a:cubicBezTo>
                  <a:pt x="24189" y="67039"/>
                  <a:pt x="23446" y="67345"/>
                  <a:pt x="23446" y="67957"/>
                </a:cubicBezTo>
                <a:cubicBezTo>
                  <a:pt x="23446" y="68350"/>
                  <a:pt x="23752" y="68635"/>
                  <a:pt x="24145" y="68635"/>
                </a:cubicBezTo>
                <a:close/>
                <a:moveTo>
                  <a:pt x="19316" y="68503"/>
                </a:moveTo>
                <a:cubicBezTo>
                  <a:pt x="19797" y="68503"/>
                  <a:pt x="20037" y="67913"/>
                  <a:pt x="19709" y="67586"/>
                </a:cubicBezTo>
                <a:cubicBezTo>
                  <a:pt x="19360" y="67236"/>
                  <a:pt x="18770" y="67476"/>
                  <a:pt x="18770" y="67957"/>
                </a:cubicBezTo>
                <a:cubicBezTo>
                  <a:pt x="18770" y="68263"/>
                  <a:pt x="19010" y="68503"/>
                  <a:pt x="19316" y="68503"/>
                </a:cubicBezTo>
                <a:close/>
                <a:moveTo>
                  <a:pt x="14487" y="68372"/>
                </a:moveTo>
                <a:cubicBezTo>
                  <a:pt x="14859" y="68372"/>
                  <a:pt x="15033" y="67935"/>
                  <a:pt x="14771" y="67673"/>
                </a:cubicBezTo>
                <a:cubicBezTo>
                  <a:pt x="14531" y="67433"/>
                  <a:pt x="14094" y="67608"/>
                  <a:pt x="14094" y="67957"/>
                </a:cubicBezTo>
                <a:cubicBezTo>
                  <a:pt x="14094" y="68176"/>
                  <a:pt x="14269" y="68372"/>
                  <a:pt x="14509" y="68372"/>
                </a:cubicBezTo>
                <a:close/>
                <a:moveTo>
                  <a:pt x="9658" y="68219"/>
                </a:moveTo>
                <a:cubicBezTo>
                  <a:pt x="9898" y="68219"/>
                  <a:pt x="10030" y="67935"/>
                  <a:pt x="9855" y="67760"/>
                </a:cubicBezTo>
                <a:cubicBezTo>
                  <a:pt x="9680" y="67586"/>
                  <a:pt x="9396" y="67717"/>
                  <a:pt x="9396" y="67957"/>
                </a:cubicBezTo>
                <a:cubicBezTo>
                  <a:pt x="9396" y="68110"/>
                  <a:pt x="9505" y="68219"/>
                  <a:pt x="9658" y="68219"/>
                </a:cubicBezTo>
                <a:close/>
                <a:moveTo>
                  <a:pt x="4829" y="68088"/>
                </a:moveTo>
                <a:cubicBezTo>
                  <a:pt x="4895" y="68088"/>
                  <a:pt x="4960" y="68023"/>
                  <a:pt x="4960" y="67957"/>
                </a:cubicBezTo>
                <a:cubicBezTo>
                  <a:pt x="4960" y="67804"/>
                  <a:pt x="4720" y="67804"/>
                  <a:pt x="4720" y="67957"/>
                </a:cubicBezTo>
                <a:cubicBezTo>
                  <a:pt x="4720" y="68023"/>
                  <a:pt x="4763" y="68088"/>
                  <a:pt x="4829" y="68088"/>
                </a:cubicBezTo>
                <a:close/>
                <a:moveTo>
                  <a:pt x="22" y="67979"/>
                </a:moveTo>
                <a:cubicBezTo>
                  <a:pt x="22" y="67979"/>
                  <a:pt x="22" y="67957"/>
                  <a:pt x="22" y="67957"/>
                </a:cubicBezTo>
                <a:cubicBezTo>
                  <a:pt x="22" y="67957"/>
                  <a:pt x="22" y="67957"/>
                  <a:pt x="22" y="67957"/>
                </a:cubicBezTo>
                <a:lnTo>
                  <a:pt x="0" y="67957"/>
                </a:lnTo>
                <a:cubicBezTo>
                  <a:pt x="0" y="67979"/>
                  <a:pt x="0" y="67979"/>
                  <a:pt x="22" y="67979"/>
                </a:cubicBezTo>
                <a:close/>
                <a:moveTo>
                  <a:pt x="154442" y="63150"/>
                </a:moveTo>
                <a:cubicBezTo>
                  <a:pt x="154442" y="63150"/>
                  <a:pt x="154442" y="63128"/>
                  <a:pt x="154442" y="63128"/>
                </a:cubicBezTo>
                <a:close/>
                <a:moveTo>
                  <a:pt x="149613" y="63259"/>
                </a:moveTo>
                <a:cubicBezTo>
                  <a:pt x="149809" y="63259"/>
                  <a:pt x="149482" y="62931"/>
                  <a:pt x="149482" y="63128"/>
                </a:cubicBezTo>
                <a:cubicBezTo>
                  <a:pt x="149482" y="63216"/>
                  <a:pt x="149525" y="63259"/>
                  <a:pt x="149613" y="63259"/>
                </a:cubicBezTo>
                <a:close/>
                <a:moveTo>
                  <a:pt x="144784" y="63412"/>
                </a:moveTo>
                <a:cubicBezTo>
                  <a:pt x="145024" y="63412"/>
                  <a:pt x="145155" y="63106"/>
                  <a:pt x="144980" y="62931"/>
                </a:cubicBezTo>
                <a:cubicBezTo>
                  <a:pt x="144805" y="62757"/>
                  <a:pt x="144500" y="62888"/>
                  <a:pt x="144500" y="63128"/>
                </a:cubicBezTo>
                <a:cubicBezTo>
                  <a:pt x="144500" y="63281"/>
                  <a:pt x="144631" y="63412"/>
                  <a:pt x="144784" y="63412"/>
                </a:cubicBezTo>
                <a:close/>
                <a:moveTo>
                  <a:pt x="139955" y="63543"/>
                </a:moveTo>
                <a:cubicBezTo>
                  <a:pt x="140326" y="63543"/>
                  <a:pt x="140501" y="63106"/>
                  <a:pt x="140239" y="62844"/>
                </a:cubicBezTo>
                <a:cubicBezTo>
                  <a:pt x="139976" y="62582"/>
                  <a:pt x="139539" y="62757"/>
                  <a:pt x="139539" y="63128"/>
                </a:cubicBezTo>
                <a:cubicBezTo>
                  <a:pt x="139539" y="63368"/>
                  <a:pt x="139736" y="63543"/>
                  <a:pt x="139955" y="63543"/>
                </a:cubicBezTo>
                <a:close/>
                <a:moveTo>
                  <a:pt x="135126" y="63674"/>
                </a:moveTo>
                <a:cubicBezTo>
                  <a:pt x="135628" y="63674"/>
                  <a:pt x="135868" y="63106"/>
                  <a:pt x="135519" y="62757"/>
                </a:cubicBezTo>
                <a:cubicBezTo>
                  <a:pt x="135169" y="62407"/>
                  <a:pt x="134579" y="62647"/>
                  <a:pt x="134579" y="63128"/>
                </a:cubicBezTo>
                <a:cubicBezTo>
                  <a:pt x="134579" y="63434"/>
                  <a:pt x="134820" y="63674"/>
                  <a:pt x="135126" y="63674"/>
                </a:cubicBezTo>
                <a:close/>
                <a:moveTo>
                  <a:pt x="130297" y="63827"/>
                </a:moveTo>
                <a:cubicBezTo>
                  <a:pt x="130930" y="63827"/>
                  <a:pt x="131236" y="63084"/>
                  <a:pt x="130799" y="62647"/>
                </a:cubicBezTo>
                <a:cubicBezTo>
                  <a:pt x="130362" y="62210"/>
                  <a:pt x="129597" y="62516"/>
                  <a:pt x="129597" y="63128"/>
                </a:cubicBezTo>
                <a:cubicBezTo>
                  <a:pt x="129619" y="63521"/>
                  <a:pt x="129925" y="63827"/>
                  <a:pt x="130297" y="63827"/>
                </a:cubicBezTo>
                <a:close/>
                <a:moveTo>
                  <a:pt x="125467" y="63958"/>
                </a:moveTo>
                <a:cubicBezTo>
                  <a:pt x="126210" y="63958"/>
                  <a:pt x="126582" y="63084"/>
                  <a:pt x="126057" y="62560"/>
                </a:cubicBezTo>
                <a:cubicBezTo>
                  <a:pt x="125533" y="62057"/>
                  <a:pt x="124659" y="62407"/>
                  <a:pt x="124659" y="63150"/>
                </a:cubicBezTo>
                <a:cubicBezTo>
                  <a:pt x="124659" y="63609"/>
                  <a:pt x="125030" y="63958"/>
                  <a:pt x="125467" y="63958"/>
                </a:cubicBezTo>
                <a:close/>
                <a:moveTo>
                  <a:pt x="120660" y="64111"/>
                </a:moveTo>
                <a:cubicBezTo>
                  <a:pt x="121512" y="64111"/>
                  <a:pt x="121950" y="63063"/>
                  <a:pt x="121338" y="62451"/>
                </a:cubicBezTo>
                <a:cubicBezTo>
                  <a:pt x="120726" y="61839"/>
                  <a:pt x="119677" y="62276"/>
                  <a:pt x="119677" y="63128"/>
                </a:cubicBezTo>
                <a:cubicBezTo>
                  <a:pt x="119677" y="63674"/>
                  <a:pt x="120114" y="64111"/>
                  <a:pt x="120660" y="64111"/>
                </a:cubicBezTo>
                <a:close/>
                <a:moveTo>
                  <a:pt x="115831" y="64243"/>
                </a:moveTo>
                <a:cubicBezTo>
                  <a:pt x="116815" y="64243"/>
                  <a:pt x="117317" y="63041"/>
                  <a:pt x="116618" y="62341"/>
                </a:cubicBezTo>
                <a:cubicBezTo>
                  <a:pt x="115919" y="61642"/>
                  <a:pt x="114717" y="62145"/>
                  <a:pt x="114717" y="63128"/>
                </a:cubicBezTo>
                <a:cubicBezTo>
                  <a:pt x="114717" y="63740"/>
                  <a:pt x="115219" y="64243"/>
                  <a:pt x="115831" y="64243"/>
                </a:cubicBezTo>
                <a:close/>
                <a:moveTo>
                  <a:pt x="111002" y="64395"/>
                </a:moveTo>
                <a:cubicBezTo>
                  <a:pt x="112117" y="64395"/>
                  <a:pt x="112685" y="63041"/>
                  <a:pt x="111898" y="62232"/>
                </a:cubicBezTo>
                <a:cubicBezTo>
                  <a:pt x="111090" y="61446"/>
                  <a:pt x="109735" y="62014"/>
                  <a:pt x="109735" y="63128"/>
                </a:cubicBezTo>
                <a:cubicBezTo>
                  <a:pt x="109735" y="63827"/>
                  <a:pt x="110303" y="64395"/>
                  <a:pt x="111002" y="64395"/>
                </a:cubicBezTo>
                <a:close/>
                <a:moveTo>
                  <a:pt x="106173" y="64527"/>
                </a:moveTo>
                <a:cubicBezTo>
                  <a:pt x="107419" y="64527"/>
                  <a:pt x="108031" y="63019"/>
                  <a:pt x="107156" y="62145"/>
                </a:cubicBezTo>
                <a:cubicBezTo>
                  <a:pt x="106282" y="61271"/>
                  <a:pt x="104775" y="61904"/>
                  <a:pt x="104775" y="63128"/>
                </a:cubicBezTo>
                <a:cubicBezTo>
                  <a:pt x="104797" y="63893"/>
                  <a:pt x="105408" y="64527"/>
                  <a:pt x="106173" y="64527"/>
                </a:cubicBezTo>
                <a:close/>
                <a:moveTo>
                  <a:pt x="101344" y="64680"/>
                </a:moveTo>
                <a:cubicBezTo>
                  <a:pt x="102721" y="64680"/>
                  <a:pt x="103398" y="63019"/>
                  <a:pt x="102437" y="62057"/>
                </a:cubicBezTo>
                <a:cubicBezTo>
                  <a:pt x="101475" y="61074"/>
                  <a:pt x="99815" y="61773"/>
                  <a:pt x="99815" y="63128"/>
                </a:cubicBezTo>
                <a:cubicBezTo>
                  <a:pt x="99815" y="63980"/>
                  <a:pt x="100492" y="64680"/>
                  <a:pt x="101344" y="64680"/>
                </a:cubicBezTo>
                <a:close/>
                <a:moveTo>
                  <a:pt x="96515" y="64811"/>
                </a:moveTo>
                <a:cubicBezTo>
                  <a:pt x="98023" y="64811"/>
                  <a:pt x="98766" y="62997"/>
                  <a:pt x="97695" y="61948"/>
                </a:cubicBezTo>
                <a:cubicBezTo>
                  <a:pt x="96646" y="60899"/>
                  <a:pt x="94854" y="61642"/>
                  <a:pt x="94854" y="63128"/>
                </a:cubicBezTo>
                <a:cubicBezTo>
                  <a:pt x="94854" y="64068"/>
                  <a:pt x="95597" y="64811"/>
                  <a:pt x="96515" y="64811"/>
                </a:cubicBezTo>
                <a:close/>
                <a:moveTo>
                  <a:pt x="91708" y="64942"/>
                </a:moveTo>
                <a:cubicBezTo>
                  <a:pt x="93303" y="64942"/>
                  <a:pt x="94112" y="62997"/>
                  <a:pt x="92975" y="61861"/>
                </a:cubicBezTo>
                <a:cubicBezTo>
                  <a:pt x="91839" y="60725"/>
                  <a:pt x="89894" y="61533"/>
                  <a:pt x="89894" y="63128"/>
                </a:cubicBezTo>
                <a:cubicBezTo>
                  <a:pt x="89894" y="64133"/>
                  <a:pt x="90703" y="64942"/>
                  <a:pt x="91708" y="64942"/>
                </a:cubicBezTo>
                <a:close/>
                <a:moveTo>
                  <a:pt x="86879" y="65073"/>
                </a:moveTo>
                <a:cubicBezTo>
                  <a:pt x="88605" y="65073"/>
                  <a:pt x="89457" y="62975"/>
                  <a:pt x="88234" y="61773"/>
                </a:cubicBezTo>
                <a:cubicBezTo>
                  <a:pt x="87010" y="60550"/>
                  <a:pt x="84934" y="61402"/>
                  <a:pt x="84934" y="63128"/>
                </a:cubicBezTo>
                <a:cubicBezTo>
                  <a:pt x="84934" y="64199"/>
                  <a:pt x="85808" y="65073"/>
                  <a:pt x="86879" y="65073"/>
                </a:cubicBezTo>
                <a:close/>
                <a:moveTo>
                  <a:pt x="82050" y="65182"/>
                </a:moveTo>
                <a:cubicBezTo>
                  <a:pt x="83864" y="65182"/>
                  <a:pt x="84781" y="62975"/>
                  <a:pt x="83492" y="61686"/>
                </a:cubicBezTo>
                <a:cubicBezTo>
                  <a:pt x="82203" y="60397"/>
                  <a:pt x="79996" y="61314"/>
                  <a:pt x="79996" y="63128"/>
                </a:cubicBezTo>
                <a:cubicBezTo>
                  <a:pt x="79996" y="64264"/>
                  <a:pt x="80914" y="65182"/>
                  <a:pt x="82050" y="65182"/>
                </a:cubicBezTo>
                <a:close/>
                <a:moveTo>
                  <a:pt x="77221" y="65226"/>
                </a:moveTo>
                <a:cubicBezTo>
                  <a:pt x="79078" y="65226"/>
                  <a:pt x="80018" y="62975"/>
                  <a:pt x="78707" y="61664"/>
                </a:cubicBezTo>
                <a:cubicBezTo>
                  <a:pt x="77374" y="60353"/>
                  <a:pt x="75123" y="61271"/>
                  <a:pt x="75123" y="63128"/>
                </a:cubicBezTo>
                <a:cubicBezTo>
                  <a:pt x="75145" y="64286"/>
                  <a:pt x="76063" y="65226"/>
                  <a:pt x="77221" y="65226"/>
                </a:cubicBezTo>
                <a:close/>
                <a:moveTo>
                  <a:pt x="72392" y="65182"/>
                </a:moveTo>
                <a:cubicBezTo>
                  <a:pt x="74205" y="65182"/>
                  <a:pt x="75123" y="62975"/>
                  <a:pt x="73834" y="61708"/>
                </a:cubicBezTo>
                <a:cubicBezTo>
                  <a:pt x="72545" y="60419"/>
                  <a:pt x="70360" y="61336"/>
                  <a:pt x="70360" y="63150"/>
                </a:cubicBezTo>
                <a:cubicBezTo>
                  <a:pt x="70360" y="64264"/>
                  <a:pt x="71277" y="65182"/>
                  <a:pt x="72392" y="65182"/>
                </a:cubicBezTo>
                <a:close/>
                <a:moveTo>
                  <a:pt x="67563" y="65073"/>
                </a:moveTo>
                <a:cubicBezTo>
                  <a:pt x="69289" y="65073"/>
                  <a:pt x="70141" y="62997"/>
                  <a:pt x="68939" y="61773"/>
                </a:cubicBezTo>
                <a:cubicBezTo>
                  <a:pt x="67716" y="60550"/>
                  <a:pt x="65640" y="61424"/>
                  <a:pt x="65640" y="63150"/>
                </a:cubicBezTo>
                <a:cubicBezTo>
                  <a:pt x="65640" y="64199"/>
                  <a:pt x="66514" y="65073"/>
                  <a:pt x="67563" y="65073"/>
                </a:cubicBezTo>
                <a:close/>
                <a:moveTo>
                  <a:pt x="62734" y="64942"/>
                </a:moveTo>
                <a:cubicBezTo>
                  <a:pt x="64351" y="64942"/>
                  <a:pt x="65137" y="62997"/>
                  <a:pt x="64023" y="61861"/>
                </a:cubicBezTo>
                <a:cubicBezTo>
                  <a:pt x="62887" y="60746"/>
                  <a:pt x="60942" y="61533"/>
                  <a:pt x="60942" y="63150"/>
                </a:cubicBezTo>
                <a:cubicBezTo>
                  <a:pt x="60942" y="64133"/>
                  <a:pt x="61750" y="64942"/>
                  <a:pt x="62734" y="64942"/>
                </a:cubicBezTo>
                <a:close/>
                <a:moveTo>
                  <a:pt x="57927" y="64811"/>
                </a:moveTo>
                <a:cubicBezTo>
                  <a:pt x="59391" y="64811"/>
                  <a:pt x="60133" y="63019"/>
                  <a:pt x="59107" y="61970"/>
                </a:cubicBezTo>
                <a:cubicBezTo>
                  <a:pt x="58058" y="60921"/>
                  <a:pt x="56266" y="61664"/>
                  <a:pt x="56266" y="63150"/>
                </a:cubicBezTo>
                <a:cubicBezTo>
                  <a:pt x="56266" y="64046"/>
                  <a:pt x="57009" y="64789"/>
                  <a:pt x="57927" y="64811"/>
                </a:cubicBezTo>
                <a:close/>
                <a:moveTo>
                  <a:pt x="53098" y="64658"/>
                </a:moveTo>
                <a:cubicBezTo>
                  <a:pt x="54452" y="64658"/>
                  <a:pt x="55130" y="63019"/>
                  <a:pt x="54168" y="62057"/>
                </a:cubicBezTo>
                <a:cubicBezTo>
                  <a:pt x="53207" y="61096"/>
                  <a:pt x="51568" y="61773"/>
                  <a:pt x="51568" y="63150"/>
                </a:cubicBezTo>
                <a:cubicBezTo>
                  <a:pt x="51568" y="63980"/>
                  <a:pt x="52245" y="64658"/>
                  <a:pt x="53098" y="64658"/>
                </a:cubicBezTo>
                <a:close/>
                <a:moveTo>
                  <a:pt x="48268" y="64527"/>
                </a:moveTo>
                <a:cubicBezTo>
                  <a:pt x="49492" y="64527"/>
                  <a:pt x="50104" y="63041"/>
                  <a:pt x="49252" y="62167"/>
                </a:cubicBezTo>
                <a:cubicBezTo>
                  <a:pt x="48378" y="61293"/>
                  <a:pt x="46892" y="61904"/>
                  <a:pt x="46892" y="63150"/>
                </a:cubicBezTo>
                <a:cubicBezTo>
                  <a:pt x="46892" y="63915"/>
                  <a:pt x="47504" y="64527"/>
                  <a:pt x="48268" y="64527"/>
                </a:cubicBezTo>
                <a:close/>
                <a:moveTo>
                  <a:pt x="43439" y="64374"/>
                </a:moveTo>
                <a:cubicBezTo>
                  <a:pt x="44554" y="64374"/>
                  <a:pt x="45122" y="63041"/>
                  <a:pt x="44335" y="62254"/>
                </a:cubicBezTo>
                <a:cubicBezTo>
                  <a:pt x="43549" y="61467"/>
                  <a:pt x="42194" y="62036"/>
                  <a:pt x="42194" y="63150"/>
                </a:cubicBezTo>
                <a:cubicBezTo>
                  <a:pt x="42194" y="63827"/>
                  <a:pt x="42762" y="64374"/>
                  <a:pt x="43439" y="64374"/>
                </a:cubicBezTo>
                <a:close/>
                <a:moveTo>
                  <a:pt x="38610" y="64243"/>
                </a:moveTo>
                <a:cubicBezTo>
                  <a:pt x="39594" y="64243"/>
                  <a:pt x="40074" y="63063"/>
                  <a:pt x="39397" y="62363"/>
                </a:cubicBezTo>
                <a:cubicBezTo>
                  <a:pt x="38698" y="61686"/>
                  <a:pt x="37518" y="62167"/>
                  <a:pt x="37518" y="63150"/>
                </a:cubicBezTo>
                <a:cubicBezTo>
                  <a:pt x="37518" y="63740"/>
                  <a:pt x="38020" y="64243"/>
                  <a:pt x="38610" y="64243"/>
                </a:cubicBezTo>
                <a:close/>
                <a:moveTo>
                  <a:pt x="33781" y="64111"/>
                </a:moveTo>
                <a:cubicBezTo>
                  <a:pt x="34655" y="64111"/>
                  <a:pt x="35071" y="63063"/>
                  <a:pt x="34481" y="62451"/>
                </a:cubicBezTo>
                <a:cubicBezTo>
                  <a:pt x="33869" y="61861"/>
                  <a:pt x="32820" y="62276"/>
                  <a:pt x="32820" y="63150"/>
                </a:cubicBezTo>
                <a:cubicBezTo>
                  <a:pt x="32820" y="63674"/>
                  <a:pt x="33257" y="64111"/>
                  <a:pt x="33781" y="64111"/>
                </a:cubicBezTo>
                <a:close/>
                <a:moveTo>
                  <a:pt x="28974" y="63980"/>
                </a:moveTo>
                <a:cubicBezTo>
                  <a:pt x="29695" y="63980"/>
                  <a:pt x="30067" y="63084"/>
                  <a:pt x="29542" y="62560"/>
                </a:cubicBezTo>
                <a:cubicBezTo>
                  <a:pt x="29040" y="62057"/>
                  <a:pt x="28144" y="62429"/>
                  <a:pt x="28144" y="63150"/>
                </a:cubicBezTo>
                <a:cubicBezTo>
                  <a:pt x="28144" y="63609"/>
                  <a:pt x="28515" y="63980"/>
                  <a:pt x="28974" y="63980"/>
                </a:cubicBezTo>
                <a:close/>
                <a:moveTo>
                  <a:pt x="24145" y="63805"/>
                </a:moveTo>
                <a:cubicBezTo>
                  <a:pt x="24757" y="63805"/>
                  <a:pt x="25063" y="63063"/>
                  <a:pt x="24626" y="62647"/>
                </a:cubicBezTo>
                <a:cubicBezTo>
                  <a:pt x="24189" y="62210"/>
                  <a:pt x="23468" y="62516"/>
                  <a:pt x="23468" y="63128"/>
                </a:cubicBezTo>
                <a:cubicBezTo>
                  <a:pt x="23468" y="63500"/>
                  <a:pt x="23752" y="63805"/>
                  <a:pt x="24145" y="63805"/>
                </a:cubicBezTo>
                <a:close/>
                <a:moveTo>
                  <a:pt x="19316" y="63653"/>
                </a:moveTo>
                <a:cubicBezTo>
                  <a:pt x="19797" y="63653"/>
                  <a:pt x="20037" y="63063"/>
                  <a:pt x="19709" y="62735"/>
                </a:cubicBezTo>
                <a:cubicBezTo>
                  <a:pt x="19360" y="62385"/>
                  <a:pt x="18770" y="62626"/>
                  <a:pt x="18770" y="63106"/>
                </a:cubicBezTo>
                <a:cubicBezTo>
                  <a:pt x="18770" y="63412"/>
                  <a:pt x="19010" y="63653"/>
                  <a:pt x="19316" y="63653"/>
                </a:cubicBezTo>
                <a:close/>
                <a:moveTo>
                  <a:pt x="14487" y="63543"/>
                </a:moveTo>
                <a:cubicBezTo>
                  <a:pt x="14859" y="63543"/>
                  <a:pt x="15033" y="63106"/>
                  <a:pt x="14771" y="62844"/>
                </a:cubicBezTo>
                <a:cubicBezTo>
                  <a:pt x="14531" y="62604"/>
                  <a:pt x="14094" y="62778"/>
                  <a:pt x="14094" y="63128"/>
                </a:cubicBezTo>
                <a:cubicBezTo>
                  <a:pt x="14094" y="63347"/>
                  <a:pt x="14269" y="63521"/>
                  <a:pt x="14487" y="63543"/>
                </a:cubicBezTo>
                <a:close/>
                <a:moveTo>
                  <a:pt x="9658" y="63390"/>
                </a:moveTo>
                <a:cubicBezTo>
                  <a:pt x="10008" y="63390"/>
                  <a:pt x="10008" y="62888"/>
                  <a:pt x="9658" y="62888"/>
                </a:cubicBezTo>
                <a:cubicBezTo>
                  <a:pt x="9330" y="62888"/>
                  <a:pt x="9330" y="63390"/>
                  <a:pt x="9658" y="63390"/>
                </a:cubicBezTo>
                <a:close/>
                <a:moveTo>
                  <a:pt x="4829" y="63259"/>
                </a:moveTo>
                <a:cubicBezTo>
                  <a:pt x="5026" y="63259"/>
                  <a:pt x="4720" y="62953"/>
                  <a:pt x="4720" y="63150"/>
                </a:cubicBezTo>
                <a:cubicBezTo>
                  <a:pt x="4720" y="63216"/>
                  <a:pt x="4763" y="63259"/>
                  <a:pt x="4829" y="63259"/>
                </a:cubicBezTo>
                <a:close/>
                <a:moveTo>
                  <a:pt x="22" y="63150"/>
                </a:moveTo>
                <a:lnTo>
                  <a:pt x="22" y="63128"/>
                </a:lnTo>
                <a:cubicBezTo>
                  <a:pt x="0" y="63128"/>
                  <a:pt x="0" y="63150"/>
                  <a:pt x="22" y="63150"/>
                </a:cubicBezTo>
                <a:close/>
                <a:moveTo>
                  <a:pt x="154442" y="58321"/>
                </a:moveTo>
                <a:cubicBezTo>
                  <a:pt x="154442" y="58321"/>
                  <a:pt x="154442" y="58321"/>
                  <a:pt x="154442" y="58321"/>
                </a:cubicBezTo>
                <a:cubicBezTo>
                  <a:pt x="154442" y="58299"/>
                  <a:pt x="154442" y="58299"/>
                  <a:pt x="154442" y="58299"/>
                </a:cubicBezTo>
                <a:cubicBezTo>
                  <a:pt x="154442" y="58299"/>
                  <a:pt x="154442" y="58321"/>
                  <a:pt x="154442" y="58321"/>
                </a:cubicBezTo>
                <a:close/>
                <a:moveTo>
                  <a:pt x="149613" y="58430"/>
                </a:moveTo>
                <a:cubicBezTo>
                  <a:pt x="149678" y="58430"/>
                  <a:pt x="149722" y="58386"/>
                  <a:pt x="149722" y="58321"/>
                </a:cubicBezTo>
                <a:cubicBezTo>
                  <a:pt x="149722" y="58146"/>
                  <a:pt x="149482" y="58146"/>
                  <a:pt x="149482" y="58321"/>
                </a:cubicBezTo>
                <a:cubicBezTo>
                  <a:pt x="149482" y="58386"/>
                  <a:pt x="149547" y="58430"/>
                  <a:pt x="149613" y="58430"/>
                </a:cubicBezTo>
                <a:close/>
                <a:moveTo>
                  <a:pt x="144784" y="58561"/>
                </a:moveTo>
                <a:cubicBezTo>
                  <a:pt x="145002" y="58561"/>
                  <a:pt x="145111" y="58299"/>
                  <a:pt x="144958" y="58146"/>
                </a:cubicBezTo>
                <a:cubicBezTo>
                  <a:pt x="144805" y="57971"/>
                  <a:pt x="144521" y="58081"/>
                  <a:pt x="144521" y="58321"/>
                </a:cubicBezTo>
                <a:cubicBezTo>
                  <a:pt x="144521" y="58452"/>
                  <a:pt x="144631" y="58561"/>
                  <a:pt x="144784" y="58561"/>
                </a:cubicBezTo>
                <a:close/>
                <a:moveTo>
                  <a:pt x="139955" y="58714"/>
                </a:moveTo>
                <a:cubicBezTo>
                  <a:pt x="140304" y="58714"/>
                  <a:pt x="140501" y="58277"/>
                  <a:pt x="140239" y="58037"/>
                </a:cubicBezTo>
                <a:cubicBezTo>
                  <a:pt x="139976" y="57775"/>
                  <a:pt x="139561" y="57949"/>
                  <a:pt x="139561" y="58321"/>
                </a:cubicBezTo>
                <a:cubicBezTo>
                  <a:pt x="139561" y="58539"/>
                  <a:pt x="139736" y="58714"/>
                  <a:pt x="139955" y="58714"/>
                </a:cubicBezTo>
                <a:close/>
                <a:moveTo>
                  <a:pt x="135126" y="58845"/>
                </a:moveTo>
                <a:cubicBezTo>
                  <a:pt x="135628" y="58845"/>
                  <a:pt x="135868" y="58255"/>
                  <a:pt x="135519" y="57928"/>
                </a:cubicBezTo>
                <a:cubicBezTo>
                  <a:pt x="135169" y="57578"/>
                  <a:pt x="134579" y="57818"/>
                  <a:pt x="134579" y="58299"/>
                </a:cubicBezTo>
                <a:cubicBezTo>
                  <a:pt x="134579" y="58605"/>
                  <a:pt x="134820" y="58867"/>
                  <a:pt x="135126" y="58845"/>
                </a:cubicBezTo>
                <a:close/>
                <a:moveTo>
                  <a:pt x="130297" y="58976"/>
                </a:moveTo>
                <a:cubicBezTo>
                  <a:pt x="130908" y="58976"/>
                  <a:pt x="131192" y="58255"/>
                  <a:pt x="130777" y="57840"/>
                </a:cubicBezTo>
                <a:cubicBezTo>
                  <a:pt x="130362" y="57425"/>
                  <a:pt x="129641" y="57709"/>
                  <a:pt x="129641" y="58321"/>
                </a:cubicBezTo>
                <a:cubicBezTo>
                  <a:pt x="129641" y="58692"/>
                  <a:pt x="129925" y="58976"/>
                  <a:pt x="130297" y="58976"/>
                </a:cubicBezTo>
                <a:close/>
                <a:moveTo>
                  <a:pt x="125489" y="59129"/>
                </a:moveTo>
                <a:cubicBezTo>
                  <a:pt x="126210" y="59129"/>
                  <a:pt x="126582" y="58255"/>
                  <a:pt x="126057" y="57731"/>
                </a:cubicBezTo>
                <a:cubicBezTo>
                  <a:pt x="125533" y="57207"/>
                  <a:pt x="124659" y="57578"/>
                  <a:pt x="124659" y="58321"/>
                </a:cubicBezTo>
                <a:cubicBezTo>
                  <a:pt x="124659" y="58758"/>
                  <a:pt x="125030" y="59129"/>
                  <a:pt x="125489" y="59129"/>
                </a:cubicBezTo>
                <a:close/>
                <a:moveTo>
                  <a:pt x="120660" y="59261"/>
                </a:moveTo>
                <a:cubicBezTo>
                  <a:pt x="121491" y="59261"/>
                  <a:pt x="121928" y="58234"/>
                  <a:pt x="121338" y="57644"/>
                </a:cubicBezTo>
                <a:cubicBezTo>
                  <a:pt x="120726" y="57054"/>
                  <a:pt x="119699" y="57469"/>
                  <a:pt x="119699" y="58321"/>
                </a:cubicBezTo>
                <a:cubicBezTo>
                  <a:pt x="119699" y="58845"/>
                  <a:pt x="120136" y="59261"/>
                  <a:pt x="120660" y="59261"/>
                </a:cubicBezTo>
                <a:close/>
                <a:moveTo>
                  <a:pt x="115831" y="59392"/>
                </a:moveTo>
                <a:cubicBezTo>
                  <a:pt x="116793" y="59392"/>
                  <a:pt x="117295" y="58234"/>
                  <a:pt x="116596" y="57534"/>
                </a:cubicBezTo>
                <a:cubicBezTo>
                  <a:pt x="115919" y="56857"/>
                  <a:pt x="114739" y="57338"/>
                  <a:pt x="114739" y="58299"/>
                </a:cubicBezTo>
                <a:cubicBezTo>
                  <a:pt x="114739" y="58911"/>
                  <a:pt x="115219" y="59392"/>
                  <a:pt x="115831" y="59392"/>
                </a:cubicBezTo>
                <a:close/>
                <a:moveTo>
                  <a:pt x="111002" y="59545"/>
                </a:moveTo>
                <a:cubicBezTo>
                  <a:pt x="112095" y="59545"/>
                  <a:pt x="112641" y="58212"/>
                  <a:pt x="111876" y="57447"/>
                </a:cubicBezTo>
                <a:cubicBezTo>
                  <a:pt x="111090" y="56660"/>
                  <a:pt x="109779" y="57228"/>
                  <a:pt x="109779" y="58321"/>
                </a:cubicBezTo>
                <a:cubicBezTo>
                  <a:pt x="109779" y="58998"/>
                  <a:pt x="110325" y="59545"/>
                  <a:pt x="111002" y="59545"/>
                </a:cubicBezTo>
                <a:close/>
                <a:moveTo>
                  <a:pt x="106173" y="59676"/>
                </a:moveTo>
                <a:cubicBezTo>
                  <a:pt x="107375" y="59676"/>
                  <a:pt x="107987" y="58212"/>
                  <a:pt x="107135" y="57359"/>
                </a:cubicBezTo>
                <a:cubicBezTo>
                  <a:pt x="106282" y="56507"/>
                  <a:pt x="104818" y="57119"/>
                  <a:pt x="104818" y="58321"/>
                </a:cubicBezTo>
                <a:cubicBezTo>
                  <a:pt x="104840" y="59064"/>
                  <a:pt x="105430" y="59654"/>
                  <a:pt x="106173" y="59676"/>
                </a:cubicBezTo>
                <a:close/>
                <a:moveTo>
                  <a:pt x="101344" y="59807"/>
                </a:moveTo>
                <a:cubicBezTo>
                  <a:pt x="102677" y="59807"/>
                  <a:pt x="103333" y="58212"/>
                  <a:pt x="102393" y="57272"/>
                </a:cubicBezTo>
                <a:cubicBezTo>
                  <a:pt x="101453" y="56332"/>
                  <a:pt x="99858" y="56988"/>
                  <a:pt x="99858" y="58321"/>
                </a:cubicBezTo>
                <a:cubicBezTo>
                  <a:pt x="99858" y="59129"/>
                  <a:pt x="100536" y="59807"/>
                  <a:pt x="101344" y="59807"/>
                </a:cubicBezTo>
                <a:close/>
                <a:moveTo>
                  <a:pt x="96537" y="59938"/>
                </a:moveTo>
                <a:cubicBezTo>
                  <a:pt x="97979" y="59938"/>
                  <a:pt x="98700" y="58190"/>
                  <a:pt x="97673" y="57163"/>
                </a:cubicBezTo>
                <a:cubicBezTo>
                  <a:pt x="96646" y="56158"/>
                  <a:pt x="94898" y="56879"/>
                  <a:pt x="94898" y="58321"/>
                </a:cubicBezTo>
                <a:cubicBezTo>
                  <a:pt x="94898" y="59217"/>
                  <a:pt x="95641" y="59938"/>
                  <a:pt x="96537" y="59938"/>
                </a:cubicBezTo>
                <a:close/>
                <a:moveTo>
                  <a:pt x="91708" y="60047"/>
                </a:moveTo>
                <a:cubicBezTo>
                  <a:pt x="93259" y="60047"/>
                  <a:pt x="94024" y="58190"/>
                  <a:pt x="92932" y="57075"/>
                </a:cubicBezTo>
                <a:cubicBezTo>
                  <a:pt x="91839" y="55983"/>
                  <a:pt x="89960" y="56770"/>
                  <a:pt x="89960" y="58321"/>
                </a:cubicBezTo>
                <a:cubicBezTo>
                  <a:pt x="89960" y="59282"/>
                  <a:pt x="90747" y="60047"/>
                  <a:pt x="91708" y="60047"/>
                </a:cubicBezTo>
                <a:close/>
                <a:moveTo>
                  <a:pt x="86879" y="60156"/>
                </a:moveTo>
                <a:cubicBezTo>
                  <a:pt x="88518" y="60156"/>
                  <a:pt x="89348" y="58168"/>
                  <a:pt x="88168" y="57010"/>
                </a:cubicBezTo>
                <a:cubicBezTo>
                  <a:pt x="87010" y="55852"/>
                  <a:pt x="85022" y="56660"/>
                  <a:pt x="85022" y="58321"/>
                </a:cubicBezTo>
                <a:cubicBezTo>
                  <a:pt x="85022" y="59326"/>
                  <a:pt x="85852" y="60156"/>
                  <a:pt x="86879" y="60156"/>
                </a:cubicBezTo>
                <a:close/>
                <a:moveTo>
                  <a:pt x="82050" y="60244"/>
                </a:moveTo>
                <a:cubicBezTo>
                  <a:pt x="83754" y="60244"/>
                  <a:pt x="84628" y="58168"/>
                  <a:pt x="83405" y="56944"/>
                </a:cubicBezTo>
                <a:cubicBezTo>
                  <a:pt x="82203" y="55743"/>
                  <a:pt x="80127" y="56595"/>
                  <a:pt x="80127" y="58321"/>
                </a:cubicBezTo>
                <a:cubicBezTo>
                  <a:pt x="80127" y="59370"/>
                  <a:pt x="80979" y="60244"/>
                  <a:pt x="82050" y="60244"/>
                </a:cubicBezTo>
                <a:close/>
                <a:moveTo>
                  <a:pt x="77221" y="60266"/>
                </a:moveTo>
                <a:cubicBezTo>
                  <a:pt x="78969" y="60266"/>
                  <a:pt x="79843" y="58168"/>
                  <a:pt x="78597" y="56944"/>
                </a:cubicBezTo>
                <a:cubicBezTo>
                  <a:pt x="77374" y="55699"/>
                  <a:pt x="75276" y="56573"/>
                  <a:pt x="75276" y="58321"/>
                </a:cubicBezTo>
                <a:cubicBezTo>
                  <a:pt x="75276" y="59392"/>
                  <a:pt x="76150" y="60266"/>
                  <a:pt x="77221" y="60266"/>
                </a:cubicBezTo>
                <a:close/>
                <a:moveTo>
                  <a:pt x="72392" y="60244"/>
                </a:moveTo>
                <a:cubicBezTo>
                  <a:pt x="74118" y="60244"/>
                  <a:pt x="74970" y="58168"/>
                  <a:pt x="73747" y="56944"/>
                </a:cubicBezTo>
                <a:cubicBezTo>
                  <a:pt x="72545" y="55743"/>
                  <a:pt x="70469" y="56595"/>
                  <a:pt x="70469" y="58321"/>
                </a:cubicBezTo>
                <a:cubicBezTo>
                  <a:pt x="70469" y="59392"/>
                  <a:pt x="71321" y="60244"/>
                  <a:pt x="72392" y="60244"/>
                </a:cubicBezTo>
                <a:close/>
                <a:moveTo>
                  <a:pt x="67563" y="60156"/>
                </a:moveTo>
                <a:cubicBezTo>
                  <a:pt x="69202" y="60156"/>
                  <a:pt x="70032" y="58168"/>
                  <a:pt x="68874" y="57010"/>
                </a:cubicBezTo>
                <a:cubicBezTo>
                  <a:pt x="67716" y="55874"/>
                  <a:pt x="65727" y="56682"/>
                  <a:pt x="65727" y="58321"/>
                </a:cubicBezTo>
                <a:cubicBezTo>
                  <a:pt x="65727" y="59326"/>
                  <a:pt x="66558" y="60156"/>
                  <a:pt x="67563" y="60156"/>
                </a:cubicBezTo>
                <a:close/>
                <a:moveTo>
                  <a:pt x="62734" y="60047"/>
                </a:moveTo>
                <a:cubicBezTo>
                  <a:pt x="64285" y="60047"/>
                  <a:pt x="65050" y="58190"/>
                  <a:pt x="63957" y="57097"/>
                </a:cubicBezTo>
                <a:cubicBezTo>
                  <a:pt x="62887" y="56005"/>
                  <a:pt x="61008" y="56770"/>
                  <a:pt x="61008" y="58321"/>
                </a:cubicBezTo>
                <a:cubicBezTo>
                  <a:pt x="61008" y="59261"/>
                  <a:pt x="61794" y="60047"/>
                  <a:pt x="62734" y="60047"/>
                </a:cubicBezTo>
                <a:close/>
                <a:moveTo>
                  <a:pt x="57927" y="59916"/>
                </a:moveTo>
                <a:cubicBezTo>
                  <a:pt x="59347" y="59916"/>
                  <a:pt x="60068" y="58190"/>
                  <a:pt x="59063" y="57185"/>
                </a:cubicBezTo>
                <a:cubicBezTo>
                  <a:pt x="58036" y="56158"/>
                  <a:pt x="56310" y="56879"/>
                  <a:pt x="56310" y="58321"/>
                </a:cubicBezTo>
                <a:cubicBezTo>
                  <a:pt x="56310" y="59195"/>
                  <a:pt x="57031" y="59916"/>
                  <a:pt x="57927" y="59916"/>
                </a:cubicBezTo>
                <a:close/>
                <a:moveTo>
                  <a:pt x="53098" y="59785"/>
                </a:moveTo>
                <a:cubicBezTo>
                  <a:pt x="54409" y="59785"/>
                  <a:pt x="55064" y="58212"/>
                  <a:pt x="54146" y="57272"/>
                </a:cubicBezTo>
                <a:cubicBezTo>
                  <a:pt x="53207" y="56354"/>
                  <a:pt x="51612" y="57010"/>
                  <a:pt x="51612" y="58321"/>
                </a:cubicBezTo>
                <a:cubicBezTo>
                  <a:pt x="51612" y="59129"/>
                  <a:pt x="52289" y="59785"/>
                  <a:pt x="53098" y="59785"/>
                </a:cubicBezTo>
                <a:close/>
                <a:moveTo>
                  <a:pt x="48268" y="59676"/>
                </a:moveTo>
                <a:cubicBezTo>
                  <a:pt x="49470" y="59654"/>
                  <a:pt x="50060" y="58190"/>
                  <a:pt x="49208" y="57359"/>
                </a:cubicBezTo>
                <a:cubicBezTo>
                  <a:pt x="48356" y="56507"/>
                  <a:pt x="46914" y="57119"/>
                  <a:pt x="46892" y="58321"/>
                </a:cubicBezTo>
                <a:cubicBezTo>
                  <a:pt x="46914" y="59064"/>
                  <a:pt x="47526" y="59676"/>
                  <a:pt x="48268" y="59676"/>
                </a:cubicBezTo>
                <a:close/>
                <a:moveTo>
                  <a:pt x="43439" y="59545"/>
                </a:moveTo>
                <a:cubicBezTo>
                  <a:pt x="44532" y="59545"/>
                  <a:pt x="45078" y="58234"/>
                  <a:pt x="44313" y="57447"/>
                </a:cubicBezTo>
                <a:cubicBezTo>
                  <a:pt x="43549" y="56682"/>
                  <a:pt x="42238" y="57228"/>
                  <a:pt x="42216" y="58321"/>
                </a:cubicBezTo>
                <a:cubicBezTo>
                  <a:pt x="42216" y="58976"/>
                  <a:pt x="42762" y="59523"/>
                  <a:pt x="43439" y="59545"/>
                </a:cubicBezTo>
                <a:close/>
                <a:moveTo>
                  <a:pt x="38610" y="59392"/>
                </a:moveTo>
                <a:cubicBezTo>
                  <a:pt x="39572" y="59392"/>
                  <a:pt x="40053" y="58234"/>
                  <a:pt x="39375" y="57556"/>
                </a:cubicBezTo>
                <a:cubicBezTo>
                  <a:pt x="38698" y="56879"/>
                  <a:pt x="37540" y="57359"/>
                  <a:pt x="37540" y="58321"/>
                </a:cubicBezTo>
                <a:cubicBezTo>
                  <a:pt x="37540" y="58911"/>
                  <a:pt x="38020" y="59392"/>
                  <a:pt x="38610" y="59392"/>
                </a:cubicBezTo>
                <a:close/>
                <a:moveTo>
                  <a:pt x="33781" y="59261"/>
                </a:moveTo>
                <a:cubicBezTo>
                  <a:pt x="34634" y="59261"/>
                  <a:pt x="35049" y="58234"/>
                  <a:pt x="34459" y="57644"/>
                </a:cubicBezTo>
                <a:cubicBezTo>
                  <a:pt x="33869" y="57054"/>
                  <a:pt x="32864" y="57491"/>
                  <a:pt x="32864" y="58321"/>
                </a:cubicBezTo>
                <a:cubicBezTo>
                  <a:pt x="32864" y="58823"/>
                  <a:pt x="33279" y="59261"/>
                  <a:pt x="33781" y="59261"/>
                </a:cubicBezTo>
                <a:close/>
                <a:moveTo>
                  <a:pt x="28974" y="59129"/>
                </a:moveTo>
                <a:cubicBezTo>
                  <a:pt x="29673" y="59129"/>
                  <a:pt x="30045" y="58255"/>
                  <a:pt x="29542" y="57753"/>
                </a:cubicBezTo>
                <a:cubicBezTo>
                  <a:pt x="29018" y="57250"/>
                  <a:pt x="28166" y="57600"/>
                  <a:pt x="28166" y="58321"/>
                </a:cubicBezTo>
                <a:cubicBezTo>
                  <a:pt x="28166" y="58758"/>
                  <a:pt x="28515" y="59129"/>
                  <a:pt x="28974" y="59129"/>
                </a:cubicBezTo>
                <a:close/>
                <a:moveTo>
                  <a:pt x="24145" y="58976"/>
                </a:moveTo>
                <a:cubicBezTo>
                  <a:pt x="24713" y="58976"/>
                  <a:pt x="25019" y="58255"/>
                  <a:pt x="24604" y="57862"/>
                </a:cubicBezTo>
                <a:cubicBezTo>
                  <a:pt x="24189" y="57447"/>
                  <a:pt x="23490" y="57731"/>
                  <a:pt x="23490" y="58321"/>
                </a:cubicBezTo>
                <a:cubicBezTo>
                  <a:pt x="23490" y="58671"/>
                  <a:pt x="23774" y="58976"/>
                  <a:pt x="24145" y="58976"/>
                </a:cubicBezTo>
                <a:close/>
                <a:moveTo>
                  <a:pt x="19316" y="58845"/>
                </a:moveTo>
                <a:cubicBezTo>
                  <a:pt x="19775" y="58845"/>
                  <a:pt x="20015" y="58277"/>
                  <a:pt x="19688" y="57949"/>
                </a:cubicBezTo>
                <a:cubicBezTo>
                  <a:pt x="19360" y="57622"/>
                  <a:pt x="18792" y="57840"/>
                  <a:pt x="18792" y="58321"/>
                </a:cubicBezTo>
                <a:cubicBezTo>
                  <a:pt x="18792" y="58605"/>
                  <a:pt x="19032" y="58845"/>
                  <a:pt x="19316" y="58845"/>
                </a:cubicBezTo>
                <a:close/>
                <a:moveTo>
                  <a:pt x="14487" y="58714"/>
                </a:moveTo>
                <a:cubicBezTo>
                  <a:pt x="14837" y="58692"/>
                  <a:pt x="14990" y="58277"/>
                  <a:pt x="14749" y="58037"/>
                </a:cubicBezTo>
                <a:cubicBezTo>
                  <a:pt x="14509" y="57796"/>
                  <a:pt x="14094" y="57971"/>
                  <a:pt x="14094" y="58299"/>
                </a:cubicBezTo>
                <a:cubicBezTo>
                  <a:pt x="14094" y="58518"/>
                  <a:pt x="14269" y="58692"/>
                  <a:pt x="14487" y="58692"/>
                </a:cubicBezTo>
                <a:close/>
                <a:moveTo>
                  <a:pt x="9658" y="58561"/>
                </a:moveTo>
                <a:cubicBezTo>
                  <a:pt x="9877" y="58561"/>
                  <a:pt x="9986" y="58299"/>
                  <a:pt x="9833" y="58146"/>
                </a:cubicBezTo>
                <a:cubicBezTo>
                  <a:pt x="9680" y="57993"/>
                  <a:pt x="9418" y="58102"/>
                  <a:pt x="9418" y="58321"/>
                </a:cubicBezTo>
                <a:cubicBezTo>
                  <a:pt x="9418" y="58452"/>
                  <a:pt x="9527" y="58561"/>
                  <a:pt x="9658" y="58561"/>
                </a:cubicBezTo>
                <a:close/>
                <a:moveTo>
                  <a:pt x="4829" y="58430"/>
                </a:moveTo>
                <a:cubicBezTo>
                  <a:pt x="4895" y="58430"/>
                  <a:pt x="4938" y="58365"/>
                  <a:pt x="4938" y="58321"/>
                </a:cubicBezTo>
                <a:cubicBezTo>
                  <a:pt x="4938" y="58168"/>
                  <a:pt x="4720" y="58168"/>
                  <a:pt x="4720" y="58321"/>
                </a:cubicBezTo>
                <a:cubicBezTo>
                  <a:pt x="4720" y="58365"/>
                  <a:pt x="4785" y="58430"/>
                  <a:pt x="4829" y="58430"/>
                </a:cubicBezTo>
                <a:close/>
                <a:moveTo>
                  <a:pt x="149591" y="53579"/>
                </a:moveTo>
                <a:cubicBezTo>
                  <a:pt x="149656" y="53579"/>
                  <a:pt x="149700" y="53536"/>
                  <a:pt x="149700" y="53492"/>
                </a:cubicBezTo>
                <a:cubicBezTo>
                  <a:pt x="149700" y="53448"/>
                  <a:pt x="149656" y="53404"/>
                  <a:pt x="149591" y="53404"/>
                </a:cubicBezTo>
                <a:cubicBezTo>
                  <a:pt x="149547" y="53404"/>
                  <a:pt x="149503" y="53448"/>
                  <a:pt x="149503" y="53492"/>
                </a:cubicBezTo>
                <a:cubicBezTo>
                  <a:pt x="149503" y="53536"/>
                  <a:pt x="149547" y="53579"/>
                  <a:pt x="149591" y="53579"/>
                </a:cubicBezTo>
                <a:close/>
                <a:moveTo>
                  <a:pt x="144784" y="53710"/>
                </a:moveTo>
                <a:cubicBezTo>
                  <a:pt x="144980" y="53710"/>
                  <a:pt x="145090" y="53470"/>
                  <a:pt x="144937" y="53317"/>
                </a:cubicBezTo>
                <a:cubicBezTo>
                  <a:pt x="144784" y="53186"/>
                  <a:pt x="144543" y="53295"/>
                  <a:pt x="144543" y="53492"/>
                </a:cubicBezTo>
                <a:cubicBezTo>
                  <a:pt x="144543" y="53623"/>
                  <a:pt x="144653" y="53710"/>
                  <a:pt x="144784" y="53710"/>
                </a:cubicBezTo>
                <a:close/>
                <a:moveTo>
                  <a:pt x="139955" y="53863"/>
                </a:moveTo>
                <a:cubicBezTo>
                  <a:pt x="140282" y="53863"/>
                  <a:pt x="140457" y="53448"/>
                  <a:pt x="140217" y="53230"/>
                </a:cubicBezTo>
                <a:cubicBezTo>
                  <a:pt x="139976" y="52989"/>
                  <a:pt x="139561" y="53164"/>
                  <a:pt x="139583" y="53492"/>
                </a:cubicBezTo>
                <a:cubicBezTo>
                  <a:pt x="139583" y="53689"/>
                  <a:pt x="139736" y="53863"/>
                  <a:pt x="139955" y="53863"/>
                </a:cubicBezTo>
                <a:close/>
                <a:moveTo>
                  <a:pt x="135126" y="53994"/>
                </a:moveTo>
                <a:cubicBezTo>
                  <a:pt x="135584" y="53994"/>
                  <a:pt x="135803" y="53448"/>
                  <a:pt x="135475" y="53120"/>
                </a:cubicBezTo>
                <a:cubicBezTo>
                  <a:pt x="135147" y="52814"/>
                  <a:pt x="134601" y="53033"/>
                  <a:pt x="134623" y="53492"/>
                </a:cubicBezTo>
                <a:cubicBezTo>
                  <a:pt x="134623" y="53776"/>
                  <a:pt x="134841" y="53994"/>
                  <a:pt x="135126" y="53994"/>
                </a:cubicBezTo>
                <a:close/>
                <a:moveTo>
                  <a:pt x="130297" y="54126"/>
                </a:moveTo>
                <a:cubicBezTo>
                  <a:pt x="130865" y="54126"/>
                  <a:pt x="131171" y="53448"/>
                  <a:pt x="130755" y="53033"/>
                </a:cubicBezTo>
                <a:cubicBezTo>
                  <a:pt x="130340" y="52618"/>
                  <a:pt x="129663" y="52924"/>
                  <a:pt x="129663" y="53492"/>
                </a:cubicBezTo>
                <a:cubicBezTo>
                  <a:pt x="129663" y="53841"/>
                  <a:pt x="129947" y="54126"/>
                  <a:pt x="130297" y="54126"/>
                </a:cubicBezTo>
                <a:close/>
                <a:moveTo>
                  <a:pt x="125489" y="54257"/>
                </a:moveTo>
                <a:cubicBezTo>
                  <a:pt x="126189" y="54257"/>
                  <a:pt x="126538" y="53404"/>
                  <a:pt x="126036" y="52924"/>
                </a:cubicBezTo>
                <a:cubicBezTo>
                  <a:pt x="125555" y="52421"/>
                  <a:pt x="124703" y="52793"/>
                  <a:pt x="124725" y="53492"/>
                </a:cubicBezTo>
                <a:cubicBezTo>
                  <a:pt x="124725" y="53907"/>
                  <a:pt x="125052" y="54235"/>
                  <a:pt x="125489" y="54257"/>
                </a:cubicBezTo>
                <a:close/>
                <a:moveTo>
                  <a:pt x="120660" y="54388"/>
                </a:moveTo>
                <a:cubicBezTo>
                  <a:pt x="121469" y="54388"/>
                  <a:pt x="121884" y="53404"/>
                  <a:pt x="121294" y="52814"/>
                </a:cubicBezTo>
                <a:cubicBezTo>
                  <a:pt x="120726" y="52246"/>
                  <a:pt x="119743" y="52662"/>
                  <a:pt x="119743" y="53470"/>
                </a:cubicBezTo>
                <a:cubicBezTo>
                  <a:pt x="119743" y="53973"/>
                  <a:pt x="120158" y="54388"/>
                  <a:pt x="120660" y="54388"/>
                </a:cubicBezTo>
                <a:close/>
                <a:moveTo>
                  <a:pt x="115831" y="54519"/>
                </a:moveTo>
                <a:cubicBezTo>
                  <a:pt x="116749" y="54519"/>
                  <a:pt x="117230" y="53383"/>
                  <a:pt x="116574" y="52727"/>
                </a:cubicBezTo>
                <a:cubicBezTo>
                  <a:pt x="115919" y="52072"/>
                  <a:pt x="114782" y="52552"/>
                  <a:pt x="114782" y="53470"/>
                </a:cubicBezTo>
                <a:cubicBezTo>
                  <a:pt x="114782" y="54038"/>
                  <a:pt x="115263" y="54519"/>
                  <a:pt x="115831" y="54519"/>
                </a:cubicBezTo>
                <a:close/>
                <a:moveTo>
                  <a:pt x="111002" y="54650"/>
                </a:moveTo>
                <a:cubicBezTo>
                  <a:pt x="112051" y="54650"/>
                  <a:pt x="112575" y="53383"/>
                  <a:pt x="111833" y="52640"/>
                </a:cubicBezTo>
                <a:cubicBezTo>
                  <a:pt x="111090" y="51897"/>
                  <a:pt x="109822" y="52421"/>
                  <a:pt x="109822" y="53470"/>
                </a:cubicBezTo>
                <a:cubicBezTo>
                  <a:pt x="109822" y="54126"/>
                  <a:pt x="110347" y="54650"/>
                  <a:pt x="111002" y="54650"/>
                </a:cubicBezTo>
                <a:close/>
                <a:moveTo>
                  <a:pt x="106173" y="54781"/>
                </a:moveTo>
                <a:cubicBezTo>
                  <a:pt x="107331" y="54781"/>
                  <a:pt x="107921" y="53361"/>
                  <a:pt x="107091" y="52552"/>
                </a:cubicBezTo>
                <a:cubicBezTo>
                  <a:pt x="106282" y="51722"/>
                  <a:pt x="104884" y="52312"/>
                  <a:pt x="104884" y="53470"/>
                </a:cubicBezTo>
                <a:cubicBezTo>
                  <a:pt x="104884" y="54191"/>
                  <a:pt x="105452" y="54781"/>
                  <a:pt x="106173" y="54781"/>
                </a:cubicBezTo>
                <a:close/>
                <a:moveTo>
                  <a:pt x="101344" y="54890"/>
                </a:moveTo>
                <a:cubicBezTo>
                  <a:pt x="102612" y="54890"/>
                  <a:pt x="103245" y="53361"/>
                  <a:pt x="102349" y="52465"/>
                </a:cubicBezTo>
                <a:cubicBezTo>
                  <a:pt x="101453" y="51569"/>
                  <a:pt x="99924" y="52203"/>
                  <a:pt x="99924" y="53470"/>
                </a:cubicBezTo>
                <a:cubicBezTo>
                  <a:pt x="99924" y="54257"/>
                  <a:pt x="100558" y="54890"/>
                  <a:pt x="101344" y="54890"/>
                </a:cubicBezTo>
                <a:close/>
                <a:moveTo>
                  <a:pt x="96515" y="55021"/>
                </a:moveTo>
                <a:cubicBezTo>
                  <a:pt x="97892" y="55000"/>
                  <a:pt x="98591" y="53339"/>
                  <a:pt x="97608" y="52377"/>
                </a:cubicBezTo>
                <a:cubicBezTo>
                  <a:pt x="96646" y="51416"/>
                  <a:pt x="94986" y="52093"/>
                  <a:pt x="94986" y="53470"/>
                </a:cubicBezTo>
                <a:cubicBezTo>
                  <a:pt x="94986" y="54322"/>
                  <a:pt x="95685" y="55021"/>
                  <a:pt x="96515" y="55021"/>
                </a:cubicBezTo>
                <a:close/>
                <a:moveTo>
                  <a:pt x="91708" y="55109"/>
                </a:moveTo>
                <a:cubicBezTo>
                  <a:pt x="93150" y="55109"/>
                  <a:pt x="93893" y="53361"/>
                  <a:pt x="92866" y="52312"/>
                </a:cubicBezTo>
                <a:cubicBezTo>
                  <a:pt x="91817" y="51285"/>
                  <a:pt x="90069" y="52028"/>
                  <a:pt x="90069" y="53470"/>
                </a:cubicBezTo>
                <a:cubicBezTo>
                  <a:pt x="90069" y="54388"/>
                  <a:pt x="90790" y="55109"/>
                  <a:pt x="91708" y="55109"/>
                </a:cubicBezTo>
                <a:close/>
                <a:moveTo>
                  <a:pt x="86879" y="55218"/>
                </a:moveTo>
                <a:cubicBezTo>
                  <a:pt x="88430" y="55218"/>
                  <a:pt x="89195" y="53339"/>
                  <a:pt x="88103" y="52246"/>
                </a:cubicBezTo>
                <a:cubicBezTo>
                  <a:pt x="87010" y="51154"/>
                  <a:pt x="85131" y="51919"/>
                  <a:pt x="85131" y="53470"/>
                </a:cubicBezTo>
                <a:cubicBezTo>
                  <a:pt x="85131" y="54431"/>
                  <a:pt x="85917" y="55218"/>
                  <a:pt x="86879" y="55218"/>
                </a:cubicBezTo>
                <a:close/>
                <a:moveTo>
                  <a:pt x="82050" y="55262"/>
                </a:moveTo>
                <a:cubicBezTo>
                  <a:pt x="83645" y="55262"/>
                  <a:pt x="84453" y="53339"/>
                  <a:pt x="83317" y="52203"/>
                </a:cubicBezTo>
                <a:cubicBezTo>
                  <a:pt x="82181" y="51066"/>
                  <a:pt x="80258" y="51875"/>
                  <a:pt x="80258" y="53470"/>
                </a:cubicBezTo>
                <a:cubicBezTo>
                  <a:pt x="80258" y="54453"/>
                  <a:pt x="81067" y="55262"/>
                  <a:pt x="82050" y="55262"/>
                </a:cubicBezTo>
                <a:close/>
                <a:moveTo>
                  <a:pt x="77221" y="55284"/>
                </a:moveTo>
                <a:cubicBezTo>
                  <a:pt x="78838" y="55284"/>
                  <a:pt x="79668" y="53339"/>
                  <a:pt x="78510" y="52181"/>
                </a:cubicBezTo>
                <a:cubicBezTo>
                  <a:pt x="77374" y="51023"/>
                  <a:pt x="75407" y="51853"/>
                  <a:pt x="75407" y="53470"/>
                </a:cubicBezTo>
                <a:cubicBezTo>
                  <a:pt x="75407" y="54475"/>
                  <a:pt x="76216" y="55284"/>
                  <a:pt x="77221" y="55284"/>
                </a:cubicBezTo>
                <a:close/>
                <a:moveTo>
                  <a:pt x="72392" y="55262"/>
                </a:moveTo>
                <a:cubicBezTo>
                  <a:pt x="73987" y="55262"/>
                  <a:pt x="74795" y="53339"/>
                  <a:pt x="73659" y="52203"/>
                </a:cubicBezTo>
                <a:cubicBezTo>
                  <a:pt x="72523" y="51066"/>
                  <a:pt x="70600" y="51875"/>
                  <a:pt x="70600" y="53470"/>
                </a:cubicBezTo>
                <a:cubicBezTo>
                  <a:pt x="70600" y="54453"/>
                  <a:pt x="71409" y="55262"/>
                  <a:pt x="72392" y="55262"/>
                </a:cubicBezTo>
                <a:close/>
                <a:moveTo>
                  <a:pt x="67563" y="55196"/>
                </a:moveTo>
                <a:cubicBezTo>
                  <a:pt x="69114" y="55196"/>
                  <a:pt x="69879" y="53339"/>
                  <a:pt x="68786" y="52246"/>
                </a:cubicBezTo>
                <a:cubicBezTo>
                  <a:pt x="67694" y="51154"/>
                  <a:pt x="65837" y="51940"/>
                  <a:pt x="65837" y="53470"/>
                </a:cubicBezTo>
                <a:cubicBezTo>
                  <a:pt x="65837" y="54431"/>
                  <a:pt x="66623" y="55196"/>
                  <a:pt x="67563" y="55196"/>
                </a:cubicBezTo>
                <a:close/>
                <a:moveTo>
                  <a:pt x="62734" y="55109"/>
                </a:moveTo>
                <a:cubicBezTo>
                  <a:pt x="64198" y="55109"/>
                  <a:pt x="64941" y="53339"/>
                  <a:pt x="63914" y="52312"/>
                </a:cubicBezTo>
                <a:cubicBezTo>
                  <a:pt x="62865" y="51263"/>
                  <a:pt x="61095" y="52006"/>
                  <a:pt x="61095" y="53470"/>
                </a:cubicBezTo>
                <a:cubicBezTo>
                  <a:pt x="61095" y="54366"/>
                  <a:pt x="61838" y="55109"/>
                  <a:pt x="62734" y="55109"/>
                </a:cubicBezTo>
                <a:close/>
                <a:moveTo>
                  <a:pt x="57927" y="55000"/>
                </a:moveTo>
                <a:cubicBezTo>
                  <a:pt x="59281" y="55021"/>
                  <a:pt x="59981" y="53361"/>
                  <a:pt x="59019" y="52377"/>
                </a:cubicBezTo>
                <a:cubicBezTo>
                  <a:pt x="58036" y="51416"/>
                  <a:pt x="56375" y="52093"/>
                  <a:pt x="56375" y="53470"/>
                </a:cubicBezTo>
                <a:cubicBezTo>
                  <a:pt x="56375" y="54322"/>
                  <a:pt x="57074" y="55000"/>
                  <a:pt x="57927" y="55000"/>
                </a:cubicBezTo>
                <a:close/>
                <a:moveTo>
                  <a:pt x="53098" y="54890"/>
                </a:moveTo>
                <a:cubicBezTo>
                  <a:pt x="54365" y="54890"/>
                  <a:pt x="54999" y="53361"/>
                  <a:pt x="54103" y="52465"/>
                </a:cubicBezTo>
                <a:cubicBezTo>
                  <a:pt x="53207" y="51569"/>
                  <a:pt x="51677" y="52203"/>
                  <a:pt x="51677" y="53470"/>
                </a:cubicBezTo>
                <a:cubicBezTo>
                  <a:pt x="51677" y="54257"/>
                  <a:pt x="52311" y="54890"/>
                  <a:pt x="53098" y="54890"/>
                </a:cubicBezTo>
                <a:close/>
                <a:moveTo>
                  <a:pt x="48268" y="54803"/>
                </a:moveTo>
                <a:cubicBezTo>
                  <a:pt x="49427" y="54803"/>
                  <a:pt x="50017" y="53404"/>
                  <a:pt x="49186" y="52574"/>
                </a:cubicBezTo>
                <a:cubicBezTo>
                  <a:pt x="48378" y="51766"/>
                  <a:pt x="46979" y="52334"/>
                  <a:pt x="46979" y="53492"/>
                </a:cubicBezTo>
                <a:cubicBezTo>
                  <a:pt x="46979" y="54213"/>
                  <a:pt x="47547" y="54803"/>
                  <a:pt x="48268" y="54803"/>
                </a:cubicBezTo>
                <a:close/>
                <a:moveTo>
                  <a:pt x="43439" y="54650"/>
                </a:moveTo>
                <a:cubicBezTo>
                  <a:pt x="44488" y="54650"/>
                  <a:pt x="44991" y="53404"/>
                  <a:pt x="44270" y="52662"/>
                </a:cubicBezTo>
                <a:cubicBezTo>
                  <a:pt x="43527" y="51940"/>
                  <a:pt x="42281" y="52465"/>
                  <a:pt x="42281" y="53492"/>
                </a:cubicBezTo>
                <a:cubicBezTo>
                  <a:pt x="42281" y="54147"/>
                  <a:pt x="42806" y="54650"/>
                  <a:pt x="43439" y="54650"/>
                </a:cubicBezTo>
                <a:close/>
                <a:moveTo>
                  <a:pt x="38610" y="54519"/>
                </a:moveTo>
                <a:cubicBezTo>
                  <a:pt x="39528" y="54519"/>
                  <a:pt x="39987" y="53404"/>
                  <a:pt x="39353" y="52771"/>
                </a:cubicBezTo>
                <a:cubicBezTo>
                  <a:pt x="38698" y="52115"/>
                  <a:pt x="37583" y="52574"/>
                  <a:pt x="37583" y="53492"/>
                </a:cubicBezTo>
                <a:cubicBezTo>
                  <a:pt x="37583" y="54060"/>
                  <a:pt x="38042" y="54519"/>
                  <a:pt x="38610" y="54519"/>
                </a:cubicBezTo>
                <a:close/>
                <a:moveTo>
                  <a:pt x="33803" y="54388"/>
                </a:moveTo>
                <a:cubicBezTo>
                  <a:pt x="34590" y="54388"/>
                  <a:pt x="35005" y="53426"/>
                  <a:pt x="34437" y="52858"/>
                </a:cubicBezTo>
                <a:cubicBezTo>
                  <a:pt x="33869" y="52290"/>
                  <a:pt x="32886" y="52683"/>
                  <a:pt x="32907" y="53492"/>
                </a:cubicBezTo>
                <a:cubicBezTo>
                  <a:pt x="32886" y="53994"/>
                  <a:pt x="33301" y="54388"/>
                  <a:pt x="33803" y="54388"/>
                </a:cubicBezTo>
                <a:close/>
                <a:moveTo>
                  <a:pt x="28974" y="54257"/>
                </a:moveTo>
                <a:cubicBezTo>
                  <a:pt x="29652" y="54257"/>
                  <a:pt x="30001" y="53426"/>
                  <a:pt x="29499" y="52946"/>
                </a:cubicBezTo>
                <a:cubicBezTo>
                  <a:pt x="29018" y="52465"/>
                  <a:pt x="28209" y="52814"/>
                  <a:pt x="28209" y="53492"/>
                </a:cubicBezTo>
                <a:cubicBezTo>
                  <a:pt x="28209" y="53907"/>
                  <a:pt x="28537" y="54257"/>
                  <a:pt x="28974" y="54257"/>
                </a:cubicBezTo>
                <a:close/>
                <a:moveTo>
                  <a:pt x="24145" y="54126"/>
                </a:moveTo>
                <a:cubicBezTo>
                  <a:pt x="24713" y="54126"/>
                  <a:pt x="24997" y="53426"/>
                  <a:pt x="24582" y="53033"/>
                </a:cubicBezTo>
                <a:cubicBezTo>
                  <a:pt x="24189" y="52640"/>
                  <a:pt x="23511" y="52924"/>
                  <a:pt x="23511" y="53492"/>
                </a:cubicBezTo>
                <a:cubicBezTo>
                  <a:pt x="23511" y="53841"/>
                  <a:pt x="23796" y="54126"/>
                  <a:pt x="24145" y="54126"/>
                </a:cubicBezTo>
                <a:close/>
                <a:moveTo>
                  <a:pt x="19316" y="53973"/>
                </a:moveTo>
                <a:cubicBezTo>
                  <a:pt x="19753" y="53973"/>
                  <a:pt x="19972" y="53448"/>
                  <a:pt x="19666" y="53120"/>
                </a:cubicBezTo>
                <a:cubicBezTo>
                  <a:pt x="19360" y="52814"/>
                  <a:pt x="18814" y="53033"/>
                  <a:pt x="18814" y="53492"/>
                </a:cubicBezTo>
                <a:cubicBezTo>
                  <a:pt x="18814" y="53754"/>
                  <a:pt x="19032" y="53973"/>
                  <a:pt x="19316" y="53973"/>
                </a:cubicBezTo>
                <a:close/>
                <a:moveTo>
                  <a:pt x="14487" y="53841"/>
                </a:moveTo>
                <a:cubicBezTo>
                  <a:pt x="14815" y="53841"/>
                  <a:pt x="14968" y="53448"/>
                  <a:pt x="14749" y="53230"/>
                </a:cubicBezTo>
                <a:cubicBezTo>
                  <a:pt x="14509" y="52989"/>
                  <a:pt x="14116" y="53164"/>
                  <a:pt x="14137" y="53492"/>
                </a:cubicBezTo>
                <a:cubicBezTo>
                  <a:pt x="14137" y="53689"/>
                  <a:pt x="14290" y="53841"/>
                  <a:pt x="14487" y="53841"/>
                </a:cubicBezTo>
                <a:close/>
                <a:moveTo>
                  <a:pt x="9658" y="53710"/>
                </a:moveTo>
                <a:cubicBezTo>
                  <a:pt x="9855" y="53710"/>
                  <a:pt x="9964" y="53470"/>
                  <a:pt x="9811" y="53339"/>
                </a:cubicBezTo>
                <a:cubicBezTo>
                  <a:pt x="9680" y="53186"/>
                  <a:pt x="9440" y="53295"/>
                  <a:pt x="9461" y="53492"/>
                </a:cubicBezTo>
                <a:cubicBezTo>
                  <a:pt x="9440" y="53601"/>
                  <a:pt x="9549" y="53710"/>
                  <a:pt x="9658" y="53710"/>
                </a:cubicBezTo>
                <a:close/>
                <a:moveTo>
                  <a:pt x="4829" y="53579"/>
                </a:moveTo>
                <a:cubicBezTo>
                  <a:pt x="4938" y="53579"/>
                  <a:pt x="4938" y="53383"/>
                  <a:pt x="4829" y="53404"/>
                </a:cubicBezTo>
                <a:cubicBezTo>
                  <a:pt x="4742" y="53426"/>
                  <a:pt x="4742" y="53557"/>
                  <a:pt x="4829" y="53579"/>
                </a:cubicBezTo>
                <a:close/>
                <a:moveTo>
                  <a:pt x="149591" y="48728"/>
                </a:moveTo>
                <a:cubicBezTo>
                  <a:pt x="149700" y="48728"/>
                  <a:pt x="149525" y="48554"/>
                  <a:pt x="149525" y="48663"/>
                </a:cubicBezTo>
                <a:cubicBezTo>
                  <a:pt x="149525" y="48707"/>
                  <a:pt x="149569" y="48728"/>
                  <a:pt x="149591" y="48728"/>
                </a:cubicBezTo>
                <a:close/>
                <a:moveTo>
                  <a:pt x="144784" y="48859"/>
                </a:moveTo>
                <a:cubicBezTo>
                  <a:pt x="144958" y="48859"/>
                  <a:pt x="145046" y="48641"/>
                  <a:pt x="144915" y="48510"/>
                </a:cubicBezTo>
                <a:cubicBezTo>
                  <a:pt x="144784" y="48401"/>
                  <a:pt x="144565" y="48488"/>
                  <a:pt x="144565" y="48663"/>
                </a:cubicBezTo>
                <a:cubicBezTo>
                  <a:pt x="144565" y="48772"/>
                  <a:pt x="144653" y="48859"/>
                  <a:pt x="144784" y="48859"/>
                </a:cubicBezTo>
                <a:close/>
                <a:moveTo>
                  <a:pt x="139955" y="48991"/>
                </a:moveTo>
                <a:cubicBezTo>
                  <a:pt x="140239" y="48991"/>
                  <a:pt x="140392" y="48641"/>
                  <a:pt x="140195" y="48422"/>
                </a:cubicBezTo>
                <a:cubicBezTo>
                  <a:pt x="139976" y="48204"/>
                  <a:pt x="139605" y="48357"/>
                  <a:pt x="139605" y="48663"/>
                </a:cubicBezTo>
                <a:cubicBezTo>
                  <a:pt x="139605" y="48838"/>
                  <a:pt x="139758" y="48991"/>
                  <a:pt x="139955" y="48991"/>
                </a:cubicBezTo>
                <a:close/>
                <a:moveTo>
                  <a:pt x="135126" y="49122"/>
                </a:moveTo>
                <a:cubicBezTo>
                  <a:pt x="135541" y="49122"/>
                  <a:pt x="135759" y="48619"/>
                  <a:pt x="135453" y="48335"/>
                </a:cubicBezTo>
                <a:cubicBezTo>
                  <a:pt x="135169" y="48029"/>
                  <a:pt x="134645" y="48248"/>
                  <a:pt x="134645" y="48663"/>
                </a:cubicBezTo>
                <a:cubicBezTo>
                  <a:pt x="134645" y="48925"/>
                  <a:pt x="134863" y="49122"/>
                  <a:pt x="135126" y="49122"/>
                </a:cubicBezTo>
                <a:close/>
                <a:moveTo>
                  <a:pt x="130297" y="49275"/>
                </a:moveTo>
                <a:cubicBezTo>
                  <a:pt x="130843" y="49253"/>
                  <a:pt x="131105" y="48619"/>
                  <a:pt x="130734" y="48226"/>
                </a:cubicBezTo>
                <a:cubicBezTo>
                  <a:pt x="130340" y="47854"/>
                  <a:pt x="129685" y="48117"/>
                  <a:pt x="129685" y="48663"/>
                </a:cubicBezTo>
                <a:cubicBezTo>
                  <a:pt x="129685" y="48991"/>
                  <a:pt x="129969" y="49275"/>
                  <a:pt x="130297" y="49275"/>
                </a:cubicBezTo>
                <a:close/>
                <a:moveTo>
                  <a:pt x="125467" y="49384"/>
                </a:moveTo>
                <a:cubicBezTo>
                  <a:pt x="126123" y="49384"/>
                  <a:pt x="126429" y="48597"/>
                  <a:pt x="125992" y="48138"/>
                </a:cubicBezTo>
                <a:cubicBezTo>
                  <a:pt x="125533" y="47701"/>
                  <a:pt x="124746" y="48007"/>
                  <a:pt x="124746" y="48663"/>
                </a:cubicBezTo>
                <a:cubicBezTo>
                  <a:pt x="124746" y="49056"/>
                  <a:pt x="125074" y="49384"/>
                  <a:pt x="125467" y="49384"/>
                </a:cubicBezTo>
                <a:close/>
                <a:moveTo>
                  <a:pt x="120638" y="49515"/>
                </a:moveTo>
                <a:cubicBezTo>
                  <a:pt x="121403" y="49515"/>
                  <a:pt x="121797" y="48597"/>
                  <a:pt x="121250" y="48051"/>
                </a:cubicBezTo>
                <a:cubicBezTo>
                  <a:pt x="120704" y="47505"/>
                  <a:pt x="119786" y="47898"/>
                  <a:pt x="119786" y="48663"/>
                </a:cubicBezTo>
                <a:cubicBezTo>
                  <a:pt x="119786" y="49144"/>
                  <a:pt x="120180" y="49515"/>
                  <a:pt x="120638" y="49515"/>
                </a:cubicBezTo>
                <a:close/>
                <a:moveTo>
                  <a:pt x="115831" y="49646"/>
                </a:moveTo>
                <a:cubicBezTo>
                  <a:pt x="116705" y="49646"/>
                  <a:pt x="117142" y="48575"/>
                  <a:pt x="116530" y="47964"/>
                </a:cubicBezTo>
                <a:cubicBezTo>
                  <a:pt x="115897" y="47330"/>
                  <a:pt x="114826" y="47767"/>
                  <a:pt x="114826" y="48663"/>
                </a:cubicBezTo>
                <a:cubicBezTo>
                  <a:pt x="114826" y="49209"/>
                  <a:pt x="115263" y="49646"/>
                  <a:pt x="115831" y="49646"/>
                </a:cubicBezTo>
                <a:close/>
                <a:moveTo>
                  <a:pt x="111002" y="49777"/>
                </a:moveTo>
                <a:cubicBezTo>
                  <a:pt x="111986" y="49777"/>
                  <a:pt x="112488" y="48575"/>
                  <a:pt x="111789" y="47876"/>
                </a:cubicBezTo>
                <a:cubicBezTo>
                  <a:pt x="111090" y="47177"/>
                  <a:pt x="109888" y="47680"/>
                  <a:pt x="109888" y="48663"/>
                </a:cubicBezTo>
                <a:cubicBezTo>
                  <a:pt x="109888" y="49275"/>
                  <a:pt x="110390" y="49777"/>
                  <a:pt x="111002" y="49777"/>
                </a:cubicBezTo>
                <a:close/>
                <a:moveTo>
                  <a:pt x="106173" y="49886"/>
                </a:moveTo>
                <a:cubicBezTo>
                  <a:pt x="107266" y="49886"/>
                  <a:pt x="107812" y="48575"/>
                  <a:pt x="107047" y="47789"/>
                </a:cubicBezTo>
                <a:cubicBezTo>
                  <a:pt x="106261" y="47024"/>
                  <a:pt x="104928" y="47570"/>
                  <a:pt x="104928" y="48663"/>
                </a:cubicBezTo>
                <a:cubicBezTo>
                  <a:pt x="104928" y="49340"/>
                  <a:pt x="105496" y="49886"/>
                  <a:pt x="106173" y="49886"/>
                </a:cubicBezTo>
                <a:close/>
                <a:moveTo>
                  <a:pt x="101344" y="50018"/>
                </a:moveTo>
                <a:cubicBezTo>
                  <a:pt x="102546" y="50018"/>
                  <a:pt x="103158" y="48554"/>
                  <a:pt x="102306" y="47701"/>
                </a:cubicBezTo>
                <a:cubicBezTo>
                  <a:pt x="101453" y="46849"/>
                  <a:pt x="99989" y="47461"/>
                  <a:pt x="99989" y="48663"/>
                </a:cubicBezTo>
                <a:cubicBezTo>
                  <a:pt x="99989" y="49406"/>
                  <a:pt x="100601" y="50018"/>
                  <a:pt x="101344" y="50018"/>
                </a:cubicBezTo>
                <a:close/>
                <a:moveTo>
                  <a:pt x="96515" y="50105"/>
                </a:moveTo>
                <a:cubicBezTo>
                  <a:pt x="97804" y="50105"/>
                  <a:pt x="98460" y="48554"/>
                  <a:pt x="97542" y="47636"/>
                </a:cubicBezTo>
                <a:cubicBezTo>
                  <a:pt x="96624" y="46718"/>
                  <a:pt x="95073" y="47374"/>
                  <a:pt x="95073" y="48663"/>
                </a:cubicBezTo>
                <a:cubicBezTo>
                  <a:pt x="95073" y="49449"/>
                  <a:pt x="95729" y="50105"/>
                  <a:pt x="96515" y="50105"/>
                </a:cubicBezTo>
                <a:close/>
                <a:moveTo>
                  <a:pt x="91686" y="50192"/>
                </a:moveTo>
                <a:cubicBezTo>
                  <a:pt x="93063" y="50192"/>
                  <a:pt x="93762" y="48532"/>
                  <a:pt x="92779" y="47570"/>
                </a:cubicBezTo>
                <a:cubicBezTo>
                  <a:pt x="91817" y="46609"/>
                  <a:pt x="90157" y="47286"/>
                  <a:pt x="90157" y="48663"/>
                </a:cubicBezTo>
                <a:cubicBezTo>
                  <a:pt x="90157" y="49515"/>
                  <a:pt x="90834" y="50192"/>
                  <a:pt x="91686" y="50192"/>
                </a:cubicBezTo>
                <a:close/>
                <a:moveTo>
                  <a:pt x="86857" y="50280"/>
                </a:moveTo>
                <a:cubicBezTo>
                  <a:pt x="88299" y="50280"/>
                  <a:pt x="89020" y="48532"/>
                  <a:pt x="88015" y="47505"/>
                </a:cubicBezTo>
                <a:cubicBezTo>
                  <a:pt x="86988" y="46500"/>
                  <a:pt x="85240" y="47221"/>
                  <a:pt x="85240" y="48663"/>
                </a:cubicBezTo>
                <a:cubicBezTo>
                  <a:pt x="85240" y="49559"/>
                  <a:pt x="85961" y="50280"/>
                  <a:pt x="86857" y="50280"/>
                </a:cubicBezTo>
                <a:close/>
                <a:moveTo>
                  <a:pt x="82028" y="50323"/>
                </a:moveTo>
                <a:cubicBezTo>
                  <a:pt x="83514" y="50323"/>
                  <a:pt x="84257" y="48532"/>
                  <a:pt x="83208" y="47483"/>
                </a:cubicBezTo>
                <a:cubicBezTo>
                  <a:pt x="82181" y="46434"/>
                  <a:pt x="80389" y="47177"/>
                  <a:pt x="80389" y="48663"/>
                </a:cubicBezTo>
                <a:cubicBezTo>
                  <a:pt x="80389" y="49581"/>
                  <a:pt x="81132" y="50323"/>
                  <a:pt x="82028" y="50323"/>
                </a:cubicBezTo>
                <a:close/>
                <a:moveTo>
                  <a:pt x="77221" y="50345"/>
                </a:moveTo>
                <a:cubicBezTo>
                  <a:pt x="78707" y="50345"/>
                  <a:pt x="79450" y="48532"/>
                  <a:pt x="78401" y="47483"/>
                </a:cubicBezTo>
                <a:cubicBezTo>
                  <a:pt x="77352" y="46412"/>
                  <a:pt x="75538" y="47177"/>
                  <a:pt x="75538" y="48663"/>
                </a:cubicBezTo>
                <a:cubicBezTo>
                  <a:pt x="75538" y="49581"/>
                  <a:pt x="76281" y="50323"/>
                  <a:pt x="77221" y="50345"/>
                </a:cubicBezTo>
                <a:close/>
                <a:moveTo>
                  <a:pt x="72392" y="50323"/>
                </a:moveTo>
                <a:cubicBezTo>
                  <a:pt x="73878" y="50323"/>
                  <a:pt x="74599" y="48532"/>
                  <a:pt x="73572" y="47483"/>
                </a:cubicBezTo>
                <a:cubicBezTo>
                  <a:pt x="72523" y="46434"/>
                  <a:pt x="70731" y="47177"/>
                  <a:pt x="70731" y="48663"/>
                </a:cubicBezTo>
                <a:cubicBezTo>
                  <a:pt x="70731" y="49581"/>
                  <a:pt x="71474" y="50323"/>
                  <a:pt x="72392" y="50323"/>
                </a:cubicBezTo>
                <a:close/>
                <a:moveTo>
                  <a:pt x="67563" y="50258"/>
                </a:moveTo>
                <a:cubicBezTo>
                  <a:pt x="68983" y="50258"/>
                  <a:pt x="69704" y="48532"/>
                  <a:pt x="68699" y="47527"/>
                </a:cubicBezTo>
                <a:cubicBezTo>
                  <a:pt x="67694" y="46521"/>
                  <a:pt x="65946" y="47221"/>
                  <a:pt x="65946" y="48663"/>
                </a:cubicBezTo>
                <a:cubicBezTo>
                  <a:pt x="65946" y="49537"/>
                  <a:pt x="66667" y="50258"/>
                  <a:pt x="67563" y="50258"/>
                </a:cubicBezTo>
                <a:close/>
                <a:moveTo>
                  <a:pt x="62734" y="50192"/>
                </a:moveTo>
                <a:cubicBezTo>
                  <a:pt x="64110" y="50192"/>
                  <a:pt x="64810" y="48554"/>
                  <a:pt x="63826" y="47570"/>
                </a:cubicBezTo>
                <a:cubicBezTo>
                  <a:pt x="62865" y="46609"/>
                  <a:pt x="61204" y="47286"/>
                  <a:pt x="61204" y="48663"/>
                </a:cubicBezTo>
                <a:cubicBezTo>
                  <a:pt x="61204" y="49515"/>
                  <a:pt x="61882" y="50192"/>
                  <a:pt x="62734" y="50192"/>
                </a:cubicBezTo>
                <a:close/>
                <a:moveTo>
                  <a:pt x="57905" y="50105"/>
                </a:moveTo>
                <a:cubicBezTo>
                  <a:pt x="59194" y="50105"/>
                  <a:pt x="59849" y="48554"/>
                  <a:pt x="58932" y="47636"/>
                </a:cubicBezTo>
                <a:cubicBezTo>
                  <a:pt x="58036" y="46718"/>
                  <a:pt x="56463" y="47374"/>
                  <a:pt x="56463" y="48663"/>
                </a:cubicBezTo>
                <a:cubicBezTo>
                  <a:pt x="56463" y="49449"/>
                  <a:pt x="57118" y="50105"/>
                  <a:pt x="57905" y="50105"/>
                </a:cubicBezTo>
                <a:close/>
                <a:moveTo>
                  <a:pt x="53076" y="49996"/>
                </a:moveTo>
                <a:cubicBezTo>
                  <a:pt x="54277" y="49996"/>
                  <a:pt x="54867" y="48554"/>
                  <a:pt x="54037" y="47723"/>
                </a:cubicBezTo>
                <a:cubicBezTo>
                  <a:pt x="53185" y="46871"/>
                  <a:pt x="51743" y="47461"/>
                  <a:pt x="51743" y="48663"/>
                </a:cubicBezTo>
                <a:cubicBezTo>
                  <a:pt x="51743" y="49406"/>
                  <a:pt x="52355" y="49996"/>
                  <a:pt x="53076" y="49996"/>
                </a:cubicBezTo>
                <a:close/>
                <a:moveTo>
                  <a:pt x="48268" y="49886"/>
                </a:moveTo>
                <a:cubicBezTo>
                  <a:pt x="49361" y="49886"/>
                  <a:pt x="49907" y="48575"/>
                  <a:pt x="49121" y="47789"/>
                </a:cubicBezTo>
                <a:cubicBezTo>
                  <a:pt x="48356" y="47024"/>
                  <a:pt x="47045" y="47570"/>
                  <a:pt x="47045" y="48663"/>
                </a:cubicBezTo>
                <a:cubicBezTo>
                  <a:pt x="47045" y="49340"/>
                  <a:pt x="47591" y="49886"/>
                  <a:pt x="48268" y="49886"/>
                </a:cubicBezTo>
                <a:close/>
                <a:moveTo>
                  <a:pt x="43439" y="49755"/>
                </a:moveTo>
                <a:cubicBezTo>
                  <a:pt x="44423" y="49755"/>
                  <a:pt x="44903" y="48575"/>
                  <a:pt x="44204" y="47898"/>
                </a:cubicBezTo>
                <a:cubicBezTo>
                  <a:pt x="43527" y="47199"/>
                  <a:pt x="42347" y="47701"/>
                  <a:pt x="42347" y="48663"/>
                </a:cubicBezTo>
                <a:cubicBezTo>
                  <a:pt x="42347" y="49275"/>
                  <a:pt x="42849" y="49755"/>
                  <a:pt x="43439" y="49755"/>
                </a:cubicBezTo>
                <a:close/>
                <a:moveTo>
                  <a:pt x="38610" y="49646"/>
                </a:moveTo>
                <a:cubicBezTo>
                  <a:pt x="39484" y="49646"/>
                  <a:pt x="39921" y="48597"/>
                  <a:pt x="39310" y="47964"/>
                </a:cubicBezTo>
                <a:cubicBezTo>
                  <a:pt x="38698" y="47352"/>
                  <a:pt x="37649" y="47789"/>
                  <a:pt x="37627" y="48663"/>
                </a:cubicBezTo>
                <a:cubicBezTo>
                  <a:pt x="37627" y="49209"/>
                  <a:pt x="38064" y="49646"/>
                  <a:pt x="38610" y="49646"/>
                </a:cubicBezTo>
                <a:close/>
                <a:moveTo>
                  <a:pt x="33781" y="49515"/>
                </a:moveTo>
                <a:cubicBezTo>
                  <a:pt x="34546" y="49515"/>
                  <a:pt x="34918" y="48597"/>
                  <a:pt x="34393" y="48073"/>
                </a:cubicBezTo>
                <a:cubicBezTo>
                  <a:pt x="33847" y="47527"/>
                  <a:pt x="32951" y="47898"/>
                  <a:pt x="32951" y="48663"/>
                </a:cubicBezTo>
                <a:cubicBezTo>
                  <a:pt x="32951" y="49122"/>
                  <a:pt x="33323" y="49515"/>
                  <a:pt x="33781" y="49515"/>
                </a:cubicBezTo>
                <a:close/>
                <a:moveTo>
                  <a:pt x="28974" y="49384"/>
                </a:moveTo>
                <a:cubicBezTo>
                  <a:pt x="29608" y="49384"/>
                  <a:pt x="29936" y="48597"/>
                  <a:pt x="29477" y="48138"/>
                </a:cubicBezTo>
                <a:cubicBezTo>
                  <a:pt x="29018" y="47701"/>
                  <a:pt x="28231" y="48007"/>
                  <a:pt x="28231" y="48663"/>
                </a:cubicBezTo>
                <a:cubicBezTo>
                  <a:pt x="28231" y="49056"/>
                  <a:pt x="28559" y="49384"/>
                  <a:pt x="28974" y="49384"/>
                </a:cubicBezTo>
                <a:close/>
                <a:moveTo>
                  <a:pt x="24145" y="49253"/>
                </a:moveTo>
                <a:cubicBezTo>
                  <a:pt x="24670" y="49253"/>
                  <a:pt x="24932" y="48619"/>
                  <a:pt x="24560" y="48248"/>
                </a:cubicBezTo>
                <a:cubicBezTo>
                  <a:pt x="24189" y="47876"/>
                  <a:pt x="23555" y="48138"/>
                  <a:pt x="23555" y="48663"/>
                </a:cubicBezTo>
                <a:cubicBezTo>
                  <a:pt x="23555" y="48991"/>
                  <a:pt x="23817" y="49253"/>
                  <a:pt x="24145" y="49253"/>
                </a:cubicBezTo>
                <a:close/>
                <a:moveTo>
                  <a:pt x="19316" y="49122"/>
                </a:moveTo>
                <a:cubicBezTo>
                  <a:pt x="19731" y="49122"/>
                  <a:pt x="19928" y="48619"/>
                  <a:pt x="19644" y="48335"/>
                </a:cubicBezTo>
                <a:cubicBezTo>
                  <a:pt x="19360" y="48051"/>
                  <a:pt x="18857" y="48248"/>
                  <a:pt x="18857" y="48663"/>
                </a:cubicBezTo>
                <a:cubicBezTo>
                  <a:pt x="18857" y="48903"/>
                  <a:pt x="19054" y="49122"/>
                  <a:pt x="19316" y="49122"/>
                </a:cubicBezTo>
                <a:close/>
                <a:moveTo>
                  <a:pt x="14487" y="48991"/>
                </a:moveTo>
                <a:cubicBezTo>
                  <a:pt x="14771" y="48991"/>
                  <a:pt x="14924" y="48641"/>
                  <a:pt x="14727" y="48444"/>
                </a:cubicBezTo>
                <a:cubicBezTo>
                  <a:pt x="14509" y="48226"/>
                  <a:pt x="14159" y="48379"/>
                  <a:pt x="14159" y="48663"/>
                </a:cubicBezTo>
                <a:cubicBezTo>
                  <a:pt x="14159" y="48838"/>
                  <a:pt x="14312" y="48991"/>
                  <a:pt x="14487" y="48991"/>
                </a:cubicBezTo>
                <a:close/>
                <a:moveTo>
                  <a:pt x="9658" y="48859"/>
                </a:moveTo>
                <a:cubicBezTo>
                  <a:pt x="9833" y="48859"/>
                  <a:pt x="9920" y="48641"/>
                  <a:pt x="9789" y="48532"/>
                </a:cubicBezTo>
                <a:cubicBezTo>
                  <a:pt x="9680" y="48401"/>
                  <a:pt x="9483" y="48488"/>
                  <a:pt x="9483" y="48663"/>
                </a:cubicBezTo>
                <a:cubicBezTo>
                  <a:pt x="9483" y="48772"/>
                  <a:pt x="9549" y="48838"/>
                  <a:pt x="9658" y="48859"/>
                </a:cubicBezTo>
                <a:close/>
                <a:moveTo>
                  <a:pt x="4829" y="48707"/>
                </a:moveTo>
                <a:cubicBezTo>
                  <a:pt x="4916" y="48707"/>
                  <a:pt x="4785" y="48575"/>
                  <a:pt x="4785" y="48663"/>
                </a:cubicBezTo>
                <a:cubicBezTo>
                  <a:pt x="4785" y="48685"/>
                  <a:pt x="4807" y="48707"/>
                  <a:pt x="4829" y="48707"/>
                </a:cubicBezTo>
                <a:close/>
                <a:moveTo>
                  <a:pt x="149591" y="43856"/>
                </a:moveTo>
                <a:cubicBezTo>
                  <a:pt x="149635" y="43856"/>
                  <a:pt x="149635" y="43812"/>
                  <a:pt x="149591" y="43812"/>
                </a:cubicBezTo>
                <a:cubicBezTo>
                  <a:pt x="149569" y="43812"/>
                  <a:pt x="149569" y="43856"/>
                  <a:pt x="149591" y="43856"/>
                </a:cubicBezTo>
                <a:close/>
                <a:moveTo>
                  <a:pt x="144784" y="43987"/>
                </a:moveTo>
                <a:cubicBezTo>
                  <a:pt x="144849" y="43987"/>
                  <a:pt x="144915" y="43921"/>
                  <a:pt x="144915" y="43834"/>
                </a:cubicBezTo>
                <a:cubicBezTo>
                  <a:pt x="144915" y="43637"/>
                  <a:pt x="144631" y="43637"/>
                  <a:pt x="144631" y="43834"/>
                </a:cubicBezTo>
                <a:cubicBezTo>
                  <a:pt x="144631" y="43921"/>
                  <a:pt x="144696" y="43987"/>
                  <a:pt x="144784" y="43987"/>
                </a:cubicBezTo>
                <a:close/>
                <a:moveTo>
                  <a:pt x="139955" y="44118"/>
                </a:moveTo>
                <a:cubicBezTo>
                  <a:pt x="140195" y="44118"/>
                  <a:pt x="140304" y="43834"/>
                  <a:pt x="140151" y="43659"/>
                </a:cubicBezTo>
                <a:cubicBezTo>
                  <a:pt x="139976" y="43484"/>
                  <a:pt x="139671" y="43593"/>
                  <a:pt x="139671" y="43856"/>
                </a:cubicBezTo>
                <a:cubicBezTo>
                  <a:pt x="139671" y="43987"/>
                  <a:pt x="139802" y="44118"/>
                  <a:pt x="139955" y="44118"/>
                </a:cubicBezTo>
                <a:close/>
                <a:moveTo>
                  <a:pt x="135126" y="44249"/>
                </a:moveTo>
                <a:cubicBezTo>
                  <a:pt x="135497" y="44249"/>
                  <a:pt x="135672" y="43812"/>
                  <a:pt x="135410" y="43550"/>
                </a:cubicBezTo>
                <a:cubicBezTo>
                  <a:pt x="135147" y="43288"/>
                  <a:pt x="134710" y="43462"/>
                  <a:pt x="134710" y="43834"/>
                </a:cubicBezTo>
                <a:cubicBezTo>
                  <a:pt x="134710" y="44074"/>
                  <a:pt x="134885" y="44249"/>
                  <a:pt x="135126" y="44249"/>
                </a:cubicBezTo>
                <a:close/>
                <a:moveTo>
                  <a:pt x="130297" y="44380"/>
                </a:moveTo>
                <a:cubicBezTo>
                  <a:pt x="130777" y="44380"/>
                  <a:pt x="131018" y="43790"/>
                  <a:pt x="130690" y="43462"/>
                </a:cubicBezTo>
                <a:cubicBezTo>
                  <a:pt x="130340" y="43113"/>
                  <a:pt x="129750" y="43353"/>
                  <a:pt x="129750" y="43834"/>
                </a:cubicBezTo>
                <a:cubicBezTo>
                  <a:pt x="129750" y="44140"/>
                  <a:pt x="129991" y="44380"/>
                  <a:pt x="130297" y="44380"/>
                </a:cubicBezTo>
                <a:close/>
                <a:moveTo>
                  <a:pt x="125467" y="44511"/>
                </a:moveTo>
                <a:cubicBezTo>
                  <a:pt x="126057" y="44511"/>
                  <a:pt x="126363" y="43790"/>
                  <a:pt x="125948" y="43353"/>
                </a:cubicBezTo>
                <a:cubicBezTo>
                  <a:pt x="125511" y="42938"/>
                  <a:pt x="124812" y="43244"/>
                  <a:pt x="124812" y="43834"/>
                </a:cubicBezTo>
                <a:cubicBezTo>
                  <a:pt x="124812" y="44205"/>
                  <a:pt x="125096" y="44511"/>
                  <a:pt x="125467" y="44511"/>
                </a:cubicBezTo>
                <a:close/>
                <a:moveTo>
                  <a:pt x="120638" y="44642"/>
                </a:moveTo>
                <a:cubicBezTo>
                  <a:pt x="121360" y="44642"/>
                  <a:pt x="121709" y="43768"/>
                  <a:pt x="121207" y="43266"/>
                </a:cubicBezTo>
                <a:cubicBezTo>
                  <a:pt x="120704" y="42763"/>
                  <a:pt x="119852" y="43113"/>
                  <a:pt x="119852" y="43834"/>
                </a:cubicBezTo>
                <a:cubicBezTo>
                  <a:pt x="119852" y="44271"/>
                  <a:pt x="120201" y="44642"/>
                  <a:pt x="120638" y="44642"/>
                </a:cubicBezTo>
                <a:close/>
                <a:moveTo>
                  <a:pt x="115831" y="44752"/>
                </a:moveTo>
                <a:cubicBezTo>
                  <a:pt x="116640" y="44752"/>
                  <a:pt x="117033" y="43768"/>
                  <a:pt x="116465" y="43200"/>
                </a:cubicBezTo>
                <a:cubicBezTo>
                  <a:pt x="115897" y="42610"/>
                  <a:pt x="114914" y="43025"/>
                  <a:pt x="114914" y="43834"/>
                </a:cubicBezTo>
                <a:cubicBezTo>
                  <a:pt x="114914" y="44336"/>
                  <a:pt x="115307" y="44752"/>
                  <a:pt x="115831" y="44752"/>
                </a:cubicBezTo>
                <a:close/>
                <a:moveTo>
                  <a:pt x="111002" y="44861"/>
                </a:moveTo>
                <a:cubicBezTo>
                  <a:pt x="111920" y="44861"/>
                  <a:pt x="112379" y="43746"/>
                  <a:pt x="111723" y="43113"/>
                </a:cubicBezTo>
                <a:cubicBezTo>
                  <a:pt x="111068" y="42457"/>
                  <a:pt x="109975" y="42916"/>
                  <a:pt x="109975" y="43834"/>
                </a:cubicBezTo>
                <a:cubicBezTo>
                  <a:pt x="109975" y="44402"/>
                  <a:pt x="110434" y="44861"/>
                  <a:pt x="111002" y="44861"/>
                </a:cubicBezTo>
                <a:close/>
                <a:moveTo>
                  <a:pt x="106173" y="44992"/>
                </a:moveTo>
                <a:cubicBezTo>
                  <a:pt x="107200" y="44992"/>
                  <a:pt x="107703" y="43746"/>
                  <a:pt x="106982" y="43025"/>
                </a:cubicBezTo>
                <a:cubicBezTo>
                  <a:pt x="106261" y="42304"/>
                  <a:pt x="105015" y="42807"/>
                  <a:pt x="105015" y="43834"/>
                </a:cubicBezTo>
                <a:cubicBezTo>
                  <a:pt x="105015" y="44467"/>
                  <a:pt x="105540" y="44992"/>
                  <a:pt x="106173" y="44992"/>
                </a:cubicBezTo>
                <a:close/>
                <a:moveTo>
                  <a:pt x="101344" y="45101"/>
                </a:moveTo>
                <a:cubicBezTo>
                  <a:pt x="102459" y="45101"/>
                  <a:pt x="103027" y="43746"/>
                  <a:pt x="102240" y="42938"/>
                </a:cubicBezTo>
                <a:cubicBezTo>
                  <a:pt x="101432" y="42151"/>
                  <a:pt x="100077" y="42719"/>
                  <a:pt x="100077" y="43834"/>
                </a:cubicBezTo>
                <a:cubicBezTo>
                  <a:pt x="100077" y="44533"/>
                  <a:pt x="100645" y="45101"/>
                  <a:pt x="101344" y="45101"/>
                </a:cubicBezTo>
                <a:close/>
                <a:moveTo>
                  <a:pt x="96515" y="45167"/>
                </a:moveTo>
                <a:cubicBezTo>
                  <a:pt x="97717" y="45167"/>
                  <a:pt x="98307" y="43725"/>
                  <a:pt x="97455" y="42894"/>
                </a:cubicBezTo>
                <a:cubicBezTo>
                  <a:pt x="96624" y="42042"/>
                  <a:pt x="95182" y="42654"/>
                  <a:pt x="95182" y="43834"/>
                </a:cubicBezTo>
                <a:cubicBezTo>
                  <a:pt x="95182" y="44577"/>
                  <a:pt x="95772" y="45167"/>
                  <a:pt x="96515" y="45167"/>
                </a:cubicBezTo>
                <a:close/>
                <a:moveTo>
                  <a:pt x="91686" y="45254"/>
                </a:moveTo>
                <a:cubicBezTo>
                  <a:pt x="92953" y="45254"/>
                  <a:pt x="93587" y="43725"/>
                  <a:pt x="92691" y="42829"/>
                </a:cubicBezTo>
                <a:cubicBezTo>
                  <a:pt x="91795" y="41933"/>
                  <a:pt x="90266" y="42566"/>
                  <a:pt x="90266" y="43834"/>
                </a:cubicBezTo>
                <a:cubicBezTo>
                  <a:pt x="90266" y="44620"/>
                  <a:pt x="90899" y="45254"/>
                  <a:pt x="91686" y="45254"/>
                </a:cubicBezTo>
                <a:close/>
                <a:moveTo>
                  <a:pt x="86857" y="45320"/>
                </a:moveTo>
                <a:cubicBezTo>
                  <a:pt x="88190" y="45320"/>
                  <a:pt x="88845" y="43725"/>
                  <a:pt x="87928" y="42785"/>
                </a:cubicBezTo>
                <a:cubicBezTo>
                  <a:pt x="86988" y="41845"/>
                  <a:pt x="85393" y="42523"/>
                  <a:pt x="85371" y="43834"/>
                </a:cubicBezTo>
                <a:cubicBezTo>
                  <a:pt x="85393" y="44664"/>
                  <a:pt x="86049" y="45320"/>
                  <a:pt x="86857" y="45320"/>
                </a:cubicBezTo>
                <a:close/>
                <a:moveTo>
                  <a:pt x="82028" y="45363"/>
                </a:moveTo>
                <a:cubicBezTo>
                  <a:pt x="83405" y="45363"/>
                  <a:pt x="84082" y="43725"/>
                  <a:pt x="83121" y="42763"/>
                </a:cubicBezTo>
                <a:cubicBezTo>
                  <a:pt x="82159" y="41802"/>
                  <a:pt x="80520" y="42479"/>
                  <a:pt x="80520" y="43834"/>
                </a:cubicBezTo>
                <a:cubicBezTo>
                  <a:pt x="80520" y="44686"/>
                  <a:pt x="81198" y="45363"/>
                  <a:pt x="82028" y="45363"/>
                </a:cubicBezTo>
                <a:close/>
                <a:moveTo>
                  <a:pt x="77221" y="45385"/>
                </a:moveTo>
                <a:cubicBezTo>
                  <a:pt x="78576" y="45385"/>
                  <a:pt x="79275" y="43725"/>
                  <a:pt x="78292" y="42741"/>
                </a:cubicBezTo>
                <a:cubicBezTo>
                  <a:pt x="77330" y="41780"/>
                  <a:pt x="75669" y="42457"/>
                  <a:pt x="75669" y="43834"/>
                </a:cubicBezTo>
                <a:cubicBezTo>
                  <a:pt x="75669" y="44686"/>
                  <a:pt x="76369" y="45385"/>
                  <a:pt x="77221" y="45385"/>
                </a:cubicBezTo>
                <a:close/>
                <a:moveTo>
                  <a:pt x="72392" y="45363"/>
                </a:moveTo>
                <a:cubicBezTo>
                  <a:pt x="73747" y="45363"/>
                  <a:pt x="74424" y="43725"/>
                  <a:pt x="73463" y="42763"/>
                </a:cubicBezTo>
                <a:cubicBezTo>
                  <a:pt x="72501" y="41802"/>
                  <a:pt x="70862" y="42479"/>
                  <a:pt x="70862" y="43834"/>
                </a:cubicBezTo>
                <a:cubicBezTo>
                  <a:pt x="70862" y="44686"/>
                  <a:pt x="71540" y="45363"/>
                  <a:pt x="72392" y="45363"/>
                </a:cubicBezTo>
                <a:close/>
                <a:moveTo>
                  <a:pt x="67563" y="45298"/>
                </a:moveTo>
                <a:cubicBezTo>
                  <a:pt x="68874" y="45298"/>
                  <a:pt x="69529" y="43725"/>
                  <a:pt x="68612" y="42785"/>
                </a:cubicBezTo>
                <a:cubicBezTo>
                  <a:pt x="67672" y="41867"/>
                  <a:pt x="66099" y="42523"/>
                  <a:pt x="66099" y="43834"/>
                </a:cubicBezTo>
                <a:cubicBezTo>
                  <a:pt x="66099" y="44642"/>
                  <a:pt x="66754" y="45298"/>
                  <a:pt x="67563" y="45298"/>
                </a:cubicBezTo>
                <a:close/>
                <a:moveTo>
                  <a:pt x="62734" y="45254"/>
                </a:moveTo>
                <a:cubicBezTo>
                  <a:pt x="64001" y="45254"/>
                  <a:pt x="64635" y="43725"/>
                  <a:pt x="63739" y="42829"/>
                </a:cubicBezTo>
                <a:cubicBezTo>
                  <a:pt x="62843" y="41933"/>
                  <a:pt x="61313" y="42566"/>
                  <a:pt x="61313" y="43834"/>
                </a:cubicBezTo>
                <a:cubicBezTo>
                  <a:pt x="61313" y="44620"/>
                  <a:pt x="61947" y="45254"/>
                  <a:pt x="62734" y="45254"/>
                </a:cubicBezTo>
                <a:close/>
                <a:moveTo>
                  <a:pt x="57905" y="45167"/>
                </a:moveTo>
                <a:cubicBezTo>
                  <a:pt x="59107" y="45167"/>
                  <a:pt x="59696" y="43725"/>
                  <a:pt x="58866" y="42894"/>
                </a:cubicBezTo>
                <a:cubicBezTo>
                  <a:pt x="58014" y="42042"/>
                  <a:pt x="56572" y="42654"/>
                  <a:pt x="56572" y="43834"/>
                </a:cubicBezTo>
                <a:cubicBezTo>
                  <a:pt x="56572" y="44577"/>
                  <a:pt x="57162" y="45167"/>
                  <a:pt x="57905" y="45167"/>
                </a:cubicBezTo>
                <a:close/>
                <a:moveTo>
                  <a:pt x="53076" y="45079"/>
                </a:moveTo>
                <a:cubicBezTo>
                  <a:pt x="54190" y="45079"/>
                  <a:pt x="54758" y="43746"/>
                  <a:pt x="53972" y="42960"/>
                </a:cubicBezTo>
                <a:cubicBezTo>
                  <a:pt x="53185" y="42173"/>
                  <a:pt x="51830" y="42719"/>
                  <a:pt x="51830" y="43834"/>
                </a:cubicBezTo>
                <a:cubicBezTo>
                  <a:pt x="51830" y="44533"/>
                  <a:pt x="52398" y="45079"/>
                  <a:pt x="53076" y="45079"/>
                </a:cubicBezTo>
                <a:close/>
                <a:moveTo>
                  <a:pt x="48268" y="44970"/>
                </a:moveTo>
                <a:cubicBezTo>
                  <a:pt x="49274" y="44970"/>
                  <a:pt x="49776" y="43746"/>
                  <a:pt x="49055" y="43025"/>
                </a:cubicBezTo>
                <a:cubicBezTo>
                  <a:pt x="48334" y="42326"/>
                  <a:pt x="47132" y="42829"/>
                  <a:pt x="47110" y="43834"/>
                </a:cubicBezTo>
                <a:cubicBezTo>
                  <a:pt x="47110" y="44467"/>
                  <a:pt x="47635" y="44970"/>
                  <a:pt x="48268" y="44970"/>
                </a:cubicBezTo>
                <a:close/>
                <a:moveTo>
                  <a:pt x="43439" y="44861"/>
                </a:moveTo>
                <a:cubicBezTo>
                  <a:pt x="44335" y="44861"/>
                  <a:pt x="44794" y="43768"/>
                  <a:pt x="44161" y="43113"/>
                </a:cubicBezTo>
                <a:cubicBezTo>
                  <a:pt x="43505" y="42479"/>
                  <a:pt x="42412" y="42938"/>
                  <a:pt x="42412" y="43834"/>
                </a:cubicBezTo>
                <a:cubicBezTo>
                  <a:pt x="42412" y="44402"/>
                  <a:pt x="42871" y="44861"/>
                  <a:pt x="43439" y="44861"/>
                </a:cubicBezTo>
                <a:close/>
                <a:moveTo>
                  <a:pt x="38610" y="44752"/>
                </a:moveTo>
                <a:cubicBezTo>
                  <a:pt x="39419" y="44752"/>
                  <a:pt x="39834" y="43768"/>
                  <a:pt x="39244" y="43200"/>
                </a:cubicBezTo>
                <a:cubicBezTo>
                  <a:pt x="38676" y="42610"/>
                  <a:pt x="37693" y="43025"/>
                  <a:pt x="37693" y="43834"/>
                </a:cubicBezTo>
                <a:cubicBezTo>
                  <a:pt x="37693" y="44336"/>
                  <a:pt x="38108" y="44752"/>
                  <a:pt x="38610" y="44752"/>
                </a:cubicBezTo>
                <a:close/>
                <a:moveTo>
                  <a:pt x="33781" y="44620"/>
                </a:moveTo>
                <a:cubicBezTo>
                  <a:pt x="34481" y="44620"/>
                  <a:pt x="34830" y="43768"/>
                  <a:pt x="34350" y="43288"/>
                </a:cubicBezTo>
                <a:cubicBezTo>
                  <a:pt x="33847" y="42785"/>
                  <a:pt x="32995" y="43135"/>
                  <a:pt x="32995" y="43834"/>
                </a:cubicBezTo>
                <a:cubicBezTo>
                  <a:pt x="32995" y="44271"/>
                  <a:pt x="33344" y="44620"/>
                  <a:pt x="33781" y="44620"/>
                </a:cubicBezTo>
                <a:close/>
                <a:moveTo>
                  <a:pt x="28952" y="44489"/>
                </a:moveTo>
                <a:cubicBezTo>
                  <a:pt x="29542" y="44489"/>
                  <a:pt x="29826" y="43790"/>
                  <a:pt x="29411" y="43375"/>
                </a:cubicBezTo>
                <a:cubicBezTo>
                  <a:pt x="29018" y="42960"/>
                  <a:pt x="28297" y="43244"/>
                  <a:pt x="28297" y="43834"/>
                </a:cubicBezTo>
                <a:cubicBezTo>
                  <a:pt x="28297" y="44205"/>
                  <a:pt x="28603" y="44489"/>
                  <a:pt x="28952" y="44489"/>
                </a:cubicBezTo>
                <a:close/>
                <a:moveTo>
                  <a:pt x="24123" y="44380"/>
                </a:moveTo>
                <a:cubicBezTo>
                  <a:pt x="24626" y="44380"/>
                  <a:pt x="24866" y="43790"/>
                  <a:pt x="24517" y="43440"/>
                </a:cubicBezTo>
                <a:cubicBezTo>
                  <a:pt x="24167" y="43091"/>
                  <a:pt x="23577" y="43331"/>
                  <a:pt x="23577" y="43834"/>
                </a:cubicBezTo>
                <a:cubicBezTo>
                  <a:pt x="23577" y="44118"/>
                  <a:pt x="23839" y="44380"/>
                  <a:pt x="24123" y="44380"/>
                </a:cubicBezTo>
                <a:close/>
                <a:moveTo>
                  <a:pt x="19294" y="44227"/>
                </a:moveTo>
                <a:cubicBezTo>
                  <a:pt x="19666" y="44227"/>
                  <a:pt x="19841" y="43812"/>
                  <a:pt x="19578" y="43550"/>
                </a:cubicBezTo>
                <a:cubicBezTo>
                  <a:pt x="19338" y="43309"/>
                  <a:pt x="18901" y="43484"/>
                  <a:pt x="18901" y="43834"/>
                </a:cubicBezTo>
                <a:cubicBezTo>
                  <a:pt x="18901" y="44052"/>
                  <a:pt x="19076" y="44227"/>
                  <a:pt x="19294" y="44227"/>
                </a:cubicBezTo>
                <a:close/>
                <a:moveTo>
                  <a:pt x="14487" y="44096"/>
                </a:moveTo>
                <a:cubicBezTo>
                  <a:pt x="14727" y="44096"/>
                  <a:pt x="14837" y="43812"/>
                  <a:pt x="14684" y="43637"/>
                </a:cubicBezTo>
                <a:cubicBezTo>
                  <a:pt x="14509" y="43462"/>
                  <a:pt x="14203" y="43593"/>
                  <a:pt x="14203" y="43834"/>
                </a:cubicBezTo>
                <a:cubicBezTo>
                  <a:pt x="14203" y="43987"/>
                  <a:pt x="14334" y="44096"/>
                  <a:pt x="14487" y="44096"/>
                </a:cubicBezTo>
                <a:close/>
                <a:moveTo>
                  <a:pt x="9658" y="43987"/>
                </a:moveTo>
                <a:cubicBezTo>
                  <a:pt x="9724" y="43987"/>
                  <a:pt x="9811" y="43921"/>
                  <a:pt x="9811" y="43834"/>
                </a:cubicBezTo>
                <a:cubicBezTo>
                  <a:pt x="9811" y="43615"/>
                  <a:pt x="9418" y="43987"/>
                  <a:pt x="9658" y="43987"/>
                </a:cubicBezTo>
                <a:close/>
                <a:moveTo>
                  <a:pt x="4829" y="43877"/>
                </a:moveTo>
                <a:cubicBezTo>
                  <a:pt x="4873" y="43877"/>
                  <a:pt x="4873" y="43812"/>
                  <a:pt x="4829" y="43812"/>
                </a:cubicBezTo>
                <a:cubicBezTo>
                  <a:pt x="4807" y="43812"/>
                  <a:pt x="4807" y="43877"/>
                  <a:pt x="4829" y="43877"/>
                </a:cubicBezTo>
                <a:close/>
                <a:moveTo>
                  <a:pt x="149591" y="39027"/>
                </a:moveTo>
                <a:cubicBezTo>
                  <a:pt x="149613" y="39027"/>
                  <a:pt x="149613" y="39005"/>
                  <a:pt x="149591" y="39005"/>
                </a:cubicBezTo>
                <a:cubicBezTo>
                  <a:pt x="149591" y="39005"/>
                  <a:pt x="149591" y="39027"/>
                  <a:pt x="149591" y="39027"/>
                </a:cubicBezTo>
                <a:close/>
                <a:moveTo>
                  <a:pt x="144784" y="39114"/>
                </a:moveTo>
                <a:cubicBezTo>
                  <a:pt x="144937" y="39114"/>
                  <a:pt x="144674" y="38852"/>
                  <a:pt x="144674" y="39027"/>
                </a:cubicBezTo>
                <a:cubicBezTo>
                  <a:pt x="144674" y="39070"/>
                  <a:pt x="144718" y="39114"/>
                  <a:pt x="144784" y="39114"/>
                </a:cubicBezTo>
                <a:close/>
                <a:moveTo>
                  <a:pt x="139955" y="39245"/>
                </a:moveTo>
                <a:cubicBezTo>
                  <a:pt x="140064" y="39245"/>
                  <a:pt x="140173" y="39136"/>
                  <a:pt x="140173" y="39005"/>
                </a:cubicBezTo>
                <a:cubicBezTo>
                  <a:pt x="140173" y="38721"/>
                  <a:pt x="139714" y="38721"/>
                  <a:pt x="139714" y="39005"/>
                </a:cubicBezTo>
                <a:cubicBezTo>
                  <a:pt x="139714" y="39136"/>
                  <a:pt x="139823" y="39245"/>
                  <a:pt x="139955" y="39245"/>
                </a:cubicBezTo>
                <a:close/>
                <a:moveTo>
                  <a:pt x="135126" y="39376"/>
                </a:moveTo>
                <a:cubicBezTo>
                  <a:pt x="135453" y="39376"/>
                  <a:pt x="135606" y="38983"/>
                  <a:pt x="135366" y="38764"/>
                </a:cubicBezTo>
                <a:cubicBezTo>
                  <a:pt x="135147" y="38524"/>
                  <a:pt x="134754" y="38699"/>
                  <a:pt x="134754" y="39005"/>
                </a:cubicBezTo>
                <a:cubicBezTo>
                  <a:pt x="134754" y="39223"/>
                  <a:pt x="134929" y="39376"/>
                  <a:pt x="135126" y="39376"/>
                </a:cubicBezTo>
                <a:close/>
                <a:moveTo>
                  <a:pt x="130297" y="39485"/>
                </a:moveTo>
                <a:cubicBezTo>
                  <a:pt x="130734" y="39485"/>
                  <a:pt x="130930" y="38983"/>
                  <a:pt x="130646" y="38677"/>
                </a:cubicBezTo>
                <a:cubicBezTo>
                  <a:pt x="130340" y="38371"/>
                  <a:pt x="129816" y="38590"/>
                  <a:pt x="129816" y="39005"/>
                </a:cubicBezTo>
                <a:cubicBezTo>
                  <a:pt x="129816" y="39289"/>
                  <a:pt x="130034" y="39485"/>
                  <a:pt x="130297" y="39485"/>
                </a:cubicBezTo>
                <a:close/>
                <a:moveTo>
                  <a:pt x="125467" y="39617"/>
                </a:moveTo>
                <a:cubicBezTo>
                  <a:pt x="126014" y="39617"/>
                  <a:pt x="126276" y="38961"/>
                  <a:pt x="125905" y="38590"/>
                </a:cubicBezTo>
                <a:cubicBezTo>
                  <a:pt x="125511" y="38218"/>
                  <a:pt x="124878" y="38480"/>
                  <a:pt x="124878" y="39005"/>
                </a:cubicBezTo>
                <a:cubicBezTo>
                  <a:pt x="124878" y="39354"/>
                  <a:pt x="125140" y="39617"/>
                  <a:pt x="125467" y="39617"/>
                </a:cubicBezTo>
                <a:close/>
                <a:moveTo>
                  <a:pt x="120638" y="39748"/>
                </a:moveTo>
                <a:cubicBezTo>
                  <a:pt x="121294" y="39748"/>
                  <a:pt x="121622" y="38961"/>
                  <a:pt x="121163" y="38502"/>
                </a:cubicBezTo>
                <a:cubicBezTo>
                  <a:pt x="120704" y="38043"/>
                  <a:pt x="119917" y="38371"/>
                  <a:pt x="119917" y="39005"/>
                </a:cubicBezTo>
                <a:cubicBezTo>
                  <a:pt x="119917" y="39420"/>
                  <a:pt x="120245" y="39748"/>
                  <a:pt x="120638" y="39748"/>
                </a:cubicBezTo>
                <a:close/>
                <a:moveTo>
                  <a:pt x="115831" y="39857"/>
                </a:moveTo>
                <a:cubicBezTo>
                  <a:pt x="116574" y="39857"/>
                  <a:pt x="116946" y="38961"/>
                  <a:pt x="116421" y="38415"/>
                </a:cubicBezTo>
                <a:cubicBezTo>
                  <a:pt x="115875" y="37890"/>
                  <a:pt x="114979" y="38262"/>
                  <a:pt x="114979" y="39005"/>
                </a:cubicBezTo>
                <a:cubicBezTo>
                  <a:pt x="114979" y="39485"/>
                  <a:pt x="115351" y="39857"/>
                  <a:pt x="115831" y="39857"/>
                </a:cubicBezTo>
                <a:close/>
                <a:moveTo>
                  <a:pt x="111002" y="39966"/>
                </a:moveTo>
                <a:cubicBezTo>
                  <a:pt x="111833" y="39966"/>
                  <a:pt x="112270" y="38939"/>
                  <a:pt x="111658" y="38349"/>
                </a:cubicBezTo>
                <a:cubicBezTo>
                  <a:pt x="111068" y="37737"/>
                  <a:pt x="110041" y="38174"/>
                  <a:pt x="110041" y="39005"/>
                </a:cubicBezTo>
                <a:cubicBezTo>
                  <a:pt x="110041" y="39551"/>
                  <a:pt x="110478" y="39966"/>
                  <a:pt x="111002" y="39966"/>
                </a:cubicBezTo>
                <a:close/>
                <a:moveTo>
                  <a:pt x="106173" y="40054"/>
                </a:moveTo>
                <a:cubicBezTo>
                  <a:pt x="107091" y="40054"/>
                  <a:pt x="107572" y="38939"/>
                  <a:pt x="106916" y="38284"/>
                </a:cubicBezTo>
                <a:cubicBezTo>
                  <a:pt x="106239" y="37628"/>
                  <a:pt x="105124" y="38087"/>
                  <a:pt x="105124" y="39005"/>
                </a:cubicBezTo>
                <a:cubicBezTo>
                  <a:pt x="105124" y="39595"/>
                  <a:pt x="105583" y="40054"/>
                  <a:pt x="106173" y="40054"/>
                </a:cubicBezTo>
                <a:close/>
                <a:moveTo>
                  <a:pt x="101344" y="40163"/>
                </a:moveTo>
                <a:cubicBezTo>
                  <a:pt x="102371" y="40163"/>
                  <a:pt x="102874" y="38917"/>
                  <a:pt x="102153" y="38196"/>
                </a:cubicBezTo>
                <a:cubicBezTo>
                  <a:pt x="101432" y="37475"/>
                  <a:pt x="100186" y="38000"/>
                  <a:pt x="100186" y="39005"/>
                </a:cubicBezTo>
                <a:cubicBezTo>
                  <a:pt x="100186" y="39660"/>
                  <a:pt x="100710" y="40163"/>
                  <a:pt x="101344" y="40163"/>
                </a:cubicBezTo>
                <a:close/>
                <a:moveTo>
                  <a:pt x="96515" y="40250"/>
                </a:moveTo>
                <a:cubicBezTo>
                  <a:pt x="97608" y="40250"/>
                  <a:pt x="98154" y="38917"/>
                  <a:pt x="97389" y="38153"/>
                </a:cubicBezTo>
                <a:cubicBezTo>
                  <a:pt x="96603" y="37366"/>
                  <a:pt x="95291" y="37912"/>
                  <a:pt x="95291" y="39005"/>
                </a:cubicBezTo>
                <a:cubicBezTo>
                  <a:pt x="95291" y="39704"/>
                  <a:pt x="95838" y="40250"/>
                  <a:pt x="96515" y="40250"/>
                </a:cubicBezTo>
                <a:close/>
                <a:moveTo>
                  <a:pt x="91686" y="40316"/>
                </a:moveTo>
                <a:cubicBezTo>
                  <a:pt x="92844" y="40316"/>
                  <a:pt x="93434" y="38917"/>
                  <a:pt x="92604" y="38087"/>
                </a:cubicBezTo>
                <a:cubicBezTo>
                  <a:pt x="91795" y="37279"/>
                  <a:pt x="90397" y="37847"/>
                  <a:pt x="90397" y="39005"/>
                </a:cubicBezTo>
                <a:cubicBezTo>
                  <a:pt x="90397" y="39726"/>
                  <a:pt x="90965" y="40316"/>
                  <a:pt x="91686" y="40316"/>
                </a:cubicBezTo>
                <a:close/>
                <a:moveTo>
                  <a:pt x="86857" y="40359"/>
                </a:moveTo>
                <a:cubicBezTo>
                  <a:pt x="88081" y="40359"/>
                  <a:pt x="88671" y="38917"/>
                  <a:pt x="87819" y="38065"/>
                </a:cubicBezTo>
                <a:cubicBezTo>
                  <a:pt x="86966" y="37213"/>
                  <a:pt x="85502" y="37803"/>
                  <a:pt x="85502" y="39005"/>
                </a:cubicBezTo>
                <a:cubicBezTo>
                  <a:pt x="85524" y="39770"/>
                  <a:pt x="86114" y="40359"/>
                  <a:pt x="86857" y="40359"/>
                </a:cubicBezTo>
                <a:close/>
                <a:moveTo>
                  <a:pt x="82028" y="40403"/>
                </a:moveTo>
                <a:cubicBezTo>
                  <a:pt x="83252" y="40403"/>
                  <a:pt x="83864" y="38939"/>
                  <a:pt x="83011" y="38065"/>
                </a:cubicBezTo>
                <a:cubicBezTo>
                  <a:pt x="82159" y="37213"/>
                  <a:pt x="80695" y="37803"/>
                  <a:pt x="80673" y="39005"/>
                </a:cubicBezTo>
                <a:cubicBezTo>
                  <a:pt x="80673" y="39770"/>
                  <a:pt x="81285" y="40403"/>
                  <a:pt x="82028" y="40403"/>
                </a:cubicBezTo>
                <a:close/>
                <a:moveTo>
                  <a:pt x="77221" y="40403"/>
                </a:moveTo>
                <a:cubicBezTo>
                  <a:pt x="78444" y="40403"/>
                  <a:pt x="79078" y="38895"/>
                  <a:pt x="78204" y="38021"/>
                </a:cubicBezTo>
                <a:cubicBezTo>
                  <a:pt x="77330" y="37147"/>
                  <a:pt x="75822" y="37759"/>
                  <a:pt x="75822" y="39005"/>
                </a:cubicBezTo>
                <a:cubicBezTo>
                  <a:pt x="75822" y="39770"/>
                  <a:pt x="76434" y="40403"/>
                  <a:pt x="77221" y="40403"/>
                </a:cubicBezTo>
                <a:close/>
                <a:moveTo>
                  <a:pt x="72392" y="40403"/>
                </a:moveTo>
                <a:cubicBezTo>
                  <a:pt x="73594" y="40403"/>
                  <a:pt x="74205" y="38939"/>
                  <a:pt x="73353" y="38065"/>
                </a:cubicBezTo>
                <a:cubicBezTo>
                  <a:pt x="72501" y="37213"/>
                  <a:pt x="71037" y="37803"/>
                  <a:pt x="71015" y="39005"/>
                </a:cubicBezTo>
                <a:cubicBezTo>
                  <a:pt x="71015" y="39770"/>
                  <a:pt x="71627" y="40403"/>
                  <a:pt x="72392" y="40403"/>
                </a:cubicBezTo>
                <a:close/>
                <a:moveTo>
                  <a:pt x="67563" y="40359"/>
                </a:moveTo>
                <a:cubicBezTo>
                  <a:pt x="68765" y="40359"/>
                  <a:pt x="69376" y="38917"/>
                  <a:pt x="68524" y="38065"/>
                </a:cubicBezTo>
                <a:cubicBezTo>
                  <a:pt x="67672" y="37213"/>
                  <a:pt x="66208" y="37803"/>
                  <a:pt x="66208" y="39005"/>
                </a:cubicBezTo>
                <a:cubicBezTo>
                  <a:pt x="66208" y="39770"/>
                  <a:pt x="66820" y="40359"/>
                  <a:pt x="67563" y="40359"/>
                </a:cubicBezTo>
                <a:close/>
                <a:moveTo>
                  <a:pt x="62756" y="40316"/>
                </a:moveTo>
                <a:cubicBezTo>
                  <a:pt x="63914" y="40316"/>
                  <a:pt x="64482" y="38917"/>
                  <a:pt x="63673" y="38109"/>
                </a:cubicBezTo>
                <a:cubicBezTo>
                  <a:pt x="62843" y="37279"/>
                  <a:pt x="61445" y="37868"/>
                  <a:pt x="61445" y="39027"/>
                </a:cubicBezTo>
                <a:cubicBezTo>
                  <a:pt x="61445" y="39726"/>
                  <a:pt x="62035" y="40316"/>
                  <a:pt x="62756" y="40316"/>
                </a:cubicBezTo>
                <a:close/>
                <a:moveTo>
                  <a:pt x="57927" y="40228"/>
                </a:moveTo>
                <a:cubicBezTo>
                  <a:pt x="58997" y="40228"/>
                  <a:pt x="59544" y="38917"/>
                  <a:pt x="58779" y="38153"/>
                </a:cubicBezTo>
                <a:cubicBezTo>
                  <a:pt x="58014" y="37388"/>
                  <a:pt x="56703" y="37934"/>
                  <a:pt x="56703" y="39027"/>
                </a:cubicBezTo>
                <a:cubicBezTo>
                  <a:pt x="56703" y="39682"/>
                  <a:pt x="57249" y="40228"/>
                  <a:pt x="57927" y="40228"/>
                </a:cubicBezTo>
                <a:close/>
                <a:moveTo>
                  <a:pt x="53098" y="40163"/>
                </a:moveTo>
                <a:cubicBezTo>
                  <a:pt x="54103" y="40163"/>
                  <a:pt x="54605" y="38939"/>
                  <a:pt x="53906" y="38218"/>
                </a:cubicBezTo>
                <a:cubicBezTo>
                  <a:pt x="53185" y="37497"/>
                  <a:pt x="51961" y="38000"/>
                  <a:pt x="51961" y="39027"/>
                </a:cubicBezTo>
                <a:cubicBezTo>
                  <a:pt x="51961" y="39638"/>
                  <a:pt x="52464" y="40163"/>
                  <a:pt x="53098" y="40163"/>
                </a:cubicBezTo>
                <a:close/>
                <a:moveTo>
                  <a:pt x="48268" y="40054"/>
                </a:moveTo>
                <a:cubicBezTo>
                  <a:pt x="49208" y="40054"/>
                  <a:pt x="49667" y="38917"/>
                  <a:pt x="49011" y="38262"/>
                </a:cubicBezTo>
                <a:cubicBezTo>
                  <a:pt x="48356" y="37606"/>
                  <a:pt x="47220" y="38065"/>
                  <a:pt x="47220" y="39005"/>
                </a:cubicBezTo>
                <a:cubicBezTo>
                  <a:pt x="47220" y="39573"/>
                  <a:pt x="47700" y="40054"/>
                  <a:pt x="48268" y="40054"/>
                </a:cubicBezTo>
                <a:close/>
                <a:moveTo>
                  <a:pt x="43439" y="39944"/>
                </a:moveTo>
                <a:cubicBezTo>
                  <a:pt x="44270" y="39944"/>
                  <a:pt x="44685" y="38939"/>
                  <a:pt x="44095" y="38349"/>
                </a:cubicBezTo>
                <a:cubicBezTo>
                  <a:pt x="43505" y="37759"/>
                  <a:pt x="42500" y="38174"/>
                  <a:pt x="42500" y="39005"/>
                </a:cubicBezTo>
                <a:cubicBezTo>
                  <a:pt x="42500" y="39529"/>
                  <a:pt x="42915" y="39944"/>
                  <a:pt x="43439" y="39944"/>
                </a:cubicBezTo>
                <a:close/>
                <a:moveTo>
                  <a:pt x="38610" y="39835"/>
                </a:moveTo>
                <a:cubicBezTo>
                  <a:pt x="39353" y="39835"/>
                  <a:pt x="39703" y="38939"/>
                  <a:pt x="39200" y="38437"/>
                </a:cubicBezTo>
                <a:cubicBezTo>
                  <a:pt x="38676" y="37912"/>
                  <a:pt x="37802" y="38284"/>
                  <a:pt x="37802" y="39005"/>
                </a:cubicBezTo>
                <a:cubicBezTo>
                  <a:pt x="37802" y="39464"/>
                  <a:pt x="38173" y="39835"/>
                  <a:pt x="38610" y="39835"/>
                </a:cubicBezTo>
                <a:close/>
                <a:moveTo>
                  <a:pt x="33781" y="39704"/>
                </a:moveTo>
                <a:cubicBezTo>
                  <a:pt x="34415" y="39704"/>
                  <a:pt x="34743" y="38939"/>
                  <a:pt x="34284" y="38502"/>
                </a:cubicBezTo>
                <a:cubicBezTo>
                  <a:pt x="33847" y="38043"/>
                  <a:pt x="33082" y="38371"/>
                  <a:pt x="33082" y="39005"/>
                </a:cubicBezTo>
                <a:cubicBezTo>
                  <a:pt x="33082" y="39398"/>
                  <a:pt x="33410" y="39704"/>
                  <a:pt x="33781" y="39704"/>
                </a:cubicBezTo>
                <a:close/>
                <a:moveTo>
                  <a:pt x="28974" y="39595"/>
                </a:moveTo>
                <a:cubicBezTo>
                  <a:pt x="29499" y="39595"/>
                  <a:pt x="29761" y="38961"/>
                  <a:pt x="29389" y="38590"/>
                </a:cubicBezTo>
                <a:cubicBezTo>
                  <a:pt x="29018" y="38218"/>
                  <a:pt x="28384" y="38480"/>
                  <a:pt x="28384" y="39005"/>
                </a:cubicBezTo>
                <a:cubicBezTo>
                  <a:pt x="28384" y="39332"/>
                  <a:pt x="28646" y="39595"/>
                  <a:pt x="28974" y="39595"/>
                </a:cubicBezTo>
                <a:close/>
                <a:moveTo>
                  <a:pt x="24145" y="39464"/>
                </a:moveTo>
                <a:cubicBezTo>
                  <a:pt x="24560" y="39464"/>
                  <a:pt x="24779" y="38961"/>
                  <a:pt x="24473" y="38677"/>
                </a:cubicBezTo>
                <a:cubicBezTo>
                  <a:pt x="24189" y="38371"/>
                  <a:pt x="23664" y="38590"/>
                  <a:pt x="23664" y="39005"/>
                </a:cubicBezTo>
                <a:cubicBezTo>
                  <a:pt x="23664" y="39267"/>
                  <a:pt x="23883" y="39464"/>
                  <a:pt x="24145" y="39464"/>
                </a:cubicBezTo>
                <a:close/>
                <a:moveTo>
                  <a:pt x="19316" y="39354"/>
                </a:moveTo>
                <a:cubicBezTo>
                  <a:pt x="19622" y="39354"/>
                  <a:pt x="19775" y="38983"/>
                  <a:pt x="19556" y="38764"/>
                </a:cubicBezTo>
                <a:cubicBezTo>
                  <a:pt x="19338" y="38546"/>
                  <a:pt x="18967" y="38699"/>
                  <a:pt x="18967" y="39005"/>
                </a:cubicBezTo>
                <a:cubicBezTo>
                  <a:pt x="18967" y="39201"/>
                  <a:pt x="19119" y="39354"/>
                  <a:pt x="19316" y="39354"/>
                </a:cubicBezTo>
                <a:close/>
                <a:moveTo>
                  <a:pt x="14487" y="39223"/>
                </a:moveTo>
                <a:cubicBezTo>
                  <a:pt x="14684" y="39223"/>
                  <a:pt x="14771" y="38983"/>
                  <a:pt x="14640" y="38852"/>
                </a:cubicBezTo>
                <a:cubicBezTo>
                  <a:pt x="14509" y="38721"/>
                  <a:pt x="14269" y="38808"/>
                  <a:pt x="14269" y="39005"/>
                </a:cubicBezTo>
                <a:cubicBezTo>
                  <a:pt x="14269" y="39136"/>
                  <a:pt x="14378" y="39223"/>
                  <a:pt x="14487" y="39223"/>
                </a:cubicBezTo>
                <a:close/>
                <a:moveTo>
                  <a:pt x="9658" y="39114"/>
                </a:moveTo>
                <a:cubicBezTo>
                  <a:pt x="9789" y="39114"/>
                  <a:pt x="9789" y="38917"/>
                  <a:pt x="9658" y="38917"/>
                </a:cubicBezTo>
                <a:cubicBezTo>
                  <a:pt x="9527" y="38917"/>
                  <a:pt x="9527" y="39114"/>
                  <a:pt x="9658" y="39114"/>
                </a:cubicBezTo>
                <a:close/>
                <a:moveTo>
                  <a:pt x="144784" y="34219"/>
                </a:moveTo>
                <a:cubicBezTo>
                  <a:pt x="144805" y="34219"/>
                  <a:pt x="144827" y="34198"/>
                  <a:pt x="144827" y="34198"/>
                </a:cubicBezTo>
                <a:cubicBezTo>
                  <a:pt x="144827" y="34132"/>
                  <a:pt x="144740" y="34132"/>
                  <a:pt x="144740" y="34198"/>
                </a:cubicBezTo>
                <a:cubicBezTo>
                  <a:pt x="144740" y="34198"/>
                  <a:pt x="144762" y="34219"/>
                  <a:pt x="144784" y="34219"/>
                </a:cubicBezTo>
                <a:close/>
                <a:moveTo>
                  <a:pt x="139955" y="34350"/>
                </a:moveTo>
                <a:cubicBezTo>
                  <a:pt x="140042" y="34350"/>
                  <a:pt x="140108" y="34285"/>
                  <a:pt x="140108" y="34176"/>
                </a:cubicBezTo>
                <a:cubicBezTo>
                  <a:pt x="140108" y="34088"/>
                  <a:pt x="140042" y="34023"/>
                  <a:pt x="139955" y="34023"/>
                </a:cubicBezTo>
                <a:cubicBezTo>
                  <a:pt x="139867" y="34023"/>
                  <a:pt x="139802" y="34088"/>
                  <a:pt x="139802" y="34176"/>
                </a:cubicBezTo>
                <a:cubicBezTo>
                  <a:pt x="139802" y="34285"/>
                  <a:pt x="139867" y="34350"/>
                  <a:pt x="139955" y="34350"/>
                </a:cubicBezTo>
                <a:close/>
                <a:moveTo>
                  <a:pt x="135126" y="34460"/>
                </a:moveTo>
                <a:cubicBezTo>
                  <a:pt x="135366" y="34460"/>
                  <a:pt x="135497" y="34176"/>
                  <a:pt x="135322" y="34001"/>
                </a:cubicBezTo>
                <a:cubicBezTo>
                  <a:pt x="135147" y="33826"/>
                  <a:pt x="134863" y="33957"/>
                  <a:pt x="134863" y="34198"/>
                </a:cubicBezTo>
                <a:cubicBezTo>
                  <a:pt x="134863" y="34350"/>
                  <a:pt x="134973" y="34460"/>
                  <a:pt x="135126" y="34460"/>
                </a:cubicBezTo>
                <a:close/>
                <a:moveTo>
                  <a:pt x="130297" y="34591"/>
                </a:moveTo>
                <a:cubicBezTo>
                  <a:pt x="130668" y="34591"/>
                  <a:pt x="130865" y="34154"/>
                  <a:pt x="130602" y="33892"/>
                </a:cubicBezTo>
                <a:cubicBezTo>
                  <a:pt x="130340" y="33629"/>
                  <a:pt x="129881" y="33826"/>
                  <a:pt x="129881" y="34198"/>
                </a:cubicBezTo>
                <a:cubicBezTo>
                  <a:pt x="129881" y="34416"/>
                  <a:pt x="130078" y="34591"/>
                  <a:pt x="130297" y="34591"/>
                </a:cubicBezTo>
                <a:close/>
                <a:moveTo>
                  <a:pt x="125489" y="34700"/>
                </a:moveTo>
                <a:cubicBezTo>
                  <a:pt x="125948" y="34700"/>
                  <a:pt x="126167" y="34132"/>
                  <a:pt x="125839" y="33804"/>
                </a:cubicBezTo>
                <a:cubicBezTo>
                  <a:pt x="125511" y="33476"/>
                  <a:pt x="124965" y="33717"/>
                  <a:pt x="124965" y="34176"/>
                </a:cubicBezTo>
                <a:cubicBezTo>
                  <a:pt x="124965" y="34482"/>
                  <a:pt x="125183" y="34700"/>
                  <a:pt x="125489" y="34700"/>
                </a:cubicBezTo>
                <a:close/>
                <a:moveTo>
                  <a:pt x="120660" y="34831"/>
                </a:moveTo>
                <a:cubicBezTo>
                  <a:pt x="121228" y="34831"/>
                  <a:pt x="121512" y="34132"/>
                  <a:pt x="121119" y="33739"/>
                </a:cubicBezTo>
                <a:cubicBezTo>
                  <a:pt x="120704" y="33323"/>
                  <a:pt x="120005" y="33608"/>
                  <a:pt x="120005" y="34176"/>
                </a:cubicBezTo>
                <a:cubicBezTo>
                  <a:pt x="120005" y="34547"/>
                  <a:pt x="120289" y="34831"/>
                  <a:pt x="120660" y="34831"/>
                </a:cubicBezTo>
                <a:close/>
                <a:moveTo>
                  <a:pt x="115831" y="34940"/>
                </a:moveTo>
                <a:cubicBezTo>
                  <a:pt x="116509" y="34940"/>
                  <a:pt x="116836" y="34132"/>
                  <a:pt x="116356" y="33651"/>
                </a:cubicBezTo>
                <a:cubicBezTo>
                  <a:pt x="115875" y="33171"/>
                  <a:pt x="115066" y="33520"/>
                  <a:pt x="115088" y="34176"/>
                </a:cubicBezTo>
                <a:cubicBezTo>
                  <a:pt x="115066" y="34591"/>
                  <a:pt x="115416" y="34940"/>
                  <a:pt x="115831" y="34940"/>
                </a:cubicBezTo>
                <a:close/>
                <a:moveTo>
                  <a:pt x="111002" y="35028"/>
                </a:moveTo>
                <a:cubicBezTo>
                  <a:pt x="111745" y="35028"/>
                  <a:pt x="112138" y="34110"/>
                  <a:pt x="111592" y="33586"/>
                </a:cubicBezTo>
                <a:cubicBezTo>
                  <a:pt x="111068" y="33061"/>
                  <a:pt x="110150" y="33433"/>
                  <a:pt x="110150" y="34176"/>
                </a:cubicBezTo>
                <a:cubicBezTo>
                  <a:pt x="110150" y="34656"/>
                  <a:pt x="110543" y="35028"/>
                  <a:pt x="111002" y="35028"/>
                </a:cubicBezTo>
                <a:close/>
                <a:moveTo>
                  <a:pt x="106173" y="35137"/>
                </a:moveTo>
                <a:cubicBezTo>
                  <a:pt x="107025" y="35137"/>
                  <a:pt x="107441" y="34110"/>
                  <a:pt x="106851" y="33520"/>
                </a:cubicBezTo>
                <a:cubicBezTo>
                  <a:pt x="106239" y="32908"/>
                  <a:pt x="105234" y="33345"/>
                  <a:pt x="105234" y="34176"/>
                </a:cubicBezTo>
                <a:cubicBezTo>
                  <a:pt x="105234" y="34722"/>
                  <a:pt x="105649" y="35137"/>
                  <a:pt x="106173" y="35137"/>
                </a:cubicBezTo>
                <a:close/>
                <a:moveTo>
                  <a:pt x="101344" y="35225"/>
                </a:moveTo>
                <a:cubicBezTo>
                  <a:pt x="102262" y="35225"/>
                  <a:pt x="102743" y="34110"/>
                  <a:pt x="102087" y="33455"/>
                </a:cubicBezTo>
                <a:cubicBezTo>
                  <a:pt x="101432" y="32799"/>
                  <a:pt x="100317" y="33258"/>
                  <a:pt x="100317" y="34176"/>
                </a:cubicBezTo>
                <a:cubicBezTo>
                  <a:pt x="100317" y="34766"/>
                  <a:pt x="100776" y="35225"/>
                  <a:pt x="101344" y="35225"/>
                </a:cubicBezTo>
                <a:close/>
                <a:moveTo>
                  <a:pt x="96515" y="35290"/>
                </a:moveTo>
                <a:cubicBezTo>
                  <a:pt x="97520" y="35290"/>
                  <a:pt x="98023" y="34088"/>
                  <a:pt x="97302" y="33389"/>
                </a:cubicBezTo>
                <a:cubicBezTo>
                  <a:pt x="96603" y="32690"/>
                  <a:pt x="95423" y="33192"/>
                  <a:pt x="95423" y="34176"/>
                </a:cubicBezTo>
                <a:cubicBezTo>
                  <a:pt x="95423" y="34809"/>
                  <a:pt x="95903" y="35290"/>
                  <a:pt x="96515" y="35290"/>
                </a:cubicBezTo>
                <a:close/>
                <a:moveTo>
                  <a:pt x="91708" y="35356"/>
                </a:moveTo>
                <a:cubicBezTo>
                  <a:pt x="92757" y="35356"/>
                  <a:pt x="93281" y="34088"/>
                  <a:pt x="92538" y="33345"/>
                </a:cubicBezTo>
                <a:cubicBezTo>
                  <a:pt x="91774" y="32602"/>
                  <a:pt x="90528" y="33127"/>
                  <a:pt x="90528" y="34176"/>
                </a:cubicBezTo>
                <a:cubicBezTo>
                  <a:pt x="90528" y="34831"/>
                  <a:pt x="91052" y="35356"/>
                  <a:pt x="91708" y="35356"/>
                </a:cubicBezTo>
                <a:close/>
                <a:moveTo>
                  <a:pt x="86879" y="35399"/>
                </a:moveTo>
                <a:cubicBezTo>
                  <a:pt x="87950" y="35399"/>
                  <a:pt x="88496" y="34088"/>
                  <a:pt x="87731" y="33323"/>
                </a:cubicBezTo>
                <a:cubicBezTo>
                  <a:pt x="86966" y="32559"/>
                  <a:pt x="85655" y="33105"/>
                  <a:pt x="85655" y="34176"/>
                </a:cubicBezTo>
                <a:cubicBezTo>
                  <a:pt x="85655" y="34853"/>
                  <a:pt x="86202" y="35399"/>
                  <a:pt x="86879" y="35399"/>
                </a:cubicBezTo>
                <a:close/>
                <a:moveTo>
                  <a:pt x="82050" y="35421"/>
                </a:moveTo>
                <a:cubicBezTo>
                  <a:pt x="83164" y="35421"/>
                  <a:pt x="83711" y="34088"/>
                  <a:pt x="82924" y="33302"/>
                </a:cubicBezTo>
                <a:cubicBezTo>
                  <a:pt x="82137" y="32515"/>
                  <a:pt x="80804" y="33083"/>
                  <a:pt x="80804" y="34176"/>
                </a:cubicBezTo>
                <a:cubicBezTo>
                  <a:pt x="80804" y="34875"/>
                  <a:pt x="81351" y="35421"/>
                  <a:pt x="82050" y="35421"/>
                </a:cubicBezTo>
                <a:close/>
                <a:moveTo>
                  <a:pt x="77221" y="35421"/>
                </a:moveTo>
                <a:cubicBezTo>
                  <a:pt x="78335" y="35421"/>
                  <a:pt x="78903" y="34066"/>
                  <a:pt x="78117" y="33280"/>
                </a:cubicBezTo>
                <a:cubicBezTo>
                  <a:pt x="77330" y="32493"/>
                  <a:pt x="75954" y="33039"/>
                  <a:pt x="75954" y="34176"/>
                </a:cubicBezTo>
                <a:cubicBezTo>
                  <a:pt x="75954" y="34875"/>
                  <a:pt x="76522" y="35421"/>
                  <a:pt x="77221" y="35421"/>
                </a:cubicBezTo>
                <a:close/>
                <a:moveTo>
                  <a:pt x="72392" y="35421"/>
                </a:moveTo>
                <a:cubicBezTo>
                  <a:pt x="73506" y="35421"/>
                  <a:pt x="74052" y="34088"/>
                  <a:pt x="73288" y="33302"/>
                </a:cubicBezTo>
                <a:cubicBezTo>
                  <a:pt x="72501" y="32515"/>
                  <a:pt x="71146" y="33083"/>
                  <a:pt x="71146" y="34176"/>
                </a:cubicBezTo>
                <a:cubicBezTo>
                  <a:pt x="71146" y="34875"/>
                  <a:pt x="71714" y="35421"/>
                  <a:pt x="72392" y="35421"/>
                </a:cubicBezTo>
                <a:close/>
                <a:moveTo>
                  <a:pt x="67563" y="35399"/>
                </a:moveTo>
                <a:cubicBezTo>
                  <a:pt x="68655" y="35399"/>
                  <a:pt x="69202" y="34088"/>
                  <a:pt x="68437" y="33323"/>
                </a:cubicBezTo>
                <a:cubicBezTo>
                  <a:pt x="67672" y="32559"/>
                  <a:pt x="66361" y="33105"/>
                  <a:pt x="66361" y="34176"/>
                </a:cubicBezTo>
                <a:cubicBezTo>
                  <a:pt x="66361" y="34853"/>
                  <a:pt x="66907" y="35399"/>
                  <a:pt x="67563" y="35399"/>
                </a:cubicBezTo>
                <a:close/>
                <a:moveTo>
                  <a:pt x="62734" y="35356"/>
                </a:moveTo>
                <a:cubicBezTo>
                  <a:pt x="63783" y="35356"/>
                  <a:pt x="64307" y="34088"/>
                  <a:pt x="63564" y="33367"/>
                </a:cubicBezTo>
                <a:cubicBezTo>
                  <a:pt x="62843" y="32624"/>
                  <a:pt x="61576" y="33149"/>
                  <a:pt x="61576" y="34176"/>
                </a:cubicBezTo>
                <a:cubicBezTo>
                  <a:pt x="61576" y="34831"/>
                  <a:pt x="62100" y="35356"/>
                  <a:pt x="62734" y="35356"/>
                </a:cubicBezTo>
                <a:close/>
                <a:moveTo>
                  <a:pt x="57927" y="35290"/>
                </a:moveTo>
                <a:cubicBezTo>
                  <a:pt x="58888" y="35290"/>
                  <a:pt x="59369" y="34110"/>
                  <a:pt x="58691" y="33411"/>
                </a:cubicBezTo>
                <a:cubicBezTo>
                  <a:pt x="57992" y="32734"/>
                  <a:pt x="56834" y="33214"/>
                  <a:pt x="56834" y="34198"/>
                </a:cubicBezTo>
                <a:cubicBezTo>
                  <a:pt x="56834" y="34788"/>
                  <a:pt x="57315" y="35290"/>
                  <a:pt x="57927" y="35290"/>
                </a:cubicBezTo>
                <a:close/>
                <a:moveTo>
                  <a:pt x="53098" y="35203"/>
                </a:moveTo>
                <a:cubicBezTo>
                  <a:pt x="53993" y="35203"/>
                  <a:pt x="54452" y="34110"/>
                  <a:pt x="53819" y="33455"/>
                </a:cubicBezTo>
                <a:cubicBezTo>
                  <a:pt x="53163" y="32821"/>
                  <a:pt x="52071" y="33280"/>
                  <a:pt x="52071" y="34176"/>
                </a:cubicBezTo>
                <a:cubicBezTo>
                  <a:pt x="52071" y="34744"/>
                  <a:pt x="52529" y="35203"/>
                  <a:pt x="53098" y="35203"/>
                </a:cubicBezTo>
                <a:close/>
                <a:moveTo>
                  <a:pt x="48268" y="35115"/>
                </a:moveTo>
                <a:cubicBezTo>
                  <a:pt x="49099" y="35115"/>
                  <a:pt x="49514" y="34110"/>
                  <a:pt x="48924" y="33520"/>
                </a:cubicBezTo>
                <a:cubicBezTo>
                  <a:pt x="48334" y="32930"/>
                  <a:pt x="47329" y="33345"/>
                  <a:pt x="47329" y="34176"/>
                </a:cubicBezTo>
                <a:cubicBezTo>
                  <a:pt x="47329" y="34700"/>
                  <a:pt x="47744" y="35115"/>
                  <a:pt x="48268" y="35115"/>
                </a:cubicBezTo>
                <a:close/>
                <a:moveTo>
                  <a:pt x="43439" y="35028"/>
                </a:moveTo>
                <a:cubicBezTo>
                  <a:pt x="44204" y="35028"/>
                  <a:pt x="44576" y="34110"/>
                  <a:pt x="44051" y="33586"/>
                </a:cubicBezTo>
                <a:cubicBezTo>
                  <a:pt x="43505" y="33061"/>
                  <a:pt x="42609" y="33433"/>
                  <a:pt x="42609" y="34176"/>
                </a:cubicBezTo>
                <a:cubicBezTo>
                  <a:pt x="42609" y="34656"/>
                  <a:pt x="42981" y="35028"/>
                  <a:pt x="43439" y="35028"/>
                </a:cubicBezTo>
                <a:close/>
                <a:moveTo>
                  <a:pt x="38610" y="34919"/>
                </a:moveTo>
                <a:cubicBezTo>
                  <a:pt x="39266" y="34919"/>
                  <a:pt x="39616" y="34132"/>
                  <a:pt x="39135" y="33673"/>
                </a:cubicBezTo>
                <a:cubicBezTo>
                  <a:pt x="38676" y="33192"/>
                  <a:pt x="37889" y="33520"/>
                  <a:pt x="37889" y="34176"/>
                </a:cubicBezTo>
                <a:cubicBezTo>
                  <a:pt x="37889" y="34591"/>
                  <a:pt x="38217" y="34919"/>
                  <a:pt x="38610" y="34919"/>
                </a:cubicBezTo>
                <a:close/>
                <a:moveTo>
                  <a:pt x="33781" y="34809"/>
                </a:moveTo>
                <a:cubicBezTo>
                  <a:pt x="34350" y="34809"/>
                  <a:pt x="34634" y="34132"/>
                  <a:pt x="34240" y="33739"/>
                </a:cubicBezTo>
                <a:cubicBezTo>
                  <a:pt x="33847" y="33345"/>
                  <a:pt x="33170" y="33629"/>
                  <a:pt x="33170" y="34176"/>
                </a:cubicBezTo>
                <a:cubicBezTo>
                  <a:pt x="33170" y="34525"/>
                  <a:pt x="33454" y="34809"/>
                  <a:pt x="33781" y="34809"/>
                </a:cubicBezTo>
                <a:close/>
                <a:moveTo>
                  <a:pt x="28974" y="34700"/>
                </a:moveTo>
                <a:cubicBezTo>
                  <a:pt x="29433" y="34700"/>
                  <a:pt x="29673" y="34132"/>
                  <a:pt x="29324" y="33804"/>
                </a:cubicBezTo>
                <a:cubicBezTo>
                  <a:pt x="28996" y="33476"/>
                  <a:pt x="28450" y="33717"/>
                  <a:pt x="28450" y="34176"/>
                </a:cubicBezTo>
                <a:cubicBezTo>
                  <a:pt x="28450" y="34482"/>
                  <a:pt x="28668" y="34700"/>
                  <a:pt x="28974" y="34700"/>
                </a:cubicBezTo>
                <a:close/>
                <a:moveTo>
                  <a:pt x="24145" y="34591"/>
                </a:moveTo>
                <a:cubicBezTo>
                  <a:pt x="24495" y="34591"/>
                  <a:pt x="24670" y="34154"/>
                  <a:pt x="24429" y="33892"/>
                </a:cubicBezTo>
                <a:cubicBezTo>
                  <a:pt x="24167" y="33651"/>
                  <a:pt x="23730" y="33826"/>
                  <a:pt x="23730" y="34176"/>
                </a:cubicBezTo>
                <a:cubicBezTo>
                  <a:pt x="23730" y="34394"/>
                  <a:pt x="23927" y="34591"/>
                  <a:pt x="24145" y="34591"/>
                </a:cubicBezTo>
                <a:close/>
                <a:moveTo>
                  <a:pt x="19316" y="34460"/>
                </a:moveTo>
                <a:cubicBezTo>
                  <a:pt x="19556" y="34460"/>
                  <a:pt x="19688" y="34176"/>
                  <a:pt x="19513" y="34001"/>
                </a:cubicBezTo>
                <a:cubicBezTo>
                  <a:pt x="19338" y="33826"/>
                  <a:pt x="19032" y="33935"/>
                  <a:pt x="19032" y="34198"/>
                </a:cubicBezTo>
                <a:cubicBezTo>
                  <a:pt x="19032" y="34329"/>
                  <a:pt x="19163" y="34460"/>
                  <a:pt x="19316" y="34460"/>
                </a:cubicBezTo>
                <a:close/>
                <a:moveTo>
                  <a:pt x="14487" y="34350"/>
                </a:moveTo>
                <a:cubicBezTo>
                  <a:pt x="14575" y="34350"/>
                  <a:pt x="14640" y="34263"/>
                  <a:pt x="14640" y="34176"/>
                </a:cubicBezTo>
                <a:cubicBezTo>
                  <a:pt x="14640" y="34088"/>
                  <a:pt x="14575" y="34023"/>
                  <a:pt x="14487" y="34023"/>
                </a:cubicBezTo>
                <a:cubicBezTo>
                  <a:pt x="14400" y="34023"/>
                  <a:pt x="14334" y="34088"/>
                  <a:pt x="14334" y="34176"/>
                </a:cubicBezTo>
                <a:cubicBezTo>
                  <a:pt x="14334" y="34263"/>
                  <a:pt x="14400" y="34350"/>
                  <a:pt x="14487" y="34350"/>
                </a:cubicBezTo>
                <a:close/>
                <a:moveTo>
                  <a:pt x="9658" y="34219"/>
                </a:moveTo>
                <a:cubicBezTo>
                  <a:pt x="9680" y="34219"/>
                  <a:pt x="9702" y="34198"/>
                  <a:pt x="9702" y="34176"/>
                </a:cubicBezTo>
                <a:cubicBezTo>
                  <a:pt x="9702" y="34154"/>
                  <a:pt x="9680" y="34132"/>
                  <a:pt x="9658" y="34132"/>
                </a:cubicBezTo>
                <a:cubicBezTo>
                  <a:pt x="9636" y="34132"/>
                  <a:pt x="9614" y="34154"/>
                  <a:pt x="9614" y="34176"/>
                </a:cubicBezTo>
                <a:cubicBezTo>
                  <a:pt x="9614" y="34198"/>
                  <a:pt x="9636" y="34219"/>
                  <a:pt x="9658" y="34219"/>
                </a:cubicBezTo>
                <a:close/>
                <a:moveTo>
                  <a:pt x="144784" y="29368"/>
                </a:moveTo>
                <a:cubicBezTo>
                  <a:pt x="144784" y="29347"/>
                  <a:pt x="144762" y="29347"/>
                  <a:pt x="144762" y="29368"/>
                </a:cubicBezTo>
                <a:lnTo>
                  <a:pt x="144762" y="29368"/>
                </a:lnTo>
                <a:close/>
                <a:moveTo>
                  <a:pt x="139955" y="29456"/>
                </a:moveTo>
                <a:cubicBezTo>
                  <a:pt x="140086" y="29456"/>
                  <a:pt x="140086" y="29259"/>
                  <a:pt x="139955" y="29259"/>
                </a:cubicBezTo>
                <a:cubicBezTo>
                  <a:pt x="139823" y="29259"/>
                  <a:pt x="139823" y="29456"/>
                  <a:pt x="139955" y="29456"/>
                </a:cubicBezTo>
                <a:close/>
                <a:moveTo>
                  <a:pt x="135126" y="29565"/>
                </a:moveTo>
                <a:cubicBezTo>
                  <a:pt x="135257" y="29565"/>
                  <a:pt x="135344" y="29478"/>
                  <a:pt x="135344" y="29347"/>
                </a:cubicBezTo>
                <a:cubicBezTo>
                  <a:pt x="135344" y="29172"/>
                  <a:pt x="135104" y="29063"/>
                  <a:pt x="134973" y="29194"/>
                </a:cubicBezTo>
                <a:cubicBezTo>
                  <a:pt x="134841" y="29347"/>
                  <a:pt x="134929" y="29565"/>
                  <a:pt x="135126" y="29565"/>
                </a:cubicBezTo>
                <a:close/>
                <a:moveTo>
                  <a:pt x="130297" y="29674"/>
                </a:moveTo>
                <a:cubicBezTo>
                  <a:pt x="130602" y="29674"/>
                  <a:pt x="130734" y="29325"/>
                  <a:pt x="130537" y="29128"/>
                </a:cubicBezTo>
                <a:cubicBezTo>
                  <a:pt x="130318" y="28931"/>
                  <a:pt x="129991" y="29063"/>
                  <a:pt x="129991" y="29347"/>
                </a:cubicBezTo>
                <a:cubicBezTo>
                  <a:pt x="129991" y="29521"/>
                  <a:pt x="130122" y="29674"/>
                  <a:pt x="130297" y="29674"/>
                </a:cubicBezTo>
                <a:close/>
                <a:moveTo>
                  <a:pt x="125489" y="29806"/>
                </a:moveTo>
                <a:cubicBezTo>
                  <a:pt x="125883" y="29784"/>
                  <a:pt x="126079" y="29325"/>
                  <a:pt x="125795" y="29041"/>
                </a:cubicBezTo>
                <a:cubicBezTo>
                  <a:pt x="125511" y="28757"/>
                  <a:pt x="125030" y="28953"/>
                  <a:pt x="125030" y="29347"/>
                </a:cubicBezTo>
                <a:cubicBezTo>
                  <a:pt x="125030" y="29609"/>
                  <a:pt x="125227" y="29806"/>
                  <a:pt x="125489" y="29806"/>
                </a:cubicBezTo>
                <a:close/>
                <a:moveTo>
                  <a:pt x="120660" y="29915"/>
                </a:moveTo>
                <a:cubicBezTo>
                  <a:pt x="121141" y="29915"/>
                  <a:pt x="121381" y="29325"/>
                  <a:pt x="121032" y="28975"/>
                </a:cubicBezTo>
                <a:cubicBezTo>
                  <a:pt x="120704" y="28626"/>
                  <a:pt x="120114" y="28866"/>
                  <a:pt x="120114" y="29368"/>
                </a:cubicBezTo>
                <a:cubicBezTo>
                  <a:pt x="120114" y="29653"/>
                  <a:pt x="120354" y="29915"/>
                  <a:pt x="120660" y="29915"/>
                </a:cubicBezTo>
                <a:close/>
                <a:moveTo>
                  <a:pt x="115831" y="30002"/>
                </a:moveTo>
                <a:cubicBezTo>
                  <a:pt x="116421" y="30002"/>
                  <a:pt x="116705" y="29303"/>
                  <a:pt x="116290" y="28888"/>
                </a:cubicBezTo>
                <a:cubicBezTo>
                  <a:pt x="115875" y="28473"/>
                  <a:pt x="115176" y="28779"/>
                  <a:pt x="115176" y="29347"/>
                </a:cubicBezTo>
                <a:cubicBezTo>
                  <a:pt x="115176" y="29718"/>
                  <a:pt x="115460" y="30002"/>
                  <a:pt x="115831" y="30002"/>
                </a:cubicBezTo>
                <a:close/>
                <a:moveTo>
                  <a:pt x="111002" y="30111"/>
                </a:moveTo>
                <a:cubicBezTo>
                  <a:pt x="111680" y="30111"/>
                  <a:pt x="112007" y="29303"/>
                  <a:pt x="111527" y="28822"/>
                </a:cubicBezTo>
                <a:cubicBezTo>
                  <a:pt x="111068" y="28341"/>
                  <a:pt x="110259" y="28691"/>
                  <a:pt x="110259" y="29347"/>
                </a:cubicBezTo>
                <a:cubicBezTo>
                  <a:pt x="110259" y="29762"/>
                  <a:pt x="110587" y="30111"/>
                  <a:pt x="111002" y="30111"/>
                </a:cubicBezTo>
                <a:close/>
                <a:moveTo>
                  <a:pt x="106173" y="30177"/>
                </a:moveTo>
                <a:cubicBezTo>
                  <a:pt x="106916" y="30177"/>
                  <a:pt x="107266" y="29303"/>
                  <a:pt x="106763" y="28779"/>
                </a:cubicBezTo>
                <a:cubicBezTo>
                  <a:pt x="106239" y="28276"/>
                  <a:pt x="105365" y="28626"/>
                  <a:pt x="105365" y="29368"/>
                </a:cubicBezTo>
                <a:cubicBezTo>
                  <a:pt x="105365" y="29806"/>
                  <a:pt x="105714" y="30177"/>
                  <a:pt x="106173" y="30177"/>
                </a:cubicBezTo>
                <a:close/>
                <a:moveTo>
                  <a:pt x="101344" y="30264"/>
                </a:moveTo>
                <a:cubicBezTo>
                  <a:pt x="102153" y="30264"/>
                  <a:pt x="102568" y="29281"/>
                  <a:pt x="102000" y="28713"/>
                </a:cubicBezTo>
                <a:cubicBezTo>
                  <a:pt x="101410" y="28145"/>
                  <a:pt x="100448" y="28538"/>
                  <a:pt x="100448" y="29347"/>
                </a:cubicBezTo>
                <a:cubicBezTo>
                  <a:pt x="100448" y="29849"/>
                  <a:pt x="100842" y="30264"/>
                  <a:pt x="101344" y="30264"/>
                </a:cubicBezTo>
                <a:close/>
                <a:moveTo>
                  <a:pt x="96515" y="30330"/>
                </a:moveTo>
                <a:cubicBezTo>
                  <a:pt x="97389" y="30330"/>
                  <a:pt x="97826" y="29281"/>
                  <a:pt x="97214" y="28669"/>
                </a:cubicBezTo>
                <a:cubicBezTo>
                  <a:pt x="96603" y="28036"/>
                  <a:pt x="95554" y="28473"/>
                  <a:pt x="95554" y="29347"/>
                </a:cubicBezTo>
                <a:cubicBezTo>
                  <a:pt x="95554" y="29893"/>
                  <a:pt x="95991" y="30330"/>
                  <a:pt x="96515" y="30330"/>
                </a:cubicBezTo>
                <a:close/>
                <a:moveTo>
                  <a:pt x="91708" y="30395"/>
                </a:moveTo>
                <a:cubicBezTo>
                  <a:pt x="92626" y="30374"/>
                  <a:pt x="93085" y="29281"/>
                  <a:pt x="92429" y="28626"/>
                </a:cubicBezTo>
                <a:cubicBezTo>
                  <a:pt x="91774" y="27970"/>
                  <a:pt x="90659" y="28429"/>
                  <a:pt x="90659" y="29347"/>
                </a:cubicBezTo>
                <a:cubicBezTo>
                  <a:pt x="90659" y="29915"/>
                  <a:pt x="91140" y="30395"/>
                  <a:pt x="91708" y="30395"/>
                </a:cubicBezTo>
                <a:close/>
                <a:moveTo>
                  <a:pt x="86879" y="30439"/>
                </a:moveTo>
                <a:cubicBezTo>
                  <a:pt x="87840" y="30439"/>
                  <a:pt x="88343" y="29259"/>
                  <a:pt x="87644" y="28582"/>
                </a:cubicBezTo>
                <a:cubicBezTo>
                  <a:pt x="86966" y="27883"/>
                  <a:pt x="85786" y="28363"/>
                  <a:pt x="85786" y="29347"/>
                </a:cubicBezTo>
                <a:cubicBezTo>
                  <a:pt x="85786" y="29958"/>
                  <a:pt x="86267" y="30439"/>
                  <a:pt x="86879" y="30439"/>
                </a:cubicBezTo>
                <a:close/>
                <a:moveTo>
                  <a:pt x="82050" y="30439"/>
                </a:moveTo>
                <a:cubicBezTo>
                  <a:pt x="83011" y="30439"/>
                  <a:pt x="83514" y="29259"/>
                  <a:pt x="82815" y="28582"/>
                </a:cubicBezTo>
                <a:cubicBezTo>
                  <a:pt x="82137" y="27883"/>
                  <a:pt x="80957" y="28363"/>
                  <a:pt x="80957" y="29347"/>
                </a:cubicBezTo>
                <a:cubicBezTo>
                  <a:pt x="80957" y="29958"/>
                  <a:pt x="81438" y="30439"/>
                  <a:pt x="82050" y="30439"/>
                </a:cubicBezTo>
                <a:close/>
                <a:moveTo>
                  <a:pt x="77221" y="30439"/>
                </a:moveTo>
                <a:cubicBezTo>
                  <a:pt x="78204" y="30439"/>
                  <a:pt x="78707" y="29237"/>
                  <a:pt x="78007" y="28538"/>
                </a:cubicBezTo>
                <a:cubicBezTo>
                  <a:pt x="77308" y="27839"/>
                  <a:pt x="76106" y="28341"/>
                  <a:pt x="76106" y="29325"/>
                </a:cubicBezTo>
                <a:cubicBezTo>
                  <a:pt x="76106" y="29937"/>
                  <a:pt x="76609" y="30439"/>
                  <a:pt x="77221" y="30439"/>
                </a:cubicBezTo>
                <a:close/>
                <a:moveTo>
                  <a:pt x="72392" y="30439"/>
                </a:moveTo>
                <a:cubicBezTo>
                  <a:pt x="73375" y="30439"/>
                  <a:pt x="73856" y="29259"/>
                  <a:pt x="73178" y="28582"/>
                </a:cubicBezTo>
                <a:cubicBezTo>
                  <a:pt x="72479" y="27883"/>
                  <a:pt x="71299" y="28363"/>
                  <a:pt x="71299" y="29347"/>
                </a:cubicBezTo>
                <a:cubicBezTo>
                  <a:pt x="71299" y="29958"/>
                  <a:pt x="71802" y="30439"/>
                  <a:pt x="72392" y="30439"/>
                </a:cubicBezTo>
                <a:close/>
                <a:moveTo>
                  <a:pt x="67563" y="30417"/>
                </a:moveTo>
                <a:cubicBezTo>
                  <a:pt x="68524" y="30417"/>
                  <a:pt x="69005" y="29259"/>
                  <a:pt x="68328" y="28582"/>
                </a:cubicBezTo>
                <a:cubicBezTo>
                  <a:pt x="67650" y="27904"/>
                  <a:pt x="66492" y="28385"/>
                  <a:pt x="66492" y="29347"/>
                </a:cubicBezTo>
                <a:cubicBezTo>
                  <a:pt x="66492" y="29937"/>
                  <a:pt x="66973" y="30417"/>
                  <a:pt x="67563" y="30417"/>
                </a:cubicBezTo>
                <a:close/>
                <a:moveTo>
                  <a:pt x="62734" y="30374"/>
                </a:moveTo>
                <a:cubicBezTo>
                  <a:pt x="63673" y="30374"/>
                  <a:pt x="64132" y="29259"/>
                  <a:pt x="63477" y="28604"/>
                </a:cubicBezTo>
                <a:cubicBezTo>
                  <a:pt x="62821" y="27948"/>
                  <a:pt x="61707" y="28429"/>
                  <a:pt x="61707" y="29347"/>
                </a:cubicBezTo>
                <a:cubicBezTo>
                  <a:pt x="61707" y="29915"/>
                  <a:pt x="62166" y="30374"/>
                  <a:pt x="62734" y="30374"/>
                </a:cubicBezTo>
                <a:close/>
                <a:moveTo>
                  <a:pt x="57927" y="30308"/>
                </a:moveTo>
                <a:cubicBezTo>
                  <a:pt x="58801" y="30308"/>
                  <a:pt x="59238" y="29259"/>
                  <a:pt x="58604" y="28647"/>
                </a:cubicBezTo>
                <a:cubicBezTo>
                  <a:pt x="57992" y="28036"/>
                  <a:pt x="56943" y="28473"/>
                  <a:pt x="56943" y="29347"/>
                </a:cubicBezTo>
                <a:cubicBezTo>
                  <a:pt x="56943" y="29871"/>
                  <a:pt x="57380" y="30308"/>
                  <a:pt x="57927" y="30308"/>
                </a:cubicBezTo>
                <a:close/>
                <a:moveTo>
                  <a:pt x="53098" y="30243"/>
                </a:moveTo>
                <a:cubicBezTo>
                  <a:pt x="53906" y="30243"/>
                  <a:pt x="54299" y="29259"/>
                  <a:pt x="53731" y="28691"/>
                </a:cubicBezTo>
                <a:cubicBezTo>
                  <a:pt x="53163" y="28123"/>
                  <a:pt x="52180" y="28538"/>
                  <a:pt x="52180" y="29347"/>
                </a:cubicBezTo>
                <a:cubicBezTo>
                  <a:pt x="52180" y="29849"/>
                  <a:pt x="52595" y="30243"/>
                  <a:pt x="53098" y="30243"/>
                </a:cubicBezTo>
                <a:close/>
                <a:moveTo>
                  <a:pt x="48268" y="30177"/>
                </a:moveTo>
                <a:cubicBezTo>
                  <a:pt x="48990" y="30177"/>
                  <a:pt x="49361" y="29281"/>
                  <a:pt x="48858" y="28779"/>
                </a:cubicBezTo>
                <a:cubicBezTo>
                  <a:pt x="48334" y="28254"/>
                  <a:pt x="47438" y="28626"/>
                  <a:pt x="47438" y="29347"/>
                </a:cubicBezTo>
                <a:cubicBezTo>
                  <a:pt x="47438" y="29806"/>
                  <a:pt x="47810" y="30177"/>
                  <a:pt x="48268" y="30177"/>
                </a:cubicBezTo>
                <a:close/>
                <a:moveTo>
                  <a:pt x="43439" y="30068"/>
                </a:moveTo>
                <a:cubicBezTo>
                  <a:pt x="44095" y="30068"/>
                  <a:pt x="44423" y="29281"/>
                  <a:pt x="43964" y="28822"/>
                </a:cubicBezTo>
                <a:cubicBezTo>
                  <a:pt x="43505" y="28341"/>
                  <a:pt x="42697" y="28691"/>
                  <a:pt x="42697" y="29347"/>
                </a:cubicBezTo>
                <a:cubicBezTo>
                  <a:pt x="42697" y="29740"/>
                  <a:pt x="43046" y="30068"/>
                  <a:pt x="43439" y="30068"/>
                </a:cubicBezTo>
                <a:close/>
                <a:moveTo>
                  <a:pt x="38610" y="29980"/>
                </a:moveTo>
                <a:cubicBezTo>
                  <a:pt x="39200" y="29980"/>
                  <a:pt x="39484" y="29281"/>
                  <a:pt x="39069" y="28888"/>
                </a:cubicBezTo>
                <a:cubicBezTo>
                  <a:pt x="38676" y="28473"/>
                  <a:pt x="37977" y="28757"/>
                  <a:pt x="37977" y="29347"/>
                </a:cubicBezTo>
                <a:cubicBezTo>
                  <a:pt x="37977" y="29696"/>
                  <a:pt x="38261" y="29980"/>
                  <a:pt x="38610" y="29980"/>
                </a:cubicBezTo>
                <a:close/>
                <a:moveTo>
                  <a:pt x="33781" y="29871"/>
                </a:moveTo>
                <a:cubicBezTo>
                  <a:pt x="34284" y="29871"/>
                  <a:pt x="34524" y="29281"/>
                  <a:pt x="34175" y="28953"/>
                </a:cubicBezTo>
                <a:cubicBezTo>
                  <a:pt x="33825" y="28604"/>
                  <a:pt x="33235" y="28844"/>
                  <a:pt x="33235" y="29325"/>
                </a:cubicBezTo>
                <a:cubicBezTo>
                  <a:pt x="33235" y="29631"/>
                  <a:pt x="33497" y="29871"/>
                  <a:pt x="33781" y="29871"/>
                </a:cubicBezTo>
                <a:close/>
                <a:moveTo>
                  <a:pt x="28974" y="29762"/>
                </a:moveTo>
                <a:cubicBezTo>
                  <a:pt x="29346" y="29762"/>
                  <a:pt x="29542" y="29303"/>
                  <a:pt x="29280" y="29041"/>
                </a:cubicBezTo>
                <a:cubicBezTo>
                  <a:pt x="28996" y="28779"/>
                  <a:pt x="28537" y="28953"/>
                  <a:pt x="28537" y="29347"/>
                </a:cubicBezTo>
                <a:cubicBezTo>
                  <a:pt x="28537" y="29587"/>
                  <a:pt x="28734" y="29762"/>
                  <a:pt x="28974" y="29762"/>
                </a:cubicBezTo>
                <a:close/>
                <a:moveTo>
                  <a:pt x="24145" y="29674"/>
                </a:moveTo>
                <a:cubicBezTo>
                  <a:pt x="24429" y="29674"/>
                  <a:pt x="24560" y="29325"/>
                  <a:pt x="24364" y="29106"/>
                </a:cubicBezTo>
                <a:cubicBezTo>
                  <a:pt x="24167" y="28910"/>
                  <a:pt x="23817" y="29063"/>
                  <a:pt x="23817" y="29347"/>
                </a:cubicBezTo>
                <a:cubicBezTo>
                  <a:pt x="23817" y="29521"/>
                  <a:pt x="23970" y="29674"/>
                  <a:pt x="24145" y="29674"/>
                </a:cubicBezTo>
                <a:close/>
                <a:moveTo>
                  <a:pt x="19316" y="29543"/>
                </a:moveTo>
                <a:cubicBezTo>
                  <a:pt x="19491" y="29543"/>
                  <a:pt x="19578" y="29325"/>
                  <a:pt x="19469" y="29194"/>
                </a:cubicBezTo>
                <a:cubicBezTo>
                  <a:pt x="19338" y="29063"/>
                  <a:pt x="19119" y="29172"/>
                  <a:pt x="19119" y="29347"/>
                </a:cubicBezTo>
                <a:cubicBezTo>
                  <a:pt x="19119" y="29456"/>
                  <a:pt x="19207" y="29543"/>
                  <a:pt x="19316" y="29543"/>
                </a:cubicBezTo>
                <a:close/>
                <a:moveTo>
                  <a:pt x="14487" y="29434"/>
                </a:moveTo>
                <a:cubicBezTo>
                  <a:pt x="14531" y="29434"/>
                  <a:pt x="14575" y="29390"/>
                  <a:pt x="14575" y="29347"/>
                </a:cubicBezTo>
                <a:cubicBezTo>
                  <a:pt x="14575" y="29303"/>
                  <a:pt x="14531" y="29259"/>
                  <a:pt x="14487" y="29259"/>
                </a:cubicBezTo>
                <a:cubicBezTo>
                  <a:pt x="14443" y="29259"/>
                  <a:pt x="14400" y="29303"/>
                  <a:pt x="14400" y="29347"/>
                </a:cubicBezTo>
                <a:cubicBezTo>
                  <a:pt x="14400" y="29390"/>
                  <a:pt x="14443" y="29434"/>
                  <a:pt x="14487" y="29434"/>
                </a:cubicBezTo>
                <a:close/>
                <a:moveTo>
                  <a:pt x="139955" y="24539"/>
                </a:moveTo>
                <a:cubicBezTo>
                  <a:pt x="139976" y="24539"/>
                  <a:pt x="139976" y="24539"/>
                  <a:pt x="139976" y="24518"/>
                </a:cubicBezTo>
                <a:cubicBezTo>
                  <a:pt x="139976" y="24496"/>
                  <a:pt x="139976" y="24496"/>
                  <a:pt x="139955" y="24496"/>
                </a:cubicBezTo>
                <a:cubicBezTo>
                  <a:pt x="139933" y="24496"/>
                  <a:pt x="139933" y="24496"/>
                  <a:pt x="139933" y="24518"/>
                </a:cubicBezTo>
                <a:cubicBezTo>
                  <a:pt x="139933" y="24539"/>
                  <a:pt x="139933" y="24539"/>
                  <a:pt x="139955" y="24539"/>
                </a:cubicBezTo>
                <a:close/>
                <a:moveTo>
                  <a:pt x="135126" y="24649"/>
                </a:moveTo>
                <a:cubicBezTo>
                  <a:pt x="135344" y="24649"/>
                  <a:pt x="134994" y="24321"/>
                  <a:pt x="134994" y="24518"/>
                </a:cubicBezTo>
                <a:cubicBezTo>
                  <a:pt x="134994" y="24605"/>
                  <a:pt x="135060" y="24649"/>
                  <a:pt x="135126" y="24649"/>
                </a:cubicBezTo>
                <a:close/>
                <a:moveTo>
                  <a:pt x="130297" y="24758"/>
                </a:moveTo>
                <a:cubicBezTo>
                  <a:pt x="130624" y="24758"/>
                  <a:pt x="130624" y="24277"/>
                  <a:pt x="130297" y="24277"/>
                </a:cubicBezTo>
                <a:cubicBezTo>
                  <a:pt x="129991" y="24277"/>
                  <a:pt x="129991" y="24758"/>
                  <a:pt x="130297" y="24758"/>
                </a:cubicBezTo>
                <a:close/>
                <a:moveTo>
                  <a:pt x="125489" y="24867"/>
                </a:moveTo>
                <a:cubicBezTo>
                  <a:pt x="125795" y="24867"/>
                  <a:pt x="125948" y="24496"/>
                  <a:pt x="125730" y="24277"/>
                </a:cubicBezTo>
                <a:cubicBezTo>
                  <a:pt x="125511" y="24059"/>
                  <a:pt x="125140" y="24212"/>
                  <a:pt x="125140" y="24518"/>
                </a:cubicBezTo>
                <a:cubicBezTo>
                  <a:pt x="125140" y="24714"/>
                  <a:pt x="125293" y="24867"/>
                  <a:pt x="125489" y="24867"/>
                </a:cubicBezTo>
                <a:close/>
                <a:moveTo>
                  <a:pt x="120660" y="24976"/>
                </a:moveTo>
                <a:cubicBezTo>
                  <a:pt x="121054" y="24976"/>
                  <a:pt x="121250" y="24474"/>
                  <a:pt x="120966" y="24190"/>
                </a:cubicBezTo>
                <a:cubicBezTo>
                  <a:pt x="120682" y="23906"/>
                  <a:pt x="120201" y="24124"/>
                  <a:pt x="120201" y="24518"/>
                </a:cubicBezTo>
                <a:cubicBezTo>
                  <a:pt x="120201" y="24780"/>
                  <a:pt x="120398" y="24976"/>
                  <a:pt x="120660" y="24976"/>
                </a:cubicBezTo>
                <a:close/>
                <a:moveTo>
                  <a:pt x="115831" y="25064"/>
                </a:moveTo>
                <a:cubicBezTo>
                  <a:pt x="116312" y="25064"/>
                  <a:pt x="116552" y="24474"/>
                  <a:pt x="116225" y="24146"/>
                </a:cubicBezTo>
                <a:cubicBezTo>
                  <a:pt x="115875" y="23797"/>
                  <a:pt x="115285" y="24037"/>
                  <a:pt x="115285" y="24518"/>
                </a:cubicBezTo>
                <a:cubicBezTo>
                  <a:pt x="115285" y="24824"/>
                  <a:pt x="115525" y="25064"/>
                  <a:pt x="115831" y="25064"/>
                </a:cubicBezTo>
                <a:close/>
                <a:moveTo>
                  <a:pt x="111002" y="25151"/>
                </a:moveTo>
                <a:cubicBezTo>
                  <a:pt x="111570" y="25151"/>
                  <a:pt x="111833" y="24474"/>
                  <a:pt x="111439" y="24081"/>
                </a:cubicBezTo>
                <a:cubicBezTo>
                  <a:pt x="111046" y="23687"/>
                  <a:pt x="110369" y="23971"/>
                  <a:pt x="110369" y="24518"/>
                </a:cubicBezTo>
                <a:cubicBezTo>
                  <a:pt x="110369" y="24867"/>
                  <a:pt x="110653" y="25151"/>
                  <a:pt x="111002" y="25151"/>
                </a:cubicBezTo>
                <a:close/>
                <a:moveTo>
                  <a:pt x="106173" y="25239"/>
                </a:moveTo>
                <a:cubicBezTo>
                  <a:pt x="106807" y="25239"/>
                  <a:pt x="107135" y="24452"/>
                  <a:pt x="106676" y="24015"/>
                </a:cubicBezTo>
                <a:cubicBezTo>
                  <a:pt x="106217" y="23556"/>
                  <a:pt x="105452" y="23884"/>
                  <a:pt x="105452" y="24518"/>
                </a:cubicBezTo>
                <a:cubicBezTo>
                  <a:pt x="105452" y="24911"/>
                  <a:pt x="105780" y="25239"/>
                  <a:pt x="106173" y="25239"/>
                </a:cubicBezTo>
                <a:close/>
                <a:moveTo>
                  <a:pt x="101344" y="25304"/>
                </a:moveTo>
                <a:cubicBezTo>
                  <a:pt x="102043" y="25304"/>
                  <a:pt x="102415" y="24452"/>
                  <a:pt x="101912" y="23971"/>
                </a:cubicBezTo>
                <a:cubicBezTo>
                  <a:pt x="101410" y="23469"/>
                  <a:pt x="100558" y="23818"/>
                  <a:pt x="100558" y="24518"/>
                </a:cubicBezTo>
                <a:cubicBezTo>
                  <a:pt x="100558" y="24955"/>
                  <a:pt x="100907" y="25304"/>
                  <a:pt x="101344" y="25304"/>
                </a:cubicBezTo>
                <a:close/>
                <a:moveTo>
                  <a:pt x="96515" y="25370"/>
                </a:moveTo>
                <a:cubicBezTo>
                  <a:pt x="97280" y="25370"/>
                  <a:pt x="97673" y="24452"/>
                  <a:pt x="97127" y="23906"/>
                </a:cubicBezTo>
                <a:cubicBezTo>
                  <a:pt x="96603" y="23381"/>
                  <a:pt x="95663" y="23753"/>
                  <a:pt x="95663" y="24518"/>
                </a:cubicBezTo>
                <a:cubicBezTo>
                  <a:pt x="95663" y="24998"/>
                  <a:pt x="96056" y="25370"/>
                  <a:pt x="96515" y="25370"/>
                </a:cubicBezTo>
                <a:close/>
                <a:moveTo>
                  <a:pt x="91708" y="25435"/>
                </a:moveTo>
                <a:cubicBezTo>
                  <a:pt x="92516" y="25435"/>
                  <a:pt x="92910" y="24452"/>
                  <a:pt x="92342" y="23884"/>
                </a:cubicBezTo>
                <a:cubicBezTo>
                  <a:pt x="91774" y="23294"/>
                  <a:pt x="90790" y="23709"/>
                  <a:pt x="90790" y="24518"/>
                </a:cubicBezTo>
                <a:cubicBezTo>
                  <a:pt x="90790" y="25020"/>
                  <a:pt x="91205" y="25435"/>
                  <a:pt x="91708" y="25435"/>
                </a:cubicBezTo>
                <a:close/>
                <a:moveTo>
                  <a:pt x="86879" y="25457"/>
                </a:moveTo>
                <a:cubicBezTo>
                  <a:pt x="87709" y="25457"/>
                  <a:pt x="88124" y="24452"/>
                  <a:pt x="87534" y="23862"/>
                </a:cubicBezTo>
                <a:cubicBezTo>
                  <a:pt x="86944" y="23272"/>
                  <a:pt x="85939" y="23687"/>
                  <a:pt x="85939" y="24518"/>
                </a:cubicBezTo>
                <a:cubicBezTo>
                  <a:pt x="85939" y="25042"/>
                  <a:pt x="86354" y="25457"/>
                  <a:pt x="86879" y="25457"/>
                </a:cubicBezTo>
                <a:close/>
                <a:moveTo>
                  <a:pt x="82050" y="25479"/>
                </a:moveTo>
                <a:cubicBezTo>
                  <a:pt x="82902" y="25479"/>
                  <a:pt x="83339" y="24452"/>
                  <a:pt x="82727" y="23840"/>
                </a:cubicBezTo>
                <a:cubicBezTo>
                  <a:pt x="82115" y="23228"/>
                  <a:pt x="81088" y="23665"/>
                  <a:pt x="81088" y="24518"/>
                </a:cubicBezTo>
                <a:cubicBezTo>
                  <a:pt x="81088" y="25042"/>
                  <a:pt x="81525" y="25479"/>
                  <a:pt x="82050" y="25479"/>
                </a:cubicBezTo>
                <a:close/>
                <a:moveTo>
                  <a:pt x="77221" y="25479"/>
                </a:moveTo>
                <a:cubicBezTo>
                  <a:pt x="78073" y="25479"/>
                  <a:pt x="78510" y="24452"/>
                  <a:pt x="77898" y="23840"/>
                </a:cubicBezTo>
                <a:cubicBezTo>
                  <a:pt x="77308" y="23228"/>
                  <a:pt x="76259" y="23665"/>
                  <a:pt x="76259" y="24518"/>
                </a:cubicBezTo>
                <a:cubicBezTo>
                  <a:pt x="76259" y="25042"/>
                  <a:pt x="76696" y="25479"/>
                  <a:pt x="77221" y="25479"/>
                </a:cubicBezTo>
                <a:close/>
                <a:moveTo>
                  <a:pt x="72392" y="25479"/>
                </a:moveTo>
                <a:cubicBezTo>
                  <a:pt x="73266" y="25479"/>
                  <a:pt x="73681" y="24452"/>
                  <a:pt x="73069" y="23840"/>
                </a:cubicBezTo>
                <a:cubicBezTo>
                  <a:pt x="72479" y="23228"/>
                  <a:pt x="71430" y="23665"/>
                  <a:pt x="71430" y="24518"/>
                </a:cubicBezTo>
                <a:cubicBezTo>
                  <a:pt x="71430" y="25042"/>
                  <a:pt x="71867" y="25479"/>
                  <a:pt x="72392" y="25479"/>
                </a:cubicBezTo>
                <a:close/>
                <a:moveTo>
                  <a:pt x="67563" y="25457"/>
                </a:moveTo>
                <a:cubicBezTo>
                  <a:pt x="68415" y="25457"/>
                  <a:pt x="68830" y="24452"/>
                  <a:pt x="68240" y="23862"/>
                </a:cubicBezTo>
                <a:cubicBezTo>
                  <a:pt x="67650" y="23272"/>
                  <a:pt x="66623" y="23687"/>
                  <a:pt x="66623" y="24518"/>
                </a:cubicBezTo>
                <a:cubicBezTo>
                  <a:pt x="66645" y="25042"/>
                  <a:pt x="67060" y="25457"/>
                  <a:pt x="67563" y="25457"/>
                </a:cubicBezTo>
                <a:close/>
                <a:moveTo>
                  <a:pt x="62734" y="25413"/>
                </a:moveTo>
                <a:cubicBezTo>
                  <a:pt x="63542" y="25413"/>
                  <a:pt x="63957" y="24452"/>
                  <a:pt x="63389" y="23884"/>
                </a:cubicBezTo>
                <a:cubicBezTo>
                  <a:pt x="62821" y="23316"/>
                  <a:pt x="61838" y="23709"/>
                  <a:pt x="61838" y="24518"/>
                </a:cubicBezTo>
                <a:cubicBezTo>
                  <a:pt x="61838" y="25020"/>
                  <a:pt x="62253" y="25413"/>
                  <a:pt x="62734" y="25413"/>
                </a:cubicBezTo>
                <a:close/>
                <a:moveTo>
                  <a:pt x="57927" y="25370"/>
                </a:moveTo>
                <a:cubicBezTo>
                  <a:pt x="58669" y="25370"/>
                  <a:pt x="59041" y="24452"/>
                  <a:pt x="58517" y="23928"/>
                </a:cubicBezTo>
                <a:cubicBezTo>
                  <a:pt x="57992" y="23381"/>
                  <a:pt x="57074" y="23775"/>
                  <a:pt x="57074" y="24518"/>
                </a:cubicBezTo>
                <a:cubicBezTo>
                  <a:pt x="57074" y="24976"/>
                  <a:pt x="57446" y="25370"/>
                  <a:pt x="57927" y="25370"/>
                </a:cubicBezTo>
                <a:close/>
                <a:moveTo>
                  <a:pt x="53098" y="25304"/>
                </a:moveTo>
                <a:cubicBezTo>
                  <a:pt x="53797" y="25304"/>
                  <a:pt x="54146" y="24452"/>
                  <a:pt x="53644" y="23971"/>
                </a:cubicBezTo>
                <a:cubicBezTo>
                  <a:pt x="53163" y="23469"/>
                  <a:pt x="52311" y="23818"/>
                  <a:pt x="52311" y="24518"/>
                </a:cubicBezTo>
                <a:cubicBezTo>
                  <a:pt x="52311" y="24955"/>
                  <a:pt x="52661" y="25304"/>
                  <a:pt x="53098" y="25304"/>
                </a:cubicBezTo>
                <a:close/>
                <a:moveTo>
                  <a:pt x="48268" y="25239"/>
                </a:moveTo>
                <a:cubicBezTo>
                  <a:pt x="48902" y="25239"/>
                  <a:pt x="49208" y="24474"/>
                  <a:pt x="48771" y="24015"/>
                </a:cubicBezTo>
                <a:cubicBezTo>
                  <a:pt x="48334" y="23578"/>
                  <a:pt x="47547" y="23884"/>
                  <a:pt x="47547" y="24518"/>
                </a:cubicBezTo>
                <a:cubicBezTo>
                  <a:pt x="47547" y="24911"/>
                  <a:pt x="47875" y="25239"/>
                  <a:pt x="48268" y="25239"/>
                </a:cubicBezTo>
                <a:close/>
                <a:moveTo>
                  <a:pt x="43439" y="25151"/>
                </a:moveTo>
                <a:cubicBezTo>
                  <a:pt x="44008" y="25151"/>
                  <a:pt x="44292" y="24474"/>
                  <a:pt x="43876" y="24081"/>
                </a:cubicBezTo>
                <a:cubicBezTo>
                  <a:pt x="43483" y="23687"/>
                  <a:pt x="42806" y="23971"/>
                  <a:pt x="42806" y="24518"/>
                </a:cubicBezTo>
                <a:cubicBezTo>
                  <a:pt x="42806" y="24867"/>
                  <a:pt x="43090" y="25151"/>
                  <a:pt x="43439" y="25151"/>
                </a:cubicBezTo>
                <a:close/>
                <a:moveTo>
                  <a:pt x="38610" y="25064"/>
                </a:moveTo>
                <a:cubicBezTo>
                  <a:pt x="39113" y="25064"/>
                  <a:pt x="39353" y="24474"/>
                  <a:pt x="39026" y="24124"/>
                </a:cubicBezTo>
                <a:cubicBezTo>
                  <a:pt x="38676" y="23775"/>
                  <a:pt x="38086" y="24015"/>
                  <a:pt x="38086" y="24518"/>
                </a:cubicBezTo>
                <a:cubicBezTo>
                  <a:pt x="38086" y="24802"/>
                  <a:pt x="38326" y="25042"/>
                  <a:pt x="38610" y="25064"/>
                </a:cubicBezTo>
                <a:close/>
                <a:moveTo>
                  <a:pt x="33781" y="24955"/>
                </a:moveTo>
                <a:cubicBezTo>
                  <a:pt x="34197" y="24955"/>
                  <a:pt x="34393" y="24496"/>
                  <a:pt x="34109" y="24212"/>
                </a:cubicBezTo>
                <a:cubicBezTo>
                  <a:pt x="33825" y="23928"/>
                  <a:pt x="33344" y="24124"/>
                  <a:pt x="33344" y="24518"/>
                </a:cubicBezTo>
                <a:cubicBezTo>
                  <a:pt x="33344" y="24758"/>
                  <a:pt x="33541" y="24955"/>
                  <a:pt x="33781" y="24955"/>
                </a:cubicBezTo>
                <a:close/>
                <a:moveTo>
                  <a:pt x="28974" y="24845"/>
                </a:moveTo>
                <a:cubicBezTo>
                  <a:pt x="29368" y="24824"/>
                  <a:pt x="29368" y="24212"/>
                  <a:pt x="28974" y="24190"/>
                </a:cubicBezTo>
                <a:cubicBezTo>
                  <a:pt x="28472" y="24146"/>
                  <a:pt x="28472" y="24889"/>
                  <a:pt x="28974" y="24845"/>
                </a:cubicBezTo>
                <a:close/>
                <a:moveTo>
                  <a:pt x="24145" y="24758"/>
                </a:moveTo>
                <a:cubicBezTo>
                  <a:pt x="24254" y="24758"/>
                  <a:pt x="24364" y="24649"/>
                  <a:pt x="24364" y="24518"/>
                </a:cubicBezTo>
                <a:cubicBezTo>
                  <a:pt x="24364" y="24212"/>
                  <a:pt x="23905" y="24212"/>
                  <a:pt x="23905" y="24518"/>
                </a:cubicBezTo>
                <a:cubicBezTo>
                  <a:pt x="23905" y="24649"/>
                  <a:pt x="24014" y="24758"/>
                  <a:pt x="24145" y="24758"/>
                </a:cubicBezTo>
                <a:close/>
                <a:moveTo>
                  <a:pt x="19316" y="24649"/>
                </a:moveTo>
                <a:cubicBezTo>
                  <a:pt x="19469" y="24649"/>
                  <a:pt x="19469" y="24408"/>
                  <a:pt x="19316" y="24408"/>
                </a:cubicBezTo>
                <a:cubicBezTo>
                  <a:pt x="19163" y="24408"/>
                  <a:pt x="19163" y="24649"/>
                  <a:pt x="19316" y="24649"/>
                </a:cubicBezTo>
                <a:close/>
                <a:moveTo>
                  <a:pt x="14487" y="24561"/>
                </a:moveTo>
                <a:cubicBezTo>
                  <a:pt x="14509" y="24539"/>
                  <a:pt x="14509" y="24539"/>
                  <a:pt x="14509" y="24518"/>
                </a:cubicBezTo>
                <a:cubicBezTo>
                  <a:pt x="14509" y="24518"/>
                  <a:pt x="14509" y="24496"/>
                  <a:pt x="14487" y="24496"/>
                </a:cubicBezTo>
                <a:cubicBezTo>
                  <a:pt x="14465" y="24496"/>
                  <a:pt x="14465" y="24518"/>
                  <a:pt x="14465" y="24518"/>
                </a:cubicBezTo>
                <a:cubicBezTo>
                  <a:pt x="14465" y="24539"/>
                  <a:pt x="14465" y="24561"/>
                  <a:pt x="14487" y="24561"/>
                </a:cubicBezTo>
                <a:close/>
                <a:moveTo>
                  <a:pt x="135126" y="19754"/>
                </a:moveTo>
                <a:cubicBezTo>
                  <a:pt x="135169" y="19754"/>
                  <a:pt x="135191" y="19732"/>
                  <a:pt x="135191" y="19689"/>
                </a:cubicBezTo>
                <a:cubicBezTo>
                  <a:pt x="135191" y="19667"/>
                  <a:pt x="135169" y="19645"/>
                  <a:pt x="135126" y="19645"/>
                </a:cubicBezTo>
                <a:cubicBezTo>
                  <a:pt x="135104" y="19645"/>
                  <a:pt x="135082" y="19667"/>
                  <a:pt x="135082" y="19689"/>
                </a:cubicBezTo>
                <a:cubicBezTo>
                  <a:pt x="135082" y="19732"/>
                  <a:pt x="135104" y="19754"/>
                  <a:pt x="135126" y="19754"/>
                </a:cubicBezTo>
                <a:close/>
                <a:moveTo>
                  <a:pt x="130297" y="19842"/>
                </a:moveTo>
                <a:cubicBezTo>
                  <a:pt x="130384" y="19842"/>
                  <a:pt x="130449" y="19776"/>
                  <a:pt x="130449" y="19689"/>
                </a:cubicBezTo>
                <a:cubicBezTo>
                  <a:pt x="130449" y="19623"/>
                  <a:pt x="130384" y="19557"/>
                  <a:pt x="130297" y="19557"/>
                </a:cubicBezTo>
                <a:cubicBezTo>
                  <a:pt x="130231" y="19557"/>
                  <a:pt x="130165" y="19623"/>
                  <a:pt x="130165" y="19689"/>
                </a:cubicBezTo>
                <a:cubicBezTo>
                  <a:pt x="130165" y="19776"/>
                  <a:pt x="130231" y="19842"/>
                  <a:pt x="130297" y="19842"/>
                </a:cubicBezTo>
                <a:close/>
                <a:moveTo>
                  <a:pt x="125489" y="19951"/>
                </a:moveTo>
                <a:cubicBezTo>
                  <a:pt x="125708" y="19951"/>
                  <a:pt x="125817" y="19667"/>
                  <a:pt x="125664" y="19514"/>
                </a:cubicBezTo>
                <a:cubicBezTo>
                  <a:pt x="125489" y="19361"/>
                  <a:pt x="125227" y="19470"/>
                  <a:pt x="125227" y="19689"/>
                </a:cubicBezTo>
                <a:cubicBezTo>
                  <a:pt x="125227" y="19842"/>
                  <a:pt x="125336" y="19951"/>
                  <a:pt x="125489" y="19951"/>
                </a:cubicBezTo>
                <a:close/>
                <a:moveTo>
                  <a:pt x="120660" y="20038"/>
                </a:moveTo>
                <a:cubicBezTo>
                  <a:pt x="120966" y="20038"/>
                  <a:pt x="121119" y="19667"/>
                  <a:pt x="120901" y="19448"/>
                </a:cubicBezTo>
                <a:cubicBezTo>
                  <a:pt x="120682" y="19230"/>
                  <a:pt x="120311" y="19383"/>
                  <a:pt x="120311" y="19689"/>
                </a:cubicBezTo>
                <a:cubicBezTo>
                  <a:pt x="120311" y="19885"/>
                  <a:pt x="120464" y="20038"/>
                  <a:pt x="120660" y="20038"/>
                </a:cubicBezTo>
                <a:close/>
                <a:moveTo>
                  <a:pt x="115831" y="20147"/>
                </a:moveTo>
                <a:cubicBezTo>
                  <a:pt x="116225" y="20147"/>
                  <a:pt x="116421" y="19667"/>
                  <a:pt x="116137" y="19383"/>
                </a:cubicBezTo>
                <a:cubicBezTo>
                  <a:pt x="115853" y="19099"/>
                  <a:pt x="115394" y="19295"/>
                  <a:pt x="115394" y="19689"/>
                </a:cubicBezTo>
                <a:cubicBezTo>
                  <a:pt x="115394" y="19951"/>
                  <a:pt x="115591" y="20147"/>
                  <a:pt x="115831" y="20147"/>
                </a:cubicBezTo>
                <a:close/>
                <a:moveTo>
                  <a:pt x="111002" y="20213"/>
                </a:moveTo>
                <a:cubicBezTo>
                  <a:pt x="111461" y="20213"/>
                  <a:pt x="111701" y="19645"/>
                  <a:pt x="111374" y="19317"/>
                </a:cubicBezTo>
                <a:cubicBezTo>
                  <a:pt x="111046" y="18989"/>
                  <a:pt x="110478" y="19230"/>
                  <a:pt x="110478" y="19689"/>
                </a:cubicBezTo>
                <a:cubicBezTo>
                  <a:pt x="110478" y="19994"/>
                  <a:pt x="110718" y="20213"/>
                  <a:pt x="111002" y="20213"/>
                </a:cubicBezTo>
                <a:close/>
                <a:moveTo>
                  <a:pt x="106173" y="20300"/>
                </a:moveTo>
                <a:cubicBezTo>
                  <a:pt x="106719" y="20300"/>
                  <a:pt x="106982" y="19645"/>
                  <a:pt x="106610" y="19273"/>
                </a:cubicBezTo>
                <a:cubicBezTo>
                  <a:pt x="106217" y="18880"/>
                  <a:pt x="105583" y="19164"/>
                  <a:pt x="105583" y="19689"/>
                </a:cubicBezTo>
                <a:cubicBezTo>
                  <a:pt x="105583" y="20038"/>
                  <a:pt x="105845" y="20300"/>
                  <a:pt x="106173" y="20300"/>
                </a:cubicBezTo>
                <a:close/>
                <a:moveTo>
                  <a:pt x="101344" y="20366"/>
                </a:moveTo>
                <a:cubicBezTo>
                  <a:pt x="101956" y="20366"/>
                  <a:pt x="102240" y="19645"/>
                  <a:pt x="101825" y="19230"/>
                </a:cubicBezTo>
                <a:cubicBezTo>
                  <a:pt x="101410" y="18793"/>
                  <a:pt x="100689" y="19099"/>
                  <a:pt x="100689" y="19689"/>
                </a:cubicBezTo>
                <a:cubicBezTo>
                  <a:pt x="100689" y="20060"/>
                  <a:pt x="100973" y="20366"/>
                  <a:pt x="101344" y="20366"/>
                </a:cubicBezTo>
                <a:close/>
                <a:moveTo>
                  <a:pt x="96515" y="20431"/>
                </a:moveTo>
                <a:cubicBezTo>
                  <a:pt x="97171" y="20431"/>
                  <a:pt x="97498" y="19645"/>
                  <a:pt x="97040" y="19186"/>
                </a:cubicBezTo>
                <a:cubicBezTo>
                  <a:pt x="96581" y="18727"/>
                  <a:pt x="95794" y="19055"/>
                  <a:pt x="95794" y="19689"/>
                </a:cubicBezTo>
                <a:cubicBezTo>
                  <a:pt x="95794" y="20104"/>
                  <a:pt x="96122" y="20431"/>
                  <a:pt x="96515" y="20431"/>
                </a:cubicBezTo>
                <a:close/>
                <a:moveTo>
                  <a:pt x="91708" y="20475"/>
                </a:moveTo>
                <a:cubicBezTo>
                  <a:pt x="92385" y="20475"/>
                  <a:pt x="92735" y="19645"/>
                  <a:pt x="92254" y="19142"/>
                </a:cubicBezTo>
                <a:cubicBezTo>
                  <a:pt x="91752" y="18662"/>
                  <a:pt x="90921" y="19011"/>
                  <a:pt x="90921" y="19689"/>
                </a:cubicBezTo>
                <a:cubicBezTo>
                  <a:pt x="90921" y="20126"/>
                  <a:pt x="91271" y="20475"/>
                  <a:pt x="91708" y="20475"/>
                </a:cubicBezTo>
                <a:close/>
                <a:moveTo>
                  <a:pt x="86879" y="20497"/>
                </a:moveTo>
                <a:cubicBezTo>
                  <a:pt x="87578" y="20497"/>
                  <a:pt x="87950" y="19645"/>
                  <a:pt x="87447" y="19120"/>
                </a:cubicBezTo>
                <a:cubicBezTo>
                  <a:pt x="86944" y="18618"/>
                  <a:pt x="86070" y="18989"/>
                  <a:pt x="86070" y="19689"/>
                </a:cubicBezTo>
                <a:cubicBezTo>
                  <a:pt x="86070" y="20147"/>
                  <a:pt x="86420" y="20497"/>
                  <a:pt x="86879" y="20497"/>
                </a:cubicBezTo>
                <a:close/>
                <a:moveTo>
                  <a:pt x="82050" y="20519"/>
                </a:moveTo>
                <a:cubicBezTo>
                  <a:pt x="82771" y="20519"/>
                  <a:pt x="83142" y="19645"/>
                  <a:pt x="82618" y="19120"/>
                </a:cubicBezTo>
                <a:cubicBezTo>
                  <a:pt x="82115" y="18618"/>
                  <a:pt x="81220" y="18967"/>
                  <a:pt x="81220" y="19710"/>
                </a:cubicBezTo>
                <a:cubicBezTo>
                  <a:pt x="81220" y="20169"/>
                  <a:pt x="81591" y="20519"/>
                  <a:pt x="82050" y="20519"/>
                </a:cubicBezTo>
                <a:close/>
                <a:moveTo>
                  <a:pt x="77221" y="20519"/>
                </a:moveTo>
                <a:cubicBezTo>
                  <a:pt x="77942" y="20519"/>
                  <a:pt x="78313" y="19645"/>
                  <a:pt x="77811" y="19120"/>
                </a:cubicBezTo>
                <a:cubicBezTo>
                  <a:pt x="77286" y="18618"/>
                  <a:pt x="76391" y="18967"/>
                  <a:pt x="76391" y="19710"/>
                </a:cubicBezTo>
                <a:cubicBezTo>
                  <a:pt x="76391" y="20169"/>
                  <a:pt x="76762" y="20519"/>
                  <a:pt x="77221" y="20519"/>
                </a:cubicBezTo>
                <a:close/>
                <a:moveTo>
                  <a:pt x="72392" y="20519"/>
                </a:moveTo>
                <a:cubicBezTo>
                  <a:pt x="73135" y="20519"/>
                  <a:pt x="73484" y="19645"/>
                  <a:pt x="72982" y="19120"/>
                </a:cubicBezTo>
                <a:cubicBezTo>
                  <a:pt x="72457" y="18618"/>
                  <a:pt x="71583" y="18967"/>
                  <a:pt x="71583" y="19710"/>
                </a:cubicBezTo>
                <a:cubicBezTo>
                  <a:pt x="71583" y="20169"/>
                  <a:pt x="71955" y="20519"/>
                  <a:pt x="72392" y="20519"/>
                </a:cubicBezTo>
                <a:close/>
                <a:moveTo>
                  <a:pt x="67563" y="20497"/>
                </a:moveTo>
                <a:cubicBezTo>
                  <a:pt x="68284" y="20497"/>
                  <a:pt x="68655" y="19645"/>
                  <a:pt x="68131" y="19120"/>
                </a:cubicBezTo>
                <a:cubicBezTo>
                  <a:pt x="67628" y="18618"/>
                  <a:pt x="66776" y="18989"/>
                  <a:pt x="66776" y="19689"/>
                </a:cubicBezTo>
                <a:cubicBezTo>
                  <a:pt x="66776" y="20147"/>
                  <a:pt x="67126" y="20497"/>
                  <a:pt x="67563" y="20497"/>
                </a:cubicBezTo>
                <a:close/>
                <a:moveTo>
                  <a:pt x="62734" y="20453"/>
                </a:moveTo>
                <a:cubicBezTo>
                  <a:pt x="63433" y="20453"/>
                  <a:pt x="63761" y="19645"/>
                  <a:pt x="63280" y="19164"/>
                </a:cubicBezTo>
                <a:cubicBezTo>
                  <a:pt x="62799" y="18683"/>
                  <a:pt x="61991" y="19011"/>
                  <a:pt x="61991" y="19689"/>
                </a:cubicBezTo>
                <a:cubicBezTo>
                  <a:pt x="61991" y="20126"/>
                  <a:pt x="62319" y="20453"/>
                  <a:pt x="62734" y="20453"/>
                </a:cubicBezTo>
                <a:close/>
                <a:moveTo>
                  <a:pt x="57927" y="20431"/>
                </a:moveTo>
                <a:cubicBezTo>
                  <a:pt x="58560" y="20431"/>
                  <a:pt x="58888" y="19645"/>
                  <a:pt x="58429" y="19186"/>
                </a:cubicBezTo>
                <a:cubicBezTo>
                  <a:pt x="57970" y="18727"/>
                  <a:pt x="57205" y="19055"/>
                  <a:pt x="57205" y="19689"/>
                </a:cubicBezTo>
                <a:cubicBezTo>
                  <a:pt x="57205" y="20104"/>
                  <a:pt x="57511" y="20410"/>
                  <a:pt x="57927" y="20431"/>
                </a:cubicBezTo>
                <a:close/>
                <a:moveTo>
                  <a:pt x="53098" y="20344"/>
                </a:moveTo>
                <a:cubicBezTo>
                  <a:pt x="53687" y="20344"/>
                  <a:pt x="53972" y="19645"/>
                  <a:pt x="53556" y="19230"/>
                </a:cubicBezTo>
                <a:cubicBezTo>
                  <a:pt x="53141" y="18815"/>
                  <a:pt x="52442" y="19120"/>
                  <a:pt x="52442" y="19689"/>
                </a:cubicBezTo>
                <a:cubicBezTo>
                  <a:pt x="52442" y="20060"/>
                  <a:pt x="52726" y="20344"/>
                  <a:pt x="53098" y="20344"/>
                </a:cubicBezTo>
                <a:close/>
                <a:moveTo>
                  <a:pt x="48268" y="20279"/>
                </a:moveTo>
                <a:cubicBezTo>
                  <a:pt x="48793" y="20279"/>
                  <a:pt x="49055" y="19645"/>
                  <a:pt x="48684" y="19273"/>
                </a:cubicBezTo>
                <a:cubicBezTo>
                  <a:pt x="48312" y="18902"/>
                  <a:pt x="47679" y="19164"/>
                  <a:pt x="47679" y="19689"/>
                </a:cubicBezTo>
                <a:cubicBezTo>
                  <a:pt x="47679" y="20016"/>
                  <a:pt x="47941" y="20279"/>
                  <a:pt x="48268" y="20279"/>
                </a:cubicBezTo>
                <a:close/>
                <a:moveTo>
                  <a:pt x="43439" y="20213"/>
                </a:moveTo>
                <a:cubicBezTo>
                  <a:pt x="43898" y="20213"/>
                  <a:pt x="44139" y="19667"/>
                  <a:pt x="43811" y="19317"/>
                </a:cubicBezTo>
                <a:cubicBezTo>
                  <a:pt x="43483" y="18989"/>
                  <a:pt x="42915" y="19230"/>
                  <a:pt x="42915" y="19689"/>
                </a:cubicBezTo>
                <a:cubicBezTo>
                  <a:pt x="42915" y="19994"/>
                  <a:pt x="43155" y="20213"/>
                  <a:pt x="43439" y="20213"/>
                </a:cubicBezTo>
                <a:close/>
                <a:moveTo>
                  <a:pt x="38610" y="20126"/>
                </a:moveTo>
                <a:cubicBezTo>
                  <a:pt x="39004" y="20126"/>
                  <a:pt x="39200" y="19667"/>
                  <a:pt x="38916" y="19404"/>
                </a:cubicBezTo>
                <a:cubicBezTo>
                  <a:pt x="38654" y="19120"/>
                  <a:pt x="38195" y="19317"/>
                  <a:pt x="38195" y="19689"/>
                </a:cubicBezTo>
                <a:cubicBezTo>
                  <a:pt x="38195" y="19929"/>
                  <a:pt x="38370" y="20126"/>
                  <a:pt x="38610" y="20126"/>
                </a:cubicBezTo>
                <a:close/>
                <a:moveTo>
                  <a:pt x="33781" y="20038"/>
                </a:moveTo>
                <a:cubicBezTo>
                  <a:pt x="34087" y="20038"/>
                  <a:pt x="34240" y="19667"/>
                  <a:pt x="34022" y="19470"/>
                </a:cubicBezTo>
                <a:cubicBezTo>
                  <a:pt x="33825" y="19252"/>
                  <a:pt x="33454" y="19404"/>
                  <a:pt x="33454" y="19689"/>
                </a:cubicBezTo>
                <a:cubicBezTo>
                  <a:pt x="33454" y="19885"/>
                  <a:pt x="33607" y="20038"/>
                  <a:pt x="33781" y="20038"/>
                </a:cubicBezTo>
                <a:close/>
                <a:moveTo>
                  <a:pt x="28974" y="19929"/>
                </a:moveTo>
                <a:cubicBezTo>
                  <a:pt x="29171" y="19929"/>
                  <a:pt x="29280" y="19689"/>
                  <a:pt x="29127" y="19536"/>
                </a:cubicBezTo>
                <a:cubicBezTo>
                  <a:pt x="28974" y="19383"/>
                  <a:pt x="28734" y="19492"/>
                  <a:pt x="28734" y="19689"/>
                </a:cubicBezTo>
                <a:cubicBezTo>
                  <a:pt x="28734" y="19820"/>
                  <a:pt x="28843" y="19929"/>
                  <a:pt x="28974" y="19929"/>
                </a:cubicBezTo>
                <a:close/>
                <a:moveTo>
                  <a:pt x="24145" y="19842"/>
                </a:moveTo>
                <a:cubicBezTo>
                  <a:pt x="24211" y="19842"/>
                  <a:pt x="24276" y="19776"/>
                  <a:pt x="24276" y="19689"/>
                </a:cubicBezTo>
                <a:cubicBezTo>
                  <a:pt x="24276" y="19492"/>
                  <a:pt x="23992" y="19492"/>
                  <a:pt x="23992" y="19689"/>
                </a:cubicBezTo>
                <a:cubicBezTo>
                  <a:pt x="23992" y="19776"/>
                  <a:pt x="24058" y="19842"/>
                  <a:pt x="24145" y="19842"/>
                </a:cubicBezTo>
                <a:close/>
                <a:moveTo>
                  <a:pt x="19316" y="19732"/>
                </a:moveTo>
                <a:cubicBezTo>
                  <a:pt x="19338" y="19732"/>
                  <a:pt x="19360" y="19710"/>
                  <a:pt x="19360" y="19689"/>
                </a:cubicBezTo>
                <a:cubicBezTo>
                  <a:pt x="19360" y="19667"/>
                  <a:pt x="19338" y="19667"/>
                  <a:pt x="19316" y="19667"/>
                </a:cubicBezTo>
                <a:cubicBezTo>
                  <a:pt x="19294" y="19667"/>
                  <a:pt x="19272" y="19667"/>
                  <a:pt x="19272" y="19689"/>
                </a:cubicBezTo>
                <a:cubicBezTo>
                  <a:pt x="19272" y="19710"/>
                  <a:pt x="19294" y="19732"/>
                  <a:pt x="19316" y="19732"/>
                </a:cubicBezTo>
                <a:close/>
                <a:moveTo>
                  <a:pt x="130297" y="14925"/>
                </a:moveTo>
                <a:cubicBezTo>
                  <a:pt x="130340" y="14925"/>
                  <a:pt x="130362" y="14903"/>
                  <a:pt x="130362" y="14881"/>
                </a:cubicBezTo>
                <a:cubicBezTo>
                  <a:pt x="130362" y="14838"/>
                  <a:pt x="130340" y="14816"/>
                  <a:pt x="130297" y="14816"/>
                </a:cubicBezTo>
                <a:cubicBezTo>
                  <a:pt x="130231" y="14794"/>
                  <a:pt x="130231" y="14947"/>
                  <a:pt x="130297" y="14925"/>
                </a:cubicBezTo>
                <a:close/>
                <a:moveTo>
                  <a:pt x="125467" y="15012"/>
                </a:moveTo>
                <a:cubicBezTo>
                  <a:pt x="125555" y="15012"/>
                  <a:pt x="125620" y="14947"/>
                  <a:pt x="125620" y="14881"/>
                </a:cubicBezTo>
                <a:cubicBezTo>
                  <a:pt x="125620" y="14794"/>
                  <a:pt x="125555" y="14728"/>
                  <a:pt x="125467" y="14728"/>
                </a:cubicBezTo>
                <a:cubicBezTo>
                  <a:pt x="125402" y="14728"/>
                  <a:pt x="125336" y="14794"/>
                  <a:pt x="125336" y="14881"/>
                </a:cubicBezTo>
                <a:cubicBezTo>
                  <a:pt x="125336" y="14947"/>
                  <a:pt x="125402" y="15012"/>
                  <a:pt x="125467" y="15012"/>
                </a:cubicBezTo>
                <a:close/>
                <a:moveTo>
                  <a:pt x="120660" y="15122"/>
                </a:moveTo>
                <a:cubicBezTo>
                  <a:pt x="120879" y="15122"/>
                  <a:pt x="120988" y="14859"/>
                  <a:pt x="120835" y="14707"/>
                </a:cubicBezTo>
                <a:cubicBezTo>
                  <a:pt x="120682" y="14554"/>
                  <a:pt x="120420" y="14663"/>
                  <a:pt x="120420" y="14881"/>
                </a:cubicBezTo>
                <a:cubicBezTo>
                  <a:pt x="120420" y="15012"/>
                  <a:pt x="120529" y="15122"/>
                  <a:pt x="120660" y="15122"/>
                </a:cubicBezTo>
                <a:close/>
                <a:moveTo>
                  <a:pt x="115831" y="15187"/>
                </a:moveTo>
                <a:cubicBezTo>
                  <a:pt x="116115" y="15187"/>
                  <a:pt x="116268" y="14838"/>
                  <a:pt x="116050" y="14641"/>
                </a:cubicBezTo>
                <a:cubicBezTo>
                  <a:pt x="115853" y="14444"/>
                  <a:pt x="115504" y="14575"/>
                  <a:pt x="115504" y="14881"/>
                </a:cubicBezTo>
                <a:cubicBezTo>
                  <a:pt x="115504" y="15056"/>
                  <a:pt x="115656" y="15187"/>
                  <a:pt x="115831" y="15187"/>
                </a:cubicBezTo>
                <a:close/>
                <a:moveTo>
                  <a:pt x="111002" y="15275"/>
                </a:moveTo>
                <a:cubicBezTo>
                  <a:pt x="111352" y="15275"/>
                  <a:pt x="111549" y="14838"/>
                  <a:pt x="111286" y="14597"/>
                </a:cubicBezTo>
                <a:cubicBezTo>
                  <a:pt x="111024" y="14335"/>
                  <a:pt x="110609" y="14510"/>
                  <a:pt x="110609" y="14881"/>
                </a:cubicBezTo>
                <a:cubicBezTo>
                  <a:pt x="110609" y="15100"/>
                  <a:pt x="110784" y="15275"/>
                  <a:pt x="111002" y="15275"/>
                </a:cubicBezTo>
                <a:close/>
                <a:moveTo>
                  <a:pt x="106173" y="15362"/>
                </a:moveTo>
                <a:cubicBezTo>
                  <a:pt x="106610" y="15362"/>
                  <a:pt x="106829" y="14838"/>
                  <a:pt x="106523" y="14532"/>
                </a:cubicBezTo>
                <a:cubicBezTo>
                  <a:pt x="106217" y="14226"/>
                  <a:pt x="105692" y="14444"/>
                  <a:pt x="105692" y="14881"/>
                </a:cubicBezTo>
                <a:cubicBezTo>
                  <a:pt x="105692" y="15144"/>
                  <a:pt x="105911" y="15362"/>
                  <a:pt x="106173" y="15362"/>
                </a:cubicBezTo>
                <a:close/>
                <a:moveTo>
                  <a:pt x="101344" y="15406"/>
                </a:moveTo>
                <a:cubicBezTo>
                  <a:pt x="101847" y="15406"/>
                  <a:pt x="102087" y="14816"/>
                  <a:pt x="101737" y="14466"/>
                </a:cubicBezTo>
                <a:cubicBezTo>
                  <a:pt x="101388" y="14138"/>
                  <a:pt x="100798" y="14379"/>
                  <a:pt x="100798" y="14859"/>
                </a:cubicBezTo>
                <a:cubicBezTo>
                  <a:pt x="100798" y="15165"/>
                  <a:pt x="101038" y="15406"/>
                  <a:pt x="101344" y="15406"/>
                </a:cubicBezTo>
                <a:close/>
                <a:moveTo>
                  <a:pt x="96537" y="15471"/>
                </a:moveTo>
                <a:cubicBezTo>
                  <a:pt x="97061" y="15471"/>
                  <a:pt x="97324" y="14838"/>
                  <a:pt x="96952" y="14466"/>
                </a:cubicBezTo>
                <a:cubicBezTo>
                  <a:pt x="96581" y="14095"/>
                  <a:pt x="95947" y="14357"/>
                  <a:pt x="95947" y="14881"/>
                </a:cubicBezTo>
                <a:cubicBezTo>
                  <a:pt x="95925" y="15209"/>
                  <a:pt x="96209" y="15471"/>
                  <a:pt x="96537" y="15471"/>
                </a:cubicBezTo>
                <a:close/>
                <a:moveTo>
                  <a:pt x="91708" y="15515"/>
                </a:moveTo>
                <a:cubicBezTo>
                  <a:pt x="92254" y="15493"/>
                  <a:pt x="92538" y="14838"/>
                  <a:pt x="92145" y="14422"/>
                </a:cubicBezTo>
                <a:cubicBezTo>
                  <a:pt x="91752" y="14029"/>
                  <a:pt x="91074" y="14313"/>
                  <a:pt x="91074" y="14881"/>
                </a:cubicBezTo>
                <a:cubicBezTo>
                  <a:pt x="91074" y="15231"/>
                  <a:pt x="91358" y="15515"/>
                  <a:pt x="91708" y="15515"/>
                </a:cubicBezTo>
                <a:close/>
                <a:moveTo>
                  <a:pt x="86879" y="15537"/>
                </a:moveTo>
                <a:cubicBezTo>
                  <a:pt x="87469" y="15537"/>
                  <a:pt x="87775" y="14816"/>
                  <a:pt x="87360" y="14401"/>
                </a:cubicBezTo>
                <a:cubicBezTo>
                  <a:pt x="86923" y="13964"/>
                  <a:pt x="86202" y="14270"/>
                  <a:pt x="86202" y="14881"/>
                </a:cubicBezTo>
                <a:cubicBezTo>
                  <a:pt x="86202" y="15253"/>
                  <a:pt x="86507" y="15537"/>
                  <a:pt x="86879" y="15537"/>
                </a:cubicBezTo>
                <a:close/>
                <a:moveTo>
                  <a:pt x="82050" y="15537"/>
                </a:moveTo>
                <a:cubicBezTo>
                  <a:pt x="82662" y="15537"/>
                  <a:pt x="82968" y="14816"/>
                  <a:pt x="82531" y="14379"/>
                </a:cubicBezTo>
                <a:cubicBezTo>
                  <a:pt x="82094" y="13942"/>
                  <a:pt x="81373" y="14248"/>
                  <a:pt x="81373" y="14859"/>
                </a:cubicBezTo>
                <a:cubicBezTo>
                  <a:pt x="81373" y="15231"/>
                  <a:pt x="81678" y="15537"/>
                  <a:pt x="82050" y="15537"/>
                </a:cubicBezTo>
                <a:close/>
                <a:moveTo>
                  <a:pt x="77221" y="15537"/>
                </a:moveTo>
                <a:cubicBezTo>
                  <a:pt x="77833" y="15537"/>
                  <a:pt x="78139" y="14816"/>
                  <a:pt x="77702" y="14379"/>
                </a:cubicBezTo>
                <a:cubicBezTo>
                  <a:pt x="77286" y="13942"/>
                  <a:pt x="76543" y="14248"/>
                  <a:pt x="76543" y="14859"/>
                </a:cubicBezTo>
                <a:cubicBezTo>
                  <a:pt x="76543" y="15231"/>
                  <a:pt x="76849" y="15537"/>
                  <a:pt x="77221" y="15537"/>
                </a:cubicBezTo>
                <a:close/>
                <a:moveTo>
                  <a:pt x="72392" y="15537"/>
                </a:moveTo>
                <a:cubicBezTo>
                  <a:pt x="73004" y="15537"/>
                  <a:pt x="73310" y="14816"/>
                  <a:pt x="72873" y="14379"/>
                </a:cubicBezTo>
                <a:cubicBezTo>
                  <a:pt x="72457" y="13942"/>
                  <a:pt x="71714" y="14248"/>
                  <a:pt x="71714" y="14859"/>
                </a:cubicBezTo>
                <a:cubicBezTo>
                  <a:pt x="71714" y="15231"/>
                  <a:pt x="72020" y="15537"/>
                  <a:pt x="72392" y="15537"/>
                </a:cubicBezTo>
                <a:close/>
                <a:moveTo>
                  <a:pt x="67563" y="15515"/>
                </a:moveTo>
                <a:cubicBezTo>
                  <a:pt x="68153" y="15515"/>
                  <a:pt x="68437" y="14816"/>
                  <a:pt x="68044" y="14401"/>
                </a:cubicBezTo>
                <a:cubicBezTo>
                  <a:pt x="67628" y="13985"/>
                  <a:pt x="66907" y="14270"/>
                  <a:pt x="66907" y="14859"/>
                </a:cubicBezTo>
                <a:cubicBezTo>
                  <a:pt x="66907" y="15231"/>
                  <a:pt x="67213" y="15515"/>
                  <a:pt x="67563" y="15515"/>
                </a:cubicBezTo>
                <a:close/>
                <a:moveTo>
                  <a:pt x="62734" y="15493"/>
                </a:moveTo>
                <a:cubicBezTo>
                  <a:pt x="63302" y="15493"/>
                  <a:pt x="63586" y="14816"/>
                  <a:pt x="63193" y="14422"/>
                </a:cubicBezTo>
                <a:cubicBezTo>
                  <a:pt x="62799" y="14029"/>
                  <a:pt x="62122" y="14291"/>
                  <a:pt x="62122" y="14859"/>
                </a:cubicBezTo>
                <a:cubicBezTo>
                  <a:pt x="62122" y="15209"/>
                  <a:pt x="62406" y="15493"/>
                  <a:pt x="62734" y="15493"/>
                </a:cubicBezTo>
                <a:close/>
                <a:moveTo>
                  <a:pt x="57927" y="15471"/>
                </a:moveTo>
                <a:cubicBezTo>
                  <a:pt x="58451" y="15471"/>
                  <a:pt x="58713" y="14838"/>
                  <a:pt x="58342" y="14466"/>
                </a:cubicBezTo>
                <a:cubicBezTo>
                  <a:pt x="57970" y="14095"/>
                  <a:pt x="57337" y="14357"/>
                  <a:pt x="57337" y="14881"/>
                </a:cubicBezTo>
                <a:cubicBezTo>
                  <a:pt x="57337" y="15209"/>
                  <a:pt x="57599" y="15471"/>
                  <a:pt x="57927" y="15471"/>
                </a:cubicBezTo>
                <a:close/>
                <a:moveTo>
                  <a:pt x="53098" y="15406"/>
                </a:moveTo>
                <a:cubicBezTo>
                  <a:pt x="53578" y="15406"/>
                  <a:pt x="53819" y="14816"/>
                  <a:pt x="53491" y="14488"/>
                </a:cubicBezTo>
                <a:cubicBezTo>
                  <a:pt x="53141" y="14138"/>
                  <a:pt x="52551" y="14379"/>
                  <a:pt x="52551" y="14859"/>
                </a:cubicBezTo>
                <a:cubicBezTo>
                  <a:pt x="52551" y="15165"/>
                  <a:pt x="52792" y="15406"/>
                  <a:pt x="53098" y="15406"/>
                </a:cubicBezTo>
                <a:close/>
                <a:moveTo>
                  <a:pt x="48268" y="15340"/>
                </a:moveTo>
                <a:cubicBezTo>
                  <a:pt x="48684" y="15340"/>
                  <a:pt x="48902" y="14838"/>
                  <a:pt x="48596" y="14532"/>
                </a:cubicBezTo>
                <a:cubicBezTo>
                  <a:pt x="48312" y="14248"/>
                  <a:pt x="47810" y="14444"/>
                  <a:pt x="47810" y="14881"/>
                </a:cubicBezTo>
                <a:cubicBezTo>
                  <a:pt x="47788" y="15144"/>
                  <a:pt x="48006" y="15340"/>
                  <a:pt x="48268" y="15340"/>
                </a:cubicBezTo>
                <a:close/>
                <a:moveTo>
                  <a:pt x="43439" y="15275"/>
                </a:moveTo>
                <a:cubicBezTo>
                  <a:pt x="43789" y="15275"/>
                  <a:pt x="43986" y="14838"/>
                  <a:pt x="43724" y="14597"/>
                </a:cubicBezTo>
                <a:cubicBezTo>
                  <a:pt x="43483" y="14335"/>
                  <a:pt x="43046" y="14510"/>
                  <a:pt x="43046" y="14881"/>
                </a:cubicBezTo>
                <a:cubicBezTo>
                  <a:pt x="43046" y="15100"/>
                  <a:pt x="43221" y="15275"/>
                  <a:pt x="43439" y="15275"/>
                </a:cubicBezTo>
                <a:close/>
                <a:moveTo>
                  <a:pt x="38610" y="15187"/>
                </a:moveTo>
                <a:cubicBezTo>
                  <a:pt x="38894" y="15187"/>
                  <a:pt x="39047" y="14838"/>
                  <a:pt x="38851" y="14641"/>
                </a:cubicBezTo>
                <a:cubicBezTo>
                  <a:pt x="38654" y="14444"/>
                  <a:pt x="38305" y="14575"/>
                  <a:pt x="38305" y="14859"/>
                </a:cubicBezTo>
                <a:cubicBezTo>
                  <a:pt x="38305" y="15034"/>
                  <a:pt x="38436" y="15187"/>
                  <a:pt x="38610" y="15187"/>
                </a:cubicBezTo>
                <a:close/>
                <a:moveTo>
                  <a:pt x="33803" y="15100"/>
                </a:moveTo>
                <a:cubicBezTo>
                  <a:pt x="33912" y="15100"/>
                  <a:pt x="34022" y="14991"/>
                  <a:pt x="34022" y="14859"/>
                </a:cubicBezTo>
                <a:cubicBezTo>
                  <a:pt x="34000" y="14597"/>
                  <a:pt x="33585" y="14597"/>
                  <a:pt x="33563" y="14859"/>
                </a:cubicBezTo>
                <a:cubicBezTo>
                  <a:pt x="33563" y="14991"/>
                  <a:pt x="33672" y="15100"/>
                  <a:pt x="33803" y="15100"/>
                </a:cubicBezTo>
                <a:close/>
                <a:moveTo>
                  <a:pt x="28974" y="15012"/>
                </a:moveTo>
                <a:cubicBezTo>
                  <a:pt x="29040" y="15012"/>
                  <a:pt x="29105" y="14947"/>
                  <a:pt x="29105" y="14859"/>
                </a:cubicBezTo>
                <a:cubicBezTo>
                  <a:pt x="29105" y="14663"/>
                  <a:pt x="28821" y="14663"/>
                  <a:pt x="28821" y="14859"/>
                </a:cubicBezTo>
                <a:cubicBezTo>
                  <a:pt x="28821" y="14947"/>
                  <a:pt x="28887" y="15012"/>
                  <a:pt x="28974" y="15012"/>
                </a:cubicBezTo>
                <a:close/>
                <a:moveTo>
                  <a:pt x="24145" y="14925"/>
                </a:moveTo>
                <a:cubicBezTo>
                  <a:pt x="24211" y="14947"/>
                  <a:pt x="24211" y="14794"/>
                  <a:pt x="24145" y="14816"/>
                </a:cubicBezTo>
                <a:cubicBezTo>
                  <a:pt x="24080" y="14794"/>
                  <a:pt x="24080" y="14947"/>
                  <a:pt x="24145" y="14925"/>
                </a:cubicBezTo>
                <a:close/>
                <a:moveTo>
                  <a:pt x="125467" y="10074"/>
                </a:moveTo>
                <a:cubicBezTo>
                  <a:pt x="125489" y="10074"/>
                  <a:pt x="125511" y="10074"/>
                  <a:pt x="125511" y="10052"/>
                </a:cubicBezTo>
                <a:cubicBezTo>
                  <a:pt x="125511" y="10030"/>
                  <a:pt x="125489" y="10009"/>
                  <a:pt x="125467" y="10009"/>
                </a:cubicBezTo>
                <a:cubicBezTo>
                  <a:pt x="125446" y="10009"/>
                  <a:pt x="125424" y="10030"/>
                  <a:pt x="125446" y="10052"/>
                </a:cubicBezTo>
                <a:cubicBezTo>
                  <a:pt x="125446" y="10074"/>
                  <a:pt x="125446" y="10074"/>
                  <a:pt x="125467" y="10074"/>
                </a:cubicBezTo>
                <a:close/>
                <a:moveTo>
                  <a:pt x="120638" y="10183"/>
                </a:moveTo>
                <a:cubicBezTo>
                  <a:pt x="120857" y="10183"/>
                  <a:pt x="120507" y="9834"/>
                  <a:pt x="120507" y="10052"/>
                </a:cubicBezTo>
                <a:cubicBezTo>
                  <a:pt x="120507" y="10118"/>
                  <a:pt x="120573" y="10183"/>
                  <a:pt x="120638" y="10183"/>
                </a:cubicBezTo>
                <a:close/>
                <a:moveTo>
                  <a:pt x="115831" y="10271"/>
                </a:moveTo>
                <a:cubicBezTo>
                  <a:pt x="115941" y="10271"/>
                  <a:pt x="116050" y="10183"/>
                  <a:pt x="116050" y="10052"/>
                </a:cubicBezTo>
                <a:cubicBezTo>
                  <a:pt x="116050" y="9877"/>
                  <a:pt x="115809" y="9768"/>
                  <a:pt x="115678" y="9899"/>
                </a:cubicBezTo>
                <a:cubicBezTo>
                  <a:pt x="115547" y="10052"/>
                  <a:pt x="115635" y="10271"/>
                  <a:pt x="115831" y="10271"/>
                </a:cubicBezTo>
                <a:close/>
                <a:moveTo>
                  <a:pt x="111002" y="10336"/>
                </a:moveTo>
                <a:cubicBezTo>
                  <a:pt x="111243" y="10336"/>
                  <a:pt x="111374" y="10052"/>
                  <a:pt x="111199" y="9877"/>
                </a:cubicBezTo>
                <a:cubicBezTo>
                  <a:pt x="111024" y="9703"/>
                  <a:pt x="110740" y="9812"/>
                  <a:pt x="110740" y="10074"/>
                </a:cubicBezTo>
                <a:cubicBezTo>
                  <a:pt x="110740" y="10227"/>
                  <a:pt x="110849" y="10336"/>
                  <a:pt x="111002" y="10336"/>
                </a:cubicBezTo>
                <a:close/>
                <a:moveTo>
                  <a:pt x="106173" y="10402"/>
                </a:moveTo>
                <a:cubicBezTo>
                  <a:pt x="106479" y="10402"/>
                  <a:pt x="106654" y="10030"/>
                  <a:pt x="106435" y="9812"/>
                </a:cubicBezTo>
                <a:cubicBezTo>
                  <a:pt x="106195" y="9593"/>
                  <a:pt x="105824" y="9746"/>
                  <a:pt x="105824" y="10052"/>
                </a:cubicBezTo>
                <a:cubicBezTo>
                  <a:pt x="105824" y="10249"/>
                  <a:pt x="105977" y="10402"/>
                  <a:pt x="106173" y="10402"/>
                </a:cubicBezTo>
                <a:close/>
                <a:moveTo>
                  <a:pt x="101344" y="10467"/>
                </a:moveTo>
                <a:cubicBezTo>
                  <a:pt x="101716" y="10489"/>
                  <a:pt x="101912" y="10052"/>
                  <a:pt x="101672" y="9768"/>
                </a:cubicBezTo>
                <a:cubicBezTo>
                  <a:pt x="101410" y="9506"/>
                  <a:pt x="100951" y="9681"/>
                  <a:pt x="100951" y="10052"/>
                </a:cubicBezTo>
                <a:cubicBezTo>
                  <a:pt x="100951" y="10271"/>
                  <a:pt x="101126" y="10467"/>
                  <a:pt x="101366" y="10467"/>
                </a:cubicBezTo>
                <a:close/>
                <a:moveTo>
                  <a:pt x="96537" y="10511"/>
                </a:moveTo>
                <a:cubicBezTo>
                  <a:pt x="96930" y="10511"/>
                  <a:pt x="97127" y="10030"/>
                  <a:pt x="96843" y="9725"/>
                </a:cubicBezTo>
                <a:cubicBezTo>
                  <a:pt x="96559" y="9440"/>
                  <a:pt x="96078" y="9659"/>
                  <a:pt x="96078" y="10052"/>
                </a:cubicBezTo>
                <a:cubicBezTo>
                  <a:pt x="96078" y="10315"/>
                  <a:pt x="96275" y="10511"/>
                  <a:pt x="96537" y="10511"/>
                </a:cubicBezTo>
                <a:close/>
                <a:moveTo>
                  <a:pt x="91708" y="10555"/>
                </a:moveTo>
                <a:cubicBezTo>
                  <a:pt x="92145" y="10555"/>
                  <a:pt x="92363" y="10009"/>
                  <a:pt x="92036" y="9703"/>
                </a:cubicBezTo>
                <a:cubicBezTo>
                  <a:pt x="91730" y="9397"/>
                  <a:pt x="91205" y="9615"/>
                  <a:pt x="91205" y="10052"/>
                </a:cubicBezTo>
                <a:cubicBezTo>
                  <a:pt x="91205" y="10336"/>
                  <a:pt x="91424" y="10555"/>
                  <a:pt x="91708" y="10555"/>
                </a:cubicBezTo>
                <a:close/>
                <a:moveTo>
                  <a:pt x="86879" y="10577"/>
                </a:moveTo>
                <a:cubicBezTo>
                  <a:pt x="87338" y="10577"/>
                  <a:pt x="87578" y="10009"/>
                  <a:pt x="87250" y="9681"/>
                </a:cubicBezTo>
                <a:cubicBezTo>
                  <a:pt x="86923" y="9353"/>
                  <a:pt x="86354" y="9593"/>
                  <a:pt x="86354" y="10052"/>
                </a:cubicBezTo>
                <a:cubicBezTo>
                  <a:pt x="86354" y="10336"/>
                  <a:pt x="86595" y="10577"/>
                  <a:pt x="86879" y="10577"/>
                </a:cubicBezTo>
                <a:close/>
                <a:moveTo>
                  <a:pt x="82050" y="10599"/>
                </a:moveTo>
                <a:cubicBezTo>
                  <a:pt x="82531" y="10599"/>
                  <a:pt x="82771" y="10009"/>
                  <a:pt x="82443" y="9659"/>
                </a:cubicBezTo>
                <a:cubicBezTo>
                  <a:pt x="82094" y="9331"/>
                  <a:pt x="81504" y="9572"/>
                  <a:pt x="81504" y="10052"/>
                </a:cubicBezTo>
                <a:cubicBezTo>
                  <a:pt x="81504" y="10358"/>
                  <a:pt x="81744" y="10599"/>
                  <a:pt x="82050" y="10599"/>
                </a:cubicBezTo>
                <a:close/>
                <a:moveTo>
                  <a:pt x="77221" y="10599"/>
                </a:moveTo>
                <a:cubicBezTo>
                  <a:pt x="77702" y="10599"/>
                  <a:pt x="77942" y="10009"/>
                  <a:pt x="77614" y="9659"/>
                </a:cubicBezTo>
                <a:cubicBezTo>
                  <a:pt x="77265" y="9331"/>
                  <a:pt x="76675" y="9572"/>
                  <a:pt x="76675" y="10052"/>
                </a:cubicBezTo>
                <a:cubicBezTo>
                  <a:pt x="76675" y="10358"/>
                  <a:pt x="76915" y="10599"/>
                  <a:pt x="77221" y="10599"/>
                </a:cubicBezTo>
                <a:close/>
                <a:moveTo>
                  <a:pt x="72392" y="10599"/>
                </a:moveTo>
                <a:cubicBezTo>
                  <a:pt x="72894" y="10599"/>
                  <a:pt x="73135" y="10009"/>
                  <a:pt x="72785" y="9659"/>
                </a:cubicBezTo>
                <a:cubicBezTo>
                  <a:pt x="72436" y="9331"/>
                  <a:pt x="71846" y="9572"/>
                  <a:pt x="71846" y="10052"/>
                </a:cubicBezTo>
                <a:cubicBezTo>
                  <a:pt x="71846" y="10358"/>
                  <a:pt x="72086" y="10599"/>
                  <a:pt x="72392" y="10599"/>
                </a:cubicBezTo>
                <a:close/>
                <a:moveTo>
                  <a:pt x="67563" y="10577"/>
                </a:moveTo>
                <a:cubicBezTo>
                  <a:pt x="68044" y="10577"/>
                  <a:pt x="68262" y="10030"/>
                  <a:pt x="67934" y="9703"/>
                </a:cubicBezTo>
                <a:cubicBezTo>
                  <a:pt x="67606" y="9375"/>
                  <a:pt x="67038" y="9593"/>
                  <a:pt x="67038" y="10074"/>
                </a:cubicBezTo>
                <a:cubicBezTo>
                  <a:pt x="67060" y="10358"/>
                  <a:pt x="67279" y="10577"/>
                  <a:pt x="67563" y="10577"/>
                </a:cubicBezTo>
                <a:close/>
                <a:moveTo>
                  <a:pt x="62756" y="10555"/>
                </a:moveTo>
                <a:cubicBezTo>
                  <a:pt x="63193" y="10555"/>
                  <a:pt x="63411" y="10009"/>
                  <a:pt x="63083" y="9703"/>
                </a:cubicBezTo>
                <a:cubicBezTo>
                  <a:pt x="62777" y="9397"/>
                  <a:pt x="62253" y="9615"/>
                  <a:pt x="62253" y="10052"/>
                </a:cubicBezTo>
                <a:cubicBezTo>
                  <a:pt x="62253" y="10315"/>
                  <a:pt x="62472" y="10555"/>
                  <a:pt x="62756" y="10555"/>
                </a:cubicBezTo>
                <a:close/>
                <a:moveTo>
                  <a:pt x="57927" y="10511"/>
                </a:moveTo>
                <a:cubicBezTo>
                  <a:pt x="58320" y="10511"/>
                  <a:pt x="58538" y="10009"/>
                  <a:pt x="58254" y="9725"/>
                </a:cubicBezTo>
                <a:cubicBezTo>
                  <a:pt x="57948" y="9440"/>
                  <a:pt x="57468" y="9637"/>
                  <a:pt x="57468" y="10052"/>
                </a:cubicBezTo>
                <a:cubicBezTo>
                  <a:pt x="57468" y="10293"/>
                  <a:pt x="57664" y="10511"/>
                  <a:pt x="57927" y="10511"/>
                </a:cubicBezTo>
                <a:close/>
                <a:moveTo>
                  <a:pt x="53098" y="10446"/>
                </a:moveTo>
                <a:cubicBezTo>
                  <a:pt x="53578" y="10402"/>
                  <a:pt x="53578" y="9681"/>
                  <a:pt x="53098" y="9659"/>
                </a:cubicBezTo>
                <a:cubicBezTo>
                  <a:pt x="52508" y="9593"/>
                  <a:pt x="52508" y="10489"/>
                  <a:pt x="53098" y="10446"/>
                </a:cubicBezTo>
                <a:close/>
                <a:moveTo>
                  <a:pt x="48268" y="10402"/>
                </a:moveTo>
                <a:cubicBezTo>
                  <a:pt x="48574" y="10402"/>
                  <a:pt x="48749" y="10030"/>
                  <a:pt x="48509" y="9812"/>
                </a:cubicBezTo>
                <a:cubicBezTo>
                  <a:pt x="48290" y="9572"/>
                  <a:pt x="47919" y="9746"/>
                  <a:pt x="47919" y="10052"/>
                </a:cubicBezTo>
                <a:cubicBezTo>
                  <a:pt x="47919" y="10249"/>
                  <a:pt x="48072" y="10402"/>
                  <a:pt x="48268" y="10402"/>
                </a:cubicBezTo>
                <a:close/>
                <a:moveTo>
                  <a:pt x="43439" y="10336"/>
                </a:moveTo>
                <a:cubicBezTo>
                  <a:pt x="43680" y="10336"/>
                  <a:pt x="43811" y="10030"/>
                  <a:pt x="43636" y="9856"/>
                </a:cubicBezTo>
                <a:cubicBezTo>
                  <a:pt x="43461" y="9703"/>
                  <a:pt x="43177" y="9812"/>
                  <a:pt x="43177" y="10052"/>
                </a:cubicBezTo>
                <a:cubicBezTo>
                  <a:pt x="43177" y="10205"/>
                  <a:pt x="43287" y="10336"/>
                  <a:pt x="43439" y="10336"/>
                </a:cubicBezTo>
                <a:close/>
                <a:moveTo>
                  <a:pt x="38610" y="10249"/>
                </a:moveTo>
                <a:cubicBezTo>
                  <a:pt x="38807" y="10249"/>
                  <a:pt x="38894" y="10030"/>
                  <a:pt x="38763" y="9899"/>
                </a:cubicBezTo>
                <a:cubicBezTo>
                  <a:pt x="38632" y="9768"/>
                  <a:pt x="38414" y="9877"/>
                  <a:pt x="38414" y="10052"/>
                </a:cubicBezTo>
                <a:cubicBezTo>
                  <a:pt x="38414" y="10162"/>
                  <a:pt x="38501" y="10249"/>
                  <a:pt x="38610" y="10249"/>
                </a:cubicBezTo>
                <a:close/>
                <a:moveTo>
                  <a:pt x="33781" y="10162"/>
                </a:moveTo>
                <a:cubicBezTo>
                  <a:pt x="33869" y="10162"/>
                  <a:pt x="33912" y="10118"/>
                  <a:pt x="33912" y="10052"/>
                </a:cubicBezTo>
                <a:cubicBezTo>
                  <a:pt x="33891" y="9921"/>
                  <a:pt x="33694" y="9921"/>
                  <a:pt x="33672" y="10052"/>
                </a:cubicBezTo>
                <a:cubicBezTo>
                  <a:pt x="33672" y="10118"/>
                  <a:pt x="33716" y="10183"/>
                  <a:pt x="33781" y="10162"/>
                </a:cubicBezTo>
                <a:close/>
                <a:moveTo>
                  <a:pt x="28974" y="10096"/>
                </a:moveTo>
                <a:cubicBezTo>
                  <a:pt x="28996" y="10096"/>
                  <a:pt x="28996" y="10074"/>
                  <a:pt x="28996" y="10052"/>
                </a:cubicBezTo>
                <a:cubicBezTo>
                  <a:pt x="28996" y="10009"/>
                  <a:pt x="28931" y="10009"/>
                  <a:pt x="28931" y="10052"/>
                </a:cubicBezTo>
                <a:cubicBezTo>
                  <a:pt x="28931" y="10074"/>
                  <a:pt x="28952" y="10096"/>
                  <a:pt x="28974" y="10096"/>
                </a:cubicBezTo>
                <a:close/>
                <a:moveTo>
                  <a:pt x="120660" y="5245"/>
                </a:moveTo>
                <a:cubicBezTo>
                  <a:pt x="120660" y="5245"/>
                  <a:pt x="120682" y="5245"/>
                  <a:pt x="120682" y="5223"/>
                </a:cubicBezTo>
                <a:cubicBezTo>
                  <a:pt x="120682" y="5201"/>
                  <a:pt x="120660" y="5201"/>
                  <a:pt x="120660" y="5201"/>
                </a:cubicBezTo>
                <a:cubicBezTo>
                  <a:pt x="120638" y="5201"/>
                  <a:pt x="120638" y="5201"/>
                  <a:pt x="120638" y="5223"/>
                </a:cubicBezTo>
                <a:cubicBezTo>
                  <a:pt x="120617" y="5245"/>
                  <a:pt x="120638" y="5245"/>
                  <a:pt x="120660" y="5245"/>
                </a:cubicBezTo>
                <a:close/>
                <a:moveTo>
                  <a:pt x="115831" y="5311"/>
                </a:moveTo>
                <a:cubicBezTo>
                  <a:pt x="115962" y="5311"/>
                  <a:pt x="115962" y="5136"/>
                  <a:pt x="115831" y="5136"/>
                </a:cubicBezTo>
                <a:cubicBezTo>
                  <a:pt x="115700" y="5136"/>
                  <a:pt x="115700" y="5311"/>
                  <a:pt x="115831" y="5311"/>
                </a:cubicBezTo>
                <a:close/>
                <a:moveTo>
                  <a:pt x="111002" y="5398"/>
                </a:moveTo>
                <a:cubicBezTo>
                  <a:pt x="111090" y="5398"/>
                  <a:pt x="111155" y="5311"/>
                  <a:pt x="111155" y="5223"/>
                </a:cubicBezTo>
                <a:cubicBezTo>
                  <a:pt x="111155" y="5136"/>
                  <a:pt x="111090" y="5070"/>
                  <a:pt x="111002" y="5070"/>
                </a:cubicBezTo>
                <a:cubicBezTo>
                  <a:pt x="110915" y="5070"/>
                  <a:pt x="110849" y="5136"/>
                  <a:pt x="110849" y="5223"/>
                </a:cubicBezTo>
                <a:cubicBezTo>
                  <a:pt x="110849" y="5311"/>
                  <a:pt x="110915" y="5398"/>
                  <a:pt x="111002" y="5398"/>
                </a:cubicBezTo>
                <a:close/>
                <a:moveTo>
                  <a:pt x="106173" y="5442"/>
                </a:moveTo>
                <a:cubicBezTo>
                  <a:pt x="106304" y="5464"/>
                  <a:pt x="106392" y="5354"/>
                  <a:pt x="106392" y="5223"/>
                </a:cubicBezTo>
                <a:cubicBezTo>
                  <a:pt x="106392" y="4917"/>
                  <a:pt x="105955" y="4917"/>
                  <a:pt x="105955" y="5223"/>
                </a:cubicBezTo>
                <a:cubicBezTo>
                  <a:pt x="105955" y="5354"/>
                  <a:pt x="106042" y="5464"/>
                  <a:pt x="106173" y="5442"/>
                </a:cubicBezTo>
                <a:close/>
                <a:moveTo>
                  <a:pt x="101344" y="5507"/>
                </a:moveTo>
                <a:cubicBezTo>
                  <a:pt x="101585" y="5507"/>
                  <a:pt x="101716" y="5223"/>
                  <a:pt x="101541" y="5048"/>
                </a:cubicBezTo>
                <a:cubicBezTo>
                  <a:pt x="101366" y="4874"/>
                  <a:pt x="101082" y="4983"/>
                  <a:pt x="101082" y="5245"/>
                </a:cubicBezTo>
                <a:cubicBezTo>
                  <a:pt x="101082" y="5376"/>
                  <a:pt x="101191" y="5507"/>
                  <a:pt x="101344" y="5507"/>
                </a:cubicBezTo>
                <a:close/>
                <a:moveTo>
                  <a:pt x="96515" y="5551"/>
                </a:moveTo>
                <a:cubicBezTo>
                  <a:pt x="96821" y="5551"/>
                  <a:pt x="96952" y="5201"/>
                  <a:pt x="96755" y="5005"/>
                </a:cubicBezTo>
                <a:cubicBezTo>
                  <a:pt x="96559" y="4786"/>
                  <a:pt x="96209" y="4939"/>
                  <a:pt x="96209" y="5223"/>
                </a:cubicBezTo>
                <a:cubicBezTo>
                  <a:pt x="96209" y="5398"/>
                  <a:pt x="96340" y="5551"/>
                  <a:pt x="96515" y="5551"/>
                </a:cubicBezTo>
                <a:close/>
                <a:moveTo>
                  <a:pt x="91708" y="5595"/>
                </a:moveTo>
                <a:cubicBezTo>
                  <a:pt x="92014" y="5595"/>
                  <a:pt x="92189" y="5201"/>
                  <a:pt x="91948" y="4961"/>
                </a:cubicBezTo>
                <a:cubicBezTo>
                  <a:pt x="91730" y="4743"/>
                  <a:pt x="91336" y="4895"/>
                  <a:pt x="91336" y="5223"/>
                </a:cubicBezTo>
                <a:cubicBezTo>
                  <a:pt x="91336" y="5420"/>
                  <a:pt x="91489" y="5595"/>
                  <a:pt x="91708" y="5595"/>
                </a:cubicBezTo>
                <a:close/>
                <a:moveTo>
                  <a:pt x="86879" y="5617"/>
                </a:moveTo>
                <a:cubicBezTo>
                  <a:pt x="87207" y="5595"/>
                  <a:pt x="87381" y="5180"/>
                  <a:pt x="87141" y="4939"/>
                </a:cubicBezTo>
                <a:cubicBezTo>
                  <a:pt x="86879" y="4699"/>
                  <a:pt x="86486" y="4874"/>
                  <a:pt x="86486" y="5223"/>
                </a:cubicBezTo>
                <a:cubicBezTo>
                  <a:pt x="86486" y="5442"/>
                  <a:pt x="86639" y="5617"/>
                  <a:pt x="86857" y="5617"/>
                </a:cubicBezTo>
                <a:close/>
                <a:moveTo>
                  <a:pt x="82050" y="5617"/>
                </a:moveTo>
                <a:cubicBezTo>
                  <a:pt x="82399" y="5617"/>
                  <a:pt x="82574" y="5180"/>
                  <a:pt x="82334" y="4939"/>
                </a:cubicBezTo>
                <a:cubicBezTo>
                  <a:pt x="82072" y="4677"/>
                  <a:pt x="81635" y="4852"/>
                  <a:pt x="81635" y="5223"/>
                </a:cubicBezTo>
                <a:cubicBezTo>
                  <a:pt x="81635" y="5442"/>
                  <a:pt x="81810" y="5638"/>
                  <a:pt x="82050" y="5638"/>
                </a:cubicBezTo>
                <a:close/>
                <a:moveTo>
                  <a:pt x="77221" y="5617"/>
                </a:moveTo>
                <a:cubicBezTo>
                  <a:pt x="77570" y="5617"/>
                  <a:pt x="77767" y="5180"/>
                  <a:pt x="77505" y="4939"/>
                </a:cubicBezTo>
                <a:cubicBezTo>
                  <a:pt x="77243" y="4677"/>
                  <a:pt x="76828" y="4852"/>
                  <a:pt x="76828" y="5223"/>
                </a:cubicBezTo>
                <a:cubicBezTo>
                  <a:pt x="76806" y="5442"/>
                  <a:pt x="77002" y="5638"/>
                  <a:pt x="77221" y="5638"/>
                </a:cubicBezTo>
                <a:close/>
                <a:moveTo>
                  <a:pt x="72392" y="5617"/>
                </a:moveTo>
                <a:cubicBezTo>
                  <a:pt x="72763" y="5617"/>
                  <a:pt x="72938" y="5180"/>
                  <a:pt x="72676" y="4917"/>
                </a:cubicBezTo>
                <a:cubicBezTo>
                  <a:pt x="72414" y="4677"/>
                  <a:pt x="71977" y="4874"/>
                  <a:pt x="71999" y="5223"/>
                </a:cubicBezTo>
                <a:cubicBezTo>
                  <a:pt x="71999" y="5442"/>
                  <a:pt x="72173" y="5638"/>
                  <a:pt x="72392" y="5638"/>
                </a:cubicBezTo>
                <a:close/>
                <a:moveTo>
                  <a:pt x="67563" y="5617"/>
                </a:moveTo>
                <a:cubicBezTo>
                  <a:pt x="67912" y="5617"/>
                  <a:pt x="68087" y="5201"/>
                  <a:pt x="67847" y="4961"/>
                </a:cubicBezTo>
                <a:cubicBezTo>
                  <a:pt x="67606" y="4699"/>
                  <a:pt x="67191" y="4874"/>
                  <a:pt x="67191" y="5223"/>
                </a:cubicBezTo>
                <a:cubicBezTo>
                  <a:pt x="67191" y="5442"/>
                  <a:pt x="67366" y="5617"/>
                  <a:pt x="67563" y="5617"/>
                </a:cubicBezTo>
                <a:close/>
                <a:moveTo>
                  <a:pt x="62734" y="5595"/>
                </a:moveTo>
                <a:cubicBezTo>
                  <a:pt x="63062" y="5595"/>
                  <a:pt x="63236" y="5201"/>
                  <a:pt x="62996" y="4961"/>
                </a:cubicBezTo>
                <a:cubicBezTo>
                  <a:pt x="62777" y="4743"/>
                  <a:pt x="62384" y="4895"/>
                  <a:pt x="62384" y="5223"/>
                </a:cubicBezTo>
                <a:cubicBezTo>
                  <a:pt x="62384" y="5420"/>
                  <a:pt x="62537" y="5595"/>
                  <a:pt x="62734" y="5595"/>
                </a:cubicBezTo>
                <a:close/>
                <a:moveTo>
                  <a:pt x="57927" y="5551"/>
                </a:moveTo>
                <a:cubicBezTo>
                  <a:pt x="58211" y="5551"/>
                  <a:pt x="58342" y="5201"/>
                  <a:pt x="58145" y="5005"/>
                </a:cubicBezTo>
                <a:cubicBezTo>
                  <a:pt x="57948" y="4786"/>
                  <a:pt x="57599" y="4939"/>
                  <a:pt x="57599" y="5223"/>
                </a:cubicBezTo>
                <a:cubicBezTo>
                  <a:pt x="57599" y="5398"/>
                  <a:pt x="57752" y="5551"/>
                  <a:pt x="57927" y="5551"/>
                </a:cubicBezTo>
                <a:close/>
                <a:moveTo>
                  <a:pt x="53098" y="5485"/>
                </a:moveTo>
                <a:cubicBezTo>
                  <a:pt x="53338" y="5485"/>
                  <a:pt x="53469" y="5201"/>
                  <a:pt x="53294" y="5027"/>
                </a:cubicBezTo>
                <a:cubicBezTo>
                  <a:pt x="53119" y="4852"/>
                  <a:pt x="52813" y="4983"/>
                  <a:pt x="52813" y="5223"/>
                </a:cubicBezTo>
                <a:cubicBezTo>
                  <a:pt x="52813" y="5376"/>
                  <a:pt x="52945" y="5485"/>
                  <a:pt x="53098" y="5485"/>
                </a:cubicBezTo>
                <a:close/>
                <a:moveTo>
                  <a:pt x="48268" y="5442"/>
                </a:moveTo>
                <a:cubicBezTo>
                  <a:pt x="48378" y="5442"/>
                  <a:pt x="48487" y="5354"/>
                  <a:pt x="48487" y="5223"/>
                </a:cubicBezTo>
                <a:cubicBezTo>
                  <a:pt x="48487" y="4939"/>
                  <a:pt x="48050" y="4939"/>
                  <a:pt x="48050" y="5223"/>
                </a:cubicBezTo>
                <a:cubicBezTo>
                  <a:pt x="48050" y="5354"/>
                  <a:pt x="48159" y="5442"/>
                  <a:pt x="48268" y="5442"/>
                </a:cubicBezTo>
                <a:close/>
                <a:moveTo>
                  <a:pt x="43439" y="5398"/>
                </a:moveTo>
                <a:cubicBezTo>
                  <a:pt x="43527" y="5398"/>
                  <a:pt x="43614" y="5311"/>
                  <a:pt x="43592" y="5223"/>
                </a:cubicBezTo>
                <a:cubicBezTo>
                  <a:pt x="43636" y="5048"/>
                  <a:pt x="43265" y="5048"/>
                  <a:pt x="43287" y="5223"/>
                </a:cubicBezTo>
                <a:cubicBezTo>
                  <a:pt x="43287" y="5311"/>
                  <a:pt x="43352" y="5398"/>
                  <a:pt x="43439" y="5398"/>
                </a:cubicBezTo>
                <a:close/>
                <a:moveTo>
                  <a:pt x="38610" y="5311"/>
                </a:moveTo>
                <a:cubicBezTo>
                  <a:pt x="38742" y="5311"/>
                  <a:pt x="38545" y="5092"/>
                  <a:pt x="38545" y="5223"/>
                </a:cubicBezTo>
                <a:cubicBezTo>
                  <a:pt x="38545" y="5267"/>
                  <a:pt x="38567" y="5311"/>
                  <a:pt x="38610" y="5311"/>
                </a:cubicBezTo>
                <a:close/>
                <a:moveTo>
                  <a:pt x="33781" y="5245"/>
                </a:moveTo>
                <a:cubicBezTo>
                  <a:pt x="33803" y="5245"/>
                  <a:pt x="33825" y="5245"/>
                  <a:pt x="33825" y="5223"/>
                </a:cubicBezTo>
                <a:cubicBezTo>
                  <a:pt x="33825" y="5201"/>
                  <a:pt x="33803" y="5201"/>
                  <a:pt x="33781" y="5201"/>
                </a:cubicBezTo>
                <a:cubicBezTo>
                  <a:pt x="33781" y="5201"/>
                  <a:pt x="33760" y="5201"/>
                  <a:pt x="33760" y="5223"/>
                </a:cubicBezTo>
                <a:cubicBezTo>
                  <a:pt x="33760" y="5245"/>
                  <a:pt x="33781" y="5245"/>
                  <a:pt x="33781" y="5245"/>
                </a:cubicBezTo>
                <a:close/>
                <a:moveTo>
                  <a:pt x="111002" y="438"/>
                </a:moveTo>
                <a:cubicBezTo>
                  <a:pt x="111024" y="438"/>
                  <a:pt x="111046" y="416"/>
                  <a:pt x="111046" y="394"/>
                </a:cubicBezTo>
                <a:cubicBezTo>
                  <a:pt x="111046" y="351"/>
                  <a:pt x="110959" y="351"/>
                  <a:pt x="110959" y="394"/>
                </a:cubicBezTo>
                <a:cubicBezTo>
                  <a:pt x="110959" y="416"/>
                  <a:pt x="110980" y="438"/>
                  <a:pt x="111002" y="438"/>
                </a:cubicBezTo>
                <a:close/>
                <a:moveTo>
                  <a:pt x="106173" y="503"/>
                </a:moveTo>
                <a:cubicBezTo>
                  <a:pt x="106217" y="503"/>
                  <a:pt x="106261" y="460"/>
                  <a:pt x="106261" y="394"/>
                </a:cubicBezTo>
                <a:cubicBezTo>
                  <a:pt x="106261" y="285"/>
                  <a:pt x="106086" y="285"/>
                  <a:pt x="106086" y="394"/>
                </a:cubicBezTo>
                <a:cubicBezTo>
                  <a:pt x="106086" y="460"/>
                  <a:pt x="106130" y="503"/>
                  <a:pt x="106173" y="503"/>
                </a:cubicBezTo>
                <a:close/>
                <a:moveTo>
                  <a:pt x="101344" y="547"/>
                </a:moveTo>
                <a:cubicBezTo>
                  <a:pt x="101541" y="547"/>
                  <a:pt x="101541" y="263"/>
                  <a:pt x="101344" y="263"/>
                </a:cubicBezTo>
                <a:cubicBezTo>
                  <a:pt x="101148" y="241"/>
                  <a:pt x="101148" y="547"/>
                  <a:pt x="101344" y="547"/>
                </a:cubicBezTo>
                <a:close/>
                <a:moveTo>
                  <a:pt x="96537" y="591"/>
                </a:moveTo>
                <a:cubicBezTo>
                  <a:pt x="96690" y="591"/>
                  <a:pt x="96777" y="394"/>
                  <a:pt x="96668" y="263"/>
                </a:cubicBezTo>
                <a:cubicBezTo>
                  <a:pt x="96537" y="154"/>
                  <a:pt x="96340" y="241"/>
                  <a:pt x="96340" y="394"/>
                </a:cubicBezTo>
                <a:cubicBezTo>
                  <a:pt x="96340" y="503"/>
                  <a:pt x="96428" y="591"/>
                  <a:pt x="96537" y="591"/>
                </a:cubicBezTo>
                <a:close/>
                <a:moveTo>
                  <a:pt x="91708" y="635"/>
                </a:moveTo>
                <a:cubicBezTo>
                  <a:pt x="91992" y="635"/>
                  <a:pt x="91992" y="176"/>
                  <a:pt x="91708" y="176"/>
                </a:cubicBezTo>
                <a:cubicBezTo>
                  <a:pt x="91402" y="176"/>
                  <a:pt x="91402" y="635"/>
                  <a:pt x="91708" y="635"/>
                </a:cubicBezTo>
                <a:close/>
                <a:moveTo>
                  <a:pt x="86879" y="635"/>
                </a:moveTo>
                <a:cubicBezTo>
                  <a:pt x="87097" y="635"/>
                  <a:pt x="87185" y="372"/>
                  <a:pt x="87032" y="219"/>
                </a:cubicBezTo>
                <a:cubicBezTo>
                  <a:pt x="86879" y="66"/>
                  <a:pt x="86639" y="176"/>
                  <a:pt x="86639" y="394"/>
                </a:cubicBezTo>
                <a:cubicBezTo>
                  <a:pt x="86639" y="525"/>
                  <a:pt x="86748" y="635"/>
                  <a:pt x="86879" y="635"/>
                </a:cubicBezTo>
                <a:close/>
                <a:moveTo>
                  <a:pt x="82050" y="635"/>
                </a:moveTo>
                <a:cubicBezTo>
                  <a:pt x="82181" y="635"/>
                  <a:pt x="82312" y="525"/>
                  <a:pt x="82312" y="394"/>
                </a:cubicBezTo>
                <a:cubicBezTo>
                  <a:pt x="82334" y="1"/>
                  <a:pt x="81744" y="1"/>
                  <a:pt x="81788" y="394"/>
                </a:cubicBezTo>
                <a:cubicBezTo>
                  <a:pt x="81788" y="525"/>
                  <a:pt x="81919" y="635"/>
                  <a:pt x="82050" y="635"/>
                </a:cubicBezTo>
                <a:close/>
                <a:moveTo>
                  <a:pt x="77221" y="635"/>
                </a:moveTo>
                <a:cubicBezTo>
                  <a:pt x="77592" y="635"/>
                  <a:pt x="77592" y="88"/>
                  <a:pt x="77221" y="88"/>
                </a:cubicBezTo>
                <a:cubicBezTo>
                  <a:pt x="76849" y="88"/>
                  <a:pt x="76849" y="635"/>
                  <a:pt x="77221" y="635"/>
                </a:cubicBezTo>
                <a:close/>
                <a:moveTo>
                  <a:pt x="72392" y="635"/>
                </a:moveTo>
                <a:cubicBezTo>
                  <a:pt x="72545" y="635"/>
                  <a:pt x="72654" y="525"/>
                  <a:pt x="72654" y="394"/>
                </a:cubicBezTo>
                <a:cubicBezTo>
                  <a:pt x="72654" y="154"/>
                  <a:pt x="72370" y="45"/>
                  <a:pt x="72217" y="198"/>
                </a:cubicBezTo>
                <a:cubicBezTo>
                  <a:pt x="72042" y="372"/>
                  <a:pt x="72173" y="635"/>
                  <a:pt x="72392" y="635"/>
                </a:cubicBezTo>
                <a:close/>
                <a:moveTo>
                  <a:pt x="67563" y="635"/>
                </a:moveTo>
                <a:cubicBezTo>
                  <a:pt x="67891" y="635"/>
                  <a:pt x="67891" y="154"/>
                  <a:pt x="67563" y="154"/>
                </a:cubicBezTo>
                <a:cubicBezTo>
                  <a:pt x="67257" y="154"/>
                  <a:pt x="67257" y="635"/>
                  <a:pt x="67563" y="635"/>
                </a:cubicBezTo>
                <a:close/>
                <a:moveTo>
                  <a:pt x="62734" y="591"/>
                </a:moveTo>
                <a:cubicBezTo>
                  <a:pt x="62930" y="591"/>
                  <a:pt x="63040" y="372"/>
                  <a:pt x="62887" y="241"/>
                </a:cubicBezTo>
                <a:cubicBezTo>
                  <a:pt x="62756" y="110"/>
                  <a:pt x="62537" y="198"/>
                  <a:pt x="62537" y="394"/>
                </a:cubicBezTo>
                <a:cubicBezTo>
                  <a:pt x="62537" y="503"/>
                  <a:pt x="62624" y="591"/>
                  <a:pt x="62734" y="591"/>
                </a:cubicBezTo>
                <a:close/>
                <a:moveTo>
                  <a:pt x="57927" y="569"/>
                </a:moveTo>
                <a:cubicBezTo>
                  <a:pt x="58080" y="569"/>
                  <a:pt x="58167" y="372"/>
                  <a:pt x="58058" y="263"/>
                </a:cubicBezTo>
                <a:cubicBezTo>
                  <a:pt x="57927" y="132"/>
                  <a:pt x="57730" y="219"/>
                  <a:pt x="57730" y="394"/>
                </a:cubicBezTo>
                <a:cubicBezTo>
                  <a:pt x="57730" y="482"/>
                  <a:pt x="57817" y="569"/>
                  <a:pt x="57927" y="569"/>
                </a:cubicBezTo>
                <a:close/>
                <a:moveTo>
                  <a:pt x="53098" y="525"/>
                </a:moveTo>
                <a:cubicBezTo>
                  <a:pt x="53338" y="525"/>
                  <a:pt x="52945" y="154"/>
                  <a:pt x="52945" y="394"/>
                </a:cubicBezTo>
                <a:cubicBezTo>
                  <a:pt x="52945" y="460"/>
                  <a:pt x="53010" y="525"/>
                  <a:pt x="53098" y="525"/>
                </a:cubicBezTo>
                <a:close/>
                <a:moveTo>
                  <a:pt x="48268" y="482"/>
                </a:moveTo>
                <a:cubicBezTo>
                  <a:pt x="48312" y="482"/>
                  <a:pt x="48356" y="438"/>
                  <a:pt x="48356" y="394"/>
                </a:cubicBezTo>
                <a:cubicBezTo>
                  <a:pt x="48356" y="329"/>
                  <a:pt x="48312" y="285"/>
                  <a:pt x="48268" y="285"/>
                </a:cubicBezTo>
                <a:cubicBezTo>
                  <a:pt x="48225" y="285"/>
                  <a:pt x="48181" y="329"/>
                  <a:pt x="48181" y="394"/>
                </a:cubicBezTo>
                <a:cubicBezTo>
                  <a:pt x="48181" y="438"/>
                  <a:pt x="48225" y="482"/>
                  <a:pt x="48268" y="482"/>
                </a:cubicBezTo>
                <a:close/>
                <a:moveTo>
                  <a:pt x="43439" y="438"/>
                </a:moveTo>
                <a:cubicBezTo>
                  <a:pt x="43461" y="438"/>
                  <a:pt x="43483" y="416"/>
                  <a:pt x="43483" y="394"/>
                </a:cubicBezTo>
                <a:cubicBezTo>
                  <a:pt x="43483" y="372"/>
                  <a:pt x="43461" y="351"/>
                  <a:pt x="43439" y="351"/>
                </a:cubicBezTo>
                <a:cubicBezTo>
                  <a:pt x="43418" y="351"/>
                  <a:pt x="43396" y="372"/>
                  <a:pt x="43396" y="394"/>
                </a:cubicBezTo>
                <a:cubicBezTo>
                  <a:pt x="43396" y="416"/>
                  <a:pt x="43418" y="438"/>
                  <a:pt x="43439" y="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1"/>
          <p:cNvSpPr/>
          <p:nvPr/>
        </p:nvSpPr>
        <p:spPr>
          <a:xfrm>
            <a:off x="5055775" y="225600"/>
            <a:ext cx="3357900" cy="4692600"/>
          </a:xfrm>
          <a:prstGeom prst="roundRect">
            <a:avLst>
              <a:gd name="adj" fmla="val 3336"/>
            </a:avLst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1"/>
          <p:cNvSpPr/>
          <p:nvPr/>
        </p:nvSpPr>
        <p:spPr>
          <a:xfrm>
            <a:off x="730200" y="225450"/>
            <a:ext cx="4124400" cy="4692600"/>
          </a:xfrm>
          <a:prstGeom prst="roundRect">
            <a:avLst>
              <a:gd name="adj" fmla="val 3336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1"/>
          <p:cNvSpPr/>
          <p:nvPr/>
        </p:nvSpPr>
        <p:spPr>
          <a:xfrm>
            <a:off x="732892" y="225450"/>
            <a:ext cx="4119000" cy="385200"/>
          </a:xfrm>
          <a:prstGeom prst="round2SameRect">
            <a:avLst>
              <a:gd name="adj1" fmla="val 34096"/>
              <a:gd name="adj2" fmla="val 0"/>
            </a:avLst>
          </a:prstGeom>
          <a:solidFill>
            <a:srgbClr val="E94F2D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51"/>
          <p:cNvGrpSpPr/>
          <p:nvPr/>
        </p:nvGrpSpPr>
        <p:grpSpPr>
          <a:xfrm>
            <a:off x="883096" y="346247"/>
            <a:ext cx="750477" cy="143376"/>
            <a:chOff x="7841645" y="1419444"/>
            <a:chExt cx="734897" cy="140400"/>
          </a:xfrm>
        </p:grpSpPr>
        <p:sp>
          <p:nvSpPr>
            <p:cNvPr id="135" name="Google Shape;135;p51"/>
            <p:cNvSpPr/>
            <p:nvPr/>
          </p:nvSpPr>
          <p:spPr>
            <a:xfrm>
              <a:off x="7841645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1"/>
            <p:cNvSpPr/>
            <p:nvPr/>
          </p:nvSpPr>
          <p:spPr>
            <a:xfrm>
              <a:off x="8138893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51"/>
            <p:cNvSpPr/>
            <p:nvPr/>
          </p:nvSpPr>
          <p:spPr>
            <a:xfrm>
              <a:off x="8436142" y="1419444"/>
              <a:ext cx="140400" cy="140400"/>
            </a:xfrm>
            <a:prstGeom prst="ellipse">
              <a:avLst/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51"/>
          <p:cNvSpPr txBox="1">
            <a:spLocks noGrp="1"/>
          </p:cNvSpPr>
          <p:nvPr>
            <p:ph type="title"/>
          </p:nvPr>
        </p:nvSpPr>
        <p:spPr>
          <a:xfrm>
            <a:off x="866700" y="2262947"/>
            <a:ext cx="38418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139" name="Google Shape;139;p51"/>
          <p:cNvSpPr txBox="1">
            <a:spLocks noGrp="1"/>
          </p:cNvSpPr>
          <p:nvPr>
            <p:ph type="subTitle" idx="1"/>
          </p:nvPr>
        </p:nvSpPr>
        <p:spPr>
          <a:xfrm>
            <a:off x="866700" y="2836340"/>
            <a:ext cx="3841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1"/>
          <p:cNvSpPr txBox="1">
            <a:spLocks noGrp="1"/>
          </p:cNvSpPr>
          <p:nvPr>
            <p:ph type="title" idx="2"/>
          </p:nvPr>
        </p:nvSpPr>
        <p:spPr>
          <a:xfrm>
            <a:off x="866700" y="3403375"/>
            <a:ext cx="38418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141" name="Google Shape;141;p51"/>
          <p:cNvSpPr txBox="1">
            <a:spLocks noGrp="1"/>
          </p:cNvSpPr>
          <p:nvPr>
            <p:ph type="subTitle" idx="3"/>
          </p:nvPr>
        </p:nvSpPr>
        <p:spPr>
          <a:xfrm>
            <a:off x="866700" y="3976825"/>
            <a:ext cx="3841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51"/>
          <p:cNvSpPr txBox="1">
            <a:spLocks noGrp="1"/>
          </p:cNvSpPr>
          <p:nvPr>
            <p:ph type="title" idx="4"/>
          </p:nvPr>
        </p:nvSpPr>
        <p:spPr>
          <a:xfrm>
            <a:off x="866700" y="1122475"/>
            <a:ext cx="38418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143" name="Google Shape;143;p51"/>
          <p:cNvSpPr txBox="1">
            <a:spLocks noGrp="1"/>
          </p:cNvSpPr>
          <p:nvPr>
            <p:ph type="subTitle" idx="5"/>
          </p:nvPr>
        </p:nvSpPr>
        <p:spPr>
          <a:xfrm>
            <a:off x="866700" y="1695876"/>
            <a:ext cx="3841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kiest Guy"/>
              <a:buNone/>
              <a:defRPr sz="2400" b="0" i="0" u="none" strike="noStrike" cap="none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3" r:id="rId13"/>
    <p:sldLayoutId id="2147483664" r:id="rId14"/>
    <p:sldLayoutId id="2147483665" r:id="rId15"/>
    <p:sldLayoutId id="2147483667" r:id="rId16"/>
    <p:sldLayoutId id="2147483668" r:id="rId17"/>
    <p:sldLayoutId id="2147483669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38C-SHxCG9-ECdtyf9FrIhBLQkRFRAXb-lvfjw75fJs/copy#gid=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quanghuybest2k2/6169b948cde330d257f976630d7eb645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10.x/sanctu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tripe.com/docs/payments/payment-methods" TargetMode="External"/><Relationship Id="rId5" Type="http://schemas.openxmlformats.org/officeDocument/2006/relationships/hyperlink" Target="https://www.petshopdalat.vn/" TargetMode="External"/><Relationship Id="rId4" Type="http://schemas.openxmlformats.org/officeDocument/2006/relationships/hyperlink" Target="https://getbootstrap.com/docs/5.2/forms/overview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"/>
          <p:cNvGrpSpPr/>
          <p:nvPr/>
        </p:nvGrpSpPr>
        <p:grpSpPr>
          <a:xfrm flipH="1">
            <a:off x="6942123" y="2571761"/>
            <a:ext cx="2233514" cy="2464087"/>
            <a:chOff x="5888743" y="683069"/>
            <a:chExt cx="1592296" cy="1756674"/>
          </a:xfrm>
        </p:grpSpPr>
        <p:sp>
          <p:nvSpPr>
            <p:cNvPr id="242" name="Google Shape;242;p1"/>
            <p:cNvSpPr/>
            <p:nvPr/>
          </p:nvSpPr>
          <p:spPr>
            <a:xfrm>
              <a:off x="6999469" y="683069"/>
              <a:ext cx="75807" cy="122055"/>
            </a:xfrm>
            <a:custGeom>
              <a:avLst/>
              <a:gdLst/>
              <a:ahLst/>
              <a:cxnLst/>
              <a:rect l="l" t="t" r="r" b="b"/>
              <a:pathLst>
                <a:path w="1290" h="2077" extrusionOk="0">
                  <a:moveTo>
                    <a:pt x="22" y="1792"/>
                  </a:moveTo>
                  <a:cubicBezTo>
                    <a:pt x="22" y="1792"/>
                    <a:pt x="809" y="2076"/>
                    <a:pt x="1289" y="1639"/>
                  </a:cubicBezTo>
                  <a:cubicBezTo>
                    <a:pt x="1289" y="1639"/>
                    <a:pt x="1071" y="415"/>
                    <a:pt x="284" y="0"/>
                  </a:cubicBezTo>
                  <a:cubicBezTo>
                    <a:pt x="284" y="0"/>
                    <a:pt x="524" y="1333"/>
                    <a:pt x="0" y="1792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7000703" y="729259"/>
              <a:ext cx="74573" cy="75866"/>
            </a:xfrm>
            <a:custGeom>
              <a:avLst/>
              <a:gdLst/>
              <a:ahLst/>
              <a:cxnLst/>
              <a:rect l="l" t="t" r="r" b="b"/>
              <a:pathLst>
                <a:path w="1269" h="1291" extrusionOk="0">
                  <a:moveTo>
                    <a:pt x="1" y="1006"/>
                  </a:moveTo>
                  <a:cubicBezTo>
                    <a:pt x="1" y="1006"/>
                    <a:pt x="788" y="1290"/>
                    <a:pt x="1268" y="853"/>
                  </a:cubicBezTo>
                  <a:cubicBezTo>
                    <a:pt x="1225" y="613"/>
                    <a:pt x="1137" y="394"/>
                    <a:pt x="1050" y="176"/>
                  </a:cubicBezTo>
                  <a:cubicBezTo>
                    <a:pt x="809" y="66"/>
                    <a:pt x="569" y="23"/>
                    <a:pt x="307" y="1"/>
                  </a:cubicBezTo>
                  <a:cubicBezTo>
                    <a:pt x="329" y="350"/>
                    <a:pt x="219" y="722"/>
                    <a:pt x="1" y="100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6413930" y="2358765"/>
              <a:ext cx="200330" cy="80978"/>
            </a:xfrm>
            <a:custGeom>
              <a:avLst/>
              <a:gdLst/>
              <a:ahLst/>
              <a:cxnLst/>
              <a:rect l="l" t="t" r="r" b="b"/>
              <a:pathLst>
                <a:path w="3409" h="1378" extrusionOk="0">
                  <a:moveTo>
                    <a:pt x="153" y="22"/>
                  </a:moveTo>
                  <a:lnTo>
                    <a:pt x="153" y="22"/>
                  </a:lnTo>
                  <a:cubicBezTo>
                    <a:pt x="153" y="22"/>
                    <a:pt x="0" y="678"/>
                    <a:pt x="219" y="700"/>
                  </a:cubicBezTo>
                  <a:cubicBezTo>
                    <a:pt x="437" y="722"/>
                    <a:pt x="677" y="394"/>
                    <a:pt x="896" y="394"/>
                  </a:cubicBezTo>
                  <a:cubicBezTo>
                    <a:pt x="1114" y="372"/>
                    <a:pt x="918" y="1006"/>
                    <a:pt x="1136" y="1093"/>
                  </a:cubicBezTo>
                  <a:cubicBezTo>
                    <a:pt x="1355" y="1202"/>
                    <a:pt x="2032" y="678"/>
                    <a:pt x="2141" y="459"/>
                  </a:cubicBezTo>
                  <a:cubicBezTo>
                    <a:pt x="2251" y="241"/>
                    <a:pt x="2535" y="656"/>
                    <a:pt x="2360" y="1028"/>
                  </a:cubicBezTo>
                  <a:cubicBezTo>
                    <a:pt x="2163" y="1377"/>
                    <a:pt x="2972" y="1268"/>
                    <a:pt x="3409" y="241"/>
                  </a:cubicBezTo>
                  <a:lnTo>
                    <a:pt x="3409" y="197"/>
                  </a:lnTo>
                  <a:cubicBezTo>
                    <a:pt x="1595" y="372"/>
                    <a:pt x="634" y="241"/>
                    <a:pt x="131" y="1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6124980" y="2262449"/>
              <a:ext cx="186226" cy="93789"/>
            </a:xfrm>
            <a:custGeom>
              <a:avLst/>
              <a:gdLst/>
              <a:ahLst/>
              <a:cxnLst/>
              <a:rect l="l" t="t" r="r" b="b"/>
              <a:pathLst>
                <a:path w="3169" h="1596" extrusionOk="0">
                  <a:moveTo>
                    <a:pt x="3169" y="853"/>
                  </a:moveTo>
                  <a:lnTo>
                    <a:pt x="3169" y="853"/>
                  </a:lnTo>
                  <a:cubicBezTo>
                    <a:pt x="3169" y="853"/>
                    <a:pt x="3103" y="1530"/>
                    <a:pt x="2885" y="1487"/>
                  </a:cubicBezTo>
                  <a:cubicBezTo>
                    <a:pt x="2688" y="1421"/>
                    <a:pt x="2535" y="1050"/>
                    <a:pt x="2339" y="962"/>
                  </a:cubicBezTo>
                  <a:cubicBezTo>
                    <a:pt x="2142" y="875"/>
                    <a:pt x="2120" y="1530"/>
                    <a:pt x="1902" y="1574"/>
                  </a:cubicBezTo>
                  <a:cubicBezTo>
                    <a:pt x="1661" y="1596"/>
                    <a:pt x="1181" y="875"/>
                    <a:pt x="1137" y="634"/>
                  </a:cubicBezTo>
                  <a:cubicBezTo>
                    <a:pt x="1093" y="394"/>
                    <a:pt x="700" y="722"/>
                    <a:pt x="765" y="1115"/>
                  </a:cubicBezTo>
                  <a:cubicBezTo>
                    <a:pt x="809" y="1508"/>
                    <a:pt x="88" y="1159"/>
                    <a:pt x="1" y="23"/>
                  </a:cubicBezTo>
                  <a:lnTo>
                    <a:pt x="1" y="1"/>
                  </a:lnTo>
                  <a:cubicBezTo>
                    <a:pt x="1661" y="722"/>
                    <a:pt x="2623" y="897"/>
                    <a:pt x="3169" y="853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7135569" y="1920904"/>
              <a:ext cx="156726" cy="92496"/>
            </a:xfrm>
            <a:custGeom>
              <a:avLst/>
              <a:gdLst/>
              <a:ahLst/>
              <a:cxnLst/>
              <a:rect l="l" t="t" r="r" b="b"/>
              <a:pathLst>
                <a:path w="2667" h="1574" extrusionOk="0">
                  <a:moveTo>
                    <a:pt x="22" y="984"/>
                  </a:moveTo>
                  <a:lnTo>
                    <a:pt x="22" y="984"/>
                  </a:lnTo>
                  <a:cubicBezTo>
                    <a:pt x="22" y="984"/>
                    <a:pt x="131" y="1574"/>
                    <a:pt x="306" y="1508"/>
                  </a:cubicBezTo>
                  <a:cubicBezTo>
                    <a:pt x="481" y="1443"/>
                    <a:pt x="568" y="1115"/>
                    <a:pt x="743" y="1027"/>
                  </a:cubicBezTo>
                  <a:cubicBezTo>
                    <a:pt x="896" y="940"/>
                    <a:pt x="962" y="1486"/>
                    <a:pt x="1158" y="1508"/>
                  </a:cubicBezTo>
                  <a:cubicBezTo>
                    <a:pt x="1355" y="1508"/>
                    <a:pt x="1705" y="853"/>
                    <a:pt x="1726" y="656"/>
                  </a:cubicBezTo>
                  <a:cubicBezTo>
                    <a:pt x="1748" y="437"/>
                    <a:pt x="2120" y="678"/>
                    <a:pt x="2098" y="1027"/>
                  </a:cubicBezTo>
                  <a:cubicBezTo>
                    <a:pt x="2076" y="1355"/>
                    <a:pt x="2666" y="1027"/>
                    <a:pt x="2644" y="44"/>
                  </a:cubicBezTo>
                  <a:cubicBezTo>
                    <a:pt x="2644" y="22"/>
                    <a:pt x="2644" y="22"/>
                    <a:pt x="2644" y="0"/>
                  </a:cubicBezTo>
                  <a:cubicBezTo>
                    <a:pt x="1268" y="765"/>
                    <a:pt x="481" y="984"/>
                    <a:pt x="0" y="984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6313735" y="1074682"/>
              <a:ext cx="525242" cy="333903"/>
            </a:xfrm>
            <a:custGeom>
              <a:avLst/>
              <a:gdLst/>
              <a:ahLst/>
              <a:cxnLst/>
              <a:rect l="l" t="t" r="r" b="b"/>
              <a:pathLst>
                <a:path w="8938" h="5682" extrusionOk="0">
                  <a:moveTo>
                    <a:pt x="8501" y="5332"/>
                  </a:moveTo>
                  <a:lnTo>
                    <a:pt x="8938" y="5005"/>
                  </a:lnTo>
                  <a:cubicBezTo>
                    <a:pt x="8938" y="5005"/>
                    <a:pt x="3825" y="2994"/>
                    <a:pt x="3038" y="1"/>
                  </a:cubicBezTo>
                  <a:cubicBezTo>
                    <a:pt x="2885" y="1705"/>
                    <a:pt x="1661" y="3147"/>
                    <a:pt x="1" y="3562"/>
                  </a:cubicBezTo>
                  <a:cubicBezTo>
                    <a:pt x="1" y="3562"/>
                    <a:pt x="2382" y="2863"/>
                    <a:pt x="3300" y="4611"/>
                  </a:cubicBezTo>
                  <a:cubicBezTo>
                    <a:pt x="3300" y="4611"/>
                    <a:pt x="5289" y="4043"/>
                    <a:pt x="6032" y="5682"/>
                  </a:cubicBezTo>
                  <a:cubicBezTo>
                    <a:pt x="6032" y="5682"/>
                    <a:pt x="7233" y="4480"/>
                    <a:pt x="8501" y="5332"/>
                  </a:cubicBezTo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6313735" y="1241635"/>
              <a:ext cx="525242" cy="166951"/>
            </a:xfrm>
            <a:custGeom>
              <a:avLst/>
              <a:gdLst/>
              <a:ahLst/>
              <a:cxnLst/>
              <a:rect l="l" t="t" r="r" b="b"/>
              <a:pathLst>
                <a:path w="8938" h="2841" extrusionOk="0">
                  <a:moveTo>
                    <a:pt x="6032" y="2841"/>
                  </a:moveTo>
                  <a:cubicBezTo>
                    <a:pt x="6032" y="2841"/>
                    <a:pt x="7233" y="1661"/>
                    <a:pt x="8501" y="2513"/>
                  </a:cubicBezTo>
                  <a:lnTo>
                    <a:pt x="8938" y="2164"/>
                  </a:lnTo>
                  <a:cubicBezTo>
                    <a:pt x="8260" y="1901"/>
                    <a:pt x="7605" y="1574"/>
                    <a:pt x="6971" y="1202"/>
                  </a:cubicBezTo>
                  <a:cubicBezTo>
                    <a:pt x="5551" y="2054"/>
                    <a:pt x="2535" y="568"/>
                    <a:pt x="1487" y="0"/>
                  </a:cubicBezTo>
                  <a:cubicBezTo>
                    <a:pt x="1050" y="350"/>
                    <a:pt x="547" y="590"/>
                    <a:pt x="1" y="721"/>
                  </a:cubicBezTo>
                  <a:cubicBezTo>
                    <a:pt x="1" y="721"/>
                    <a:pt x="2382" y="44"/>
                    <a:pt x="3300" y="1792"/>
                  </a:cubicBezTo>
                  <a:cubicBezTo>
                    <a:pt x="3300" y="1792"/>
                    <a:pt x="5289" y="1202"/>
                    <a:pt x="6032" y="2841"/>
                  </a:cubicBezTo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7058528" y="1621729"/>
              <a:ext cx="322326" cy="410944"/>
            </a:xfrm>
            <a:custGeom>
              <a:avLst/>
              <a:gdLst/>
              <a:ahLst/>
              <a:cxnLst/>
              <a:rect l="l" t="t" r="r" b="b"/>
              <a:pathLst>
                <a:path w="5485" h="6993" extrusionOk="0">
                  <a:moveTo>
                    <a:pt x="1289" y="0"/>
                  </a:moveTo>
                  <a:cubicBezTo>
                    <a:pt x="1289" y="0"/>
                    <a:pt x="5485" y="4327"/>
                    <a:pt x="3584" y="5660"/>
                  </a:cubicBezTo>
                  <a:cubicBezTo>
                    <a:pt x="1661" y="6992"/>
                    <a:pt x="678" y="5878"/>
                    <a:pt x="503" y="4851"/>
                  </a:cubicBezTo>
                  <a:cubicBezTo>
                    <a:pt x="350" y="3802"/>
                    <a:pt x="656" y="2469"/>
                    <a:pt x="0" y="1661"/>
                  </a:cubicBezTo>
                  <a:close/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7143268" y="1683374"/>
              <a:ext cx="202916" cy="313335"/>
            </a:xfrm>
            <a:custGeom>
              <a:avLst/>
              <a:gdLst/>
              <a:ahLst/>
              <a:cxnLst/>
              <a:rect l="l" t="t" r="r" b="b"/>
              <a:pathLst>
                <a:path w="3453" h="5332" extrusionOk="0">
                  <a:moveTo>
                    <a:pt x="0" y="5113"/>
                  </a:moveTo>
                  <a:cubicBezTo>
                    <a:pt x="503" y="5332"/>
                    <a:pt x="1224" y="5244"/>
                    <a:pt x="2142" y="4611"/>
                  </a:cubicBezTo>
                  <a:cubicBezTo>
                    <a:pt x="3453" y="3693"/>
                    <a:pt x="1858" y="1355"/>
                    <a:pt x="765" y="0"/>
                  </a:cubicBezTo>
                  <a:cubicBezTo>
                    <a:pt x="1880" y="2928"/>
                    <a:pt x="634" y="4545"/>
                    <a:pt x="22" y="5113"/>
                  </a:cubicBezTo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6379258" y="1955576"/>
              <a:ext cx="358290" cy="462304"/>
            </a:xfrm>
            <a:custGeom>
              <a:avLst/>
              <a:gdLst/>
              <a:ahLst/>
              <a:cxnLst/>
              <a:rect l="l" t="t" r="r" b="b"/>
              <a:pathLst>
                <a:path w="6097" h="7867" extrusionOk="0">
                  <a:moveTo>
                    <a:pt x="3890" y="0"/>
                  </a:moveTo>
                  <a:cubicBezTo>
                    <a:pt x="3890" y="0"/>
                    <a:pt x="6096" y="7036"/>
                    <a:pt x="3278" y="7452"/>
                  </a:cubicBezTo>
                  <a:cubicBezTo>
                    <a:pt x="459" y="7867"/>
                    <a:pt x="0" y="6097"/>
                    <a:pt x="372" y="4873"/>
                  </a:cubicBezTo>
                  <a:cubicBezTo>
                    <a:pt x="765" y="3650"/>
                    <a:pt x="1857" y="2360"/>
                    <a:pt x="1551" y="1137"/>
                  </a:cubicBezTo>
                  <a:close/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6407466" y="2170011"/>
              <a:ext cx="255628" cy="237587"/>
            </a:xfrm>
            <a:custGeom>
              <a:avLst/>
              <a:gdLst/>
              <a:ahLst/>
              <a:cxnLst/>
              <a:rect l="l" t="t" r="r" b="b"/>
              <a:pathLst>
                <a:path w="4350" h="4043" extrusionOk="0">
                  <a:moveTo>
                    <a:pt x="2798" y="3803"/>
                  </a:moveTo>
                  <a:cubicBezTo>
                    <a:pt x="4196" y="3606"/>
                    <a:pt x="4349" y="1792"/>
                    <a:pt x="4174" y="1"/>
                  </a:cubicBezTo>
                  <a:cubicBezTo>
                    <a:pt x="4152" y="88"/>
                    <a:pt x="4131" y="175"/>
                    <a:pt x="4109" y="263"/>
                  </a:cubicBezTo>
                  <a:cubicBezTo>
                    <a:pt x="3453" y="3125"/>
                    <a:pt x="1137" y="3081"/>
                    <a:pt x="1" y="2907"/>
                  </a:cubicBezTo>
                  <a:cubicBezTo>
                    <a:pt x="372" y="3584"/>
                    <a:pt x="1224" y="4043"/>
                    <a:pt x="2798" y="3803"/>
                  </a:cubicBezTo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5888743" y="716448"/>
              <a:ext cx="1592296" cy="1723284"/>
            </a:xfrm>
            <a:custGeom>
              <a:avLst/>
              <a:gdLst/>
              <a:ahLst/>
              <a:cxnLst/>
              <a:rect l="l" t="t" r="r" b="b"/>
              <a:pathLst>
                <a:path w="27096" h="29325" extrusionOk="0">
                  <a:moveTo>
                    <a:pt x="25566" y="6272"/>
                  </a:moveTo>
                  <a:cubicBezTo>
                    <a:pt x="25981" y="6403"/>
                    <a:pt x="26440" y="6381"/>
                    <a:pt x="26855" y="6206"/>
                  </a:cubicBezTo>
                  <a:cubicBezTo>
                    <a:pt x="26877" y="6031"/>
                    <a:pt x="26898" y="5834"/>
                    <a:pt x="26920" y="5616"/>
                  </a:cubicBezTo>
                  <a:cubicBezTo>
                    <a:pt x="27095" y="3365"/>
                    <a:pt x="25413" y="3103"/>
                    <a:pt x="23949" y="3125"/>
                  </a:cubicBezTo>
                  <a:cubicBezTo>
                    <a:pt x="22244" y="3147"/>
                    <a:pt x="21829" y="1727"/>
                    <a:pt x="20846" y="1115"/>
                  </a:cubicBezTo>
                  <a:cubicBezTo>
                    <a:pt x="20256" y="743"/>
                    <a:pt x="19338" y="0"/>
                    <a:pt x="17415" y="328"/>
                  </a:cubicBezTo>
                  <a:cubicBezTo>
                    <a:pt x="15580" y="656"/>
                    <a:pt x="13985" y="2906"/>
                    <a:pt x="13985" y="2906"/>
                  </a:cubicBezTo>
                  <a:cubicBezTo>
                    <a:pt x="12586" y="5179"/>
                    <a:pt x="13504" y="7539"/>
                    <a:pt x="14269" y="8522"/>
                  </a:cubicBezTo>
                  <a:cubicBezTo>
                    <a:pt x="15033" y="9505"/>
                    <a:pt x="14684" y="10882"/>
                    <a:pt x="13001" y="13002"/>
                  </a:cubicBezTo>
                  <a:cubicBezTo>
                    <a:pt x="11319" y="15143"/>
                    <a:pt x="9090" y="16541"/>
                    <a:pt x="6206" y="17962"/>
                  </a:cubicBezTo>
                  <a:cubicBezTo>
                    <a:pt x="3343" y="19382"/>
                    <a:pt x="2469" y="16782"/>
                    <a:pt x="2447" y="15558"/>
                  </a:cubicBezTo>
                  <a:cubicBezTo>
                    <a:pt x="2426" y="14334"/>
                    <a:pt x="2950" y="12652"/>
                    <a:pt x="2950" y="12652"/>
                  </a:cubicBezTo>
                  <a:lnTo>
                    <a:pt x="2229" y="12739"/>
                  </a:lnTo>
                  <a:cubicBezTo>
                    <a:pt x="983" y="13919"/>
                    <a:pt x="0" y="17066"/>
                    <a:pt x="1049" y="19251"/>
                  </a:cubicBezTo>
                  <a:cubicBezTo>
                    <a:pt x="2098" y="21458"/>
                    <a:pt x="7801" y="29324"/>
                    <a:pt x="16213" y="24583"/>
                  </a:cubicBezTo>
                  <a:cubicBezTo>
                    <a:pt x="24648" y="19819"/>
                    <a:pt x="22069" y="14094"/>
                    <a:pt x="21567" y="12565"/>
                  </a:cubicBezTo>
                  <a:cubicBezTo>
                    <a:pt x="21064" y="11035"/>
                    <a:pt x="22179" y="10816"/>
                    <a:pt x="23949" y="9702"/>
                  </a:cubicBezTo>
                  <a:cubicBezTo>
                    <a:pt x="25325" y="8850"/>
                    <a:pt x="26221" y="8391"/>
                    <a:pt x="26658" y="7080"/>
                  </a:cubicBezTo>
                  <a:cubicBezTo>
                    <a:pt x="25828" y="6665"/>
                    <a:pt x="25150" y="6119"/>
                    <a:pt x="25566" y="6293"/>
                  </a:cubicBezTo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7352590" y="957856"/>
              <a:ext cx="44955" cy="50127"/>
            </a:xfrm>
            <a:custGeom>
              <a:avLst/>
              <a:gdLst/>
              <a:ahLst/>
              <a:cxnLst/>
              <a:rect l="l" t="t" r="r" b="b"/>
              <a:pathLst>
                <a:path w="765" h="853" extrusionOk="0">
                  <a:moveTo>
                    <a:pt x="153" y="547"/>
                  </a:moveTo>
                  <a:cubicBezTo>
                    <a:pt x="284" y="852"/>
                    <a:pt x="765" y="634"/>
                    <a:pt x="612" y="306"/>
                  </a:cubicBezTo>
                  <a:cubicBezTo>
                    <a:pt x="459" y="0"/>
                    <a:pt x="0" y="219"/>
                    <a:pt x="153" y="547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6976315" y="1010510"/>
              <a:ext cx="132339" cy="139978"/>
            </a:xfrm>
            <a:custGeom>
              <a:avLst/>
              <a:gdLst/>
              <a:ahLst/>
              <a:cxnLst/>
              <a:rect l="l" t="t" r="r" b="b"/>
              <a:pathLst>
                <a:path w="2252" h="2382" extrusionOk="0">
                  <a:moveTo>
                    <a:pt x="219" y="1639"/>
                  </a:moveTo>
                  <a:cubicBezTo>
                    <a:pt x="591" y="2382"/>
                    <a:pt x="1683" y="2338"/>
                    <a:pt x="1967" y="1530"/>
                  </a:cubicBezTo>
                  <a:cubicBezTo>
                    <a:pt x="2251" y="743"/>
                    <a:pt x="1443" y="0"/>
                    <a:pt x="678" y="372"/>
                  </a:cubicBezTo>
                  <a:cubicBezTo>
                    <a:pt x="197" y="590"/>
                    <a:pt x="1" y="1158"/>
                    <a:pt x="219" y="1639"/>
                  </a:cubicBezTo>
                  <a:close/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6781155" y="843558"/>
              <a:ext cx="73221" cy="125875"/>
            </a:xfrm>
            <a:custGeom>
              <a:avLst/>
              <a:gdLst/>
              <a:ahLst/>
              <a:cxnLst/>
              <a:rect l="l" t="t" r="r" b="b"/>
              <a:pathLst>
                <a:path w="1246" h="2142" extrusionOk="0">
                  <a:moveTo>
                    <a:pt x="88" y="1399"/>
                  </a:moveTo>
                  <a:cubicBezTo>
                    <a:pt x="0" y="1880"/>
                    <a:pt x="153" y="2142"/>
                    <a:pt x="437" y="1945"/>
                  </a:cubicBezTo>
                  <a:cubicBezTo>
                    <a:pt x="809" y="1639"/>
                    <a:pt x="1049" y="1202"/>
                    <a:pt x="1137" y="743"/>
                  </a:cubicBezTo>
                  <a:cubicBezTo>
                    <a:pt x="1246" y="241"/>
                    <a:pt x="1093" y="1"/>
                    <a:pt x="787" y="175"/>
                  </a:cubicBezTo>
                  <a:cubicBezTo>
                    <a:pt x="416" y="481"/>
                    <a:pt x="175" y="918"/>
                    <a:pt x="88" y="1399"/>
                  </a:cubicBezTo>
                  <a:close/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5965785" y="1268608"/>
              <a:ext cx="1370106" cy="1153146"/>
            </a:xfrm>
            <a:custGeom>
              <a:avLst/>
              <a:gdLst/>
              <a:ahLst/>
              <a:cxnLst/>
              <a:rect l="l" t="t" r="r" b="b"/>
              <a:pathLst>
                <a:path w="23315" h="19623" extrusionOk="0">
                  <a:moveTo>
                    <a:pt x="0" y="10379"/>
                  </a:moveTo>
                  <a:cubicBezTo>
                    <a:pt x="7036" y="15121"/>
                    <a:pt x="12193" y="7233"/>
                    <a:pt x="15033" y="3540"/>
                  </a:cubicBezTo>
                  <a:cubicBezTo>
                    <a:pt x="17393" y="459"/>
                    <a:pt x="21611" y="44"/>
                    <a:pt x="23118" y="0"/>
                  </a:cubicBezTo>
                  <a:cubicBezTo>
                    <a:pt x="22965" y="109"/>
                    <a:pt x="22812" y="197"/>
                    <a:pt x="22638" y="306"/>
                  </a:cubicBezTo>
                  <a:cubicBezTo>
                    <a:pt x="20846" y="1399"/>
                    <a:pt x="19753" y="1639"/>
                    <a:pt x="20256" y="3169"/>
                  </a:cubicBezTo>
                  <a:cubicBezTo>
                    <a:pt x="20737" y="4698"/>
                    <a:pt x="23315" y="10445"/>
                    <a:pt x="14902" y="15187"/>
                  </a:cubicBezTo>
                  <a:cubicBezTo>
                    <a:pt x="7036" y="19622"/>
                    <a:pt x="1552" y="13067"/>
                    <a:pt x="0" y="1037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6104471" y="1946585"/>
              <a:ext cx="74514" cy="16748"/>
            </a:xfrm>
            <a:custGeom>
              <a:avLst/>
              <a:gdLst/>
              <a:ahLst/>
              <a:cxnLst/>
              <a:rect l="l" t="t" r="r" b="b"/>
              <a:pathLst>
                <a:path w="1268" h="285" extrusionOk="0">
                  <a:moveTo>
                    <a:pt x="0" y="0"/>
                  </a:moveTo>
                  <a:lnTo>
                    <a:pt x="0" y="0"/>
                  </a:lnTo>
                  <a:cubicBezTo>
                    <a:pt x="415" y="132"/>
                    <a:pt x="830" y="219"/>
                    <a:pt x="1267" y="285"/>
                  </a:cubicBezTo>
                  <a:lnTo>
                    <a:pt x="1267" y="285"/>
                  </a:lnTo>
                  <a:cubicBezTo>
                    <a:pt x="830" y="219"/>
                    <a:pt x="415" y="132"/>
                    <a:pt x="0" y="0"/>
                  </a:cubicBezTo>
                  <a:close/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6104471" y="1946585"/>
              <a:ext cx="223483" cy="260740"/>
            </a:xfrm>
            <a:custGeom>
              <a:avLst/>
              <a:gdLst/>
              <a:ahLst/>
              <a:cxnLst/>
              <a:rect l="l" t="t" r="r" b="b"/>
              <a:pathLst>
                <a:path w="3803" h="4437" extrusionOk="0">
                  <a:moveTo>
                    <a:pt x="0" y="0"/>
                  </a:moveTo>
                  <a:cubicBezTo>
                    <a:pt x="306" y="1049"/>
                    <a:pt x="743" y="2054"/>
                    <a:pt x="1311" y="2972"/>
                  </a:cubicBezTo>
                  <a:cubicBezTo>
                    <a:pt x="2076" y="3562"/>
                    <a:pt x="2928" y="4065"/>
                    <a:pt x="3802" y="4436"/>
                  </a:cubicBezTo>
                  <a:cubicBezTo>
                    <a:pt x="2688" y="3234"/>
                    <a:pt x="1814" y="1814"/>
                    <a:pt x="1267" y="263"/>
                  </a:cubicBezTo>
                  <a:cubicBezTo>
                    <a:pt x="830" y="219"/>
                    <a:pt x="415" y="132"/>
                    <a:pt x="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6862075" y="1412407"/>
              <a:ext cx="337722" cy="353178"/>
            </a:xfrm>
            <a:custGeom>
              <a:avLst/>
              <a:gdLst/>
              <a:ahLst/>
              <a:cxnLst/>
              <a:rect l="l" t="t" r="r" b="b"/>
              <a:pathLst>
                <a:path w="5747" h="6010" extrusionOk="0">
                  <a:moveTo>
                    <a:pt x="830" y="0"/>
                  </a:moveTo>
                  <a:cubicBezTo>
                    <a:pt x="524" y="263"/>
                    <a:pt x="240" y="547"/>
                    <a:pt x="0" y="831"/>
                  </a:cubicBezTo>
                  <a:cubicBezTo>
                    <a:pt x="1835" y="4589"/>
                    <a:pt x="4326" y="5682"/>
                    <a:pt x="5572" y="6009"/>
                  </a:cubicBezTo>
                  <a:cubicBezTo>
                    <a:pt x="5659" y="5638"/>
                    <a:pt x="5725" y="5267"/>
                    <a:pt x="5747" y="4895"/>
                  </a:cubicBezTo>
                  <a:cubicBezTo>
                    <a:pt x="4654" y="4589"/>
                    <a:pt x="2469" y="3562"/>
                    <a:pt x="83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6538454" y="1787330"/>
              <a:ext cx="51419" cy="46307"/>
            </a:xfrm>
            <a:custGeom>
              <a:avLst/>
              <a:gdLst/>
              <a:ahLst/>
              <a:cxnLst/>
              <a:rect l="l" t="t" r="r" b="b"/>
              <a:pathLst>
                <a:path w="875" h="788" extrusionOk="0">
                  <a:moveTo>
                    <a:pt x="875" y="1"/>
                  </a:moveTo>
                  <a:cubicBezTo>
                    <a:pt x="612" y="263"/>
                    <a:pt x="307" y="547"/>
                    <a:pt x="1" y="788"/>
                  </a:cubicBezTo>
                  <a:lnTo>
                    <a:pt x="1" y="788"/>
                  </a:lnTo>
                  <a:cubicBezTo>
                    <a:pt x="307" y="525"/>
                    <a:pt x="591" y="263"/>
                    <a:pt x="875" y="1"/>
                  </a:cubicBezTo>
                  <a:lnTo>
                    <a:pt x="875" y="1"/>
                  </a:lnTo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6538454" y="1787330"/>
              <a:ext cx="358290" cy="380151"/>
            </a:xfrm>
            <a:custGeom>
              <a:avLst/>
              <a:gdLst/>
              <a:ahLst/>
              <a:cxnLst/>
              <a:rect l="l" t="t" r="r" b="b"/>
              <a:pathLst>
                <a:path w="6097" h="6469" extrusionOk="0">
                  <a:moveTo>
                    <a:pt x="875" y="1"/>
                  </a:moveTo>
                  <a:cubicBezTo>
                    <a:pt x="612" y="263"/>
                    <a:pt x="307" y="547"/>
                    <a:pt x="1" y="788"/>
                  </a:cubicBezTo>
                  <a:cubicBezTo>
                    <a:pt x="1377" y="4022"/>
                    <a:pt x="3453" y="5660"/>
                    <a:pt x="4939" y="6469"/>
                  </a:cubicBezTo>
                  <a:lnTo>
                    <a:pt x="5157" y="6360"/>
                  </a:lnTo>
                  <a:cubicBezTo>
                    <a:pt x="5485" y="6163"/>
                    <a:pt x="5791" y="5988"/>
                    <a:pt x="6097" y="5791"/>
                  </a:cubicBezTo>
                  <a:cubicBezTo>
                    <a:pt x="4764" y="5223"/>
                    <a:pt x="2317" y="3694"/>
                    <a:pt x="875" y="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7147088" y="1390605"/>
              <a:ext cx="14221" cy="79627"/>
            </a:xfrm>
            <a:custGeom>
              <a:avLst/>
              <a:gdLst/>
              <a:ahLst/>
              <a:cxnLst/>
              <a:rect l="l" t="t" r="r" b="b"/>
              <a:pathLst>
                <a:path w="242" h="1355" extrusionOk="0">
                  <a:moveTo>
                    <a:pt x="110" y="0"/>
                  </a:moveTo>
                  <a:cubicBezTo>
                    <a:pt x="66" y="131"/>
                    <a:pt x="23" y="284"/>
                    <a:pt x="23" y="415"/>
                  </a:cubicBezTo>
                  <a:cubicBezTo>
                    <a:pt x="45" y="634"/>
                    <a:pt x="66" y="830"/>
                    <a:pt x="132" y="1027"/>
                  </a:cubicBezTo>
                  <a:cubicBezTo>
                    <a:pt x="1" y="699"/>
                    <a:pt x="1" y="328"/>
                    <a:pt x="110" y="0"/>
                  </a:cubicBezTo>
                  <a:lnTo>
                    <a:pt x="110" y="0"/>
                  </a:lnTo>
                  <a:moveTo>
                    <a:pt x="132" y="1027"/>
                  </a:moveTo>
                  <a:lnTo>
                    <a:pt x="132" y="1027"/>
                  </a:lnTo>
                  <a:close/>
                  <a:moveTo>
                    <a:pt x="132" y="1027"/>
                  </a:moveTo>
                  <a:lnTo>
                    <a:pt x="132" y="1027"/>
                  </a:lnTo>
                  <a:close/>
                  <a:moveTo>
                    <a:pt x="132" y="1027"/>
                  </a:moveTo>
                  <a:lnTo>
                    <a:pt x="132" y="1027"/>
                  </a:lnTo>
                  <a:close/>
                  <a:moveTo>
                    <a:pt x="132" y="1027"/>
                  </a:moveTo>
                  <a:lnTo>
                    <a:pt x="132" y="1027"/>
                  </a:lnTo>
                  <a:close/>
                  <a:moveTo>
                    <a:pt x="132" y="1027"/>
                  </a:moveTo>
                  <a:lnTo>
                    <a:pt x="132" y="1027"/>
                  </a:lnTo>
                  <a:close/>
                  <a:moveTo>
                    <a:pt x="132" y="1027"/>
                  </a:moveTo>
                  <a:lnTo>
                    <a:pt x="132" y="1027"/>
                  </a:lnTo>
                  <a:cubicBezTo>
                    <a:pt x="176" y="1114"/>
                    <a:pt x="219" y="1224"/>
                    <a:pt x="241" y="1355"/>
                  </a:cubicBezTo>
                  <a:lnTo>
                    <a:pt x="241" y="1355"/>
                  </a:lnTo>
                  <a:cubicBezTo>
                    <a:pt x="219" y="1224"/>
                    <a:pt x="176" y="1114"/>
                    <a:pt x="132" y="10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7023856" y="1312271"/>
              <a:ext cx="138744" cy="159253"/>
            </a:xfrm>
            <a:custGeom>
              <a:avLst/>
              <a:gdLst/>
              <a:ahLst/>
              <a:cxnLst/>
              <a:rect l="l" t="t" r="r" b="b"/>
              <a:pathLst>
                <a:path w="2361" h="2710" extrusionOk="0">
                  <a:moveTo>
                    <a:pt x="1027" y="0"/>
                  </a:moveTo>
                  <a:cubicBezTo>
                    <a:pt x="678" y="131"/>
                    <a:pt x="328" y="284"/>
                    <a:pt x="0" y="437"/>
                  </a:cubicBezTo>
                  <a:cubicBezTo>
                    <a:pt x="525" y="1420"/>
                    <a:pt x="1355" y="2207"/>
                    <a:pt x="2360" y="2710"/>
                  </a:cubicBezTo>
                  <a:cubicBezTo>
                    <a:pt x="2316" y="2600"/>
                    <a:pt x="2273" y="2491"/>
                    <a:pt x="2251" y="2404"/>
                  </a:cubicBezTo>
                  <a:lnTo>
                    <a:pt x="2251" y="2404"/>
                  </a:lnTo>
                  <a:lnTo>
                    <a:pt x="2251" y="2404"/>
                  </a:lnTo>
                  <a:lnTo>
                    <a:pt x="2251" y="2404"/>
                  </a:lnTo>
                  <a:lnTo>
                    <a:pt x="2251" y="2404"/>
                  </a:lnTo>
                  <a:lnTo>
                    <a:pt x="2251" y="2404"/>
                  </a:lnTo>
                  <a:lnTo>
                    <a:pt x="2251" y="2404"/>
                  </a:lnTo>
                  <a:lnTo>
                    <a:pt x="2251" y="2404"/>
                  </a:lnTo>
                  <a:lnTo>
                    <a:pt x="2251" y="2404"/>
                  </a:lnTo>
                  <a:lnTo>
                    <a:pt x="2251" y="2404"/>
                  </a:lnTo>
                  <a:lnTo>
                    <a:pt x="2251" y="2404"/>
                  </a:lnTo>
                  <a:cubicBezTo>
                    <a:pt x="2185" y="2207"/>
                    <a:pt x="2142" y="1989"/>
                    <a:pt x="2142" y="1792"/>
                  </a:cubicBezTo>
                  <a:cubicBezTo>
                    <a:pt x="2142" y="1639"/>
                    <a:pt x="2163" y="1508"/>
                    <a:pt x="2229" y="1377"/>
                  </a:cubicBezTo>
                  <a:cubicBezTo>
                    <a:pt x="1748" y="1005"/>
                    <a:pt x="1333" y="568"/>
                    <a:pt x="1049" y="4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6340708" y="1922197"/>
              <a:ext cx="61703" cy="24446"/>
            </a:xfrm>
            <a:custGeom>
              <a:avLst/>
              <a:gdLst/>
              <a:ahLst/>
              <a:cxnLst/>
              <a:rect l="l" t="t" r="r" b="b"/>
              <a:pathLst>
                <a:path w="1050" h="416" extrusionOk="0">
                  <a:moveTo>
                    <a:pt x="1049" y="0"/>
                  </a:moveTo>
                  <a:cubicBezTo>
                    <a:pt x="700" y="153"/>
                    <a:pt x="350" y="306"/>
                    <a:pt x="1" y="415"/>
                  </a:cubicBezTo>
                  <a:lnTo>
                    <a:pt x="1" y="415"/>
                  </a:lnTo>
                  <a:cubicBezTo>
                    <a:pt x="350" y="306"/>
                    <a:pt x="700" y="153"/>
                    <a:pt x="1049" y="0"/>
                  </a:cubicBezTo>
                  <a:lnTo>
                    <a:pt x="1049" y="0"/>
                  </a:lnTo>
                  <a:close/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6340708" y="1922197"/>
              <a:ext cx="306930" cy="326205"/>
            </a:xfrm>
            <a:custGeom>
              <a:avLst/>
              <a:gdLst/>
              <a:ahLst/>
              <a:cxnLst/>
              <a:rect l="l" t="t" r="r" b="b"/>
              <a:pathLst>
                <a:path w="5223" h="5551" extrusionOk="0">
                  <a:moveTo>
                    <a:pt x="1049" y="0"/>
                  </a:moveTo>
                  <a:cubicBezTo>
                    <a:pt x="700" y="153"/>
                    <a:pt x="350" y="306"/>
                    <a:pt x="1" y="415"/>
                  </a:cubicBezTo>
                  <a:cubicBezTo>
                    <a:pt x="678" y="2426"/>
                    <a:pt x="1923" y="4218"/>
                    <a:pt x="3584" y="5550"/>
                  </a:cubicBezTo>
                  <a:cubicBezTo>
                    <a:pt x="4152" y="5529"/>
                    <a:pt x="4698" y="5463"/>
                    <a:pt x="5223" y="5354"/>
                  </a:cubicBezTo>
                  <a:cubicBezTo>
                    <a:pt x="3278" y="4086"/>
                    <a:pt x="1792" y="2207"/>
                    <a:pt x="10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6696415" y="1617851"/>
              <a:ext cx="46248" cy="55298"/>
            </a:xfrm>
            <a:custGeom>
              <a:avLst/>
              <a:gdLst/>
              <a:ahLst/>
              <a:cxnLst/>
              <a:rect l="l" t="t" r="r" b="b"/>
              <a:pathLst>
                <a:path w="787" h="941" extrusionOk="0">
                  <a:moveTo>
                    <a:pt x="787" y="1"/>
                  </a:moveTo>
                  <a:cubicBezTo>
                    <a:pt x="525" y="307"/>
                    <a:pt x="262" y="634"/>
                    <a:pt x="0" y="940"/>
                  </a:cubicBezTo>
                  <a:lnTo>
                    <a:pt x="0" y="940"/>
                  </a:lnTo>
                  <a:cubicBezTo>
                    <a:pt x="262" y="634"/>
                    <a:pt x="525" y="307"/>
                    <a:pt x="787" y="1"/>
                  </a:cubicBezTo>
                  <a:close/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6696415" y="1617851"/>
              <a:ext cx="390376" cy="400719"/>
            </a:xfrm>
            <a:custGeom>
              <a:avLst/>
              <a:gdLst/>
              <a:ahLst/>
              <a:cxnLst/>
              <a:rect l="l" t="t" r="r" b="b"/>
              <a:pathLst>
                <a:path w="6643" h="6819" extrusionOk="0">
                  <a:moveTo>
                    <a:pt x="787" y="1"/>
                  </a:moveTo>
                  <a:cubicBezTo>
                    <a:pt x="525" y="307"/>
                    <a:pt x="262" y="634"/>
                    <a:pt x="0" y="940"/>
                  </a:cubicBezTo>
                  <a:cubicBezTo>
                    <a:pt x="1858" y="4699"/>
                    <a:pt x="4349" y="6206"/>
                    <a:pt x="5813" y="6818"/>
                  </a:cubicBezTo>
                  <a:cubicBezTo>
                    <a:pt x="6097" y="6534"/>
                    <a:pt x="6381" y="6250"/>
                    <a:pt x="6643" y="5944"/>
                  </a:cubicBezTo>
                  <a:cubicBezTo>
                    <a:pt x="5966" y="5704"/>
                    <a:pt x="5310" y="5376"/>
                    <a:pt x="4720" y="4961"/>
                  </a:cubicBezTo>
                  <a:cubicBezTo>
                    <a:pt x="3562" y="4174"/>
                    <a:pt x="1989" y="2666"/>
                    <a:pt x="765" y="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6208427" y="1463768"/>
              <a:ext cx="1112069" cy="844982"/>
            </a:xfrm>
            <a:custGeom>
              <a:avLst/>
              <a:gdLst/>
              <a:ahLst/>
              <a:cxnLst/>
              <a:rect l="l" t="t" r="r" b="b"/>
              <a:pathLst>
                <a:path w="18924" h="14379" extrusionOk="0">
                  <a:moveTo>
                    <a:pt x="16171" y="1"/>
                  </a:moveTo>
                  <a:cubicBezTo>
                    <a:pt x="16433" y="9287"/>
                    <a:pt x="5682" y="11188"/>
                    <a:pt x="1" y="11538"/>
                  </a:cubicBezTo>
                  <a:cubicBezTo>
                    <a:pt x="2645" y="13373"/>
                    <a:pt x="6338" y="14378"/>
                    <a:pt x="10773" y="11866"/>
                  </a:cubicBezTo>
                  <a:cubicBezTo>
                    <a:pt x="18924" y="7255"/>
                    <a:pt x="16782" y="1727"/>
                    <a:pt x="16171" y="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6769578" y="1471466"/>
              <a:ext cx="262033" cy="353178"/>
            </a:xfrm>
            <a:custGeom>
              <a:avLst/>
              <a:gdLst/>
              <a:ahLst/>
              <a:cxnLst/>
              <a:rect l="l" t="t" r="r" b="b"/>
              <a:pathLst>
                <a:path w="4459" h="6010" extrusionOk="0">
                  <a:moveTo>
                    <a:pt x="1355" y="88"/>
                  </a:moveTo>
                  <a:cubicBezTo>
                    <a:pt x="940" y="612"/>
                    <a:pt x="503" y="1246"/>
                    <a:pt x="1" y="1880"/>
                  </a:cubicBezTo>
                  <a:cubicBezTo>
                    <a:pt x="23" y="2186"/>
                    <a:pt x="132" y="2470"/>
                    <a:pt x="307" y="2732"/>
                  </a:cubicBezTo>
                  <a:cubicBezTo>
                    <a:pt x="656" y="3191"/>
                    <a:pt x="3191" y="6010"/>
                    <a:pt x="3191" y="6010"/>
                  </a:cubicBezTo>
                  <a:cubicBezTo>
                    <a:pt x="3191" y="6010"/>
                    <a:pt x="4458" y="3388"/>
                    <a:pt x="1443" y="1"/>
                  </a:cubicBezTo>
                  <a:lnTo>
                    <a:pt x="1355" y="8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6286762" y="1906800"/>
              <a:ext cx="165717" cy="317213"/>
            </a:xfrm>
            <a:custGeom>
              <a:avLst/>
              <a:gdLst/>
              <a:ahLst/>
              <a:cxnLst/>
              <a:rect l="l" t="t" r="r" b="b"/>
              <a:pathLst>
                <a:path w="2820" h="5398" extrusionOk="0">
                  <a:moveTo>
                    <a:pt x="613" y="3824"/>
                  </a:moveTo>
                  <a:lnTo>
                    <a:pt x="613" y="5069"/>
                  </a:lnTo>
                  <a:cubicBezTo>
                    <a:pt x="897" y="5201"/>
                    <a:pt x="1181" y="5288"/>
                    <a:pt x="1465" y="5397"/>
                  </a:cubicBezTo>
                  <a:cubicBezTo>
                    <a:pt x="2099" y="4567"/>
                    <a:pt x="2820" y="2972"/>
                    <a:pt x="2492" y="0"/>
                  </a:cubicBezTo>
                  <a:cubicBezTo>
                    <a:pt x="1727" y="437"/>
                    <a:pt x="875" y="743"/>
                    <a:pt x="1" y="896"/>
                  </a:cubicBezTo>
                  <a:cubicBezTo>
                    <a:pt x="132" y="1486"/>
                    <a:pt x="613" y="3824"/>
                    <a:pt x="613" y="38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6080025" y="1861845"/>
              <a:ext cx="369867" cy="464890"/>
            </a:xfrm>
            <a:custGeom>
              <a:avLst/>
              <a:gdLst/>
              <a:ahLst/>
              <a:cxnLst/>
              <a:rect l="l" t="t" r="r" b="b"/>
              <a:pathLst>
                <a:path w="6294" h="7911" extrusionOk="0">
                  <a:moveTo>
                    <a:pt x="5354" y="0"/>
                  </a:moveTo>
                  <a:cubicBezTo>
                    <a:pt x="5354" y="0"/>
                    <a:pt x="6294" y="7910"/>
                    <a:pt x="3213" y="7779"/>
                  </a:cubicBezTo>
                  <a:cubicBezTo>
                    <a:pt x="154" y="7648"/>
                    <a:pt x="1" y="5682"/>
                    <a:pt x="656" y="4458"/>
                  </a:cubicBezTo>
                  <a:cubicBezTo>
                    <a:pt x="1312" y="3234"/>
                    <a:pt x="2732" y="2098"/>
                    <a:pt x="2645" y="721"/>
                  </a:cubicBezTo>
                  <a:close/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6101886" y="2013342"/>
              <a:ext cx="300524" cy="310808"/>
            </a:xfrm>
            <a:custGeom>
              <a:avLst/>
              <a:gdLst/>
              <a:ahLst/>
              <a:cxnLst/>
              <a:rect l="l" t="t" r="r" b="b"/>
              <a:pathLst>
                <a:path w="5114" h="5289" extrusionOk="0">
                  <a:moveTo>
                    <a:pt x="5113" y="1"/>
                  </a:moveTo>
                  <a:cubicBezTo>
                    <a:pt x="4130" y="3825"/>
                    <a:pt x="1464" y="3781"/>
                    <a:pt x="0" y="3431"/>
                  </a:cubicBezTo>
                  <a:cubicBezTo>
                    <a:pt x="153" y="4327"/>
                    <a:pt x="918" y="5136"/>
                    <a:pt x="2841" y="5201"/>
                  </a:cubicBezTo>
                  <a:cubicBezTo>
                    <a:pt x="4764" y="5289"/>
                    <a:pt x="5113" y="2317"/>
                    <a:pt x="5113" y="23"/>
                  </a:cubicBezTo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6112169" y="1214661"/>
              <a:ext cx="608688" cy="354470"/>
            </a:xfrm>
            <a:custGeom>
              <a:avLst/>
              <a:gdLst/>
              <a:ahLst/>
              <a:cxnLst/>
              <a:rect l="l" t="t" r="r" b="b"/>
              <a:pathLst>
                <a:path w="10358" h="6032" extrusionOk="0">
                  <a:moveTo>
                    <a:pt x="9899" y="5310"/>
                  </a:moveTo>
                  <a:lnTo>
                    <a:pt x="10357" y="4873"/>
                  </a:lnTo>
                  <a:cubicBezTo>
                    <a:pt x="10357" y="4873"/>
                    <a:pt x="4261" y="3278"/>
                    <a:pt x="2950" y="0"/>
                  </a:cubicBezTo>
                  <a:cubicBezTo>
                    <a:pt x="3016" y="1967"/>
                    <a:pt x="1836" y="3759"/>
                    <a:pt x="0" y="4458"/>
                  </a:cubicBezTo>
                  <a:cubicBezTo>
                    <a:pt x="0" y="4458"/>
                    <a:pt x="2600" y="3344"/>
                    <a:pt x="3890" y="5201"/>
                  </a:cubicBezTo>
                  <a:cubicBezTo>
                    <a:pt x="3890" y="5201"/>
                    <a:pt x="6075" y="4261"/>
                    <a:pt x="7145" y="6031"/>
                  </a:cubicBezTo>
                  <a:cubicBezTo>
                    <a:pt x="7145" y="6031"/>
                    <a:pt x="8347" y="4502"/>
                    <a:pt x="9899" y="5288"/>
                  </a:cubicBezTo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6112169" y="1412407"/>
              <a:ext cx="608688" cy="156726"/>
            </a:xfrm>
            <a:custGeom>
              <a:avLst/>
              <a:gdLst/>
              <a:ahLst/>
              <a:cxnLst/>
              <a:rect l="l" t="t" r="r" b="b"/>
              <a:pathLst>
                <a:path w="10358" h="2667" extrusionOk="0">
                  <a:moveTo>
                    <a:pt x="7145" y="2666"/>
                  </a:moveTo>
                  <a:cubicBezTo>
                    <a:pt x="7145" y="2666"/>
                    <a:pt x="8347" y="1159"/>
                    <a:pt x="9899" y="1945"/>
                  </a:cubicBezTo>
                  <a:lnTo>
                    <a:pt x="10357" y="1508"/>
                  </a:lnTo>
                  <a:cubicBezTo>
                    <a:pt x="9549" y="1290"/>
                    <a:pt x="8762" y="1006"/>
                    <a:pt x="7998" y="678"/>
                  </a:cubicBezTo>
                  <a:cubicBezTo>
                    <a:pt x="6490" y="1836"/>
                    <a:pt x="2863" y="590"/>
                    <a:pt x="1595" y="88"/>
                  </a:cubicBezTo>
                  <a:cubicBezTo>
                    <a:pt x="1136" y="525"/>
                    <a:pt x="590" y="875"/>
                    <a:pt x="0" y="1115"/>
                  </a:cubicBezTo>
                  <a:cubicBezTo>
                    <a:pt x="0" y="1115"/>
                    <a:pt x="2600" y="0"/>
                    <a:pt x="3890" y="1858"/>
                  </a:cubicBezTo>
                  <a:cubicBezTo>
                    <a:pt x="3890" y="1858"/>
                    <a:pt x="6075" y="918"/>
                    <a:pt x="7145" y="2666"/>
                  </a:cubicBezTo>
                  <a:close/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5902847" y="1459889"/>
              <a:ext cx="256862" cy="391727"/>
            </a:xfrm>
            <a:custGeom>
              <a:avLst/>
              <a:gdLst/>
              <a:ahLst/>
              <a:cxnLst/>
              <a:rect l="l" t="t" r="r" b="b"/>
              <a:pathLst>
                <a:path w="4371" h="6666" extrusionOk="0">
                  <a:moveTo>
                    <a:pt x="4371" y="5726"/>
                  </a:moveTo>
                  <a:cubicBezTo>
                    <a:pt x="2754" y="5660"/>
                    <a:pt x="2229" y="3869"/>
                    <a:pt x="2207" y="2907"/>
                  </a:cubicBezTo>
                  <a:cubicBezTo>
                    <a:pt x="2186" y="1683"/>
                    <a:pt x="2710" y="1"/>
                    <a:pt x="2710" y="1"/>
                  </a:cubicBezTo>
                  <a:lnTo>
                    <a:pt x="2470" y="23"/>
                  </a:lnTo>
                  <a:lnTo>
                    <a:pt x="2426" y="241"/>
                  </a:lnTo>
                  <a:cubicBezTo>
                    <a:pt x="2426" y="241"/>
                    <a:pt x="0" y="6665"/>
                    <a:pt x="4371" y="5726"/>
                  </a:cubicBezTo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5951622" y="1278833"/>
              <a:ext cx="201681" cy="213258"/>
            </a:xfrm>
            <a:custGeom>
              <a:avLst/>
              <a:gdLst/>
              <a:ahLst/>
              <a:cxnLst/>
              <a:rect l="l" t="t" r="r" b="b"/>
              <a:pathLst>
                <a:path w="3432" h="3629" extrusionOk="0">
                  <a:moveTo>
                    <a:pt x="1814" y="3563"/>
                  </a:moveTo>
                  <a:cubicBezTo>
                    <a:pt x="1814" y="3563"/>
                    <a:pt x="285" y="3628"/>
                    <a:pt x="154" y="2820"/>
                  </a:cubicBezTo>
                  <a:cubicBezTo>
                    <a:pt x="1" y="2011"/>
                    <a:pt x="1181" y="766"/>
                    <a:pt x="2579" y="1"/>
                  </a:cubicBezTo>
                  <a:cubicBezTo>
                    <a:pt x="2579" y="1"/>
                    <a:pt x="2230" y="875"/>
                    <a:pt x="2492" y="1509"/>
                  </a:cubicBezTo>
                  <a:cubicBezTo>
                    <a:pt x="2754" y="2164"/>
                    <a:pt x="3431" y="3082"/>
                    <a:pt x="1814" y="354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5973483" y="1364924"/>
              <a:ext cx="181114" cy="124582"/>
            </a:xfrm>
            <a:custGeom>
              <a:avLst/>
              <a:gdLst/>
              <a:ahLst/>
              <a:cxnLst/>
              <a:rect l="l" t="t" r="r" b="b"/>
              <a:pathLst>
                <a:path w="3082" h="2120" extrusionOk="0">
                  <a:moveTo>
                    <a:pt x="1442" y="2098"/>
                  </a:moveTo>
                  <a:cubicBezTo>
                    <a:pt x="3081" y="1617"/>
                    <a:pt x="2382" y="699"/>
                    <a:pt x="2120" y="44"/>
                  </a:cubicBezTo>
                  <a:cubicBezTo>
                    <a:pt x="2120" y="22"/>
                    <a:pt x="2120" y="22"/>
                    <a:pt x="2098" y="0"/>
                  </a:cubicBezTo>
                  <a:cubicBezTo>
                    <a:pt x="1836" y="961"/>
                    <a:pt x="1005" y="1661"/>
                    <a:pt x="0" y="1748"/>
                  </a:cubicBezTo>
                  <a:cubicBezTo>
                    <a:pt x="459" y="2120"/>
                    <a:pt x="1442" y="2076"/>
                    <a:pt x="1442" y="207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6806836" y="1861845"/>
              <a:ext cx="177235" cy="96375"/>
            </a:xfrm>
            <a:custGeom>
              <a:avLst/>
              <a:gdLst/>
              <a:ahLst/>
              <a:cxnLst/>
              <a:rect l="l" t="t" r="r" b="b"/>
              <a:pathLst>
                <a:path w="3016" h="1640" extrusionOk="0">
                  <a:moveTo>
                    <a:pt x="2754" y="0"/>
                  </a:moveTo>
                  <a:lnTo>
                    <a:pt x="2754" y="0"/>
                  </a:lnTo>
                  <a:cubicBezTo>
                    <a:pt x="2754" y="0"/>
                    <a:pt x="3016" y="525"/>
                    <a:pt x="2819" y="590"/>
                  </a:cubicBezTo>
                  <a:cubicBezTo>
                    <a:pt x="2623" y="656"/>
                    <a:pt x="2360" y="437"/>
                    <a:pt x="2186" y="459"/>
                  </a:cubicBezTo>
                  <a:cubicBezTo>
                    <a:pt x="1989" y="503"/>
                    <a:pt x="2295" y="984"/>
                    <a:pt x="2120" y="1115"/>
                  </a:cubicBezTo>
                  <a:cubicBezTo>
                    <a:pt x="1967" y="1246"/>
                    <a:pt x="1290" y="940"/>
                    <a:pt x="1137" y="787"/>
                  </a:cubicBezTo>
                  <a:cubicBezTo>
                    <a:pt x="1006" y="634"/>
                    <a:pt x="853" y="1027"/>
                    <a:pt x="1071" y="1289"/>
                  </a:cubicBezTo>
                  <a:cubicBezTo>
                    <a:pt x="1311" y="1574"/>
                    <a:pt x="612" y="1639"/>
                    <a:pt x="22" y="852"/>
                  </a:cubicBezTo>
                  <a:lnTo>
                    <a:pt x="0" y="831"/>
                  </a:lnTo>
                  <a:cubicBezTo>
                    <a:pt x="1574" y="612"/>
                    <a:pt x="2360" y="284"/>
                    <a:pt x="2732" y="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6719510" y="1490741"/>
              <a:ext cx="362169" cy="475174"/>
            </a:xfrm>
            <a:custGeom>
              <a:avLst/>
              <a:gdLst/>
              <a:ahLst/>
              <a:cxnLst/>
              <a:rect l="l" t="t" r="r" b="b"/>
              <a:pathLst>
                <a:path w="6163" h="8086" extrusionOk="0">
                  <a:moveTo>
                    <a:pt x="1596" y="0"/>
                  </a:moveTo>
                  <a:cubicBezTo>
                    <a:pt x="1596" y="0"/>
                    <a:pt x="6162" y="5223"/>
                    <a:pt x="3890" y="6643"/>
                  </a:cubicBezTo>
                  <a:cubicBezTo>
                    <a:pt x="1639" y="8085"/>
                    <a:pt x="547" y="6730"/>
                    <a:pt x="416" y="5529"/>
                  </a:cubicBezTo>
                  <a:cubicBezTo>
                    <a:pt x="285" y="4327"/>
                    <a:pt x="743" y="2797"/>
                    <a:pt x="1" y="1858"/>
                  </a:cubicBezTo>
                  <a:close/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6768286" y="1565197"/>
              <a:ext cx="271024" cy="373745"/>
            </a:xfrm>
            <a:custGeom>
              <a:avLst/>
              <a:gdLst/>
              <a:ahLst/>
              <a:cxnLst/>
              <a:rect l="l" t="t" r="r" b="b"/>
              <a:pathLst>
                <a:path w="4612" h="6360" extrusionOk="0">
                  <a:moveTo>
                    <a:pt x="1" y="5354"/>
                  </a:moveTo>
                  <a:cubicBezTo>
                    <a:pt x="525" y="6032"/>
                    <a:pt x="1530" y="6359"/>
                    <a:pt x="3060" y="5376"/>
                  </a:cubicBezTo>
                  <a:cubicBezTo>
                    <a:pt x="4611" y="4415"/>
                    <a:pt x="2951" y="1640"/>
                    <a:pt x="1771" y="1"/>
                  </a:cubicBezTo>
                  <a:cubicBezTo>
                    <a:pt x="2470" y="3628"/>
                    <a:pt x="656" y="5005"/>
                    <a:pt x="1" y="5354"/>
                  </a:cubicBezTo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6689951" y="844850"/>
              <a:ext cx="149028" cy="111771"/>
            </a:xfrm>
            <a:custGeom>
              <a:avLst/>
              <a:gdLst/>
              <a:ahLst/>
              <a:cxnLst/>
              <a:rect l="l" t="t" r="r" b="b"/>
              <a:pathLst>
                <a:path w="2536" h="1902" extrusionOk="0">
                  <a:moveTo>
                    <a:pt x="2448" y="263"/>
                  </a:moveTo>
                  <a:cubicBezTo>
                    <a:pt x="2448" y="263"/>
                    <a:pt x="2536" y="1399"/>
                    <a:pt x="1815" y="1901"/>
                  </a:cubicBezTo>
                  <a:cubicBezTo>
                    <a:pt x="1815" y="1901"/>
                    <a:pt x="263" y="1180"/>
                    <a:pt x="1" y="0"/>
                  </a:cubicBezTo>
                  <a:cubicBezTo>
                    <a:pt x="1" y="0"/>
                    <a:pt x="1640" y="765"/>
                    <a:pt x="2448" y="284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6779862" y="860247"/>
              <a:ext cx="59118" cy="96375"/>
            </a:xfrm>
            <a:custGeom>
              <a:avLst/>
              <a:gdLst/>
              <a:ahLst/>
              <a:cxnLst/>
              <a:rect l="l" t="t" r="r" b="b"/>
              <a:pathLst>
                <a:path w="1006" h="1640" extrusionOk="0">
                  <a:moveTo>
                    <a:pt x="88" y="175"/>
                  </a:moveTo>
                  <a:cubicBezTo>
                    <a:pt x="241" y="612"/>
                    <a:pt x="197" y="1071"/>
                    <a:pt x="1" y="1486"/>
                  </a:cubicBezTo>
                  <a:cubicBezTo>
                    <a:pt x="175" y="1574"/>
                    <a:pt x="285" y="1639"/>
                    <a:pt x="285" y="1639"/>
                  </a:cubicBezTo>
                  <a:cubicBezTo>
                    <a:pt x="1006" y="1137"/>
                    <a:pt x="918" y="1"/>
                    <a:pt x="918" y="1"/>
                  </a:cubicBezTo>
                  <a:cubicBezTo>
                    <a:pt x="678" y="154"/>
                    <a:pt x="372" y="197"/>
                    <a:pt x="110" y="17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6669442" y="1313505"/>
              <a:ext cx="15455" cy="65582"/>
            </a:xfrm>
            <a:custGeom>
              <a:avLst/>
              <a:gdLst/>
              <a:ahLst/>
              <a:cxnLst/>
              <a:rect l="l" t="t" r="r" b="b"/>
              <a:pathLst>
                <a:path w="263" h="1116" extrusionOk="0">
                  <a:moveTo>
                    <a:pt x="66" y="1115"/>
                  </a:moveTo>
                  <a:cubicBezTo>
                    <a:pt x="44" y="1072"/>
                    <a:pt x="22" y="1006"/>
                    <a:pt x="22" y="941"/>
                  </a:cubicBezTo>
                  <a:cubicBezTo>
                    <a:pt x="0" y="809"/>
                    <a:pt x="0" y="678"/>
                    <a:pt x="22" y="547"/>
                  </a:cubicBezTo>
                  <a:cubicBezTo>
                    <a:pt x="44" y="416"/>
                    <a:pt x="66" y="285"/>
                    <a:pt x="131" y="154"/>
                  </a:cubicBezTo>
                  <a:cubicBezTo>
                    <a:pt x="153" y="110"/>
                    <a:pt x="175" y="45"/>
                    <a:pt x="219" y="1"/>
                  </a:cubicBezTo>
                  <a:cubicBezTo>
                    <a:pt x="241" y="45"/>
                    <a:pt x="241" y="110"/>
                    <a:pt x="263" y="176"/>
                  </a:cubicBezTo>
                  <a:cubicBezTo>
                    <a:pt x="263" y="307"/>
                    <a:pt x="263" y="438"/>
                    <a:pt x="263" y="569"/>
                  </a:cubicBezTo>
                  <a:cubicBezTo>
                    <a:pt x="241" y="700"/>
                    <a:pt x="197" y="831"/>
                    <a:pt x="153" y="962"/>
                  </a:cubicBezTo>
                  <a:cubicBezTo>
                    <a:pt x="131" y="1006"/>
                    <a:pt x="88" y="1072"/>
                    <a:pt x="66" y="1115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6517886" y="1224945"/>
              <a:ext cx="32203" cy="91203"/>
            </a:xfrm>
            <a:custGeom>
              <a:avLst/>
              <a:gdLst/>
              <a:ahLst/>
              <a:cxnLst/>
              <a:rect l="l" t="t" r="r" b="b"/>
              <a:pathLst>
                <a:path w="548" h="1552" extrusionOk="0">
                  <a:moveTo>
                    <a:pt x="23" y="1552"/>
                  </a:moveTo>
                  <a:cubicBezTo>
                    <a:pt x="1" y="1464"/>
                    <a:pt x="23" y="1377"/>
                    <a:pt x="45" y="1289"/>
                  </a:cubicBezTo>
                  <a:cubicBezTo>
                    <a:pt x="67" y="1093"/>
                    <a:pt x="110" y="918"/>
                    <a:pt x="176" y="743"/>
                  </a:cubicBezTo>
                  <a:cubicBezTo>
                    <a:pt x="241" y="547"/>
                    <a:pt x="307" y="372"/>
                    <a:pt x="416" y="219"/>
                  </a:cubicBezTo>
                  <a:cubicBezTo>
                    <a:pt x="460" y="153"/>
                    <a:pt x="504" y="66"/>
                    <a:pt x="547" y="0"/>
                  </a:cubicBezTo>
                  <a:cubicBezTo>
                    <a:pt x="547" y="88"/>
                    <a:pt x="547" y="175"/>
                    <a:pt x="525" y="284"/>
                  </a:cubicBezTo>
                  <a:cubicBezTo>
                    <a:pt x="504" y="459"/>
                    <a:pt x="460" y="634"/>
                    <a:pt x="394" y="831"/>
                  </a:cubicBezTo>
                  <a:cubicBezTo>
                    <a:pt x="329" y="1005"/>
                    <a:pt x="263" y="1180"/>
                    <a:pt x="154" y="1333"/>
                  </a:cubicBezTo>
                  <a:cubicBezTo>
                    <a:pt x="110" y="1421"/>
                    <a:pt x="67" y="1486"/>
                    <a:pt x="23" y="1552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6526877" y="1458655"/>
              <a:ext cx="15514" cy="77100"/>
            </a:xfrm>
            <a:custGeom>
              <a:avLst/>
              <a:gdLst/>
              <a:ahLst/>
              <a:cxnLst/>
              <a:rect l="l" t="t" r="r" b="b"/>
              <a:pathLst>
                <a:path w="264" h="1312" extrusionOk="0">
                  <a:moveTo>
                    <a:pt x="110" y="1311"/>
                  </a:moveTo>
                  <a:cubicBezTo>
                    <a:pt x="88" y="1246"/>
                    <a:pt x="66" y="1180"/>
                    <a:pt x="45" y="1093"/>
                  </a:cubicBezTo>
                  <a:cubicBezTo>
                    <a:pt x="23" y="962"/>
                    <a:pt x="1" y="809"/>
                    <a:pt x="1" y="656"/>
                  </a:cubicBezTo>
                  <a:cubicBezTo>
                    <a:pt x="1" y="503"/>
                    <a:pt x="23" y="350"/>
                    <a:pt x="66" y="197"/>
                  </a:cubicBezTo>
                  <a:cubicBezTo>
                    <a:pt x="88" y="131"/>
                    <a:pt x="110" y="66"/>
                    <a:pt x="154" y="0"/>
                  </a:cubicBezTo>
                  <a:cubicBezTo>
                    <a:pt x="176" y="66"/>
                    <a:pt x="198" y="131"/>
                    <a:pt x="219" y="197"/>
                  </a:cubicBezTo>
                  <a:cubicBezTo>
                    <a:pt x="241" y="350"/>
                    <a:pt x="263" y="503"/>
                    <a:pt x="263" y="656"/>
                  </a:cubicBezTo>
                  <a:cubicBezTo>
                    <a:pt x="263" y="809"/>
                    <a:pt x="241" y="962"/>
                    <a:pt x="198" y="1115"/>
                  </a:cubicBezTo>
                  <a:cubicBezTo>
                    <a:pt x="176" y="1180"/>
                    <a:pt x="154" y="1246"/>
                    <a:pt x="110" y="1311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6348407" y="1377735"/>
              <a:ext cx="25739" cy="106658"/>
            </a:xfrm>
            <a:custGeom>
              <a:avLst/>
              <a:gdLst/>
              <a:ahLst/>
              <a:cxnLst/>
              <a:rect l="l" t="t" r="r" b="b"/>
              <a:pathLst>
                <a:path w="438" h="1815" extrusionOk="0">
                  <a:moveTo>
                    <a:pt x="23" y="1814"/>
                  </a:moveTo>
                  <a:cubicBezTo>
                    <a:pt x="1" y="1727"/>
                    <a:pt x="1" y="1617"/>
                    <a:pt x="23" y="1530"/>
                  </a:cubicBezTo>
                  <a:cubicBezTo>
                    <a:pt x="23" y="1312"/>
                    <a:pt x="44" y="1093"/>
                    <a:pt x="110" y="875"/>
                  </a:cubicBezTo>
                  <a:cubicBezTo>
                    <a:pt x="154" y="678"/>
                    <a:pt x="197" y="459"/>
                    <a:pt x="285" y="263"/>
                  </a:cubicBezTo>
                  <a:cubicBezTo>
                    <a:pt x="328" y="175"/>
                    <a:pt x="372" y="66"/>
                    <a:pt x="438" y="1"/>
                  </a:cubicBezTo>
                  <a:cubicBezTo>
                    <a:pt x="438" y="88"/>
                    <a:pt x="438" y="197"/>
                    <a:pt x="438" y="285"/>
                  </a:cubicBezTo>
                  <a:cubicBezTo>
                    <a:pt x="416" y="503"/>
                    <a:pt x="394" y="722"/>
                    <a:pt x="350" y="940"/>
                  </a:cubicBezTo>
                  <a:cubicBezTo>
                    <a:pt x="307" y="1137"/>
                    <a:pt x="241" y="1355"/>
                    <a:pt x="154" y="1552"/>
                  </a:cubicBezTo>
                  <a:cubicBezTo>
                    <a:pt x="110" y="1639"/>
                    <a:pt x="66" y="1727"/>
                    <a:pt x="23" y="1814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6987892" y="875643"/>
              <a:ext cx="197803" cy="202974"/>
            </a:xfrm>
            <a:custGeom>
              <a:avLst/>
              <a:gdLst/>
              <a:ahLst/>
              <a:cxnLst/>
              <a:rect l="l" t="t" r="r" b="b"/>
              <a:pathLst>
                <a:path w="3366" h="3454" extrusionOk="0">
                  <a:moveTo>
                    <a:pt x="306" y="2317"/>
                  </a:moveTo>
                  <a:cubicBezTo>
                    <a:pt x="765" y="3453"/>
                    <a:pt x="2404" y="3453"/>
                    <a:pt x="2885" y="2317"/>
                  </a:cubicBezTo>
                  <a:cubicBezTo>
                    <a:pt x="3365" y="1159"/>
                    <a:pt x="2207" y="1"/>
                    <a:pt x="1049" y="482"/>
                  </a:cubicBezTo>
                  <a:cubicBezTo>
                    <a:pt x="328" y="787"/>
                    <a:pt x="0" y="1596"/>
                    <a:pt x="306" y="2317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6994297" y="883342"/>
              <a:ext cx="186226" cy="192690"/>
            </a:xfrm>
            <a:custGeom>
              <a:avLst/>
              <a:gdLst/>
              <a:ahLst/>
              <a:cxnLst/>
              <a:rect l="l" t="t" r="r" b="b"/>
              <a:pathLst>
                <a:path w="3169" h="3279" extrusionOk="0">
                  <a:moveTo>
                    <a:pt x="263" y="2186"/>
                  </a:moveTo>
                  <a:cubicBezTo>
                    <a:pt x="722" y="3279"/>
                    <a:pt x="2273" y="3257"/>
                    <a:pt x="2710" y="2164"/>
                  </a:cubicBezTo>
                  <a:cubicBezTo>
                    <a:pt x="3169" y="1093"/>
                    <a:pt x="2055" y="1"/>
                    <a:pt x="984" y="460"/>
                  </a:cubicBezTo>
                  <a:cubicBezTo>
                    <a:pt x="307" y="744"/>
                    <a:pt x="1" y="1509"/>
                    <a:pt x="263" y="2186"/>
                  </a:cubicBezTo>
                  <a:close/>
                </a:path>
              </a:pathLst>
            </a:custGeom>
            <a:solidFill>
              <a:srgbClr val="ADC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6986599" y="858954"/>
              <a:ext cx="176001" cy="132339"/>
            </a:xfrm>
            <a:custGeom>
              <a:avLst/>
              <a:gdLst/>
              <a:ahLst/>
              <a:cxnLst/>
              <a:rect l="l" t="t" r="r" b="b"/>
              <a:pathLst>
                <a:path w="2995" h="2252" extrusionOk="0">
                  <a:moveTo>
                    <a:pt x="241" y="2251"/>
                  </a:moveTo>
                  <a:cubicBezTo>
                    <a:pt x="1" y="634"/>
                    <a:pt x="2251" y="1"/>
                    <a:pt x="2907" y="1508"/>
                  </a:cubicBezTo>
                  <a:cubicBezTo>
                    <a:pt x="2950" y="1596"/>
                    <a:pt x="2972" y="1705"/>
                    <a:pt x="2994" y="1793"/>
                  </a:cubicBezTo>
                  <a:cubicBezTo>
                    <a:pt x="2055" y="1596"/>
                    <a:pt x="1071" y="1771"/>
                    <a:pt x="241" y="2251"/>
                  </a:cubicBezTo>
                  <a:close/>
                </a:path>
              </a:pathLst>
            </a:custGeom>
            <a:solidFill>
              <a:srgbClr val="ADC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7023856" y="1005339"/>
              <a:ext cx="23153" cy="28325"/>
            </a:xfrm>
            <a:custGeom>
              <a:avLst/>
              <a:gdLst/>
              <a:ahLst/>
              <a:cxnLst/>
              <a:rect l="l" t="t" r="r" b="b"/>
              <a:pathLst>
                <a:path w="394" h="482" extrusionOk="0">
                  <a:moveTo>
                    <a:pt x="44" y="154"/>
                  </a:moveTo>
                  <a:cubicBezTo>
                    <a:pt x="0" y="241"/>
                    <a:pt x="0" y="372"/>
                    <a:pt x="88" y="438"/>
                  </a:cubicBezTo>
                  <a:cubicBezTo>
                    <a:pt x="153" y="481"/>
                    <a:pt x="284" y="438"/>
                    <a:pt x="328" y="329"/>
                  </a:cubicBezTo>
                  <a:cubicBezTo>
                    <a:pt x="394" y="241"/>
                    <a:pt x="394" y="110"/>
                    <a:pt x="306" y="44"/>
                  </a:cubicBezTo>
                  <a:cubicBezTo>
                    <a:pt x="219" y="1"/>
                    <a:pt x="109" y="44"/>
                    <a:pt x="44" y="15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7032848" y="925770"/>
              <a:ext cx="96316" cy="107893"/>
            </a:xfrm>
            <a:custGeom>
              <a:avLst/>
              <a:gdLst/>
              <a:ahLst/>
              <a:cxnLst/>
              <a:rect l="l" t="t" r="r" b="b"/>
              <a:pathLst>
                <a:path w="1639" h="1836" extrusionOk="0">
                  <a:moveTo>
                    <a:pt x="306" y="1136"/>
                  </a:moveTo>
                  <a:cubicBezTo>
                    <a:pt x="590" y="1835"/>
                    <a:pt x="1639" y="1398"/>
                    <a:pt x="1333" y="699"/>
                  </a:cubicBezTo>
                  <a:cubicBezTo>
                    <a:pt x="1049" y="0"/>
                    <a:pt x="0" y="437"/>
                    <a:pt x="306" y="1136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7090614" y="939874"/>
              <a:ext cx="51419" cy="32144"/>
            </a:xfrm>
            <a:custGeom>
              <a:avLst/>
              <a:gdLst/>
              <a:ahLst/>
              <a:cxnLst/>
              <a:rect l="l" t="t" r="r" b="b"/>
              <a:pathLst>
                <a:path w="875" h="547" extrusionOk="0">
                  <a:moveTo>
                    <a:pt x="416" y="547"/>
                  </a:moveTo>
                  <a:cubicBezTo>
                    <a:pt x="634" y="547"/>
                    <a:pt x="831" y="416"/>
                    <a:pt x="853" y="263"/>
                  </a:cubicBezTo>
                  <a:cubicBezTo>
                    <a:pt x="874" y="110"/>
                    <a:pt x="678" y="0"/>
                    <a:pt x="459" y="0"/>
                  </a:cubicBezTo>
                  <a:cubicBezTo>
                    <a:pt x="219" y="0"/>
                    <a:pt x="22" y="110"/>
                    <a:pt x="22" y="263"/>
                  </a:cubicBezTo>
                  <a:cubicBezTo>
                    <a:pt x="0" y="416"/>
                    <a:pt x="175" y="547"/>
                    <a:pt x="416" y="5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6939117" y="893626"/>
              <a:ext cx="281249" cy="141330"/>
            </a:xfrm>
            <a:custGeom>
              <a:avLst/>
              <a:gdLst/>
              <a:ahLst/>
              <a:cxnLst/>
              <a:rect l="l" t="t" r="r" b="b"/>
              <a:pathLst>
                <a:path w="4786" h="2405" extrusionOk="0">
                  <a:moveTo>
                    <a:pt x="4764" y="1268"/>
                  </a:moveTo>
                  <a:cubicBezTo>
                    <a:pt x="3671" y="547"/>
                    <a:pt x="2753" y="350"/>
                    <a:pt x="1923" y="722"/>
                  </a:cubicBezTo>
                  <a:cubicBezTo>
                    <a:pt x="1333" y="962"/>
                    <a:pt x="896" y="1443"/>
                    <a:pt x="699" y="2055"/>
                  </a:cubicBezTo>
                  <a:lnTo>
                    <a:pt x="983" y="2404"/>
                  </a:lnTo>
                  <a:cubicBezTo>
                    <a:pt x="983" y="2404"/>
                    <a:pt x="393" y="2208"/>
                    <a:pt x="175" y="2098"/>
                  </a:cubicBezTo>
                  <a:cubicBezTo>
                    <a:pt x="240" y="2098"/>
                    <a:pt x="306" y="2055"/>
                    <a:pt x="372" y="2011"/>
                  </a:cubicBezTo>
                  <a:lnTo>
                    <a:pt x="0" y="1880"/>
                  </a:lnTo>
                  <a:cubicBezTo>
                    <a:pt x="0" y="1880"/>
                    <a:pt x="219" y="1749"/>
                    <a:pt x="372" y="1661"/>
                  </a:cubicBezTo>
                  <a:cubicBezTo>
                    <a:pt x="284" y="1640"/>
                    <a:pt x="175" y="1596"/>
                    <a:pt x="109" y="1530"/>
                  </a:cubicBezTo>
                  <a:cubicBezTo>
                    <a:pt x="328" y="1421"/>
                    <a:pt x="546" y="1290"/>
                    <a:pt x="721" y="1137"/>
                  </a:cubicBezTo>
                  <a:cubicBezTo>
                    <a:pt x="1136" y="634"/>
                    <a:pt x="1704" y="285"/>
                    <a:pt x="2338" y="176"/>
                  </a:cubicBezTo>
                  <a:cubicBezTo>
                    <a:pt x="3212" y="1"/>
                    <a:pt x="4021" y="416"/>
                    <a:pt x="4785" y="1268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7007167" y="1043889"/>
              <a:ext cx="84798" cy="27032"/>
            </a:xfrm>
            <a:custGeom>
              <a:avLst/>
              <a:gdLst/>
              <a:ahLst/>
              <a:cxnLst/>
              <a:rect l="l" t="t" r="r" b="b"/>
              <a:pathLst>
                <a:path w="1443" h="460" extrusionOk="0">
                  <a:moveTo>
                    <a:pt x="1442" y="350"/>
                  </a:moveTo>
                  <a:cubicBezTo>
                    <a:pt x="940" y="372"/>
                    <a:pt x="437" y="241"/>
                    <a:pt x="0" y="0"/>
                  </a:cubicBezTo>
                  <a:cubicBezTo>
                    <a:pt x="197" y="197"/>
                    <a:pt x="437" y="350"/>
                    <a:pt x="721" y="437"/>
                  </a:cubicBezTo>
                  <a:cubicBezTo>
                    <a:pt x="962" y="459"/>
                    <a:pt x="1202" y="415"/>
                    <a:pt x="1442" y="35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7019978" y="1063164"/>
              <a:ext cx="32144" cy="11577"/>
            </a:xfrm>
            <a:custGeom>
              <a:avLst/>
              <a:gdLst/>
              <a:ahLst/>
              <a:cxnLst/>
              <a:rect l="l" t="t" r="r" b="b"/>
              <a:pathLst>
                <a:path w="547" h="197" extrusionOk="0">
                  <a:moveTo>
                    <a:pt x="547" y="109"/>
                  </a:moveTo>
                  <a:lnTo>
                    <a:pt x="1" y="197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7010987" y="1056700"/>
              <a:ext cx="30910" cy="9050"/>
            </a:xfrm>
            <a:custGeom>
              <a:avLst/>
              <a:gdLst/>
              <a:ahLst/>
              <a:cxnLst/>
              <a:rect l="l" t="t" r="r" b="b"/>
              <a:pathLst>
                <a:path w="526" h="154" extrusionOk="0">
                  <a:moveTo>
                    <a:pt x="525" y="132"/>
                  </a:moveTo>
                  <a:lnTo>
                    <a:pt x="1" y="154"/>
                  </a:lnTo>
                  <a:lnTo>
                    <a:pt x="307" y="1"/>
                  </a:ln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"/>
            <p:cNvSpPr/>
            <p:nvPr/>
          </p:nvSpPr>
          <p:spPr>
            <a:xfrm>
              <a:off x="7016158" y="878229"/>
              <a:ext cx="102780" cy="25739"/>
            </a:xfrm>
            <a:custGeom>
              <a:avLst/>
              <a:gdLst/>
              <a:ahLst/>
              <a:cxnLst/>
              <a:rect l="l" t="t" r="r" b="b"/>
              <a:pathLst>
                <a:path w="1749" h="438" extrusionOk="0">
                  <a:moveTo>
                    <a:pt x="1748" y="132"/>
                  </a:moveTo>
                  <a:cubicBezTo>
                    <a:pt x="1158" y="88"/>
                    <a:pt x="546" y="197"/>
                    <a:pt x="0" y="438"/>
                  </a:cubicBezTo>
                  <a:cubicBezTo>
                    <a:pt x="525" y="110"/>
                    <a:pt x="1136" y="1"/>
                    <a:pt x="1748" y="132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9" name="Google Shape;299;p1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"/>
          <p:cNvSpPr/>
          <p:nvPr/>
        </p:nvSpPr>
        <p:spPr>
          <a:xfrm>
            <a:off x="483900" y="623550"/>
            <a:ext cx="2007300" cy="2919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"/>
          <p:cNvSpPr txBox="1">
            <a:spLocks noGrp="1"/>
          </p:cNvSpPr>
          <p:nvPr>
            <p:ph type="title" idx="4294967295"/>
          </p:nvPr>
        </p:nvSpPr>
        <p:spPr>
          <a:xfrm>
            <a:off x="641552" y="623550"/>
            <a:ext cx="16920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700"/>
              <a:t>Nhóm 12</a:t>
            </a:r>
            <a:endParaRPr sz="1700"/>
          </a:p>
        </p:txBody>
      </p:sp>
      <p:sp>
        <p:nvSpPr>
          <p:cNvPr id="302" name="Google Shape;302;p1"/>
          <p:cNvSpPr txBox="1">
            <a:spLocks noGrp="1"/>
          </p:cNvSpPr>
          <p:nvPr>
            <p:ph type="ctrTitle"/>
          </p:nvPr>
        </p:nvSpPr>
        <p:spPr>
          <a:xfrm>
            <a:off x="1079975" y="842250"/>
            <a:ext cx="7229100" cy="17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500">
                <a:latin typeface="Lobster"/>
                <a:ea typeface="Lobster"/>
                <a:cs typeface="Lobster"/>
                <a:sym typeface="Lobster"/>
              </a:rPr>
              <a:t>Xây dựng ứng dụng web </a:t>
            </a:r>
            <a:endParaRPr sz="4500"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500">
                <a:solidFill>
                  <a:srgbClr val="E94F2D"/>
                </a:solidFill>
                <a:latin typeface="Lobster"/>
                <a:ea typeface="Lobster"/>
                <a:cs typeface="Lobster"/>
                <a:sym typeface="Lobster"/>
              </a:rPr>
              <a:t>Cửa hàng thú cưng</a:t>
            </a:r>
            <a:endParaRPr sz="4500">
              <a:solidFill>
                <a:srgbClr val="E94F2D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303" name="Google Shape;30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124" y="2635454"/>
            <a:ext cx="619750" cy="63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9702" y="2676934"/>
            <a:ext cx="818925" cy="593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7057" y="2618582"/>
            <a:ext cx="818925" cy="68245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"/>
          <p:cNvSpPr txBox="1"/>
          <p:nvPr/>
        </p:nvSpPr>
        <p:spPr>
          <a:xfrm flipH="1">
            <a:off x="863633" y="2197982"/>
            <a:ext cx="16920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800" b="1" u="sng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Thành viên</a:t>
            </a:r>
            <a:endParaRPr sz="1800" b="1" i="0" u="sng" strike="noStrike" cap="none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307" name="Google Shape;307;p1"/>
          <p:cNvSpPr txBox="1"/>
          <p:nvPr/>
        </p:nvSpPr>
        <p:spPr>
          <a:xfrm flipH="1">
            <a:off x="4784707" y="3467859"/>
            <a:ext cx="1932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2012365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Nguyễn Minh Long</a:t>
            </a:r>
            <a:endParaRPr sz="1800" i="0" u="none" strike="noStrike" cap="none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308" name="Google Shape;308;p1"/>
          <p:cNvSpPr txBox="1"/>
          <p:nvPr/>
        </p:nvSpPr>
        <p:spPr>
          <a:xfrm flipH="1">
            <a:off x="2649099" y="3395826"/>
            <a:ext cx="1932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2015618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Lâm Ngọc Yến</a:t>
            </a:r>
            <a:endParaRPr sz="1800" i="0" u="none" strike="noStrike" cap="none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309" name="Google Shape;309;p1"/>
          <p:cNvSpPr txBox="1"/>
          <p:nvPr/>
        </p:nvSpPr>
        <p:spPr>
          <a:xfrm flipH="1">
            <a:off x="863633" y="3387099"/>
            <a:ext cx="1932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2015597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Đoàn Quang Huy</a:t>
            </a:r>
            <a:endParaRPr sz="1800" i="0" u="none" strike="noStrike" cap="none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3" name="Google Shape;308;p1">
            <a:extLst>
              <a:ext uri="{FF2B5EF4-FFF2-40B4-BE49-F238E27FC236}">
                <a16:creationId xmlns:a16="http://schemas.microsoft.com/office/drawing/2014/main" id="{BBFF3E6F-1F50-D768-01C1-26C3AB93AF5A}"/>
              </a:ext>
            </a:extLst>
          </p:cNvPr>
          <p:cNvSpPr txBox="1"/>
          <p:nvPr/>
        </p:nvSpPr>
        <p:spPr>
          <a:xfrm flipH="1">
            <a:off x="4406383" y="4344094"/>
            <a:ext cx="3045471" cy="482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Giảng Viên: Nguyễn Văn Phúc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402109ec92_3_285"/>
          <p:cNvSpPr txBox="1">
            <a:spLocks noGrp="1"/>
          </p:cNvSpPr>
          <p:nvPr>
            <p:ph type="ctrTitle"/>
          </p:nvPr>
        </p:nvSpPr>
        <p:spPr>
          <a:xfrm>
            <a:off x="1657975" y="2284975"/>
            <a:ext cx="56145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5400">
                <a:latin typeface="Lobster"/>
                <a:ea typeface="Lobster"/>
                <a:cs typeface="Lobster"/>
                <a:sym typeface="Lobster"/>
              </a:rPr>
              <a:t>Phân công công việc</a:t>
            </a:r>
            <a:endParaRPr sz="5400">
              <a:latin typeface="Lobster"/>
              <a:ea typeface="Lobster"/>
              <a:cs typeface="Lobster"/>
              <a:sym typeface="Lobster"/>
            </a:endParaRPr>
          </a:p>
        </p:txBody>
      </p:sp>
      <p:grpSp>
        <p:nvGrpSpPr>
          <p:cNvPr id="639" name="Google Shape;639;g2402109ec92_3_285"/>
          <p:cNvGrpSpPr/>
          <p:nvPr/>
        </p:nvGrpSpPr>
        <p:grpSpPr>
          <a:xfrm>
            <a:off x="6728583" y="2507117"/>
            <a:ext cx="2048137" cy="2355019"/>
            <a:chOff x="3618458" y="603442"/>
            <a:chExt cx="2048137" cy="2355019"/>
          </a:xfrm>
        </p:grpSpPr>
        <p:sp>
          <p:nvSpPr>
            <p:cNvPr id="640" name="Google Shape;640;g2402109ec92_3_285"/>
            <p:cNvSpPr/>
            <p:nvPr/>
          </p:nvSpPr>
          <p:spPr>
            <a:xfrm>
              <a:off x="4627755" y="1845155"/>
              <a:ext cx="495683" cy="457309"/>
            </a:xfrm>
            <a:custGeom>
              <a:avLst/>
              <a:gdLst/>
              <a:ahLst/>
              <a:cxnLst/>
              <a:rect l="l" t="t" r="r" b="b"/>
              <a:pathLst>
                <a:path w="8435" h="7782" extrusionOk="0">
                  <a:moveTo>
                    <a:pt x="875" y="0"/>
                  </a:moveTo>
                  <a:lnTo>
                    <a:pt x="1" y="4654"/>
                  </a:lnTo>
                  <a:cubicBezTo>
                    <a:pt x="1" y="4786"/>
                    <a:pt x="2513" y="6861"/>
                    <a:pt x="4174" y="7473"/>
                  </a:cubicBezTo>
                  <a:cubicBezTo>
                    <a:pt x="4584" y="7626"/>
                    <a:pt x="4910" y="7684"/>
                    <a:pt x="5169" y="7684"/>
                  </a:cubicBezTo>
                  <a:cubicBezTo>
                    <a:pt x="5947" y="7684"/>
                    <a:pt x="6119" y="7167"/>
                    <a:pt x="6119" y="7167"/>
                  </a:cubicBezTo>
                  <a:cubicBezTo>
                    <a:pt x="6119" y="7167"/>
                    <a:pt x="7048" y="7782"/>
                    <a:pt x="7641" y="7782"/>
                  </a:cubicBezTo>
                  <a:cubicBezTo>
                    <a:pt x="7763" y="7782"/>
                    <a:pt x="7872" y="7756"/>
                    <a:pt x="7954" y="7692"/>
                  </a:cubicBezTo>
                  <a:cubicBezTo>
                    <a:pt x="8435" y="7298"/>
                    <a:pt x="1705" y="1399"/>
                    <a:pt x="875" y="0"/>
                  </a:cubicBezTo>
                  <a:close/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g2402109ec92_3_285"/>
            <p:cNvSpPr/>
            <p:nvPr/>
          </p:nvSpPr>
          <p:spPr>
            <a:xfrm>
              <a:off x="4631633" y="2004351"/>
              <a:ext cx="419935" cy="333903"/>
            </a:xfrm>
            <a:custGeom>
              <a:avLst/>
              <a:gdLst/>
              <a:ahLst/>
              <a:cxnLst/>
              <a:rect l="l" t="t" r="r" b="b"/>
              <a:pathLst>
                <a:path w="7146" h="5682" extrusionOk="0">
                  <a:moveTo>
                    <a:pt x="0" y="1"/>
                  </a:moveTo>
                  <a:lnTo>
                    <a:pt x="0" y="23"/>
                  </a:lnTo>
                  <a:cubicBezTo>
                    <a:pt x="22" y="66"/>
                    <a:pt x="44" y="110"/>
                    <a:pt x="66" y="154"/>
                  </a:cubicBezTo>
                  <a:cubicBezTo>
                    <a:pt x="109" y="219"/>
                    <a:pt x="153" y="307"/>
                    <a:pt x="197" y="372"/>
                  </a:cubicBezTo>
                  <a:cubicBezTo>
                    <a:pt x="328" y="569"/>
                    <a:pt x="481" y="744"/>
                    <a:pt x="634" y="897"/>
                  </a:cubicBezTo>
                  <a:cubicBezTo>
                    <a:pt x="743" y="1006"/>
                    <a:pt x="874" y="1093"/>
                    <a:pt x="983" y="1203"/>
                  </a:cubicBezTo>
                  <a:cubicBezTo>
                    <a:pt x="1202" y="1421"/>
                    <a:pt x="1399" y="1640"/>
                    <a:pt x="1639" y="1858"/>
                  </a:cubicBezTo>
                  <a:cubicBezTo>
                    <a:pt x="1879" y="2077"/>
                    <a:pt x="2185" y="2295"/>
                    <a:pt x="2426" y="2492"/>
                  </a:cubicBezTo>
                  <a:cubicBezTo>
                    <a:pt x="2688" y="2710"/>
                    <a:pt x="2906" y="2951"/>
                    <a:pt x="3147" y="3169"/>
                  </a:cubicBezTo>
                  <a:cubicBezTo>
                    <a:pt x="3300" y="3300"/>
                    <a:pt x="3453" y="3431"/>
                    <a:pt x="3605" y="3541"/>
                  </a:cubicBezTo>
                  <a:cubicBezTo>
                    <a:pt x="3780" y="3672"/>
                    <a:pt x="3933" y="3781"/>
                    <a:pt x="4108" y="3890"/>
                  </a:cubicBezTo>
                  <a:cubicBezTo>
                    <a:pt x="4152" y="3912"/>
                    <a:pt x="4174" y="3978"/>
                    <a:pt x="4239" y="4021"/>
                  </a:cubicBezTo>
                  <a:cubicBezTo>
                    <a:pt x="4480" y="4196"/>
                    <a:pt x="4764" y="4327"/>
                    <a:pt x="5026" y="4480"/>
                  </a:cubicBezTo>
                  <a:cubicBezTo>
                    <a:pt x="5135" y="4546"/>
                    <a:pt x="5222" y="4655"/>
                    <a:pt x="5332" y="4721"/>
                  </a:cubicBezTo>
                  <a:cubicBezTo>
                    <a:pt x="5550" y="4852"/>
                    <a:pt x="5791" y="4939"/>
                    <a:pt x="6009" y="5092"/>
                  </a:cubicBezTo>
                  <a:cubicBezTo>
                    <a:pt x="6315" y="5311"/>
                    <a:pt x="6665" y="5485"/>
                    <a:pt x="7014" y="5660"/>
                  </a:cubicBezTo>
                  <a:cubicBezTo>
                    <a:pt x="7036" y="5660"/>
                    <a:pt x="7058" y="5660"/>
                    <a:pt x="7080" y="5682"/>
                  </a:cubicBezTo>
                  <a:lnTo>
                    <a:pt x="7145" y="5682"/>
                  </a:lnTo>
                  <a:cubicBezTo>
                    <a:pt x="7145" y="5682"/>
                    <a:pt x="7123" y="5638"/>
                    <a:pt x="7123" y="5638"/>
                  </a:cubicBezTo>
                  <a:cubicBezTo>
                    <a:pt x="7102" y="5595"/>
                    <a:pt x="7058" y="5573"/>
                    <a:pt x="7036" y="5573"/>
                  </a:cubicBezTo>
                  <a:cubicBezTo>
                    <a:pt x="6992" y="5529"/>
                    <a:pt x="6927" y="5507"/>
                    <a:pt x="6883" y="5463"/>
                  </a:cubicBezTo>
                  <a:cubicBezTo>
                    <a:pt x="6534" y="5223"/>
                    <a:pt x="6228" y="4939"/>
                    <a:pt x="5900" y="4699"/>
                  </a:cubicBezTo>
                  <a:cubicBezTo>
                    <a:pt x="5441" y="4393"/>
                    <a:pt x="5004" y="4109"/>
                    <a:pt x="4523" y="3868"/>
                  </a:cubicBezTo>
                  <a:cubicBezTo>
                    <a:pt x="4239" y="3694"/>
                    <a:pt x="3933" y="3541"/>
                    <a:pt x="3671" y="3344"/>
                  </a:cubicBezTo>
                  <a:cubicBezTo>
                    <a:pt x="3234" y="3082"/>
                    <a:pt x="2841" y="2776"/>
                    <a:pt x="2469" y="2426"/>
                  </a:cubicBezTo>
                  <a:cubicBezTo>
                    <a:pt x="2251" y="2230"/>
                    <a:pt x="2054" y="2011"/>
                    <a:pt x="1857" y="1771"/>
                  </a:cubicBezTo>
                  <a:cubicBezTo>
                    <a:pt x="1464" y="1312"/>
                    <a:pt x="1027" y="897"/>
                    <a:pt x="546" y="525"/>
                  </a:cubicBezTo>
                  <a:cubicBezTo>
                    <a:pt x="437" y="416"/>
                    <a:pt x="328" y="307"/>
                    <a:pt x="262" y="176"/>
                  </a:cubicBezTo>
                  <a:cubicBezTo>
                    <a:pt x="240" y="132"/>
                    <a:pt x="197" y="110"/>
                    <a:pt x="153" y="88"/>
                  </a:cubicBezTo>
                  <a:cubicBezTo>
                    <a:pt x="109" y="44"/>
                    <a:pt x="44" y="44"/>
                    <a:pt x="0" y="1"/>
                  </a:cubicBezTo>
                  <a:close/>
                </a:path>
              </a:pathLst>
            </a:custGeom>
            <a:solidFill>
              <a:srgbClr val="F39D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g2402109ec92_3_285"/>
            <p:cNvSpPr/>
            <p:nvPr/>
          </p:nvSpPr>
          <p:spPr>
            <a:xfrm>
              <a:off x="4647030" y="1950463"/>
              <a:ext cx="547043" cy="332257"/>
            </a:xfrm>
            <a:custGeom>
              <a:avLst/>
              <a:gdLst/>
              <a:ahLst/>
              <a:cxnLst/>
              <a:rect l="l" t="t" r="r" b="b"/>
              <a:pathLst>
                <a:path w="9309" h="5654" extrusionOk="0">
                  <a:moveTo>
                    <a:pt x="0" y="0"/>
                  </a:moveTo>
                  <a:lnTo>
                    <a:pt x="0" y="0"/>
                  </a:lnTo>
                  <a:cubicBezTo>
                    <a:pt x="44" y="66"/>
                    <a:pt x="66" y="131"/>
                    <a:pt x="88" y="153"/>
                  </a:cubicBezTo>
                  <a:cubicBezTo>
                    <a:pt x="153" y="262"/>
                    <a:pt x="219" y="350"/>
                    <a:pt x="284" y="437"/>
                  </a:cubicBezTo>
                  <a:cubicBezTo>
                    <a:pt x="437" y="656"/>
                    <a:pt x="612" y="852"/>
                    <a:pt x="831" y="1027"/>
                  </a:cubicBezTo>
                  <a:cubicBezTo>
                    <a:pt x="962" y="1158"/>
                    <a:pt x="1115" y="1246"/>
                    <a:pt x="1246" y="1377"/>
                  </a:cubicBezTo>
                  <a:cubicBezTo>
                    <a:pt x="1377" y="1508"/>
                    <a:pt x="1508" y="1639"/>
                    <a:pt x="1661" y="1748"/>
                  </a:cubicBezTo>
                  <a:cubicBezTo>
                    <a:pt x="1792" y="1879"/>
                    <a:pt x="1945" y="2010"/>
                    <a:pt x="2098" y="2120"/>
                  </a:cubicBezTo>
                  <a:cubicBezTo>
                    <a:pt x="2426" y="2360"/>
                    <a:pt x="2775" y="2578"/>
                    <a:pt x="3103" y="2819"/>
                  </a:cubicBezTo>
                  <a:cubicBezTo>
                    <a:pt x="3256" y="2928"/>
                    <a:pt x="3431" y="3037"/>
                    <a:pt x="3584" y="3168"/>
                  </a:cubicBezTo>
                  <a:lnTo>
                    <a:pt x="4065" y="3496"/>
                  </a:lnTo>
                  <a:cubicBezTo>
                    <a:pt x="4261" y="3649"/>
                    <a:pt x="4458" y="3780"/>
                    <a:pt x="4676" y="3889"/>
                  </a:cubicBezTo>
                  <a:cubicBezTo>
                    <a:pt x="4895" y="3999"/>
                    <a:pt x="5113" y="4108"/>
                    <a:pt x="5310" y="4217"/>
                  </a:cubicBezTo>
                  <a:cubicBezTo>
                    <a:pt x="5376" y="4239"/>
                    <a:pt x="5419" y="4305"/>
                    <a:pt x="5485" y="4348"/>
                  </a:cubicBezTo>
                  <a:cubicBezTo>
                    <a:pt x="5660" y="4414"/>
                    <a:pt x="5834" y="4479"/>
                    <a:pt x="6009" y="4545"/>
                  </a:cubicBezTo>
                  <a:lnTo>
                    <a:pt x="6534" y="4764"/>
                  </a:lnTo>
                  <a:cubicBezTo>
                    <a:pt x="6665" y="4807"/>
                    <a:pt x="6796" y="4895"/>
                    <a:pt x="6949" y="4960"/>
                  </a:cubicBezTo>
                  <a:cubicBezTo>
                    <a:pt x="7233" y="5048"/>
                    <a:pt x="7539" y="5113"/>
                    <a:pt x="7801" y="5222"/>
                  </a:cubicBezTo>
                  <a:cubicBezTo>
                    <a:pt x="8238" y="5397"/>
                    <a:pt x="8697" y="5528"/>
                    <a:pt x="9134" y="5638"/>
                  </a:cubicBezTo>
                  <a:lnTo>
                    <a:pt x="9221" y="5638"/>
                  </a:lnTo>
                  <a:cubicBezTo>
                    <a:pt x="9232" y="5648"/>
                    <a:pt x="9243" y="5654"/>
                    <a:pt x="9257" y="5654"/>
                  </a:cubicBezTo>
                  <a:cubicBezTo>
                    <a:pt x="9271" y="5654"/>
                    <a:pt x="9287" y="5648"/>
                    <a:pt x="9309" y="5638"/>
                  </a:cubicBezTo>
                  <a:cubicBezTo>
                    <a:pt x="9309" y="5638"/>
                    <a:pt x="9287" y="5616"/>
                    <a:pt x="9265" y="5616"/>
                  </a:cubicBezTo>
                  <a:cubicBezTo>
                    <a:pt x="9221" y="5594"/>
                    <a:pt x="9178" y="5572"/>
                    <a:pt x="9134" y="5550"/>
                  </a:cubicBezTo>
                  <a:cubicBezTo>
                    <a:pt x="9068" y="5528"/>
                    <a:pt x="9003" y="5506"/>
                    <a:pt x="8937" y="5485"/>
                  </a:cubicBezTo>
                  <a:cubicBezTo>
                    <a:pt x="8478" y="5310"/>
                    <a:pt x="8020" y="5069"/>
                    <a:pt x="7583" y="4873"/>
                  </a:cubicBezTo>
                  <a:cubicBezTo>
                    <a:pt x="6993" y="4589"/>
                    <a:pt x="6381" y="4392"/>
                    <a:pt x="5791" y="4152"/>
                  </a:cubicBezTo>
                  <a:cubicBezTo>
                    <a:pt x="5616" y="4086"/>
                    <a:pt x="5419" y="3999"/>
                    <a:pt x="5245" y="3933"/>
                  </a:cubicBezTo>
                  <a:cubicBezTo>
                    <a:pt x="5070" y="3846"/>
                    <a:pt x="4873" y="3780"/>
                    <a:pt x="4698" y="3693"/>
                  </a:cubicBezTo>
                  <a:cubicBezTo>
                    <a:pt x="4152" y="3409"/>
                    <a:pt x="3649" y="3103"/>
                    <a:pt x="3147" y="2753"/>
                  </a:cubicBezTo>
                  <a:cubicBezTo>
                    <a:pt x="2863" y="2535"/>
                    <a:pt x="2601" y="2294"/>
                    <a:pt x="2338" y="2032"/>
                  </a:cubicBezTo>
                  <a:cubicBezTo>
                    <a:pt x="1814" y="1530"/>
                    <a:pt x="1246" y="1049"/>
                    <a:pt x="678" y="612"/>
                  </a:cubicBezTo>
                  <a:cubicBezTo>
                    <a:pt x="525" y="503"/>
                    <a:pt x="415" y="371"/>
                    <a:pt x="328" y="219"/>
                  </a:cubicBezTo>
                  <a:cubicBezTo>
                    <a:pt x="284" y="175"/>
                    <a:pt x="241" y="131"/>
                    <a:pt x="175" y="109"/>
                  </a:cubicBezTo>
                  <a:cubicBezTo>
                    <a:pt x="131" y="66"/>
                    <a:pt x="44" y="44"/>
                    <a:pt x="0" y="0"/>
                  </a:cubicBezTo>
                  <a:close/>
                </a:path>
              </a:pathLst>
            </a:custGeom>
            <a:solidFill>
              <a:srgbClr val="F39D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g2402109ec92_3_285"/>
            <p:cNvSpPr/>
            <p:nvPr/>
          </p:nvSpPr>
          <p:spPr>
            <a:xfrm>
              <a:off x="4689400" y="1922197"/>
              <a:ext cx="399367" cy="148382"/>
            </a:xfrm>
            <a:custGeom>
              <a:avLst/>
              <a:gdLst/>
              <a:ahLst/>
              <a:cxnLst/>
              <a:rect l="l" t="t" r="r" b="b"/>
              <a:pathLst>
                <a:path w="6796" h="2525" extrusionOk="0">
                  <a:moveTo>
                    <a:pt x="0" y="0"/>
                  </a:moveTo>
                  <a:cubicBezTo>
                    <a:pt x="22" y="44"/>
                    <a:pt x="44" y="66"/>
                    <a:pt x="66" y="88"/>
                  </a:cubicBezTo>
                  <a:cubicBezTo>
                    <a:pt x="131" y="153"/>
                    <a:pt x="175" y="197"/>
                    <a:pt x="241" y="241"/>
                  </a:cubicBezTo>
                  <a:cubicBezTo>
                    <a:pt x="394" y="350"/>
                    <a:pt x="547" y="437"/>
                    <a:pt x="700" y="503"/>
                  </a:cubicBezTo>
                  <a:cubicBezTo>
                    <a:pt x="809" y="568"/>
                    <a:pt x="918" y="590"/>
                    <a:pt x="1027" y="656"/>
                  </a:cubicBezTo>
                  <a:cubicBezTo>
                    <a:pt x="1246" y="765"/>
                    <a:pt x="1443" y="896"/>
                    <a:pt x="1683" y="1005"/>
                  </a:cubicBezTo>
                  <a:cubicBezTo>
                    <a:pt x="1923" y="1137"/>
                    <a:pt x="2185" y="1224"/>
                    <a:pt x="2426" y="1333"/>
                  </a:cubicBezTo>
                  <a:cubicBezTo>
                    <a:pt x="2666" y="1464"/>
                    <a:pt x="2885" y="1595"/>
                    <a:pt x="3125" y="1727"/>
                  </a:cubicBezTo>
                  <a:cubicBezTo>
                    <a:pt x="3409" y="1901"/>
                    <a:pt x="3693" y="2011"/>
                    <a:pt x="3999" y="2098"/>
                  </a:cubicBezTo>
                  <a:cubicBezTo>
                    <a:pt x="4043" y="2120"/>
                    <a:pt x="4087" y="2185"/>
                    <a:pt x="4130" y="2185"/>
                  </a:cubicBezTo>
                  <a:cubicBezTo>
                    <a:pt x="4371" y="2251"/>
                    <a:pt x="4611" y="2295"/>
                    <a:pt x="4851" y="2338"/>
                  </a:cubicBezTo>
                  <a:cubicBezTo>
                    <a:pt x="4961" y="2360"/>
                    <a:pt x="5048" y="2426"/>
                    <a:pt x="5157" y="2426"/>
                  </a:cubicBezTo>
                  <a:cubicBezTo>
                    <a:pt x="5245" y="2448"/>
                    <a:pt x="5354" y="2469"/>
                    <a:pt x="5463" y="2469"/>
                  </a:cubicBezTo>
                  <a:cubicBezTo>
                    <a:pt x="5572" y="2469"/>
                    <a:pt x="5660" y="2469"/>
                    <a:pt x="5769" y="2491"/>
                  </a:cubicBezTo>
                  <a:cubicBezTo>
                    <a:pt x="5922" y="2513"/>
                    <a:pt x="6075" y="2524"/>
                    <a:pt x="6231" y="2524"/>
                  </a:cubicBezTo>
                  <a:cubicBezTo>
                    <a:pt x="6386" y="2524"/>
                    <a:pt x="6545" y="2513"/>
                    <a:pt x="6709" y="2491"/>
                  </a:cubicBezTo>
                  <a:lnTo>
                    <a:pt x="6752" y="2491"/>
                  </a:lnTo>
                  <a:cubicBezTo>
                    <a:pt x="6774" y="2469"/>
                    <a:pt x="6796" y="2469"/>
                    <a:pt x="6796" y="2469"/>
                  </a:cubicBezTo>
                  <a:cubicBezTo>
                    <a:pt x="6796" y="2448"/>
                    <a:pt x="6774" y="2426"/>
                    <a:pt x="6752" y="2426"/>
                  </a:cubicBezTo>
                  <a:lnTo>
                    <a:pt x="6534" y="2426"/>
                  </a:lnTo>
                  <a:cubicBezTo>
                    <a:pt x="6206" y="2382"/>
                    <a:pt x="5878" y="2295"/>
                    <a:pt x="5572" y="2207"/>
                  </a:cubicBezTo>
                  <a:cubicBezTo>
                    <a:pt x="5157" y="2098"/>
                    <a:pt x="4764" y="2032"/>
                    <a:pt x="4349" y="1945"/>
                  </a:cubicBezTo>
                  <a:cubicBezTo>
                    <a:pt x="4087" y="1901"/>
                    <a:pt x="3824" y="1836"/>
                    <a:pt x="3562" y="1748"/>
                  </a:cubicBezTo>
                  <a:cubicBezTo>
                    <a:pt x="3191" y="1639"/>
                    <a:pt x="2819" y="1464"/>
                    <a:pt x="2470" y="1268"/>
                  </a:cubicBezTo>
                  <a:cubicBezTo>
                    <a:pt x="2273" y="1158"/>
                    <a:pt x="2076" y="1027"/>
                    <a:pt x="1880" y="874"/>
                  </a:cubicBezTo>
                  <a:cubicBezTo>
                    <a:pt x="1486" y="568"/>
                    <a:pt x="1027" y="350"/>
                    <a:pt x="569" y="219"/>
                  </a:cubicBezTo>
                  <a:cubicBezTo>
                    <a:pt x="459" y="175"/>
                    <a:pt x="350" y="131"/>
                    <a:pt x="263" y="44"/>
                  </a:cubicBezTo>
                  <a:cubicBezTo>
                    <a:pt x="219" y="22"/>
                    <a:pt x="175" y="0"/>
                    <a:pt x="153" y="0"/>
                  </a:cubicBezTo>
                  <a:close/>
                </a:path>
              </a:pathLst>
            </a:custGeom>
            <a:solidFill>
              <a:srgbClr val="F39D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g2402109ec92_3_285"/>
            <p:cNvSpPr/>
            <p:nvPr/>
          </p:nvSpPr>
          <p:spPr>
            <a:xfrm>
              <a:off x="4209168" y="1310978"/>
              <a:ext cx="540638" cy="895050"/>
            </a:xfrm>
            <a:custGeom>
              <a:avLst/>
              <a:gdLst/>
              <a:ahLst/>
              <a:cxnLst/>
              <a:rect l="l" t="t" r="r" b="b"/>
              <a:pathLst>
                <a:path w="9200" h="15231" extrusionOk="0">
                  <a:moveTo>
                    <a:pt x="5703" y="547"/>
                  </a:moveTo>
                  <a:cubicBezTo>
                    <a:pt x="5703" y="547"/>
                    <a:pt x="2404" y="0"/>
                    <a:pt x="1202" y="4698"/>
                  </a:cubicBezTo>
                  <a:cubicBezTo>
                    <a:pt x="0" y="9418"/>
                    <a:pt x="7539" y="15230"/>
                    <a:pt x="8107" y="15077"/>
                  </a:cubicBezTo>
                  <a:cubicBezTo>
                    <a:pt x="8675" y="14946"/>
                    <a:pt x="8325" y="13570"/>
                    <a:pt x="8325" y="13570"/>
                  </a:cubicBezTo>
                  <a:cubicBezTo>
                    <a:pt x="8325" y="13570"/>
                    <a:pt x="9068" y="13045"/>
                    <a:pt x="9112" y="12259"/>
                  </a:cubicBezTo>
                  <a:cubicBezTo>
                    <a:pt x="9156" y="11472"/>
                    <a:pt x="8631" y="10532"/>
                    <a:pt x="8631" y="10532"/>
                  </a:cubicBezTo>
                  <a:cubicBezTo>
                    <a:pt x="8631" y="10532"/>
                    <a:pt x="9199" y="11210"/>
                    <a:pt x="9112" y="10052"/>
                  </a:cubicBezTo>
                  <a:cubicBezTo>
                    <a:pt x="9025" y="8872"/>
                    <a:pt x="7801" y="7473"/>
                    <a:pt x="7670" y="7102"/>
                  </a:cubicBezTo>
                  <a:cubicBezTo>
                    <a:pt x="7539" y="6708"/>
                    <a:pt x="8282" y="2426"/>
                    <a:pt x="5703" y="547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g2402109ec92_3_285"/>
            <p:cNvSpPr/>
            <p:nvPr/>
          </p:nvSpPr>
          <p:spPr>
            <a:xfrm>
              <a:off x="4209168" y="1579359"/>
              <a:ext cx="532940" cy="626670"/>
            </a:xfrm>
            <a:custGeom>
              <a:avLst/>
              <a:gdLst/>
              <a:ahLst/>
              <a:cxnLst/>
              <a:rect l="l" t="t" r="r" b="b"/>
              <a:pathLst>
                <a:path w="9069" h="10664" extrusionOk="0">
                  <a:moveTo>
                    <a:pt x="9068" y="8019"/>
                  </a:moveTo>
                  <a:cubicBezTo>
                    <a:pt x="7451" y="7320"/>
                    <a:pt x="5965" y="6381"/>
                    <a:pt x="4633" y="5266"/>
                  </a:cubicBezTo>
                  <a:cubicBezTo>
                    <a:pt x="3037" y="3868"/>
                    <a:pt x="1770" y="2032"/>
                    <a:pt x="1246" y="0"/>
                  </a:cubicBezTo>
                  <a:cubicBezTo>
                    <a:pt x="1246" y="44"/>
                    <a:pt x="1224" y="88"/>
                    <a:pt x="1202" y="153"/>
                  </a:cubicBezTo>
                  <a:cubicBezTo>
                    <a:pt x="0" y="4851"/>
                    <a:pt x="7561" y="10663"/>
                    <a:pt x="8129" y="10532"/>
                  </a:cubicBezTo>
                  <a:cubicBezTo>
                    <a:pt x="8697" y="10401"/>
                    <a:pt x="8347" y="9025"/>
                    <a:pt x="8347" y="9025"/>
                  </a:cubicBezTo>
                  <a:cubicBezTo>
                    <a:pt x="8675" y="8762"/>
                    <a:pt x="8937" y="8413"/>
                    <a:pt x="9068" y="8019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g2402109ec92_3_285"/>
            <p:cNvSpPr/>
            <p:nvPr/>
          </p:nvSpPr>
          <p:spPr>
            <a:xfrm>
              <a:off x="4313183" y="853841"/>
              <a:ext cx="1208326" cy="2104610"/>
            </a:xfrm>
            <a:custGeom>
              <a:avLst/>
              <a:gdLst/>
              <a:ahLst/>
              <a:cxnLst/>
              <a:rect l="l" t="t" r="r" b="b"/>
              <a:pathLst>
                <a:path w="20562" h="35814" extrusionOk="0">
                  <a:moveTo>
                    <a:pt x="13089" y="23425"/>
                  </a:moveTo>
                  <a:cubicBezTo>
                    <a:pt x="12761" y="22376"/>
                    <a:pt x="12936" y="17000"/>
                    <a:pt x="11559" y="11844"/>
                  </a:cubicBezTo>
                  <a:cubicBezTo>
                    <a:pt x="10183" y="6687"/>
                    <a:pt x="11210" y="5092"/>
                    <a:pt x="11384" y="3671"/>
                  </a:cubicBezTo>
                  <a:cubicBezTo>
                    <a:pt x="11559" y="2251"/>
                    <a:pt x="10904" y="0"/>
                    <a:pt x="10904" y="0"/>
                  </a:cubicBezTo>
                  <a:lnTo>
                    <a:pt x="2950" y="394"/>
                  </a:lnTo>
                  <a:cubicBezTo>
                    <a:pt x="2950" y="394"/>
                    <a:pt x="2032" y="1574"/>
                    <a:pt x="2098" y="3846"/>
                  </a:cubicBezTo>
                  <a:cubicBezTo>
                    <a:pt x="2163" y="6097"/>
                    <a:pt x="3518" y="6643"/>
                    <a:pt x="2753" y="9025"/>
                  </a:cubicBezTo>
                  <a:cubicBezTo>
                    <a:pt x="2010" y="11428"/>
                    <a:pt x="0" y="12958"/>
                    <a:pt x="1311" y="17503"/>
                  </a:cubicBezTo>
                  <a:cubicBezTo>
                    <a:pt x="2622" y="22048"/>
                    <a:pt x="9746" y="24473"/>
                    <a:pt x="9746" y="24473"/>
                  </a:cubicBezTo>
                  <a:cubicBezTo>
                    <a:pt x="9746" y="24473"/>
                    <a:pt x="13198" y="35814"/>
                    <a:pt x="16891" y="34831"/>
                  </a:cubicBezTo>
                  <a:cubicBezTo>
                    <a:pt x="20562" y="33847"/>
                    <a:pt x="13417" y="24473"/>
                    <a:pt x="13089" y="23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g2402109ec92_3_285"/>
            <p:cNvSpPr/>
            <p:nvPr/>
          </p:nvSpPr>
          <p:spPr>
            <a:xfrm>
              <a:off x="4432595" y="853841"/>
              <a:ext cx="559913" cy="733270"/>
            </a:xfrm>
            <a:custGeom>
              <a:avLst/>
              <a:gdLst/>
              <a:ahLst/>
              <a:cxnLst/>
              <a:rect l="l" t="t" r="r" b="b"/>
              <a:pathLst>
                <a:path w="9528" h="12478" extrusionOk="0">
                  <a:moveTo>
                    <a:pt x="9352" y="3671"/>
                  </a:moveTo>
                  <a:cubicBezTo>
                    <a:pt x="9527" y="2251"/>
                    <a:pt x="8872" y="0"/>
                    <a:pt x="8872" y="0"/>
                  </a:cubicBezTo>
                  <a:lnTo>
                    <a:pt x="918" y="394"/>
                  </a:lnTo>
                  <a:cubicBezTo>
                    <a:pt x="918" y="394"/>
                    <a:pt x="0" y="1574"/>
                    <a:pt x="66" y="3846"/>
                  </a:cubicBezTo>
                  <a:cubicBezTo>
                    <a:pt x="131" y="6097"/>
                    <a:pt x="1486" y="6643"/>
                    <a:pt x="721" y="9025"/>
                  </a:cubicBezTo>
                  <a:cubicBezTo>
                    <a:pt x="721" y="9047"/>
                    <a:pt x="721" y="9068"/>
                    <a:pt x="721" y="9068"/>
                  </a:cubicBezTo>
                  <a:cubicBezTo>
                    <a:pt x="809" y="9243"/>
                    <a:pt x="852" y="9440"/>
                    <a:pt x="852" y="9615"/>
                  </a:cubicBezTo>
                  <a:cubicBezTo>
                    <a:pt x="852" y="10401"/>
                    <a:pt x="197" y="11057"/>
                    <a:pt x="175" y="11822"/>
                  </a:cubicBezTo>
                  <a:cubicBezTo>
                    <a:pt x="612" y="11516"/>
                    <a:pt x="962" y="11122"/>
                    <a:pt x="1202" y="10664"/>
                  </a:cubicBezTo>
                  <a:cubicBezTo>
                    <a:pt x="1071" y="10969"/>
                    <a:pt x="984" y="11297"/>
                    <a:pt x="962" y="11625"/>
                  </a:cubicBezTo>
                  <a:cubicBezTo>
                    <a:pt x="962" y="11734"/>
                    <a:pt x="962" y="11865"/>
                    <a:pt x="1071" y="11909"/>
                  </a:cubicBezTo>
                  <a:cubicBezTo>
                    <a:pt x="1158" y="11953"/>
                    <a:pt x="1268" y="11887"/>
                    <a:pt x="1333" y="11822"/>
                  </a:cubicBezTo>
                  <a:cubicBezTo>
                    <a:pt x="1552" y="11647"/>
                    <a:pt x="1705" y="11428"/>
                    <a:pt x="1836" y="11210"/>
                  </a:cubicBezTo>
                  <a:cubicBezTo>
                    <a:pt x="1814" y="11275"/>
                    <a:pt x="1792" y="11363"/>
                    <a:pt x="1814" y="11450"/>
                  </a:cubicBezTo>
                  <a:cubicBezTo>
                    <a:pt x="1814" y="11669"/>
                    <a:pt x="1989" y="11844"/>
                    <a:pt x="2229" y="11844"/>
                  </a:cubicBezTo>
                  <a:cubicBezTo>
                    <a:pt x="2316" y="11822"/>
                    <a:pt x="2426" y="11778"/>
                    <a:pt x="2491" y="11712"/>
                  </a:cubicBezTo>
                  <a:cubicBezTo>
                    <a:pt x="2579" y="11625"/>
                    <a:pt x="2644" y="11538"/>
                    <a:pt x="2710" y="11428"/>
                  </a:cubicBezTo>
                  <a:cubicBezTo>
                    <a:pt x="2688" y="11516"/>
                    <a:pt x="2688" y="11603"/>
                    <a:pt x="2710" y="11712"/>
                  </a:cubicBezTo>
                  <a:cubicBezTo>
                    <a:pt x="2732" y="11844"/>
                    <a:pt x="2797" y="12018"/>
                    <a:pt x="2950" y="12018"/>
                  </a:cubicBezTo>
                  <a:cubicBezTo>
                    <a:pt x="3016" y="11996"/>
                    <a:pt x="3103" y="11975"/>
                    <a:pt x="3169" y="11909"/>
                  </a:cubicBezTo>
                  <a:cubicBezTo>
                    <a:pt x="3322" y="11734"/>
                    <a:pt x="3475" y="11559"/>
                    <a:pt x="3606" y="11363"/>
                  </a:cubicBezTo>
                  <a:cubicBezTo>
                    <a:pt x="3540" y="11603"/>
                    <a:pt x="3540" y="11844"/>
                    <a:pt x="3606" y="12084"/>
                  </a:cubicBezTo>
                  <a:cubicBezTo>
                    <a:pt x="3649" y="12281"/>
                    <a:pt x="3780" y="12477"/>
                    <a:pt x="3977" y="12477"/>
                  </a:cubicBezTo>
                  <a:cubicBezTo>
                    <a:pt x="4086" y="12455"/>
                    <a:pt x="4174" y="12390"/>
                    <a:pt x="4261" y="12324"/>
                  </a:cubicBezTo>
                  <a:cubicBezTo>
                    <a:pt x="4676" y="11931"/>
                    <a:pt x="4895" y="11363"/>
                    <a:pt x="5244" y="10882"/>
                  </a:cubicBezTo>
                  <a:cubicBezTo>
                    <a:pt x="6097" y="9680"/>
                    <a:pt x="7561" y="9200"/>
                    <a:pt x="8894" y="8544"/>
                  </a:cubicBezTo>
                  <a:cubicBezTo>
                    <a:pt x="8631" y="5878"/>
                    <a:pt x="9221" y="4720"/>
                    <a:pt x="9352" y="364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g2402109ec92_3_285"/>
            <p:cNvSpPr/>
            <p:nvPr/>
          </p:nvSpPr>
          <p:spPr>
            <a:xfrm>
              <a:off x="4666305" y="943694"/>
              <a:ext cx="128460" cy="128460"/>
            </a:xfrm>
            <a:custGeom>
              <a:avLst/>
              <a:gdLst/>
              <a:ahLst/>
              <a:cxnLst/>
              <a:rect l="l" t="t" r="r" b="b"/>
              <a:pathLst>
                <a:path w="2186" h="2186" extrusionOk="0">
                  <a:moveTo>
                    <a:pt x="2185" y="1006"/>
                  </a:moveTo>
                  <a:cubicBezTo>
                    <a:pt x="2120" y="1815"/>
                    <a:pt x="1114" y="2186"/>
                    <a:pt x="568" y="1574"/>
                  </a:cubicBezTo>
                  <a:cubicBezTo>
                    <a:pt x="0" y="984"/>
                    <a:pt x="415" y="23"/>
                    <a:pt x="1224" y="1"/>
                  </a:cubicBezTo>
                  <a:cubicBezTo>
                    <a:pt x="1770" y="23"/>
                    <a:pt x="2185" y="482"/>
                    <a:pt x="2185" y="1006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g2402109ec92_3_285"/>
            <p:cNvSpPr/>
            <p:nvPr/>
          </p:nvSpPr>
          <p:spPr>
            <a:xfrm>
              <a:off x="4671417" y="948865"/>
              <a:ext cx="120762" cy="120762"/>
            </a:xfrm>
            <a:custGeom>
              <a:avLst/>
              <a:gdLst/>
              <a:ahLst/>
              <a:cxnLst/>
              <a:rect l="l" t="t" r="r" b="b"/>
              <a:pathLst>
                <a:path w="2055" h="2055" extrusionOk="0">
                  <a:moveTo>
                    <a:pt x="2033" y="940"/>
                  </a:moveTo>
                  <a:cubicBezTo>
                    <a:pt x="1989" y="1705"/>
                    <a:pt x="1049" y="2054"/>
                    <a:pt x="525" y="1486"/>
                  </a:cubicBezTo>
                  <a:cubicBezTo>
                    <a:pt x="0" y="940"/>
                    <a:pt x="372" y="22"/>
                    <a:pt x="1137" y="0"/>
                  </a:cubicBezTo>
                  <a:cubicBezTo>
                    <a:pt x="1661" y="22"/>
                    <a:pt x="2054" y="437"/>
                    <a:pt x="2033" y="9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g2402109ec92_3_285"/>
            <p:cNvSpPr/>
            <p:nvPr/>
          </p:nvSpPr>
          <p:spPr>
            <a:xfrm>
              <a:off x="4709967" y="979658"/>
              <a:ext cx="51419" cy="51419"/>
            </a:xfrm>
            <a:custGeom>
              <a:avLst/>
              <a:gdLst/>
              <a:ahLst/>
              <a:cxnLst/>
              <a:rect l="l" t="t" r="r" b="b"/>
              <a:pathLst>
                <a:path w="875" h="875" extrusionOk="0">
                  <a:moveTo>
                    <a:pt x="874" y="416"/>
                  </a:moveTo>
                  <a:cubicBezTo>
                    <a:pt x="852" y="722"/>
                    <a:pt x="459" y="875"/>
                    <a:pt x="219" y="634"/>
                  </a:cubicBezTo>
                  <a:cubicBezTo>
                    <a:pt x="0" y="394"/>
                    <a:pt x="175" y="1"/>
                    <a:pt x="503" y="1"/>
                  </a:cubicBezTo>
                  <a:cubicBezTo>
                    <a:pt x="721" y="1"/>
                    <a:pt x="874" y="197"/>
                    <a:pt x="874" y="416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g2402109ec92_3_285"/>
            <p:cNvSpPr/>
            <p:nvPr/>
          </p:nvSpPr>
          <p:spPr>
            <a:xfrm>
              <a:off x="4686814" y="1029726"/>
              <a:ext cx="20627" cy="16748"/>
            </a:xfrm>
            <a:custGeom>
              <a:avLst/>
              <a:gdLst/>
              <a:ahLst/>
              <a:cxnLst/>
              <a:rect l="l" t="t" r="r" b="b"/>
              <a:pathLst>
                <a:path w="351" h="285" extrusionOk="0">
                  <a:moveTo>
                    <a:pt x="241" y="241"/>
                  </a:moveTo>
                  <a:cubicBezTo>
                    <a:pt x="197" y="285"/>
                    <a:pt x="88" y="285"/>
                    <a:pt x="44" y="241"/>
                  </a:cubicBezTo>
                  <a:cubicBezTo>
                    <a:pt x="1" y="176"/>
                    <a:pt x="44" y="88"/>
                    <a:pt x="110" y="45"/>
                  </a:cubicBezTo>
                  <a:cubicBezTo>
                    <a:pt x="197" y="1"/>
                    <a:pt x="285" y="1"/>
                    <a:pt x="328" y="45"/>
                  </a:cubicBezTo>
                  <a:cubicBezTo>
                    <a:pt x="350" y="88"/>
                    <a:pt x="328" y="176"/>
                    <a:pt x="241" y="2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g2402109ec92_3_285"/>
            <p:cNvSpPr/>
            <p:nvPr/>
          </p:nvSpPr>
          <p:spPr>
            <a:xfrm>
              <a:off x="4766441" y="984830"/>
              <a:ext cx="34730" cy="23153"/>
            </a:xfrm>
            <a:custGeom>
              <a:avLst/>
              <a:gdLst/>
              <a:ahLst/>
              <a:cxnLst/>
              <a:rect l="l" t="t" r="r" b="b"/>
              <a:pathLst>
                <a:path w="591" h="394" extrusionOk="0">
                  <a:moveTo>
                    <a:pt x="306" y="393"/>
                  </a:moveTo>
                  <a:cubicBezTo>
                    <a:pt x="153" y="393"/>
                    <a:pt x="22" y="306"/>
                    <a:pt x="0" y="219"/>
                  </a:cubicBezTo>
                  <a:cubicBezTo>
                    <a:pt x="0" y="109"/>
                    <a:pt x="132" y="0"/>
                    <a:pt x="285" y="0"/>
                  </a:cubicBezTo>
                  <a:cubicBezTo>
                    <a:pt x="437" y="0"/>
                    <a:pt x="547" y="66"/>
                    <a:pt x="569" y="175"/>
                  </a:cubicBezTo>
                  <a:cubicBezTo>
                    <a:pt x="590" y="284"/>
                    <a:pt x="459" y="372"/>
                    <a:pt x="306" y="3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g2402109ec92_3_285"/>
            <p:cNvSpPr/>
            <p:nvPr/>
          </p:nvSpPr>
          <p:spPr>
            <a:xfrm>
              <a:off x="4647030" y="966847"/>
              <a:ext cx="188812" cy="55239"/>
            </a:xfrm>
            <a:custGeom>
              <a:avLst/>
              <a:gdLst/>
              <a:ahLst/>
              <a:cxnLst/>
              <a:rect l="l" t="t" r="r" b="b"/>
              <a:pathLst>
                <a:path w="3213" h="940" extrusionOk="0">
                  <a:moveTo>
                    <a:pt x="0" y="940"/>
                  </a:moveTo>
                  <a:cubicBezTo>
                    <a:pt x="503" y="743"/>
                    <a:pt x="1027" y="568"/>
                    <a:pt x="1574" y="459"/>
                  </a:cubicBezTo>
                  <a:cubicBezTo>
                    <a:pt x="1989" y="350"/>
                    <a:pt x="2404" y="284"/>
                    <a:pt x="2819" y="306"/>
                  </a:cubicBezTo>
                  <a:cubicBezTo>
                    <a:pt x="2797" y="459"/>
                    <a:pt x="2754" y="634"/>
                    <a:pt x="2666" y="765"/>
                  </a:cubicBezTo>
                  <a:cubicBezTo>
                    <a:pt x="2885" y="568"/>
                    <a:pt x="3081" y="306"/>
                    <a:pt x="3212" y="22"/>
                  </a:cubicBezTo>
                  <a:cubicBezTo>
                    <a:pt x="2950" y="0"/>
                    <a:pt x="2710" y="0"/>
                    <a:pt x="2469" y="0"/>
                  </a:cubicBezTo>
                  <a:cubicBezTo>
                    <a:pt x="2251" y="44"/>
                    <a:pt x="896" y="350"/>
                    <a:pt x="700" y="437"/>
                  </a:cubicBezTo>
                  <a:cubicBezTo>
                    <a:pt x="437" y="547"/>
                    <a:pt x="197" y="721"/>
                    <a:pt x="0" y="94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g2402109ec92_3_285"/>
            <p:cNvSpPr/>
            <p:nvPr/>
          </p:nvSpPr>
          <p:spPr>
            <a:xfrm>
              <a:off x="4661133" y="995055"/>
              <a:ext cx="55298" cy="48892"/>
            </a:xfrm>
            <a:custGeom>
              <a:avLst/>
              <a:gdLst/>
              <a:ahLst/>
              <a:cxnLst/>
              <a:rect l="l" t="t" r="r" b="b"/>
              <a:pathLst>
                <a:path w="941" h="832" extrusionOk="0">
                  <a:moveTo>
                    <a:pt x="940" y="23"/>
                  </a:moveTo>
                  <a:cubicBezTo>
                    <a:pt x="569" y="241"/>
                    <a:pt x="263" y="504"/>
                    <a:pt x="1" y="831"/>
                  </a:cubicBezTo>
                  <a:cubicBezTo>
                    <a:pt x="88" y="613"/>
                    <a:pt x="175" y="372"/>
                    <a:pt x="285" y="154"/>
                  </a:cubicBezTo>
                  <a:cubicBezTo>
                    <a:pt x="481" y="67"/>
                    <a:pt x="700" y="23"/>
                    <a:pt x="940" y="1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g2402109ec92_3_285"/>
            <p:cNvSpPr/>
            <p:nvPr/>
          </p:nvSpPr>
          <p:spPr>
            <a:xfrm>
              <a:off x="4688107" y="1027199"/>
              <a:ext cx="109185" cy="47541"/>
            </a:xfrm>
            <a:custGeom>
              <a:avLst/>
              <a:gdLst/>
              <a:ahLst/>
              <a:cxnLst/>
              <a:rect l="l" t="t" r="r" b="b"/>
              <a:pathLst>
                <a:path w="1858" h="809" extrusionOk="0">
                  <a:moveTo>
                    <a:pt x="1" y="481"/>
                  </a:moveTo>
                  <a:cubicBezTo>
                    <a:pt x="328" y="656"/>
                    <a:pt x="722" y="721"/>
                    <a:pt x="1115" y="656"/>
                  </a:cubicBezTo>
                  <a:cubicBezTo>
                    <a:pt x="1421" y="525"/>
                    <a:pt x="1683" y="284"/>
                    <a:pt x="1858" y="0"/>
                  </a:cubicBezTo>
                  <a:cubicBezTo>
                    <a:pt x="1705" y="350"/>
                    <a:pt x="1465" y="612"/>
                    <a:pt x="1137" y="765"/>
                  </a:cubicBezTo>
                  <a:cubicBezTo>
                    <a:pt x="743" y="809"/>
                    <a:pt x="328" y="721"/>
                    <a:pt x="1" y="503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g2402109ec92_3_285"/>
            <p:cNvSpPr/>
            <p:nvPr/>
          </p:nvSpPr>
          <p:spPr>
            <a:xfrm>
              <a:off x="4690692" y="959149"/>
              <a:ext cx="86091" cy="20568"/>
            </a:xfrm>
            <a:custGeom>
              <a:avLst/>
              <a:gdLst/>
              <a:ahLst/>
              <a:cxnLst/>
              <a:rect l="l" t="t" r="r" b="b"/>
              <a:pathLst>
                <a:path w="1465" h="350" extrusionOk="0">
                  <a:moveTo>
                    <a:pt x="0" y="350"/>
                  </a:moveTo>
                  <a:cubicBezTo>
                    <a:pt x="481" y="197"/>
                    <a:pt x="962" y="66"/>
                    <a:pt x="1464" y="0"/>
                  </a:cubicBezTo>
                  <a:cubicBezTo>
                    <a:pt x="1202" y="0"/>
                    <a:pt x="940" y="22"/>
                    <a:pt x="678" y="66"/>
                  </a:cubicBezTo>
                  <a:cubicBezTo>
                    <a:pt x="437" y="131"/>
                    <a:pt x="219" y="240"/>
                    <a:pt x="0" y="35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g2402109ec92_3_285"/>
            <p:cNvSpPr/>
            <p:nvPr/>
          </p:nvSpPr>
          <p:spPr>
            <a:xfrm>
              <a:off x="4441586" y="948865"/>
              <a:ext cx="101487" cy="101487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22" y="743"/>
                  </a:moveTo>
                  <a:cubicBezTo>
                    <a:pt x="0" y="1377"/>
                    <a:pt x="765" y="1727"/>
                    <a:pt x="1246" y="1311"/>
                  </a:cubicBezTo>
                  <a:cubicBezTo>
                    <a:pt x="1726" y="896"/>
                    <a:pt x="1486" y="110"/>
                    <a:pt x="852" y="22"/>
                  </a:cubicBezTo>
                  <a:cubicBezTo>
                    <a:pt x="415" y="0"/>
                    <a:pt x="44" y="328"/>
                    <a:pt x="22" y="743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g2402109ec92_3_285"/>
            <p:cNvSpPr/>
            <p:nvPr/>
          </p:nvSpPr>
          <p:spPr>
            <a:xfrm>
              <a:off x="4444113" y="952685"/>
              <a:ext cx="95082" cy="96375"/>
            </a:xfrm>
            <a:custGeom>
              <a:avLst/>
              <a:gdLst/>
              <a:ahLst/>
              <a:cxnLst/>
              <a:rect l="l" t="t" r="r" b="b"/>
              <a:pathLst>
                <a:path w="1618" h="1640" extrusionOk="0">
                  <a:moveTo>
                    <a:pt x="23" y="700"/>
                  </a:moveTo>
                  <a:cubicBezTo>
                    <a:pt x="1" y="1312"/>
                    <a:pt x="722" y="1640"/>
                    <a:pt x="1181" y="1246"/>
                  </a:cubicBezTo>
                  <a:cubicBezTo>
                    <a:pt x="1618" y="831"/>
                    <a:pt x="1399" y="88"/>
                    <a:pt x="788" y="23"/>
                  </a:cubicBezTo>
                  <a:cubicBezTo>
                    <a:pt x="394" y="1"/>
                    <a:pt x="45" y="307"/>
                    <a:pt x="23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g2402109ec92_3_285"/>
            <p:cNvSpPr/>
            <p:nvPr/>
          </p:nvSpPr>
          <p:spPr>
            <a:xfrm>
              <a:off x="4468559" y="978365"/>
              <a:ext cx="41136" cy="41194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0" y="285"/>
                  </a:moveTo>
                  <a:cubicBezTo>
                    <a:pt x="0" y="547"/>
                    <a:pt x="306" y="700"/>
                    <a:pt x="503" y="525"/>
                  </a:cubicBezTo>
                  <a:cubicBezTo>
                    <a:pt x="699" y="351"/>
                    <a:pt x="590" y="23"/>
                    <a:pt x="328" y="1"/>
                  </a:cubicBezTo>
                  <a:cubicBezTo>
                    <a:pt x="153" y="1"/>
                    <a:pt x="0" y="110"/>
                    <a:pt x="0" y="285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g2402109ec92_3_285"/>
            <p:cNvSpPr/>
            <p:nvPr/>
          </p:nvSpPr>
          <p:spPr>
            <a:xfrm>
              <a:off x="4508343" y="1019501"/>
              <a:ext cx="15455" cy="14162"/>
            </a:xfrm>
            <a:custGeom>
              <a:avLst/>
              <a:gdLst/>
              <a:ahLst/>
              <a:cxnLst/>
              <a:rect l="l" t="t" r="r" b="b"/>
              <a:pathLst>
                <a:path w="263" h="241" extrusionOk="0">
                  <a:moveTo>
                    <a:pt x="88" y="197"/>
                  </a:moveTo>
                  <a:cubicBezTo>
                    <a:pt x="132" y="240"/>
                    <a:pt x="197" y="240"/>
                    <a:pt x="241" y="197"/>
                  </a:cubicBezTo>
                  <a:cubicBezTo>
                    <a:pt x="263" y="153"/>
                    <a:pt x="241" y="88"/>
                    <a:pt x="197" y="44"/>
                  </a:cubicBezTo>
                  <a:cubicBezTo>
                    <a:pt x="132" y="0"/>
                    <a:pt x="66" y="0"/>
                    <a:pt x="44" y="44"/>
                  </a:cubicBezTo>
                  <a:cubicBezTo>
                    <a:pt x="0" y="66"/>
                    <a:pt x="44" y="153"/>
                    <a:pt x="88" y="19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g2402109ec92_3_285"/>
            <p:cNvSpPr/>
            <p:nvPr/>
          </p:nvSpPr>
          <p:spPr>
            <a:xfrm>
              <a:off x="4437707" y="978365"/>
              <a:ext cx="28325" cy="19334"/>
            </a:xfrm>
            <a:custGeom>
              <a:avLst/>
              <a:gdLst/>
              <a:ahLst/>
              <a:cxnLst/>
              <a:rect l="l" t="t" r="r" b="b"/>
              <a:pathLst>
                <a:path w="482" h="329" extrusionOk="0">
                  <a:moveTo>
                    <a:pt x="219" y="307"/>
                  </a:moveTo>
                  <a:cubicBezTo>
                    <a:pt x="350" y="329"/>
                    <a:pt x="459" y="285"/>
                    <a:pt x="459" y="198"/>
                  </a:cubicBezTo>
                  <a:cubicBezTo>
                    <a:pt x="481" y="110"/>
                    <a:pt x="394" y="45"/>
                    <a:pt x="263" y="23"/>
                  </a:cubicBezTo>
                  <a:cubicBezTo>
                    <a:pt x="132" y="1"/>
                    <a:pt x="44" y="45"/>
                    <a:pt x="22" y="132"/>
                  </a:cubicBezTo>
                  <a:cubicBezTo>
                    <a:pt x="1" y="219"/>
                    <a:pt x="110" y="307"/>
                    <a:pt x="219" y="3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g2402109ec92_3_285"/>
            <p:cNvSpPr/>
            <p:nvPr/>
          </p:nvSpPr>
          <p:spPr>
            <a:xfrm>
              <a:off x="4413320" y="961676"/>
              <a:ext cx="145150" cy="56591"/>
            </a:xfrm>
            <a:custGeom>
              <a:avLst/>
              <a:gdLst/>
              <a:ahLst/>
              <a:cxnLst/>
              <a:rect l="l" t="t" r="r" b="b"/>
              <a:pathLst>
                <a:path w="2470" h="963" extrusionOk="0">
                  <a:moveTo>
                    <a:pt x="2448" y="962"/>
                  </a:moveTo>
                  <a:cubicBezTo>
                    <a:pt x="2054" y="766"/>
                    <a:pt x="1661" y="613"/>
                    <a:pt x="1246" y="482"/>
                  </a:cubicBezTo>
                  <a:cubicBezTo>
                    <a:pt x="940" y="350"/>
                    <a:pt x="612" y="285"/>
                    <a:pt x="285" y="263"/>
                  </a:cubicBezTo>
                  <a:cubicBezTo>
                    <a:pt x="285" y="394"/>
                    <a:pt x="306" y="503"/>
                    <a:pt x="372" y="635"/>
                  </a:cubicBezTo>
                  <a:cubicBezTo>
                    <a:pt x="197" y="460"/>
                    <a:pt x="88" y="241"/>
                    <a:pt x="0" y="1"/>
                  </a:cubicBezTo>
                  <a:cubicBezTo>
                    <a:pt x="197" y="1"/>
                    <a:pt x="394" y="23"/>
                    <a:pt x="590" y="45"/>
                  </a:cubicBezTo>
                  <a:cubicBezTo>
                    <a:pt x="765" y="88"/>
                    <a:pt x="1814" y="438"/>
                    <a:pt x="1967" y="525"/>
                  </a:cubicBezTo>
                  <a:cubicBezTo>
                    <a:pt x="2164" y="635"/>
                    <a:pt x="2317" y="787"/>
                    <a:pt x="2470" y="962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g2402109ec92_3_285"/>
            <p:cNvSpPr/>
            <p:nvPr/>
          </p:nvSpPr>
          <p:spPr>
            <a:xfrm>
              <a:off x="4504465" y="992528"/>
              <a:ext cx="39901" cy="42428"/>
            </a:xfrm>
            <a:custGeom>
              <a:avLst/>
              <a:gdLst/>
              <a:ahLst/>
              <a:cxnLst/>
              <a:rect l="l" t="t" r="r" b="b"/>
              <a:pathLst>
                <a:path w="679" h="722" extrusionOk="0">
                  <a:moveTo>
                    <a:pt x="1" y="0"/>
                  </a:moveTo>
                  <a:cubicBezTo>
                    <a:pt x="263" y="197"/>
                    <a:pt x="503" y="437"/>
                    <a:pt x="678" y="721"/>
                  </a:cubicBezTo>
                  <a:cubicBezTo>
                    <a:pt x="635" y="547"/>
                    <a:pt x="569" y="350"/>
                    <a:pt x="503" y="175"/>
                  </a:cubicBezTo>
                  <a:cubicBezTo>
                    <a:pt x="350" y="88"/>
                    <a:pt x="176" y="44"/>
                    <a:pt x="1" y="0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g2402109ec92_3_285"/>
            <p:cNvSpPr/>
            <p:nvPr/>
          </p:nvSpPr>
          <p:spPr>
            <a:xfrm>
              <a:off x="4439000" y="1011803"/>
              <a:ext cx="83505" cy="41135"/>
            </a:xfrm>
            <a:custGeom>
              <a:avLst/>
              <a:gdLst/>
              <a:ahLst/>
              <a:cxnLst/>
              <a:rect l="l" t="t" r="r" b="b"/>
              <a:pathLst>
                <a:path w="1421" h="700" extrusionOk="0">
                  <a:moveTo>
                    <a:pt x="1421" y="503"/>
                  </a:moveTo>
                  <a:cubicBezTo>
                    <a:pt x="1137" y="612"/>
                    <a:pt x="831" y="612"/>
                    <a:pt x="525" y="546"/>
                  </a:cubicBezTo>
                  <a:cubicBezTo>
                    <a:pt x="306" y="415"/>
                    <a:pt x="110" y="240"/>
                    <a:pt x="0" y="0"/>
                  </a:cubicBezTo>
                  <a:cubicBezTo>
                    <a:pt x="88" y="262"/>
                    <a:pt x="263" y="503"/>
                    <a:pt x="503" y="656"/>
                  </a:cubicBezTo>
                  <a:cubicBezTo>
                    <a:pt x="809" y="699"/>
                    <a:pt x="1137" y="656"/>
                    <a:pt x="1421" y="503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g2402109ec92_3_285"/>
            <p:cNvSpPr/>
            <p:nvPr/>
          </p:nvSpPr>
          <p:spPr>
            <a:xfrm>
              <a:off x="4459568" y="960383"/>
              <a:ext cx="66816" cy="21919"/>
            </a:xfrm>
            <a:custGeom>
              <a:avLst/>
              <a:gdLst/>
              <a:ahLst/>
              <a:cxnLst/>
              <a:rect l="l" t="t" r="r" b="b"/>
              <a:pathLst>
                <a:path w="1137" h="373" extrusionOk="0">
                  <a:moveTo>
                    <a:pt x="1136" y="372"/>
                  </a:moveTo>
                  <a:cubicBezTo>
                    <a:pt x="765" y="198"/>
                    <a:pt x="393" y="88"/>
                    <a:pt x="0" y="1"/>
                  </a:cubicBezTo>
                  <a:cubicBezTo>
                    <a:pt x="219" y="1"/>
                    <a:pt x="415" y="45"/>
                    <a:pt x="612" y="88"/>
                  </a:cubicBezTo>
                  <a:cubicBezTo>
                    <a:pt x="787" y="176"/>
                    <a:pt x="962" y="263"/>
                    <a:pt x="1136" y="372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g2402109ec92_3_285"/>
            <p:cNvSpPr/>
            <p:nvPr/>
          </p:nvSpPr>
          <p:spPr>
            <a:xfrm>
              <a:off x="4343976" y="617546"/>
              <a:ext cx="846275" cy="418701"/>
            </a:xfrm>
            <a:custGeom>
              <a:avLst/>
              <a:gdLst/>
              <a:ahLst/>
              <a:cxnLst/>
              <a:rect l="l" t="t" r="r" b="b"/>
              <a:pathLst>
                <a:path w="14401" h="7125" extrusionOk="0">
                  <a:moveTo>
                    <a:pt x="4021" y="6578"/>
                  </a:moveTo>
                  <a:cubicBezTo>
                    <a:pt x="4021" y="6578"/>
                    <a:pt x="1" y="4021"/>
                    <a:pt x="2273" y="2011"/>
                  </a:cubicBezTo>
                  <a:cubicBezTo>
                    <a:pt x="4524" y="1"/>
                    <a:pt x="8894" y="2295"/>
                    <a:pt x="9615" y="2011"/>
                  </a:cubicBezTo>
                  <a:cubicBezTo>
                    <a:pt x="10358" y="1749"/>
                    <a:pt x="10729" y="1028"/>
                    <a:pt x="10948" y="1443"/>
                  </a:cubicBezTo>
                  <a:cubicBezTo>
                    <a:pt x="11144" y="1858"/>
                    <a:pt x="10948" y="2011"/>
                    <a:pt x="10948" y="2011"/>
                  </a:cubicBezTo>
                  <a:cubicBezTo>
                    <a:pt x="10948" y="2011"/>
                    <a:pt x="12018" y="1399"/>
                    <a:pt x="12215" y="1771"/>
                  </a:cubicBezTo>
                  <a:cubicBezTo>
                    <a:pt x="12412" y="2142"/>
                    <a:pt x="11144" y="2994"/>
                    <a:pt x="11144" y="2994"/>
                  </a:cubicBezTo>
                  <a:cubicBezTo>
                    <a:pt x="11144" y="2994"/>
                    <a:pt x="12412" y="3213"/>
                    <a:pt x="12914" y="4152"/>
                  </a:cubicBezTo>
                  <a:cubicBezTo>
                    <a:pt x="13417" y="5114"/>
                    <a:pt x="14400" y="5026"/>
                    <a:pt x="14138" y="5311"/>
                  </a:cubicBezTo>
                  <a:cubicBezTo>
                    <a:pt x="13941" y="5485"/>
                    <a:pt x="13679" y="5551"/>
                    <a:pt x="13417" y="5507"/>
                  </a:cubicBezTo>
                  <a:cubicBezTo>
                    <a:pt x="13417" y="5507"/>
                    <a:pt x="13854" y="5726"/>
                    <a:pt x="13614" y="6053"/>
                  </a:cubicBezTo>
                  <a:cubicBezTo>
                    <a:pt x="13373" y="6403"/>
                    <a:pt x="10860" y="7124"/>
                    <a:pt x="10860" y="7124"/>
                  </a:cubicBezTo>
                  <a:cubicBezTo>
                    <a:pt x="10860" y="7124"/>
                    <a:pt x="10817" y="4611"/>
                    <a:pt x="9222" y="4546"/>
                  </a:cubicBezTo>
                  <a:cubicBezTo>
                    <a:pt x="7626" y="4458"/>
                    <a:pt x="6141" y="6643"/>
                    <a:pt x="4021" y="6600"/>
                  </a:cubicBezTo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g2402109ec92_3_285"/>
            <p:cNvSpPr/>
            <p:nvPr/>
          </p:nvSpPr>
          <p:spPr>
            <a:xfrm>
              <a:off x="4494240" y="604735"/>
              <a:ext cx="78334" cy="350592"/>
            </a:xfrm>
            <a:custGeom>
              <a:avLst/>
              <a:gdLst/>
              <a:ahLst/>
              <a:cxnLst/>
              <a:rect l="l" t="t" r="r" b="b"/>
              <a:pathLst>
                <a:path w="1333" h="5966" extrusionOk="0">
                  <a:moveTo>
                    <a:pt x="1333" y="5966"/>
                  </a:moveTo>
                  <a:cubicBezTo>
                    <a:pt x="1267" y="5922"/>
                    <a:pt x="1202" y="5878"/>
                    <a:pt x="1158" y="5813"/>
                  </a:cubicBezTo>
                  <a:cubicBezTo>
                    <a:pt x="1093" y="5747"/>
                    <a:pt x="1027" y="5660"/>
                    <a:pt x="962" y="5594"/>
                  </a:cubicBezTo>
                  <a:cubicBezTo>
                    <a:pt x="809" y="5441"/>
                    <a:pt x="677" y="5266"/>
                    <a:pt x="568" y="5070"/>
                  </a:cubicBezTo>
                  <a:cubicBezTo>
                    <a:pt x="459" y="4895"/>
                    <a:pt x="372" y="4698"/>
                    <a:pt x="306" y="4480"/>
                  </a:cubicBezTo>
                  <a:cubicBezTo>
                    <a:pt x="240" y="4283"/>
                    <a:pt x="197" y="4065"/>
                    <a:pt x="153" y="3868"/>
                  </a:cubicBezTo>
                  <a:cubicBezTo>
                    <a:pt x="66" y="3518"/>
                    <a:pt x="22" y="3169"/>
                    <a:pt x="22" y="2819"/>
                  </a:cubicBezTo>
                  <a:cubicBezTo>
                    <a:pt x="0" y="2579"/>
                    <a:pt x="0" y="2338"/>
                    <a:pt x="22" y="2120"/>
                  </a:cubicBezTo>
                  <a:cubicBezTo>
                    <a:pt x="44" y="1726"/>
                    <a:pt x="109" y="1355"/>
                    <a:pt x="240" y="1005"/>
                  </a:cubicBezTo>
                  <a:cubicBezTo>
                    <a:pt x="350" y="721"/>
                    <a:pt x="481" y="459"/>
                    <a:pt x="634" y="197"/>
                  </a:cubicBezTo>
                  <a:cubicBezTo>
                    <a:pt x="634" y="153"/>
                    <a:pt x="656" y="110"/>
                    <a:pt x="677" y="88"/>
                  </a:cubicBezTo>
                  <a:cubicBezTo>
                    <a:pt x="677" y="66"/>
                    <a:pt x="699" y="44"/>
                    <a:pt x="721" y="22"/>
                  </a:cubicBezTo>
                  <a:cubicBezTo>
                    <a:pt x="721" y="22"/>
                    <a:pt x="743" y="0"/>
                    <a:pt x="743" y="0"/>
                  </a:cubicBezTo>
                  <a:cubicBezTo>
                    <a:pt x="743" y="22"/>
                    <a:pt x="743" y="22"/>
                    <a:pt x="743" y="44"/>
                  </a:cubicBezTo>
                  <a:cubicBezTo>
                    <a:pt x="743" y="66"/>
                    <a:pt x="721" y="66"/>
                    <a:pt x="721" y="88"/>
                  </a:cubicBezTo>
                  <a:cubicBezTo>
                    <a:pt x="612" y="328"/>
                    <a:pt x="503" y="568"/>
                    <a:pt x="415" y="831"/>
                  </a:cubicBezTo>
                  <a:cubicBezTo>
                    <a:pt x="350" y="1005"/>
                    <a:pt x="306" y="1180"/>
                    <a:pt x="262" y="1333"/>
                  </a:cubicBezTo>
                  <a:cubicBezTo>
                    <a:pt x="240" y="1421"/>
                    <a:pt x="219" y="1508"/>
                    <a:pt x="197" y="1595"/>
                  </a:cubicBezTo>
                  <a:cubicBezTo>
                    <a:pt x="153" y="1814"/>
                    <a:pt x="131" y="2011"/>
                    <a:pt x="109" y="2229"/>
                  </a:cubicBezTo>
                  <a:cubicBezTo>
                    <a:pt x="109" y="2273"/>
                    <a:pt x="87" y="2316"/>
                    <a:pt x="87" y="2360"/>
                  </a:cubicBezTo>
                  <a:cubicBezTo>
                    <a:pt x="87" y="2622"/>
                    <a:pt x="87" y="2906"/>
                    <a:pt x="87" y="3169"/>
                  </a:cubicBezTo>
                  <a:cubicBezTo>
                    <a:pt x="87" y="3409"/>
                    <a:pt x="131" y="3628"/>
                    <a:pt x="175" y="3846"/>
                  </a:cubicBezTo>
                  <a:cubicBezTo>
                    <a:pt x="240" y="4086"/>
                    <a:pt x="306" y="4305"/>
                    <a:pt x="415" y="4523"/>
                  </a:cubicBezTo>
                  <a:cubicBezTo>
                    <a:pt x="481" y="4720"/>
                    <a:pt x="568" y="4917"/>
                    <a:pt x="677" y="5092"/>
                  </a:cubicBezTo>
                  <a:cubicBezTo>
                    <a:pt x="699" y="5157"/>
                    <a:pt x="743" y="5179"/>
                    <a:pt x="765" y="5223"/>
                  </a:cubicBezTo>
                  <a:lnTo>
                    <a:pt x="874" y="5354"/>
                  </a:lnTo>
                  <a:cubicBezTo>
                    <a:pt x="918" y="5419"/>
                    <a:pt x="962" y="5485"/>
                    <a:pt x="1005" y="5529"/>
                  </a:cubicBezTo>
                  <a:lnTo>
                    <a:pt x="1071" y="5638"/>
                  </a:lnTo>
                  <a:lnTo>
                    <a:pt x="1136" y="5725"/>
                  </a:lnTo>
                  <a:lnTo>
                    <a:pt x="1267" y="5878"/>
                  </a:lnTo>
                  <a:lnTo>
                    <a:pt x="1333" y="5944"/>
                  </a:ln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g2402109ec92_3_285"/>
            <p:cNvSpPr/>
            <p:nvPr/>
          </p:nvSpPr>
          <p:spPr>
            <a:xfrm>
              <a:off x="4591790" y="603442"/>
              <a:ext cx="149028" cy="339074"/>
            </a:xfrm>
            <a:custGeom>
              <a:avLst/>
              <a:gdLst/>
              <a:ahLst/>
              <a:cxnLst/>
              <a:rect l="l" t="t" r="r" b="b"/>
              <a:pathLst>
                <a:path w="2536" h="5770" extrusionOk="0">
                  <a:moveTo>
                    <a:pt x="219" y="5769"/>
                  </a:moveTo>
                  <a:cubicBezTo>
                    <a:pt x="219" y="5725"/>
                    <a:pt x="197" y="5682"/>
                    <a:pt x="176" y="5660"/>
                  </a:cubicBezTo>
                  <a:cubicBezTo>
                    <a:pt x="154" y="5616"/>
                    <a:pt x="154" y="5572"/>
                    <a:pt x="154" y="5551"/>
                  </a:cubicBezTo>
                  <a:cubicBezTo>
                    <a:pt x="154" y="5485"/>
                    <a:pt x="132" y="5441"/>
                    <a:pt x="132" y="5376"/>
                  </a:cubicBezTo>
                  <a:cubicBezTo>
                    <a:pt x="110" y="5332"/>
                    <a:pt x="110" y="5288"/>
                    <a:pt x="88" y="5223"/>
                  </a:cubicBezTo>
                  <a:cubicBezTo>
                    <a:pt x="44" y="5004"/>
                    <a:pt x="23" y="4786"/>
                    <a:pt x="1" y="4545"/>
                  </a:cubicBezTo>
                  <a:cubicBezTo>
                    <a:pt x="1" y="4327"/>
                    <a:pt x="1" y="4087"/>
                    <a:pt x="44" y="3868"/>
                  </a:cubicBezTo>
                  <a:cubicBezTo>
                    <a:pt x="66" y="3650"/>
                    <a:pt x="110" y="3431"/>
                    <a:pt x="154" y="3213"/>
                  </a:cubicBezTo>
                  <a:cubicBezTo>
                    <a:pt x="219" y="2841"/>
                    <a:pt x="307" y="2470"/>
                    <a:pt x="416" y="2120"/>
                  </a:cubicBezTo>
                  <a:cubicBezTo>
                    <a:pt x="503" y="1880"/>
                    <a:pt x="591" y="1639"/>
                    <a:pt x="700" y="1421"/>
                  </a:cubicBezTo>
                  <a:cubicBezTo>
                    <a:pt x="787" y="1246"/>
                    <a:pt x="897" y="1071"/>
                    <a:pt x="1006" y="896"/>
                  </a:cubicBezTo>
                  <a:cubicBezTo>
                    <a:pt x="1137" y="743"/>
                    <a:pt x="1268" y="590"/>
                    <a:pt x="1421" y="459"/>
                  </a:cubicBezTo>
                  <a:lnTo>
                    <a:pt x="1530" y="372"/>
                  </a:lnTo>
                  <a:lnTo>
                    <a:pt x="1661" y="328"/>
                  </a:lnTo>
                  <a:cubicBezTo>
                    <a:pt x="1727" y="284"/>
                    <a:pt x="1792" y="241"/>
                    <a:pt x="1858" y="197"/>
                  </a:cubicBezTo>
                  <a:lnTo>
                    <a:pt x="1967" y="153"/>
                  </a:lnTo>
                  <a:cubicBezTo>
                    <a:pt x="1989" y="132"/>
                    <a:pt x="2033" y="110"/>
                    <a:pt x="2077" y="110"/>
                  </a:cubicBezTo>
                  <a:lnTo>
                    <a:pt x="2186" y="66"/>
                  </a:lnTo>
                  <a:lnTo>
                    <a:pt x="2295" y="44"/>
                  </a:lnTo>
                  <a:lnTo>
                    <a:pt x="2361" y="22"/>
                  </a:lnTo>
                  <a:lnTo>
                    <a:pt x="2426" y="22"/>
                  </a:lnTo>
                  <a:lnTo>
                    <a:pt x="2514" y="0"/>
                  </a:lnTo>
                  <a:lnTo>
                    <a:pt x="2535" y="0"/>
                  </a:lnTo>
                  <a:cubicBezTo>
                    <a:pt x="2535" y="22"/>
                    <a:pt x="2514" y="22"/>
                    <a:pt x="2492" y="22"/>
                  </a:cubicBezTo>
                  <a:lnTo>
                    <a:pt x="2448" y="44"/>
                  </a:lnTo>
                  <a:cubicBezTo>
                    <a:pt x="2317" y="66"/>
                    <a:pt x="2186" y="132"/>
                    <a:pt x="2055" y="197"/>
                  </a:cubicBezTo>
                  <a:cubicBezTo>
                    <a:pt x="1924" y="263"/>
                    <a:pt x="1792" y="328"/>
                    <a:pt x="1683" y="416"/>
                  </a:cubicBezTo>
                  <a:cubicBezTo>
                    <a:pt x="1530" y="525"/>
                    <a:pt x="1399" y="656"/>
                    <a:pt x="1290" y="787"/>
                  </a:cubicBezTo>
                  <a:lnTo>
                    <a:pt x="1203" y="896"/>
                  </a:lnTo>
                  <a:cubicBezTo>
                    <a:pt x="1159" y="940"/>
                    <a:pt x="1137" y="962"/>
                    <a:pt x="1093" y="1006"/>
                  </a:cubicBezTo>
                  <a:cubicBezTo>
                    <a:pt x="962" y="1180"/>
                    <a:pt x="853" y="1377"/>
                    <a:pt x="766" y="1596"/>
                  </a:cubicBezTo>
                  <a:cubicBezTo>
                    <a:pt x="744" y="1617"/>
                    <a:pt x="700" y="1661"/>
                    <a:pt x="700" y="1705"/>
                  </a:cubicBezTo>
                  <a:cubicBezTo>
                    <a:pt x="678" y="1748"/>
                    <a:pt x="634" y="1836"/>
                    <a:pt x="613" y="1901"/>
                  </a:cubicBezTo>
                  <a:lnTo>
                    <a:pt x="525" y="2098"/>
                  </a:lnTo>
                  <a:cubicBezTo>
                    <a:pt x="481" y="2251"/>
                    <a:pt x="416" y="2382"/>
                    <a:pt x="372" y="2513"/>
                  </a:cubicBezTo>
                  <a:cubicBezTo>
                    <a:pt x="285" y="2754"/>
                    <a:pt x="219" y="2972"/>
                    <a:pt x="197" y="3213"/>
                  </a:cubicBezTo>
                  <a:cubicBezTo>
                    <a:pt x="154" y="3475"/>
                    <a:pt x="132" y="3715"/>
                    <a:pt x="110" y="3955"/>
                  </a:cubicBezTo>
                  <a:lnTo>
                    <a:pt x="110" y="4305"/>
                  </a:lnTo>
                  <a:lnTo>
                    <a:pt x="110" y="4655"/>
                  </a:lnTo>
                  <a:cubicBezTo>
                    <a:pt x="110" y="4764"/>
                    <a:pt x="154" y="4873"/>
                    <a:pt x="154" y="4982"/>
                  </a:cubicBezTo>
                  <a:lnTo>
                    <a:pt x="219" y="5463"/>
                  </a:lnTo>
                  <a:cubicBezTo>
                    <a:pt x="219" y="5529"/>
                    <a:pt x="219" y="5594"/>
                    <a:pt x="241" y="5660"/>
                  </a:cubicBezTo>
                  <a:cubicBezTo>
                    <a:pt x="241" y="5725"/>
                    <a:pt x="241" y="5725"/>
                    <a:pt x="241" y="5769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g2402109ec92_3_285"/>
            <p:cNvSpPr/>
            <p:nvPr/>
          </p:nvSpPr>
          <p:spPr>
            <a:xfrm>
              <a:off x="4614944" y="616253"/>
              <a:ext cx="182348" cy="350651"/>
            </a:xfrm>
            <a:custGeom>
              <a:avLst/>
              <a:gdLst/>
              <a:ahLst/>
              <a:cxnLst/>
              <a:rect l="l" t="t" r="r" b="b"/>
              <a:pathLst>
                <a:path w="3103" h="5967" extrusionOk="0">
                  <a:moveTo>
                    <a:pt x="44" y="5944"/>
                  </a:moveTo>
                  <a:cubicBezTo>
                    <a:pt x="44" y="5923"/>
                    <a:pt x="22" y="5879"/>
                    <a:pt x="22" y="5835"/>
                  </a:cubicBezTo>
                  <a:cubicBezTo>
                    <a:pt x="0" y="5791"/>
                    <a:pt x="0" y="5748"/>
                    <a:pt x="22" y="5704"/>
                  </a:cubicBezTo>
                  <a:cubicBezTo>
                    <a:pt x="22" y="5595"/>
                    <a:pt x="22" y="5486"/>
                    <a:pt x="22" y="5376"/>
                  </a:cubicBezTo>
                  <a:cubicBezTo>
                    <a:pt x="22" y="4896"/>
                    <a:pt x="66" y="4437"/>
                    <a:pt x="197" y="3978"/>
                  </a:cubicBezTo>
                  <a:cubicBezTo>
                    <a:pt x="262" y="3737"/>
                    <a:pt x="328" y="3519"/>
                    <a:pt x="393" y="3300"/>
                  </a:cubicBezTo>
                  <a:cubicBezTo>
                    <a:pt x="503" y="2929"/>
                    <a:pt x="656" y="2557"/>
                    <a:pt x="830" y="2208"/>
                  </a:cubicBezTo>
                  <a:cubicBezTo>
                    <a:pt x="940" y="1989"/>
                    <a:pt x="1071" y="1749"/>
                    <a:pt x="1202" y="1530"/>
                  </a:cubicBezTo>
                  <a:cubicBezTo>
                    <a:pt x="1420" y="1181"/>
                    <a:pt x="1704" y="853"/>
                    <a:pt x="2032" y="591"/>
                  </a:cubicBezTo>
                  <a:cubicBezTo>
                    <a:pt x="2273" y="394"/>
                    <a:pt x="2557" y="241"/>
                    <a:pt x="2863" y="110"/>
                  </a:cubicBezTo>
                  <a:lnTo>
                    <a:pt x="2994" y="45"/>
                  </a:lnTo>
                  <a:cubicBezTo>
                    <a:pt x="3015" y="23"/>
                    <a:pt x="3037" y="23"/>
                    <a:pt x="3059" y="1"/>
                  </a:cubicBezTo>
                  <a:lnTo>
                    <a:pt x="3103" y="1"/>
                  </a:lnTo>
                  <a:lnTo>
                    <a:pt x="3059" y="45"/>
                  </a:lnTo>
                  <a:lnTo>
                    <a:pt x="3015" y="66"/>
                  </a:lnTo>
                  <a:cubicBezTo>
                    <a:pt x="2753" y="198"/>
                    <a:pt x="2513" y="372"/>
                    <a:pt x="2273" y="547"/>
                  </a:cubicBezTo>
                  <a:cubicBezTo>
                    <a:pt x="2120" y="656"/>
                    <a:pt x="1967" y="788"/>
                    <a:pt x="1836" y="941"/>
                  </a:cubicBezTo>
                  <a:cubicBezTo>
                    <a:pt x="1770" y="1006"/>
                    <a:pt x="1683" y="1072"/>
                    <a:pt x="1639" y="1137"/>
                  </a:cubicBezTo>
                  <a:cubicBezTo>
                    <a:pt x="1486" y="1312"/>
                    <a:pt x="1333" y="1509"/>
                    <a:pt x="1224" y="1705"/>
                  </a:cubicBezTo>
                  <a:cubicBezTo>
                    <a:pt x="1180" y="1749"/>
                    <a:pt x="1158" y="1771"/>
                    <a:pt x="1136" y="1815"/>
                  </a:cubicBezTo>
                  <a:cubicBezTo>
                    <a:pt x="983" y="2099"/>
                    <a:pt x="830" y="2339"/>
                    <a:pt x="699" y="2623"/>
                  </a:cubicBezTo>
                  <a:cubicBezTo>
                    <a:pt x="590" y="2842"/>
                    <a:pt x="503" y="3082"/>
                    <a:pt x="437" y="3322"/>
                  </a:cubicBezTo>
                  <a:cubicBezTo>
                    <a:pt x="350" y="3563"/>
                    <a:pt x="284" y="3825"/>
                    <a:pt x="262" y="4087"/>
                  </a:cubicBezTo>
                  <a:cubicBezTo>
                    <a:pt x="219" y="4306"/>
                    <a:pt x="175" y="4546"/>
                    <a:pt x="131" y="4786"/>
                  </a:cubicBezTo>
                  <a:cubicBezTo>
                    <a:pt x="131" y="4896"/>
                    <a:pt x="131" y="5005"/>
                    <a:pt x="109" y="5136"/>
                  </a:cubicBezTo>
                  <a:lnTo>
                    <a:pt x="87" y="5638"/>
                  </a:lnTo>
                  <a:lnTo>
                    <a:pt x="66" y="5857"/>
                  </a:lnTo>
                  <a:cubicBezTo>
                    <a:pt x="66" y="5879"/>
                    <a:pt x="66" y="5901"/>
                    <a:pt x="44" y="5966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g2402109ec92_3_285"/>
            <p:cNvSpPr/>
            <p:nvPr/>
          </p:nvSpPr>
          <p:spPr>
            <a:xfrm>
              <a:off x="4640624" y="816584"/>
              <a:ext cx="586827" cy="183699"/>
            </a:xfrm>
            <a:custGeom>
              <a:avLst/>
              <a:gdLst/>
              <a:ahLst/>
              <a:cxnLst/>
              <a:rect l="l" t="t" r="r" b="b"/>
              <a:pathLst>
                <a:path w="9986" h="3126" extrusionOk="0">
                  <a:moveTo>
                    <a:pt x="0" y="2732"/>
                  </a:moveTo>
                  <a:cubicBezTo>
                    <a:pt x="22" y="2601"/>
                    <a:pt x="66" y="2470"/>
                    <a:pt x="109" y="2339"/>
                  </a:cubicBezTo>
                  <a:cubicBezTo>
                    <a:pt x="197" y="2164"/>
                    <a:pt x="284" y="1989"/>
                    <a:pt x="372" y="1836"/>
                  </a:cubicBezTo>
                  <a:cubicBezTo>
                    <a:pt x="546" y="1465"/>
                    <a:pt x="787" y="1137"/>
                    <a:pt x="1093" y="875"/>
                  </a:cubicBezTo>
                  <a:cubicBezTo>
                    <a:pt x="1377" y="591"/>
                    <a:pt x="1726" y="372"/>
                    <a:pt x="2120" y="219"/>
                  </a:cubicBezTo>
                  <a:cubicBezTo>
                    <a:pt x="2469" y="88"/>
                    <a:pt x="2863" y="1"/>
                    <a:pt x="3278" y="1"/>
                  </a:cubicBezTo>
                  <a:cubicBezTo>
                    <a:pt x="3605" y="1"/>
                    <a:pt x="3933" y="44"/>
                    <a:pt x="4239" y="154"/>
                  </a:cubicBezTo>
                  <a:cubicBezTo>
                    <a:pt x="4567" y="241"/>
                    <a:pt x="4873" y="372"/>
                    <a:pt x="5157" y="525"/>
                  </a:cubicBezTo>
                  <a:cubicBezTo>
                    <a:pt x="5550" y="700"/>
                    <a:pt x="5943" y="897"/>
                    <a:pt x="6337" y="1093"/>
                  </a:cubicBezTo>
                  <a:cubicBezTo>
                    <a:pt x="6970" y="1421"/>
                    <a:pt x="7582" y="1749"/>
                    <a:pt x="8194" y="2098"/>
                  </a:cubicBezTo>
                  <a:cubicBezTo>
                    <a:pt x="8675" y="2361"/>
                    <a:pt x="9156" y="2645"/>
                    <a:pt x="9614" y="2907"/>
                  </a:cubicBezTo>
                  <a:lnTo>
                    <a:pt x="9811" y="3016"/>
                  </a:lnTo>
                  <a:cubicBezTo>
                    <a:pt x="9855" y="3038"/>
                    <a:pt x="9898" y="3060"/>
                    <a:pt x="9942" y="3082"/>
                  </a:cubicBezTo>
                  <a:cubicBezTo>
                    <a:pt x="9964" y="3104"/>
                    <a:pt x="9986" y="3125"/>
                    <a:pt x="9986" y="3125"/>
                  </a:cubicBezTo>
                  <a:lnTo>
                    <a:pt x="9898" y="3104"/>
                  </a:lnTo>
                  <a:lnTo>
                    <a:pt x="9833" y="3060"/>
                  </a:lnTo>
                  <a:cubicBezTo>
                    <a:pt x="9374" y="2819"/>
                    <a:pt x="8937" y="2579"/>
                    <a:pt x="8500" y="2339"/>
                  </a:cubicBezTo>
                  <a:cubicBezTo>
                    <a:pt x="8194" y="2186"/>
                    <a:pt x="7910" y="2033"/>
                    <a:pt x="7626" y="1880"/>
                  </a:cubicBezTo>
                  <a:cubicBezTo>
                    <a:pt x="7473" y="1792"/>
                    <a:pt x="7320" y="1705"/>
                    <a:pt x="7189" y="1639"/>
                  </a:cubicBezTo>
                  <a:lnTo>
                    <a:pt x="6118" y="1093"/>
                  </a:lnTo>
                  <a:cubicBezTo>
                    <a:pt x="6031" y="1050"/>
                    <a:pt x="5987" y="1006"/>
                    <a:pt x="5922" y="962"/>
                  </a:cubicBezTo>
                  <a:cubicBezTo>
                    <a:pt x="5441" y="722"/>
                    <a:pt x="5004" y="481"/>
                    <a:pt x="4523" y="285"/>
                  </a:cubicBezTo>
                  <a:cubicBezTo>
                    <a:pt x="4327" y="197"/>
                    <a:pt x="4108" y="132"/>
                    <a:pt x="3911" y="88"/>
                  </a:cubicBezTo>
                  <a:cubicBezTo>
                    <a:pt x="3693" y="44"/>
                    <a:pt x="3496" y="23"/>
                    <a:pt x="3278" y="23"/>
                  </a:cubicBezTo>
                  <a:cubicBezTo>
                    <a:pt x="2841" y="44"/>
                    <a:pt x="2404" y="154"/>
                    <a:pt x="2010" y="350"/>
                  </a:cubicBezTo>
                  <a:cubicBezTo>
                    <a:pt x="1639" y="525"/>
                    <a:pt x="1311" y="744"/>
                    <a:pt x="1027" y="1028"/>
                  </a:cubicBezTo>
                  <a:cubicBezTo>
                    <a:pt x="896" y="1181"/>
                    <a:pt x="765" y="1334"/>
                    <a:pt x="656" y="1487"/>
                  </a:cubicBezTo>
                  <a:cubicBezTo>
                    <a:pt x="481" y="1727"/>
                    <a:pt x="350" y="1967"/>
                    <a:pt x="219" y="2229"/>
                  </a:cubicBezTo>
                  <a:cubicBezTo>
                    <a:pt x="175" y="2339"/>
                    <a:pt x="109" y="2448"/>
                    <a:pt x="66" y="2557"/>
                  </a:cubicBezTo>
                  <a:cubicBezTo>
                    <a:pt x="44" y="2601"/>
                    <a:pt x="22" y="2645"/>
                    <a:pt x="0" y="2732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g2402109ec92_3_285"/>
            <p:cNvSpPr/>
            <p:nvPr/>
          </p:nvSpPr>
          <p:spPr>
            <a:xfrm>
              <a:off x="4920524" y="927004"/>
              <a:ext cx="209380" cy="137451"/>
            </a:xfrm>
            <a:custGeom>
              <a:avLst/>
              <a:gdLst/>
              <a:ahLst/>
              <a:cxnLst/>
              <a:rect l="l" t="t" r="r" b="b"/>
              <a:pathLst>
                <a:path w="3563" h="2339" extrusionOk="0">
                  <a:moveTo>
                    <a:pt x="22" y="1"/>
                  </a:moveTo>
                  <a:lnTo>
                    <a:pt x="88" y="1"/>
                  </a:lnTo>
                  <a:cubicBezTo>
                    <a:pt x="110" y="1"/>
                    <a:pt x="132" y="23"/>
                    <a:pt x="175" y="23"/>
                  </a:cubicBezTo>
                  <a:cubicBezTo>
                    <a:pt x="219" y="45"/>
                    <a:pt x="285" y="88"/>
                    <a:pt x="350" y="110"/>
                  </a:cubicBezTo>
                  <a:cubicBezTo>
                    <a:pt x="416" y="132"/>
                    <a:pt x="481" y="132"/>
                    <a:pt x="569" y="176"/>
                  </a:cubicBezTo>
                  <a:lnTo>
                    <a:pt x="743" y="263"/>
                  </a:lnTo>
                  <a:cubicBezTo>
                    <a:pt x="875" y="329"/>
                    <a:pt x="1006" y="416"/>
                    <a:pt x="1115" y="503"/>
                  </a:cubicBezTo>
                  <a:cubicBezTo>
                    <a:pt x="1159" y="547"/>
                    <a:pt x="1224" y="591"/>
                    <a:pt x="1268" y="635"/>
                  </a:cubicBezTo>
                  <a:cubicBezTo>
                    <a:pt x="1312" y="678"/>
                    <a:pt x="1377" y="722"/>
                    <a:pt x="1421" y="766"/>
                  </a:cubicBezTo>
                  <a:cubicBezTo>
                    <a:pt x="1618" y="919"/>
                    <a:pt x="1792" y="1072"/>
                    <a:pt x="1967" y="1203"/>
                  </a:cubicBezTo>
                  <a:cubicBezTo>
                    <a:pt x="2098" y="1290"/>
                    <a:pt x="2229" y="1377"/>
                    <a:pt x="2360" y="1487"/>
                  </a:cubicBezTo>
                  <a:cubicBezTo>
                    <a:pt x="2557" y="1618"/>
                    <a:pt x="2754" y="1749"/>
                    <a:pt x="2972" y="1902"/>
                  </a:cubicBezTo>
                  <a:cubicBezTo>
                    <a:pt x="3038" y="1967"/>
                    <a:pt x="3103" y="2033"/>
                    <a:pt x="3191" y="2077"/>
                  </a:cubicBezTo>
                  <a:lnTo>
                    <a:pt x="3300" y="2164"/>
                  </a:lnTo>
                  <a:cubicBezTo>
                    <a:pt x="3344" y="2208"/>
                    <a:pt x="3387" y="2230"/>
                    <a:pt x="3431" y="2251"/>
                  </a:cubicBezTo>
                  <a:lnTo>
                    <a:pt x="3497" y="2295"/>
                  </a:lnTo>
                  <a:lnTo>
                    <a:pt x="3540" y="2317"/>
                  </a:lnTo>
                  <a:lnTo>
                    <a:pt x="3562" y="2339"/>
                  </a:lnTo>
                  <a:lnTo>
                    <a:pt x="3540" y="2339"/>
                  </a:lnTo>
                  <a:lnTo>
                    <a:pt x="3497" y="2339"/>
                  </a:lnTo>
                  <a:cubicBezTo>
                    <a:pt x="3344" y="2273"/>
                    <a:pt x="3169" y="2186"/>
                    <a:pt x="3016" y="2077"/>
                  </a:cubicBezTo>
                  <a:cubicBezTo>
                    <a:pt x="2972" y="2033"/>
                    <a:pt x="2929" y="2011"/>
                    <a:pt x="2863" y="1989"/>
                  </a:cubicBezTo>
                  <a:lnTo>
                    <a:pt x="2732" y="1880"/>
                  </a:lnTo>
                  <a:cubicBezTo>
                    <a:pt x="2666" y="1858"/>
                    <a:pt x="2644" y="1814"/>
                    <a:pt x="2579" y="1771"/>
                  </a:cubicBezTo>
                  <a:lnTo>
                    <a:pt x="2404" y="1662"/>
                  </a:lnTo>
                  <a:lnTo>
                    <a:pt x="2229" y="1530"/>
                  </a:lnTo>
                  <a:cubicBezTo>
                    <a:pt x="2207" y="1509"/>
                    <a:pt x="2207" y="1487"/>
                    <a:pt x="2186" y="1465"/>
                  </a:cubicBezTo>
                  <a:cubicBezTo>
                    <a:pt x="2033" y="1356"/>
                    <a:pt x="1880" y="1246"/>
                    <a:pt x="1749" y="1115"/>
                  </a:cubicBezTo>
                  <a:lnTo>
                    <a:pt x="1574" y="962"/>
                  </a:lnTo>
                  <a:lnTo>
                    <a:pt x="1399" y="809"/>
                  </a:lnTo>
                  <a:cubicBezTo>
                    <a:pt x="1290" y="722"/>
                    <a:pt x="1159" y="635"/>
                    <a:pt x="1006" y="547"/>
                  </a:cubicBezTo>
                  <a:lnTo>
                    <a:pt x="831" y="416"/>
                  </a:lnTo>
                  <a:cubicBezTo>
                    <a:pt x="765" y="394"/>
                    <a:pt x="722" y="350"/>
                    <a:pt x="656" y="307"/>
                  </a:cubicBezTo>
                  <a:cubicBezTo>
                    <a:pt x="591" y="285"/>
                    <a:pt x="525" y="263"/>
                    <a:pt x="459" y="241"/>
                  </a:cubicBezTo>
                  <a:lnTo>
                    <a:pt x="328" y="176"/>
                  </a:lnTo>
                  <a:lnTo>
                    <a:pt x="241" y="132"/>
                  </a:lnTo>
                  <a:lnTo>
                    <a:pt x="175" y="110"/>
                  </a:lnTo>
                  <a:lnTo>
                    <a:pt x="66" y="45"/>
                  </a:lnTo>
                  <a:lnTo>
                    <a:pt x="1" y="23"/>
                  </a:ln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g2402109ec92_3_285"/>
            <p:cNvSpPr/>
            <p:nvPr/>
          </p:nvSpPr>
          <p:spPr>
            <a:xfrm>
              <a:off x="4505758" y="925770"/>
              <a:ext cx="183699" cy="129694"/>
            </a:xfrm>
            <a:custGeom>
              <a:avLst/>
              <a:gdLst/>
              <a:ahLst/>
              <a:cxnLst/>
              <a:rect l="l" t="t" r="r" b="b"/>
              <a:pathLst>
                <a:path w="3126" h="2207" extrusionOk="0">
                  <a:moveTo>
                    <a:pt x="613" y="2032"/>
                  </a:moveTo>
                  <a:cubicBezTo>
                    <a:pt x="613" y="2032"/>
                    <a:pt x="1" y="1377"/>
                    <a:pt x="503" y="699"/>
                  </a:cubicBezTo>
                  <a:cubicBezTo>
                    <a:pt x="1006" y="22"/>
                    <a:pt x="2667" y="0"/>
                    <a:pt x="2907" y="852"/>
                  </a:cubicBezTo>
                  <a:cubicBezTo>
                    <a:pt x="3125" y="1683"/>
                    <a:pt x="3016" y="2120"/>
                    <a:pt x="2448" y="2207"/>
                  </a:cubicBezTo>
                </a:path>
              </a:pathLst>
            </a:custGeom>
            <a:solidFill>
              <a:srgbClr val="F39D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g2402109ec92_3_285"/>
            <p:cNvSpPr/>
            <p:nvPr/>
          </p:nvSpPr>
          <p:spPr>
            <a:xfrm>
              <a:off x="4203997" y="989942"/>
              <a:ext cx="526534" cy="446908"/>
            </a:xfrm>
            <a:custGeom>
              <a:avLst/>
              <a:gdLst/>
              <a:ahLst/>
              <a:cxnLst/>
              <a:rect l="l" t="t" r="r" b="b"/>
              <a:pathLst>
                <a:path w="8960" h="7605" extrusionOk="0">
                  <a:moveTo>
                    <a:pt x="5748" y="940"/>
                  </a:moveTo>
                  <a:cubicBezTo>
                    <a:pt x="6097" y="612"/>
                    <a:pt x="6119" y="1"/>
                    <a:pt x="6709" y="44"/>
                  </a:cubicBezTo>
                  <a:cubicBezTo>
                    <a:pt x="7277" y="88"/>
                    <a:pt x="7408" y="1115"/>
                    <a:pt x="7802" y="1355"/>
                  </a:cubicBezTo>
                  <a:cubicBezTo>
                    <a:pt x="8217" y="1618"/>
                    <a:pt x="8763" y="1443"/>
                    <a:pt x="8850" y="1727"/>
                  </a:cubicBezTo>
                  <a:cubicBezTo>
                    <a:pt x="8916" y="2011"/>
                    <a:pt x="8960" y="2339"/>
                    <a:pt x="8588" y="2513"/>
                  </a:cubicBezTo>
                  <a:cubicBezTo>
                    <a:pt x="8217" y="2666"/>
                    <a:pt x="6622" y="2929"/>
                    <a:pt x="6622" y="2929"/>
                  </a:cubicBezTo>
                  <a:cubicBezTo>
                    <a:pt x="6622" y="2929"/>
                    <a:pt x="569" y="7605"/>
                    <a:pt x="416" y="7321"/>
                  </a:cubicBezTo>
                  <a:cubicBezTo>
                    <a:pt x="241" y="7037"/>
                    <a:pt x="1" y="6840"/>
                    <a:pt x="5748" y="94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g2402109ec92_3_285"/>
            <p:cNvSpPr/>
            <p:nvPr/>
          </p:nvSpPr>
          <p:spPr>
            <a:xfrm>
              <a:off x="4203997" y="989942"/>
              <a:ext cx="526534" cy="446908"/>
            </a:xfrm>
            <a:custGeom>
              <a:avLst/>
              <a:gdLst/>
              <a:ahLst/>
              <a:cxnLst/>
              <a:rect l="l" t="t" r="r" b="b"/>
              <a:pathLst>
                <a:path w="8960" h="7605" extrusionOk="0">
                  <a:moveTo>
                    <a:pt x="5748" y="940"/>
                  </a:moveTo>
                  <a:cubicBezTo>
                    <a:pt x="6097" y="612"/>
                    <a:pt x="6119" y="1"/>
                    <a:pt x="6709" y="44"/>
                  </a:cubicBezTo>
                  <a:cubicBezTo>
                    <a:pt x="7277" y="88"/>
                    <a:pt x="7408" y="1115"/>
                    <a:pt x="7802" y="1355"/>
                  </a:cubicBezTo>
                  <a:cubicBezTo>
                    <a:pt x="8217" y="1618"/>
                    <a:pt x="8763" y="1443"/>
                    <a:pt x="8850" y="1727"/>
                  </a:cubicBezTo>
                  <a:cubicBezTo>
                    <a:pt x="8916" y="2011"/>
                    <a:pt x="8960" y="2339"/>
                    <a:pt x="8588" y="2513"/>
                  </a:cubicBezTo>
                  <a:cubicBezTo>
                    <a:pt x="8217" y="2666"/>
                    <a:pt x="6622" y="2929"/>
                    <a:pt x="6622" y="2929"/>
                  </a:cubicBezTo>
                  <a:cubicBezTo>
                    <a:pt x="6622" y="2929"/>
                    <a:pt x="569" y="7605"/>
                    <a:pt x="416" y="7321"/>
                  </a:cubicBezTo>
                  <a:cubicBezTo>
                    <a:pt x="241" y="7037"/>
                    <a:pt x="1" y="6840"/>
                    <a:pt x="5748" y="94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g2402109ec92_3_285"/>
            <p:cNvSpPr/>
            <p:nvPr/>
          </p:nvSpPr>
          <p:spPr>
            <a:xfrm>
              <a:off x="4573808" y="1111939"/>
              <a:ext cx="116942" cy="64230"/>
            </a:xfrm>
            <a:custGeom>
              <a:avLst/>
              <a:gdLst/>
              <a:ahLst/>
              <a:cxnLst/>
              <a:rect l="l" t="t" r="r" b="b"/>
              <a:pathLst>
                <a:path w="1990" h="1093" extrusionOk="0">
                  <a:moveTo>
                    <a:pt x="23" y="1093"/>
                  </a:moveTo>
                  <a:cubicBezTo>
                    <a:pt x="219" y="896"/>
                    <a:pt x="460" y="721"/>
                    <a:pt x="722" y="612"/>
                  </a:cubicBezTo>
                  <a:cubicBezTo>
                    <a:pt x="962" y="459"/>
                    <a:pt x="1224" y="328"/>
                    <a:pt x="1487" y="241"/>
                  </a:cubicBezTo>
                  <a:cubicBezTo>
                    <a:pt x="1661" y="197"/>
                    <a:pt x="1836" y="110"/>
                    <a:pt x="1989" y="0"/>
                  </a:cubicBezTo>
                  <a:lnTo>
                    <a:pt x="1989" y="0"/>
                  </a:lnTo>
                  <a:cubicBezTo>
                    <a:pt x="1858" y="131"/>
                    <a:pt x="1683" y="219"/>
                    <a:pt x="1487" y="263"/>
                  </a:cubicBezTo>
                  <a:cubicBezTo>
                    <a:pt x="1312" y="328"/>
                    <a:pt x="1137" y="394"/>
                    <a:pt x="962" y="481"/>
                  </a:cubicBezTo>
                  <a:cubicBezTo>
                    <a:pt x="634" y="656"/>
                    <a:pt x="307" y="853"/>
                    <a:pt x="1" y="1093"/>
                  </a:cubicBezTo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g2402109ec92_3_285"/>
            <p:cNvSpPr/>
            <p:nvPr/>
          </p:nvSpPr>
          <p:spPr>
            <a:xfrm>
              <a:off x="4885852" y="2258629"/>
              <a:ext cx="486750" cy="699832"/>
            </a:xfrm>
            <a:custGeom>
              <a:avLst/>
              <a:gdLst/>
              <a:ahLst/>
              <a:cxnLst/>
              <a:rect l="l" t="t" r="r" b="b"/>
              <a:pathLst>
                <a:path w="8283" h="11909" extrusionOk="0">
                  <a:moveTo>
                    <a:pt x="3562" y="656"/>
                  </a:moveTo>
                  <a:cubicBezTo>
                    <a:pt x="2688" y="0"/>
                    <a:pt x="1836" y="1005"/>
                    <a:pt x="1" y="568"/>
                  </a:cubicBezTo>
                  <a:cubicBezTo>
                    <a:pt x="1" y="568"/>
                    <a:pt x="3453" y="11909"/>
                    <a:pt x="7146" y="10926"/>
                  </a:cubicBezTo>
                  <a:cubicBezTo>
                    <a:pt x="8020" y="10685"/>
                    <a:pt x="8282" y="9986"/>
                    <a:pt x="8151" y="9003"/>
                  </a:cubicBezTo>
                  <a:cubicBezTo>
                    <a:pt x="7189" y="5769"/>
                    <a:pt x="4196" y="1136"/>
                    <a:pt x="3562" y="656"/>
                  </a:cubicBezTo>
                </a:path>
              </a:pathLst>
            </a:custGeom>
            <a:solidFill>
              <a:srgbClr val="FEDB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g2402109ec92_3_285"/>
            <p:cNvSpPr/>
            <p:nvPr/>
          </p:nvSpPr>
          <p:spPr>
            <a:xfrm>
              <a:off x="3618458" y="2067289"/>
              <a:ext cx="2048137" cy="321092"/>
            </a:xfrm>
            <a:custGeom>
              <a:avLst/>
              <a:gdLst/>
              <a:ahLst/>
              <a:cxnLst/>
              <a:rect l="l" t="t" r="r" b="b"/>
              <a:pathLst>
                <a:path w="34853" h="5464" extrusionOk="0">
                  <a:moveTo>
                    <a:pt x="34307" y="2054"/>
                  </a:moveTo>
                  <a:cubicBezTo>
                    <a:pt x="33957" y="2054"/>
                    <a:pt x="23709" y="1661"/>
                    <a:pt x="23228" y="1596"/>
                  </a:cubicBezTo>
                  <a:cubicBezTo>
                    <a:pt x="22748" y="1530"/>
                    <a:pt x="19120" y="962"/>
                    <a:pt x="19120" y="962"/>
                  </a:cubicBezTo>
                  <a:lnTo>
                    <a:pt x="15974" y="1792"/>
                  </a:lnTo>
                  <a:cubicBezTo>
                    <a:pt x="15974" y="1792"/>
                    <a:pt x="11320" y="1552"/>
                    <a:pt x="11123" y="1508"/>
                  </a:cubicBezTo>
                  <a:cubicBezTo>
                    <a:pt x="10926" y="1443"/>
                    <a:pt x="6032" y="0"/>
                    <a:pt x="6032" y="0"/>
                  </a:cubicBezTo>
                  <a:lnTo>
                    <a:pt x="10314" y="1901"/>
                  </a:lnTo>
                  <a:cubicBezTo>
                    <a:pt x="10314" y="1901"/>
                    <a:pt x="4786" y="3191"/>
                    <a:pt x="4415" y="3169"/>
                  </a:cubicBezTo>
                  <a:cubicBezTo>
                    <a:pt x="4021" y="3147"/>
                    <a:pt x="2273" y="4021"/>
                    <a:pt x="2273" y="4021"/>
                  </a:cubicBezTo>
                  <a:lnTo>
                    <a:pt x="1" y="4021"/>
                  </a:lnTo>
                  <a:lnTo>
                    <a:pt x="2514" y="4436"/>
                  </a:lnTo>
                  <a:lnTo>
                    <a:pt x="4415" y="3693"/>
                  </a:lnTo>
                  <a:lnTo>
                    <a:pt x="11123" y="2317"/>
                  </a:lnTo>
                  <a:lnTo>
                    <a:pt x="15624" y="2841"/>
                  </a:lnTo>
                  <a:lnTo>
                    <a:pt x="19186" y="2229"/>
                  </a:lnTo>
                  <a:lnTo>
                    <a:pt x="24037" y="2776"/>
                  </a:lnTo>
                  <a:cubicBezTo>
                    <a:pt x="24037" y="2776"/>
                    <a:pt x="34416" y="5463"/>
                    <a:pt x="34634" y="5223"/>
                  </a:cubicBezTo>
                  <a:cubicBezTo>
                    <a:pt x="34853" y="5004"/>
                    <a:pt x="34634" y="2054"/>
                    <a:pt x="34307" y="205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g2402109ec92_3_285"/>
            <p:cNvSpPr/>
            <p:nvPr/>
          </p:nvSpPr>
          <p:spPr>
            <a:xfrm>
              <a:off x="4611065" y="2087857"/>
              <a:ext cx="96375" cy="161839"/>
            </a:xfrm>
            <a:custGeom>
              <a:avLst/>
              <a:gdLst/>
              <a:ahLst/>
              <a:cxnLst/>
              <a:rect l="l" t="t" r="r" b="b"/>
              <a:pathLst>
                <a:path w="1640" h="2754" extrusionOk="0">
                  <a:moveTo>
                    <a:pt x="809" y="22"/>
                  </a:moveTo>
                  <a:cubicBezTo>
                    <a:pt x="219" y="0"/>
                    <a:pt x="0" y="2076"/>
                    <a:pt x="700" y="2535"/>
                  </a:cubicBezTo>
                  <a:cubicBezTo>
                    <a:pt x="962" y="2753"/>
                    <a:pt x="1355" y="2622"/>
                    <a:pt x="1464" y="2294"/>
                  </a:cubicBezTo>
                  <a:cubicBezTo>
                    <a:pt x="1530" y="2032"/>
                    <a:pt x="1224" y="1639"/>
                    <a:pt x="1290" y="1333"/>
                  </a:cubicBezTo>
                  <a:cubicBezTo>
                    <a:pt x="1333" y="1027"/>
                    <a:pt x="1639" y="44"/>
                    <a:pt x="809" y="22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g2402109ec92_3_285"/>
            <p:cNvSpPr/>
            <p:nvPr/>
          </p:nvSpPr>
          <p:spPr>
            <a:xfrm>
              <a:off x="4491654" y="2112244"/>
              <a:ext cx="104073" cy="164424"/>
            </a:xfrm>
            <a:custGeom>
              <a:avLst/>
              <a:gdLst/>
              <a:ahLst/>
              <a:cxnLst/>
              <a:rect l="l" t="t" r="r" b="b"/>
              <a:pathLst>
                <a:path w="1771" h="2798" extrusionOk="0">
                  <a:moveTo>
                    <a:pt x="590" y="197"/>
                  </a:moveTo>
                  <a:cubicBezTo>
                    <a:pt x="0" y="306"/>
                    <a:pt x="306" y="2382"/>
                    <a:pt x="1093" y="2644"/>
                  </a:cubicBezTo>
                  <a:cubicBezTo>
                    <a:pt x="1399" y="2797"/>
                    <a:pt x="1748" y="2579"/>
                    <a:pt x="1770" y="2229"/>
                  </a:cubicBezTo>
                  <a:cubicBezTo>
                    <a:pt x="1770" y="1967"/>
                    <a:pt x="1399" y="1661"/>
                    <a:pt x="1355" y="1355"/>
                  </a:cubicBezTo>
                  <a:cubicBezTo>
                    <a:pt x="1333" y="1027"/>
                    <a:pt x="1399" y="0"/>
                    <a:pt x="590" y="175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g2402109ec92_3_285"/>
            <p:cNvSpPr/>
            <p:nvPr/>
          </p:nvSpPr>
          <p:spPr>
            <a:xfrm>
              <a:off x="4536609" y="2078866"/>
              <a:ext cx="120762" cy="195217"/>
            </a:xfrm>
            <a:custGeom>
              <a:avLst/>
              <a:gdLst/>
              <a:ahLst/>
              <a:cxnLst/>
              <a:rect l="l" t="t" r="r" b="b"/>
              <a:pathLst>
                <a:path w="2055" h="3322" extrusionOk="0">
                  <a:moveTo>
                    <a:pt x="678" y="175"/>
                  </a:moveTo>
                  <a:cubicBezTo>
                    <a:pt x="0" y="328"/>
                    <a:pt x="284" y="2797"/>
                    <a:pt x="1224" y="3125"/>
                  </a:cubicBezTo>
                  <a:cubicBezTo>
                    <a:pt x="1595" y="3321"/>
                    <a:pt x="2032" y="3081"/>
                    <a:pt x="2054" y="2666"/>
                  </a:cubicBezTo>
                  <a:cubicBezTo>
                    <a:pt x="2054" y="2338"/>
                    <a:pt x="1617" y="1967"/>
                    <a:pt x="1595" y="1595"/>
                  </a:cubicBezTo>
                  <a:cubicBezTo>
                    <a:pt x="1552" y="1224"/>
                    <a:pt x="1683" y="0"/>
                    <a:pt x="699" y="175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g2402109ec92_3_285"/>
            <p:cNvSpPr/>
            <p:nvPr/>
          </p:nvSpPr>
          <p:spPr>
            <a:xfrm>
              <a:off x="4797234" y="2083978"/>
              <a:ext cx="106658" cy="164424"/>
            </a:xfrm>
            <a:custGeom>
              <a:avLst/>
              <a:gdLst/>
              <a:ahLst/>
              <a:cxnLst/>
              <a:rect l="l" t="t" r="r" b="b"/>
              <a:pathLst>
                <a:path w="1815" h="2798" extrusionOk="0">
                  <a:moveTo>
                    <a:pt x="831" y="66"/>
                  </a:moveTo>
                  <a:cubicBezTo>
                    <a:pt x="1399" y="1"/>
                    <a:pt x="1814" y="2054"/>
                    <a:pt x="1181" y="2557"/>
                  </a:cubicBezTo>
                  <a:cubicBezTo>
                    <a:pt x="940" y="2797"/>
                    <a:pt x="525" y="2732"/>
                    <a:pt x="394" y="2404"/>
                  </a:cubicBezTo>
                  <a:cubicBezTo>
                    <a:pt x="307" y="2142"/>
                    <a:pt x="547" y="1727"/>
                    <a:pt x="482" y="1421"/>
                  </a:cubicBezTo>
                  <a:cubicBezTo>
                    <a:pt x="394" y="1137"/>
                    <a:pt x="1" y="175"/>
                    <a:pt x="831" y="66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g2402109ec92_3_285"/>
            <p:cNvSpPr/>
            <p:nvPr/>
          </p:nvSpPr>
          <p:spPr>
            <a:xfrm>
              <a:off x="4920524" y="2104546"/>
              <a:ext cx="95082" cy="163132"/>
            </a:xfrm>
            <a:custGeom>
              <a:avLst/>
              <a:gdLst/>
              <a:ahLst/>
              <a:cxnLst/>
              <a:rect l="l" t="t" r="r" b="b"/>
              <a:pathLst>
                <a:path w="1618" h="2776" extrusionOk="0">
                  <a:moveTo>
                    <a:pt x="1028" y="88"/>
                  </a:moveTo>
                  <a:cubicBezTo>
                    <a:pt x="1618" y="175"/>
                    <a:pt x="1508" y="2251"/>
                    <a:pt x="765" y="2600"/>
                  </a:cubicBezTo>
                  <a:cubicBezTo>
                    <a:pt x="459" y="2775"/>
                    <a:pt x="88" y="2600"/>
                    <a:pt x="22" y="2251"/>
                  </a:cubicBezTo>
                  <a:cubicBezTo>
                    <a:pt x="1" y="1989"/>
                    <a:pt x="372" y="1639"/>
                    <a:pt x="372" y="1333"/>
                  </a:cubicBezTo>
                  <a:cubicBezTo>
                    <a:pt x="372" y="1005"/>
                    <a:pt x="197" y="0"/>
                    <a:pt x="1028" y="88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g2402109ec92_3_285"/>
            <p:cNvSpPr/>
            <p:nvPr/>
          </p:nvSpPr>
          <p:spPr>
            <a:xfrm>
              <a:off x="4860172" y="2076280"/>
              <a:ext cx="109185" cy="193924"/>
            </a:xfrm>
            <a:custGeom>
              <a:avLst/>
              <a:gdLst/>
              <a:ahLst/>
              <a:cxnLst/>
              <a:rect l="l" t="t" r="r" b="b"/>
              <a:pathLst>
                <a:path w="1858" h="3300" extrusionOk="0">
                  <a:moveTo>
                    <a:pt x="1159" y="88"/>
                  </a:moveTo>
                  <a:cubicBezTo>
                    <a:pt x="1858" y="153"/>
                    <a:pt x="1792" y="2644"/>
                    <a:pt x="896" y="3081"/>
                  </a:cubicBezTo>
                  <a:cubicBezTo>
                    <a:pt x="547" y="3300"/>
                    <a:pt x="110" y="3081"/>
                    <a:pt x="22" y="2688"/>
                  </a:cubicBezTo>
                  <a:cubicBezTo>
                    <a:pt x="1" y="2360"/>
                    <a:pt x="416" y="1945"/>
                    <a:pt x="394" y="1574"/>
                  </a:cubicBezTo>
                  <a:cubicBezTo>
                    <a:pt x="394" y="1202"/>
                    <a:pt x="175" y="0"/>
                    <a:pt x="1159" y="88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g2402109ec92_3_285"/>
            <p:cNvSpPr/>
            <p:nvPr/>
          </p:nvSpPr>
          <p:spPr>
            <a:xfrm>
              <a:off x="5038643" y="1852854"/>
              <a:ext cx="495742" cy="473881"/>
            </a:xfrm>
            <a:custGeom>
              <a:avLst/>
              <a:gdLst/>
              <a:ahLst/>
              <a:cxnLst/>
              <a:rect l="l" t="t" r="r" b="b"/>
              <a:pathLst>
                <a:path w="8436" h="8064" extrusionOk="0">
                  <a:moveTo>
                    <a:pt x="875" y="0"/>
                  </a:moveTo>
                  <a:lnTo>
                    <a:pt x="1" y="4633"/>
                  </a:lnTo>
                  <a:cubicBezTo>
                    <a:pt x="1" y="4764"/>
                    <a:pt x="2536" y="6862"/>
                    <a:pt x="4174" y="7473"/>
                  </a:cubicBezTo>
                  <a:cubicBezTo>
                    <a:pt x="5835" y="8063"/>
                    <a:pt x="6141" y="7167"/>
                    <a:pt x="6141" y="7167"/>
                  </a:cubicBezTo>
                  <a:cubicBezTo>
                    <a:pt x="6141" y="7167"/>
                    <a:pt x="7474" y="8063"/>
                    <a:pt x="7955" y="7670"/>
                  </a:cubicBezTo>
                  <a:cubicBezTo>
                    <a:pt x="8435" y="7299"/>
                    <a:pt x="1705" y="1399"/>
                    <a:pt x="875" y="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g2402109ec92_3_285"/>
            <p:cNvSpPr/>
            <p:nvPr/>
          </p:nvSpPr>
          <p:spPr>
            <a:xfrm>
              <a:off x="4620056" y="1310978"/>
              <a:ext cx="541931" cy="895050"/>
            </a:xfrm>
            <a:custGeom>
              <a:avLst/>
              <a:gdLst/>
              <a:ahLst/>
              <a:cxnLst/>
              <a:rect l="l" t="t" r="r" b="b"/>
              <a:pathLst>
                <a:path w="9222" h="15231" extrusionOk="0">
                  <a:moveTo>
                    <a:pt x="5725" y="547"/>
                  </a:moveTo>
                  <a:cubicBezTo>
                    <a:pt x="5725" y="547"/>
                    <a:pt x="2426" y="0"/>
                    <a:pt x="1224" y="4698"/>
                  </a:cubicBezTo>
                  <a:cubicBezTo>
                    <a:pt x="0" y="9418"/>
                    <a:pt x="7583" y="15230"/>
                    <a:pt x="8129" y="15077"/>
                  </a:cubicBezTo>
                  <a:cubicBezTo>
                    <a:pt x="8697" y="14946"/>
                    <a:pt x="8347" y="13570"/>
                    <a:pt x="8347" y="13570"/>
                  </a:cubicBezTo>
                  <a:cubicBezTo>
                    <a:pt x="8347" y="13570"/>
                    <a:pt x="9090" y="13045"/>
                    <a:pt x="9134" y="12259"/>
                  </a:cubicBezTo>
                  <a:cubicBezTo>
                    <a:pt x="9178" y="11472"/>
                    <a:pt x="8653" y="10532"/>
                    <a:pt x="8653" y="10532"/>
                  </a:cubicBezTo>
                  <a:cubicBezTo>
                    <a:pt x="8653" y="10532"/>
                    <a:pt x="9222" y="11210"/>
                    <a:pt x="9134" y="10052"/>
                  </a:cubicBezTo>
                  <a:cubicBezTo>
                    <a:pt x="9047" y="8872"/>
                    <a:pt x="7823" y="7473"/>
                    <a:pt x="7692" y="7102"/>
                  </a:cubicBezTo>
                  <a:cubicBezTo>
                    <a:pt x="7561" y="6708"/>
                    <a:pt x="8326" y="2426"/>
                    <a:pt x="5725" y="547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g2402109ec92_3_285"/>
            <p:cNvSpPr/>
            <p:nvPr/>
          </p:nvSpPr>
          <p:spPr>
            <a:xfrm>
              <a:off x="4621349" y="1579359"/>
              <a:ext cx="532940" cy="626670"/>
            </a:xfrm>
            <a:custGeom>
              <a:avLst/>
              <a:gdLst/>
              <a:ahLst/>
              <a:cxnLst/>
              <a:rect l="l" t="t" r="r" b="b"/>
              <a:pathLst>
                <a:path w="9069" h="10664" extrusionOk="0">
                  <a:moveTo>
                    <a:pt x="9068" y="8019"/>
                  </a:moveTo>
                  <a:cubicBezTo>
                    <a:pt x="7473" y="7320"/>
                    <a:pt x="5966" y="6381"/>
                    <a:pt x="4633" y="5266"/>
                  </a:cubicBezTo>
                  <a:cubicBezTo>
                    <a:pt x="3038" y="3868"/>
                    <a:pt x="1770" y="2032"/>
                    <a:pt x="1246" y="0"/>
                  </a:cubicBezTo>
                  <a:cubicBezTo>
                    <a:pt x="1246" y="44"/>
                    <a:pt x="1224" y="88"/>
                    <a:pt x="1202" y="153"/>
                  </a:cubicBezTo>
                  <a:cubicBezTo>
                    <a:pt x="0" y="4851"/>
                    <a:pt x="7561" y="10663"/>
                    <a:pt x="8129" y="10532"/>
                  </a:cubicBezTo>
                  <a:cubicBezTo>
                    <a:pt x="8697" y="10401"/>
                    <a:pt x="8347" y="9025"/>
                    <a:pt x="8347" y="9025"/>
                  </a:cubicBezTo>
                  <a:cubicBezTo>
                    <a:pt x="8675" y="8762"/>
                    <a:pt x="8937" y="8413"/>
                    <a:pt x="9068" y="8019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7" name="Google Shape;687;g2402109ec92_3_285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g2402109ec92_3_285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g2402109ec92_3_285"/>
          <p:cNvSpPr txBox="1">
            <a:spLocks noGrp="1"/>
          </p:cNvSpPr>
          <p:nvPr>
            <p:ph type="title" idx="2"/>
          </p:nvPr>
        </p:nvSpPr>
        <p:spPr>
          <a:xfrm>
            <a:off x="2878800" y="721388"/>
            <a:ext cx="3386400" cy="14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04.</a:t>
            </a:r>
            <a:endParaRPr/>
          </a:p>
        </p:txBody>
      </p:sp>
      <p:grpSp>
        <p:nvGrpSpPr>
          <p:cNvPr id="690" name="Google Shape;690;g2402109ec92_3_285"/>
          <p:cNvGrpSpPr/>
          <p:nvPr/>
        </p:nvGrpSpPr>
        <p:grpSpPr>
          <a:xfrm>
            <a:off x="558435" y="672175"/>
            <a:ext cx="1531927" cy="2338961"/>
            <a:chOff x="730210" y="2332025"/>
            <a:chExt cx="1531927" cy="2338961"/>
          </a:xfrm>
        </p:grpSpPr>
        <p:grpSp>
          <p:nvGrpSpPr>
            <p:cNvPr id="691" name="Google Shape;691;g2402109ec92_3_285"/>
            <p:cNvGrpSpPr/>
            <p:nvPr/>
          </p:nvGrpSpPr>
          <p:grpSpPr>
            <a:xfrm>
              <a:off x="730210" y="2332025"/>
              <a:ext cx="1531927" cy="2338961"/>
              <a:chOff x="730210" y="2332025"/>
              <a:chExt cx="1531927" cy="2338961"/>
            </a:xfrm>
          </p:grpSpPr>
          <p:sp>
            <p:nvSpPr>
              <p:cNvPr id="692" name="Google Shape;692;g2402109ec92_3_285"/>
              <p:cNvSpPr/>
              <p:nvPr/>
            </p:nvSpPr>
            <p:spPr>
              <a:xfrm>
                <a:off x="823859" y="3656795"/>
                <a:ext cx="932051" cy="1014191"/>
              </a:xfrm>
              <a:custGeom>
                <a:avLst/>
                <a:gdLst/>
                <a:ahLst/>
                <a:cxnLst/>
                <a:rect l="l" t="t" r="r" b="b"/>
                <a:pathLst>
                  <a:path w="12391" h="13483" extrusionOk="0">
                    <a:moveTo>
                      <a:pt x="1" y="1"/>
                    </a:moveTo>
                    <a:cubicBezTo>
                      <a:pt x="744" y="3978"/>
                      <a:pt x="1792" y="9593"/>
                      <a:pt x="5878" y="11538"/>
                    </a:cubicBezTo>
                    <a:cubicBezTo>
                      <a:pt x="10008" y="13483"/>
                      <a:pt x="5660" y="7452"/>
                      <a:pt x="5048" y="6425"/>
                    </a:cubicBezTo>
                    <a:cubicBezTo>
                      <a:pt x="7408" y="7933"/>
                      <a:pt x="11363" y="8370"/>
                      <a:pt x="11997" y="7321"/>
                    </a:cubicBezTo>
                    <a:cubicBezTo>
                      <a:pt x="12390" y="4480"/>
                      <a:pt x="2710" y="3366"/>
                      <a:pt x="1683" y="8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g2402109ec92_3_285"/>
              <p:cNvSpPr/>
              <p:nvPr/>
            </p:nvSpPr>
            <p:spPr>
              <a:xfrm>
                <a:off x="886291" y="3732391"/>
                <a:ext cx="259810" cy="567159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7540" extrusionOk="0">
                    <a:moveTo>
                      <a:pt x="1" y="1"/>
                    </a:moveTo>
                    <a:cubicBezTo>
                      <a:pt x="416" y="1967"/>
                      <a:pt x="1771" y="6556"/>
                      <a:pt x="2907" y="7386"/>
                    </a:cubicBezTo>
                    <a:cubicBezTo>
                      <a:pt x="3126" y="7539"/>
                      <a:pt x="3344" y="7386"/>
                      <a:pt x="3388" y="7102"/>
                    </a:cubicBezTo>
                    <a:cubicBezTo>
                      <a:pt x="3453" y="6775"/>
                      <a:pt x="2885" y="6010"/>
                      <a:pt x="2710" y="5704"/>
                    </a:cubicBezTo>
                    <a:cubicBezTo>
                      <a:pt x="2339" y="5005"/>
                      <a:pt x="1924" y="4305"/>
                      <a:pt x="1530" y="3606"/>
                    </a:cubicBezTo>
                    <a:cubicBezTo>
                      <a:pt x="853" y="2492"/>
                      <a:pt x="329" y="1268"/>
                      <a:pt x="1" y="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g2402109ec92_3_285"/>
              <p:cNvSpPr/>
              <p:nvPr/>
            </p:nvSpPr>
            <p:spPr>
              <a:xfrm>
                <a:off x="929091" y="3778425"/>
                <a:ext cx="246571" cy="320588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4262" extrusionOk="0">
                    <a:moveTo>
                      <a:pt x="0" y="1"/>
                    </a:moveTo>
                    <a:cubicBezTo>
                      <a:pt x="568" y="1181"/>
                      <a:pt x="2141" y="3868"/>
                      <a:pt x="2994" y="4196"/>
                    </a:cubicBezTo>
                    <a:cubicBezTo>
                      <a:pt x="3147" y="4262"/>
                      <a:pt x="3278" y="4130"/>
                      <a:pt x="3278" y="3956"/>
                    </a:cubicBezTo>
                    <a:cubicBezTo>
                      <a:pt x="3278" y="3759"/>
                      <a:pt x="2775" y="3344"/>
                      <a:pt x="2622" y="3169"/>
                    </a:cubicBezTo>
                    <a:cubicBezTo>
                      <a:pt x="2273" y="2798"/>
                      <a:pt x="1901" y="2404"/>
                      <a:pt x="1551" y="2033"/>
                    </a:cubicBezTo>
                    <a:cubicBezTo>
                      <a:pt x="940" y="1421"/>
                      <a:pt x="437" y="744"/>
                      <a:pt x="22" y="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g2402109ec92_3_285"/>
              <p:cNvSpPr/>
              <p:nvPr/>
            </p:nvSpPr>
            <p:spPr>
              <a:xfrm>
                <a:off x="960307" y="3803097"/>
                <a:ext cx="537522" cy="346839"/>
              </a:xfrm>
              <a:custGeom>
                <a:avLst/>
                <a:gdLst/>
                <a:ahLst/>
                <a:cxnLst/>
                <a:rect l="l" t="t" r="r" b="b"/>
                <a:pathLst>
                  <a:path w="7146" h="4611" extrusionOk="0">
                    <a:moveTo>
                      <a:pt x="0" y="0"/>
                    </a:moveTo>
                    <a:cubicBezTo>
                      <a:pt x="1530" y="1443"/>
                      <a:pt x="5332" y="4545"/>
                      <a:pt x="6774" y="4611"/>
                    </a:cubicBezTo>
                    <a:cubicBezTo>
                      <a:pt x="7036" y="4611"/>
                      <a:pt x="7145" y="4371"/>
                      <a:pt x="7014" y="4086"/>
                    </a:cubicBezTo>
                    <a:cubicBezTo>
                      <a:pt x="6861" y="3759"/>
                      <a:pt x="5944" y="3453"/>
                      <a:pt x="5616" y="3300"/>
                    </a:cubicBezTo>
                    <a:cubicBezTo>
                      <a:pt x="4895" y="2907"/>
                      <a:pt x="4152" y="2557"/>
                      <a:pt x="3409" y="2207"/>
                    </a:cubicBezTo>
                    <a:cubicBezTo>
                      <a:pt x="2185" y="1639"/>
                      <a:pt x="1027" y="896"/>
                      <a:pt x="0" y="2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g2402109ec92_3_285"/>
              <p:cNvSpPr/>
              <p:nvPr/>
            </p:nvSpPr>
            <p:spPr>
              <a:xfrm>
                <a:off x="730210" y="2512853"/>
                <a:ext cx="1035554" cy="680515"/>
              </a:xfrm>
              <a:custGeom>
                <a:avLst/>
                <a:gdLst/>
                <a:ahLst/>
                <a:cxnLst/>
                <a:rect l="l" t="t" r="r" b="b"/>
                <a:pathLst>
                  <a:path w="13767" h="9047" extrusionOk="0">
                    <a:moveTo>
                      <a:pt x="13766" y="1858"/>
                    </a:moveTo>
                    <a:cubicBezTo>
                      <a:pt x="10751" y="219"/>
                      <a:pt x="6686" y="0"/>
                      <a:pt x="2513" y="2076"/>
                    </a:cubicBezTo>
                    <a:cubicBezTo>
                      <a:pt x="1573" y="2535"/>
                      <a:pt x="0" y="3540"/>
                      <a:pt x="44" y="4720"/>
                    </a:cubicBezTo>
                    <a:cubicBezTo>
                      <a:pt x="109" y="5463"/>
                      <a:pt x="743" y="5267"/>
                      <a:pt x="1136" y="5835"/>
                    </a:cubicBezTo>
                    <a:cubicBezTo>
                      <a:pt x="1595" y="6621"/>
                      <a:pt x="503" y="6862"/>
                      <a:pt x="1355" y="904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g2402109ec92_3_285"/>
              <p:cNvSpPr/>
              <p:nvPr/>
            </p:nvSpPr>
            <p:spPr>
              <a:xfrm>
                <a:off x="766316" y="2332025"/>
                <a:ext cx="984630" cy="930396"/>
              </a:xfrm>
              <a:custGeom>
                <a:avLst/>
                <a:gdLst/>
                <a:ahLst/>
                <a:cxnLst/>
                <a:rect l="l" t="t" r="r" b="b"/>
                <a:pathLst>
                  <a:path w="13090" h="12369" extrusionOk="0">
                    <a:moveTo>
                      <a:pt x="13089" y="4218"/>
                    </a:moveTo>
                    <a:cubicBezTo>
                      <a:pt x="13089" y="4218"/>
                      <a:pt x="4393" y="1"/>
                      <a:pt x="1" y="12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g2402109ec92_3_285"/>
              <p:cNvSpPr/>
              <p:nvPr/>
            </p:nvSpPr>
            <p:spPr>
              <a:xfrm>
                <a:off x="749918" y="2644337"/>
                <a:ext cx="835017" cy="1199909"/>
              </a:xfrm>
              <a:custGeom>
                <a:avLst/>
                <a:gdLst/>
                <a:ahLst/>
                <a:cxnLst/>
                <a:rect l="l" t="t" r="r" b="b"/>
                <a:pathLst>
                  <a:path w="11101" h="15952" extrusionOk="0">
                    <a:moveTo>
                      <a:pt x="10489" y="6097"/>
                    </a:moveTo>
                    <a:cubicBezTo>
                      <a:pt x="10729" y="5201"/>
                      <a:pt x="10248" y="4917"/>
                      <a:pt x="9637" y="4349"/>
                    </a:cubicBezTo>
                    <a:cubicBezTo>
                      <a:pt x="8020" y="2885"/>
                      <a:pt x="8260" y="1137"/>
                      <a:pt x="8719" y="1"/>
                    </a:cubicBezTo>
                    <a:cubicBezTo>
                      <a:pt x="8588" y="44"/>
                      <a:pt x="8435" y="88"/>
                      <a:pt x="8304" y="110"/>
                    </a:cubicBezTo>
                    <a:cubicBezTo>
                      <a:pt x="5791" y="787"/>
                      <a:pt x="3584" y="2273"/>
                      <a:pt x="2032" y="4349"/>
                    </a:cubicBezTo>
                    <a:cubicBezTo>
                      <a:pt x="721" y="6053"/>
                      <a:pt x="22" y="8151"/>
                      <a:pt x="0" y="10292"/>
                    </a:cubicBezTo>
                    <a:cubicBezTo>
                      <a:pt x="0" y="11822"/>
                      <a:pt x="415" y="13330"/>
                      <a:pt x="1202" y="14641"/>
                    </a:cubicBezTo>
                    <a:cubicBezTo>
                      <a:pt x="1814" y="15580"/>
                      <a:pt x="2448" y="15952"/>
                      <a:pt x="2732" y="15886"/>
                    </a:cubicBezTo>
                    <a:cubicBezTo>
                      <a:pt x="3387" y="15646"/>
                      <a:pt x="3715" y="13220"/>
                      <a:pt x="4982" y="11494"/>
                    </a:cubicBezTo>
                    <a:cubicBezTo>
                      <a:pt x="6162" y="9615"/>
                      <a:pt x="8304" y="8435"/>
                      <a:pt x="10248" y="7932"/>
                    </a:cubicBezTo>
                    <a:cubicBezTo>
                      <a:pt x="10511" y="7867"/>
                      <a:pt x="10816" y="7801"/>
                      <a:pt x="11101" y="7736"/>
                    </a:cubicBezTo>
                    <a:cubicBezTo>
                      <a:pt x="10576" y="7364"/>
                      <a:pt x="10314" y="6709"/>
                      <a:pt x="10489" y="609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g2402109ec92_3_285"/>
              <p:cNvSpPr/>
              <p:nvPr/>
            </p:nvSpPr>
            <p:spPr>
              <a:xfrm>
                <a:off x="1487899" y="3061807"/>
                <a:ext cx="432365" cy="366622"/>
              </a:xfrm>
              <a:custGeom>
                <a:avLst/>
                <a:gdLst/>
                <a:ahLst/>
                <a:cxnLst/>
                <a:rect l="l" t="t" r="r" b="b"/>
                <a:pathLst>
                  <a:path w="5748" h="4874" extrusionOk="0">
                    <a:moveTo>
                      <a:pt x="3125" y="1"/>
                    </a:moveTo>
                    <a:cubicBezTo>
                      <a:pt x="2928" y="1924"/>
                      <a:pt x="5747" y="2972"/>
                      <a:pt x="3125" y="3999"/>
                    </a:cubicBezTo>
                    <a:cubicBezTo>
                      <a:pt x="918" y="4873"/>
                      <a:pt x="0" y="2142"/>
                      <a:pt x="634" y="2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g2402109ec92_3_285"/>
              <p:cNvSpPr/>
              <p:nvPr/>
            </p:nvSpPr>
            <p:spPr>
              <a:xfrm>
                <a:off x="1353105" y="2578595"/>
                <a:ext cx="839982" cy="647644"/>
              </a:xfrm>
              <a:custGeom>
                <a:avLst/>
                <a:gdLst/>
                <a:ahLst/>
                <a:cxnLst/>
                <a:rect l="l" t="t" r="r" b="b"/>
                <a:pathLst>
                  <a:path w="11167" h="8610" extrusionOk="0">
                    <a:moveTo>
                      <a:pt x="9243" y="3213"/>
                    </a:moveTo>
                    <a:cubicBezTo>
                      <a:pt x="7561" y="1464"/>
                      <a:pt x="4240" y="0"/>
                      <a:pt x="678" y="875"/>
                    </a:cubicBezTo>
                    <a:cubicBezTo>
                      <a:pt x="241" y="2011"/>
                      <a:pt x="1" y="3759"/>
                      <a:pt x="1618" y="5223"/>
                    </a:cubicBezTo>
                    <a:cubicBezTo>
                      <a:pt x="2229" y="5791"/>
                      <a:pt x="2710" y="6075"/>
                      <a:pt x="2470" y="6971"/>
                    </a:cubicBezTo>
                    <a:cubicBezTo>
                      <a:pt x="2295" y="7583"/>
                      <a:pt x="2535" y="8238"/>
                      <a:pt x="3060" y="8610"/>
                    </a:cubicBezTo>
                    <a:cubicBezTo>
                      <a:pt x="4196" y="8348"/>
                      <a:pt x="5376" y="8216"/>
                      <a:pt x="6534" y="8238"/>
                    </a:cubicBezTo>
                    <a:lnTo>
                      <a:pt x="7517" y="8238"/>
                    </a:lnTo>
                    <a:cubicBezTo>
                      <a:pt x="8653" y="8260"/>
                      <a:pt x="9724" y="8282"/>
                      <a:pt x="10380" y="7736"/>
                    </a:cubicBezTo>
                    <a:cubicBezTo>
                      <a:pt x="11166" y="7146"/>
                      <a:pt x="11079" y="5026"/>
                      <a:pt x="9243" y="321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g2402109ec92_3_285"/>
              <p:cNvSpPr/>
              <p:nvPr/>
            </p:nvSpPr>
            <p:spPr>
              <a:xfrm>
                <a:off x="1767265" y="3168619"/>
                <a:ext cx="356768" cy="31366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17" extrusionOk="0">
                    <a:moveTo>
                      <a:pt x="4721" y="1"/>
                    </a:moveTo>
                    <a:cubicBezTo>
                      <a:pt x="4218" y="351"/>
                      <a:pt x="3497" y="394"/>
                      <a:pt x="2732" y="394"/>
                    </a:cubicBezTo>
                    <a:lnTo>
                      <a:pt x="2011" y="394"/>
                    </a:lnTo>
                    <a:lnTo>
                      <a:pt x="1268" y="394"/>
                    </a:lnTo>
                    <a:lnTo>
                      <a:pt x="788" y="394"/>
                    </a:lnTo>
                    <a:cubicBezTo>
                      <a:pt x="525" y="394"/>
                      <a:pt x="263" y="394"/>
                      <a:pt x="1" y="416"/>
                    </a:cubicBezTo>
                    <a:lnTo>
                      <a:pt x="1" y="416"/>
                    </a:lnTo>
                    <a:cubicBezTo>
                      <a:pt x="263" y="416"/>
                      <a:pt x="525" y="394"/>
                      <a:pt x="788" y="394"/>
                    </a:cubicBezTo>
                    <a:lnTo>
                      <a:pt x="1268" y="394"/>
                    </a:lnTo>
                    <a:lnTo>
                      <a:pt x="2011" y="394"/>
                    </a:lnTo>
                    <a:lnTo>
                      <a:pt x="2732" y="394"/>
                    </a:lnTo>
                    <a:cubicBezTo>
                      <a:pt x="3519" y="394"/>
                      <a:pt x="4218" y="329"/>
                      <a:pt x="4743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g2402109ec92_3_285"/>
              <p:cNvSpPr/>
              <p:nvPr/>
            </p:nvSpPr>
            <p:spPr>
              <a:xfrm>
                <a:off x="1584857" y="3198255"/>
                <a:ext cx="182484" cy="27982"/>
              </a:xfrm>
              <a:custGeom>
                <a:avLst/>
                <a:gdLst/>
                <a:ahLst/>
                <a:cxnLst/>
                <a:rect l="l" t="t" r="r" b="b"/>
                <a:pathLst>
                  <a:path w="2426" h="372" extrusionOk="0">
                    <a:moveTo>
                      <a:pt x="2426" y="0"/>
                    </a:moveTo>
                    <a:cubicBezTo>
                      <a:pt x="1596" y="66"/>
                      <a:pt x="787" y="175"/>
                      <a:pt x="1" y="372"/>
                    </a:cubicBezTo>
                    <a:lnTo>
                      <a:pt x="1" y="372"/>
                    </a:lnTo>
                    <a:cubicBezTo>
                      <a:pt x="787" y="175"/>
                      <a:pt x="1617" y="66"/>
                      <a:pt x="2426" y="22"/>
                    </a:cubicBezTo>
                    <a:lnTo>
                      <a:pt x="2426" y="22"/>
                    </a:ln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g2402109ec92_3_285"/>
              <p:cNvSpPr/>
              <p:nvPr/>
            </p:nvSpPr>
            <p:spPr>
              <a:xfrm>
                <a:off x="1533933" y="3025626"/>
                <a:ext cx="614773" cy="198957"/>
              </a:xfrm>
              <a:custGeom>
                <a:avLst/>
                <a:gdLst/>
                <a:ahLst/>
                <a:cxnLst/>
                <a:rect l="l" t="t" r="r" b="b"/>
                <a:pathLst>
                  <a:path w="8173" h="2645" extrusionOk="0">
                    <a:moveTo>
                      <a:pt x="1486" y="23"/>
                    </a:moveTo>
                    <a:cubicBezTo>
                      <a:pt x="983" y="23"/>
                      <a:pt x="503" y="45"/>
                      <a:pt x="0" y="132"/>
                    </a:cubicBezTo>
                    <a:cubicBezTo>
                      <a:pt x="88" y="263"/>
                      <a:pt x="131" y="438"/>
                      <a:pt x="131" y="613"/>
                    </a:cubicBezTo>
                    <a:cubicBezTo>
                      <a:pt x="109" y="744"/>
                      <a:pt x="88" y="897"/>
                      <a:pt x="66" y="1028"/>
                    </a:cubicBezTo>
                    <a:cubicBezTo>
                      <a:pt x="22" y="1159"/>
                      <a:pt x="0" y="1290"/>
                      <a:pt x="0" y="1421"/>
                    </a:cubicBezTo>
                    <a:cubicBezTo>
                      <a:pt x="22" y="1902"/>
                      <a:pt x="262" y="2361"/>
                      <a:pt x="656" y="2645"/>
                    </a:cubicBezTo>
                    <a:cubicBezTo>
                      <a:pt x="1464" y="2470"/>
                      <a:pt x="2273" y="2361"/>
                      <a:pt x="3103" y="2295"/>
                    </a:cubicBezTo>
                    <a:cubicBezTo>
                      <a:pt x="3365" y="2295"/>
                      <a:pt x="3606" y="2273"/>
                      <a:pt x="3868" y="2273"/>
                    </a:cubicBezTo>
                    <a:lnTo>
                      <a:pt x="4370" y="2273"/>
                    </a:lnTo>
                    <a:lnTo>
                      <a:pt x="5113" y="2273"/>
                    </a:lnTo>
                    <a:lnTo>
                      <a:pt x="5834" y="2273"/>
                    </a:lnTo>
                    <a:cubicBezTo>
                      <a:pt x="6599" y="2273"/>
                      <a:pt x="7320" y="2208"/>
                      <a:pt x="7823" y="1880"/>
                    </a:cubicBezTo>
                    <a:cubicBezTo>
                      <a:pt x="7866" y="1858"/>
                      <a:pt x="7910" y="1815"/>
                      <a:pt x="7954" y="1771"/>
                    </a:cubicBezTo>
                    <a:cubicBezTo>
                      <a:pt x="8041" y="1727"/>
                      <a:pt x="8107" y="1640"/>
                      <a:pt x="8172" y="1552"/>
                    </a:cubicBezTo>
                    <a:cubicBezTo>
                      <a:pt x="6402" y="744"/>
                      <a:pt x="3933" y="1"/>
                      <a:pt x="1486" y="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g2402109ec92_3_285"/>
              <p:cNvSpPr/>
              <p:nvPr/>
            </p:nvSpPr>
            <p:spPr>
              <a:xfrm>
                <a:off x="1533933" y="3035555"/>
                <a:ext cx="50999" cy="189028"/>
              </a:xfrm>
              <a:custGeom>
                <a:avLst/>
                <a:gdLst/>
                <a:ahLst/>
                <a:cxnLst/>
                <a:rect l="l" t="t" r="r" b="b"/>
                <a:pathLst>
                  <a:path w="678" h="25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8" y="131"/>
                      <a:pt x="131" y="306"/>
                      <a:pt x="131" y="481"/>
                    </a:cubicBezTo>
                    <a:cubicBezTo>
                      <a:pt x="131" y="612"/>
                      <a:pt x="109" y="765"/>
                      <a:pt x="66" y="896"/>
                    </a:cubicBezTo>
                    <a:cubicBezTo>
                      <a:pt x="22" y="1027"/>
                      <a:pt x="0" y="1158"/>
                      <a:pt x="0" y="1289"/>
                    </a:cubicBezTo>
                    <a:cubicBezTo>
                      <a:pt x="22" y="1770"/>
                      <a:pt x="262" y="2229"/>
                      <a:pt x="678" y="2513"/>
                    </a:cubicBezTo>
                    <a:lnTo>
                      <a:pt x="678" y="2513"/>
                    </a:lnTo>
                    <a:cubicBezTo>
                      <a:pt x="262" y="2229"/>
                      <a:pt x="22" y="1770"/>
                      <a:pt x="0" y="1289"/>
                    </a:cubicBezTo>
                    <a:cubicBezTo>
                      <a:pt x="0" y="1158"/>
                      <a:pt x="22" y="1027"/>
                      <a:pt x="66" y="896"/>
                    </a:cubicBezTo>
                    <a:cubicBezTo>
                      <a:pt x="88" y="765"/>
                      <a:pt x="109" y="612"/>
                      <a:pt x="131" y="481"/>
                    </a:cubicBezTo>
                    <a:cubicBezTo>
                      <a:pt x="131" y="306"/>
                      <a:pt x="88" y="131"/>
                      <a:pt x="0" y="0"/>
                    </a:cubicBezTo>
                  </a:path>
                </a:pathLst>
              </a:custGeom>
              <a:solidFill>
                <a:srgbClr val="F39D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g2402109ec92_3_285"/>
              <p:cNvSpPr/>
              <p:nvPr/>
            </p:nvSpPr>
            <p:spPr>
              <a:xfrm>
                <a:off x="1290673" y="3239325"/>
                <a:ext cx="236717" cy="103653"/>
              </a:xfrm>
              <a:custGeom>
                <a:avLst/>
                <a:gdLst/>
                <a:ahLst/>
                <a:cxnLst/>
                <a:rect l="l" t="t" r="r" b="b"/>
                <a:pathLst>
                  <a:path w="3147" h="1378" extrusionOk="0">
                    <a:moveTo>
                      <a:pt x="3147" y="1"/>
                    </a:moveTo>
                    <a:lnTo>
                      <a:pt x="3037" y="22"/>
                    </a:lnTo>
                    <a:cubicBezTo>
                      <a:pt x="1967" y="306"/>
                      <a:pt x="940" y="765"/>
                      <a:pt x="0" y="1377"/>
                    </a:cubicBezTo>
                    <a:cubicBezTo>
                      <a:pt x="940" y="765"/>
                      <a:pt x="1967" y="306"/>
                      <a:pt x="3037" y="22"/>
                    </a:cubicBezTo>
                    <a:lnTo>
                      <a:pt x="3147" y="1"/>
                    </a:lnTo>
                    <a:lnTo>
                      <a:pt x="3147" y="1"/>
                    </a:lnTo>
                    <a:close/>
                  </a:path>
                </a:pathLst>
              </a:custGeom>
              <a:solidFill>
                <a:srgbClr val="FFF6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g2402109ec92_3_285"/>
              <p:cNvSpPr/>
              <p:nvPr/>
            </p:nvSpPr>
            <p:spPr>
              <a:xfrm>
                <a:off x="1527314" y="3226162"/>
                <a:ext cx="55964" cy="13239"/>
              </a:xfrm>
              <a:custGeom>
                <a:avLst/>
                <a:gdLst/>
                <a:ahLst/>
                <a:cxnLst/>
                <a:rect l="l" t="t" r="r" b="b"/>
                <a:pathLst>
                  <a:path w="744" h="176" extrusionOk="0">
                    <a:moveTo>
                      <a:pt x="744" y="1"/>
                    </a:moveTo>
                    <a:cubicBezTo>
                      <a:pt x="503" y="44"/>
                      <a:pt x="241" y="110"/>
                      <a:pt x="1" y="176"/>
                    </a:cubicBezTo>
                    <a:lnTo>
                      <a:pt x="1" y="176"/>
                    </a:lnTo>
                    <a:cubicBezTo>
                      <a:pt x="241" y="110"/>
                      <a:pt x="503" y="44"/>
                      <a:pt x="744" y="1"/>
                    </a:cubicBezTo>
                    <a:lnTo>
                      <a:pt x="744" y="1"/>
                    </a:ln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g2402109ec92_3_285"/>
              <p:cNvSpPr/>
              <p:nvPr/>
            </p:nvSpPr>
            <p:spPr>
              <a:xfrm>
                <a:off x="1239674" y="2719933"/>
                <a:ext cx="70782" cy="69125"/>
              </a:xfrm>
              <a:custGeom>
                <a:avLst/>
                <a:gdLst/>
                <a:ahLst/>
                <a:cxnLst/>
                <a:rect l="l" t="t" r="r" b="b"/>
                <a:pathLst>
                  <a:path w="941" h="919" extrusionOk="0">
                    <a:moveTo>
                      <a:pt x="613" y="1"/>
                    </a:moveTo>
                    <a:cubicBezTo>
                      <a:pt x="591" y="1"/>
                      <a:pt x="569" y="1"/>
                      <a:pt x="547" y="1"/>
                    </a:cubicBezTo>
                    <a:lnTo>
                      <a:pt x="263" y="132"/>
                    </a:lnTo>
                    <a:cubicBezTo>
                      <a:pt x="176" y="175"/>
                      <a:pt x="88" y="263"/>
                      <a:pt x="45" y="350"/>
                    </a:cubicBezTo>
                    <a:cubicBezTo>
                      <a:pt x="1" y="460"/>
                      <a:pt x="1" y="569"/>
                      <a:pt x="45" y="656"/>
                    </a:cubicBezTo>
                    <a:cubicBezTo>
                      <a:pt x="88" y="765"/>
                      <a:pt x="176" y="831"/>
                      <a:pt x="285" y="875"/>
                    </a:cubicBezTo>
                    <a:cubicBezTo>
                      <a:pt x="329" y="897"/>
                      <a:pt x="372" y="918"/>
                      <a:pt x="416" y="918"/>
                    </a:cubicBezTo>
                    <a:lnTo>
                      <a:pt x="438" y="918"/>
                    </a:lnTo>
                    <a:cubicBezTo>
                      <a:pt x="482" y="897"/>
                      <a:pt x="547" y="897"/>
                      <a:pt x="591" y="875"/>
                    </a:cubicBezTo>
                    <a:lnTo>
                      <a:pt x="853" y="744"/>
                    </a:lnTo>
                    <a:cubicBezTo>
                      <a:pt x="919" y="722"/>
                      <a:pt x="940" y="656"/>
                      <a:pt x="919" y="591"/>
                    </a:cubicBezTo>
                    <a:cubicBezTo>
                      <a:pt x="897" y="547"/>
                      <a:pt x="853" y="525"/>
                      <a:pt x="809" y="503"/>
                    </a:cubicBezTo>
                    <a:cubicBezTo>
                      <a:pt x="787" y="503"/>
                      <a:pt x="766" y="503"/>
                      <a:pt x="766" y="503"/>
                    </a:cubicBezTo>
                    <a:lnTo>
                      <a:pt x="482" y="634"/>
                    </a:lnTo>
                    <a:cubicBezTo>
                      <a:pt x="460" y="656"/>
                      <a:pt x="438" y="656"/>
                      <a:pt x="416" y="656"/>
                    </a:cubicBezTo>
                    <a:cubicBezTo>
                      <a:pt x="394" y="656"/>
                      <a:pt x="372" y="656"/>
                      <a:pt x="350" y="656"/>
                    </a:cubicBezTo>
                    <a:cubicBezTo>
                      <a:pt x="307" y="634"/>
                      <a:pt x="285" y="612"/>
                      <a:pt x="263" y="569"/>
                    </a:cubicBezTo>
                    <a:cubicBezTo>
                      <a:pt x="241" y="481"/>
                      <a:pt x="263" y="394"/>
                      <a:pt x="350" y="372"/>
                    </a:cubicBezTo>
                    <a:lnTo>
                      <a:pt x="635" y="241"/>
                    </a:lnTo>
                    <a:cubicBezTo>
                      <a:pt x="700" y="219"/>
                      <a:pt x="722" y="132"/>
                      <a:pt x="700" y="66"/>
                    </a:cubicBezTo>
                    <a:cubicBezTo>
                      <a:pt x="678" y="23"/>
                      <a:pt x="635" y="1"/>
                      <a:pt x="591" y="1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g2402109ec92_3_285"/>
              <p:cNvSpPr/>
              <p:nvPr/>
            </p:nvSpPr>
            <p:spPr>
              <a:xfrm>
                <a:off x="1093446" y="2803803"/>
                <a:ext cx="74016" cy="70707"/>
              </a:xfrm>
              <a:custGeom>
                <a:avLst/>
                <a:gdLst/>
                <a:ahLst/>
                <a:cxnLst/>
                <a:rect l="l" t="t" r="r" b="b"/>
                <a:pathLst>
                  <a:path w="984" h="940" extrusionOk="0">
                    <a:moveTo>
                      <a:pt x="503" y="0"/>
                    </a:moveTo>
                    <a:cubicBezTo>
                      <a:pt x="459" y="0"/>
                      <a:pt x="437" y="0"/>
                      <a:pt x="415" y="22"/>
                    </a:cubicBezTo>
                    <a:lnTo>
                      <a:pt x="175" y="219"/>
                    </a:lnTo>
                    <a:cubicBezTo>
                      <a:pt x="88" y="284"/>
                      <a:pt x="22" y="372"/>
                      <a:pt x="22" y="481"/>
                    </a:cubicBezTo>
                    <a:cubicBezTo>
                      <a:pt x="0" y="590"/>
                      <a:pt x="22" y="699"/>
                      <a:pt x="88" y="787"/>
                    </a:cubicBezTo>
                    <a:cubicBezTo>
                      <a:pt x="153" y="874"/>
                      <a:pt x="262" y="918"/>
                      <a:pt x="372" y="940"/>
                    </a:cubicBezTo>
                    <a:lnTo>
                      <a:pt x="437" y="940"/>
                    </a:lnTo>
                    <a:cubicBezTo>
                      <a:pt x="525" y="940"/>
                      <a:pt x="612" y="896"/>
                      <a:pt x="678" y="852"/>
                    </a:cubicBezTo>
                    <a:lnTo>
                      <a:pt x="918" y="656"/>
                    </a:lnTo>
                    <a:cubicBezTo>
                      <a:pt x="962" y="612"/>
                      <a:pt x="983" y="546"/>
                      <a:pt x="940" y="481"/>
                    </a:cubicBezTo>
                    <a:cubicBezTo>
                      <a:pt x="918" y="459"/>
                      <a:pt x="874" y="437"/>
                      <a:pt x="852" y="437"/>
                    </a:cubicBezTo>
                    <a:cubicBezTo>
                      <a:pt x="809" y="437"/>
                      <a:pt x="787" y="437"/>
                      <a:pt x="765" y="459"/>
                    </a:cubicBezTo>
                    <a:lnTo>
                      <a:pt x="525" y="656"/>
                    </a:lnTo>
                    <a:cubicBezTo>
                      <a:pt x="481" y="677"/>
                      <a:pt x="459" y="677"/>
                      <a:pt x="415" y="677"/>
                    </a:cubicBezTo>
                    <a:lnTo>
                      <a:pt x="393" y="677"/>
                    </a:lnTo>
                    <a:cubicBezTo>
                      <a:pt x="372" y="677"/>
                      <a:pt x="328" y="656"/>
                      <a:pt x="306" y="634"/>
                    </a:cubicBezTo>
                    <a:cubicBezTo>
                      <a:pt x="284" y="590"/>
                      <a:pt x="262" y="546"/>
                      <a:pt x="262" y="503"/>
                    </a:cubicBezTo>
                    <a:cubicBezTo>
                      <a:pt x="284" y="481"/>
                      <a:pt x="306" y="437"/>
                      <a:pt x="328" y="415"/>
                    </a:cubicBezTo>
                    <a:lnTo>
                      <a:pt x="568" y="219"/>
                    </a:lnTo>
                    <a:cubicBezTo>
                      <a:pt x="634" y="175"/>
                      <a:pt x="634" y="87"/>
                      <a:pt x="590" y="44"/>
                    </a:cubicBezTo>
                    <a:cubicBezTo>
                      <a:pt x="568" y="22"/>
                      <a:pt x="546" y="0"/>
                      <a:pt x="503" y="0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g2402109ec92_3_285"/>
              <p:cNvSpPr/>
              <p:nvPr/>
            </p:nvSpPr>
            <p:spPr>
              <a:xfrm>
                <a:off x="1192059" y="2802148"/>
                <a:ext cx="72362" cy="70707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40" extrusionOk="0">
                    <a:moveTo>
                      <a:pt x="546" y="0"/>
                    </a:moveTo>
                    <a:cubicBezTo>
                      <a:pt x="525" y="0"/>
                      <a:pt x="503" y="22"/>
                      <a:pt x="481" y="22"/>
                    </a:cubicBezTo>
                    <a:lnTo>
                      <a:pt x="197" y="197"/>
                    </a:lnTo>
                    <a:cubicBezTo>
                      <a:pt x="109" y="241"/>
                      <a:pt x="44" y="328"/>
                      <a:pt x="22" y="437"/>
                    </a:cubicBezTo>
                    <a:cubicBezTo>
                      <a:pt x="0" y="546"/>
                      <a:pt x="0" y="656"/>
                      <a:pt x="66" y="743"/>
                    </a:cubicBezTo>
                    <a:cubicBezTo>
                      <a:pt x="109" y="831"/>
                      <a:pt x="197" y="896"/>
                      <a:pt x="306" y="918"/>
                    </a:cubicBezTo>
                    <a:cubicBezTo>
                      <a:pt x="350" y="940"/>
                      <a:pt x="372" y="940"/>
                      <a:pt x="415" y="940"/>
                    </a:cubicBezTo>
                    <a:lnTo>
                      <a:pt x="437" y="940"/>
                    </a:lnTo>
                    <a:cubicBezTo>
                      <a:pt x="503" y="940"/>
                      <a:pt x="568" y="918"/>
                      <a:pt x="612" y="874"/>
                    </a:cubicBezTo>
                    <a:lnTo>
                      <a:pt x="896" y="721"/>
                    </a:lnTo>
                    <a:cubicBezTo>
                      <a:pt x="940" y="699"/>
                      <a:pt x="962" y="612"/>
                      <a:pt x="940" y="546"/>
                    </a:cubicBezTo>
                    <a:cubicBezTo>
                      <a:pt x="918" y="525"/>
                      <a:pt x="874" y="481"/>
                      <a:pt x="831" y="481"/>
                    </a:cubicBezTo>
                    <a:cubicBezTo>
                      <a:pt x="809" y="503"/>
                      <a:pt x="787" y="503"/>
                      <a:pt x="765" y="503"/>
                    </a:cubicBezTo>
                    <a:lnTo>
                      <a:pt x="481" y="678"/>
                    </a:lnTo>
                    <a:cubicBezTo>
                      <a:pt x="459" y="678"/>
                      <a:pt x="437" y="699"/>
                      <a:pt x="415" y="699"/>
                    </a:cubicBezTo>
                    <a:lnTo>
                      <a:pt x="372" y="699"/>
                    </a:lnTo>
                    <a:cubicBezTo>
                      <a:pt x="328" y="678"/>
                      <a:pt x="306" y="656"/>
                      <a:pt x="284" y="612"/>
                    </a:cubicBezTo>
                    <a:cubicBezTo>
                      <a:pt x="262" y="590"/>
                      <a:pt x="241" y="546"/>
                      <a:pt x="262" y="503"/>
                    </a:cubicBezTo>
                    <a:cubicBezTo>
                      <a:pt x="262" y="459"/>
                      <a:pt x="284" y="437"/>
                      <a:pt x="328" y="415"/>
                    </a:cubicBezTo>
                    <a:lnTo>
                      <a:pt x="612" y="241"/>
                    </a:lnTo>
                    <a:cubicBezTo>
                      <a:pt x="656" y="219"/>
                      <a:pt x="678" y="131"/>
                      <a:pt x="656" y="66"/>
                    </a:cubicBezTo>
                    <a:cubicBezTo>
                      <a:pt x="612" y="44"/>
                      <a:pt x="590" y="22"/>
                      <a:pt x="546" y="22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g2402109ec92_3_285"/>
              <p:cNvSpPr/>
              <p:nvPr/>
            </p:nvSpPr>
            <p:spPr>
              <a:xfrm>
                <a:off x="1019430" y="3150566"/>
                <a:ext cx="72437" cy="7078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41" extrusionOk="0">
                    <a:moveTo>
                      <a:pt x="329" y="22"/>
                    </a:moveTo>
                    <a:cubicBezTo>
                      <a:pt x="263" y="1"/>
                      <a:pt x="241" y="44"/>
                      <a:pt x="219" y="88"/>
                    </a:cubicBezTo>
                    <a:lnTo>
                      <a:pt x="66" y="350"/>
                    </a:lnTo>
                    <a:cubicBezTo>
                      <a:pt x="1" y="438"/>
                      <a:pt x="1" y="547"/>
                      <a:pt x="45" y="656"/>
                    </a:cubicBezTo>
                    <a:cubicBezTo>
                      <a:pt x="66" y="765"/>
                      <a:pt x="132" y="853"/>
                      <a:pt x="241" y="896"/>
                    </a:cubicBezTo>
                    <a:cubicBezTo>
                      <a:pt x="285" y="918"/>
                      <a:pt x="350" y="940"/>
                      <a:pt x="416" y="940"/>
                    </a:cubicBezTo>
                    <a:lnTo>
                      <a:pt x="438" y="940"/>
                    </a:lnTo>
                    <a:cubicBezTo>
                      <a:pt x="460" y="940"/>
                      <a:pt x="503" y="940"/>
                      <a:pt x="547" y="940"/>
                    </a:cubicBezTo>
                    <a:cubicBezTo>
                      <a:pt x="635" y="896"/>
                      <a:pt x="722" y="831"/>
                      <a:pt x="787" y="744"/>
                    </a:cubicBezTo>
                    <a:lnTo>
                      <a:pt x="919" y="459"/>
                    </a:lnTo>
                    <a:cubicBezTo>
                      <a:pt x="962" y="394"/>
                      <a:pt x="940" y="328"/>
                      <a:pt x="875" y="285"/>
                    </a:cubicBezTo>
                    <a:cubicBezTo>
                      <a:pt x="853" y="285"/>
                      <a:pt x="831" y="285"/>
                      <a:pt x="809" y="285"/>
                    </a:cubicBezTo>
                    <a:cubicBezTo>
                      <a:pt x="766" y="285"/>
                      <a:pt x="722" y="306"/>
                      <a:pt x="700" y="350"/>
                    </a:cubicBezTo>
                    <a:lnTo>
                      <a:pt x="547" y="634"/>
                    </a:lnTo>
                    <a:cubicBezTo>
                      <a:pt x="547" y="656"/>
                      <a:pt x="503" y="700"/>
                      <a:pt x="460" y="700"/>
                    </a:cubicBezTo>
                    <a:lnTo>
                      <a:pt x="416" y="700"/>
                    </a:lnTo>
                    <a:cubicBezTo>
                      <a:pt x="394" y="700"/>
                      <a:pt x="372" y="700"/>
                      <a:pt x="350" y="700"/>
                    </a:cubicBezTo>
                    <a:cubicBezTo>
                      <a:pt x="307" y="678"/>
                      <a:pt x="285" y="634"/>
                      <a:pt x="263" y="591"/>
                    </a:cubicBezTo>
                    <a:cubicBezTo>
                      <a:pt x="263" y="569"/>
                      <a:pt x="263" y="525"/>
                      <a:pt x="263" y="481"/>
                    </a:cubicBezTo>
                    <a:lnTo>
                      <a:pt x="416" y="197"/>
                    </a:lnTo>
                    <a:cubicBezTo>
                      <a:pt x="460" y="154"/>
                      <a:pt x="438" y="66"/>
                      <a:pt x="372" y="44"/>
                    </a:cubicBezTo>
                    <a:cubicBezTo>
                      <a:pt x="350" y="22"/>
                      <a:pt x="329" y="22"/>
                      <a:pt x="307" y="22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g2402109ec92_3_285"/>
              <p:cNvSpPr/>
              <p:nvPr/>
            </p:nvSpPr>
            <p:spPr>
              <a:xfrm>
                <a:off x="933980" y="3193291"/>
                <a:ext cx="69125" cy="69125"/>
              </a:xfrm>
              <a:custGeom>
                <a:avLst/>
                <a:gdLst/>
                <a:ahLst/>
                <a:cxnLst/>
                <a:rect l="l" t="t" r="r" b="b"/>
                <a:pathLst>
                  <a:path w="919" h="919" extrusionOk="0">
                    <a:moveTo>
                      <a:pt x="263" y="1"/>
                    </a:moveTo>
                    <a:cubicBezTo>
                      <a:pt x="219" y="1"/>
                      <a:pt x="175" y="23"/>
                      <a:pt x="154" y="88"/>
                    </a:cubicBezTo>
                    <a:lnTo>
                      <a:pt x="44" y="372"/>
                    </a:lnTo>
                    <a:cubicBezTo>
                      <a:pt x="1" y="481"/>
                      <a:pt x="1" y="591"/>
                      <a:pt x="44" y="678"/>
                    </a:cubicBezTo>
                    <a:cubicBezTo>
                      <a:pt x="88" y="787"/>
                      <a:pt x="175" y="853"/>
                      <a:pt x="263" y="897"/>
                    </a:cubicBezTo>
                    <a:cubicBezTo>
                      <a:pt x="307" y="918"/>
                      <a:pt x="350" y="918"/>
                      <a:pt x="416" y="918"/>
                    </a:cubicBezTo>
                    <a:lnTo>
                      <a:pt x="416" y="918"/>
                    </a:lnTo>
                    <a:cubicBezTo>
                      <a:pt x="481" y="918"/>
                      <a:pt x="525" y="897"/>
                      <a:pt x="569" y="875"/>
                    </a:cubicBezTo>
                    <a:cubicBezTo>
                      <a:pt x="678" y="831"/>
                      <a:pt x="744" y="744"/>
                      <a:pt x="787" y="656"/>
                    </a:cubicBezTo>
                    <a:lnTo>
                      <a:pt x="896" y="350"/>
                    </a:lnTo>
                    <a:cubicBezTo>
                      <a:pt x="918" y="307"/>
                      <a:pt x="875" y="219"/>
                      <a:pt x="809" y="197"/>
                    </a:cubicBezTo>
                    <a:cubicBezTo>
                      <a:pt x="809" y="197"/>
                      <a:pt x="787" y="197"/>
                      <a:pt x="765" y="197"/>
                    </a:cubicBezTo>
                    <a:cubicBezTo>
                      <a:pt x="722" y="197"/>
                      <a:pt x="678" y="241"/>
                      <a:pt x="656" y="285"/>
                    </a:cubicBezTo>
                    <a:lnTo>
                      <a:pt x="547" y="569"/>
                    </a:lnTo>
                    <a:cubicBezTo>
                      <a:pt x="547" y="613"/>
                      <a:pt x="503" y="634"/>
                      <a:pt x="459" y="656"/>
                    </a:cubicBezTo>
                    <a:cubicBezTo>
                      <a:pt x="459" y="656"/>
                      <a:pt x="416" y="656"/>
                      <a:pt x="394" y="656"/>
                    </a:cubicBezTo>
                    <a:cubicBezTo>
                      <a:pt x="394" y="656"/>
                      <a:pt x="372" y="656"/>
                      <a:pt x="350" y="656"/>
                    </a:cubicBezTo>
                    <a:cubicBezTo>
                      <a:pt x="307" y="656"/>
                      <a:pt x="285" y="613"/>
                      <a:pt x="263" y="569"/>
                    </a:cubicBezTo>
                    <a:cubicBezTo>
                      <a:pt x="241" y="547"/>
                      <a:pt x="241" y="503"/>
                      <a:pt x="263" y="460"/>
                    </a:cubicBezTo>
                    <a:lnTo>
                      <a:pt x="372" y="176"/>
                    </a:lnTo>
                    <a:cubicBezTo>
                      <a:pt x="394" y="110"/>
                      <a:pt x="372" y="23"/>
                      <a:pt x="307" y="1"/>
                    </a:cubicBezTo>
                    <a:cubicBezTo>
                      <a:pt x="285" y="1"/>
                      <a:pt x="263" y="1"/>
                      <a:pt x="263" y="1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g2402109ec92_3_285"/>
              <p:cNvSpPr/>
              <p:nvPr/>
            </p:nvSpPr>
            <p:spPr>
              <a:xfrm>
                <a:off x="815660" y="3553292"/>
                <a:ext cx="70707" cy="69052"/>
              </a:xfrm>
              <a:custGeom>
                <a:avLst/>
                <a:gdLst/>
                <a:ahLst/>
                <a:cxnLst/>
                <a:rect l="l" t="t" r="r" b="b"/>
                <a:pathLst>
                  <a:path w="940" h="918" extrusionOk="0">
                    <a:moveTo>
                      <a:pt x="678" y="22"/>
                    </a:moveTo>
                    <a:lnTo>
                      <a:pt x="634" y="22"/>
                    </a:lnTo>
                    <a:cubicBezTo>
                      <a:pt x="568" y="44"/>
                      <a:pt x="547" y="109"/>
                      <a:pt x="547" y="175"/>
                    </a:cubicBezTo>
                    <a:lnTo>
                      <a:pt x="634" y="481"/>
                    </a:lnTo>
                    <a:cubicBezTo>
                      <a:pt x="634" y="524"/>
                      <a:pt x="634" y="568"/>
                      <a:pt x="612" y="590"/>
                    </a:cubicBezTo>
                    <a:cubicBezTo>
                      <a:pt x="590" y="634"/>
                      <a:pt x="568" y="656"/>
                      <a:pt x="525" y="656"/>
                    </a:cubicBezTo>
                    <a:lnTo>
                      <a:pt x="481" y="656"/>
                    </a:lnTo>
                    <a:cubicBezTo>
                      <a:pt x="459" y="656"/>
                      <a:pt x="416" y="656"/>
                      <a:pt x="394" y="634"/>
                    </a:cubicBezTo>
                    <a:cubicBezTo>
                      <a:pt x="372" y="612"/>
                      <a:pt x="350" y="590"/>
                      <a:pt x="328" y="546"/>
                    </a:cubicBezTo>
                    <a:lnTo>
                      <a:pt x="241" y="240"/>
                    </a:lnTo>
                    <a:cubicBezTo>
                      <a:pt x="241" y="197"/>
                      <a:pt x="197" y="153"/>
                      <a:pt x="131" y="153"/>
                    </a:cubicBezTo>
                    <a:lnTo>
                      <a:pt x="110" y="153"/>
                    </a:lnTo>
                    <a:cubicBezTo>
                      <a:pt x="44" y="175"/>
                      <a:pt x="0" y="240"/>
                      <a:pt x="0" y="306"/>
                    </a:cubicBezTo>
                    <a:lnTo>
                      <a:pt x="88" y="612"/>
                    </a:lnTo>
                    <a:cubicBezTo>
                      <a:pt x="110" y="721"/>
                      <a:pt x="175" y="809"/>
                      <a:pt x="284" y="852"/>
                    </a:cubicBezTo>
                    <a:cubicBezTo>
                      <a:pt x="328" y="896"/>
                      <a:pt x="416" y="918"/>
                      <a:pt x="481" y="918"/>
                    </a:cubicBezTo>
                    <a:lnTo>
                      <a:pt x="503" y="918"/>
                    </a:lnTo>
                    <a:cubicBezTo>
                      <a:pt x="525" y="918"/>
                      <a:pt x="547" y="896"/>
                      <a:pt x="590" y="896"/>
                    </a:cubicBezTo>
                    <a:cubicBezTo>
                      <a:pt x="809" y="852"/>
                      <a:pt x="940" y="612"/>
                      <a:pt x="874" y="393"/>
                    </a:cubicBezTo>
                    <a:lnTo>
                      <a:pt x="787" y="109"/>
                    </a:lnTo>
                    <a:cubicBezTo>
                      <a:pt x="787" y="44"/>
                      <a:pt x="721" y="0"/>
                      <a:pt x="678" y="0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g2402109ec92_3_285"/>
              <p:cNvSpPr/>
              <p:nvPr/>
            </p:nvSpPr>
            <p:spPr>
              <a:xfrm>
                <a:off x="1745902" y="2876089"/>
                <a:ext cx="28057" cy="26402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51" extrusionOk="0">
                    <a:moveTo>
                      <a:pt x="132" y="66"/>
                    </a:moveTo>
                    <a:cubicBezTo>
                      <a:pt x="45" y="88"/>
                      <a:pt x="1" y="175"/>
                      <a:pt x="23" y="263"/>
                    </a:cubicBezTo>
                    <a:cubicBezTo>
                      <a:pt x="66" y="328"/>
                      <a:pt x="176" y="350"/>
                      <a:pt x="241" y="306"/>
                    </a:cubicBezTo>
                    <a:cubicBezTo>
                      <a:pt x="329" y="285"/>
                      <a:pt x="372" y="197"/>
                      <a:pt x="351" y="110"/>
                    </a:cubicBezTo>
                    <a:cubicBezTo>
                      <a:pt x="307" y="22"/>
                      <a:pt x="198" y="0"/>
                      <a:pt x="132" y="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g2402109ec92_3_285"/>
              <p:cNvSpPr/>
              <p:nvPr/>
            </p:nvSpPr>
            <p:spPr>
              <a:xfrm>
                <a:off x="1837971" y="2861271"/>
                <a:ext cx="52652" cy="4280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69" extrusionOk="0">
                    <a:moveTo>
                      <a:pt x="219" y="438"/>
                    </a:moveTo>
                    <a:cubicBezTo>
                      <a:pt x="328" y="547"/>
                      <a:pt x="503" y="569"/>
                      <a:pt x="612" y="460"/>
                    </a:cubicBezTo>
                    <a:cubicBezTo>
                      <a:pt x="700" y="372"/>
                      <a:pt x="634" y="219"/>
                      <a:pt x="481" y="110"/>
                    </a:cubicBezTo>
                    <a:cubicBezTo>
                      <a:pt x="328" y="1"/>
                      <a:pt x="154" y="1"/>
                      <a:pt x="88" y="88"/>
                    </a:cubicBezTo>
                    <a:cubicBezTo>
                      <a:pt x="1" y="176"/>
                      <a:pt x="66" y="350"/>
                      <a:pt x="219" y="43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g2402109ec92_3_285"/>
              <p:cNvSpPr/>
              <p:nvPr/>
            </p:nvSpPr>
            <p:spPr>
              <a:xfrm>
                <a:off x="948799" y="3033900"/>
                <a:ext cx="634481" cy="797182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10598" extrusionOk="0">
                    <a:moveTo>
                      <a:pt x="7779" y="22"/>
                    </a:moveTo>
                    <a:cubicBezTo>
                      <a:pt x="5856" y="241"/>
                      <a:pt x="4086" y="1180"/>
                      <a:pt x="2841" y="2644"/>
                    </a:cubicBezTo>
                    <a:cubicBezTo>
                      <a:pt x="22" y="5987"/>
                      <a:pt x="0" y="9003"/>
                      <a:pt x="262" y="10598"/>
                    </a:cubicBezTo>
                    <a:cubicBezTo>
                      <a:pt x="809" y="10030"/>
                      <a:pt x="1180" y="7888"/>
                      <a:pt x="2338" y="6315"/>
                    </a:cubicBezTo>
                    <a:cubicBezTo>
                      <a:pt x="2906" y="5419"/>
                      <a:pt x="3649" y="4676"/>
                      <a:pt x="4545" y="4108"/>
                    </a:cubicBezTo>
                    <a:cubicBezTo>
                      <a:pt x="5485" y="3496"/>
                      <a:pt x="6512" y="3037"/>
                      <a:pt x="7582" y="2732"/>
                    </a:cubicBezTo>
                    <a:lnTo>
                      <a:pt x="7692" y="2710"/>
                    </a:lnTo>
                    <a:cubicBezTo>
                      <a:pt x="7932" y="2644"/>
                      <a:pt x="8194" y="2600"/>
                      <a:pt x="8435" y="2535"/>
                    </a:cubicBezTo>
                    <a:cubicBezTo>
                      <a:pt x="8041" y="2251"/>
                      <a:pt x="7801" y="1792"/>
                      <a:pt x="7779" y="1311"/>
                    </a:cubicBezTo>
                    <a:cubicBezTo>
                      <a:pt x="7779" y="1180"/>
                      <a:pt x="7801" y="1049"/>
                      <a:pt x="7823" y="918"/>
                    </a:cubicBezTo>
                    <a:cubicBezTo>
                      <a:pt x="7867" y="765"/>
                      <a:pt x="7888" y="634"/>
                      <a:pt x="7888" y="481"/>
                    </a:cubicBezTo>
                    <a:cubicBezTo>
                      <a:pt x="7888" y="328"/>
                      <a:pt x="7845" y="153"/>
                      <a:pt x="7779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g2402109ec92_3_285"/>
              <p:cNvSpPr/>
              <p:nvPr/>
            </p:nvSpPr>
            <p:spPr>
              <a:xfrm>
                <a:off x="1818264" y="3022391"/>
                <a:ext cx="443873" cy="223554"/>
              </a:xfrm>
              <a:custGeom>
                <a:avLst/>
                <a:gdLst/>
                <a:ahLst/>
                <a:cxnLst/>
                <a:rect l="l" t="t" r="r" b="b"/>
                <a:pathLst>
                  <a:path w="5901" h="2972" extrusionOk="0">
                    <a:moveTo>
                      <a:pt x="4043" y="2972"/>
                    </a:moveTo>
                    <a:cubicBezTo>
                      <a:pt x="3409" y="1508"/>
                      <a:pt x="0" y="0"/>
                      <a:pt x="0" y="0"/>
                    </a:cubicBezTo>
                    <a:cubicBezTo>
                      <a:pt x="4960" y="2076"/>
                      <a:pt x="4655" y="262"/>
                      <a:pt x="4655" y="262"/>
                    </a:cubicBezTo>
                    <a:cubicBezTo>
                      <a:pt x="4655" y="262"/>
                      <a:pt x="5900" y="1464"/>
                      <a:pt x="5135" y="2535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g2402109ec92_3_285"/>
              <p:cNvSpPr/>
              <p:nvPr/>
            </p:nvSpPr>
            <p:spPr>
              <a:xfrm>
                <a:off x="1722460" y="2800441"/>
                <a:ext cx="162560" cy="161272"/>
              </a:xfrm>
              <a:custGeom>
                <a:avLst/>
                <a:gdLst/>
                <a:ahLst/>
                <a:cxnLst/>
                <a:rect l="l" t="t" r="r" b="b"/>
                <a:pathLst>
                  <a:path w="2667" h="2645" extrusionOk="0">
                    <a:moveTo>
                      <a:pt x="176" y="1005"/>
                    </a:moveTo>
                    <a:cubicBezTo>
                      <a:pt x="1" y="1945"/>
                      <a:pt x="1050" y="2644"/>
                      <a:pt x="1858" y="2120"/>
                    </a:cubicBezTo>
                    <a:cubicBezTo>
                      <a:pt x="2667" y="1595"/>
                      <a:pt x="2426" y="350"/>
                      <a:pt x="1487" y="131"/>
                    </a:cubicBezTo>
                    <a:cubicBezTo>
                      <a:pt x="897" y="0"/>
                      <a:pt x="307" y="394"/>
                      <a:pt x="176" y="10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g2402109ec92_3_285"/>
              <p:cNvSpPr/>
              <p:nvPr/>
            </p:nvSpPr>
            <p:spPr>
              <a:xfrm>
                <a:off x="1726483" y="2805745"/>
                <a:ext cx="155856" cy="154626"/>
              </a:xfrm>
              <a:custGeom>
                <a:avLst/>
                <a:gdLst/>
                <a:ahLst/>
                <a:cxnLst/>
                <a:rect l="l" t="t" r="r" b="b"/>
                <a:pathLst>
                  <a:path w="2557" h="2536" extrusionOk="0">
                    <a:moveTo>
                      <a:pt x="175" y="940"/>
                    </a:moveTo>
                    <a:cubicBezTo>
                      <a:pt x="0" y="1858"/>
                      <a:pt x="1005" y="2535"/>
                      <a:pt x="1770" y="2033"/>
                    </a:cubicBezTo>
                    <a:cubicBezTo>
                      <a:pt x="2557" y="1508"/>
                      <a:pt x="2316" y="307"/>
                      <a:pt x="1421" y="132"/>
                    </a:cubicBezTo>
                    <a:cubicBezTo>
                      <a:pt x="852" y="1"/>
                      <a:pt x="284" y="372"/>
                      <a:pt x="175" y="9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g2402109ec92_3_285"/>
              <p:cNvSpPr/>
              <p:nvPr/>
            </p:nvSpPr>
            <p:spPr>
              <a:xfrm>
                <a:off x="1738430" y="2760443"/>
                <a:ext cx="155916" cy="141273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2317" extrusionOk="0">
                    <a:moveTo>
                      <a:pt x="1" y="1399"/>
                    </a:moveTo>
                    <a:cubicBezTo>
                      <a:pt x="482" y="1"/>
                      <a:pt x="2557" y="700"/>
                      <a:pt x="2077" y="2098"/>
                    </a:cubicBezTo>
                    <a:cubicBezTo>
                      <a:pt x="2077" y="2164"/>
                      <a:pt x="2033" y="2251"/>
                      <a:pt x="2011" y="2317"/>
                    </a:cubicBezTo>
                    <a:cubicBezTo>
                      <a:pt x="1487" y="1771"/>
                      <a:pt x="766" y="1443"/>
                      <a:pt x="1" y="1399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g2402109ec92_3_285"/>
              <p:cNvSpPr/>
              <p:nvPr/>
            </p:nvSpPr>
            <p:spPr>
              <a:xfrm>
                <a:off x="1738430" y="2869705"/>
                <a:ext cx="22735" cy="21401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51" extrusionOk="0">
                    <a:moveTo>
                      <a:pt x="132" y="66"/>
                    </a:moveTo>
                    <a:cubicBezTo>
                      <a:pt x="45" y="88"/>
                      <a:pt x="1" y="175"/>
                      <a:pt x="23" y="263"/>
                    </a:cubicBezTo>
                    <a:cubicBezTo>
                      <a:pt x="66" y="328"/>
                      <a:pt x="176" y="350"/>
                      <a:pt x="241" y="306"/>
                    </a:cubicBezTo>
                    <a:cubicBezTo>
                      <a:pt x="329" y="285"/>
                      <a:pt x="372" y="197"/>
                      <a:pt x="351" y="110"/>
                    </a:cubicBezTo>
                    <a:cubicBezTo>
                      <a:pt x="307" y="22"/>
                      <a:pt x="198" y="0"/>
                      <a:pt x="132" y="6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g2402109ec92_3_285"/>
              <p:cNvSpPr/>
              <p:nvPr/>
            </p:nvSpPr>
            <p:spPr>
              <a:xfrm>
                <a:off x="1767748" y="2844401"/>
                <a:ext cx="66682" cy="6664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3" extrusionOk="0">
                    <a:moveTo>
                      <a:pt x="88" y="415"/>
                    </a:moveTo>
                    <a:cubicBezTo>
                      <a:pt x="1" y="787"/>
                      <a:pt x="438" y="1093"/>
                      <a:pt x="765" y="874"/>
                    </a:cubicBezTo>
                    <a:cubicBezTo>
                      <a:pt x="1093" y="656"/>
                      <a:pt x="1006" y="131"/>
                      <a:pt x="612" y="66"/>
                    </a:cubicBezTo>
                    <a:cubicBezTo>
                      <a:pt x="372" y="0"/>
                      <a:pt x="132" y="153"/>
                      <a:pt x="88" y="4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g2402109ec92_3_285"/>
              <p:cNvSpPr/>
              <p:nvPr/>
            </p:nvSpPr>
            <p:spPr>
              <a:xfrm>
                <a:off x="1813036" y="2857693"/>
                <a:ext cx="42667" cy="34693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69" extrusionOk="0">
                    <a:moveTo>
                      <a:pt x="219" y="438"/>
                    </a:moveTo>
                    <a:cubicBezTo>
                      <a:pt x="328" y="547"/>
                      <a:pt x="503" y="569"/>
                      <a:pt x="612" y="460"/>
                    </a:cubicBezTo>
                    <a:cubicBezTo>
                      <a:pt x="700" y="372"/>
                      <a:pt x="634" y="219"/>
                      <a:pt x="481" y="110"/>
                    </a:cubicBezTo>
                    <a:cubicBezTo>
                      <a:pt x="328" y="1"/>
                      <a:pt x="154" y="1"/>
                      <a:pt x="88" y="88"/>
                    </a:cubicBezTo>
                    <a:cubicBezTo>
                      <a:pt x="1" y="176"/>
                      <a:pt x="66" y="350"/>
                      <a:pt x="219" y="43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g2402109ec92_3_285"/>
              <p:cNvSpPr/>
              <p:nvPr/>
            </p:nvSpPr>
            <p:spPr>
              <a:xfrm>
                <a:off x="1693142" y="2805745"/>
                <a:ext cx="205227" cy="125298"/>
              </a:xfrm>
              <a:custGeom>
                <a:avLst/>
                <a:gdLst/>
                <a:ahLst/>
                <a:cxnLst/>
                <a:rect l="l" t="t" r="r" b="b"/>
                <a:pathLst>
                  <a:path w="3367" h="2055" extrusionOk="0">
                    <a:moveTo>
                      <a:pt x="3366" y="2055"/>
                    </a:moveTo>
                    <a:cubicBezTo>
                      <a:pt x="2973" y="1093"/>
                      <a:pt x="2470" y="547"/>
                      <a:pt x="1749" y="416"/>
                    </a:cubicBezTo>
                    <a:cubicBezTo>
                      <a:pt x="1268" y="307"/>
                      <a:pt x="766" y="438"/>
                      <a:pt x="372" y="744"/>
                    </a:cubicBezTo>
                    <a:lnTo>
                      <a:pt x="372" y="1093"/>
                    </a:lnTo>
                    <a:cubicBezTo>
                      <a:pt x="372" y="1093"/>
                      <a:pt x="88" y="700"/>
                      <a:pt x="1" y="547"/>
                    </a:cubicBezTo>
                    <a:cubicBezTo>
                      <a:pt x="45" y="569"/>
                      <a:pt x="110" y="591"/>
                      <a:pt x="176" y="591"/>
                    </a:cubicBezTo>
                    <a:lnTo>
                      <a:pt x="1" y="307"/>
                    </a:lnTo>
                    <a:lnTo>
                      <a:pt x="329" y="328"/>
                    </a:lnTo>
                    <a:cubicBezTo>
                      <a:pt x="263" y="263"/>
                      <a:pt x="219" y="197"/>
                      <a:pt x="198" y="132"/>
                    </a:cubicBezTo>
                    <a:cubicBezTo>
                      <a:pt x="394" y="154"/>
                      <a:pt x="591" y="175"/>
                      <a:pt x="788" y="132"/>
                    </a:cubicBezTo>
                    <a:cubicBezTo>
                      <a:pt x="1268" y="1"/>
                      <a:pt x="1793" y="22"/>
                      <a:pt x="2252" y="241"/>
                    </a:cubicBezTo>
                    <a:cubicBezTo>
                      <a:pt x="2907" y="503"/>
                      <a:pt x="3257" y="1159"/>
                      <a:pt x="3366" y="205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g2402109ec92_3_285"/>
              <p:cNvSpPr/>
              <p:nvPr/>
            </p:nvSpPr>
            <p:spPr>
              <a:xfrm>
                <a:off x="1719839" y="2884338"/>
                <a:ext cx="47970" cy="52071"/>
              </a:xfrm>
              <a:custGeom>
                <a:avLst/>
                <a:gdLst/>
                <a:ahLst/>
                <a:cxnLst/>
                <a:rect l="l" t="t" r="r" b="b"/>
                <a:pathLst>
                  <a:path w="787" h="854" extrusionOk="0">
                    <a:moveTo>
                      <a:pt x="787" y="853"/>
                    </a:moveTo>
                    <a:cubicBezTo>
                      <a:pt x="437" y="656"/>
                      <a:pt x="175" y="350"/>
                      <a:pt x="0" y="1"/>
                    </a:cubicBezTo>
                    <a:cubicBezTo>
                      <a:pt x="22" y="219"/>
                      <a:pt x="131" y="438"/>
                      <a:pt x="262" y="613"/>
                    </a:cubicBezTo>
                    <a:cubicBezTo>
                      <a:pt x="415" y="722"/>
                      <a:pt x="590" y="809"/>
                      <a:pt x="787" y="85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g2402109ec92_3_285"/>
              <p:cNvSpPr/>
              <p:nvPr/>
            </p:nvSpPr>
            <p:spPr>
              <a:xfrm>
                <a:off x="1713134" y="2910983"/>
                <a:ext cx="25356" cy="10731"/>
              </a:xfrm>
              <a:custGeom>
                <a:avLst/>
                <a:gdLst/>
                <a:ahLst/>
                <a:cxnLst/>
                <a:rect l="l" t="t" r="r" b="b"/>
                <a:pathLst>
                  <a:path w="416" h="176" extrusionOk="0">
                    <a:moveTo>
                      <a:pt x="416" y="176"/>
                    </a:moveTo>
                    <a:lnTo>
                      <a:pt x="1" y="1"/>
                    </a:lnTo>
                    <a:lnTo>
                      <a:pt x="3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g2402109ec92_3_285"/>
              <p:cNvSpPr/>
              <p:nvPr/>
            </p:nvSpPr>
            <p:spPr>
              <a:xfrm>
                <a:off x="1711793" y="2901654"/>
                <a:ext cx="21394" cy="12072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98" extrusionOk="0">
                    <a:moveTo>
                      <a:pt x="351" y="198"/>
                    </a:moveTo>
                    <a:lnTo>
                      <a:pt x="1" y="1"/>
                    </a:lnTo>
                    <a:lnTo>
                      <a:pt x="263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g2402109ec92_3_285"/>
              <p:cNvSpPr/>
              <p:nvPr/>
            </p:nvSpPr>
            <p:spPr>
              <a:xfrm>
                <a:off x="1790423" y="2793734"/>
                <a:ext cx="78629" cy="3475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70" extrusionOk="0">
                    <a:moveTo>
                      <a:pt x="1289" y="569"/>
                    </a:moveTo>
                    <a:cubicBezTo>
                      <a:pt x="896" y="285"/>
                      <a:pt x="459" y="88"/>
                      <a:pt x="0" y="1"/>
                    </a:cubicBezTo>
                    <a:cubicBezTo>
                      <a:pt x="481" y="1"/>
                      <a:pt x="940" y="219"/>
                      <a:pt x="1289" y="5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28" name="Google Shape;728;g2402109ec92_3_285"/>
            <p:cNvSpPr/>
            <p:nvPr/>
          </p:nvSpPr>
          <p:spPr>
            <a:xfrm>
              <a:off x="1141060" y="2885943"/>
              <a:ext cx="391294" cy="573703"/>
            </a:xfrm>
            <a:custGeom>
              <a:avLst/>
              <a:gdLst/>
              <a:ahLst/>
              <a:cxnLst/>
              <a:rect l="l" t="t" r="r" b="b"/>
              <a:pathLst>
                <a:path w="5202" h="7627" extrusionOk="0">
                  <a:moveTo>
                    <a:pt x="2907" y="416"/>
                  </a:moveTo>
                  <a:cubicBezTo>
                    <a:pt x="3169" y="1661"/>
                    <a:pt x="2907" y="2645"/>
                    <a:pt x="3541" y="3781"/>
                  </a:cubicBezTo>
                  <a:cubicBezTo>
                    <a:pt x="3978" y="4633"/>
                    <a:pt x="5201" y="5420"/>
                    <a:pt x="5158" y="6468"/>
                  </a:cubicBezTo>
                  <a:cubicBezTo>
                    <a:pt x="5070" y="7627"/>
                    <a:pt x="3235" y="7561"/>
                    <a:pt x="2448" y="7452"/>
                  </a:cubicBezTo>
                  <a:cubicBezTo>
                    <a:pt x="766" y="7168"/>
                    <a:pt x="263" y="6272"/>
                    <a:pt x="154" y="4764"/>
                  </a:cubicBezTo>
                  <a:cubicBezTo>
                    <a:pt x="1" y="3147"/>
                    <a:pt x="1050" y="1159"/>
                    <a:pt x="2273" y="307"/>
                  </a:cubicBezTo>
                  <a:cubicBezTo>
                    <a:pt x="2645" y="44"/>
                    <a:pt x="2841" y="1"/>
                    <a:pt x="2907" y="4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079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17"/>
          <p:cNvSpPr/>
          <p:nvPr/>
        </p:nvSpPr>
        <p:spPr>
          <a:xfrm>
            <a:off x="3493351" y="1785535"/>
            <a:ext cx="2154600" cy="2154600"/>
          </a:xfrm>
          <a:prstGeom prst="ellipse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3" name="Google Shape;1233;p17"/>
          <p:cNvSpPr txBox="1">
            <a:spLocks noGrp="1"/>
          </p:cNvSpPr>
          <p:nvPr>
            <p:ph type="title"/>
          </p:nvPr>
        </p:nvSpPr>
        <p:spPr>
          <a:xfrm>
            <a:off x="730200" y="681000"/>
            <a:ext cx="7683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Phân công công việc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234" name="Google Shape;1234;p17"/>
          <p:cNvSpPr/>
          <p:nvPr/>
        </p:nvSpPr>
        <p:spPr>
          <a:xfrm>
            <a:off x="710900" y="2890030"/>
            <a:ext cx="2378700" cy="6483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Work Sans"/>
                <a:ea typeface="Arial"/>
                <a:cs typeface="Arial"/>
                <a:sym typeface="Work Sans"/>
              </a:rPr>
              <a:t>API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17"/>
          <p:cNvSpPr/>
          <p:nvPr/>
        </p:nvSpPr>
        <p:spPr>
          <a:xfrm>
            <a:off x="710850" y="2343830"/>
            <a:ext cx="1381500" cy="4101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kiest Guy"/>
                <a:sym typeface="Luckiest Guy"/>
              </a:rPr>
              <a:t>Huy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Google Shape;1236;p17"/>
          <p:cNvSpPr/>
          <p:nvPr/>
        </p:nvSpPr>
        <p:spPr>
          <a:xfrm>
            <a:off x="2201375" y="2343830"/>
            <a:ext cx="888300" cy="410100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rPr>
              <a:t>5</a:t>
            </a:r>
            <a:r>
              <a:rPr lang="en" sz="2400" b="0" i="0" u="none" strike="noStrike" cap="none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rPr>
              <a:t>0%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p17"/>
          <p:cNvSpPr/>
          <p:nvPr/>
        </p:nvSpPr>
        <p:spPr>
          <a:xfrm>
            <a:off x="6081524" y="3624765"/>
            <a:ext cx="2378700" cy="6483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Work Sans"/>
                <a:sym typeface="Work Sans"/>
              </a:rPr>
              <a:t>Thiết kết giao diện Tĩnh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p17"/>
          <p:cNvSpPr/>
          <p:nvPr/>
        </p:nvSpPr>
        <p:spPr>
          <a:xfrm>
            <a:off x="6081474" y="3075760"/>
            <a:ext cx="1381500" cy="4101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rPr>
              <a:t>Long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9" name="Google Shape;1239;p17"/>
          <p:cNvSpPr/>
          <p:nvPr/>
        </p:nvSpPr>
        <p:spPr>
          <a:xfrm>
            <a:off x="7572053" y="3075760"/>
            <a:ext cx="888300" cy="410100"/>
          </a:xfrm>
          <a:prstGeom prst="roundRect">
            <a:avLst>
              <a:gd name="adj" fmla="val 5742"/>
            </a:avLst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rPr>
              <a:t>25</a:t>
            </a:r>
            <a:r>
              <a:rPr lang="en" sz="2400" b="0" i="0" u="none" strike="noStrike" cap="none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rPr>
              <a:t>%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0" name="Google Shape;1240;p17"/>
          <p:cNvSpPr/>
          <p:nvPr/>
        </p:nvSpPr>
        <p:spPr>
          <a:xfrm>
            <a:off x="6035075" y="2105630"/>
            <a:ext cx="2378700" cy="6483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Work Sans"/>
                <a:sym typeface="Work Sans"/>
              </a:rPr>
              <a:t>Gọi API để hiển thị lên giao diện ứng dụng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1" name="Google Shape;1241;p17"/>
          <p:cNvSpPr/>
          <p:nvPr/>
        </p:nvSpPr>
        <p:spPr>
          <a:xfrm>
            <a:off x="6035025" y="1559425"/>
            <a:ext cx="1381500" cy="4101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rPr>
              <a:t>Yến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Google Shape;1242;p17"/>
          <p:cNvSpPr/>
          <p:nvPr/>
        </p:nvSpPr>
        <p:spPr>
          <a:xfrm>
            <a:off x="7525348" y="1559425"/>
            <a:ext cx="888300" cy="410100"/>
          </a:xfrm>
          <a:prstGeom prst="roundRect">
            <a:avLst>
              <a:gd name="adj" fmla="val 5742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rPr>
              <a:t>25%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7" name="Google Shape;1247;p17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20025" r="19253"/>
          <a:stretch/>
        </p:blipFill>
        <p:spPr>
          <a:xfrm>
            <a:off x="3427450" y="1683450"/>
            <a:ext cx="2316249" cy="235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8" name="Google Shape;1248;p17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9" name="Google Shape;1249;p17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AA7AE81-7547-0626-5926-ABB197B201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7472793"/>
              </p:ext>
            </p:extLst>
          </p:nvPr>
        </p:nvGraphicFramePr>
        <p:xfrm>
          <a:off x="2811531" y="1613458"/>
          <a:ext cx="3518240" cy="24538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20"/>
          <p:cNvSpPr txBox="1">
            <a:spLocks noGrp="1"/>
          </p:cNvSpPr>
          <p:nvPr>
            <p:ph type="ctrTitle"/>
          </p:nvPr>
        </p:nvSpPr>
        <p:spPr>
          <a:xfrm>
            <a:off x="1549900" y="2086005"/>
            <a:ext cx="6306600" cy="8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Demo</a:t>
            </a:r>
            <a:endParaRPr/>
          </a:p>
        </p:txBody>
      </p:sp>
      <p:grpSp>
        <p:nvGrpSpPr>
          <p:cNvPr id="1263" name="Google Shape;1263;p20"/>
          <p:cNvGrpSpPr/>
          <p:nvPr/>
        </p:nvGrpSpPr>
        <p:grpSpPr>
          <a:xfrm flipH="1">
            <a:off x="6983514" y="1208037"/>
            <a:ext cx="1911829" cy="2727433"/>
            <a:chOff x="693350" y="2492339"/>
            <a:chExt cx="1243061" cy="1773363"/>
          </a:xfrm>
        </p:grpSpPr>
        <p:sp>
          <p:nvSpPr>
            <p:cNvPr id="1264" name="Google Shape;1264;p20"/>
            <p:cNvSpPr/>
            <p:nvPr/>
          </p:nvSpPr>
          <p:spPr>
            <a:xfrm>
              <a:off x="1453540" y="2955881"/>
              <a:ext cx="314628" cy="383971"/>
            </a:xfrm>
            <a:custGeom>
              <a:avLst/>
              <a:gdLst/>
              <a:ahLst/>
              <a:cxnLst/>
              <a:rect l="l" t="t" r="r" b="b"/>
              <a:pathLst>
                <a:path w="5354" h="6534" extrusionOk="0">
                  <a:moveTo>
                    <a:pt x="5288" y="4917"/>
                  </a:moveTo>
                  <a:cubicBezTo>
                    <a:pt x="5201" y="4676"/>
                    <a:pt x="5070" y="4436"/>
                    <a:pt x="4939" y="4217"/>
                  </a:cubicBezTo>
                  <a:cubicBezTo>
                    <a:pt x="4807" y="3977"/>
                    <a:pt x="4655" y="3737"/>
                    <a:pt x="4480" y="3518"/>
                  </a:cubicBezTo>
                  <a:cubicBezTo>
                    <a:pt x="4305" y="3343"/>
                    <a:pt x="4130" y="3169"/>
                    <a:pt x="3933" y="3016"/>
                  </a:cubicBezTo>
                  <a:cubicBezTo>
                    <a:pt x="3365" y="2535"/>
                    <a:pt x="918" y="197"/>
                    <a:pt x="219" y="44"/>
                  </a:cubicBezTo>
                  <a:cubicBezTo>
                    <a:pt x="0" y="0"/>
                    <a:pt x="1574" y="1858"/>
                    <a:pt x="1377" y="1945"/>
                  </a:cubicBezTo>
                  <a:cubicBezTo>
                    <a:pt x="1115" y="2142"/>
                    <a:pt x="984" y="2448"/>
                    <a:pt x="1005" y="2775"/>
                  </a:cubicBezTo>
                  <a:cubicBezTo>
                    <a:pt x="984" y="2994"/>
                    <a:pt x="984" y="3212"/>
                    <a:pt x="1005" y="3431"/>
                  </a:cubicBezTo>
                  <a:cubicBezTo>
                    <a:pt x="1005" y="3475"/>
                    <a:pt x="1049" y="3540"/>
                    <a:pt x="1093" y="3540"/>
                  </a:cubicBezTo>
                  <a:lnTo>
                    <a:pt x="1093" y="3540"/>
                  </a:lnTo>
                  <a:cubicBezTo>
                    <a:pt x="1464" y="3846"/>
                    <a:pt x="1792" y="4239"/>
                    <a:pt x="1989" y="4676"/>
                  </a:cubicBezTo>
                  <a:cubicBezTo>
                    <a:pt x="2229" y="5113"/>
                    <a:pt x="2404" y="5572"/>
                    <a:pt x="2644" y="6009"/>
                  </a:cubicBezTo>
                  <a:cubicBezTo>
                    <a:pt x="2688" y="6140"/>
                    <a:pt x="2775" y="6250"/>
                    <a:pt x="2885" y="6337"/>
                  </a:cubicBezTo>
                  <a:cubicBezTo>
                    <a:pt x="3038" y="6468"/>
                    <a:pt x="3212" y="6534"/>
                    <a:pt x="3409" y="6534"/>
                  </a:cubicBezTo>
                  <a:cubicBezTo>
                    <a:pt x="3759" y="6534"/>
                    <a:pt x="4086" y="6424"/>
                    <a:pt x="4370" y="6228"/>
                  </a:cubicBezTo>
                  <a:cubicBezTo>
                    <a:pt x="4655" y="6053"/>
                    <a:pt x="4917" y="5813"/>
                    <a:pt x="5135" y="5550"/>
                  </a:cubicBezTo>
                  <a:cubicBezTo>
                    <a:pt x="5244" y="5463"/>
                    <a:pt x="5332" y="5332"/>
                    <a:pt x="5354" y="5179"/>
                  </a:cubicBezTo>
                  <a:cubicBezTo>
                    <a:pt x="5354" y="5070"/>
                    <a:pt x="5332" y="4982"/>
                    <a:pt x="5310" y="4895"/>
                  </a:cubicBezTo>
                </a:path>
              </a:pathLst>
            </a:custGeom>
            <a:solidFill>
              <a:srgbClr val="91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20"/>
            <p:cNvSpPr/>
            <p:nvPr/>
          </p:nvSpPr>
          <p:spPr>
            <a:xfrm>
              <a:off x="1697475" y="3233254"/>
              <a:ext cx="74573" cy="84798"/>
            </a:xfrm>
            <a:custGeom>
              <a:avLst/>
              <a:gdLst/>
              <a:ahLst/>
              <a:cxnLst/>
              <a:rect l="l" t="t" r="r" b="b"/>
              <a:pathLst>
                <a:path w="1269" h="1443" extrusionOk="0">
                  <a:moveTo>
                    <a:pt x="919" y="306"/>
                  </a:moveTo>
                  <a:cubicBezTo>
                    <a:pt x="788" y="197"/>
                    <a:pt x="613" y="87"/>
                    <a:pt x="460" y="22"/>
                  </a:cubicBezTo>
                  <a:cubicBezTo>
                    <a:pt x="416" y="22"/>
                    <a:pt x="372" y="0"/>
                    <a:pt x="351" y="0"/>
                  </a:cubicBezTo>
                  <a:cubicBezTo>
                    <a:pt x="285" y="0"/>
                    <a:pt x="219" y="22"/>
                    <a:pt x="176" y="66"/>
                  </a:cubicBezTo>
                  <a:cubicBezTo>
                    <a:pt x="67" y="153"/>
                    <a:pt x="1" y="284"/>
                    <a:pt x="1" y="437"/>
                  </a:cubicBezTo>
                  <a:cubicBezTo>
                    <a:pt x="23" y="568"/>
                    <a:pt x="23" y="721"/>
                    <a:pt x="67" y="852"/>
                  </a:cubicBezTo>
                  <a:cubicBezTo>
                    <a:pt x="110" y="1049"/>
                    <a:pt x="219" y="1224"/>
                    <a:pt x="372" y="1355"/>
                  </a:cubicBezTo>
                  <a:cubicBezTo>
                    <a:pt x="416" y="1377"/>
                    <a:pt x="460" y="1399"/>
                    <a:pt x="504" y="1420"/>
                  </a:cubicBezTo>
                  <a:cubicBezTo>
                    <a:pt x="678" y="1442"/>
                    <a:pt x="875" y="1399"/>
                    <a:pt x="1006" y="1289"/>
                  </a:cubicBezTo>
                  <a:cubicBezTo>
                    <a:pt x="1093" y="1246"/>
                    <a:pt x="1181" y="1158"/>
                    <a:pt x="1225" y="1071"/>
                  </a:cubicBezTo>
                  <a:cubicBezTo>
                    <a:pt x="1268" y="961"/>
                    <a:pt x="1268" y="830"/>
                    <a:pt x="1225" y="721"/>
                  </a:cubicBezTo>
                  <a:cubicBezTo>
                    <a:pt x="1159" y="546"/>
                    <a:pt x="1050" y="393"/>
                    <a:pt x="919" y="28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20"/>
            <p:cNvSpPr/>
            <p:nvPr/>
          </p:nvSpPr>
          <p:spPr>
            <a:xfrm>
              <a:off x="1733439" y="3195996"/>
              <a:ext cx="77100" cy="70694"/>
            </a:xfrm>
            <a:custGeom>
              <a:avLst/>
              <a:gdLst/>
              <a:ahLst/>
              <a:cxnLst/>
              <a:rect l="l" t="t" r="r" b="b"/>
              <a:pathLst>
                <a:path w="1312" h="1203" extrusionOk="0">
                  <a:moveTo>
                    <a:pt x="1268" y="547"/>
                  </a:moveTo>
                  <a:cubicBezTo>
                    <a:pt x="1115" y="284"/>
                    <a:pt x="875" y="110"/>
                    <a:pt x="591" y="44"/>
                  </a:cubicBezTo>
                  <a:lnTo>
                    <a:pt x="547" y="44"/>
                  </a:lnTo>
                  <a:lnTo>
                    <a:pt x="307" y="22"/>
                  </a:lnTo>
                  <a:cubicBezTo>
                    <a:pt x="241" y="0"/>
                    <a:pt x="176" y="0"/>
                    <a:pt x="110" y="44"/>
                  </a:cubicBezTo>
                  <a:cubicBezTo>
                    <a:pt x="44" y="88"/>
                    <a:pt x="1" y="153"/>
                    <a:pt x="23" y="241"/>
                  </a:cubicBezTo>
                  <a:cubicBezTo>
                    <a:pt x="23" y="372"/>
                    <a:pt x="66" y="503"/>
                    <a:pt x="132" y="612"/>
                  </a:cubicBezTo>
                  <a:cubicBezTo>
                    <a:pt x="241" y="765"/>
                    <a:pt x="350" y="918"/>
                    <a:pt x="481" y="1049"/>
                  </a:cubicBezTo>
                  <a:cubicBezTo>
                    <a:pt x="547" y="1115"/>
                    <a:pt x="634" y="1158"/>
                    <a:pt x="722" y="1202"/>
                  </a:cubicBezTo>
                  <a:cubicBezTo>
                    <a:pt x="809" y="1202"/>
                    <a:pt x="897" y="1180"/>
                    <a:pt x="984" y="1137"/>
                  </a:cubicBezTo>
                  <a:cubicBezTo>
                    <a:pt x="1071" y="1093"/>
                    <a:pt x="1137" y="1006"/>
                    <a:pt x="1203" y="940"/>
                  </a:cubicBezTo>
                  <a:cubicBezTo>
                    <a:pt x="1268" y="874"/>
                    <a:pt x="1312" y="787"/>
                    <a:pt x="1312" y="700"/>
                  </a:cubicBezTo>
                  <a:cubicBezTo>
                    <a:pt x="1312" y="634"/>
                    <a:pt x="1290" y="590"/>
                    <a:pt x="1268" y="54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20"/>
            <p:cNvSpPr/>
            <p:nvPr/>
          </p:nvSpPr>
          <p:spPr>
            <a:xfrm>
              <a:off x="1359809" y="3457914"/>
              <a:ext cx="322326" cy="489336"/>
            </a:xfrm>
            <a:custGeom>
              <a:avLst/>
              <a:gdLst/>
              <a:ahLst/>
              <a:cxnLst/>
              <a:rect l="l" t="t" r="r" b="b"/>
              <a:pathLst>
                <a:path w="5485" h="8327" extrusionOk="0">
                  <a:moveTo>
                    <a:pt x="5463" y="6884"/>
                  </a:moveTo>
                  <a:cubicBezTo>
                    <a:pt x="5441" y="6534"/>
                    <a:pt x="5354" y="6207"/>
                    <a:pt x="5266" y="5879"/>
                  </a:cubicBezTo>
                  <a:cubicBezTo>
                    <a:pt x="5201" y="5529"/>
                    <a:pt x="5070" y="5201"/>
                    <a:pt x="4938" y="4896"/>
                  </a:cubicBezTo>
                  <a:cubicBezTo>
                    <a:pt x="4786" y="4611"/>
                    <a:pt x="4633" y="4349"/>
                    <a:pt x="4436" y="4087"/>
                  </a:cubicBezTo>
                  <a:cubicBezTo>
                    <a:pt x="3890" y="3322"/>
                    <a:pt x="1530" y="569"/>
                    <a:pt x="699" y="132"/>
                  </a:cubicBezTo>
                  <a:cubicBezTo>
                    <a:pt x="437" y="1"/>
                    <a:pt x="656" y="285"/>
                    <a:pt x="372" y="351"/>
                  </a:cubicBezTo>
                  <a:cubicBezTo>
                    <a:pt x="0" y="460"/>
                    <a:pt x="1071" y="2448"/>
                    <a:pt x="940" y="2820"/>
                  </a:cubicBezTo>
                  <a:cubicBezTo>
                    <a:pt x="852" y="3082"/>
                    <a:pt x="787" y="3344"/>
                    <a:pt x="743" y="3628"/>
                  </a:cubicBezTo>
                  <a:cubicBezTo>
                    <a:pt x="743" y="3694"/>
                    <a:pt x="743" y="3781"/>
                    <a:pt x="809" y="3781"/>
                  </a:cubicBezTo>
                  <a:lnTo>
                    <a:pt x="787" y="3781"/>
                  </a:lnTo>
                  <a:cubicBezTo>
                    <a:pt x="1158" y="4284"/>
                    <a:pt x="1399" y="4874"/>
                    <a:pt x="1508" y="5486"/>
                  </a:cubicBezTo>
                  <a:cubicBezTo>
                    <a:pt x="1639" y="6075"/>
                    <a:pt x="1726" y="6709"/>
                    <a:pt x="1858" y="7299"/>
                  </a:cubicBezTo>
                  <a:cubicBezTo>
                    <a:pt x="1879" y="7474"/>
                    <a:pt x="1945" y="7649"/>
                    <a:pt x="2054" y="7802"/>
                  </a:cubicBezTo>
                  <a:cubicBezTo>
                    <a:pt x="2185" y="7998"/>
                    <a:pt x="2404" y="8129"/>
                    <a:pt x="2622" y="8195"/>
                  </a:cubicBezTo>
                  <a:cubicBezTo>
                    <a:pt x="3037" y="8326"/>
                    <a:pt x="3496" y="8304"/>
                    <a:pt x="3890" y="8173"/>
                  </a:cubicBezTo>
                  <a:cubicBezTo>
                    <a:pt x="4305" y="8042"/>
                    <a:pt x="4698" y="7845"/>
                    <a:pt x="5048" y="7605"/>
                  </a:cubicBezTo>
                  <a:cubicBezTo>
                    <a:pt x="5223" y="7518"/>
                    <a:pt x="5354" y="7365"/>
                    <a:pt x="5441" y="7212"/>
                  </a:cubicBezTo>
                  <a:cubicBezTo>
                    <a:pt x="5485" y="7081"/>
                    <a:pt x="5485" y="6971"/>
                    <a:pt x="5463" y="686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20"/>
            <p:cNvSpPr/>
            <p:nvPr/>
          </p:nvSpPr>
          <p:spPr>
            <a:xfrm>
              <a:off x="1592226" y="3830310"/>
              <a:ext cx="87384" cy="113064"/>
            </a:xfrm>
            <a:custGeom>
              <a:avLst/>
              <a:gdLst/>
              <a:ahLst/>
              <a:cxnLst/>
              <a:rect l="l" t="t" r="r" b="b"/>
              <a:pathLst>
                <a:path w="1487" h="1924" extrusionOk="0">
                  <a:moveTo>
                    <a:pt x="1224" y="591"/>
                  </a:moveTo>
                  <a:cubicBezTo>
                    <a:pt x="1093" y="394"/>
                    <a:pt x="918" y="241"/>
                    <a:pt x="743" y="110"/>
                  </a:cubicBezTo>
                  <a:cubicBezTo>
                    <a:pt x="699" y="66"/>
                    <a:pt x="656" y="44"/>
                    <a:pt x="612" y="44"/>
                  </a:cubicBezTo>
                  <a:cubicBezTo>
                    <a:pt x="546" y="1"/>
                    <a:pt x="459" y="23"/>
                    <a:pt x="393" y="44"/>
                  </a:cubicBezTo>
                  <a:cubicBezTo>
                    <a:pt x="241" y="132"/>
                    <a:pt x="109" y="285"/>
                    <a:pt x="66" y="460"/>
                  </a:cubicBezTo>
                  <a:cubicBezTo>
                    <a:pt x="22" y="634"/>
                    <a:pt x="0" y="809"/>
                    <a:pt x="0" y="1006"/>
                  </a:cubicBezTo>
                  <a:cubicBezTo>
                    <a:pt x="0" y="1246"/>
                    <a:pt x="66" y="1487"/>
                    <a:pt x="219" y="1683"/>
                  </a:cubicBezTo>
                  <a:cubicBezTo>
                    <a:pt x="241" y="1749"/>
                    <a:pt x="306" y="1792"/>
                    <a:pt x="350" y="1836"/>
                  </a:cubicBezTo>
                  <a:cubicBezTo>
                    <a:pt x="699" y="1924"/>
                    <a:pt x="1049" y="1858"/>
                    <a:pt x="1333" y="1661"/>
                  </a:cubicBezTo>
                  <a:cubicBezTo>
                    <a:pt x="1442" y="1530"/>
                    <a:pt x="1486" y="1355"/>
                    <a:pt x="1464" y="1203"/>
                  </a:cubicBezTo>
                  <a:cubicBezTo>
                    <a:pt x="1442" y="984"/>
                    <a:pt x="1355" y="765"/>
                    <a:pt x="1224" y="59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20"/>
            <p:cNvSpPr/>
            <p:nvPr/>
          </p:nvSpPr>
          <p:spPr>
            <a:xfrm>
              <a:off x="1655105" y="3796932"/>
              <a:ext cx="87384" cy="98960"/>
            </a:xfrm>
            <a:custGeom>
              <a:avLst/>
              <a:gdLst/>
              <a:ahLst/>
              <a:cxnLst/>
              <a:rect l="l" t="t" r="r" b="b"/>
              <a:pathLst>
                <a:path w="1487" h="1684" extrusionOk="0">
                  <a:moveTo>
                    <a:pt x="1465" y="984"/>
                  </a:moveTo>
                  <a:cubicBezTo>
                    <a:pt x="1334" y="634"/>
                    <a:pt x="1093" y="350"/>
                    <a:pt x="788" y="175"/>
                  </a:cubicBezTo>
                  <a:lnTo>
                    <a:pt x="744" y="175"/>
                  </a:lnTo>
                  <a:lnTo>
                    <a:pt x="460" y="44"/>
                  </a:lnTo>
                  <a:cubicBezTo>
                    <a:pt x="394" y="1"/>
                    <a:pt x="307" y="1"/>
                    <a:pt x="219" y="1"/>
                  </a:cubicBezTo>
                  <a:cubicBezTo>
                    <a:pt x="132" y="44"/>
                    <a:pt x="45" y="132"/>
                    <a:pt x="45" y="219"/>
                  </a:cubicBezTo>
                  <a:cubicBezTo>
                    <a:pt x="1" y="394"/>
                    <a:pt x="1" y="569"/>
                    <a:pt x="66" y="722"/>
                  </a:cubicBezTo>
                  <a:cubicBezTo>
                    <a:pt x="132" y="940"/>
                    <a:pt x="219" y="1159"/>
                    <a:pt x="329" y="1377"/>
                  </a:cubicBezTo>
                  <a:cubicBezTo>
                    <a:pt x="394" y="1465"/>
                    <a:pt x="460" y="1552"/>
                    <a:pt x="569" y="1618"/>
                  </a:cubicBezTo>
                  <a:cubicBezTo>
                    <a:pt x="678" y="1683"/>
                    <a:pt x="809" y="1683"/>
                    <a:pt x="940" y="1639"/>
                  </a:cubicBezTo>
                  <a:cubicBezTo>
                    <a:pt x="1050" y="1618"/>
                    <a:pt x="1159" y="1552"/>
                    <a:pt x="1268" y="1486"/>
                  </a:cubicBezTo>
                  <a:cubicBezTo>
                    <a:pt x="1356" y="1421"/>
                    <a:pt x="1443" y="1333"/>
                    <a:pt x="1487" y="1224"/>
                  </a:cubicBezTo>
                  <a:cubicBezTo>
                    <a:pt x="1487" y="1159"/>
                    <a:pt x="1487" y="1071"/>
                    <a:pt x="1487" y="100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20"/>
            <p:cNvSpPr/>
            <p:nvPr/>
          </p:nvSpPr>
          <p:spPr>
            <a:xfrm>
              <a:off x="998989" y="2686206"/>
              <a:ext cx="233708" cy="1270029"/>
            </a:xfrm>
            <a:custGeom>
              <a:avLst/>
              <a:gdLst/>
              <a:ahLst/>
              <a:cxnLst/>
              <a:rect l="l" t="t" r="r" b="b"/>
              <a:pathLst>
                <a:path w="3977" h="21612" extrusionOk="0">
                  <a:moveTo>
                    <a:pt x="2644" y="14510"/>
                  </a:moveTo>
                  <a:cubicBezTo>
                    <a:pt x="2207" y="13067"/>
                    <a:pt x="2076" y="11560"/>
                    <a:pt x="2229" y="10074"/>
                  </a:cubicBezTo>
                  <a:cubicBezTo>
                    <a:pt x="2360" y="9265"/>
                    <a:pt x="2731" y="8479"/>
                    <a:pt x="3037" y="7714"/>
                  </a:cubicBezTo>
                  <a:cubicBezTo>
                    <a:pt x="3321" y="6927"/>
                    <a:pt x="3584" y="6141"/>
                    <a:pt x="3758" y="5332"/>
                  </a:cubicBezTo>
                  <a:cubicBezTo>
                    <a:pt x="3911" y="4742"/>
                    <a:pt x="3977" y="4130"/>
                    <a:pt x="3977" y="3540"/>
                  </a:cubicBezTo>
                  <a:cubicBezTo>
                    <a:pt x="3933" y="2907"/>
                    <a:pt x="3780" y="2273"/>
                    <a:pt x="3562" y="1661"/>
                  </a:cubicBezTo>
                  <a:cubicBezTo>
                    <a:pt x="3584" y="1552"/>
                    <a:pt x="3605" y="1421"/>
                    <a:pt x="3605" y="1290"/>
                  </a:cubicBezTo>
                  <a:cubicBezTo>
                    <a:pt x="3627" y="1137"/>
                    <a:pt x="3605" y="984"/>
                    <a:pt x="3584" y="831"/>
                  </a:cubicBezTo>
                  <a:cubicBezTo>
                    <a:pt x="3562" y="700"/>
                    <a:pt x="3496" y="547"/>
                    <a:pt x="3409" y="438"/>
                  </a:cubicBezTo>
                  <a:cubicBezTo>
                    <a:pt x="3278" y="175"/>
                    <a:pt x="3016" y="22"/>
                    <a:pt x="2731" y="1"/>
                  </a:cubicBezTo>
                  <a:cubicBezTo>
                    <a:pt x="2316" y="22"/>
                    <a:pt x="1967" y="328"/>
                    <a:pt x="1857" y="722"/>
                  </a:cubicBezTo>
                  <a:cubicBezTo>
                    <a:pt x="1814" y="918"/>
                    <a:pt x="1792" y="1093"/>
                    <a:pt x="1792" y="1268"/>
                  </a:cubicBezTo>
                  <a:cubicBezTo>
                    <a:pt x="1792" y="1421"/>
                    <a:pt x="1792" y="1574"/>
                    <a:pt x="1814" y="1705"/>
                  </a:cubicBezTo>
                  <a:cubicBezTo>
                    <a:pt x="1814" y="1792"/>
                    <a:pt x="1836" y="1858"/>
                    <a:pt x="1857" y="1945"/>
                  </a:cubicBezTo>
                  <a:cubicBezTo>
                    <a:pt x="2054" y="3409"/>
                    <a:pt x="2273" y="4983"/>
                    <a:pt x="1617" y="6315"/>
                  </a:cubicBezTo>
                  <a:cubicBezTo>
                    <a:pt x="1289" y="6993"/>
                    <a:pt x="743" y="7561"/>
                    <a:pt x="459" y="8282"/>
                  </a:cubicBezTo>
                  <a:cubicBezTo>
                    <a:pt x="197" y="8981"/>
                    <a:pt x="66" y="9746"/>
                    <a:pt x="88" y="10489"/>
                  </a:cubicBezTo>
                  <a:cubicBezTo>
                    <a:pt x="0" y="11385"/>
                    <a:pt x="66" y="12259"/>
                    <a:pt x="284" y="13133"/>
                  </a:cubicBezTo>
                  <a:cubicBezTo>
                    <a:pt x="546" y="14094"/>
                    <a:pt x="1158" y="14947"/>
                    <a:pt x="1573" y="15864"/>
                  </a:cubicBezTo>
                  <a:cubicBezTo>
                    <a:pt x="2010" y="16782"/>
                    <a:pt x="2273" y="17853"/>
                    <a:pt x="1879" y="18770"/>
                  </a:cubicBezTo>
                  <a:cubicBezTo>
                    <a:pt x="1748" y="19033"/>
                    <a:pt x="1595" y="19295"/>
                    <a:pt x="1420" y="19535"/>
                  </a:cubicBezTo>
                  <a:cubicBezTo>
                    <a:pt x="1311" y="19688"/>
                    <a:pt x="1224" y="19863"/>
                    <a:pt x="1158" y="20060"/>
                  </a:cubicBezTo>
                  <a:cubicBezTo>
                    <a:pt x="1114" y="20103"/>
                    <a:pt x="1093" y="20169"/>
                    <a:pt x="1093" y="20234"/>
                  </a:cubicBezTo>
                  <a:cubicBezTo>
                    <a:pt x="962" y="20650"/>
                    <a:pt x="1027" y="21152"/>
                    <a:pt x="1355" y="21393"/>
                  </a:cubicBezTo>
                  <a:cubicBezTo>
                    <a:pt x="1726" y="21611"/>
                    <a:pt x="2185" y="21546"/>
                    <a:pt x="2513" y="21261"/>
                  </a:cubicBezTo>
                  <a:cubicBezTo>
                    <a:pt x="2797" y="20977"/>
                    <a:pt x="3037" y="20628"/>
                    <a:pt x="3168" y="20234"/>
                  </a:cubicBezTo>
                  <a:cubicBezTo>
                    <a:pt x="3234" y="20082"/>
                    <a:pt x="3300" y="19929"/>
                    <a:pt x="3343" y="19776"/>
                  </a:cubicBezTo>
                  <a:cubicBezTo>
                    <a:pt x="3474" y="19426"/>
                    <a:pt x="3584" y="19055"/>
                    <a:pt x="3671" y="18683"/>
                  </a:cubicBezTo>
                  <a:cubicBezTo>
                    <a:pt x="3824" y="18049"/>
                    <a:pt x="3824" y="17372"/>
                    <a:pt x="3671" y="16738"/>
                  </a:cubicBezTo>
                  <a:cubicBezTo>
                    <a:pt x="3453" y="15952"/>
                    <a:pt x="2928" y="15274"/>
                    <a:pt x="2644" y="1448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20"/>
            <p:cNvSpPr/>
            <p:nvPr/>
          </p:nvSpPr>
          <p:spPr>
            <a:xfrm>
              <a:off x="694643" y="2787635"/>
              <a:ext cx="439210" cy="1087681"/>
            </a:xfrm>
            <a:custGeom>
              <a:avLst/>
              <a:gdLst/>
              <a:ahLst/>
              <a:cxnLst/>
              <a:rect l="l" t="t" r="r" b="b"/>
              <a:pathLst>
                <a:path w="7474" h="18509" extrusionOk="0">
                  <a:moveTo>
                    <a:pt x="7058" y="17044"/>
                  </a:moveTo>
                  <a:cubicBezTo>
                    <a:pt x="6862" y="17503"/>
                    <a:pt x="6512" y="17875"/>
                    <a:pt x="6337" y="18334"/>
                  </a:cubicBezTo>
                  <a:cubicBezTo>
                    <a:pt x="6293" y="18377"/>
                    <a:pt x="6272" y="18443"/>
                    <a:pt x="6272" y="18508"/>
                  </a:cubicBezTo>
                  <a:lnTo>
                    <a:pt x="6228" y="18508"/>
                  </a:lnTo>
                  <a:lnTo>
                    <a:pt x="6031" y="18487"/>
                  </a:lnTo>
                  <a:cubicBezTo>
                    <a:pt x="5135" y="18312"/>
                    <a:pt x="3147" y="17656"/>
                    <a:pt x="1355" y="13745"/>
                  </a:cubicBezTo>
                  <a:cubicBezTo>
                    <a:pt x="1268" y="13526"/>
                    <a:pt x="1159" y="13330"/>
                    <a:pt x="1071" y="13089"/>
                  </a:cubicBezTo>
                  <a:cubicBezTo>
                    <a:pt x="1027" y="13002"/>
                    <a:pt x="984" y="12915"/>
                    <a:pt x="940" y="12827"/>
                  </a:cubicBezTo>
                  <a:cubicBezTo>
                    <a:pt x="678" y="12390"/>
                    <a:pt x="241" y="11713"/>
                    <a:pt x="197" y="11385"/>
                  </a:cubicBezTo>
                  <a:cubicBezTo>
                    <a:pt x="22" y="10511"/>
                    <a:pt x="0" y="9615"/>
                    <a:pt x="132" y="8719"/>
                  </a:cubicBezTo>
                  <a:cubicBezTo>
                    <a:pt x="350" y="7539"/>
                    <a:pt x="612" y="6294"/>
                    <a:pt x="1464" y="5420"/>
                  </a:cubicBezTo>
                  <a:lnTo>
                    <a:pt x="1508" y="5398"/>
                  </a:lnTo>
                  <a:cubicBezTo>
                    <a:pt x="1683" y="5245"/>
                    <a:pt x="1858" y="5048"/>
                    <a:pt x="2011" y="4852"/>
                  </a:cubicBezTo>
                  <a:cubicBezTo>
                    <a:pt x="2033" y="4808"/>
                    <a:pt x="2054" y="4786"/>
                    <a:pt x="2054" y="4742"/>
                  </a:cubicBezTo>
                  <a:cubicBezTo>
                    <a:pt x="2251" y="4305"/>
                    <a:pt x="2120" y="3803"/>
                    <a:pt x="2164" y="3322"/>
                  </a:cubicBezTo>
                  <a:cubicBezTo>
                    <a:pt x="2207" y="2623"/>
                    <a:pt x="2601" y="1989"/>
                    <a:pt x="3213" y="1618"/>
                  </a:cubicBezTo>
                  <a:cubicBezTo>
                    <a:pt x="3955" y="1137"/>
                    <a:pt x="4742" y="744"/>
                    <a:pt x="5594" y="460"/>
                  </a:cubicBezTo>
                  <a:lnTo>
                    <a:pt x="6993" y="1"/>
                  </a:lnTo>
                  <a:lnTo>
                    <a:pt x="7015" y="1"/>
                  </a:lnTo>
                  <a:cubicBezTo>
                    <a:pt x="7015" y="88"/>
                    <a:pt x="7036" y="176"/>
                    <a:pt x="7058" y="241"/>
                  </a:cubicBezTo>
                  <a:cubicBezTo>
                    <a:pt x="7255" y="1705"/>
                    <a:pt x="7473" y="3278"/>
                    <a:pt x="6818" y="4611"/>
                  </a:cubicBezTo>
                  <a:cubicBezTo>
                    <a:pt x="6490" y="5311"/>
                    <a:pt x="5944" y="5879"/>
                    <a:pt x="5660" y="6578"/>
                  </a:cubicBezTo>
                  <a:cubicBezTo>
                    <a:pt x="5376" y="7277"/>
                    <a:pt x="5245" y="8020"/>
                    <a:pt x="5267" y="8763"/>
                  </a:cubicBezTo>
                  <a:cubicBezTo>
                    <a:pt x="5179" y="9659"/>
                    <a:pt x="5245" y="10533"/>
                    <a:pt x="5463" y="11407"/>
                  </a:cubicBezTo>
                  <a:cubicBezTo>
                    <a:pt x="5725" y="12368"/>
                    <a:pt x="6337" y="13221"/>
                    <a:pt x="6752" y="14138"/>
                  </a:cubicBezTo>
                  <a:cubicBezTo>
                    <a:pt x="7189" y="15056"/>
                    <a:pt x="7452" y="16127"/>
                    <a:pt x="7058" y="17044"/>
                  </a:cubicBezTo>
                </a:path>
              </a:pathLst>
            </a:custGeom>
            <a:solidFill>
              <a:srgbClr val="ADC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20"/>
            <p:cNvSpPr/>
            <p:nvPr/>
          </p:nvSpPr>
          <p:spPr>
            <a:xfrm>
              <a:off x="1120927" y="2710594"/>
              <a:ext cx="479052" cy="1137749"/>
            </a:xfrm>
            <a:custGeom>
              <a:avLst/>
              <a:gdLst/>
              <a:ahLst/>
              <a:cxnLst/>
              <a:rect l="l" t="t" r="r" b="b"/>
              <a:pathLst>
                <a:path w="8152" h="19361" extrusionOk="0">
                  <a:moveTo>
                    <a:pt x="7845" y="10533"/>
                  </a:moveTo>
                  <a:cubicBezTo>
                    <a:pt x="7780" y="10708"/>
                    <a:pt x="7714" y="10904"/>
                    <a:pt x="7692" y="11123"/>
                  </a:cubicBezTo>
                  <a:cubicBezTo>
                    <a:pt x="7561" y="13658"/>
                    <a:pt x="6054" y="14051"/>
                    <a:pt x="5245" y="14291"/>
                  </a:cubicBezTo>
                  <a:cubicBezTo>
                    <a:pt x="5092" y="14335"/>
                    <a:pt x="5442" y="16039"/>
                    <a:pt x="4306" y="18071"/>
                  </a:cubicBezTo>
                  <a:cubicBezTo>
                    <a:pt x="3912" y="18771"/>
                    <a:pt x="2536" y="19251"/>
                    <a:pt x="1268" y="19361"/>
                  </a:cubicBezTo>
                  <a:cubicBezTo>
                    <a:pt x="1399" y="19011"/>
                    <a:pt x="1509" y="18640"/>
                    <a:pt x="1596" y="18268"/>
                  </a:cubicBezTo>
                  <a:cubicBezTo>
                    <a:pt x="1749" y="17634"/>
                    <a:pt x="1749" y="16957"/>
                    <a:pt x="1596" y="16323"/>
                  </a:cubicBezTo>
                  <a:cubicBezTo>
                    <a:pt x="1378" y="15537"/>
                    <a:pt x="853" y="14837"/>
                    <a:pt x="569" y="14073"/>
                  </a:cubicBezTo>
                  <a:cubicBezTo>
                    <a:pt x="132" y="12652"/>
                    <a:pt x="1" y="11145"/>
                    <a:pt x="154" y="9659"/>
                  </a:cubicBezTo>
                  <a:cubicBezTo>
                    <a:pt x="285" y="8828"/>
                    <a:pt x="656" y="8064"/>
                    <a:pt x="962" y="7277"/>
                  </a:cubicBezTo>
                  <a:cubicBezTo>
                    <a:pt x="1246" y="6512"/>
                    <a:pt x="1509" y="5704"/>
                    <a:pt x="1683" y="4895"/>
                  </a:cubicBezTo>
                  <a:cubicBezTo>
                    <a:pt x="1836" y="4327"/>
                    <a:pt x="1902" y="3715"/>
                    <a:pt x="1902" y="3104"/>
                  </a:cubicBezTo>
                  <a:cubicBezTo>
                    <a:pt x="1858" y="2470"/>
                    <a:pt x="1705" y="1836"/>
                    <a:pt x="1487" y="1246"/>
                  </a:cubicBezTo>
                  <a:cubicBezTo>
                    <a:pt x="1509" y="1115"/>
                    <a:pt x="1530" y="984"/>
                    <a:pt x="1530" y="875"/>
                  </a:cubicBezTo>
                  <a:cubicBezTo>
                    <a:pt x="1552" y="722"/>
                    <a:pt x="1530" y="569"/>
                    <a:pt x="1509" y="416"/>
                  </a:cubicBezTo>
                  <a:cubicBezTo>
                    <a:pt x="1487" y="263"/>
                    <a:pt x="1421" y="132"/>
                    <a:pt x="1334" y="1"/>
                  </a:cubicBezTo>
                  <a:cubicBezTo>
                    <a:pt x="2820" y="263"/>
                    <a:pt x="4087" y="1203"/>
                    <a:pt x="4764" y="2535"/>
                  </a:cubicBezTo>
                  <a:cubicBezTo>
                    <a:pt x="4808" y="2623"/>
                    <a:pt x="4852" y="2710"/>
                    <a:pt x="4939" y="2798"/>
                  </a:cubicBezTo>
                  <a:cubicBezTo>
                    <a:pt x="5027" y="2841"/>
                    <a:pt x="5114" y="2885"/>
                    <a:pt x="5223" y="2907"/>
                  </a:cubicBezTo>
                  <a:cubicBezTo>
                    <a:pt x="5944" y="3125"/>
                    <a:pt x="6578" y="3606"/>
                    <a:pt x="6949" y="4262"/>
                  </a:cubicBezTo>
                  <a:cubicBezTo>
                    <a:pt x="7321" y="4917"/>
                    <a:pt x="7496" y="5638"/>
                    <a:pt x="7496" y="6381"/>
                  </a:cubicBezTo>
                  <a:cubicBezTo>
                    <a:pt x="7474" y="6687"/>
                    <a:pt x="7496" y="6971"/>
                    <a:pt x="7561" y="7255"/>
                  </a:cubicBezTo>
                  <a:cubicBezTo>
                    <a:pt x="7627" y="7474"/>
                    <a:pt x="7692" y="7670"/>
                    <a:pt x="7780" y="7867"/>
                  </a:cubicBezTo>
                  <a:cubicBezTo>
                    <a:pt x="8129" y="8719"/>
                    <a:pt x="8151" y="9659"/>
                    <a:pt x="7845" y="1053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20"/>
            <p:cNvSpPr/>
            <p:nvPr/>
          </p:nvSpPr>
          <p:spPr>
            <a:xfrm>
              <a:off x="814054" y="2786343"/>
              <a:ext cx="291533" cy="294119"/>
            </a:xfrm>
            <a:custGeom>
              <a:avLst/>
              <a:gdLst/>
              <a:ahLst/>
              <a:cxnLst/>
              <a:rect l="l" t="t" r="r" b="b"/>
              <a:pathLst>
                <a:path w="4961" h="5005" extrusionOk="0">
                  <a:moveTo>
                    <a:pt x="4873" y="1749"/>
                  </a:moveTo>
                  <a:cubicBezTo>
                    <a:pt x="4851" y="2011"/>
                    <a:pt x="4830" y="2295"/>
                    <a:pt x="4786" y="2557"/>
                  </a:cubicBezTo>
                  <a:cubicBezTo>
                    <a:pt x="4633" y="3060"/>
                    <a:pt x="4371" y="3519"/>
                    <a:pt x="4021" y="3934"/>
                  </a:cubicBezTo>
                  <a:cubicBezTo>
                    <a:pt x="3781" y="4196"/>
                    <a:pt x="3235" y="4830"/>
                    <a:pt x="2907" y="4983"/>
                  </a:cubicBezTo>
                  <a:cubicBezTo>
                    <a:pt x="2819" y="5005"/>
                    <a:pt x="2732" y="5005"/>
                    <a:pt x="2645" y="5005"/>
                  </a:cubicBezTo>
                  <a:cubicBezTo>
                    <a:pt x="1880" y="5005"/>
                    <a:pt x="962" y="4459"/>
                    <a:pt x="241" y="4655"/>
                  </a:cubicBezTo>
                  <a:cubicBezTo>
                    <a:pt x="132" y="4677"/>
                    <a:pt x="66" y="4721"/>
                    <a:pt x="1" y="4743"/>
                  </a:cubicBezTo>
                  <a:cubicBezTo>
                    <a:pt x="197" y="4306"/>
                    <a:pt x="66" y="3781"/>
                    <a:pt x="110" y="3322"/>
                  </a:cubicBezTo>
                  <a:cubicBezTo>
                    <a:pt x="154" y="2623"/>
                    <a:pt x="547" y="1968"/>
                    <a:pt x="1159" y="1618"/>
                  </a:cubicBezTo>
                  <a:cubicBezTo>
                    <a:pt x="1902" y="1137"/>
                    <a:pt x="2710" y="744"/>
                    <a:pt x="3540" y="460"/>
                  </a:cubicBezTo>
                  <a:lnTo>
                    <a:pt x="4939" y="1"/>
                  </a:lnTo>
                  <a:cubicBezTo>
                    <a:pt x="4961" y="591"/>
                    <a:pt x="4939" y="1159"/>
                    <a:pt x="4873" y="172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20"/>
            <p:cNvSpPr/>
            <p:nvPr/>
          </p:nvSpPr>
          <p:spPr>
            <a:xfrm>
              <a:off x="693350" y="3106085"/>
              <a:ext cx="201681" cy="435390"/>
            </a:xfrm>
            <a:custGeom>
              <a:avLst/>
              <a:gdLst/>
              <a:ahLst/>
              <a:cxnLst/>
              <a:rect l="l" t="t" r="r" b="b"/>
              <a:pathLst>
                <a:path w="3432" h="7409" extrusionOk="0">
                  <a:moveTo>
                    <a:pt x="3366" y="3388"/>
                  </a:moveTo>
                  <a:lnTo>
                    <a:pt x="3147" y="4415"/>
                  </a:lnTo>
                  <a:cubicBezTo>
                    <a:pt x="3125" y="4655"/>
                    <a:pt x="3038" y="4895"/>
                    <a:pt x="2863" y="5092"/>
                  </a:cubicBezTo>
                  <a:cubicBezTo>
                    <a:pt x="2710" y="5201"/>
                    <a:pt x="2557" y="5311"/>
                    <a:pt x="2404" y="5398"/>
                  </a:cubicBezTo>
                  <a:cubicBezTo>
                    <a:pt x="1858" y="5813"/>
                    <a:pt x="1858" y="6578"/>
                    <a:pt x="1552" y="7168"/>
                  </a:cubicBezTo>
                  <a:cubicBezTo>
                    <a:pt x="1508" y="7255"/>
                    <a:pt x="1443" y="7321"/>
                    <a:pt x="1377" y="7365"/>
                  </a:cubicBezTo>
                  <a:cubicBezTo>
                    <a:pt x="1290" y="7408"/>
                    <a:pt x="1224" y="7408"/>
                    <a:pt x="1137" y="7408"/>
                  </a:cubicBezTo>
                  <a:lnTo>
                    <a:pt x="940" y="7408"/>
                  </a:lnTo>
                  <a:cubicBezTo>
                    <a:pt x="678" y="6949"/>
                    <a:pt x="241" y="6272"/>
                    <a:pt x="197" y="5966"/>
                  </a:cubicBezTo>
                  <a:cubicBezTo>
                    <a:pt x="22" y="5092"/>
                    <a:pt x="1" y="4196"/>
                    <a:pt x="132" y="3300"/>
                  </a:cubicBezTo>
                  <a:cubicBezTo>
                    <a:pt x="372" y="2120"/>
                    <a:pt x="634" y="853"/>
                    <a:pt x="1465" y="1"/>
                  </a:cubicBezTo>
                  <a:cubicBezTo>
                    <a:pt x="1683" y="66"/>
                    <a:pt x="1902" y="132"/>
                    <a:pt x="2120" y="219"/>
                  </a:cubicBezTo>
                  <a:cubicBezTo>
                    <a:pt x="2208" y="241"/>
                    <a:pt x="2295" y="285"/>
                    <a:pt x="2382" y="350"/>
                  </a:cubicBezTo>
                  <a:cubicBezTo>
                    <a:pt x="2470" y="438"/>
                    <a:pt x="2535" y="547"/>
                    <a:pt x="2579" y="656"/>
                  </a:cubicBezTo>
                  <a:cubicBezTo>
                    <a:pt x="2819" y="1203"/>
                    <a:pt x="3038" y="1771"/>
                    <a:pt x="3256" y="2339"/>
                  </a:cubicBezTo>
                  <a:cubicBezTo>
                    <a:pt x="3344" y="2492"/>
                    <a:pt x="3387" y="2645"/>
                    <a:pt x="3409" y="2820"/>
                  </a:cubicBezTo>
                  <a:cubicBezTo>
                    <a:pt x="3431" y="3016"/>
                    <a:pt x="3409" y="3213"/>
                    <a:pt x="3366" y="341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20"/>
            <p:cNvSpPr/>
            <p:nvPr/>
          </p:nvSpPr>
          <p:spPr>
            <a:xfrm>
              <a:off x="772977" y="3560695"/>
              <a:ext cx="296646" cy="312042"/>
            </a:xfrm>
            <a:custGeom>
              <a:avLst/>
              <a:gdLst/>
              <a:ahLst/>
              <a:cxnLst/>
              <a:rect l="l" t="t" r="r" b="b"/>
              <a:pathLst>
                <a:path w="5048" h="5310" extrusionOk="0">
                  <a:moveTo>
                    <a:pt x="4917" y="4086"/>
                  </a:moveTo>
                  <a:cubicBezTo>
                    <a:pt x="4808" y="4479"/>
                    <a:pt x="4742" y="4895"/>
                    <a:pt x="4698" y="5310"/>
                  </a:cubicBezTo>
                  <a:cubicBezTo>
                    <a:pt x="3781" y="5157"/>
                    <a:pt x="1814" y="4501"/>
                    <a:pt x="0" y="590"/>
                  </a:cubicBezTo>
                  <a:cubicBezTo>
                    <a:pt x="612" y="262"/>
                    <a:pt x="1530" y="197"/>
                    <a:pt x="2164" y="44"/>
                  </a:cubicBezTo>
                  <a:cubicBezTo>
                    <a:pt x="2251" y="0"/>
                    <a:pt x="2338" y="0"/>
                    <a:pt x="2426" y="0"/>
                  </a:cubicBezTo>
                  <a:cubicBezTo>
                    <a:pt x="2491" y="22"/>
                    <a:pt x="2579" y="66"/>
                    <a:pt x="2622" y="131"/>
                  </a:cubicBezTo>
                  <a:lnTo>
                    <a:pt x="4239" y="1377"/>
                  </a:lnTo>
                  <a:cubicBezTo>
                    <a:pt x="4349" y="1464"/>
                    <a:pt x="4436" y="1551"/>
                    <a:pt x="4523" y="1661"/>
                  </a:cubicBezTo>
                  <a:cubicBezTo>
                    <a:pt x="4633" y="1879"/>
                    <a:pt x="4545" y="2141"/>
                    <a:pt x="4611" y="2360"/>
                  </a:cubicBezTo>
                  <a:cubicBezTo>
                    <a:pt x="4698" y="2578"/>
                    <a:pt x="4808" y="2775"/>
                    <a:pt x="4939" y="2950"/>
                  </a:cubicBezTo>
                  <a:cubicBezTo>
                    <a:pt x="5048" y="3321"/>
                    <a:pt x="5026" y="3715"/>
                    <a:pt x="4917" y="40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20"/>
            <p:cNvSpPr/>
            <p:nvPr/>
          </p:nvSpPr>
          <p:spPr>
            <a:xfrm>
              <a:off x="1145374" y="3730174"/>
              <a:ext cx="292826" cy="500854"/>
            </a:xfrm>
            <a:custGeom>
              <a:avLst/>
              <a:gdLst/>
              <a:ahLst/>
              <a:cxnLst/>
              <a:rect l="l" t="t" r="r" b="b"/>
              <a:pathLst>
                <a:path w="4983" h="8523" extrusionOk="0">
                  <a:moveTo>
                    <a:pt x="4873" y="4130"/>
                  </a:moveTo>
                  <a:cubicBezTo>
                    <a:pt x="4720" y="2950"/>
                    <a:pt x="4523" y="1727"/>
                    <a:pt x="3846" y="743"/>
                  </a:cubicBezTo>
                  <a:cubicBezTo>
                    <a:pt x="3649" y="437"/>
                    <a:pt x="3343" y="197"/>
                    <a:pt x="2994" y="110"/>
                  </a:cubicBezTo>
                  <a:cubicBezTo>
                    <a:pt x="2513" y="0"/>
                    <a:pt x="2032" y="306"/>
                    <a:pt x="1661" y="656"/>
                  </a:cubicBezTo>
                  <a:cubicBezTo>
                    <a:pt x="1399" y="896"/>
                    <a:pt x="1180" y="1158"/>
                    <a:pt x="962" y="1442"/>
                  </a:cubicBezTo>
                  <a:cubicBezTo>
                    <a:pt x="918" y="1508"/>
                    <a:pt x="874" y="1617"/>
                    <a:pt x="962" y="1661"/>
                  </a:cubicBezTo>
                  <a:lnTo>
                    <a:pt x="940" y="1661"/>
                  </a:lnTo>
                  <a:cubicBezTo>
                    <a:pt x="1049" y="2448"/>
                    <a:pt x="983" y="3234"/>
                    <a:pt x="765" y="3999"/>
                  </a:cubicBezTo>
                  <a:cubicBezTo>
                    <a:pt x="568" y="4764"/>
                    <a:pt x="284" y="5507"/>
                    <a:pt x="87" y="6272"/>
                  </a:cubicBezTo>
                  <a:cubicBezTo>
                    <a:pt x="22" y="6490"/>
                    <a:pt x="0" y="6709"/>
                    <a:pt x="22" y="6949"/>
                  </a:cubicBezTo>
                  <a:cubicBezTo>
                    <a:pt x="66" y="7255"/>
                    <a:pt x="219" y="7517"/>
                    <a:pt x="437" y="7736"/>
                  </a:cubicBezTo>
                  <a:cubicBezTo>
                    <a:pt x="830" y="8107"/>
                    <a:pt x="1355" y="8347"/>
                    <a:pt x="1901" y="8435"/>
                  </a:cubicBezTo>
                  <a:cubicBezTo>
                    <a:pt x="2426" y="8522"/>
                    <a:pt x="2994" y="8522"/>
                    <a:pt x="3540" y="8457"/>
                  </a:cubicBezTo>
                  <a:cubicBezTo>
                    <a:pt x="3780" y="8457"/>
                    <a:pt x="4021" y="8369"/>
                    <a:pt x="4217" y="8238"/>
                  </a:cubicBezTo>
                  <a:cubicBezTo>
                    <a:pt x="4305" y="8129"/>
                    <a:pt x="4392" y="7998"/>
                    <a:pt x="4436" y="7867"/>
                  </a:cubicBezTo>
                  <a:cubicBezTo>
                    <a:pt x="4589" y="7451"/>
                    <a:pt x="4698" y="7036"/>
                    <a:pt x="4785" y="6621"/>
                  </a:cubicBezTo>
                  <a:cubicBezTo>
                    <a:pt x="4895" y="6184"/>
                    <a:pt x="4960" y="5747"/>
                    <a:pt x="4982" y="5310"/>
                  </a:cubicBezTo>
                  <a:cubicBezTo>
                    <a:pt x="4982" y="4917"/>
                    <a:pt x="4960" y="4502"/>
                    <a:pt x="4895" y="4108"/>
                  </a:cubicBezTo>
                </a:path>
              </a:pathLst>
            </a:custGeom>
            <a:solidFill>
              <a:srgbClr val="91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20"/>
            <p:cNvSpPr/>
            <p:nvPr/>
          </p:nvSpPr>
          <p:spPr>
            <a:xfrm>
              <a:off x="1167176" y="4123080"/>
              <a:ext cx="101487" cy="119469"/>
            </a:xfrm>
            <a:custGeom>
              <a:avLst/>
              <a:gdLst/>
              <a:ahLst/>
              <a:cxnLst/>
              <a:rect l="l" t="t" r="r" b="b"/>
              <a:pathLst>
                <a:path w="1727" h="2033" extrusionOk="0">
                  <a:moveTo>
                    <a:pt x="1552" y="1552"/>
                  </a:moveTo>
                  <a:cubicBezTo>
                    <a:pt x="1639" y="1290"/>
                    <a:pt x="1705" y="1006"/>
                    <a:pt x="1727" y="722"/>
                  </a:cubicBezTo>
                  <a:cubicBezTo>
                    <a:pt x="1727" y="438"/>
                    <a:pt x="1574" y="176"/>
                    <a:pt x="1312" y="66"/>
                  </a:cubicBezTo>
                  <a:cubicBezTo>
                    <a:pt x="1159" y="1"/>
                    <a:pt x="984" y="23"/>
                    <a:pt x="831" y="88"/>
                  </a:cubicBezTo>
                  <a:cubicBezTo>
                    <a:pt x="678" y="154"/>
                    <a:pt x="547" y="263"/>
                    <a:pt x="438" y="372"/>
                  </a:cubicBezTo>
                  <a:cubicBezTo>
                    <a:pt x="263" y="547"/>
                    <a:pt x="132" y="744"/>
                    <a:pt x="66" y="962"/>
                  </a:cubicBezTo>
                  <a:cubicBezTo>
                    <a:pt x="1" y="1181"/>
                    <a:pt x="44" y="1421"/>
                    <a:pt x="175" y="1618"/>
                  </a:cubicBezTo>
                  <a:cubicBezTo>
                    <a:pt x="285" y="1727"/>
                    <a:pt x="438" y="1836"/>
                    <a:pt x="591" y="1880"/>
                  </a:cubicBezTo>
                  <a:cubicBezTo>
                    <a:pt x="722" y="1945"/>
                    <a:pt x="853" y="1989"/>
                    <a:pt x="1006" y="2011"/>
                  </a:cubicBezTo>
                  <a:cubicBezTo>
                    <a:pt x="1159" y="2033"/>
                    <a:pt x="1312" y="1967"/>
                    <a:pt x="1421" y="1880"/>
                  </a:cubicBezTo>
                  <a:cubicBezTo>
                    <a:pt x="1486" y="1771"/>
                    <a:pt x="1530" y="1683"/>
                    <a:pt x="1574" y="157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20"/>
            <p:cNvSpPr/>
            <p:nvPr/>
          </p:nvSpPr>
          <p:spPr>
            <a:xfrm>
              <a:off x="1275069" y="4121787"/>
              <a:ext cx="111771" cy="143915"/>
            </a:xfrm>
            <a:custGeom>
              <a:avLst/>
              <a:gdLst/>
              <a:ahLst/>
              <a:cxnLst/>
              <a:rect l="l" t="t" r="r" b="b"/>
              <a:pathLst>
                <a:path w="1902" h="2449" extrusionOk="0">
                  <a:moveTo>
                    <a:pt x="1857" y="1093"/>
                  </a:moveTo>
                  <a:cubicBezTo>
                    <a:pt x="1814" y="809"/>
                    <a:pt x="1704" y="525"/>
                    <a:pt x="1573" y="263"/>
                  </a:cubicBezTo>
                  <a:cubicBezTo>
                    <a:pt x="1551" y="219"/>
                    <a:pt x="1530" y="154"/>
                    <a:pt x="1486" y="110"/>
                  </a:cubicBezTo>
                  <a:cubicBezTo>
                    <a:pt x="1420" y="45"/>
                    <a:pt x="1311" y="1"/>
                    <a:pt x="1224" y="1"/>
                  </a:cubicBezTo>
                  <a:cubicBezTo>
                    <a:pt x="983" y="1"/>
                    <a:pt x="765" y="88"/>
                    <a:pt x="612" y="263"/>
                  </a:cubicBezTo>
                  <a:cubicBezTo>
                    <a:pt x="459" y="438"/>
                    <a:pt x="328" y="635"/>
                    <a:pt x="219" y="853"/>
                  </a:cubicBezTo>
                  <a:cubicBezTo>
                    <a:pt x="66" y="1115"/>
                    <a:pt x="0" y="1443"/>
                    <a:pt x="44" y="1749"/>
                  </a:cubicBezTo>
                  <a:cubicBezTo>
                    <a:pt x="66" y="1836"/>
                    <a:pt x="87" y="1924"/>
                    <a:pt x="131" y="1989"/>
                  </a:cubicBezTo>
                  <a:cubicBezTo>
                    <a:pt x="459" y="2317"/>
                    <a:pt x="918" y="2448"/>
                    <a:pt x="1355" y="2361"/>
                  </a:cubicBezTo>
                  <a:cubicBezTo>
                    <a:pt x="1530" y="2273"/>
                    <a:pt x="1683" y="2120"/>
                    <a:pt x="1748" y="1946"/>
                  </a:cubicBezTo>
                  <a:cubicBezTo>
                    <a:pt x="1857" y="1662"/>
                    <a:pt x="1901" y="1377"/>
                    <a:pt x="1835" y="109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20"/>
            <p:cNvSpPr/>
            <p:nvPr/>
          </p:nvSpPr>
          <p:spPr>
            <a:xfrm>
              <a:off x="1386782" y="4108976"/>
              <a:ext cx="93789" cy="136159"/>
            </a:xfrm>
            <a:custGeom>
              <a:avLst/>
              <a:gdLst/>
              <a:ahLst/>
              <a:cxnLst/>
              <a:rect l="l" t="t" r="r" b="b"/>
              <a:pathLst>
                <a:path w="1596" h="2317" extrusionOk="0">
                  <a:moveTo>
                    <a:pt x="1530" y="1880"/>
                  </a:moveTo>
                  <a:cubicBezTo>
                    <a:pt x="1595" y="1421"/>
                    <a:pt x="1486" y="940"/>
                    <a:pt x="1246" y="547"/>
                  </a:cubicBezTo>
                  <a:lnTo>
                    <a:pt x="1202" y="525"/>
                  </a:lnTo>
                  <a:lnTo>
                    <a:pt x="961" y="219"/>
                  </a:lnTo>
                  <a:cubicBezTo>
                    <a:pt x="896" y="131"/>
                    <a:pt x="787" y="66"/>
                    <a:pt x="699" y="22"/>
                  </a:cubicBezTo>
                  <a:cubicBezTo>
                    <a:pt x="568" y="0"/>
                    <a:pt x="437" y="66"/>
                    <a:pt x="350" y="153"/>
                  </a:cubicBezTo>
                  <a:cubicBezTo>
                    <a:pt x="219" y="328"/>
                    <a:pt x="131" y="525"/>
                    <a:pt x="87" y="743"/>
                  </a:cubicBezTo>
                  <a:cubicBezTo>
                    <a:pt x="22" y="1027"/>
                    <a:pt x="0" y="1333"/>
                    <a:pt x="22" y="1639"/>
                  </a:cubicBezTo>
                  <a:cubicBezTo>
                    <a:pt x="22" y="1770"/>
                    <a:pt x="44" y="1923"/>
                    <a:pt x="131" y="2054"/>
                  </a:cubicBezTo>
                  <a:cubicBezTo>
                    <a:pt x="219" y="2185"/>
                    <a:pt x="372" y="2273"/>
                    <a:pt x="524" y="2295"/>
                  </a:cubicBezTo>
                  <a:cubicBezTo>
                    <a:pt x="677" y="2317"/>
                    <a:pt x="852" y="2317"/>
                    <a:pt x="1005" y="2295"/>
                  </a:cubicBezTo>
                  <a:cubicBezTo>
                    <a:pt x="1136" y="2295"/>
                    <a:pt x="1289" y="2229"/>
                    <a:pt x="1399" y="2142"/>
                  </a:cubicBezTo>
                  <a:cubicBezTo>
                    <a:pt x="1464" y="2054"/>
                    <a:pt x="1486" y="1989"/>
                    <a:pt x="1508" y="188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20"/>
            <p:cNvSpPr/>
            <p:nvPr/>
          </p:nvSpPr>
          <p:spPr>
            <a:xfrm>
              <a:off x="1259614" y="2720878"/>
              <a:ext cx="286421" cy="254335"/>
            </a:xfrm>
            <a:custGeom>
              <a:avLst/>
              <a:gdLst/>
              <a:ahLst/>
              <a:cxnLst/>
              <a:rect l="l" t="t" r="r" b="b"/>
              <a:pathLst>
                <a:path w="4874" h="4328" extrusionOk="0">
                  <a:moveTo>
                    <a:pt x="4305" y="678"/>
                  </a:moveTo>
                  <a:cubicBezTo>
                    <a:pt x="4218" y="503"/>
                    <a:pt x="4109" y="372"/>
                    <a:pt x="3956" y="263"/>
                  </a:cubicBezTo>
                  <a:cubicBezTo>
                    <a:pt x="3825" y="175"/>
                    <a:pt x="3672" y="132"/>
                    <a:pt x="3519" y="132"/>
                  </a:cubicBezTo>
                  <a:cubicBezTo>
                    <a:pt x="2383" y="1"/>
                    <a:pt x="1268" y="416"/>
                    <a:pt x="503" y="1246"/>
                  </a:cubicBezTo>
                  <a:cubicBezTo>
                    <a:pt x="263" y="1508"/>
                    <a:pt x="110" y="1836"/>
                    <a:pt x="23" y="2186"/>
                  </a:cubicBezTo>
                  <a:cubicBezTo>
                    <a:pt x="1" y="2492"/>
                    <a:pt x="66" y="2819"/>
                    <a:pt x="197" y="3125"/>
                  </a:cubicBezTo>
                  <a:cubicBezTo>
                    <a:pt x="350" y="3584"/>
                    <a:pt x="700" y="3977"/>
                    <a:pt x="1159" y="4174"/>
                  </a:cubicBezTo>
                  <a:cubicBezTo>
                    <a:pt x="1640" y="4327"/>
                    <a:pt x="2098" y="4087"/>
                    <a:pt x="2361" y="3628"/>
                  </a:cubicBezTo>
                  <a:cubicBezTo>
                    <a:pt x="2361" y="3628"/>
                    <a:pt x="2841" y="2710"/>
                    <a:pt x="4327" y="2688"/>
                  </a:cubicBezTo>
                  <a:cubicBezTo>
                    <a:pt x="4546" y="2688"/>
                    <a:pt x="4742" y="2557"/>
                    <a:pt x="4830" y="2360"/>
                  </a:cubicBezTo>
                  <a:cubicBezTo>
                    <a:pt x="4874" y="2207"/>
                    <a:pt x="4874" y="2076"/>
                    <a:pt x="4808" y="1945"/>
                  </a:cubicBezTo>
                  <a:cubicBezTo>
                    <a:pt x="4699" y="1508"/>
                    <a:pt x="4524" y="1071"/>
                    <a:pt x="4305" y="678"/>
                  </a:cubicBezTo>
                </a:path>
              </a:pathLst>
            </a:custGeom>
            <a:solidFill>
              <a:srgbClr val="91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20"/>
            <p:cNvSpPr/>
            <p:nvPr/>
          </p:nvSpPr>
          <p:spPr>
            <a:xfrm>
              <a:off x="1232640" y="3126653"/>
              <a:ext cx="330083" cy="116884"/>
            </a:xfrm>
            <a:custGeom>
              <a:avLst/>
              <a:gdLst/>
              <a:ahLst/>
              <a:cxnLst/>
              <a:rect l="l" t="t" r="r" b="b"/>
              <a:pathLst>
                <a:path w="5617" h="1989" extrusionOk="0">
                  <a:moveTo>
                    <a:pt x="1" y="0"/>
                  </a:moveTo>
                  <a:cubicBezTo>
                    <a:pt x="1" y="0"/>
                    <a:pt x="4306" y="721"/>
                    <a:pt x="5617" y="0"/>
                  </a:cubicBezTo>
                  <a:cubicBezTo>
                    <a:pt x="5617" y="0"/>
                    <a:pt x="4000" y="198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20"/>
            <p:cNvSpPr/>
            <p:nvPr/>
          </p:nvSpPr>
          <p:spPr>
            <a:xfrm>
              <a:off x="1244217" y="3278150"/>
              <a:ext cx="319799" cy="172123"/>
            </a:xfrm>
            <a:custGeom>
              <a:avLst/>
              <a:gdLst/>
              <a:ahLst/>
              <a:cxnLst/>
              <a:rect l="l" t="t" r="r" b="b"/>
              <a:pathLst>
                <a:path w="5442" h="2929" extrusionOk="0">
                  <a:moveTo>
                    <a:pt x="1" y="1"/>
                  </a:moveTo>
                  <a:cubicBezTo>
                    <a:pt x="1" y="1"/>
                    <a:pt x="3999" y="1793"/>
                    <a:pt x="5441" y="1421"/>
                  </a:cubicBezTo>
                  <a:cubicBezTo>
                    <a:pt x="5441" y="1421"/>
                    <a:pt x="3366" y="2929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20"/>
            <p:cNvSpPr/>
            <p:nvPr/>
          </p:nvSpPr>
          <p:spPr>
            <a:xfrm>
              <a:off x="1163356" y="3486180"/>
              <a:ext cx="256862" cy="140037"/>
            </a:xfrm>
            <a:custGeom>
              <a:avLst/>
              <a:gdLst/>
              <a:ahLst/>
              <a:cxnLst/>
              <a:rect l="l" t="t" r="r" b="b"/>
              <a:pathLst>
                <a:path w="4371" h="2383" extrusionOk="0">
                  <a:moveTo>
                    <a:pt x="0" y="1"/>
                  </a:moveTo>
                  <a:cubicBezTo>
                    <a:pt x="0" y="1"/>
                    <a:pt x="3212" y="1443"/>
                    <a:pt x="4370" y="1159"/>
                  </a:cubicBezTo>
                  <a:cubicBezTo>
                    <a:pt x="4370" y="1159"/>
                    <a:pt x="2710" y="238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20"/>
            <p:cNvSpPr/>
            <p:nvPr/>
          </p:nvSpPr>
          <p:spPr>
            <a:xfrm>
              <a:off x="1086256" y="2995665"/>
              <a:ext cx="390435" cy="455899"/>
            </a:xfrm>
            <a:custGeom>
              <a:avLst/>
              <a:gdLst/>
              <a:ahLst/>
              <a:cxnLst/>
              <a:rect l="l" t="t" r="r" b="b"/>
              <a:pathLst>
                <a:path w="6644" h="7758" extrusionOk="0">
                  <a:moveTo>
                    <a:pt x="6163" y="4240"/>
                  </a:moveTo>
                  <a:cubicBezTo>
                    <a:pt x="5354" y="3475"/>
                    <a:pt x="4196" y="3169"/>
                    <a:pt x="3126" y="3409"/>
                  </a:cubicBezTo>
                  <a:lnTo>
                    <a:pt x="3213" y="3235"/>
                  </a:lnTo>
                  <a:cubicBezTo>
                    <a:pt x="3672" y="2863"/>
                    <a:pt x="4174" y="2426"/>
                    <a:pt x="4240" y="1836"/>
                  </a:cubicBezTo>
                  <a:cubicBezTo>
                    <a:pt x="4262" y="1552"/>
                    <a:pt x="4218" y="1268"/>
                    <a:pt x="4109" y="984"/>
                  </a:cubicBezTo>
                  <a:cubicBezTo>
                    <a:pt x="4065" y="765"/>
                    <a:pt x="3956" y="547"/>
                    <a:pt x="3803" y="372"/>
                  </a:cubicBezTo>
                  <a:cubicBezTo>
                    <a:pt x="3584" y="132"/>
                    <a:pt x="3257" y="1"/>
                    <a:pt x="2929" y="1"/>
                  </a:cubicBezTo>
                  <a:cubicBezTo>
                    <a:pt x="2579" y="1"/>
                    <a:pt x="2273" y="88"/>
                    <a:pt x="1968" y="241"/>
                  </a:cubicBezTo>
                  <a:cubicBezTo>
                    <a:pt x="1312" y="569"/>
                    <a:pt x="788" y="1115"/>
                    <a:pt x="460" y="1771"/>
                  </a:cubicBezTo>
                  <a:cubicBezTo>
                    <a:pt x="154" y="2426"/>
                    <a:pt x="1" y="3169"/>
                    <a:pt x="23" y="3890"/>
                  </a:cubicBezTo>
                  <a:cubicBezTo>
                    <a:pt x="23" y="4130"/>
                    <a:pt x="45" y="4349"/>
                    <a:pt x="110" y="4567"/>
                  </a:cubicBezTo>
                  <a:cubicBezTo>
                    <a:pt x="307" y="5420"/>
                    <a:pt x="788" y="6141"/>
                    <a:pt x="1465" y="6665"/>
                  </a:cubicBezTo>
                  <a:cubicBezTo>
                    <a:pt x="2142" y="7168"/>
                    <a:pt x="2951" y="7517"/>
                    <a:pt x="3781" y="7670"/>
                  </a:cubicBezTo>
                  <a:cubicBezTo>
                    <a:pt x="4000" y="7736"/>
                    <a:pt x="4240" y="7758"/>
                    <a:pt x="4480" y="7714"/>
                  </a:cubicBezTo>
                  <a:cubicBezTo>
                    <a:pt x="5158" y="7583"/>
                    <a:pt x="6644" y="5463"/>
                    <a:pt x="6447" y="4611"/>
                  </a:cubicBezTo>
                  <a:cubicBezTo>
                    <a:pt x="6381" y="4480"/>
                    <a:pt x="6272" y="4349"/>
                    <a:pt x="6141" y="424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20"/>
            <p:cNvSpPr/>
            <p:nvPr/>
          </p:nvSpPr>
          <p:spPr>
            <a:xfrm>
              <a:off x="1339241" y="3379638"/>
              <a:ext cx="91203" cy="91203"/>
            </a:xfrm>
            <a:custGeom>
              <a:avLst/>
              <a:gdLst/>
              <a:ahLst/>
              <a:cxnLst/>
              <a:rect l="l" t="t" r="r" b="b"/>
              <a:pathLst>
                <a:path w="1552" h="1552" extrusionOk="0">
                  <a:moveTo>
                    <a:pt x="1312" y="437"/>
                  </a:moveTo>
                  <a:cubicBezTo>
                    <a:pt x="1137" y="306"/>
                    <a:pt x="940" y="197"/>
                    <a:pt x="743" y="87"/>
                  </a:cubicBezTo>
                  <a:cubicBezTo>
                    <a:pt x="525" y="0"/>
                    <a:pt x="285" y="44"/>
                    <a:pt x="132" y="197"/>
                  </a:cubicBezTo>
                  <a:cubicBezTo>
                    <a:pt x="44" y="306"/>
                    <a:pt x="1" y="437"/>
                    <a:pt x="1" y="568"/>
                  </a:cubicBezTo>
                  <a:cubicBezTo>
                    <a:pt x="22" y="699"/>
                    <a:pt x="44" y="830"/>
                    <a:pt x="110" y="940"/>
                  </a:cubicBezTo>
                  <a:cubicBezTo>
                    <a:pt x="175" y="1114"/>
                    <a:pt x="285" y="1267"/>
                    <a:pt x="438" y="1399"/>
                  </a:cubicBezTo>
                  <a:cubicBezTo>
                    <a:pt x="591" y="1508"/>
                    <a:pt x="787" y="1551"/>
                    <a:pt x="962" y="1486"/>
                  </a:cubicBezTo>
                  <a:cubicBezTo>
                    <a:pt x="1071" y="1442"/>
                    <a:pt x="1181" y="1377"/>
                    <a:pt x="1268" y="1267"/>
                  </a:cubicBezTo>
                  <a:cubicBezTo>
                    <a:pt x="1355" y="1202"/>
                    <a:pt x="1443" y="1093"/>
                    <a:pt x="1486" y="1005"/>
                  </a:cubicBezTo>
                  <a:cubicBezTo>
                    <a:pt x="1552" y="896"/>
                    <a:pt x="1552" y="765"/>
                    <a:pt x="1508" y="656"/>
                  </a:cubicBezTo>
                  <a:cubicBezTo>
                    <a:pt x="1465" y="568"/>
                    <a:pt x="1399" y="503"/>
                    <a:pt x="1312" y="459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20"/>
            <p:cNvSpPr/>
            <p:nvPr/>
          </p:nvSpPr>
          <p:spPr>
            <a:xfrm>
              <a:off x="1368800" y="3300011"/>
              <a:ext cx="110478" cy="95082"/>
            </a:xfrm>
            <a:custGeom>
              <a:avLst/>
              <a:gdLst/>
              <a:ahLst/>
              <a:cxnLst/>
              <a:rect l="l" t="t" r="r" b="b"/>
              <a:pathLst>
                <a:path w="1880" h="1618" extrusionOk="0">
                  <a:moveTo>
                    <a:pt x="1071" y="66"/>
                  </a:moveTo>
                  <a:cubicBezTo>
                    <a:pt x="852" y="22"/>
                    <a:pt x="612" y="0"/>
                    <a:pt x="372" y="22"/>
                  </a:cubicBezTo>
                  <a:cubicBezTo>
                    <a:pt x="328" y="22"/>
                    <a:pt x="284" y="44"/>
                    <a:pt x="240" y="66"/>
                  </a:cubicBezTo>
                  <a:cubicBezTo>
                    <a:pt x="175" y="88"/>
                    <a:pt x="109" y="153"/>
                    <a:pt x="66" y="219"/>
                  </a:cubicBezTo>
                  <a:cubicBezTo>
                    <a:pt x="0" y="394"/>
                    <a:pt x="22" y="590"/>
                    <a:pt x="109" y="743"/>
                  </a:cubicBezTo>
                  <a:cubicBezTo>
                    <a:pt x="175" y="918"/>
                    <a:pt x="284" y="1071"/>
                    <a:pt x="415" y="1224"/>
                  </a:cubicBezTo>
                  <a:cubicBezTo>
                    <a:pt x="568" y="1421"/>
                    <a:pt x="809" y="1552"/>
                    <a:pt x="1049" y="1595"/>
                  </a:cubicBezTo>
                  <a:cubicBezTo>
                    <a:pt x="1115" y="1617"/>
                    <a:pt x="1180" y="1617"/>
                    <a:pt x="1246" y="1595"/>
                  </a:cubicBezTo>
                  <a:cubicBezTo>
                    <a:pt x="1464" y="1574"/>
                    <a:pt x="1617" y="1355"/>
                    <a:pt x="1748" y="1158"/>
                  </a:cubicBezTo>
                  <a:cubicBezTo>
                    <a:pt x="1814" y="1049"/>
                    <a:pt x="1857" y="918"/>
                    <a:pt x="1879" y="787"/>
                  </a:cubicBezTo>
                  <a:cubicBezTo>
                    <a:pt x="1879" y="634"/>
                    <a:pt x="1792" y="481"/>
                    <a:pt x="1683" y="372"/>
                  </a:cubicBezTo>
                  <a:cubicBezTo>
                    <a:pt x="1508" y="219"/>
                    <a:pt x="1289" y="110"/>
                    <a:pt x="1071" y="6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20"/>
            <p:cNvSpPr/>
            <p:nvPr/>
          </p:nvSpPr>
          <p:spPr>
            <a:xfrm>
              <a:off x="1384196" y="3229375"/>
              <a:ext cx="110478" cy="79685"/>
            </a:xfrm>
            <a:custGeom>
              <a:avLst/>
              <a:gdLst/>
              <a:ahLst/>
              <a:cxnLst/>
              <a:rect l="l" t="t" r="r" b="b"/>
              <a:pathLst>
                <a:path w="1880" h="1356" extrusionOk="0">
                  <a:moveTo>
                    <a:pt x="1683" y="263"/>
                  </a:moveTo>
                  <a:cubicBezTo>
                    <a:pt x="1355" y="66"/>
                    <a:pt x="984" y="0"/>
                    <a:pt x="590" y="88"/>
                  </a:cubicBezTo>
                  <a:lnTo>
                    <a:pt x="568" y="110"/>
                  </a:lnTo>
                  <a:lnTo>
                    <a:pt x="263" y="197"/>
                  </a:lnTo>
                  <a:cubicBezTo>
                    <a:pt x="175" y="219"/>
                    <a:pt x="110" y="285"/>
                    <a:pt x="44" y="350"/>
                  </a:cubicBezTo>
                  <a:cubicBezTo>
                    <a:pt x="0" y="438"/>
                    <a:pt x="0" y="547"/>
                    <a:pt x="44" y="634"/>
                  </a:cubicBezTo>
                  <a:cubicBezTo>
                    <a:pt x="131" y="787"/>
                    <a:pt x="263" y="918"/>
                    <a:pt x="416" y="1006"/>
                  </a:cubicBezTo>
                  <a:cubicBezTo>
                    <a:pt x="612" y="1137"/>
                    <a:pt x="831" y="1224"/>
                    <a:pt x="1071" y="1312"/>
                  </a:cubicBezTo>
                  <a:cubicBezTo>
                    <a:pt x="1180" y="1355"/>
                    <a:pt x="1290" y="1355"/>
                    <a:pt x="1421" y="1333"/>
                  </a:cubicBezTo>
                  <a:cubicBezTo>
                    <a:pt x="1530" y="1312"/>
                    <a:pt x="1639" y="1224"/>
                    <a:pt x="1705" y="1115"/>
                  </a:cubicBezTo>
                  <a:cubicBezTo>
                    <a:pt x="1770" y="1006"/>
                    <a:pt x="1814" y="875"/>
                    <a:pt x="1836" y="765"/>
                  </a:cubicBezTo>
                  <a:cubicBezTo>
                    <a:pt x="1880" y="656"/>
                    <a:pt x="1880" y="525"/>
                    <a:pt x="1836" y="416"/>
                  </a:cubicBezTo>
                  <a:cubicBezTo>
                    <a:pt x="1792" y="350"/>
                    <a:pt x="1748" y="306"/>
                    <a:pt x="1683" y="26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20"/>
            <p:cNvSpPr/>
            <p:nvPr/>
          </p:nvSpPr>
          <p:spPr>
            <a:xfrm>
              <a:off x="1427859" y="2492339"/>
              <a:ext cx="508552" cy="565025"/>
            </a:xfrm>
            <a:custGeom>
              <a:avLst/>
              <a:gdLst/>
              <a:ahLst/>
              <a:cxnLst/>
              <a:rect l="l" t="t" r="r" b="b"/>
              <a:pathLst>
                <a:path w="8654" h="9615" extrusionOk="0">
                  <a:moveTo>
                    <a:pt x="7976" y="8369"/>
                  </a:moveTo>
                  <a:cubicBezTo>
                    <a:pt x="7801" y="8697"/>
                    <a:pt x="7495" y="8915"/>
                    <a:pt x="7145" y="8981"/>
                  </a:cubicBezTo>
                  <a:cubicBezTo>
                    <a:pt x="6927" y="8981"/>
                    <a:pt x="6708" y="8872"/>
                    <a:pt x="6490" y="8915"/>
                  </a:cubicBezTo>
                  <a:cubicBezTo>
                    <a:pt x="6424" y="8937"/>
                    <a:pt x="6359" y="8959"/>
                    <a:pt x="6315" y="8981"/>
                  </a:cubicBezTo>
                  <a:cubicBezTo>
                    <a:pt x="6250" y="9024"/>
                    <a:pt x="6184" y="9068"/>
                    <a:pt x="6140" y="9090"/>
                  </a:cubicBezTo>
                  <a:cubicBezTo>
                    <a:pt x="6053" y="9156"/>
                    <a:pt x="5966" y="9199"/>
                    <a:pt x="5856" y="9243"/>
                  </a:cubicBezTo>
                  <a:cubicBezTo>
                    <a:pt x="5135" y="9571"/>
                    <a:pt x="4327" y="9614"/>
                    <a:pt x="3584" y="9374"/>
                  </a:cubicBezTo>
                  <a:cubicBezTo>
                    <a:pt x="2753" y="9090"/>
                    <a:pt x="1967" y="8653"/>
                    <a:pt x="1289" y="8085"/>
                  </a:cubicBezTo>
                  <a:cubicBezTo>
                    <a:pt x="984" y="7866"/>
                    <a:pt x="700" y="7582"/>
                    <a:pt x="481" y="7276"/>
                  </a:cubicBezTo>
                  <a:cubicBezTo>
                    <a:pt x="284" y="7014"/>
                    <a:pt x="175" y="6686"/>
                    <a:pt x="175" y="6359"/>
                  </a:cubicBezTo>
                  <a:lnTo>
                    <a:pt x="175" y="6424"/>
                  </a:lnTo>
                  <a:cubicBezTo>
                    <a:pt x="88" y="5288"/>
                    <a:pt x="0" y="4130"/>
                    <a:pt x="262" y="3037"/>
                  </a:cubicBezTo>
                  <a:cubicBezTo>
                    <a:pt x="525" y="1923"/>
                    <a:pt x="1224" y="874"/>
                    <a:pt x="2273" y="459"/>
                  </a:cubicBezTo>
                  <a:cubicBezTo>
                    <a:pt x="3540" y="0"/>
                    <a:pt x="4960" y="525"/>
                    <a:pt x="5616" y="1683"/>
                  </a:cubicBezTo>
                  <a:cubicBezTo>
                    <a:pt x="5703" y="1879"/>
                    <a:pt x="5813" y="2054"/>
                    <a:pt x="5944" y="2229"/>
                  </a:cubicBezTo>
                  <a:cubicBezTo>
                    <a:pt x="6009" y="2316"/>
                    <a:pt x="6097" y="2382"/>
                    <a:pt x="6206" y="2447"/>
                  </a:cubicBezTo>
                  <a:cubicBezTo>
                    <a:pt x="7145" y="3081"/>
                    <a:pt x="7867" y="4021"/>
                    <a:pt x="8282" y="5091"/>
                  </a:cubicBezTo>
                  <a:cubicBezTo>
                    <a:pt x="8653" y="6162"/>
                    <a:pt x="8544" y="7364"/>
                    <a:pt x="7976" y="8369"/>
                  </a:cubicBezTo>
                </a:path>
              </a:pathLst>
            </a:custGeom>
            <a:solidFill>
              <a:srgbClr val="91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20"/>
            <p:cNvSpPr/>
            <p:nvPr/>
          </p:nvSpPr>
          <p:spPr>
            <a:xfrm>
              <a:off x="1820765" y="2845461"/>
              <a:ext cx="54005" cy="69401"/>
            </a:xfrm>
            <a:custGeom>
              <a:avLst/>
              <a:gdLst/>
              <a:ahLst/>
              <a:cxnLst/>
              <a:rect l="l" t="t" r="r" b="b"/>
              <a:pathLst>
                <a:path w="919" h="1181" extrusionOk="0">
                  <a:moveTo>
                    <a:pt x="744" y="66"/>
                  </a:moveTo>
                  <a:cubicBezTo>
                    <a:pt x="591" y="0"/>
                    <a:pt x="416" y="44"/>
                    <a:pt x="328" y="175"/>
                  </a:cubicBezTo>
                  <a:cubicBezTo>
                    <a:pt x="219" y="306"/>
                    <a:pt x="154" y="459"/>
                    <a:pt x="110" y="612"/>
                  </a:cubicBezTo>
                  <a:cubicBezTo>
                    <a:pt x="1" y="1005"/>
                    <a:pt x="591" y="1180"/>
                    <a:pt x="700" y="787"/>
                  </a:cubicBezTo>
                  <a:cubicBezTo>
                    <a:pt x="722" y="677"/>
                    <a:pt x="765" y="568"/>
                    <a:pt x="831" y="481"/>
                  </a:cubicBezTo>
                  <a:cubicBezTo>
                    <a:pt x="918" y="350"/>
                    <a:pt x="875" y="153"/>
                    <a:pt x="722" y="6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20"/>
            <p:cNvSpPr/>
            <p:nvPr/>
          </p:nvSpPr>
          <p:spPr>
            <a:xfrm>
              <a:off x="1576771" y="2629733"/>
              <a:ext cx="196569" cy="193924"/>
            </a:xfrm>
            <a:custGeom>
              <a:avLst/>
              <a:gdLst/>
              <a:ahLst/>
              <a:cxnLst/>
              <a:rect l="l" t="t" r="r" b="b"/>
              <a:pathLst>
                <a:path w="3345" h="3300" extrusionOk="0">
                  <a:moveTo>
                    <a:pt x="241" y="1224"/>
                  </a:moveTo>
                  <a:cubicBezTo>
                    <a:pt x="1" y="2404"/>
                    <a:pt x="1312" y="3300"/>
                    <a:pt x="2317" y="2644"/>
                  </a:cubicBezTo>
                  <a:cubicBezTo>
                    <a:pt x="3344" y="1967"/>
                    <a:pt x="3038" y="393"/>
                    <a:pt x="1858" y="153"/>
                  </a:cubicBezTo>
                  <a:cubicBezTo>
                    <a:pt x="1115" y="0"/>
                    <a:pt x="394" y="481"/>
                    <a:pt x="241" y="12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20"/>
            <p:cNvSpPr/>
            <p:nvPr/>
          </p:nvSpPr>
          <p:spPr>
            <a:xfrm>
              <a:off x="1580649" y="2636138"/>
              <a:ext cx="187519" cy="183699"/>
            </a:xfrm>
            <a:custGeom>
              <a:avLst/>
              <a:gdLst/>
              <a:ahLst/>
              <a:cxnLst/>
              <a:rect l="l" t="t" r="r" b="b"/>
              <a:pathLst>
                <a:path w="3191" h="3126" extrusionOk="0">
                  <a:moveTo>
                    <a:pt x="241" y="1158"/>
                  </a:moveTo>
                  <a:cubicBezTo>
                    <a:pt x="1" y="2273"/>
                    <a:pt x="1246" y="3125"/>
                    <a:pt x="2207" y="2491"/>
                  </a:cubicBezTo>
                  <a:cubicBezTo>
                    <a:pt x="3191" y="1858"/>
                    <a:pt x="2907" y="372"/>
                    <a:pt x="1770" y="153"/>
                  </a:cubicBezTo>
                  <a:cubicBezTo>
                    <a:pt x="1071" y="0"/>
                    <a:pt x="394" y="459"/>
                    <a:pt x="241" y="1158"/>
                  </a:cubicBezTo>
                  <a:close/>
                </a:path>
              </a:pathLst>
            </a:custGeom>
            <a:solidFill>
              <a:srgbClr val="ADC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20"/>
            <p:cNvSpPr/>
            <p:nvPr/>
          </p:nvSpPr>
          <p:spPr>
            <a:xfrm>
              <a:off x="1597339" y="2595061"/>
              <a:ext cx="172123" cy="154141"/>
            </a:xfrm>
            <a:custGeom>
              <a:avLst/>
              <a:gdLst/>
              <a:ahLst/>
              <a:cxnLst/>
              <a:rect l="l" t="t" r="r" b="b"/>
              <a:pathLst>
                <a:path w="2929" h="2623" extrusionOk="0">
                  <a:moveTo>
                    <a:pt x="1" y="1486"/>
                  </a:moveTo>
                  <a:cubicBezTo>
                    <a:pt x="678" y="0"/>
                    <a:pt x="2929" y="765"/>
                    <a:pt x="2557" y="2360"/>
                  </a:cubicBezTo>
                  <a:cubicBezTo>
                    <a:pt x="2557" y="2447"/>
                    <a:pt x="2513" y="2535"/>
                    <a:pt x="2470" y="2622"/>
                  </a:cubicBezTo>
                  <a:cubicBezTo>
                    <a:pt x="1814" y="1945"/>
                    <a:pt x="940" y="1530"/>
                    <a:pt x="1" y="1464"/>
                  </a:cubicBezTo>
                </a:path>
              </a:pathLst>
            </a:custGeom>
            <a:solidFill>
              <a:srgbClr val="ADC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20"/>
            <p:cNvSpPr/>
            <p:nvPr/>
          </p:nvSpPr>
          <p:spPr>
            <a:xfrm>
              <a:off x="1597339" y="2711887"/>
              <a:ext cx="27032" cy="24446"/>
            </a:xfrm>
            <a:custGeom>
              <a:avLst/>
              <a:gdLst/>
              <a:ahLst/>
              <a:cxnLst/>
              <a:rect l="l" t="t" r="r" b="b"/>
              <a:pathLst>
                <a:path w="460" h="416" extrusionOk="0">
                  <a:moveTo>
                    <a:pt x="175" y="66"/>
                  </a:moveTo>
                  <a:cubicBezTo>
                    <a:pt x="66" y="110"/>
                    <a:pt x="1" y="219"/>
                    <a:pt x="22" y="306"/>
                  </a:cubicBezTo>
                  <a:cubicBezTo>
                    <a:pt x="66" y="394"/>
                    <a:pt x="175" y="416"/>
                    <a:pt x="306" y="372"/>
                  </a:cubicBezTo>
                  <a:cubicBezTo>
                    <a:pt x="416" y="328"/>
                    <a:pt x="459" y="219"/>
                    <a:pt x="438" y="110"/>
                  </a:cubicBezTo>
                  <a:cubicBezTo>
                    <a:pt x="372" y="22"/>
                    <a:pt x="263" y="1"/>
                    <a:pt x="175" y="6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20"/>
            <p:cNvSpPr/>
            <p:nvPr/>
          </p:nvSpPr>
          <p:spPr>
            <a:xfrm>
              <a:off x="1632010" y="2682387"/>
              <a:ext cx="78393" cy="77100"/>
            </a:xfrm>
            <a:custGeom>
              <a:avLst/>
              <a:gdLst/>
              <a:ahLst/>
              <a:cxnLst/>
              <a:rect l="l" t="t" r="r" b="b"/>
              <a:pathLst>
                <a:path w="1334" h="1312" extrusionOk="0">
                  <a:moveTo>
                    <a:pt x="88" y="481"/>
                  </a:moveTo>
                  <a:cubicBezTo>
                    <a:pt x="1" y="961"/>
                    <a:pt x="525" y="1311"/>
                    <a:pt x="940" y="1049"/>
                  </a:cubicBezTo>
                  <a:cubicBezTo>
                    <a:pt x="1333" y="787"/>
                    <a:pt x="1224" y="153"/>
                    <a:pt x="743" y="66"/>
                  </a:cubicBezTo>
                  <a:cubicBezTo>
                    <a:pt x="459" y="0"/>
                    <a:pt x="154" y="175"/>
                    <a:pt x="88" y="4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20"/>
            <p:cNvSpPr/>
            <p:nvPr/>
          </p:nvSpPr>
          <p:spPr>
            <a:xfrm>
              <a:off x="1685957" y="2696490"/>
              <a:ext cx="50127" cy="41135"/>
            </a:xfrm>
            <a:custGeom>
              <a:avLst/>
              <a:gdLst/>
              <a:ahLst/>
              <a:cxnLst/>
              <a:rect l="l" t="t" r="r" b="b"/>
              <a:pathLst>
                <a:path w="853" h="700" extrusionOk="0">
                  <a:moveTo>
                    <a:pt x="263" y="568"/>
                  </a:moveTo>
                  <a:cubicBezTo>
                    <a:pt x="437" y="700"/>
                    <a:pt x="678" y="700"/>
                    <a:pt x="765" y="590"/>
                  </a:cubicBezTo>
                  <a:cubicBezTo>
                    <a:pt x="852" y="481"/>
                    <a:pt x="787" y="284"/>
                    <a:pt x="590" y="153"/>
                  </a:cubicBezTo>
                  <a:cubicBezTo>
                    <a:pt x="415" y="22"/>
                    <a:pt x="197" y="0"/>
                    <a:pt x="88" y="110"/>
                  </a:cubicBezTo>
                  <a:cubicBezTo>
                    <a:pt x="0" y="241"/>
                    <a:pt x="66" y="437"/>
                    <a:pt x="263" y="56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20"/>
            <p:cNvSpPr/>
            <p:nvPr/>
          </p:nvSpPr>
          <p:spPr>
            <a:xfrm>
              <a:off x="1542158" y="2633552"/>
              <a:ext cx="245285" cy="150321"/>
            </a:xfrm>
            <a:custGeom>
              <a:avLst/>
              <a:gdLst/>
              <a:ahLst/>
              <a:cxnLst/>
              <a:rect l="l" t="t" r="r" b="b"/>
              <a:pathLst>
                <a:path w="4174" h="2558" extrusionOk="0">
                  <a:moveTo>
                    <a:pt x="4174" y="2557"/>
                  </a:moveTo>
                  <a:cubicBezTo>
                    <a:pt x="3693" y="1399"/>
                    <a:pt x="3059" y="722"/>
                    <a:pt x="2185" y="547"/>
                  </a:cubicBezTo>
                  <a:cubicBezTo>
                    <a:pt x="1573" y="416"/>
                    <a:pt x="961" y="569"/>
                    <a:pt x="459" y="940"/>
                  </a:cubicBezTo>
                  <a:lnTo>
                    <a:pt x="481" y="1377"/>
                  </a:lnTo>
                  <a:cubicBezTo>
                    <a:pt x="481" y="1377"/>
                    <a:pt x="109" y="897"/>
                    <a:pt x="0" y="678"/>
                  </a:cubicBezTo>
                  <a:cubicBezTo>
                    <a:pt x="66" y="722"/>
                    <a:pt x="131" y="744"/>
                    <a:pt x="219" y="722"/>
                  </a:cubicBezTo>
                  <a:lnTo>
                    <a:pt x="0" y="416"/>
                  </a:lnTo>
                  <a:lnTo>
                    <a:pt x="415" y="438"/>
                  </a:lnTo>
                  <a:cubicBezTo>
                    <a:pt x="350" y="350"/>
                    <a:pt x="284" y="263"/>
                    <a:pt x="262" y="175"/>
                  </a:cubicBezTo>
                  <a:cubicBezTo>
                    <a:pt x="503" y="219"/>
                    <a:pt x="743" y="219"/>
                    <a:pt x="983" y="197"/>
                  </a:cubicBezTo>
                  <a:cubicBezTo>
                    <a:pt x="1573" y="1"/>
                    <a:pt x="2229" y="44"/>
                    <a:pt x="2797" y="307"/>
                  </a:cubicBezTo>
                  <a:cubicBezTo>
                    <a:pt x="3605" y="656"/>
                    <a:pt x="4042" y="1443"/>
                    <a:pt x="4174" y="255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20"/>
            <p:cNvSpPr/>
            <p:nvPr/>
          </p:nvSpPr>
          <p:spPr>
            <a:xfrm>
              <a:off x="1575537" y="2728576"/>
              <a:ext cx="56532" cy="62996"/>
            </a:xfrm>
            <a:custGeom>
              <a:avLst/>
              <a:gdLst/>
              <a:ahLst/>
              <a:cxnLst/>
              <a:rect l="l" t="t" r="r" b="b"/>
              <a:pathLst>
                <a:path w="962" h="1072" extrusionOk="0">
                  <a:moveTo>
                    <a:pt x="962" y="1071"/>
                  </a:moveTo>
                  <a:cubicBezTo>
                    <a:pt x="546" y="809"/>
                    <a:pt x="197" y="438"/>
                    <a:pt x="0" y="1"/>
                  </a:cubicBezTo>
                  <a:cubicBezTo>
                    <a:pt x="44" y="263"/>
                    <a:pt x="153" y="547"/>
                    <a:pt x="328" y="765"/>
                  </a:cubicBezTo>
                  <a:cubicBezTo>
                    <a:pt x="525" y="897"/>
                    <a:pt x="743" y="1006"/>
                    <a:pt x="962" y="107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20"/>
            <p:cNvSpPr/>
            <p:nvPr/>
          </p:nvSpPr>
          <p:spPr>
            <a:xfrm>
              <a:off x="1567838" y="2760662"/>
              <a:ext cx="28266" cy="12928"/>
            </a:xfrm>
            <a:custGeom>
              <a:avLst/>
              <a:gdLst/>
              <a:ahLst/>
              <a:cxnLst/>
              <a:rect l="l" t="t" r="r" b="b"/>
              <a:pathLst>
                <a:path w="481" h="220" extrusionOk="0">
                  <a:moveTo>
                    <a:pt x="481" y="219"/>
                  </a:moveTo>
                  <a:lnTo>
                    <a:pt x="0" y="1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20"/>
            <p:cNvSpPr/>
            <p:nvPr/>
          </p:nvSpPr>
          <p:spPr>
            <a:xfrm>
              <a:off x="1565253" y="2749144"/>
              <a:ext cx="25739" cy="14162"/>
            </a:xfrm>
            <a:custGeom>
              <a:avLst/>
              <a:gdLst/>
              <a:ahLst/>
              <a:cxnLst/>
              <a:rect l="l" t="t" r="r" b="b"/>
              <a:pathLst>
                <a:path w="438" h="241" extrusionOk="0">
                  <a:moveTo>
                    <a:pt x="437" y="241"/>
                  </a:moveTo>
                  <a:lnTo>
                    <a:pt x="0" y="0"/>
                  </a:lnTo>
                  <a:lnTo>
                    <a:pt x="328" y="2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20"/>
            <p:cNvSpPr/>
            <p:nvPr/>
          </p:nvSpPr>
          <p:spPr>
            <a:xfrm>
              <a:off x="1657691" y="2620742"/>
              <a:ext cx="93789" cy="41135"/>
            </a:xfrm>
            <a:custGeom>
              <a:avLst/>
              <a:gdLst/>
              <a:ahLst/>
              <a:cxnLst/>
              <a:rect l="l" t="t" r="r" b="b"/>
              <a:pathLst>
                <a:path w="1596" h="700" extrusionOk="0">
                  <a:moveTo>
                    <a:pt x="1596" y="699"/>
                  </a:moveTo>
                  <a:cubicBezTo>
                    <a:pt x="1115" y="350"/>
                    <a:pt x="591" y="109"/>
                    <a:pt x="1" y="0"/>
                  </a:cubicBezTo>
                  <a:cubicBezTo>
                    <a:pt x="612" y="22"/>
                    <a:pt x="1181" y="262"/>
                    <a:pt x="1596" y="6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20"/>
            <p:cNvSpPr/>
            <p:nvPr/>
          </p:nvSpPr>
          <p:spPr>
            <a:xfrm rot="1623621">
              <a:off x="1699925" y="2944339"/>
              <a:ext cx="129745" cy="88157"/>
            </a:xfrm>
            <a:custGeom>
              <a:avLst/>
              <a:gdLst/>
              <a:ahLst/>
              <a:cxnLst/>
              <a:rect l="l" t="t" r="r" b="b"/>
              <a:pathLst>
                <a:path w="5901" h="2972" extrusionOk="0">
                  <a:moveTo>
                    <a:pt x="4043" y="2972"/>
                  </a:moveTo>
                  <a:cubicBezTo>
                    <a:pt x="3409" y="1508"/>
                    <a:pt x="0" y="0"/>
                    <a:pt x="0" y="0"/>
                  </a:cubicBezTo>
                  <a:cubicBezTo>
                    <a:pt x="4960" y="2076"/>
                    <a:pt x="4655" y="262"/>
                    <a:pt x="4655" y="262"/>
                  </a:cubicBezTo>
                  <a:cubicBezTo>
                    <a:pt x="4655" y="262"/>
                    <a:pt x="5900" y="1464"/>
                    <a:pt x="5135" y="253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2" name="Google Shape;1302;p20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3" name="Google Shape;1303;p20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4" name="Google Shape;1304;p20"/>
          <p:cNvGrpSpPr/>
          <p:nvPr/>
        </p:nvGrpSpPr>
        <p:grpSpPr>
          <a:xfrm flipH="1">
            <a:off x="274208" y="1490958"/>
            <a:ext cx="2418976" cy="2161594"/>
            <a:chOff x="3663414" y="2455082"/>
            <a:chExt cx="1967287" cy="1757965"/>
          </a:xfrm>
        </p:grpSpPr>
        <p:sp>
          <p:nvSpPr>
            <p:cNvPr id="1305" name="Google Shape;1305;p20"/>
            <p:cNvSpPr/>
            <p:nvPr/>
          </p:nvSpPr>
          <p:spPr>
            <a:xfrm>
              <a:off x="4876861" y="3235781"/>
              <a:ext cx="455899" cy="419935"/>
            </a:xfrm>
            <a:custGeom>
              <a:avLst/>
              <a:gdLst/>
              <a:ahLst/>
              <a:cxnLst/>
              <a:rect l="l" t="t" r="r" b="b"/>
              <a:pathLst>
                <a:path w="7758" h="7146" extrusionOk="0">
                  <a:moveTo>
                    <a:pt x="7037" y="940"/>
                  </a:moveTo>
                  <a:cubicBezTo>
                    <a:pt x="6119" y="984"/>
                    <a:pt x="5201" y="1050"/>
                    <a:pt x="4283" y="1050"/>
                  </a:cubicBezTo>
                  <a:cubicBezTo>
                    <a:pt x="2798" y="1050"/>
                    <a:pt x="1246" y="809"/>
                    <a:pt x="1" y="1"/>
                  </a:cubicBezTo>
                  <a:lnTo>
                    <a:pt x="1639" y="4305"/>
                  </a:lnTo>
                  <a:cubicBezTo>
                    <a:pt x="2950" y="5857"/>
                    <a:pt x="4764" y="6862"/>
                    <a:pt x="6774" y="7146"/>
                  </a:cubicBezTo>
                  <a:cubicBezTo>
                    <a:pt x="7670" y="5179"/>
                    <a:pt x="7758" y="2951"/>
                    <a:pt x="7058" y="94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20"/>
            <p:cNvSpPr/>
            <p:nvPr/>
          </p:nvSpPr>
          <p:spPr>
            <a:xfrm>
              <a:off x="4876861" y="3235781"/>
              <a:ext cx="220898" cy="339074"/>
            </a:xfrm>
            <a:custGeom>
              <a:avLst/>
              <a:gdLst/>
              <a:ahLst/>
              <a:cxnLst/>
              <a:rect l="l" t="t" r="r" b="b"/>
              <a:pathLst>
                <a:path w="3759" h="5770" extrusionOk="0">
                  <a:moveTo>
                    <a:pt x="3256" y="1006"/>
                  </a:moveTo>
                  <a:cubicBezTo>
                    <a:pt x="2098" y="940"/>
                    <a:pt x="984" y="591"/>
                    <a:pt x="1" y="1"/>
                  </a:cubicBezTo>
                  <a:lnTo>
                    <a:pt x="1639" y="4305"/>
                  </a:lnTo>
                  <a:cubicBezTo>
                    <a:pt x="2098" y="4852"/>
                    <a:pt x="2645" y="5354"/>
                    <a:pt x="3256" y="5769"/>
                  </a:cubicBezTo>
                  <a:cubicBezTo>
                    <a:pt x="3759" y="4218"/>
                    <a:pt x="3759" y="2557"/>
                    <a:pt x="3256" y="100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20"/>
            <p:cNvSpPr/>
            <p:nvPr/>
          </p:nvSpPr>
          <p:spPr>
            <a:xfrm>
              <a:off x="5274938" y="3288434"/>
              <a:ext cx="355763" cy="375038"/>
            </a:xfrm>
            <a:custGeom>
              <a:avLst/>
              <a:gdLst/>
              <a:ahLst/>
              <a:cxnLst/>
              <a:rect l="l" t="t" r="r" b="b"/>
              <a:pathLst>
                <a:path w="6054" h="6382" extrusionOk="0">
                  <a:moveTo>
                    <a:pt x="4196" y="525"/>
                  </a:moveTo>
                  <a:cubicBezTo>
                    <a:pt x="3497" y="175"/>
                    <a:pt x="2754" y="1"/>
                    <a:pt x="1989" y="22"/>
                  </a:cubicBezTo>
                  <a:cubicBezTo>
                    <a:pt x="1421" y="1"/>
                    <a:pt x="853" y="22"/>
                    <a:pt x="263" y="44"/>
                  </a:cubicBezTo>
                  <a:cubicBezTo>
                    <a:pt x="984" y="2076"/>
                    <a:pt x="874" y="4305"/>
                    <a:pt x="0" y="6272"/>
                  </a:cubicBezTo>
                  <a:cubicBezTo>
                    <a:pt x="700" y="6359"/>
                    <a:pt x="1399" y="6381"/>
                    <a:pt x="2098" y="6294"/>
                  </a:cubicBezTo>
                  <a:cubicBezTo>
                    <a:pt x="3256" y="6141"/>
                    <a:pt x="4458" y="5682"/>
                    <a:pt x="5135" y="4720"/>
                  </a:cubicBezTo>
                  <a:cubicBezTo>
                    <a:pt x="6053" y="3388"/>
                    <a:pt x="5594" y="1312"/>
                    <a:pt x="4174" y="52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20"/>
            <p:cNvSpPr/>
            <p:nvPr/>
          </p:nvSpPr>
          <p:spPr>
            <a:xfrm>
              <a:off x="4516041" y="3509275"/>
              <a:ext cx="350592" cy="319799"/>
            </a:xfrm>
            <a:custGeom>
              <a:avLst/>
              <a:gdLst/>
              <a:ahLst/>
              <a:cxnLst/>
              <a:rect l="l" t="t" r="r" b="b"/>
              <a:pathLst>
                <a:path w="5966" h="5442" extrusionOk="0">
                  <a:moveTo>
                    <a:pt x="4808" y="5420"/>
                  </a:moveTo>
                  <a:cubicBezTo>
                    <a:pt x="5223" y="5376"/>
                    <a:pt x="5616" y="5267"/>
                    <a:pt x="5966" y="5092"/>
                  </a:cubicBezTo>
                  <a:cubicBezTo>
                    <a:pt x="5900" y="4175"/>
                    <a:pt x="5747" y="3279"/>
                    <a:pt x="5551" y="2383"/>
                  </a:cubicBezTo>
                  <a:cubicBezTo>
                    <a:pt x="5420" y="2186"/>
                    <a:pt x="2994" y="1"/>
                    <a:pt x="2994" y="1"/>
                  </a:cubicBezTo>
                  <a:lnTo>
                    <a:pt x="1" y="1858"/>
                  </a:lnTo>
                  <a:cubicBezTo>
                    <a:pt x="1" y="1858"/>
                    <a:pt x="503" y="3650"/>
                    <a:pt x="1312" y="4153"/>
                  </a:cubicBezTo>
                  <a:cubicBezTo>
                    <a:pt x="2142" y="4655"/>
                    <a:pt x="3278" y="4327"/>
                    <a:pt x="3540" y="4590"/>
                  </a:cubicBezTo>
                  <a:cubicBezTo>
                    <a:pt x="3671" y="4852"/>
                    <a:pt x="3759" y="5114"/>
                    <a:pt x="3781" y="5398"/>
                  </a:cubicBezTo>
                  <a:cubicBezTo>
                    <a:pt x="4130" y="5442"/>
                    <a:pt x="4480" y="5442"/>
                    <a:pt x="4808" y="54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20"/>
            <p:cNvSpPr/>
            <p:nvPr/>
          </p:nvSpPr>
          <p:spPr>
            <a:xfrm>
              <a:off x="4738175" y="3807216"/>
              <a:ext cx="141330" cy="200389"/>
            </a:xfrm>
            <a:custGeom>
              <a:avLst/>
              <a:gdLst/>
              <a:ahLst/>
              <a:cxnLst/>
              <a:rect l="l" t="t" r="r" b="b"/>
              <a:pathLst>
                <a:path w="2405" h="3410" extrusionOk="0">
                  <a:moveTo>
                    <a:pt x="1028" y="350"/>
                  </a:moveTo>
                  <a:cubicBezTo>
                    <a:pt x="700" y="372"/>
                    <a:pt x="350" y="372"/>
                    <a:pt x="1" y="328"/>
                  </a:cubicBezTo>
                  <a:cubicBezTo>
                    <a:pt x="219" y="1377"/>
                    <a:pt x="481" y="3081"/>
                    <a:pt x="918" y="3212"/>
                  </a:cubicBezTo>
                  <a:cubicBezTo>
                    <a:pt x="1508" y="3409"/>
                    <a:pt x="1967" y="3300"/>
                    <a:pt x="2230" y="3016"/>
                  </a:cubicBezTo>
                  <a:cubicBezTo>
                    <a:pt x="2404" y="2797"/>
                    <a:pt x="2339" y="1399"/>
                    <a:pt x="2186" y="0"/>
                  </a:cubicBezTo>
                  <a:cubicBezTo>
                    <a:pt x="1836" y="197"/>
                    <a:pt x="1443" y="306"/>
                    <a:pt x="1028" y="3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20"/>
            <p:cNvSpPr/>
            <p:nvPr/>
          </p:nvSpPr>
          <p:spPr>
            <a:xfrm>
              <a:off x="4070482" y="3889370"/>
              <a:ext cx="169537" cy="291533"/>
            </a:xfrm>
            <a:custGeom>
              <a:avLst/>
              <a:gdLst/>
              <a:ahLst/>
              <a:cxnLst/>
              <a:rect l="l" t="t" r="r" b="b"/>
              <a:pathLst>
                <a:path w="2885" h="4961" extrusionOk="0">
                  <a:moveTo>
                    <a:pt x="612" y="3497"/>
                  </a:moveTo>
                  <a:cubicBezTo>
                    <a:pt x="612" y="3497"/>
                    <a:pt x="197" y="4327"/>
                    <a:pt x="612" y="4633"/>
                  </a:cubicBezTo>
                  <a:cubicBezTo>
                    <a:pt x="1027" y="4961"/>
                    <a:pt x="2382" y="4961"/>
                    <a:pt x="2622" y="4633"/>
                  </a:cubicBezTo>
                  <a:cubicBezTo>
                    <a:pt x="2710" y="4524"/>
                    <a:pt x="2797" y="2645"/>
                    <a:pt x="2885" y="372"/>
                  </a:cubicBezTo>
                  <a:cubicBezTo>
                    <a:pt x="1923" y="329"/>
                    <a:pt x="962" y="19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20"/>
            <p:cNvSpPr/>
            <p:nvPr/>
          </p:nvSpPr>
          <p:spPr>
            <a:xfrm>
              <a:off x="3980571" y="3386044"/>
              <a:ext cx="273551" cy="525242"/>
            </a:xfrm>
            <a:custGeom>
              <a:avLst/>
              <a:gdLst/>
              <a:ahLst/>
              <a:cxnLst/>
              <a:rect l="l" t="t" r="r" b="b"/>
              <a:pathLst>
                <a:path w="4655" h="8938" extrusionOk="0">
                  <a:moveTo>
                    <a:pt x="1" y="0"/>
                  </a:moveTo>
                  <a:lnTo>
                    <a:pt x="1530" y="8566"/>
                  </a:lnTo>
                  <a:cubicBezTo>
                    <a:pt x="2492" y="8763"/>
                    <a:pt x="3453" y="8894"/>
                    <a:pt x="4415" y="8937"/>
                  </a:cubicBezTo>
                  <a:cubicBezTo>
                    <a:pt x="4546" y="5310"/>
                    <a:pt x="4655" y="678"/>
                    <a:pt x="4655" y="6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20"/>
            <p:cNvSpPr/>
            <p:nvPr/>
          </p:nvSpPr>
          <p:spPr>
            <a:xfrm>
              <a:off x="3776420" y="2498745"/>
              <a:ext cx="224776" cy="371160"/>
            </a:xfrm>
            <a:custGeom>
              <a:avLst/>
              <a:gdLst/>
              <a:ahLst/>
              <a:cxnLst/>
              <a:rect l="l" t="t" r="r" b="b"/>
              <a:pathLst>
                <a:path w="3825" h="6316" extrusionOk="0">
                  <a:moveTo>
                    <a:pt x="328" y="0"/>
                  </a:moveTo>
                  <a:lnTo>
                    <a:pt x="1880" y="1355"/>
                  </a:lnTo>
                  <a:cubicBezTo>
                    <a:pt x="1880" y="1355"/>
                    <a:pt x="3737" y="4436"/>
                    <a:pt x="3824" y="4786"/>
                  </a:cubicBezTo>
                  <a:lnTo>
                    <a:pt x="1027" y="6315"/>
                  </a:lnTo>
                  <a:lnTo>
                    <a:pt x="0" y="56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20"/>
            <p:cNvSpPr/>
            <p:nvPr/>
          </p:nvSpPr>
          <p:spPr>
            <a:xfrm>
              <a:off x="4189893" y="2480762"/>
              <a:ext cx="208087" cy="373745"/>
            </a:xfrm>
            <a:custGeom>
              <a:avLst/>
              <a:gdLst/>
              <a:ahLst/>
              <a:cxnLst/>
              <a:rect l="l" t="t" r="r" b="b"/>
              <a:pathLst>
                <a:path w="3541" h="6360" extrusionOk="0">
                  <a:moveTo>
                    <a:pt x="3191" y="0"/>
                  </a:moveTo>
                  <a:lnTo>
                    <a:pt x="1727" y="1486"/>
                  </a:lnTo>
                  <a:cubicBezTo>
                    <a:pt x="1727" y="1486"/>
                    <a:pt x="66" y="4655"/>
                    <a:pt x="0" y="5026"/>
                  </a:cubicBezTo>
                  <a:lnTo>
                    <a:pt x="2907" y="6359"/>
                  </a:lnTo>
                  <a:lnTo>
                    <a:pt x="3540" y="56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20"/>
            <p:cNvSpPr/>
            <p:nvPr/>
          </p:nvSpPr>
          <p:spPr>
            <a:xfrm>
              <a:off x="3786704" y="2677215"/>
              <a:ext cx="662634" cy="427633"/>
            </a:xfrm>
            <a:custGeom>
              <a:avLst/>
              <a:gdLst/>
              <a:ahLst/>
              <a:cxnLst/>
              <a:rect l="l" t="t" r="r" b="b"/>
              <a:pathLst>
                <a:path w="11276" h="7277" extrusionOk="0">
                  <a:moveTo>
                    <a:pt x="831" y="5004"/>
                  </a:moveTo>
                  <a:cubicBezTo>
                    <a:pt x="1748" y="5136"/>
                    <a:pt x="2753" y="6010"/>
                    <a:pt x="3059" y="6141"/>
                  </a:cubicBezTo>
                  <a:cubicBezTo>
                    <a:pt x="3387" y="6272"/>
                    <a:pt x="3802" y="7277"/>
                    <a:pt x="4611" y="7058"/>
                  </a:cubicBezTo>
                  <a:cubicBezTo>
                    <a:pt x="5441" y="6818"/>
                    <a:pt x="6490" y="5769"/>
                    <a:pt x="7714" y="5463"/>
                  </a:cubicBezTo>
                  <a:cubicBezTo>
                    <a:pt x="8784" y="5179"/>
                    <a:pt x="10467" y="5157"/>
                    <a:pt x="11275" y="5726"/>
                  </a:cubicBezTo>
                  <a:cubicBezTo>
                    <a:pt x="11079" y="4764"/>
                    <a:pt x="10248" y="2819"/>
                    <a:pt x="9309" y="1902"/>
                  </a:cubicBezTo>
                  <a:cubicBezTo>
                    <a:pt x="6490" y="1"/>
                    <a:pt x="2666" y="1071"/>
                    <a:pt x="1508" y="1902"/>
                  </a:cubicBezTo>
                  <a:cubicBezTo>
                    <a:pt x="1289" y="2076"/>
                    <a:pt x="503" y="3672"/>
                    <a:pt x="0" y="4939"/>
                  </a:cubicBezTo>
                  <a:cubicBezTo>
                    <a:pt x="262" y="4939"/>
                    <a:pt x="547" y="4961"/>
                    <a:pt x="831" y="500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20"/>
            <p:cNvSpPr/>
            <p:nvPr/>
          </p:nvSpPr>
          <p:spPr>
            <a:xfrm>
              <a:off x="4269521" y="3126653"/>
              <a:ext cx="919437" cy="712702"/>
            </a:xfrm>
            <a:custGeom>
              <a:avLst/>
              <a:gdLst/>
              <a:ahLst/>
              <a:cxnLst/>
              <a:rect l="l" t="t" r="r" b="b"/>
              <a:pathLst>
                <a:path w="15646" h="12128" extrusionOk="0">
                  <a:moveTo>
                    <a:pt x="15492" y="10096"/>
                  </a:moveTo>
                  <a:cubicBezTo>
                    <a:pt x="15427" y="9374"/>
                    <a:pt x="14291" y="9243"/>
                    <a:pt x="14291" y="9243"/>
                  </a:cubicBezTo>
                  <a:cubicBezTo>
                    <a:pt x="14028" y="8916"/>
                    <a:pt x="13570" y="6993"/>
                    <a:pt x="13482" y="5813"/>
                  </a:cubicBezTo>
                  <a:cubicBezTo>
                    <a:pt x="13395" y="4633"/>
                    <a:pt x="11669" y="1486"/>
                    <a:pt x="10336" y="1071"/>
                  </a:cubicBezTo>
                  <a:cubicBezTo>
                    <a:pt x="9025" y="678"/>
                    <a:pt x="7145" y="1574"/>
                    <a:pt x="5791" y="1574"/>
                  </a:cubicBezTo>
                  <a:cubicBezTo>
                    <a:pt x="4414" y="1574"/>
                    <a:pt x="2185" y="0"/>
                    <a:pt x="2185" y="0"/>
                  </a:cubicBezTo>
                  <a:cubicBezTo>
                    <a:pt x="1836" y="547"/>
                    <a:pt x="1355" y="1006"/>
                    <a:pt x="809" y="1355"/>
                  </a:cubicBezTo>
                  <a:cubicBezTo>
                    <a:pt x="809" y="1355"/>
                    <a:pt x="0" y="4742"/>
                    <a:pt x="590" y="6097"/>
                  </a:cubicBezTo>
                  <a:cubicBezTo>
                    <a:pt x="1180" y="7473"/>
                    <a:pt x="3190" y="7779"/>
                    <a:pt x="4152" y="7430"/>
                  </a:cubicBezTo>
                  <a:cubicBezTo>
                    <a:pt x="5091" y="7058"/>
                    <a:pt x="7102" y="6141"/>
                    <a:pt x="8238" y="8238"/>
                  </a:cubicBezTo>
                  <a:cubicBezTo>
                    <a:pt x="8238" y="8238"/>
                    <a:pt x="9920" y="10926"/>
                    <a:pt x="10838" y="11144"/>
                  </a:cubicBezTo>
                  <a:cubicBezTo>
                    <a:pt x="11756" y="11385"/>
                    <a:pt x="12805" y="11210"/>
                    <a:pt x="13154" y="11297"/>
                  </a:cubicBezTo>
                  <a:cubicBezTo>
                    <a:pt x="13264" y="11319"/>
                    <a:pt x="13373" y="11669"/>
                    <a:pt x="13482" y="12128"/>
                  </a:cubicBezTo>
                  <a:cubicBezTo>
                    <a:pt x="14225" y="12062"/>
                    <a:pt x="14946" y="11909"/>
                    <a:pt x="15645" y="11669"/>
                  </a:cubicBezTo>
                  <a:cubicBezTo>
                    <a:pt x="15580" y="10904"/>
                    <a:pt x="15492" y="10270"/>
                    <a:pt x="15492" y="1011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20"/>
            <p:cNvSpPr/>
            <p:nvPr/>
          </p:nvSpPr>
          <p:spPr>
            <a:xfrm>
              <a:off x="5061796" y="3812328"/>
              <a:ext cx="147676" cy="242758"/>
            </a:xfrm>
            <a:custGeom>
              <a:avLst/>
              <a:gdLst/>
              <a:ahLst/>
              <a:cxnLst/>
              <a:rect l="l" t="t" r="r" b="b"/>
              <a:pathLst>
                <a:path w="2513" h="4131" extrusionOk="0">
                  <a:moveTo>
                    <a:pt x="0" y="482"/>
                  </a:moveTo>
                  <a:cubicBezTo>
                    <a:pt x="284" y="1661"/>
                    <a:pt x="525" y="3694"/>
                    <a:pt x="721" y="3825"/>
                  </a:cubicBezTo>
                  <a:cubicBezTo>
                    <a:pt x="1005" y="4000"/>
                    <a:pt x="2142" y="4131"/>
                    <a:pt x="2360" y="3825"/>
                  </a:cubicBezTo>
                  <a:cubicBezTo>
                    <a:pt x="2513" y="3606"/>
                    <a:pt x="2316" y="1509"/>
                    <a:pt x="2163" y="1"/>
                  </a:cubicBezTo>
                  <a:cubicBezTo>
                    <a:pt x="1464" y="241"/>
                    <a:pt x="743" y="394"/>
                    <a:pt x="0" y="48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20"/>
            <p:cNvSpPr/>
            <p:nvPr/>
          </p:nvSpPr>
          <p:spPr>
            <a:xfrm>
              <a:off x="3757145" y="2967399"/>
              <a:ext cx="996478" cy="771820"/>
            </a:xfrm>
            <a:custGeom>
              <a:avLst/>
              <a:gdLst/>
              <a:ahLst/>
              <a:cxnLst/>
              <a:rect l="l" t="t" r="r" b="b"/>
              <a:pathLst>
                <a:path w="16957" h="13134" extrusionOk="0">
                  <a:moveTo>
                    <a:pt x="12849" y="10140"/>
                  </a:moveTo>
                  <a:cubicBezTo>
                    <a:pt x="11888" y="10489"/>
                    <a:pt x="9899" y="10183"/>
                    <a:pt x="9309" y="8807"/>
                  </a:cubicBezTo>
                  <a:cubicBezTo>
                    <a:pt x="8719" y="7452"/>
                    <a:pt x="9528" y="4065"/>
                    <a:pt x="9528" y="4065"/>
                  </a:cubicBezTo>
                  <a:cubicBezTo>
                    <a:pt x="10074" y="3716"/>
                    <a:pt x="10533" y="3257"/>
                    <a:pt x="10882" y="2710"/>
                  </a:cubicBezTo>
                  <a:cubicBezTo>
                    <a:pt x="11232" y="2252"/>
                    <a:pt x="11538" y="1793"/>
                    <a:pt x="11800" y="1290"/>
                  </a:cubicBezTo>
                  <a:cubicBezTo>
                    <a:pt x="11844" y="1115"/>
                    <a:pt x="11822" y="940"/>
                    <a:pt x="11778" y="788"/>
                  </a:cubicBezTo>
                  <a:cubicBezTo>
                    <a:pt x="10948" y="219"/>
                    <a:pt x="9265" y="241"/>
                    <a:pt x="8195" y="503"/>
                  </a:cubicBezTo>
                  <a:cubicBezTo>
                    <a:pt x="6971" y="831"/>
                    <a:pt x="5922" y="1880"/>
                    <a:pt x="5092" y="2099"/>
                  </a:cubicBezTo>
                  <a:cubicBezTo>
                    <a:pt x="4283" y="2339"/>
                    <a:pt x="3868" y="1334"/>
                    <a:pt x="3562" y="1203"/>
                  </a:cubicBezTo>
                  <a:cubicBezTo>
                    <a:pt x="3235" y="1050"/>
                    <a:pt x="2229" y="198"/>
                    <a:pt x="1312" y="66"/>
                  </a:cubicBezTo>
                  <a:cubicBezTo>
                    <a:pt x="1050" y="1"/>
                    <a:pt x="765" y="1"/>
                    <a:pt x="481" y="1"/>
                  </a:cubicBezTo>
                  <a:cubicBezTo>
                    <a:pt x="197" y="722"/>
                    <a:pt x="1" y="1356"/>
                    <a:pt x="44" y="1552"/>
                  </a:cubicBezTo>
                  <a:cubicBezTo>
                    <a:pt x="175" y="2142"/>
                    <a:pt x="2229" y="4327"/>
                    <a:pt x="2404" y="4437"/>
                  </a:cubicBezTo>
                  <a:cubicBezTo>
                    <a:pt x="2601" y="4524"/>
                    <a:pt x="3562" y="12958"/>
                    <a:pt x="7736" y="13046"/>
                  </a:cubicBezTo>
                  <a:cubicBezTo>
                    <a:pt x="10380" y="13133"/>
                    <a:pt x="13002" y="12412"/>
                    <a:pt x="15209" y="10992"/>
                  </a:cubicBezTo>
                  <a:cubicBezTo>
                    <a:pt x="15755" y="10620"/>
                    <a:pt x="16957" y="10948"/>
                    <a:pt x="16957" y="10948"/>
                  </a:cubicBezTo>
                  <a:cubicBezTo>
                    <a:pt x="15799" y="8851"/>
                    <a:pt x="13810" y="9768"/>
                    <a:pt x="12849" y="1011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20"/>
            <p:cNvSpPr/>
            <p:nvPr/>
          </p:nvSpPr>
          <p:spPr>
            <a:xfrm>
              <a:off x="4006251" y="3059896"/>
              <a:ext cx="95082" cy="51419"/>
            </a:xfrm>
            <a:custGeom>
              <a:avLst/>
              <a:gdLst/>
              <a:ahLst/>
              <a:cxnLst/>
              <a:rect l="l" t="t" r="r" b="b"/>
              <a:pathLst>
                <a:path w="1618" h="875" extrusionOk="0">
                  <a:moveTo>
                    <a:pt x="1" y="306"/>
                  </a:moveTo>
                  <a:cubicBezTo>
                    <a:pt x="1" y="44"/>
                    <a:pt x="1224" y="0"/>
                    <a:pt x="1530" y="241"/>
                  </a:cubicBezTo>
                  <a:cubicBezTo>
                    <a:pt x="1618" y="306"/>
                    <a:pt x="1006" y="874"/>
                    <a:pt x="766" y="831"/>
                  </a:cubicBezTo>
                  <a:cubicBezTo>
                    <a:pt x="525" y="787"/>
                    <a:pt x="23" y="568"/>
                    <a:pt x="1" y="306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20"/>
            <p:cNvSpPr/>
            <p:nvPr/>
          </p:nvSpPr>
          <p:spPr>
            <a:xfrm>
              <a:off x="4043509" y="3120248"/>
              <a:ext cx="127167" cy="43721"/>
            </a:xfrm>
            <a:custGeom>
              <a:avLst/>
              <a:gdLst/>
              <a:ahLst/>
              <a:cxnLst/>
              <a:rect l="l" t="t" r="r" b="b"/>
              <a:pathLst>
                <a:path w="2164" h="744" extrusionOk="0">
                  <a:moveTo>
                    <a:pt x="44" y="197"/>
                  </a:moveTo>
                  <a:cubicBezTo>
                    <a:pt x="263" y="525"/>
                    <a:pt x="656" y="721"/>
                    <a:pt x="1049" y="743"/>
                  </a:cubicBezTo>
                  <a:cubicBezTo>
                    <a:pt x="1443" y="743"/>
                    <a:pt x="1836" y="568"/>
                    <a:pt x="2098" y="262"/>
                  </a:cubicBezTo>
                  <a:cubicBezTo>
                    <a:pt x="2164" y="153"/>
                    <a:pt x="2033" y="0"/>
                    <a:pt x="1923" y="88"/>
                  </a:cubicBezTo>
                  <a:cubicBezTo>
                    <a:pt x="1486" y="634"/>
                    <a:pt x="656" y="634"/>
                    <a:pt x="241" y="66"/>
                  </a:cubicBezTo>
                  <a:cubicBezTo>
                    <a:pt x="219" y="22"/>
                    <a:pt x="132" y="0"/>
                    <a:pt x="88" y="22"/>
                  </a:cubicBezTo>
                  <a:cubicBezTo>
                    <a:pt x="22" y="66"/>
                    <a:pt x="0" y="131"/>
                    <a:pt x="44" y="197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20"/>
            <p:cNvSpPr/>
            <p:nvPr/>
          </p:nvSpPr>
          <p:spPr>
            <a:xfrm>
              <a:off x="3969053" y="3113784"/>
              <a:ext cx="98901" cy="48892"/>
            </a:xfrm>
            <a:custGeom>
              <a:avLst/>
              <a:gdLst/>
              <a:ahLst/>
              <a:cxnLst/>
              <a:rect l="l" t="t" r="r" b="b"/>
              <a:pathLst>
                <a:path w="1683" h="832" extrusionOk="0">
                  <a:moveTo>
                    <a:pt x="1420" y="285"/>
                  </a:moveTo>
                  <a:cubicBezTo>
                    <a:pt x="1311" y="351"/>
                    <a:pt x="1202" y="416"/>
                    <a:pt x="1093" y="482"/>
                  </a:cubicBezTo>
                  <a:cubicBezTo>
                    <a:pt x="1005" y="547"/>
                    <a:pt x="874" y="569"/>
                    <a:pt x="765" y="547"/>
                  </a:cubicBezTo>
                  <a:cubicBezTo>
                    <a:pt x="568" y="482"/>
                    <a:pt x="393" y="329"/>
                    <a:pt x="306" y="132"/>
                  </a:cubicBezTo>
                  <a:cubicBezTo>
                    <a:pt x="219" y="1"/>
                    <a:pt x="0" y="110"/>
                    <a:pt x="87" y="263"/>
                  </a:cubicBezTo>
                  <a:cubicBezTo>
                    <a:pt x="219" y="503"/>
                    <a:pt x="437" y="700"/>
                    <a:pt x="699" y="788"/>
                  </a:cubicBezTo>
                  <a:cubicBezTo>
                    <a:pt x="852" y="831"/>
                    <a:pt x="1005" y="809"/>
                    <a:pt x="1136" y="722"/>
                  </a:cubicBezTo>
                  <a:cubicBezTo>
                    <a:pt x="1289" y="656"/>
                    <a:pt x="1420" y="591"/>
                    <a:pt x="1551" y="503"/>
                  </a:cubicBezTo>
                  <a:cubicBezTo>
                    <a:pt x="1683" y="416"/>
                    <a:pt x="1551" y="198"/>
                    <a:pt x="1420" y="285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20"/>
            <p:cNvSpPr/>
            <p:nvPr/>
          </p:nvSpPr>
          <p:spPr>
            <a:xfrm>
              <a:off x="4020414" y="3194704"/>
              <a:ext cx="101487" cy="30852"/>
            </a:xfrm>
            <a:custGeom>
              <a:avLst/>
              <a:gdLst/>
              <a:ahLst/>
              <a:cxnLst/>
              <a:rect l="l" t="t" r="r" b="b"/>
              <a:pathLst>
                <a:path w="1727" h="525" extrusionOk="0">
                  <a:moveTo>
                    <a:pt x="66" y="328"/>
                  </a:moveTo>
                  <a:cubicBezTo>
                    <a:pt x="568" y="525"/>
                    <a:pt x="1115" y="503"/>
                    <a:pt x="1573" y="263"/>
                  </a:cubicBezTo>
                  <a:cubicBezTo>
                    <a:pt x="1726" y="197"/>
                    <a:pt x="1595" y="1"/>
                    <a:pt x="1464" y="66"/>
                  </a:cubicBezTo>
                  <a:cubicBezTo>
                    <a:pt x="1071" y="263"/>
                    <a:pt x="612" y="285"/>
                    <a:pt x="197" y="110"/>
                  </a:cubicBezTo>
                  <a:cubicBezTo>
                    <a:pt x="131" y="88"/>
                    <a:pt x="66" y="110"/>
                    <a:pt x="22" y="153"/>
                  </a:cubicBezTo>
                  <a:cubicBezTo>
                    <a:pt x="0" y="219"/>
                    <a:pt x="22" y="285"/>
                    <a:pt x="66" y="328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20"/>
            <p:cNvSpPr/>
            <p:nvPr/>
          </p:nvSpPr>
          <p:spPr>
            <a:xfrm>
              <a:off x="4143645" y="2455082"/>
              <a:ext cx="285128" cy="383971"/>
            </a:xfrm>
            <a:custGeom>
              <a:avLst/>
              <a:gdLst/>
              <a:ahLst/>
              <a:cxnLst/>
              <a:rect l="l" t="t" r="r" b="b"/>
              <a:pathLst>
                <a:path w="4852" h="6534" extrusionOk="0">
                  <a:moveTo>
                    <a:pt x="66" y="4611"/>
                  </a:moveTo>
                  <a:cubicBezTo>
                    <a:pt x="1" y="4851"/>
                    <a:pt x="1727" y="5507"/>
                    <a:pt x="1924" y="5288"/>
                  </a:cubicBezTo>
                  <a:cubicBezTo>
                    <a:pt x="2120" y="5092"/>
                    <a:pt x="3519" y="656"/>
                    <a:pt x="3868" y="721"/>
                  </a:cubicBezTo>
                  <a:cubicBezTo>
                    <a:pt x="4218" y="787"/>
                    <a:pt x="3825" y="5638"/>
                    <a:pt x="3606" y="6097"/>
                  </a:cubicBezTo>
                  <a:lnTo>
                    <a:pt x="3890" y="6534"/>
                  </a:lnTo>
                  <a:cubicBezTo>
                    <a:pt x="3890" y="6534"/>
                    <a:pt x="4852" y="437"/>
                    <a:pt x="3999" y="219"/>
                  </a:cubicBezTo>
                  <a:cubicBezTo>
                    <a:pt x="3147" y="0"/>
                    <a:pt x="176" y="4305"/>
                    <a:pt x="66" y="461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20"/>
            <p:cNvSpPr/>
            <p:nvPr/>
          </p:nvSpPr>
          <p:spPr>
            <a:xfrm>
              <a:off x="4264349" y="3038035"/>
              <a:ext cx="227362" cy="65582"/>
            </a:xfrm>
            <a:custGeom>
              <a:avLst/>
              <a:gdLst/>
              <a:ahLst/>
              <a:cxnLst/>
              <a:rect l="l" t="t" r="r" b="b"/>
              <a:pathLst>
                <a:path w="3869" h="1116" extrusionOk="0">
                  <a:moveTo>
                    <a:pt x="219" y="1050"/>
                  </a:moveTo>
                  <a:cubicBezTo>
                    <a:pt x="1334" y="591"/>
                    <a:pt x="2492" y="328"/>
                    <a:pt x="3694" y="263"/>
                  </a:cubicBezTo>
                  <a:cubicBezTo>
                    <a:pt x="3868" y="263"/>
                    <a:pt x="3868" y="1"/>
                    <a:pt x="3694" y="1"/>
                  </a:cubicBezTo>
                  <a:cubicBezTo>
                    <a:pt x="2470" y="66"/>
                    <a:pt x="1290" y="328"/>
                    <a:pt x="154" y="787"/>
                  </a:cubicBezTo>
                  <a:cubicBezTo>
                    <a:pt x="1" y="853"/>
                    <a:pt x="66" y="1115"/>
                    <a:pt x="219" y="105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20"/>
            <p:cNvSpPr/>
            <p:nvPr/>
          </p:nvSpPr>
          <p:spPr>
            <a:xfrm>
              <a:off x="4265642" y="3113784"/>
              <a:ext cx="249164" cy="37316"/>
            </a:xfrm>
            <a:custGeom>
              <a:avLst/>
              <a:gdLst/>
              <a:ahLst/>
              <a:cxnLst/>
              <a:rect l="l" t="t" r="r" b="b"/>
              <a:pathLst>
                <a:path w="4240" h="635" extrusionOk="0">
                  <a:moveTo>
                    <a:pt x="197" y="613"/>
                  </a:moveTo>
                  <a:cubicBezTo>
                    <a:pt x="1486" y="635"/>
                    <a:pt x="2776" y="525"/>
                    <a:pt x="4065" y="285"/>
                  </a:cubicBezTo>
                  <a:cubicBezTo>
                    <a:pt x="4240" y="263"/>
                    <a:pt x="4152" y="1"/>
                    <a:pt x="3977" y="23"/>
                  </a:cubicBezTo>
                  <a:cubicBezTo>
                    <a:pt x="2732" y="241"/>
                    <a:pt x="1465" y="351"/>
                    <a:pt x="197" y="329"/>
                  </a:cubicBezTo>
                  <a:cubicBezTo>
                    <a:pt x="1" y="329"/>
                    <a:pt x="1" y="591"/>
                    <a:pt x="197" y="591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20"/>
            <p:cNvSpPr/>
            <p:nvPr/>
          </p:nvSpPr>
          <p:spPr>
            <a:xfrm>
              <a:off x="3685275" y="3038035"/>
              <a:ext cx="228596" cy="65582"/>
            </a:xfrm>
            <a:custGeom>
              <a:avLst/>
              <a:gdLst/>
              <a:ahLst/>
              <a:cxnLst/>
              <a:rect l="l" t="t" r="r" b="b"/>
              <a:pathLst>
                <a:path w="3890" h="1116" extrusionOk="0">
                  <a:moveTo>
                    <a:pt x="3649" y="1050"/>
                  </a:moveTo>
                  <a:cubicBezTo>
                    <a:pt x="2535" y="591"/>
                    <a:pt x="1377" y="328"/>
                    <a:pt x="175" y="263"/>
                  </a:cubicBezTo>
                  <a:cubicBezTo>
                    <a:pt x="0" y="263"/>
                    <a:pt x="0" y="1"/>
                    <a:pt x="175" y="1"/>
                  </a:cubicBezTo>
                  <a:cubicBezTo>
                    <a:pt x="1398" y="66"/>
                    <a:pt x="2600" y="328"/>
                    <a:pt x="3737" y="787"/>
                  </a:cubicBezTo>
                  <a:cubicBezTo>
                    <a:pt x="3889" y="853"/>
                    <a:pt x="3824" y="1115"/>
                    <a:pt x="3671" y="105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20"/>
            <p:cNvSpPr/>
            <p:nvPr/>
          </p:nvSpPr>
          <p:spPr>
            <a:xfrm>
              <a:off x="3663414" y="3113784"/>
              <a:ext cx="247871" cy="37316"/>
            </a:xfrm>
            <a:custGeom>
              <a:avLst/>
              <a:gdLst/>
              <a:ahLst/>
              <a:cxnLst/>
              <a:rect l="l" t="t" r="r" b="b"/>
              <a:pathLst>
                <a:path w="4218" h="635" extrusionOk="0">
                  <a:moveTo>
                    <a:pt x="4043" y="613"/>
                  </a:moveTo>
                  <a:cubicBezTo>
                    <a:pt x="2732" y="635"/>
                    <a:pt x="1443" y="525"/>
                    <a:pt x="175" y="285"/>
                  </a:cubicBezTo>
                  <a:cubicBezTo>
                    <a:pt x="1" y="263"/>
                    <a:pt x="66" y="1"/>
                    <a:pt x="241" y="23"/>
                  </a:cubicBezTo>
                  <a:cubicBezTo>
                    <a:pt x="1486" y="241"/>
                    <a:pt x="2754" y="351"/>
                    <a:pt x="4021" y="329"/>
                  </a:cubicBezTo>
                  <a:cubicBezTo>
                    <a:pt x="4218" y="329"/>
                    <a:pt x="4218" y="591"/>
                    <a:pt x="4021" y="591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20"/>
            <p:cNvSpPr/>
            <p:nvPr/>
          </p:nvSpPr>
          <p:spPr>
            <a:xfrm>
              <a:off x="4261822" y="3921514"/>
              <a:ext cx="197803" cy="291533"/>
            </a:xfrm>
            <a:custGeom>
              <a:avLst/>
              <a:gdLst/>
              <a:ahLst/>
              <a:cxnLst/>
              <a:rect l="l" t="t" r="r" b="b"/>
              <a:pathLst>
                <a:path w="3366" h="4961" extrusionOk="0">
                  <a:moveTo>
                    <a:pt x="546" y="3518"/>
                  </a:moveTo>
                  <a:cubicBezTo>
                    <a:pt x="546" y="3518"/>
                    <a:pt x="0" y="4327"/>
                    <a:pt x="350" y="4654"/>
                  </a:cubicBezTo>
                  <a:cubicBezTo>
                    <a:pt x="721" y="4960"/>
                    <a:pt x="2076" y="4960"/>
                    <a:pt x="2360" y="4654"/>
                  </a:cubicBezTo>
                  <a:cubicBezTo>
                    <a:pt x="2447" y="4523"/>
                    <a:pt x="2884" y="2644"/>
                    <a:pt x="3365" y="393"/>
                  </a:cubicBezTo>
                  <a:cubicBezTo>
                    <a:pt x="2404" y="350"/>
                    <a:pt x="1464" y="219"/>
                    <a:pt x="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20"/>
            <p:cNvSpPr/>
            <p:nvPr/>
          </p:nvSpPr>
          <p:spPr>
            <a:xfrm>
              <a:off x="4291322" y="3419423"/>
              <a:ext cx="267146" cy="525242"/>
            </a:xfrm>
            <a:custGeom>
              <a:avLst/>
              <a:gdLst/>
              <a:ahLst/>
              <a:cxnLst/>
              <a:rect l="l" t="t" r="r" b="b"/>
              <a:pathLst>
                <a:path w="4546" h="8938" extrusionOk="0">
                  <a:moveTo>
                    <a:pt x="1" y="0"/>
                  </a:moveTo>
                  <a:lnTo>
                    <a:pt x="44" y="8544"/>
                  </a:lnTo>
                  <a:cubicBezTo>
                    <a:pt x="962" y="8763"/>
                    <a:pt x="1902" y="8894"/>
                    <a:pt x="2863" y="8937"/>
                  </a:cubicBezTo>
                  <a:cubicBezTo>
                    <a:pt x="3628" y="5310"/>
                    <a:pt x="4546" y="678"/>
                    <a:pt x="4546" y="6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20"/>
            <p:cNvSpPr/>
            <p:nvPr/>
          </p:nvSpPr>
          <p:spPr>
            <a:xfrm>
              <a:off x="4116672" y="2907047"/>
              <a:ext cx="150321" cy="151614"/>
            </a:xfrm>
            <a:custGeom>
              <a:avLst/>
              <a:gdLst/>
              <a:ahLst/>
              <a:cxnLst/>
              <a:rect l="l" t="t" r="r" b="b"/>
              <a:pathLst>
                <a:path w="2558" h="2580" extrusionOk="0">
                  <a:moveTo>
                    <a:pt x="2557" y="1115"/>
                  </a:moveTo>
                  <a:cubicBezTo>
                    <a:pt x="2557" y="2077"/>
                    <a:pt x="1399" y="2579"/>
                    <a:pt x="700" y="1880"/>
                  </a:cubicBezTo>
                  <a:cubicBezTo>
                    <a:pt x="1" y="1203"/>
                    <a:pt x="482" y="23"/>
                    <a:pt x="1465" y="23"/>
                  </a:cubicBezTo>
                  <a:cubicBezTo>
                    <a:pt x="2055" y="1"/>
                    <a:pt x="2557" y="503"/>
                    <a:pt x="2557" y="1115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20"/>
            <p:cNvSpPr/>
            <p:nvPr/>
          </p:nvSpPr>
          <p:spPr>
            <a:xfrm>
              <a:off x="4119257" y="2912218"/>
              <a:ext cx="145150" cy="143857"/>
            </a:xfrm>
            <a:custGeom>
              <a:avLst/>
              <a:gdLst/>
              <a:ahLst/>
              <a:cxnLst/>
              <a:rect l="l" t="t" r="r" b="b"/>
              <a:pathLst>
                <a:path w="2470" h="2448" extrusionOk="0">
                  <a:moveTo>
                    <a:pt x="2448" y="1049"/>
                  </a:moveTo>
                  <a:cubicBezTo>
                    <a:pt x="2470" y="1989"/>
                    <a:pt x="1334" y="2448"/>
                    <a:pt x="678" y="1792"/>
                  </a:cubicBezTo>
                  <a:cubicBezTo>
                    <a:pt x="1" y="1137"/>
                    <a:pt x="481" y="0"/>
                    <a:pt x="1421" y="0"/>
                  </a:cubicBezTo>
                  <a:cubicBezTo>
                    <a:pt x="1989" y="0"/>
                    <a:pt x="2448" y="481"/>
                    <a:pt x="2448" y="1049"/>
                  </a:cubicBezTo>
                  <a:close/>
                </a:path>
              </a:pathLst>
            </a:custGeom>
            <a:solidFill>
              <a:srgbClr val="91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20"/>
            <p:cNvSpPr/>
            <p:nvPr/>
          </p:nvSpPr>
          <p:spPr>
            <a:xfrm>
              <a:off x="4125663" y="2871141"/>
              <a:ext cx="140037" cy="115591"/>
            </a:xfrm>
            <a:custGeom>
              <a:avLst/>
              <a:gdLst/>
              <a:ahLst/>
              <a:cxnLst/>
              <a:rect l="l" t="t" r="r" b="b"/>
              <a:pathLst>
                <a:path w="2383" h="1967" extrusionOk="0">
                  <a:moveTo>
                    <a:pt x="2383" y="1442"/>
                  </a:moveTo>
                  <a:cubicBezTo>
                    <a:pt x="2186" y="0"/>
                    <a:pt x="1" y="262"/>
                    <a:pt x="198" y="1726"/>
                  </a:cubicBezTo>
                  <a:cubicBezTo>
                    <a:pt x="198" y="1814"/>
                    <a:pt x="198" y="1879"/>
                    <a:pt x="219" y="1967"/>
                  </a:cubicBezTo>
                  <a:cubicBezTo>
                    <a:pt x="853" y="1530"/>
                    <a:pt x="1618" y="1355"/>
                    <a:pt x="2361" y="1464"/>
                  </a:cubicBezTo>
                </a:path>
              </a:pathLst>
            </a:custGeom>
            <a:solidFill>
              <a:srgbClr val="91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20"/>
            <p:cNvSpPr/>
            <p:nvPr/>
          </p:nvSpPr>
          <p:spPr>
            <a:xfrm>
              <a:off x="4174497" y="3000836"/>
              <a:ext cx="19275" cy="23153"/>
            </a:xfrm>
            <a:custGeom>
              <a:avLst/>
              <a:gdLst/>
              <a:ahLst/>
              <a:cxnLst/>
              <a:rect l="l" t="t" r="r" b="b"/>
              <a:pathLst>
                <a:path w="328" h="394" extrusionOk="0">
                  <a:moveTo>
                    <a:pt x="306" y="240"/>
                  </a:moveTo>
                  <a:cubicBezTo>
                    <a:pt x="284" y="328"/>
                    <a:pt x="197" y="393"/>
                    <a:pt x="109" y="371"/>
                  </a:cubicBezTo>
                  <a:cubicBezTo>
                    <a:pt x="44" y="328"/>
                    <a:pt x="0" y="240"/>
                    <a:pt x="44" y="175"/>
                  </a:cubicBezTo>
                  <a:cubicBezTo>
                    <a:pt x="66" y="66"/>
                    <a:pt x="153" y="0"/>
                    <a:pt x="219" y="22"/>
                  </a:cubicBezTo>
                  <a:cubicBezTo>
                    <a:pt x="306" y="44"/>
                    <a:pt x="328" y="131"/>
                    <a:pt x="306" y="2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20"/>
            <p:cNvSpPr/>
            <p:nvPr/>
          </p:nvSpPr>
          <p:spPr>
            <a:xfrm>
              <a:off x="4097455" y="2908340"/>
              <a:ext cx="215785" cy="97667"/>
            </a:xfrm>
            <a:custGeom>
              <a:avLst/>
              <a:gdLst/>
              <a:ahLst/>
              <a:cxnLst/>
              <a:rect l="l" t="t" r="r" b="b"/>
              <a:pathLst>
                <a:path w="3672" h="1662" extrusionOk="0">
                  <a:moveTo>
                    <a:pt x="0" y="1661"/>
                  </a:moveTo>
                  <a:cubicBezTo>
                    <a:pt x="590" y="809"/>
                    <a:pt x="1202" y="372"/>
                    <a:pt x="1923" y="372"/>
                  </a:cubicBezTo>
                  <a:cubicBezTo>
                    <a:pt x="2426" y="394"/>
                    <a:pt x="2884" y="613"/>
                    <a:pt x="3212" y="984"/>
                  </a:cubicBezTo>
                  <a:lnTo>
                    <a:pt x="3125" y="1334"/>
                  </a:lnTo>
                  <a:cubicBezTo>
                    <a:pt x="3125" y="1334"/>
                    <a:pt x="3496" y="1006"/>
                    <a:pt x="3627" y="853"/>
                  </a:cubicBezTo>
                  <a:cubicBezTo>
                    <a:pt x="3562" y="875"/>
                    <a:pt x="3496" y="875"/>
                    <a:pt x="3453" y="853"/>
                  </a:cubicBezTo>
                  <a:lnTo>
                    <a:pt x="3671" y="634"/>
                  </a:lnTo>
                  <a:lnTo>
                    <a:pt x="3343" y="591"/>
                  </a:lnTo>
                  <a:cubicBezTo>
                    <a:pt x="3409" y="547"/>
                    <a:pt x="3453" y="481"/>
                    <a:pt x="3496" y="416"/>
                  </a:cubicBezTo>
                  <a:cubicBezTo>
                    <a:pt x="3300" y="416"/>
                    <a:pt x="3103" y="372"/>
                    <a:pt x="2928" y="307"/>
                  </a:cubicBezTo>
                  <a:cubicBezTo>
                    <a:pt x="2469" y="66"/>
                    <a:pt x="1967" y="1"/>
                    <a:pt x="1464" y="110"/>
                  </a:cubicBezTo>
                  <a:cubicBezTo>
                    <a:pt x="765" y="241"/>
                    <a:pt x="306" y="809"/>
                    <a:pt x="22" y="1661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20"/>
            <p:cNvSpPr/>
            <p:nvPr/>
          </p:nvSpPr>
          <p:spPr>
            <a:xfrm>
              <a:off x="4220686" y="2996958"/>
              <a:ext cx="55298" cy="39843"/>
            </a:xfrm>
            <a:custGeom>
              <a:avLst/>
              <a:gdLst/>
              <a:ahLst/>
              <a:cxnLst/>
              <a:rect l="l" t="t" r="r" b="b"/>
              <a:pathLst>
                <a:path w="941" h="678" extrusionOk="0">
                  <a:moveTo>
                    <a:pt x="1" y="678"/>
                  </a:moveTo>
                  <a:cubicBezTo>
                    <a:pt x="372" y="547"/>
                    <a:pt x="700" y="306"/>
                    <a:pt x="940" y="0"/>
                  </a:cubicBezTo>
                  <a:cubicBezTo>
                    <a:pt x="853" y="197"/>
                    <a:pt x="722" y="394"/>
                    <a:pt x="547" y="547"/>
                  </a:cubicBezTo>
                  <a:cubicBezTo>
                    <a:pt x="372" y="612"/>
                    <a:pt x="197" y="656"/>
                    <a:pt x="1" y="678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20"/>
            <p:cNvSpPr/>
            <p:nvPr/>
          </p:nvSpPr>
          <p:spPr>
            <a:xfrm>
              <a:off x="4251538" y="3020053"/>
              <a:ext cx="24446" cy="9050"/>
            </a:xfrm>
            <a:custGeom>
              <a:avLst/>
              <a:gdLst/>
              <a:ahLst/>
              <a:cxnLst/>
              <a:rect l="l" t="t" r="r" b="b"/>
              <a:pathLst>
                <a:path w="416" h="154" extrusionOk="0">
                  <a:moveTo>
                    <a:pt x="0" y="154"/>
                  </a:moveTo>
                  <a:lnTo>
                    <a:pt x="415" y="44"/>
                  </a:lnTo>
                  <a:lnTo>
                    <a:pt x="110" y="1"/>
                  </a:ln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20"/>
            <p:cNvSpPr/>
            <p:nvPr/>
          </p:nvSpPr>
          <p:spPr>
            <a:xfrm>
              <a:off x="4256651" y="3012354"/>
              <a:ext cx="23153" cy="9050"/>
            </a:xfrm>
            <a:custGeom>
              <a:avLst/>
              <a:gdLst/>
              <a:ahLst/>
              <a:cxnLst/>
              <a:rect l="l" t="t" r="r" b="b"/>
              <a:pathLst>
                <a:path w="394" h="154" extrusionOk="0">
                  <a:moveTo>
                    <a:pt x="1" y="154"/>
                  </a:moveTo>
                  <a:lnTo>
                    <a:pt x="394" y="23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20"/>
            <p:cNvSpPr/>
            <p:nvPr/>
          </p:nvSpPr>
          <p:spPr>
            <a:xfrm>
              <a:off x="4146231" y="2892943"/>
              <a:ext cx="79685" cy="21919"/>
            </a:xfrm>
            <a:custGeom>
              <a:avLst/>
              <a:gdLst/>
              <a:ahLst/>
              <a:cxnLst/>
              <a:rect l="l" t="t" r="r" b="b"/>
              <a:pathLst>
                <a:path w="1356" h="373" extrusionOk="0">
                  <a:moveTo>
                    <a:pt x="0" y="372"/>
                  </a:moveTo>
                  <a:cubicBezTo>
                    <a:pt x="416" y="175"/>
                    <a:pt x="896" y="66"/>
                    <a:pt x="1355" y="88"/>
                  </a:cubicBezTo>
                  <a:cubicBezTo>
                    <a:pt x="875" y="1"/>
                    <a:pt x="394" y="110"/>
                    <a:pt x="0" y="372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20"/>
            <p:cNvSpPr/>
            <p:nvPr/>
          </p:nvSpPr>
          <p:spPr>
            <a:xfrm>
              <a:off x="3852168" y="2914804"/>
              <a:ext cx="152848" cy="151555"/>
            </a:xfrm>
            <a:custGeom>
              <a:avLst/>
              <a:gdLst/>
              <a:ahLst/>
              <a:cxnLst/>
              <a:rect l="l" t="t" r="r" b="b"/>
              <a:pathLst>
                <a:path w="2601" h="2579" extrusionOk="0">
                  <a:moveTo>
                    <a:pt x="1" y="1093"/>
                  </a:moveTo>
                  <a:cubicBezTo>
                    <a:pt x="1" y="2076"/>
                    <a:pt x="1181" y="2578"/>
                    <a:pt x="1880" y="1901"/>
                  </a:cubicBezTo>
                  <a:cubicBezTo>
                    <a:pt x="2601" y="1202"/>
                    <a:pt x="2098" y="0"/>
                    <a:pt x="1115" y="0"/>
                  </a:cubicBezTo>
                  <a:cubicBezTo>
                    <a:pt x="503" y="0"/>
                    <a:pt x="1" y="481"/>
                    <a:pt x="1" y="1093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20"/>
            <p:cNvSpPr/>
            <p:nvPr/>
          </p:nvSpPr>
          <p:spPr>
            <a:xfrm>
              <a:off x="3856047" y="2918624"/>
              <a:ext cx="143857" cy="143857"/>
            </a:xfrm>
            <a:custGeom>
              <a:avLst/>
              <a:gdLst/>
              <a:ahLst/>
              <a:cxnLst/>
              <a:rect l="l" t="t" r="r" b="b"/>
              <a:pathLst>
                <a:path w="2448" h="2448" extrusionOk="0">
                  <a:moveTo>
                    <a:pt x="0" y="1049"/>
                  </a:moveTo>
                  <a:cubicBezTo>
                    <a:pt x="0" y="1989"/>
                    <a:pt x="1115" y="2448"/>
                    <a:pt x="1792" y="1792"/>
                  </a:cubicBezTo>
                  <a:cubicBezTo>
                    <a:pt x="2447" y="1137"/>
                    <a:pt x="1989" y="22"/>
                    <a:pt x="1049" y="22"/>
                  </a:cubicBezTo>
                  <a:cubicBezTo>
                    <a:pt x="481" y="1"/>
                    <a:pt x="0" y="481"/>
                    <a:pt x="0" y="1049"/>
                  </a:cubicBezTo>
                  <a:close/>
                </a:path>
              </a:pathLst>
            </a:custGeom>
            <a:solidFill>
              <a:srgbClr val="91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20"/>
            <p:cNvSpPr/>
            <p:nvPr/>
          </p:nvSpPr>
          <p:spPr>
            <a:xfrm>
              <a:off x="3854754" y="2886538"/>
              <a:ext cx="129753" cy="106600"/>
            </a:xfrm>
            <a:custGeom>
              <a:avLst/>
              <a:gdLst/>
              <a:ahLst/>
              <a:cxnLst/>
              <a:rect l="l" t="t" r="r" b="b"/>
              <a:pathLst>
                <a:path w="2208" h="1814" extrusionOk="0">
                  <a:moveTo>
                    <a:pt x="0" y="1311"/>
                  </a:moveTo>
                  <a:cubicBezTo>
                    <a:pt x="284" y="0"/>
                    <a:pt x="2207" y="241"/>
                    <a:pt x="2185" y="1574"/>
                  </a:cubicBezTo>
                  <a:cubicBezTo>
                    <a:pt x="2164" y="1661"/>
                    <a:pt x="2164" y="1727"/>
                    <a:pt x="2142" y="1814"/>
                  </a:cubicBezTo>
                  <a:cubicBezTo>
                    <a:pt x="1530" y="1377"/>
                    <a:pt x="743" y="1202"/>
                    <a:pt x="0" y="1311"/>
                  </a:cubicBezTo>
                </a:path>
              </a:pathLst>
            </a:custGeom>
            <a:solidFill>
              <a:srgbClr val="91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20"/>
            <p:cNvSpPr/>
            <p:nvPr/>
          </p:nvSpPr>
          <p:spPr>
            <a:xfrm>
              <a:off x="3861159" y="2984088"/>
              <a:ext cx="20627" cy="20627"/>
            </a:xfrm>
            <a:custGeom>
              <a:avLst/>
              <a:gdLst/>
              <a:ahLst/>
              <a:cxnLst/>
              <a:rect l="l" t="t" r="r" b="b"/>
              <a:pathLst>
                <a:path w="351" h="351" extrusionOk="0">
                  <a:moveTo>
                    <a:pt x="110" y="67"/>
                  </a:moveTo>
                  <a:cubicBezTo>
                    <a:pt x="22" y="110"/>
                    <a:pt x="1" y="198"/>
                    <a:pt x="44" y="285"/>
                  </a:cubicBezTo>
                  <a:cubicBezTo>
                    <a:pt x="88" y="351"/>
                    <a:pt x="197" y="351"/>
                    <a:pt x="263" y="285"/>
                  </a:cubicBezTo>
                  <a:cubicBezTo>
                    <a:pt x="328" y="241"/>
                    <a:pt x="350" y="154"/>
                    <a:pt x="328" y="67"/>
                  </a:cubicBezTo>
                  <a:cubicBezTo>
                    <a:pt x="263" y="1"/>
                    <a:pt x="154" y="1"/>
                    <a:pt x="110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20"/>
            <p:cNvSpPr/>
            <p:nvPr/>
          </p:nvSpPr>
          <p:spPr>
            <a:xfrm>
              <a:off x="3892011" y="2953295"/>
              <a:ext cx="60410" cy="60410"/>
            </a:xfrm>
            <a:custGeom>
              <a:avLst/>
              <a:gdLst/>
              <a:ahLst/>
              <a:cxnLst/>
              <a:rect l="l" t="t" r="r" b="b"/>
              <a:pathLst>
                <a:path w="1028" h="1028" extrusionOk="0">
                  <a:moveTo>
                    <a:pt x="0" y="438"/>
                  </a:moveTo>
                  <a:cubicBezTo>
                    <a:pt x="0" y="831"/>
                    <a:pt x="459" y="1028"/>
                    <a:pt x="743" y="765"/>
                  </a:cubicBezTo>
                  <a:cubicBezTo>
                    <a:pt x="1027" y="481"/>
                    <a:pt x="830" y="1"/>
                    <a:pt x="459" y="1"/>
                  </a:cubicBezTo>
                  <a:cubicBezTo>
                    <a:pt x="197" y="1"/>
                    <a:pt x="0" y="197"/>
                    <a:pt x="0" y="438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20"/>
            <p:cNvSpPr/>
            <p:nvPr/>
          </p:nvSpPr>
          <p:spPr>
            <a:xfrm>
              <a:off x="3929210" y="2957174"/>
              <a:ext cx="42428" cy="30852"/>
            </a:xfrm>
            <a:custGeom>
              <a:avLst/>
              <a:gdLst/>
              <a:ahLst/>
              <a:cxnLst/>
              <a:rect l="l" t="t" r="r" b="b"/>
              <a:pathLst>
                <a:path w="722" h="525" extrusionOk="0">
                  <a:moveTo>
                    <a:pt x="263" y="459"/>
                  </a:moveTo>
                  <a:cubicBezTo>
                    <a:pt x="438" y="525"/>
                    <a:pt x="613" y="503"/>
                    <a:pt x="656" y="393"/>
                  </a:cubicBezTo>
                  <a:cubicBezTo>
                    <a:pt x="722" y="284"/>
                    <a:pt x="634" y="131"/>
                    <a:pt x="460" y="66"/>
                  </a:cubicBezTo>
                  <a:cubicBezTo>
                    <a:pt x="285" y="0"/>
                    <a:pt x="110" y="22"/>
                    <a:pt x="66" y="131"/>
                  </a:cubicBezTo>
                  <a:cubicBezTo>
                    <a:pt x="1" y="240"/>
                    <a:pt x="88" y="372"/>
                    <a:pt x="263" y="4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20"/>
            <p:cNvSpPr/>
            <p:nvPr/>
          </p:nvSpPr>
          <p:spPr>
            <a:xfrm>
              <a:off x="3807213" y="2914804"/>
              <a:ext cx="214492" cy="97609"/>
            </a:xfrm>
            <a:custGeom>
              <a:avLst/>
              <a:gdLst/>
              <a:ahLst/>
              <a:cxnLst/>
              <a:rect l="l" t="t" r="r" b="b"/>
              <a:pathLst>
                <a:path w="3650" h="1661" extrusionOk="0">
                  <a:moveTo>
                    <a:pt x="3650" y="1661"/>
                  </a:moveTo>
                  <a:cubicBezTo>
                    <a:pt x="3082" y="830"/>
                    <a:pt x="2470" y="393"/>
                    <a:pt x="1749" y="393"/>
                  </a:cubicBezTo>
                  <a:cubicBezTo>
                    <a:pt x="1246" y="393"/>
                    <a:pt x="766" y="612"/>
                    <a:pt x="438" y="983"/>
                  </a:cubicBezTo>
                  <a:lnTo>
                    <a:pt x="525" y="1333"/>
                  </a:lnTo>
                  <a:cubicBezTo>
                    <a:pt x="525" y="1333"/>
                    <a:pt x="176" y="1005"/>
                    <a:pt x="45" y="852"/>
                  </a:cubicBezTo>
                  <a:cubicBezTo>
                    <a:pt x="88" y="874"/>
                    <a:pt x="154" y="874"/>
                    <a:pt x="219" y="852"/>
                  </a:cubicBezTo>
                  <a:lnTo>
                    <a:pt x="1" y="634"/>
                  </a:lnTo>
                  <a:lnTo>
                    <a:pt x="329" y="590"/>
                  </a:lnTo>
                  <a:cubicBezTo>
                    <a:pt x="263" y="546"/>
                    <a:pt x="198" y="481"/>
                    <a:pt x="154" y="415"/>
                  </a:cubicBezTo>
                  <a:cubicBezTo>
                    <a:pt x="350" y="415"/>
                    <a:pt x="547" y="371"/>
                    <a:pt x="744" y="306"/>
                  </a:cubicBezTo>
                  <a:cubicBezTo>
                    <a:pt x="1181" y="66"/>
                    <a:pt x="1705" y="0"/>
                    <a:pt x="2186" y="109"/>
                  </a:cubicBezTo>
                  <a:cubicBezTo>
                    <a:pt x="2885" y="240"/>
                    <a:pt x="3366" y="809"/>
                    <a:pt x="3650" y="1661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20"/>
            <p:cNvSpPr/>
            <p:nvPr/>
          </p:nvSpPr>
          <p:spPr>
            <a:xfrm>
              <a:off x="3844470" y="3003363"/>
              <a:ext cx="55298" cy="39901"/>
            </a:xfrm>
            <a:custGeom>
              <a:avLst/>
              <a:gdLst/>
              <a:ahLst/>
              <a:cxnLst/>
              <a:rect l="l" t="t" r="r" b="b"/>
              <a:pathLst>
                <a:path w="941" h="679" extrusionOk="0">
                  <a:moveTo>
                    <a:pt x="940" y="678"/>
                  </a:moveTo>
                  <a:cubicBezTo>
                    <a:pt x="569" y="547"/>
                    <a:pt x="241" y="307"/>
                    <a:pt x="1" y="1"/>
                  </a:cubicBezTo>
                  <a:cubicBezTo>
                    <a:pt x="66" y="219"/>
                    <a:pt x="197" y="394"/>
                    <a:pt x="394" y="547"/>
                  </a:cubicBezTo>
                  <a:cubicBezTo>
                    <a:pt x="547" y="613"/>
                    <a:pt x="743" y="678"/>
                    <a:pt x="940" y="678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20"/>
            <p:cNvSpPr/>
            <p:nvPr/>
          </p:nvSpPr>
          <p:spPr>
            <a:xfrm>
              <a:off x="3843177" y="3026517"/>
              <a:ext cx="25739" cy="8991"/>
            </a:xfrm>
            <a:custGeom>
              <a:avLst/>
              <a:gdLst/>
              <a:ahLst/>
              <a:cxnLst/>
              <a:rect l="l" t="t" r="r" b="b"/>
              <a:pathLst>
                <a:path w="438" h="153" extrusionOk="0">
                  <a:moveTo>
                    <a:pt x="438" y="153"/>
                  </a:moveTo>
                  <a:lnTo>
                    <a:pt x="1" y="66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20"/>
            <p:cNvSpPr/>
            <p:nvPr/>
          </p:nvSpPr>
          <p:spPr>
            <a:xfrm>
              <a:off x="3840592" y="3020053"/>
              <a:ext cx="21919" cy="7757"/>
            </a:xfrm>
            <a:custGeom>
              <a:avLst/>
              <a:gdLst/>
              <a:ahLst/>
              <a:cxnLst/>
              <a:rect l="l" t="t" r="r" b="b"/>
              <a:pathLst>
                <a:path w="373" h="132" extrusionOk="0">
                  <a:moveTo>
                    <a:pt x="372" y="132"/>
                  </a:moveTo>
                  <a:lnTo>
                    <a:pt x="1" y="23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20"/>
            <p:cNvSpPr/>
            <p:nvPr/>
          </p:nvSpPr>
          <p:spPr>
            <a:xfrm>
              <a:off x="3893245" y="2899348"/>
              <a:ext cx="80978" cy="21919"/>
            </a:xfrm>
            <a:custGeom>
              <a:avLst/>
              <a:gdLst/>
              <a:ahLst/>
              <a:cxnLst/>
              <a:rect l="l" t="t" r="r" b="b"/>
              <a:pathLst>
                <a:path w="1378" h="373" extrusionOk="0">
                  <a:moveTo>
                    <a:pt x="1377" y="372"/>
                  </a:moveTo>
                  <a:cubicBezTo>
                    <a:pt x="940" y="176"/>
                    <a:pt x="482" y="88"/>
                    <a:pt x="1" y="88"/>
                  </a:cubicBezTo>
                  <a:cubicBezTo>
                    <a:pt x="482" y="1"/>
                    <a:pt x="962" y="110"/>
                    <a:pt x="1377" y="372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20"/>
            <p:cNvSpPr/>
            <p:nvPr/>
          </p:nvSpPr>
          <p:spPr>
            <a:xfrm>
              <a:off x="4166799" y="2945597"/>
              <a:ext cx="61644" cy="61703"/>
            </a:xfrm>
            <a:custGeom>
              <a:avLst/>
              <a:gdLst/>
              <a:ahLst/>
              <a:cxnLst/>
              <a:rect l="l" t="t" r="r" b="b"/>
              <a:pathLst>
                <a:path w="1049" h="1050" extrusionOk="0">
                  <a:moveTo>
                    <a:pt x="1049" y="459"/>
                  </a:moveTo>
                  <a:cubicBezTo>
                    <a:pt x="1049" y="853"/>
                    <a:pt x="568" y="1049"/>
                    <a:pt x="284" y="787"/>
                  </a:cubicBezTo>
                  <a:cubicBezTo>
                    <a:pt x="0" y="503"/>
                    <a:pt x="197" y="22"/>
                    <a:pt x="612" y="22"/>
                  </a:cubicBezTo>
                  <a:cubicBezTo>
                    <a:pt x="852" y="0"/>
                    <a:pt x="1049" y="219"/>
                    <a:pt x="1049" y="459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20"/>
            <p:cNvSpPr/>
            <p:nvPr/>
          </p:nvSpPr>
          <p:spPr>
            <a:xfrm>
              <a:off x="4209168" y="2936606"/>
              <a:ext cx="42428" cy="30852"/>
            </a:xfrm>
            <a:custGeom>
              <a:avLst/>
              <a:gdLst/>
              <a:ahLst/>
              <a:cxnLst/>
              <a:rect l="l" t="t" r="r" b="b"/>
              <a:pathLst>
                <a:path w="722" h="525" extrusionOk="0">
                  <a:moveTo>
                    <a:pt x="459" y="459"/>
                  </a:moveTo>
                  <a:cubicBezTo>
                    <a:pt x="284" y="525"/>
                    <a:pt x="109" y="503"/>
                    <a:pt x="66" y="394"/>
                  </a:cubicBezTo>
                  <a:cubicBezTo>
                    <a:pt x="0" y="285"/>
                    <a:pt x="88" y="153"/>
                    <a:pt x="262" y="66"/>
                  </a:cubicBezTo>
                  <a:cubicBezTo>
                    <a:pt x="437" y="0"/>
                    <a:pt x="612" y="22"/>
                    <a:pt x="656" y="132"/>
                  </a:cubicBezTo>
                  <a:cubicBezTo>
                    <a:pt x="721" y="241"/>
                    <a:pt x="634" y="372"/>
                    <a:pt x="459" y="4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20"/>
            <p:cNvSpPr/>
            <p:nvPr/>
          </p:nvSpPr>
          <p:spPr>
            <a:xfrm>
              <a:off x="3743041" y="2469186"/>
              <a:ext cx="303110" cy="402011"/>
            </a:xfrm>
            <a:custGeom>
              <a:avLst/>
              <a:gdLst/>
              <a:ahLst/>
              <a:cxnLst/>
              <a:rect l="l" t="t" r="r" b="b"/>
              <a:pathLst>
                <a:path w="5158" h="6841" extrusionOk="0">
                  <a:moveTo>
                    <a:pt x="5070" y="4458"/>
                  </a:moveTo>
                  <a:cubicBezTo>
                    <a:pt x="5157" y="4699"/>
                    <a:pt x="3453" y="5398"/>
                    <a:pt x="3256" y="5201"/>
                  </a:cubicBezTo>
                  <a:cubicBezTo>
                    <a:pt x="3038" y="5026"/>
                    <a:pt x="1333" y="678"/>
                    <a:pt x="1005" y="766"/>
                  </a:cubicBezTo>
                  <a:cubicBezTo>
                    <a:pt x="678" y="853"/>
                    <a:pt x="1486" y="5813"/>
                    <a:pt x="1748" y="6294"/>
                  </a:cubicBezTo>
                  <a:lnTo>
                    <a:pt x="1464" y="6840"/>
                  </a:lnTo>
                  <a:cubicBezTo>
                    <a:pt x="1464" y="6840"/>
                    <a:pt x="0" y="547"/>
                    <a:pt x="831" y="285"/>
                  </a:cubicBezTo>
                  <a:cubicBezTo>
                    <a:pt x="1683" y="1"/>
                    <a:pt x="4939" y="4174"/>
                    <a:pt x="5070" y="445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52" name="Google Shape;13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975" y="3689500"/>
            <a:ext cx="5059775" cy="563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5429786"/>
      </p:ext>
    </p:extLst>
  </p:cSld>
  <p:clrMapOvr>
    <a:masterClrMapping/>
  </p:clrMapOvr>
  <p:transition spd="slow">
    <p:wheel spokes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2402109ec92_3_520"/>
          <p:cNvSpPr txBox="1">
            <a:spLocks noGrp="1"/>
          </p:cNvSpPr>
          <p:nvPr>
            <p:ph type="ctrTitle"/>
          </p:nvPr>
        </p:nvSpPr>
        <p:spPr>
          <a:xfrm>
            <a:off x="1657975" y="2284975"/>
            <a:ext cx="60750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5200">
                <a:latin typeface="Lobster"/>
                <a:ea typeface="Lobster"/>
                <a:cs typeface="Lobster"/>
                <a:sym typeface="Lobster"/>
              </a:rPr>
              <a:t>Hướng phát triển</a:t>
            </a:r>
            <a:endParaRPr sz="5200">
              <a:latin typeface="Lobster"/>
              <a:ea typeface="Lobster"/>
              <a:cs typeface="Lobster"/>
              <a:sym typeface="Lobster"/>
            </a:endParaRPr>
          </a:p>
        </p:txBody>
      </p:sp>
      <p:grpSp>
        <p:nvGrpSpPr>
          <p:cNvPr id="871" name="Google Shape;871;g2402109ec92_3_520"/>
          <p:cNvGrpSpPr/>
          <p:nvPr/>
        </p:nvGrpSpPr>
        <p:grpSpPr>
          <a:xfrm>
            <a:off x="6914858" y="2424342"/>
            <a:ext cx="2048137" cy="2355019"/>
            <a:chOff x="3618458" y="603442"/>
            <a:chExt cx="2048137" cy="2355019"/>
          </a:xfrm>
        </p:grpSpPr>
        <p:sp>
          <p:nvSpPr>
            <p:cNvPr id="872" name="Google Shape;872;g2402109ec92_3_520"/>
            <p:cNvSpPr/>
            <p:nvPr/>
          </p:nvSpPr>
          <p:spPr>
            <a:xfrm>
              <a:off x="4627755" y="1845155"/>
              <a:ext cx="495683" cy="457309"/>
            </a:xfrm>
            <a:custGeom>
              <a:avLst/>
              <a:gdLst/>
              <a:ahLst/>
              <a:cxnLst/>
              <a:rect l="l" t="t" r="r" b="b"/>
              <a:pathLst>
                <a:path w="8435" h="7782" extrusionOk="0">
                  <a:moveTo>
                    <a:pt x="875" y="0"/>
                  </a:moveTo>
                  <a:lnTo>
                    <a:pt x="1" y="4654"/>
                  </a:lnTo>
                  <a:cubicBezTo>
                    <a:pt x="1" y="4786"/>
                    <a:pt x="2513" y="6861"/>
                    <a:pt x="4174" y="7473"/>
                  </a:cubicBezTo>
                  <a:cubicBezTo>
                    <a:pt x="4584" y="7626"/>
                    <a:pt x="4910" y="7684"/>
                    <a:pt x="5169" y="7684"/>
                  </a:cubicBezTo>
                  <a:cubicBezTo>
                    <a:pt x="5947" y="7684"/>
                    <a:pt x="6119" y="7167"/>
                    <a:pt x="6119" y="7167"/>
                  </a:cubicBezTo>
                  <a:cubicBezTo>
                    <a:pt x="6119" y="7167"/>
                    <a:pt x="7048" y="7782"/>
                    <a:pt x="7641" y="7782"/>
                  </a:cubicBezTo>
                  <a:cubicBezTo>
                    <a:pt x="7763" y="7782"/>
                    <a:pt x="7872" y="7756"/>
                    <a:pt x="7954" y="7692"/>
                  </a:cubicBezTo>
                  <a:cubicBezTo>
                    <a:pt x="8435" y="7298"/>
                    <a:pt x="1705" y="1399"/>
                    <a:pt x="875" y="0"/>
                  </a:cubicBezTo>
                  <a:close/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g2402109ec92_3_520"/>
            <p:cNvSpPr/>
            <p:nvPr/>
          </p:nvSpPr>
          <p:spPr>
            <a:xfrm>
              <a:off x="4631633" y="2004351"/>
              <a:ext cx="419935" cy="333903"/>
            </a:xfrm>
            <a:custGeom>
              <a:avLst/>
              <a:gdLst/>
              <a:ahLst/>
              <a:cxnLst/>
              <a:rect l="l" t="t" r="r" b="b"/>
              <a:pathLst>
                <a:path w="7146" h="5682" extrusionOk="0">
                  <a:moveTo>
                    <a:pt x="0" y="1"/>
                  </a:moveTo>
                  <a:lnTo>
                    <a:pt x="0" y="23"/>
                  </a:lnTo>
                  <a:cubicBezTo>
                    <a:pt x="22" y="66"/>
                    <a:pt x="44" y="110"/>
                    <a:pt x="66" y="154"/>
                  </a:cubicBezTo>
                  <a:cubicBezTo>
                    <a:pt x="109" y="219"/>
                    <a:pt x="153" y="307"/>
                    <a:pt x="197" y="372"/>
                  </a:cubicBezTo>
                  <a:cubicBezTo>
                    <a:pt x="328" y="569"/>
                    <a:pt x="481" y="744"/>
                    <a:pt x="634" y="897"/>
                  </a:cubicBezTo>
                  <a:cubicBezTo>
                    <a:pt x="743" y="1006"/>
                    <a:pt x="874" y="1093"/>
                    <a:pt x="983" y="1203"/>
                  </a:cubicBezTo>
                  <a:cubicBezTo>
                    <a:pt x="1202" y="1421"/>
                    <a:pt x="1399" y="1640"/>
                    <a:pt x="1639" y="1858"/>
                  </a:cubicBezTo>
                  <a:cubicBezTo>
                    <a:pt x="1879" y="2077"/>
                    <a:pt x="2185" y="2295"/>
                    <a:pt x="2426" y="2492"/>
                  </a:cubicBezTo>
                  <a:cubicBezTo>
                    <a:pt x="2688" y="2710"/>
                    <a:pt x="2906" y="2951"/>
                    <a:pt x="3147" y="3169"/>
                  </a:cubicBezTo>
                  <a:cubicBezTo>
                    <a:pt x="3300" y="3300"/>
                    <a:pt x="3453" y="3431"/>
                    <a:pt x="3605" y="3541"/>
                  </a:cubicBezTo>
                  <a:cubicBezTo>
                    <a:pt x="3780" y="3672"/>
                    <a:pt x="3933" y="3781"/>
                    <a:pt x="4108" y="3890"/>
                  </a:cubicBezTo>
                  <a:cubicBezTo>
                    <a:pt x="4152" y="3912"/>
                    <a:pt x="4174" y="3978"/>
                    <a:pt x="4239" y="4021"/>
                  </a:cubicBezTo>
                  <a:cubicBezTo>
                    <a:pt x="4480" y="4196"/>
                    <a:pt x="4764" y="4327"/>
                    <a:pt x="5026" y="4480"/>
                  </a:cubicBezTo>
                  <a:cubicBezTo>
                    <a:pt x="5135" y="4546"/>
                    <a:pt x="5222" y="4655"/>
                    <a:pt x="5332" y="4721"/>
                  </a:cubicBezTo>
                  <a:cubicBezTo>
                    <a:pt x="5550" y="4852"/>
                    <a:pt x="5791" y="4939"/>
                    <a:pt x="6009" y="5092"/>
                  </a:cubicBezTo>
                  <a:cubicBezTo>
                    <a:pt x="6315" y="5311"/>
                    <a:pt x="6665" y="5485"/>
                    <a:pt x="7014" y="5660"/>
                  </a:cubicBezTo>
                  <a:cubicBezTo>
                    <a:pt x="7036" y="5660"/>
                    <a:pt x="7058" y="5660"/>
                    <a:pt x="7080" y="5682"/>
                  </a:cubicBezTo>
                  <a:lnTo>
                    <a:pt x="7145" y="5682"/>
                  </a:lnTo>
                  <a:cubicBezTo>
                    <a:pt x="7145" y="5682"/>
                    <a:pt x="7123" y="5638"/>
                    <a:pt x="7123" y="5638"/>
                  </a:cubicBezTo>
                  <a:cubicBezTo>
                    <a:pt x="7102" y="5595"/>
                    <a:pt x="7058" y="5573"/>
                    <a:pt x="7036" y="5573"/>
                  </a:cubicBezTo>
                  <a:cubicBezTo>
                    <a:pt x="6992" y="5529"/>
                    <a:pt x="6927" y="5507"/>
                    <a:pt x="6883" y="5463"/>
                  </a:cubicBezTo>
                  <a:cubicBezTo>
                    <a:pt x="6534" y="5223"/>
                    <a:pt x="6228" y="4939"/>
                    <a:pt x="5900" y="4699"/>
                  </a:cubicBezTo>
                  <a:cubicBezTo>
                    <a:pt x="5441" y="4393"/>
                    <a:pt x="5004" y="4109"/>
                    <a:pt x="4523" y="3868"/>
                  </a:cubicBezTo>
                  <a:cubicBezTo>
                    <a:pt x="4239" y="3694"/>
                    <a:pt x="3933" y="3541"/>
                    <a:pt x="3671" y="3344"/>
                  </a:cubicBezTo>
                  <a:cubicBezTo>
                    <a:pt x="3234" y="3082"/>
                    <a:pt x="2841" y="2776"/>
                    <a:pt x="2469" y="2426"/>
                  </a:cubicBezTo>
                  <a:cubicBezTo>
                    <a:pt x="2251" y="2230"/>
                    <a:pt x="2054" y="2011"/>
                    <a:pt x="1857" y="1771"/>
                  </a:cubicBezTo>
                  <a:cubicBezTo>
                    <a:pt x="1464" y="1312"/>
                    <a:pt x="1027" y="897"/>
                    <a:pt x="546" y="525"/>
                  </a:cubicBezTo>
                  <a:cubicBezTo>
                    <a:pt x="437" y="416"/>
                    <a:pt x="328" y="307"/>
                    <a:pt x="262" y="176"/>
                  </a:cubicBezTo>
                  <a:cubicBezTo>
                    <a:pt x="240" y="132"/>
                    <a:pt x="197" y="110"/>
                    <a:pt x="153" y="88"/>
                  </a:cubicBezTo>
                  <a:cubicBezTo>
                    <a:pt x="109" y="44"/>
                    <a:pt x="44" y="44"/>
                    <a:pt x="0" y="1"/>
                  </a:cubicBezTo>
                  <a:close/>
                </a:path>
              </a:pathLst>
            </a:custGeom>
            <a:solidFill>
              <a:srgbClr val="F39D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g2402109ec92_3_520"/>
            <p:cNvSpPr/>
            <p:nvPr/>
          </p:nvSpPr>
          <p:spPr>
            <a:xfrm>
              <a:off x="4647030" y="1950463"/>
              <a:ext cx="547043" cy="332257"/>
            </a:xfrm>
            <a:custGeom>
              <a:avLst/>
              <a:gdLst/>
              <a:ahLst/>
              <a:cxnLst/>
              <a:rect l="l" t="t" r="r" b="b"/>
              <a:pathLst>
                <a:path w="9309" h="5654" extrusionOk="0">
                  <a:moveTo>
                    <a:pt x="0" y="0"/>
                  </a:moveTo>
                  <a:lnTo>
                    <a:pt x="0" y="0"/>
                  </a:lnTo>
                  <a:cubicBezTo>
                    <a:pt x="44" y="66"/>
                    <a:pt x="66" y="131"/>
                    <a:pt x="88" y="153"/>
                  </a:cubicBezTo>
                  <a:cubicBezTo>
                    <a:pt x="153" y="262"/>
                    <a:pt x="219" y="350"/>
                    <a:pt x="284" y="437"/>
                  </a:cubicBezTo>
                  <a:cubicBezTo>
                    <a:pt x="437" y="656"/>
                    <a:pt x="612" y="852"/>
                    <a:pt x="831" y="1027"/>
                  </a:cubicBezTo>
                  <a:cubicBezTo>
                    <a:pt x="962" y="1158"/>
                    <a:pt x="1115" y="1246"/>
                    <a:pt x="1246" y="1377"/>
                  </a:cubicBezTo>
                  <a:cubicBezTo>
                    <a:pt x="1377" y="1508"/>
                    <a:pt x="1508" y="1639"/>
                    <a:pt x="1661" y="1748"/>
                  </a:cubicBezTo>
                  <a:cubicBezTo>
                    <a:pt x="1792" y="1879"/>
                    <a:pt x="1945" y="2010"/>
                    <a:pt x="2098" y="2120"/>
                  </a:cubicBezTo>
                  <a:cubicBezTo>
                    <a:pt x="2426" y="2360"/>
                    <a:pt x="2775" y="2578"/>
                    <a:pt x="3103" y="2819"/>
                  </a:cubicBezTo>
                  <a:cubicBezTo>
                    <a:pt x="3256" y="2928"/>
                    <a:pt x="3431" y="3037"/>
                    <a:pt x="3584" y="3168"/>
                  </a:cubicBezTo>
                  <a:lnTo>
                    <a:pt x="4065" y="3496"/>
                  </a:lnTo>
                  <a:cubicBezTo>
                    <a:pt x="4261" y="3649"/>
                    <a:pt x="4458" y="3780"/>
                    <a:pt x="4676" y="3889"/>
                  </a:cubicBezTo>
                  <a:cubicBezTo>
                    <a:pt x="4895" y="3999"/>
                    <a:pt x="5113" y="4108"/>
                    <a:pt x="5310" y="4217"/>
                  </a:cubicBezTo>
                  <a:cubicBezTo>
                    <a:pt x="5376" y="4239"/>
                    <a:pt x="5419" y="4305"/>
                    <a:pt x="5485" y="4348"/>
                  </a:cubicBezTo>
                  <a:cubicBezTo>
                    <a:pt x="5660" y="4414"/>
                    <a:pt x="5834" y="4479"/>
                    <a:pt x="6009" y="4545"/>
                  </a:cubicBezTo>
                  <a:lnTo>
                    <a:pt x="6534" y="4764"/>
                  </a:lnTo>
                  <a:cubicBezTo>
                    <a:pt x="6665" y="4807"/>
                    <a:pt x="6796" y="4895"/>
                    <a:pt x="6949" y="4960"/>
                  </a:cubicBezTo>
                  <a:cubicBezTo>
                    <a:pt x="7233" y="5048"/>
                    <a:pt x="7539" y="5113"/>
                    <a:pt x="7801" y="5222"/>
                  </a:cubicBezTo>
                  <a:cubicBezTo>
                    <a:pt x="8238" y="5397"/>
                    <a:pt x="8697" y="5528"/>
                    <a:pt x="9134" y="5638"/>
                  </a:cubicBezTo>
                  <a:lnTo>
                    <a:pt x="9221" y="5638"/>
                  </a:lnTo>
                  <a:cubicBezTo>
                    <a:pt x="9232" y="5648"/>
                    <a:pt x="9243" y="5654"/>
                    <a:pt x="9257" y="5654"/>
                  </a:cubicBezTo>
                  <a:cubicBezTo>
                    <a:pt x="9271" y="5654"/>
                    <a:pt x="9287" y="5648"/>
                    <a:pt x="9309" y="5638"/>
                  </a:cubicBezTo>
                  <a:cubicBezTo>
                    <a:pt x="9309" y="5638"/>
                    <a:pt x="9287" y="5616"/>
                    <a:pt x="9265" y="5616"/>
                  </a:cubicBezTo>
                  <a:cubicBezTo>
                    <a:pt x="9221" y="5594"/>
                    <a:pt x="9178" y="5572"/>
                    <a:pt x="9134" y="5550"/>
                  </a:cubicBezTo>
                  <a:cubicBezTo>
                    <a:pt x="9068" y="5528"/>
                    <a:pt x="9003" y="5506"/>
                    <a:pt x="8937" y="5485"/>
                  </a:cubicBezTo>
                  <a:cubicBezTo>
                    <a:pt x="8478" y="5310"/>
                    <a:pt x="8020" y="5069"/>
                    <a:pt x="7583" y="4873"/>
                  </a:cubicBezTo>
                  <a:cubicBezTo>
                    <a:pt x="6993" y="4589"/>
                    <a:pt x="6381" y="4392"/>
                    <a:pt x="5791" y="4152"/>
                  </a:cubicBezTo>
                  <a:cubicBezTo>
                    <a:pt x="5616" y="4086"/>
                    <a:pt x="5419" y="3999"/>
                    <a:pt x="5245" y="3933"/>
                  </a:cubicBezTo>
                  <a:cubicBezTo>
                    <a:pt x="5070" y="3846"/>
                    <a:pt x="4873" y="3780"/>
                    <a:pt x="4698" y="3693"/>
                  </a:cubicBezTo>
                  <a:cubicBezTo>
                    <a:pt x="4152" y="3409"/>
                    <a:pt x="3649" y="3103"/>
                    <a:pt x="3147" y="2753"/>
                  </a:cubicBezTo>
                  <a:cubicBezTo>
                    <a:pt x="2863" y="2535"/>
                    <a:pt x="2601" y="2294"/>
                    <a:pt x="2338" y="2032"/>
                  </a:cubicBezTo>
                  <a:cubicBezTo>
                    <a:pt x="1814" y="1530"/>
                    <a:pt x="1246" y="1049"/>
                    <a:pt x="678" y="612"/>
                  </a:cubicBezTo>
                  <a:cubicBezTo>
                    <a:pt x="525" y="503"/>
                    <a:pt x="415" y="371"/>
                    <a:pt x="328" y="219"/>
                  </a:cubicBezTo>
                  <a:cubicBezTo>
                    <a:pt x="284" y="175"/>
                    <a:pt x="241" y="131"/>
                    <a:pt x="175" y="109"/>
                  </a:cubicBezTo>
                  <a:cubicBezTo>
                    <a:pt x="131" y="66"/>
                    <a:pt x="44" y="44"/>
                    <a:pt x="0" y="0"/>
                  </a:cubicBezTo>
                  <a:close/>
                </a:path>
              </a:pathLst>
            </a:custGeom>
            <a:solidFill>
              <a:srgbClr val="F39D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g2402109ec92_3_520"/>
            <p:cNvSpPr/>
            <p:nvPr/>
          </p:nvSpPr>
          <p:spPr>
            <a:xfrm>
              <a:off x="4689400" y="1922197"/>
              <a:ext cx="399367" cy="148382"/>
            </a:xfrm>
            <a:custGeom>
              <a:avLst/>
              <a:gdLst/>
              <a:ahLst/>
              <a:cxnLst/>
              <a:rect l="l" t="t" r="r" b="b"/>
              <a:pathLst>
                <a:path w="6796" h="2525" extrusionOk="0">
                  <a:moveTo>
                    <a:pt x="0" y="0"/>
                  </a:moveTo>
                  <a:cubicBezTo>
                    <a:pt x="22" y="44"/>
                    <a:pt x="44" y="66"/>
                    <a:pt x="66" y="88"/>
                  </a:cubicBezTo>
                  <a:cubicBezTo>
                    <a:pt x="131" y="153"/>
                    <a:pt x="175" y="197"/>
                    <a:pt x="241" y="241"/>
                  </a:cubicBezTo>
                  <a:cubicBezTo>
                    <a:pt x="394" y="350"/>
                    <a:pt x="547" y="437"/>
                    <a:pt x="700" y="503"/>
                  </a:cubicBezTo>
                  <a:cubicBezTo>
                    <a:pt x="809" y="568"/>
                    <a:pt x="918" y="590"/>
                    <a:pt x="1027" y="656"/>
                  </a:cubicBezTo>
                  <a:cubicBezTo>
                    <a:pt x="1246" y="765"/>
                    <a:pt x="1443" y="896"/>
                    <a:pt x="1683" y="1005"/>
                  </a:cubicBezTo>
                  <a:cubicBezTo>
                    <a:pt x="1923" y="1137"/>
                    <a:pt x="2185" y="1224"/>
                    <a:pt x="2426" y="1333"/>
                  </a:cubicBezTo>
                  <a:cubicBezTo>
                    <a:pt x="2666" y="1464"/>
                    <a:pt x="2885" y="1595"/>
                    <a:pt x="3125" y="1727"/>
                  </a:cubicBezTo>
                  <a:cubicBezTo>
                    <a:pt x="3409" y="1901"/>
                    <a:pt x="3693" y="2011"/>
                    <a:pt x="3999" y="2098"/>
                  </a:cubicBezTo>
                  <a:cubicBezTo>
                    <a:pt x="4043" y="2120"/>
                    <a:pt x="4087" y="2185"/>
                    <a:pt x="4130" y="2185"/>
                  </a:cubicBezTo>
                  <a:cubicBezTo>
                    <a:pt x="4371" y="2251"/>
                    <a:pt x="4611" y="2295"/>
                    <a:pt x="4851" y="2338"/>
                  </a:cubicBezTo>
                  <a:cubicBezTo>
                    <a:pt x="4961" y="2360"/>
                    <a:pt x="5048" y="2426"/>
                    <a:pt x="5157" y="2426"/>
                  </a:cubicBezTo>
                  <a:cubicBezTo>
                    <a:pt x="5245" y="2448"/>
                    <a:pt x="5354" y="2469"/>
                    <a:pt x="5463" y="2469"/>
                  </a:cubicBezTo>
                  <a:cubicBezTo>
                    <a:pt x="5572" y="2469"/>
                    <a:pt x="5660" y="2469"/>
                    <a:pt x="5769" y="2491"/>
                  </a:cubicBezTo>
                  <a:cubicBezTo>
                    <a:pt x="5922" y="2513"/>
                    <a:pt x="6075" y="2524"/>
                    <a:pt x="6231" y="2524"/>
                  </a:cubicBezTo>
                  <a:cubicBezTo>
                    <a:pt x="6386" y="2524"/>
                    <a:pt x="6545" y="2513"/>
                    <a:pt x="6709" y="2491"/>
                  </a:cubicBezTo>
                  <a:lnTo>
                    <a:pt x="6752" y="2491"/>
                  </a:lnTo>
                  <a:cubicBezTo>
                    <a:pt x="6774" y="2469"/>
                    <a:pt x="6796" y="2469"/>
                    <a:pt x="6796" y="2469"/>
                  </a:cubicBezTo>
                  <a:cubicBezTo>
                    <a:pt x="6796" y="2448"/>
                    <a:pt x="6774" y="2426"/>
                    <a:pt x="6752" y="2426"/>
                  </a:cubicBezTo>
                  <a:lnTo>
                    <a:pt x="6534" y="2426"/>
                  </a:lnTo>
                  <a:cubicBezTo>
                    <a:pt x="6206" y="2382"/>
                    <a:pt x="5878" y="2295"/>
                    <a:pt x="5572" y="2207"/>
                  </a:cubicBezTo>
                  <a:cubicBezTo>
                    <a:pt x="5157" y="2098"/>
                    <a:pt x="4764" y="2032"/>
                    <a:pt x="4349" y="1945"/>
                  </a:cubicBezTo>
                  <a:cubicBezTo>
                    <a:pt x="4087" y="1901"/>
                    <a:pt x="3824" y="1836"/>
                    <a:pt x="3562" y="1748"/>
                  </a:cubicBezTo>
                  <a:cubicBezTo>
                    <a:pt x="3191" y="1639"/>
                    <a:pt x="2819" y="1464"/>
                    <a:pt x="2470" y="1268"/>
                  </a:cubicBezTo>
                  <a:cubicBezTo>
                    <a:pt x="2273" y="1158"/>
                    <a:pt x="2076" y="1027"/>
                    <a:pt x="1880" y="874"/>
                  </a:cubicBezTo>
                  <a:cubicBezTo>
                    <a:pt x="1486" y="568"/>
                    <a:pt x="1027" y="350"/>
                    <a:pt x="569" y="219"/>
                  </a:cubicBezTo>
                  <a:cubicBezTo>
                    <a:pt x="459" y="175"/>
                    <a:pt x="350" y="131"/>
                    <a:pt x="263" y="44"/>
                  </a:cubicBezTo>
                  <a:cubicBezTo>
                    <a:pt x="219" y="22"/>
                    <a:pt x="175" y="0"/>
                    <a:pt x="153" y="0"/>
                  </a:cubicBezTo>
                  <a:close/>
                </a:path>
              </a:pathLst>
            </a:custGeom>
            <a:solidFill>
              <a:srgbClr val="F39D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g2402109ec92_3_520"/>
            <p:cNvSpPr/>
            <p:nvPr/>
          </p:nvSpPr>
          <p:spPr>
            <a:xfrm>
              <a:off x="4209168" y="1310978"/>
              <a:ext cx="540638" cy="895050"/>
            </a:xfrm>
            <a:custGeom>
              <a:avLst/>
              <a:gdLst/>
              <a:ahLst/>
              <a:cxnLst/>
              <a:rect l="l" t="t" r="r" b="b"/>
              <a:pathLst>
                <a:path w="9200" h="15231" extrusionOk="0">
                  <a:moveTo>
                    <a:pt x="5703" y="547"/>
                  </a:moveTo>
                  <a:cubicBezTo>
                    <a:pt x="5703" y="547"/>
                    <a:pt x="2404" y="0"/>
                    <a:pt x="1202" y="4698"/>
                  </a:cubicBezTo>
                  <a:cubicBezTo>
                    <a:pt x="0" y="9418"/>
                    <a:pt x="7539" y="15230"/>
                    <a:pt x="8107" y="15077"/>
                  </a:cubicBezTo>
                  <a:cubicBezTo>
                    <a:pt x="8675" y="14946"/>
                    <a:pt x="8325" y="13570"/>
                    <a:pt x="8325" y="13570"/>
                  </a:cubicBezTo>
                  <a:cubicBezTo>
                    <a:pt x="8325" y="13570"/>
                    <a:pt x="9068" y="13045"/>
                    <a:pt x="9112" y="12259"/>
                  </a:cubicBezTo>
                  <a:cubicBezTo>
                    <a:pt x="9156" y="11472"/>
                    <a:pt x="8631" y="10532"/>
                    <a:pt x="8631" y="10532"/>
                  </a:cubicBezTo>
                  <a:cubicBezTo>
                    <a:pt x="8631" y="10532"/>
                    <a:pt x="9199" y="11210"/>
                    <a:pt x="9112" y="10052"/>
                  </a:cubicBezTo>
                  <a:cubicBezTo>
                    <a:pt x="9025" y="8872"/>
                    <a:pt x="7801" y="7473"/>
                    <a:pt x="7670" y="7102"/>
                  </a:cubicBezTo>
                  <a:cubicBezTo>
                    <a:pt x="7539" y="6708"/>
                    <a:pt x="8282" y="2426"/>
                    <a:pt x="5703" y="547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g2402109ec92_3_520"/>
            <p:cNvSpPr/>
            <p:nvPr/>
          </p:nvSpPr>
          <p:spPr>
            <a:xfrm>
              <a:off x="4209168" y="1579359"/>
              <a:ext cx="532940" cy="626670"/>
            </a:xfrm>
            <a:custGeom>
              <a:avLst/>
              <a:gdLst/>
              <a:ahLst/>
              <a:cxnLst/>
              <a:rect l="l" t="t" r="r" b="b"/>
              <a:pathLst>
                <a:path w="9069" h="10664" extrusionOk="0">
                  <a:moveTo>
                    <a:pt x="9068" y="8019"/>
                  </a:moveTo>
                  <a:cubicBezTo>
                    <a:pt x="7451" y="7320"/>
                    <a:pt x="5965" y="6381"/>
                    <a:pt x="4633" y="5266"/>
                  </a:cubicBezTo>
                  <a:cubicBezTo>
                    <a:pt x="3037" y="3868"/>
                    <a:pt x="1770" y="2032"/>
                    <a:pt x="1246" y="0"/>
                  </a:cubicBezTo>
                  <a:cubicBezTo>
                    <a:pt x="1246" y="44"/>
                    <a:pt x="1224" y="88"/>
                    <a:pt x="1202" y="153"/>
                  </a:cubicBezTo>
                  <a:cubicBezTo>
                    <a:pt x="0" y="4851"/>
                    <a:pt x="7561" y="10663"/>
                    <a:pt x="8129" y="10532"/>
                  </a:cubicBezTo>
                  <a:cubicBezTo>
                    <a:pt x="8697" y="10401"/>
                    <a:pt x="8347" y="9025"/>
                    <a:pt x="8347" y="9025"/>
                  </a:cubicBezTo>
                  <a:cubicBezTo>
                    <a:pt x="8675" y="8762"/>
                    <a:pt x="8937" y="8413"/>
                    <a:pt x="9068" y="8019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g2402109ec92_3_520"/>
            <p:cNvSpPr/>
            <p:nvPr/>
          </p:nvSpPr>
          <p:spPr>
            <a:xfrm>
              <a:off x="4313183" y="853841"/>
              <a:ext cx="1208326" cy="2104610"/>
            </a:xfrm>
            <a:custGeom>
              <a:avLst/>
              <a:gdLst/>
              <a:ahLst/>
              <a:cxnLst/>
              <a:rect l="l" t="t" r="r" b="b"/>
              <a:pathLst>
                <a:path w="20562" h="35814" extrusionOk="0">
                  <a:moveTo>
                    <a:pt x="13089" y="23425"/>
                  </a:moveTo>
                  <a:cubicBezTo>
                    <a:pt x="12761" y="22376"/>
                    <a:pt x="12936" y="17000"/>
                    <a:pt x="11559" y="11844"/>
                  </a:cubicBezTo>
                  <a:cubicBezTo>
                    <a:pt x="10183" y="6687"/>
                    <a:pt x="11210" y="5092"/>
                    <a:pt x="11384" y="3671"/>
                  </a:cubicBezTo>
                  <a:cubicBezTo>
                    <a:pt x="11559" y="2251"/>
                    <a:pt x="10904" y="0"/>
                    <a:pt x="10904" y="0"/>
                  </a:cubicBezTo>
                  <a:lnTo>
                    <a:pt x="2950" y="394"/>
                  </a:lnTo>
                  <a:cubicBezTo>
                    <a:pt x="2950" y="394"/>
                    <a:pt x="2032" y="1574"/>
                    <a:pt x="2098" y="3846"/>
                  </a:cubicBezTo>
                  <a:cubicBezTo>
                    <a:pt x="2163" y="6097"/>
                    <a:pt x="3518" y="6643"/>
                    <a:pt x="2753" y="9025"/>
                  </a:cubicBezTo>
                  <a:cubicBezTo>
                    <a:pt x="2010" y="11428"/>
                    <a:pt x="0" y="12958"/>
                    <a:pt x="1311" y="17503"/>
                  </a:cubicBezTo>
                  <a:cubicBezTo>
                    <a:pt x="2622" y="22048"/>
                    <a:pt x="9746" y="24473"/>
                    <a:pt x="9746" y="24473"/>
                  </a:cubicBezTo>
                  <a:cubicBezTo>
                    <a:pt x="9746" y="24473"/>
                    <a:pt x="13198" y="35814"/>
                    <a:pt x="16891" y="34831"/>
                  </a:cubicBezTo>
                  <a:cubicBezTo>
                    <a:pt x="20562" y="33847"/>
                    <a:pt x="13417" y="24473"/>
                    <a:pt x="13089" y="23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g2402109ec92_3_520"/>
            <p:cNvSpPr/>
            <p:nvPr/>
          </p:nvSpPr>
          <p:spPr>
            <a:xfrm>
              <a:off x="4432595" y="853841"/>
              <a:ext cx="559913" cy="733270"/>
            </a:xfrm>
            <a:custGeom>
              <a:avLst/>
              <a:gdLst/>
              <a:ahLst/>
              <a:cxnLst/>
              <a:rect l="l" t="t" r="r" b="b"/>
              <a:pathLst>
                <a:path w="9528" h="12478" extrusionOk="0">
                  <a:moveTo>
                    <a:pt x="9352" y="3671"/>
                  </a:moveTo>
                  <a:cubicBezTo>
                    <a:pt x="9527" y="2251"/>
                    <a:pt x="8872" y="0"/>
                    <a:pt x="8872" y="0"/>
                  </a:cubicBezTo>
                  <a:lnTo>
                    <a:pt x="918" y="394"/>
                  </a:lnTo>
                  <a:cubicBezTo>
                    <a:pt x="918" y="394"/>
                    <a:pt x="0" y="1574"/>
                    <a:pt x="66" y="3846"/>
                  </a:cubicBezTo>
                  <a:cubicBezTo>
                    <a:pt x="131" y="6097"/>
                    <a:pt x="1486" y="6643"/>
                    <a:pt x="721" y="9025"/>
                  </a:cubicBezTo>
                  <a:cubicBezTo>
                    <a:pt x="721" y="9047"/>
                    <a:pt x="721" y="9068"/>
                    <a:pt x="721" y="9068"/>
                  </a:cubicBezTo>
                  <a:cubicBezTo>
                    <a:pt x="809" y="9243"/>
                    <a:pt x="852" y="9440"/>
                    <a:pt x="852" y="9615"/>
                  </a:cubicBezTo>
                  <a:cubicBezTo>
                    <a:pt x="852" y="10401"/>
                    <a:pt x="197" y="11057"/>
                    <a:pt x="175" y="11822"/>
                  </a:cubicBezTo>
                  <a:cubicBezTo>
                    <a:pt x="612" y="11516"/>
                    <a:pt x="962" y="11122"/>
                    <a:pt x="1202" y="10664"/>
                  </a:cubicBezTo>
                  <a:cubicBezTo>
                    <a:pt x="1071" y="10969"/>
                    <a:pt x="984" y="11297"/>
                    <a:pt x="962" y="11625"/>
                  </a:cubicBezTo>
                  <a:cubicBezTo>
                    <a:pt x="962" y="11734"/>
                    <a:pt x="962" y="11865"/>
                    <a:pt x="1071" y="11909"/>
                  </a:cubicBezTo>
                  <a:cubicBezTo>
                    <a:pt x="1158" y="11953"/>
                    <a:pt x="1268" y="11887"/>
                    <a:pt x="1333" y="11822"/>
                  </a:cubicBezTo>
                  <a:cubicBezTo>
                    <a:pt x="1552" y="11647"/>
                    <a:pt x="1705" y="11428"/>
                    <a:pt x="1836" y="11210"/>
                  </a:cubicBezTo>
                  <a:cubicBezTo>
                    <a:pt x="1814" y="11275"/>
                    <a:pt x="1792" y="11363"/>
                    <a:pt x="1814" y="11450"/>
                  </a:cubicBezTo>
                  <a:cubicBezTo>
                    <a:pt x="1814" y="11669"/>
                    <a:pt x="1989" y="11844"/>
                    <a:pt x="2229" y="11844"/>
                  </a:cubicBezTo>
                  <a:cubicBezTo>
                    <a:pt x="2316" y="11822"/>
                    <a:pt x="2426" y="11778"/>
                    <a:pt x="2491" y="11712"/>
                  </a:cubicBezTo>
                  <a:cubicBezTo>
                    <a:pt x="2579" y="11625"/>
                    <a:pt x="2644" y="11538"/>
                    <a:pt x="2710" y="11428"/>
                  </a:cubicBezTo>
                  <a:cubicBezTo>
                    <a:pt x="2688" y="11516"/>
                    <a:pt x="2688" y="11603"/>
                    <a:pt x="2710" y="11712"/>
                  </a:cubicBezTo>
                  <a:cubicBezTo>
                    <a:pt x="2732" y="11844"/>
                    <a:pt x="2797" y="12018"/>
                    <a:pt x="2950" y="12018"/>
                  </a:cubicBezTo>
                  <a:cubicBezTo>
                    <a:pt x="3016" y="11996"/>
                    <a:pt x="3103" y="11975"/>
                    <a:pt x="3169" y="11909"/>
                  </a:cubicBezTo>
                  <a:cubicBezTo>
                    <a:pt x="3322" y="11734"/>
                    <a:pt x="3475" y="11559"/>
                    <a:pt x="3606" y="11363"/>
                  </a:cubicBezTo>
                  <a:cubicBezTo>
                    <a:pt x="3540" y="11603"/>
                    <a:pt x="3540" y="11844"/>
                    <a:pt x="3606" y="12084"/>
                  </a:cubicBezTo>
                  <a:cubicBezTo>
                    <a:pt x="3649" y="12281"/>
                    <a:pt x="3780" y="12477"/>
                    <a:pt x="3977" y="12477"/>
                  </a:cubicBezTo>
                  <a:cubicBezTo>
                    <a:pt x="4086" y="12455"/>
                    <a:pt x="4174" y="12390"/>
                    <a:pt x="4261" y="12324"/>
                  </a:cubicBezTo>
                  <a:cubicBezTo>
                    <a:pt x="4676" y="11931"/>
                    <a:pt x="4895" y="11363"/>
                    <a:pt x="5244" y="10882"/>
                  </a:cubicBezTo>
                  <a:cubicBezTo>
                    <a:pt x="6097" y="9680"/>
                    <a:pt x="7561" y="9200"/>
                    <a:pt x="8894" y="8544"/>
                  </a:cubicBezTo>
                  <a:cubicBezTo>
                    <a:pt x="8631" y="5878"/>
                    <a:pt x="9221" y="4720"/>
                    <a:pt x="9352" y="364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g2402109ec92_3_520"/>
            <p:cNvSpPr/>
            <p:nvPr/>
          </p:nvSpPr>
          <p:spPr>
            <a:xfrm>
              <a:off x="4666305" y="943694"/>
              <a:ext cx="128460" cy="128460"/>
            </a:xfrm>
            <a:custGeom>
              <a:avLst/>
              <a:gdLst/>
              <a:ahLst/>
              <a:cxnLst/>
              <a:rect l="l" t="t" r="r" b="b"/>
              <a:pathLst>
                <a:path w="2186" h="2186" extrusionOk="0">
                  <a:moveTo>
                    <a:pt x="2185" y="1006"/>
                  </a:moveTo>
                  <a:cubicBezTo>
                    <a:pt x="2120" y="1815"/>
                    <a:pt x="1114" y="2186"/>
                    <a:pt x="568" y="1574"/>
                  </a:cubicBezTo>
                  <a:cubicBezTo>
                    <a:pt x="0" y="984"/>
                    <a:pt x="415" y="23"/>
                    <a:pt x="1224" y="1"/>
                  </a:cubicBezTo>
                  <a:cubicBezTo>
                    <a:pt x="1770" y="23"/>
                    <a:pt x="2185" y="482"/>
                    <a:pt x="2185" y="1006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g2402109ec92_3_520"/>
            <p:cNvSpPr/>
            <p:nvPr/>
          </p:nvSpPr>
          <p:spPr>
            <a:xfrm>
              <a:off x="4671417" y="948865"/>
              <a:ext cx="120762" cy="120762"/>
            </a:xfrm>
            <a:custGeom>
              <a:avLst/>
              <a:gdLst/>
              <a:ahLst/>
              <a:cxnLst/>
              <a:rect l="l" t="t" r="r" b="b"/>
              <a:pathLst>
                <a:path w="2055" h="2055" extrusionOk="0">
                  <a:moveTo>
                    <a:pt x="2033" y="940"/>
                  </a:moveTo>
                  <a:cubicBezTo>
                    <a:pt x="1989" y="1705"/>
                    <a:pt x="1049" y="2054"/>
                    <a:pt x="525" y="1486"/>
                  </a:cubicBezTo>
                  <a:cubicBezTo>
                    <a:pt x="0" y="940"/>
                    <a:pt x="372" y="22"/>
                    <a:pt x="1137" y="0"/>
                  </a:cubicBezTo>
                  <a:cubicBezTo>
                    <a:pt x="1661" y="22"/>
                    <a:pt x="2054" y="437"/>
                    <a:pt x="2033" y="9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g2402109ec92_3_520"/>
            <p:cNvSpPr/>
            <p:nvPr/>
          </p:nvSpPr>
          <p:spPr>
            <a:xfrm>
              <a:off x="4709967" y="979658"/>
              <a:ext cx="51419" cy="51419"/>
            </a:xfrm>
            <a:custGeom>
              <a:avLst/>
              <a:gdLst/>
              <a:ahLst/>
              <a:cxnLst/>
              <a:rect l="l" t="t" r="r" b="b"/>
              <a:pathLst>
                <a:path w="875" h="875" extrusionOk="0">
                  <a:moveTo>
                    <a:pt x="874" y="416"/>
                  </a:moveTo>
                  <a:cubicBezTo>
                    <a:pt x="852" y="722"/>
                    <a:pt x="459" y="875"/>
                    <a:pt x="219" y="634"/>
                  </a:cubicBezTo>
                  <a:cubicBezTo>
                    <a:pt x="0" y="394"/>
                    <a:pt x="175" y="1"/>
                    <a:pt x="503" y="1"/>
                  </a:cubicBezTo>
                  <a:cubicBezTo>
                    <a:pt x="721" y="1"/>
                    <a:pt x="874" y="197"/>
                    <a:pt x="874" y="416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g2402109ec92_3_520"/>
            <p:cNvSpPr/>
            <p:nvPr/>
          </p:nvSpPr>
          <p:spPr>
            <a:xfrm>
              <a:off x="4686814" y="1029726"/>
              <a:ext cx="20627" cy="16748"/>
            </a:xfrm>
            <a:custGeom>
              <a:avLst/>
              <a:gdLst/>
              <a:ahLst/>
              <a:cxnLst/>
              <a:rect l="l" t="t" r="r" b="b"/>
              <a:pathLst>
                <a:path w="351" h="285" extrusionOk="0">
                  <a:moveTo>
                    <a:pt x="241" y="241"/>
                  </a:moveTo>
                  <a:cubicBezTo>
                    <a:pt x="197" y="285"/>
                    <a:pt x="88" y="285"/>
                    <a:pt x="44" y="241"/>
                  </a:cubicBezTo>
                  <a:cubicBezTo>
                    <a:pt x="1" y="176"/>
                    <a:pt x="44" y="88"/>
                    <a:pt x="110" y="45"/>
                  </a:cubicBezTo>
                  <a:cubicBezTo>
                    <a:pt x="197" y="1"/>
                    <a:pt x="285" y="1"/>
                    <a:pt x="328" y="45"/>
                  </a:cubicBezTo>
                  <a:cubicBezTo>
                    <a:pt x="350" y="88"/>
                    <a:pt x="328" y="176"/>
                    <a:pt x="241" y="2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g2402109ec92_3_520"/>
            <p:cNvSpPr/>
            <p:nvPr/>
          </p:nvSpPr>
          <p:spPr>
            <a:xfrm>
              <a:off x="4766441" y="984830"/>
              <a:ext cx="34730" cy="23153"/>
            </a:xfrm>
            <a:custGeom>
              <a:avLst/>
              <a:gdLst/>
              <a:ahLst/>
              <a:cxnLst/>
              <a:rect l="l" t="t" r="r" b="b"/>
              <a:pathLst>
                <a:path w="591" h="394" extrusionOk="0">
                  <a:moveTo>
                    <a:pt x="306" y="393"/>
                  </a:moveTo>
                  <a:cubicBezTo>
                    <a:pt x="153" y="393"/>
                    <a:pt x="22" y="306"/>
                    <a:pt x="0" y="219"/>
                  </a:cubicBezTo>
                  <a:cubicBezTo>
                    <a:pt x="0" y="109"/>
                    <a:pt x="132" y="0"/>
                    <a:pt x="285" y="0"/>
                  </a:cubicBezTo>
                  <a:cubicBezTo>
                    <a:pt x="437" y="0"/>
                    <a:pt x="547" y="66"/>
                    <a:pt x="569" y="175"/>
                  </a:cubicBezTo>
                  <a:cubicBezTo>
                    <a:pt x="590" y="284"/>
                    <a:pt x="459" y="372"/>
                    <a:pt x="306" y="3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g2402109ec92_3_520"/>
            <p:cNvSpPr/>
            <p:nvPr/>
          </p:nvSpPr>
          <p:spPr>
            <a:xfrm>
              <a:off x="4647030" y="966847"/>
              <a:ext cx="188812" cy="55239"/>
            </a:xfrm>
            <a:custGeom>
              <a:avLst/>
              <a:gdLst/>
              <a:ahLst/>
              <a:cxnLst/>
              <a:rect l="l" t="t" r="r" b="b"/>
              <a:pathLst>
                <a:path w="3213" h="940" extrusionOk="0">
                  <a:moveTo>
                    <a:pt x="0" y="940"/>
                  </a:moveTo>
                  <a:cubicBezTo>
                    <a:pt x="503" y="743"/>
                    <a:pt x="1027" y="568"/>
                    <a:pt x="1574" y="459"/>
                  </a:cubicBezTo>
                  <a:cubicBezTo>
                    <a:pt x="1989" y="350"/>
                    <a:pt x="2404" y="284"/>
                    <a:pt x="2819" y="306"/>
                  </a:cubicBezTo>
                  <a:cubicBezTo>
                    <a:pt x="2797" y="459"/>
                    <a:pt x="2754" y="634"/>
                    <a:pt x="2666" y="765"/>
                  </a:cubicBezTo>
                  <a:cubicBezTo>
                    <a:pt x="2885" y="568"/>
                    <a:pt x="3081" y="306"/>
                    <a:pt x="3212" y="22"/>
                  </a:cubicBezTo>
                  <a:cubicBezTo>
                    <a:pt x="2950" y="0"/>
                    <a:pt x="2710" y="0"/>
                    <a:pt x="2469" y="0"/>
                  </a:cubicBezTo>
                  <a:cubicBezTo>
                    <a:pt x="2251" y="44"/>
                    <a:pt x="896" y="350"/>
                    <a:pt x="700" y="437"/>
                  </a:cubicBezTo>
                  <a:cubicBezTo>
                    <a:pt x="437" y="547"/>
                    <a:pt x="197" y="721"/>
                    <a:pt x="0" y="94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g2402109ec92_3_520"/>
            <p:cNvSpPr/>
            <p:nvPr/>
          </p:nvSpPr>
          <p:spPr>
            <a:xfrm>
              <a:off x="4661133" y="995055"/>
              <a:ext cx="55298" cy="48892"/>
            </a:xfrm>
            <a:custGeom>
              <a:avLst/>
              <a:gdLst/>
              <a:ahLst/>
              <a:cxnLst/>
              <a:rect l="l" t="t" r="r" b="b"/>
              <a:pathLst>
                <a:path w="941" h="832" extrusionOk="0">
                  <a:moveTo>
                    <a:pt x="940" y="23"/>
                  </a:moveTo>
                  <a:cubicBezTo>
                    <a:pt x="569" y="241"/>
                    <a:pt x="263" y="504"/>
                    <a:pt x="1" y="831"/>
                  </a:cubicBezTo>
                  <a:cubicBezTo>
                    <a:pt x="88" y="613"/>
                    <a:pt x="175" y="372"/>
                    <a:pt x="285" y="154"/>
                  </a:cubicBezTo>
                  <a:cubicBezTo>
                    <a:pt x="481" y="67"/>
                    <a:pt x="700" y="23"/>
                    <a:pt x="940" y="1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g2402109ec92_3_520"/>
            <p:cNvSpPr/>
            <p:nvPr/>
          </p:nvSpPr>
          <p:spPr>
            <a:xfrm>
              <a:off x="4688107" y="1027199"/>
              <a:ext cx="109185" cy="47541"/>
            </a:xfrm>
            <a:custGeom>
              <a:avLst/>
              <a:gdLst/>
              <a:ahLst/>
              <a:cxnLst/>
              <a:rect l="l" t="t" r="r" b="b"/>
              <a:pathLst>
                <a:path w="1858" h="809" extrusionOk="0">
                  <a:moveTo>
                    <a:pt x="1" y="481"/>
                  </a:moveTo>
                  <a:cubicBezTo>
                    <a:pt x="328" y="656"/>
                    <a:pt x="722" y="721"/>
                    <a:pt x="1115" y="656"/>
                  </a:cubicBezTo>
                  <a:cubicBezTo>
                    <a:pt x="1421" y="525"/>
                    <a:pt x="1683" y="284"/>
                    <a:pt x="1858" y="0"/>
                  </a:cubicBezTo>
                  <a:cubicBezTo>
                    <a:pt x="1705" y="350"/>
                    <a:pt x="1465" y="612"/>
                    <a:pt x="1137" y="765"/>
                  </a:cubicBezTo>
                  <a:cubicBezTo>
                    <a:pt x="743" y="809"/>
                    <a:pt x="328" y="721"/>
                    <a:pt x="1" y="503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g2402109ec92_3_520"/>
            <p:cNvSpPr/>
            <p:nvPr/>
          </p:nvSpPr>
          <p:spPr>
            <a:xfrm>
              <a:off x="4690692" y="959149"/>
              <a:ext cx="86091" cy="20568"/>
            </a:xfrm>
            <a:custGeom>
              <a:avLst/>
              <a:gdLst/>
              <a:ahLst/>
              <a:cxnLst/>
              <a:rect l="l" t="t" r="r" b="b"/>
              <a:pathLst>
                <a:path w="1465" h="350" extrusionOk="0">
                  <a:moveTo>
                    <a:pt x="0" y="350"/>
                  </a:moveTo>
                  <a:cubicBezTo>
                    <a:pt x="481" y="197"/>
                    <a:pt x="962" y="66"/>
                    <a:pt x="1464" y="0"/>
                  </a:cubicBezTo>
                  <a:cubicBezTo>
                    <a:pt x="1202" y="0"/>
                    <a:pt x="940" y="22"/>
                    <a:pt x="678" y="66"/>
                  </a:cubicBezTo>
                  <a:cubicBezTo>
                    <a:pt x="437" y="131"/>
                    <a:pt x="219" y="240"/>
                    <a:pt x="0" y="35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g2402109ec92_3_520"/>
            <p:cNvSpPr/>
            <p:nvPr/>
          </p:nvSpPr>
          <p:spPr>
            <a:xfrm>
              <a:off x="4441586" y="948865"/>
              <a:ext cx="101487" cy="101487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22" y="743"/>
                  </a:moveTo>
                  <a:cubicBezTo>
                    <a:pt x="0" y="1377"/>
                    <a:pt x="765" y="1727"/>
                    <a:pt x="1246" y="1311"/>
                  </a:cubicBezTo>
                  <a:cubicBezTo>
                    <a:pt x="1726" y="896"/>
                    <a:pt x="1486" y="110"/>
                    <a:pt x="852" y="22"/>
                  </a:cubicBezTo>
                  <a:cubicBezTo>
                    <a:pt x="415" y="0"/>
                    <a:pt x="44" y="328"/>
                    <a:pt x="22" y="743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g2402109ec92_3_520"/>
            <p:cNvSpPr/>
            <p:nvPr/>
          </p:nvSpPr>
          <p:spPr>
            <a:xfrm>
              <a:off x="4444113" y="952685"/>
              <a:ext cx="95082" cy="96375"/>
            </a:xfrm>
            <a:custGeom>
              <a:avLst/>
              <a:gdLst/>
              <a:ahLst/>
              <a:cxnLst/>
              <a:rect l="l" t="t" r="r" b="b"/>
              <a:pathLst>
                <a:path w="1618" h="1640" extrusionOk="0">
                  <a:moveTo>
                    <a:pt x="23" y="700"/>
                  </a:moveTo>
                  <a:cubicBezTo>
                    <a:pt x="1" y="1312"/>
                    <a:pt x="722" y="1640"/>
                    <a:pt x="1181" y="1246"/>
                  </a:cubicBezTo>
                  <a:cubicBezTo>
                    <a:pt x="1618" y="831"/>
                    <a:pt x="1399" y="88"/>
                    <a:pt x="788" y="23"/>
                  </a:cubicBezTo>
                  <a:cubicBezTo>
                    <a:pt x="394" y="1"/>
                    <a:pt x="45" y="307"/>
                    <a:pt x="23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g2402109ec92_3_520"/>
            <p:cNvSpPr/>
            <p:nvPr/>
          </p:nvSpPr>
          <p:spPr>
            <a:xfrm>
              <a:off x="4468559" y="978365"/>
              <a:ext cx="41136" cy="41194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0" y="285"/>
                  </a:moveTo>
                  <a:cubicBezTo>
                    <a:pt x="0" y="547"/>
                    <a:pt x="306" y="700"/>
                    <a:pt x="503" y="525"/>
                  </a:cubicBezTo>
                  <a:cubicBezTo>
                    <a:pt x="699" y="351"/>
                    <a:pt x="590" y="23"/>
                    <a:pt x="328" y="1"/>
                  </a:cubicBezTo>
                  <a:cubicBezTo>
                    <a:pt x="153" y="1"/>
                    <a:pt x="0" y="110"/>
                    <a:pt x="0" y="285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g2402109ec92_3_520"/>
            <p:cNvSpPr/>
            <p:nvPr/>
          </p:nvSpPr>
          <p:spPr>
            <a:xfrm>
              <a:off x="4508343" y="1019501"/>
              <a:ext cx="15455" cy="14162"/>
            </a:xfrm>
            <a:custGeom>
              <a:avLst/>
              <a:gdLst/>
              <a:ahLst/>
              <a:cxnLst/>
              <a:rect l="l" t="t" r="r" b="b"/>
              <a:pathLst>
                <a:path w="263" h="241" extrusionOk="0">
                  <a:moveTo>
                    <a:pt x="88" y="197"/>
                  </a:moveTo>
                  <a:cubicBezTo>
                    <a:pt x="132" y="240"/>
                    <a:pt x="197" y="240"/>
                    <a:pt x="241" y="197"/>
                  </a:cubicBezTo>
                  <a:cubicBezTo>
                    <a:pt x="263" y="153"/>
                    <a:pt x="241" y="88"/>
                    <a:pt x="197" y="44"/>
                  </a:cubicBezTo>
                  <a:cubicBezTo>
                    <a:pt x="132" y="0"/>
                    <a:pt x="66" y="0"/>
                    <a:pt x="44" y="44"/>
                  </a:cubicBezTo>
                  <a:cubicBezTo>
                    <a:pt x="0" y="66"/>
                    <a:pt x="44" y="153"/>
                    <a:pt x="88" y="19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g2402109ec92_3_520"/>
            <p:cNvSpPr/>
            <p:nvPr/>
          </p:nvSpPr>
          <p:spPr>
            <a:xfrm>
              <a:off x="4437707" y="978365"/>
              <a:ext cx="28325" cy="19334"/>
            </a:xfrm>
            <a:custGeom>
              <a:avLst/>
              <a:gdLst/>
              <a:ahLst/>
              <a:cxnLst/>
              <a:rect l="l" t="t" r="r" b="b"/>
              <a:pathLst>
                <a:path w="482" h="329" extrusionOk="0">
                  <a:moveTo>
                    <a:pt x="219" y="307"/>
                  </a:moveTo>
                  <a:cubicBezTo>
                    <a:pt x="350" y="329"/>
                    <a:pt x="459" y="285"/>
                    <a:pt x="459" y="198"/>
                  </a:cubicBezTo>
                  <a:cubicBezTo>
                    <a:pt x="481" y="110"/>
                    <a:pt x="394" y="45"/>
                    <a:pt x="263" y="23"/>
                  </a:cubicBezTo>
                  <a:cubicBezTo>
                    <a:pt x="132" y="1"/>
                    <a:pt x="44" y="45"/>
                    <a:pt x="22" y="132"/>
                  </a:cubicBezTo>
                  <a:cubicBezTo>
                    <a:pt x="1" y="219"/>
                    <a:pt x="110" y="307"/>
                    <a:pt x="219" y="3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g2402109ec92_3_520"/>
            <p:cNvSpPr/>
            <p:nvPr/>
          </p:nvSpPr>
          <p:spPr>
            <a:xfrm>
              <a:off x="4413320" y="961676"/>
              <a:ext cx="145150" cy="56591"/>
            </a:xfrm>
            <a:custGeom>
              <a:avLst/>
              <a:gdLst/>
              <a:ahLst/>
              <a:cxnLst/>
              <a:rect l="l" t="t" r="r" b="b"/>
              <a:pathLst>
                <a:path w="2470" h="963" extrusionOk="0">
                  <a:moveTo>
                    <a:pt x="2448" y="962"/>
                  </a:moveTo>
                  <a:cubicBezTo>
                    <a:pt x="2054" y="766"/>
                    <a:pt x="1661" y="613"/>
                    <a:pt x="1246" y="482"/>
                  </a:cubicBezTo>
                  <a:cubicBezTo>
                    <a:pt x="940" y="350"/>
                    <a:pt x="612" y="285"/>
                    <a:pt x="285" y="263"/>
                  </a:cubicBezTo>
                  <a:cubicBezTo>
                    <a:pt x="285" y="394"/>
                    <a:pt x="306" y="503"/>
                    <a:pt x="372" y="635"/>
                  </a:cubicBezTo>
                  <a:cubicBezTo>
                    <a:pt x="197" y="460"/>
                    <a:pt x="88" y="241"/>
                    <a:pt x="0" y="1"/>
                  </a:cubicBezTo>
                  <a:cubicBezTo>
                    <a:pt x="197" y="1"/>
                    <a:pt x="394" y="23"/>
                    <a:pt x="590" y="45"/>
                  </a:cubicBezTo>
                  <a:cubicBezTo>
                    <a:pt x="765" y="88"/>
                    <a:pt x="1814" y="438"/>
                    <a:pt x="1967" y="525"/>
                  </a:cubicBezTo>
                  <a:cubicBezTo>
                    <a:pt x="2164" y="635"/>
                    <a:pt x="2317" y="787"/>
                    <a:pt x="2470" y="962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g2402109ec92_3_520"/>
            <p:cNvSpPr/>
            <p:nvPr/>
          </p:nvSpPr>
          <p:spPr>
            <a:xfrm>
              <a:off x="4504465" y="992528"/>
              <a:ext cx="39901" cy="42428"/>
            </a:xfrm>
            <a:custGeom>
              <a:avLst/>
              <a:gdLst/>
              <a:ahLst/>
              <a:cxnLst/>
              <a:rect l="l" t="t" r="r" b="b"/>
              <a:pathLst>
                <a:path w="679" h="722" extrusionOk="0">
                  <a:moveTo>
                    <a:pt x="1" y="0"/>
                  </a:moveTo>
                  <a:cubicBezTo>
                    <a:pt x="263" y="197"/>
                    <a:pt x="503" y="437"/>
                    <a:pt x="678" y="721"/>
                  </a:cubicBezTo>
                  <a:cubicBezTo>
                    <a:pt x="635" y="547"/>
                    <a:pt x="569" y="350"/>
                    <a:pt x="503" y="175"/>
                  </a:cubicBezTo>
                  <a:cubicBezTo>
                    <a:pt x="350" y="88"/>
                    <a:pt x="176" y="44"/>
                    <a:pt x="1" y="0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g2402109ec92_3_520"/>
            <p:cNvSpPr/>
            <p:nvPr/>
          </p:nvSpPr>
          <p:spPr>
            <a:xfrm>
              <a:off x="4439000" y="1011803"/>
              <a:ext cx="83505" cy="41135"/>
            </a:xfrm>
            <a:custGeom>
              <a:avLst/>
              <a:gdLst/>
              <a:ahLst/>
              <a:cxnLst/>
              <a:rect l="l" t="t" r="r" b="b"/>
              <a:pathLst>
                <a:path w="1421" h="700" extrusionOk="0">
                  <a:moveTo>
                    <a:pt x="1421" y="503"/>
                  </a:moveTo>
                  <a:cubicBezTo>
                    <a:pt x="1137" y="612"/>
                    <a:pt x="831" y="612"/>
                    <a:pt x="525" y="546"/>
                  </a:cubicBezTo>
                  <a:cubicBezTo>
                    <a:pt x="306" y="415"/>
                    <a:pt x="110" y="240"/>
                    <a:pt x="0" y="0"/>
                  </a:cubicBezTo>
                  <a:cubicBezTo>
                    <a:pt x="88" y="262"/>
                    <a:pt x="263" y="503"/>
                    <a:pt x="503" y="656"/>
                  </a:cubicBezTo>
                  <a:cubicBezTo>
                    <a:pt x="809" y="699"/>
                    <a:pt x="1137" y="656"/>
                    <a:pt x="1421" y="503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g2402109ec92_3_520"/>
            <p:cNvSpPr/>
            <p:nvPr/>
          </p:nvSpPr>
          <p:spPr>
            <a:xfrm>
              <a:off x="4459568" y="960383"/>
              <a:ext cx="66816" cy="21919"/>
            </a:xfrm>
            <a:custGeom>
              <a:avLst/>
              <a:gdLst/>
              <a:ahLst/>
              <a:cxnLst/>
              <a:rect l="l" t="t" r="r" b="b"/>
              <a:pathLst>
                <a:path w="1137" h="373" extrusionOk="0">
                  <a:moveTo>
                    <a:pt x="1136" y="372"/>
                  </a:moveTo>
                  <a:cubicBezTo>
                    <a:pt x="765" y="198"/>
                    <a:pt x="393" y="88"/>
                    <a:pt x="0" y="1"/>
                  </a:cubicBezTo>
                  <a:cubicBezTo>
                    <a:pt x="219" y="1"/>
                    <a:pt x="415" y="45"/>
                    <a:pt x="612" y="88"/>
                  </a:cubicBezTo>
                  <a:cubicBezTo>
                    <a:pt x="787" y="176"/>
                    <a:pt x="962" y="263"/>
                    <a:pt x="1136" y="372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g2402109ec92_3_520"/>
            <p:cNvSpPr/>
            <p:nvPr/>
          </p:nvSpPr>
          <p:spPr>
            <a:xfrm>
              <a:off x="4343976" y="617546"/>
              <a:ext cx="846275" cy="418701"/>
            </a:xfrm>
            <a:custGeom>
              <a:avLst/>
              <a:gdLst/>
              <a:ahLst/>
              <a:cxnLst/>
              <a:rect l="l" t="t" r="r" b="b"/>
              <a:pathLst>
                <a:path w="14401" h="7125" extrusionOk="0">
                  <a:moveTo>
                    <a:pt x="4021" y="6578"/>
                  </a:moveTo>
                  <a:cubicBezTo>
                    <a:pt x="4021" y="6578"/>
                    <a:pt x="1" y="4021"/>
                    <a:pt x="2273" y="2011"/>
                  </a:cubicBezTo>
                  <a:cubicBezTo>
                    <a:pt x="4524" y="1"/>
                    <a:pt x="8894" y="2295"/>
                    <a:pt x="9615" y="2011"/>
                  </a:cubicBezTo>
                  <a:cubicBezTo>
                    <a:pt x="10358" y="1749"/>
                    <a:pt x="10729" y="1028"/>
                    <a:pt x="10948" y="1443"/>
                  </a:cubicBezTo>
                  <a:cubicBezTo>
                    <a:pt x="11144" y="1858"/>
                    <a:pt x="10948" y="2011"/>
                    <a:pt x="10948" y="2011"/>
                  </a:cubicBezTo>
                  <a:cubicBezTo>
                    <a:pt x="10948" y="2011"/>
                    <a:pt x="12018" y="1399"/>
                    <a:pt x="12215" y="1771"/>
                  </a:cubicBezTo>
                  <a:cubicBezTo>
                    <a:pt x="12412" y="2142"/>
                    <a:pt x="11144" y="2994"/>
                    <a:pt x="11144" y="2994"/>
                  </a:cubicBezTo>
                  <a:cubicBezTo>
                    <a:pt x="11144" y="2994"/>
                    <a:pt x="12412" y="3213"/>
                    <a:pt x="12914" y="4152"/>
                  </a:cubicBezTo>
                  <a:cubicBezTo>
                    <a:pt x="13417" y="5114"/>
                    <a:pt x="14400" y="5026"/>
                    <a:pt x="14138" y="5311"/>
                  </a:cubicBezTo>
                  <a:cubicBezTo>
                    <a:pt x="13941" y="5485"/>
                    <a:pt x="13679" y="5551"/>
                    <a:pt x="13417" y="5507"/>
                  </a:cubicBezTo>
                  <a:cubicBezTo>
                    <a:pt x="13417" y="5507"/>
                    <a:pt x="13854" y="5726"/>
                    <a:pt x="13614" y="6053"/>
                  </a:cubicBezTo>
                  <a:cubicBezTo>
                    <a:pt x="13373" y="6403"/>
                    <a:pt x="10860" y="7124"/>
                    <a:pt x="10860" y="7124"/>
                  </a:cubicBezTo>
                  <a:cubicBezTo>
                    <a:pt x="10860" y="7124"/>
                    <a:pt x="10817" y="4611"/>
                    <a:pt x="9222" y="4546"/>
                  </a:cubicBezTo>
                  <a:cubicBezTo>
                    <a:pt x="7626" y="4458"/>
                    <a:pt x="6141" y="6643"/>
                    <a:pt x="4021" y="6600"/>
                  </a:cubicBezTo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g2402109ec92_3_520"/>
            <p:cNvSpPr/>
            <p:nvPr/>
          </p:nvSpPr>
          <p:spPr>
            <a:xfrm>
              <a:off x="4494240" y="604735"/>
              <a:ext cx="78334" cy="350592"/>
            </a:xfrm>
            <a:custGeom>
              <a:avLst/>
              <a:gdLst/>
              <a:ahLst/>
              <a:cxnLst/>
              <a:rect l="l" t="t" r="r" b="b"/>
              <a:pathLst>
                <a:path w="1333" h="5966" extrusionOk="0">
                  <a:moveTo>
                    <a:pt x="1333" y="5966"/>
                  </a:moveTo>
                  <a:cubicBezTo>
                    <a:pt x="1267" y="5922"/>
                    <a:pt x="1202" y="5878"/>
                    <a:pt x="1158" y="5813"/>
                  </a:cubicBezTo>
                  <a:cubicBezTo>
                    <a:pt x="1093" y="5747"/>
                    <a:pt x="1027" y="5660"/>
                    <a:pt x="962" y="5594"/>
                  </a:cubicBezTo>
                  <a:cubicBezTo>
                    <a:pt x="809" y="5441"/>
                    <a:pt x="677" y="5266"/>
                    <a:pt x="568" y="5070"/>
                  </a:cubicBezTo>
                  <a:cubicBezTo>
                    <a:pt x="459" y="4895"/>
                    <a:pt x="372" y="4698"/>
                    <a:pt x="306" y="4480"/>
                  </a:cubicBezTo>
                  <a:cubicBezTo>
                    <a:pt x="240" y="4283"/>
                    <a:pt x="197" y="4065"/>
                    <a:pt x="153" y="3868"/>
                  </a:cubicBezTo>
                  <a:cubicBezTo>
                    <a:pt x="66" y="3518"/>
                    <a:pt x="22" y="3169"/>
                    <a:pt x="22" y="2819"/>
                  </a:cubicBezTo>
                  <a:cubicBezTo>
                    <a:pt x="0" y="2579"/>
                    <a:pt x="0" y="2338"/>
                    <a:pt x="22" y="2120"/>
                  </a:cubicBezTo>
                  <a:cubicBezTo>
                    <a:pt x="44" y="1726"/>
                    <a:pt x="109" y="1355"/>
                    <a:pt x="240" y="1005"/>
                  </a:cubicBezTo>
                  <a:cubicBezTo>
                    <a:pt x="350" y="721"/>
                    <a:pt x="481" y="459"/>
                    <a:pt x="634" y="197"/>
                  </a:cubicBezTo>
                  <a:cubicBezTo>
                    <a:pt x="634" y="153"/>
                    <a:pt x="656" y="110"/>
                    <a:pt x="677" y="88"/>
                  </a:cubicBezTo>
                  <a:cubicBezTo>
                    <a:pt x="677" y="66"/>
                    <a:pt x="699" y="44"/>
                    <a:pt x="721" y="22"/>
                  </a:cubicBezTo>
                  <a:cubicBezTo>
                    <a:pt x="721" y="22"/>
                    <a:pt x="743" y="0"/>
                    <a:pt x="743" y="0"/>
                  </a:cubicBezTo>
                  <a:cubicBezTo>
                    <a:pt x="743" y="22"/>
                    <a:pt x="743" y="22"/>
                    <a:pt x="743" y="44"/>
                  </a:cubicBezTo>
                  <a:cubicBezTo>
                    <a:pt x="743" y="66"/>
                    <a:pt x="721" y="66"/>
                    <a:pt x="721" y="88"/>
                  </a:cubicBezTo>
                  <a:cubicBezTo>
                    <a:pt x="612" y="328"/>
                    <a:pt x="503" y="568"/>
                    <a:pt x="415" y="831"/>
                  </a:cubicBezTo>
                  <a:cubicBezTo>
                    <a:pt x="350" y="1005"/>
                    <a:pt x="306" y="1180"/>
                    <a:pt x="262" y="1333"/>
                  </a:cubicBezTo>
                  <a:cubicBezTo>
                    <a:pt x="240" y="1421"/>
                    <a:pt x="219" y="1508"/>
                    <a:pt x="197" y="1595"/>
                  </a:cubicBezTo>
                  <a:cubicBezTo>
                    <a:pt x="153" y="1814"/>
                    <a:pt x="131" y="2011"/>
                    <a:pt x="109" y="2229"/>
                  </a:cubicBezTo>
                  <a:cubicBezTo>
                    <a:pt x="109" y="2273"/>
                    <a:pt x="87" y="2316"/>
                    <a:pt x="87" y="2360"/>
                  </a:cubicBezTo>
                  <a:cubicBezTo>
                    <a:pt x="87" y="2622"/>
                    <a:pt x="87" y="2906"/>
                    <a:pt x="87" y="3169"/>
                  </a:cubicBezTo>
                  <a:cubicBezTo>
                    <a:pt x="87" y="3409"/>
                    <a:pt x="131" y="3628"/>
                    <a:pt x="175" y="3846"/>
                  </a:cubicBezTo>
                  <a:cubicBezTo>
                    <a:pt x="240" y="4086"/>
                    <a:pt x="306" y="4305"/>
                    <a:pt x="415" y="4523"/>
                  </a:cubicBezTo>
                  <a:cubicBezTo>
                    <a:pt x="481" y="4720"/>
                    <a:pt x="568" y="4917"/>
                    <a:pt x="677" y="5092"/>
                  </a:cubicBezTo>
                  <a:cubicBezTo>
                    <a:pt x="699" y="5157"/>
                    <a:pt x="743" y="5179"/>
                    <a:pt x="765" y="5223"/>
                  </a:cubicBezTo>
                  <a:lnTo>
                    <a:pt x="874" y="5354"/>
                  </a:lnTo>
                  <a:cubicBezTo>
                    <a:pt x="918" y="5419"/>
                    <a:pt x="962" y="5485"/>
                    <a:pt x="1005" y="5529"/>
                  </a:cubicBezTo>
                  <a:lnTo>
                    <a:pt x="1071" y="5638"/>
                  </a:lnTo>
                  <a:lnTo>
                    <a:pt x="1136" y="5725"/>
                  </a:lnTo>
                  <a:lnTo>
                    <a:pt x="1267" y="5878"/>
                  </a:lnTo>
                  <a:lnTo>
                    <a:pt x="1333" y="5944"/>
                  </a:ln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g2402109ec92_3_520"/>
            <p:cNvSpPr/>
            <p:nvPr/>
          </p:nvSpPr>
          <p:spPr>
            <a:xfrm>
              <a:off x="4591790" y="603442"/>
              <a:ext cx="149028" cy="339074"/>
            </a:xfrm>
            <a:custGeom>
              <a:avLst/>
              <a:gdLst/>
              <a:ahLst/>
              <a:cxnLst/>
              <a:rect l="l" t="t" r="r" b="b"/>
              <a:pathLst>
                <a:path w="2536" h="5770" extrusionOk="0">
                  <a:moveTo>
                    <a:pt x="219" y="5769"/>
                  </a:moveTo>
                  <a:cubicBezTo>
                    <a:pt x="219" y="5725"/>
                    <a:pt x="197" y="5682"/>
                    <a:pt x="176" y="5660"/>
                  </a:cubicBezTo>
                  <a:cubicBezTo>
                    <a:pt x="154" y="5616"/>
                    <a:pt x="154" y="5572"/>
                    <a:pt x="154" y="5551"/>
                  </a:cubicBezTo>
                  <a:cubicBezTo>
                    <a:pt x="154" y="5485"/>
                    <a:pt x="132" y="5441"/>
                    <a:pt x="132" y="5376"/>
                  </a:cubicBezTo>
                  <a:cubicBezTo>
                    <a:pt x="110" y="5332"/>
                    <a:pt x="110" y="5288"/>
                    <a:pt x="88" y="5223"/>
                  </a:cubicBezTo>
                  <a:cubicBezTo>
                    <a:pt x="44" y="5004"/>
                    <a:pt x="23" y="4786"/>
                    <a:pt x="1" y="4545"/>
                  </a:cubicBezTo>
                  <a:cubicBezTo>
                    <a:pt x="1" y="4327"/>
                    <a:pt x="1" y="4087"/>
                    <a:pt x="44" y="3868"/>
                  </a:cubicBezTo>
                  <a:cubicBezTo>
                    <a:pt x="66" y="3650"/>
                    <a:pt x="110" y="3431"/>
                    <a:pt x="154" y="3213"/>
                  </a:cubicBezTo>
                  <a:cubicBezTo>
                    <a:pt x="219" y="2841"/>
                    <a:pt x="307" y="2470"/>
                    <a:pt x="416" y="2120"/>
                  </a:cubicBezTo>
                  <a:cubicBezTo>
                    <a:pt x="503" y="1880"/>
                    <a:pt x="591" y="1639"/>
                    <a:pt x="700" y="1421"/>
                  </a:cubicBezTo>
                  <a:cubicBezTo>
                    <a:pt x="787" y="1246"/>
                    <a:pt x="897" y="1071"/>
                    <a:pt x="1006" y="896"/>
                  </a:cubicBezTo>
                  <a:cubicBezTo>
                    <a:pt x="1137" y="743"/>
                    <a:pt x="1268" y="590"/>
                    <a:pt x="1421" y="459"/>
                  </a:cubicBezTo>
                  <a:lnTo>
                    <a:pt x="1530" y="372"/>
                  </a:lnTo>
                  <a:lnTo>
                    <a:pt x="1661" y="328"/>
                  </a:lnTo>
                  <a:cubicBezTo>
                    <a:pt x="1727" y="284"/>
                    <a:pt x="1792" y="241"/>
                    <a:pt x="1858" y="197"/>
                  </a:cubicBezTo>
                  <a:lnTo>
                    <a:pt x="1967" y="153"/>
                  </a:lnTo>
                  <a:cubicBezTo>
                    <a:pt x="1989" y="132"/>
                    <a:pt x="2033" y="110"/>
                    <a:pt x="2077" y="110"/>
                  </a:cubicBezTo>
                  <a:lnTo>
                    <a:pt x="2186" y="66"/>
                  </a:lnTo>
                  <a:lnTo>
                    <a:pt x="2295" y="44"/>
                  </a:lnTo>
                  <a:lnTo>
                    <a:pt x="2361" y="22"/>
                  </a:lnTo>
                  <a:lnTo>
                    <a:pt x="2426" y="22"/>
                  </a:lnTo>
                  <a:lnTo>
                    <a:pt x="2514" y="0"/>
                  </a:lnTo>
                  <a:lnTo>
                    <a:pt x="2535" y="0"/>
                  </a:lnTo>
                  <a:cubicBezTo>
                    <a:pt x="2535" y="22"/>
                    <a:pt x="2514" y="22"/>
                    <a:pt x="2492" y="22"/>
                  </a:cubicBezTo>
                  <a:lnTo>
                    <a:pt x="2448" y="44"/>
                  </a:lnTo>
                  <a:cubicBezTo>
                    <a:pt x="2317" y="66"/>
                    <a:pt x="2186" y="132"/>
                    <a:pt x="2055" y="197"/>
                  </a:cubicBezTo>
                  <a:cubicBezTo>
                    <a:pt x="1924" y="263"/>
                    <a:pt x="1792" y="328"/>
                    <a:pt x="1683" y="416"/>
                  </a:cubicBezTo>
                  <a:cubicBezTo>
                    <a:pt x="1530" y="525"/>
                    <a:pt x="1399" y="656"/>
                    <a:pt x="1290" y="787"/>
                  </a:cubicBezTo>
                  <a:lnTo>
                    <a:pt x="1203" y="896"/>
                  </a:lnTo>
                  <a:cubicBezTo>
                    <a:pt x="1159" y="940"/>
                    <a:pt x="1137" y="962"/>
                    <a:pt x="1093" y="1006"/>
                  </a:cubicBezTo>
                  <a:cubicBezTo>
                    <a:pt x="962" y="1180"/>
                    <a:pt x="853" y="1377"/>
                    <a:pt x="766" y="1596"/>
                  </a:cubicBezTo>
                  <a:cubicBezTo>
                    <a:pt x="744" y="1617"/>
                    <a:pt x="700" y="1661"/>
                    <a:pt x="700" y="1705"/>
                  </a:cubicBezTo>
                  <a:cubicBezTo>
                    <a:pt x="678" y="1748"/>
                    <a:pt x="634" y="1836"/>
                    <a:pt x="613" y="1901"/>
                  </a:cubicBezTo>
                  <a:lnTo>
                    <a:pt x="525" y="2098"/>
                  </a:lnTo>
                  <a:cubicBezTo>
                    <a:pt x="481" y="2251"/>
                    <a:pt x="416" y="2382"/>
                    <a:pt x="372" y="2513"/>
                  </a:cubicBezTo>
                  <a:cubicBezTo>
                    <a:pt x="285" y="2754"/>
                    <a:pt x="219" y="2972"/>
                    <a:pt x="197" y="3213"/>
                  </a:cubicBezTo>
                  <a:cubicBezTo>
                    <a:pt x="154" y="3475"/>
                    <a:pt x="132" y="3715"/>
                    <a:pt x="110" y="3955"/>
                  </a:cubicBezTo>
                  <a:lnTo>
                    <a:pt x="110" y="4305"/>
                  </a:lnTo>
                  <a:lnTo>
                    <a:pt x="110" y="4655"/>
                  </a:lnTo>
                  <a:cubicBezTo>
                    <a:pt x="110" y="4764"/>
                    <a:pt x="154" y="4873"/>
                    <a:pt x="154" y="4982"/>
                  </a:cubicBezTo>
                  <a:lnTo>
                    <a:pt x="219" y="5463"/>
                  </a:lnTo>
                  <a:cubicBezTo>
                    <a:pt x="219" y="5529"/>
                    <a:pt x="219" y="5594"/>
                    <a:pt x="241" y="5660"/>
                  </a:cubicBezTo>
                  <a:cubicBezTo>
                    <a:pt x="241" y="5725"/>
                    <a:pt x="241" y="5725"/>
                    <a:pt x="241" y="5769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g2402109ec92_3_520"/>
            <p:cNvSpPr/>
            <p:nvPr/>
          </p:nvSpPr>
          <p:spPr>
            <a:xfrm>
              <a:off x="4614944" y="616253"/>
              <a:ext cx="182348" cy="350651"/>
            </a:xfrm>
            <a:custGeom>
              <a:avLst/>
              <a:gdLst/>
              <a:ahLst/>
              <a:cxnLst/>
              <a:rect l="l" t="t" r="r" b="b"/>
              <a:pathLst>
                <a:path w="3103" h="5967" extrusionOk="0">
                  <a:moveTo>
                    <a:pt x="44" y="5944"/>
                  </a:moveTo>
                  <a:cubicBezTo>
                    <a:pt x="44" y="5923"/>
                    <a:pt x="22" y="5879"/>
                    <a:pt x="22" y="5835"/>
                  </a:cubicBezTo>
                  <a:cubicBezTo>
                    <a:pt x="0" y="5791"/>
                    <a:pt x="0" y="5748"/>
                    <a:pt x="22" y="5704"/>
                  </a:cubicBezTo>
                  <a:cubicBezTo>
                    <a:pt x="22" y="5595"/>
                    <a:pt x="22" y="5486"/>
                    <a:pt x="22" y="5376"/>
                  </a:cubicBezTo>
                  <a:cubicBezTo>
                    <a:pt x="22" y="4896"/>
                    <a:pt x="66" y="4437"/>
                    <a:pt x="197" y="3978"/>
                  </a:cubicBezTo>
                  <a:cubicBezTo>
                    <a:pt x="262" y="3737"/>
                    <a:pt x="328" y="3519"/>
                    <a:pt x="393" y="3300"/>
                  </a:cubicBezTo>
                  <a:cubicBezTo>
                    <a:pt x="503" y="2929"/>
                    <a:pt x="656" y="2557"/>
                    <a:pt x="830" y="2208"/>
                  </a:cubicBezTo>
                  <a:cubicBezTo>
                    <a:pt x="940" y="1989"/>
                    <a:pt x="1071" y="1749"/>
                    <a:pt x="1202" y="1530"/>
                  </a:cubicBezTo>
                  <a:cubicBezTo>
                    <a:pt x="1420" y="1181"/>
                    <a:pt x="1704" y="853"/>
                    <a:pt x="2032" y="591"/>
                  </a:cubicBezTo>
                  <a:cubicBezTo>
                    <a:pt x="2273" y="394"/>
                    <a:pt x="2557" y="241"/>
                    <a:pt x="2863" y="110"/>
                  </a:cubicBezTo>
                  <a:lnTo>
                    <a:pt x="2994" y="45"/>
                  </a:lnTo>
                  <a:cubicBezTo>
                    <a:pt x="3015" y="23"/>
                    <a:pt x="3037" y="23"/>
                    <a:pt x="3059" y="1"/>
                  </a:cubicBezTo>
                  <a:lnTo>
                    <a:pt x="3103" y="1"/>
                  </a:lnTo>
                  <a:lnTo>
                    <a:pt x="3059" y="45"/>
                  </a:lnTo>
                  <a:lnTo>
                    <a:pt x="3015" y="66"/>
                  </a:lnTo>
                  <a:cubicBezTo>
                    <a:pt x="2753" y="198"/>
                    <a:pt x="2513" y="372"/>
                    <a:pt x="2273" y="547"/>
                  </a:cubicBezTo>
                  <a:cubicBezTo>
                    <a:pt x="2120" y="656"/>
                    <a:pt x="1967" y="788"/>
                    <a:pt x="1836" y="941"/>
                  </a:cubicBezTo>
                  <a:cubicBezTo>
                    <a:pt x="1770" y="1006"/>
                    <a:pt x="1683" y="1072"/>
                    <a:pt x="1639" y="1137"/>
                  </a:cubicBezTo>
                  <a:cubicBezTo>
                    <a:pt x="1486" y="1312"/>
                    <a:pt x="1333" y="1509"/>
                    <a:pt x="1224" y="1705"/>
                  </a:cubicBezTo>
                  <a:cubicBezTo>
                    <a:pt x="1180" y="1749"/>
                    <a:pt x="1158" y="1771"/>
                    <a:pt x="1136" y="1815"/>
                  </a:cubicBezTo>
                  <a:cubicBezTo>
                    <a:pt x="983" y="2099"/>
                    <a:pt x="830" y="2339"/>
                    <a:pt x="699" y="2623"/>
                  </a:cubicBezTo>
                  <a:cubicBezTo>
                    <a:pt x="590" y="2842"/>
                    <a:pt x="503" y="3082"/>
                    <a:pt x="437" y="3322"/>
                  </a:cubicBezTo>
                  <a:cubicBezTo>
                    <a:pt x="350" y="3563"/>
                    <a:pt x="284" y="3825"/>
                    <a:pt x="262" y="4087"/>
                  </a:cubicBezTo>
                  <a:cubicBezTo>
                    <a:pt x="219" y="4306"/>
                    <a:pt x="175" y="4546"/>
                    <a:pt x="131" y="4786"/>
                  </a:cubicBezTo>
                  <a:cubicBezTo>
                    <a:pt x="131" y="4896"/>
                    <a:pt x="131" y="5005"/>
                    <a:pt x="109" y="5136"/>
                  </a:cubicBezTo>
                  <a:lnTo>
                    <a:pt x="87" y="5638"/>
                  </a:lnTo>
                  <a:lnTo>
                    <a:pt x="66" y="5857"/>
                  </a:lnTo>
                  <a:cubicBezTo>
                    <a:pt x="66" y="5879"/>
                    <a:pt x="66" y="5901"/>
                    <a:pt x="44" y="5966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g2402109ec92_3_520"/>
            <p:cNvSpPr/>
            <p:nvPr/>
          </p:nvSpPr>
          <p:spPr>
            <a:xfrm>
              <a:off x="4640624" y="816584"/>
              <a:ext cx="586827" cy="183699"/>
            </a:xfrm>
            <a:custGeom>
              <a:avLst/>
              <a:gdLst/>
              <a:ahLst/>
              <a:cxnLst/>
              <a:rect l="l" t="t" r="r" b="b"/>
              <a:pathLst>
                <a:path w="9986" h="3126" extrusionOk="0">
                  <a:moveTo>
                    <a:pt x="0" y="2732"/>
                  </a:moveTo>
                  <a:cubicBezTo>
                    <a:pt x="22" y="2601"/>
                    <a:pt x="66" y="2470"/>
                    <a:pt x="109" y="2339"/>
                  </a:cubicBezTo>
                  <a:cubicBezTo>
                    <a:pt x="197" y="2164"/>
                    <a:pt x="284" y="1989"/>
                    <a:pt x="372" y="1836"/>
                  </a:cubicBezTo>
                  <a:cubicBezTo>
                    <a:pt x="546" y="1465"/>
                    <a:pt x="787" y="1137"/>
                    <a:pt x="1093" y="875"/>
                  </a:cubicBezTo>
                  <a:cubicBezTo>
                    <a:pt x="1377" y="591"/>
                    <a:pt x="1726" y="372"/>
                    <a:pt x="2120" y="219"/>
                  </a:cubicBezTo>
                  <a:cubicBezTo>
                    <a:pt x="2469" y="88"/>
                    <a:pt x="2863" y="1"/>
                    <a:pt x="3278" y="1"/>
                  </a:cubicBezTo>
                  <a:cubicBezTo>
                    <a:pt x="3605" y="1"/>
                    <a:pt x="3933" y="44"/>
                    <a:pt x="4239" y="154"/>
                  </a:cubicBezTo>
                  <a:cubicBezTo>
                    <a:pt x="4567" y="241"/>
                    <a:pt x="4873" y="372"/>
                    <a:pt x="5157" y="525"/>
                  </a:cubicBezTo>
                  <a:cubicBezTo>
                    <a:pt x="5550" y="700"/>
                    <a:pt x="5943" y="897"/>
                    <a:pt x="6337" y="1093"/>
                  </a:cubicBezTo>
                  <a:cubicBezTo>
                    <a:pt x="6970" y="1421"/>
                    <a:pt x="7582" y="1749"/>
                    <a:pt x="8194" y="2098"/>
                  </a:cubicBezTo>
                  <a:cubicBezTo>
                    <a:pt x="8675" y="2361"/>
                    <a:pt x="9156" y="2645"/>
                    <a:pt x="9614" y="2907"/>
                  </a:cubicBezTo>
                  <a:lnTo>
                    <a:pt x="9811" y="3016"/>
                  </a:lnTo>
                  <a:cubicBezTo>
                    <a:pt x="9855" y="3038"/>
                    <a:pt x="9898" y="3060"/>
                    <a:pt x="9942" y="3082"/>
                  </a:cubicBezTo>
                  <a:cubicBezTo>
                    <a:pt x="9964" y="3104"/>
                    <a:pt x="9986" y="3125"/>
                    <a:pt x="9986" y="3125"/>
                  </a:cubicBezTo>
                  <a:lnTo>
                    <a:pt x="9898" y="3104"/>
                  </a:lnTo>
                  <a:lnTo>
                    <a:pt x="9833" y="3060"/>
                  </a:lnTo>
                  <a:cubicBezTo>
                    <a:pt x="9374" y="2819"/>
                    <a:pt x="8937" y="2579"/>
                    <a:pt x="8500" y="2339"/>
                  </a:cubicBezTo>
                  <a:cubicBezTo>
                    <a:pt x="8194" y="2186"/>
                    <a:pt x="7910" y="2033"/>
                    <a:pt x="7626" y="1880"/>
                  </a:cubicBezTo>
                  <a:cubicBezTo>
                    <a:pt x="7473" y="1792"/>
                    <a:pt x="7320" y="1705"/>
                    <a:pt x="7189" y="1639"/>
                  </a:cubicBezTo>
                  <a:lnTo>
                    <a:pt x="6118" y="1093"/>
                  </a:lnTo>
                  <a:cubicBezTo>
                    <a:pt x="6031" y="1050"/>
                    <a:pt x="5987" y="1006"/>
                    <a:pt x="5922" y="962"/>
                  </a:cubicBezTo>
                  <a:cubicBezTo>
                    <a:pt x="5441" y="722"/>
                    <a:pt x="5004" y="481"/>
                    <a:pt x="4523" y="285"/>
                  </a:cubicBezTo>
                  <a:cubicBezTo>
                    <a:pt x="4327" y="197"/>
                    <a:pt x="4108" y="132"/>
                    <a:pt x="3911" y="88"/>
                  </a:cubicBezTo>
                  <a:cubicBezTo>
                    <a:pt x="3693" y="44"/>
                    <a:pt x="3496" y="23"/>
                    <a:pt x="3278" y="23"/>
                  </a:cubicBezTo>
                  <a:cubicBezTo>
                    <a:pt x="2841" y="44"/>
                    <a:pt x="2404" y="154"/>
                    <a:pt x="2010" y="350"/>
                  </a:cubicBezTo>
                  <a:cubicBezTo>
                    <a:pt x="1639" y="525"/>
                    <a:pt x="1311" y="744"/>
                    <a:pt x="1027" y="1028"/>
                  </a:cubicBezTo>
                  <a:cubicBezTo>
                    <a:pt x="896" y="1181"/>
                    <a:pt x="765" y="1334"/>
                    <a:pt x="656" y="1487"/>
                  </a:cubicBezTo>
                  <a:cubicBezTo>
                    <a:pt x="481" y="1727"/>
                    <a:pt x="350" y="1967"/>
                    <a:pt x="219" y="2229"/>
                  </a:cubicBezTo>
                  <a:cubicBezTo>
                    <a:pt x="175" y="2339"/>
                    <a:pt x="109" y="2448"/>
                    <a:pt x="66" y="2557"/>
                  </a:cubicBezTo>
                  <a:cubicBezTo>
                    <a:pt x="44" y="2601"/>
                    <a:pt x="22" y="2645"/>
                    <a:pt x="0" y="2732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g2402109ec92_3_520"/>
            <p:cNvSpPr/>
            <p:nvPr/>
          </p:nvSpPr>
          <p:spPr>
            <a:xfrm>
              <a:off x="4920524" y="927004"/>
              <a:ext cx="209380" cy="137451"/>
            </a:xfrm>
            <a:custGeom>
              <a:avLst/>
              <a:gdLst/>
              <a:ahLst/>
              <a:cxnLst/>
              <a:rect l="l" t="t" r="r" b="b"/>
              <a:pathLst>
                <a:path w="3563" h="2339" extrusionOk="0">
                  <a:moveTo>
                    <a:pt x="22" y="1"/>
                  </a:moveTo>
                  <a:lnTo>
                    <a:pt x="88" y="1"/>
                  </a:lnTo>
                  <a:cubicBezTo>
                    <a:pt x="110" y="1"/>
                    <a:pt x="132" y="23"/>
                    <a:pt x="175" y="23"/>
                  </a:cubicBezTo>
                  <a:cubicBezTo>
                    <a:pt x="219" y="45"/>
                    <a:pt x="285" y="88"/>
                    <a:pt x="350" y="110"/>
                  </a:cubicBezTo>
                  <a:cubicBezTo>
                    <a:pt x="416" y="132"/>
                    <a:pt x="481" y="132"/>
                    <a:pt x="569" y="176"/>
                  </a:cubicBezTo>
                  <a:lnTo>
                    <a:pt x="743" y="263"/>
                  </a:lnTo>
                  <a:cubicBezTo>
                    <a:pt x="875" y="329"/>
                    <a:pt x="1006" y="416"/>
                    <a:pt x="1115" y="503"/>
                  </a:cubicBezTo>
                  <a:cubicBezTo>
                    <a:pt x="1159" y="547"/>
                    <a:pt x="1224" y="591"/>
                    <a:pt x="1268" y="635"/>
                  </a:cubicBezTo>
                  <a:cubicBezTo>
                    <a:pt x="1312" y="678"/>
                    <a:pt x="1377" y="722"/>
                    <a:pt x="1421" y="766"/>
                  </a:cubicBezTo>
                  <a:cubicBezTo>
                    <a:pt x="1618" y="919"/>
                    <a:pt x="1792" y="1072"/>
                    <a:pt x="1967" y="1203"/>
                  </a:cubicBezTo>
                  <a:cubicBezTo>
                    <a:pt x="2098" y="1290"/>
                    <a:pt x="2229" y="1377"/>
                    <a:pt x="2360" y="1487"/>
                  </a:cubicBezTo>
                  <a:cubicBezTo>
                    <a:pt x="2557" y="1618"/>
                    <a:pt x="2754" y="1749"/>
                    <a:pt x="2972" y="1902"/>
                  </a:cubicBezTo>
                  <a:cubicBezTo>
                    <a:pt x="3038" y="1967"/>
                    <a:pt x="3103" y="2033"/>
                    <a:pt x="3191" y="2077"/>
                  </a:cubicBezTo>
                  <a:lnTo>
                    <a:pt x="3300" y="2164"/>
                  </a:lnTo>
                  <a:cubicBezTo>
                    <a:pt x="3344" y="2208"/>
                    <a:pt x="3387" y="2230"/>
                    <a:pt x="3431" y="2251"/>
                  </a:cubicBezTo>
                  <a:lnTo>
                    <a:pt x="3497" y="2295"/>
                  </a:lnTo>
                  <a:lnTo>
                    <a:pt x="3540" y="2317"/>
                  </a:lnTo>
                  <a:lnTo>
                    <a:pt x="3562" y="2339"/>
                  </a:lnTo>
                  <a:lnTo>
                    <a:pt x="3540" y="2339"/>
                  </a:lnTo>
                  <a:lnTo>
                    <a:pt x="3497" y="2339"/>
                  </a:lnTo>
                  <a:cubicBezTo>
                    <a:pt x="3344" y="2273"/>
                    <a:pt x="3169" y="2186"/>
                    <a:pt x="3016" y="2077"/>
                  </a:cubicBezTo>
                  <a:cubicBezTo>
                    <a:pt x="2972" y="2033"/>
                    <a:pt x="2929" y="2011"/>
                    <a:pt x="2863" y="1989"/>
                  </a:cubicBezTo>
                  <a:lnTo>
                    <a:pt x="2732" y="1880"/>
                  </a:lnTo>
                  <a:cubicBezTo>
                    <a:pt x="2666" y="1858"/>
                    <a:pt x="2644" y="1814"/>
                    <a:pt x="2579" y="1771"/>
                  </a:cubicBezTo>
                  <a:lnTo>
                    <a:pt x="2404" y="1662"/>
                  </a:lnTo>
                  <a:lnTo>
                    <a:pt x="2229" y="1530"/>
                  </a:lnTo>
                  <a:cubicBezTo>
                    <a:pt x="2207" y="1509"/>
                    <a:pt x="2207" y="1487"/>
                    <a:pt x="2186" y="1465"/>
                  </a:cubicBezTo>
                  <a:cubicBezTo>
                    <a:pt x="2033" y="1356"/>
                    <a:pt x="1880" y="1246"/>
                    <a:pt x="1749" y="1115"/>
                  </a:cubicBezTo>
                  <a:lnTo>
                    <a:pt x="1574" y="962"/>
                  </a:lnTo>
                  <a:lnTo>
                    <a:pt x="1399" y="809"/>
                  </a:lnTo>
                  <a:cubicBezTo>
                    <a:pt x="1290" y="722"/>
                    <a:pt x="1159" y="635"/>
                    <a:pt x="1006" y="547"/>
                  </a:cubicBezTo>
                  <a:lnTo>
                    <a:pt x="831" y="416"/>
                  </a:lnTo>
                  <a:cubicBezTo>
                    <a:pt x="765" y="394"/>
                    <a:pt x="722" y="350"/>
                    <a:pt x="656" y="307"/>
                  </a:cubicBezTo>
                  <a:cubicBezTo>
                    <a:pt x="591" y="285"/>
                    <a:pt x="525" y="263"/>
                    <a:pt x="459" y="241"/>
                  </a:cubicBezTo>
                  <a:lnTo>
                    <a:pt x="328" y="176"/>
                  </a:lnTo>
                  <a:lnTo>
                    <a:pt x="241" y="132"/>
                  </a:lnTo>
                  <a:lnTo>
                    <a:pt x="175" y="110"/>
                  </a:lnTo>
                  <a:lnTo>
                    <a:pt x="66" y="45"/>
                  </a:lnTo>
                  <a:lnTo>
                    <a:pt x="1" y="23"/>
                  </a:ln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g2402109ec92_3_520"/>
            <p:cNvSpPr/>
            <p:nvPr/>
          </p:nvSpPr>
          <p:spPr>
            <a:xfrm>
              <a:off x="4505758" y="925770"/>
              <a:ext cx="183699" cy="129694"/>
            </a:xfrm>
            <a:custGeom>
              <a:avLst/>
              <a:gdLst/>
              <a:ahLst/>
              <a:cxnLst/>
              <a:rect l="l" t="t" r="r" b="b"/>
              <a:pathLst>
                <a:path w="3126" h="2207" extrusionOk="0">
                  <a:moveTo>
                    <a:pt x="613" y="2032"/>
                  </a:moveTo>
                  <a:cubicBezTo>
                    <a:pt x="613" y="2032"/>
                    <a:pt x="1" y="1377"/>
                    <a:pt x="503" y="699"/>
                  </a:cubicBezTo>
                  <a:cubicBezTo>
                    <a:pt x="1006" y="22"/>
                    <a:pt x="2667" y="0"/>
                    <a:pt x="2907" y="852"/>
                  </a:cubicBezTo>
                  <a:cubicBezTo>
                    <a:pt x="3125" y="1683"/>
                    <a:pt x="3016" y="2120"/>
                    <a:pt x="2448" y="2207"/>
                  </a:cubicBezTo>
                </a:path>
              </a:pathLst>
            </a:custGeom>
            <a:solidFill>
              <a:srgbClr val="F39D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g2402109ec92_3_520"/>
            <p:cNvSpPr/>
            <p:nvPr/>
          </p:nvSpPr>
          <p:spPr>
            <a:xfrm>
              <a:off x="4203997" y="989942"/>
              <a:ext cx="526534" cy="446908"/>
            </a:xfrm>
            <a:custGeom>
              <a:avLst/>
              <a:gdLst/>
              <a:ahLst/>
              <a:cxnLst/>
              <a:rect l="l" t="t" r="r" b="b"/>
              <a:pathLst>
                <a:path w="8960" h="7605" extrusionOk="0">
                  <a:moveTo>
                    <a:pt x="5748" y="940"/>
                  </a:moveTo>
                  <a:cubicBezTo>
                    <a:pt x="6097" y="612"/>
                    <a:pt x="6119" y="1"/>
                    <a:pt x="6709" y="44"/>
                  </a:cubicBezTo>
                  <a:cubicBezTo>
                    <a:pt x="7277" y="88"/>
                    <a:pt x="7408" y="1115"/>
                    <a:pt x="7802" y="1355"/>
                  </a:cubicBezTo>
                  <a:cubicBezTo>
                    <a:pt x="8217" y="1618"/>
                    <a:pt x="8763" y="1443"/>
                    <a:pt x="8850" y="1727"/>
                  </a:cubicBezTo>
                  <a:cubicBezTo>
                    <a:pt x="8916" y="2011"/>
                    <a:pt x="8960" y="2339"/>
                    <a:pt x="8588" y="2513"/>
                  </a:cubicBezTo>
                  <a:cubicBezTo>
                    <a:pt x="8217" y="2666"/>
                    <a:pt x="6622" y="2929"/>
                    <a:pt x="6622" y="2929"/>
                  </a:cubicBezTo>
                  <a:cubicBezTo>
                    <a:pt x="6622" y="2929"/>
                    <a:pt x="569" y="7605"/>
                    <a:pt x="416" y="7321"/>
                  </a:cubicBezTo>
                  <a:cubicBezTo>
                    <a:pt x="241" y="7037"/>
                    <a:pt x="1" y="6840"/>
                    <a:pt x="5748" y="94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g2402109ec92_3_520"/>
            <p:cNvSpPr/>
            <p:nvPr/>
          </p:nvSpPr>
          <p:spPr>
            <a:xfrm>
              <a:off x="4203997" y="989942"/>
              <a:ext cx="526534" cy="446908"/>
            </a:xfrm>
            <a:custGeom>
              <a:avLst/>
              <a:gdLst/>
              <a:ahLst/>
              <a:cxnLst/>
              <a:rect l="l" t="t" r="r" b="b"/>
              <a:pathLst>
                <a:path w="8960" h="7605" extrusionOk="0">
                  <a:moveTo>
                    <a:pt x="5748" y="940"/>
                  </a:moveTo>
                  <a:cubicBezTo>
                    <a:pt x="6097" y="612"/>
                    <a:pt x="6119" y="1"/>
                    <a:pt x="6709" y="44"/>
                  </a:cubicBezTo>
                  <a:cubicBezTo>
                    <a:pt x="7277" y="88"/>
                    <a:pt x="7408" y="1115"/>
                    <a:pt x="7802" y="1355"/>
                  </a:cubicBezTo>
                  <a:cubicBezTo>
                    <a:pt x="8217" y="1618"/>
                    <a:pt x="8763" y="1443"/>
                    <a:pt x="8850" y="1727"/>
                  </a:cubicBezTo>
                  <a:cubicBezTo>
                    <a:pt x="8916" y="2011"/>
                    <a:pt x="8960" y="2339"/>
                    <a:pt x="8588" y="2513"/>
                  </a:cubicBezTo>
                  <a:cubicBezTo>
                    <a:pt x="8217" y="2666"/>
                    <a:pt x="6622" y="2929"/>
                    <a:pt x="6622" y="2929"/>
                  </a:cubicBezTo>
                  <a:cubicBezTo>
                    <a:pt x="6622" y="2929"/>
                    <a:pt x="569" y="7605"/>
                    <a:pt x="416" y="7321"/>
                  </a:cubicBezTo>
                  <a:cubicBezTo>
                    <a:pt x="241" y="7037"/>
                    <a:pt x="1" y="6840"/>
                    <a:pt x="5748" y="94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g2402109ec92_3_520"/>
            <p:cNvSpPr/>
            <p:nvPr/>
          </p:nvSpPr>
          <p:spPr>
            <a:xfrm>
              <a:off x="4573808" y="1111939"/>
              <a:ext cx="116942" cy="64230"/>
            </a:xfrm>
            <a:custGeom>
              <a:avLst/>
              <a:gdLst/>
              <a:ahLst/>
              <a:cxnLst/>
              <a:rect l="l" t="t" r="r" b="b"/>
              <a:pathLst>
                <a:path w="1990" h="1093" extrusionOk="0">
                  <a:moveTo>
                    <a:pt x="23" y="1093"/>
                  </a:moveTo>
                  <a:cubicBezTo>
                    <a:pt x="219" y="896"/>
                    <a:pt x="460" y="721"/>
                    <a:pt x="722" y="612"/>
                  </a:cubicBezTo>
                  <a:cubicBezTo>
                    <a:pt x="962" y="459"/>
                    <a:pt x="1224" y="328"/>
                    <a:pt x="1487" y="241"/>
                  </a:cubicBezTo>
                  <a:cubicBezTo>
                    <a:pt x="1661" y="197"/>
                    <a:pt x="1836" y="110"/>
                    <a:pt x="1989" y="0"/>
                  </a:cubicBezTo>
                  <a:lnTo>
                    <a:pt x="1989" y="0"/>
                  </a:lnTo>
                  <a:cubicBezTo>
                    <a:pt x="1858" y="131"/>
                    <a:pt x="1683" y="219"/>
                    <a:pt x="1487" y="263"/>
                  </a:cubicBezTo>
                  <a:cubicBezTo>
                    <a:pt x="1312" y="328"/>
                    <a:pt x="1137" y="394"/>
                    <a:pt x="962" y="481"/>
                  </a:cubicBezTo>
                  <a:cubicBezTo>
                    <a:pt x="634" y="656"/>
                    <a:pt x="307" y="853"/>
                    <a:pt x="1" y="1093"/>
                  </a:cubicBezTo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g2402109ec92_3_520"/>
            <p:cNvSpPr/>
            <p:nvPr/>
          </p:nvSpPr>
          <p:spPr>
            <a:xfrm>
              <a:off x="4885852" y="2258629"/>
              <a:ext cx="486750" cy="699832"/>
            </a:xfrm>
            <a:custGeom>
              <a:avLst/>
              <a:gdLst/>
              <a:ahLst/>
              <a:cxnLst/>
              <a:rect l="l" t="t" r="r" b="b"/>
              <a:pathLst>
                <a:path w="8283" h="11909" extrusionOk="0">
                  <a:moveTo>
                    <a:pt x="3562" y="656"/>
                  </a:moveTo>
                  <a:cubicBezTo>
                    <a:pt x="2688" y="0"/>
                    <a:pt x="1836" y="1005"/>
                    <a:pt x="1" y="568"/>
                  </a:cubicBezTo>
                  <a:cubicBezTo>
                    <a:pt x="1" y="568"/>
                    <a:pt x="3453" y="11909"/>
                    <a:pt x="7146" y="10926"/>
                  </a:cubicBezTo>
                  <a:cubicBezTo>
                    <a:pt x="8020" y="10685"/>
                    <a:pt x="8282" y="9986"/>
                    <a:pt x="8151" y="9003"/>
                  </a:cubicBezTo>
                  <a:cubicBezTo>
                    <a:pt x="7189" y="5769"/>
                    <a:pt x="4196" y="1136"/>
                    <a:pt x="3562" y="656"/>
                  </a:cubicBezTo>
                </a:path>
              </a:pathLst>
            </a:custGeom>
            <a:solidFill>
              <a:srgbClr val="FEDB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g2402109ec92_3_520"/>
            <p:cNvSpPr/>
            <p:nvPr/>
          </p:nvSpPr>
          <p:spPr>
            <a:xfrm>
              <a:off x="3618458" y="2067289"/>
              <a:ext cx="2048137" cy="321092"/>
            </a:xfrm>
            <a:custGeom>
              <a:avLst/>
              <a:gdLst/>
              <a:ahLst/>
              <a:cxnLst/>
              <a:rect l="l" t="t" r="r" b="b"/>
              <a:pathLst>
                <a:path w="34853" h="5464" extrusionOk="0">
                  <a:moveTo>
                    <a:pt x="34307" y="2054"/>
                  </a:moveTo>
                  <a:cubicBezTo>
                    <a:pt x="33957" y="2054"/>
                    <a:pt x="23709" y="1661"/>
                    <a:pt x="23228" y="1596"/>
                  </a:cubicBezTo>
                  <a:cubicBezTo>
                    <a:pt x="22748" y="1530"/>
                    <a:pt x="19120" y="962"/>
                    <a:pt x="19120" y="962"/>
                  </a:cubicBezTo>
                  <a:lnTo>
                    <a:pt x="15974" y="1792"/>
                  </a:lnTo>
                  <a:cubicBezTo>
                    <a:pt x="15974" y="1792"/>
                    <a:pt x="11320" y="1552"/>
                    <a:pt x="11123" y="1508"/>
                  </a:cubicBezTo>
                  <a:cubicBezTo>
                    <a:pt x="10926" y="1443"/>
                    <a:pt x="6032" y="0"/>
                    <a:pt x="6032" y="0"/>
                  </a:cubicBezTo>
                  <a:lnTo>
                    <a:pt x="10314" y="1901"/>
                  </a:lnTo>
                  <a:cubicBezTo>
                    <a:pt x="10314" y="1901"/>
                    <a:pt x="4786" y="3191"/>
                    <a:pt x="4415" y="3169"/>
                  </a:cubicBezTo>
                  <a:cubicBezTo>
                    <a:pt x="4021" y="3147"/>
                    <a:pt x="2273" y="4021"/>
                    <a:pt x="2273" y="4021"/>
                  </a:cubicBezTo>
                  <a:lnTo>
                    <a:pt x="1" y="4021"/>
                  </a:lnTo>
                  <a:lnTo>
                    <a:pt x="2514" y="4436"/>
                  </a:lnTo>
                  <a:lnTo>
                    <a:pt x="4415" y="3693"/>
                  </a:lnTo>
                  <a:lnTo>
                    <a:pt x="11123" y="2317"/>
                  </a:lnTo>
                  <a:lnTo>
                    <a:pt x="15624" y="2841"/>
                  </a:lnTo>
                  <a:lnTo>
                    <a:pt x="19186" y="2229"/>
                  </a:lnTo>
                  <a:lnTo>
                    <a:pt x="24037" y="2776"/>
                  </a:lnTo>
                  <a:cubicBezTo>
                    <a:pt x="24037" y="2776"/>
                    <a:pt x="34416" y="5463"/>
                    <a:pt x="34634" y="5223"/>
                  </a:cubicBezTo>
                  <a:cubicBezTo>
                    <a:pt x="34853" y="5004"/>
                    <a:pt x="34634" y="2054"/>
                    <a:pt x="34307" y="205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g2402109ec92_3_520"/>
            <p:cNvSpPr/>
            <p:nvPr/>
          </p:nvSpPr>
          <p:spPr>
            <a:xfrm>
              <a:off x="4611065" y="2087857"/>
              <a:ext cx="96375" cy="161839"/>
            </a:xfrm>
            <a:custGeom>
              <a:avLst/>
              <a:gdLst/>
              <a:ahLst/>
              <a:cxnLst/>
              <a:rect l="l" t="t" r="r" b="b"/>
              <a:pathLst>
                <a:path w="1640" h="2754" extrusionOk="0">
                  <a:moveTo>
                    <a:pt x="809" y="22"/>
                  </a:moveTo>
                  <a:cubicBezTo>
                    <a:pt x="219" y="0"/>
                    <a:pt x="0" y="2076"/>
                    <a:pt x="700" y="2535"/>
                  </a:cubicBezTo>
                  <a:cubicBezTo>
                    <a:pt x="962" y="2753"/>
                    <a:pt x="1355" y="2622"/>
                    <a:pt x="1464" y="2294"/>
                  </a:cubicBezTo>
                  <a:cubicBezTo>
                    <a:pt x="1530" y="2032"/>
                    <a:pt x="1224" y="1639"/>
                    <a:pt x="1290" y="1333"/>
                  </a:cubicBezTo>
                  <a:cubicBezTo>
                    <a:pt x="1333" y="1027"/>
                    <a:pt x="1639" y="44"/>
                    <a:pt x="809" y="22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g2402109ec92_3_520"/>
            <p:cNvSpPr/>
            <p:nvPr/>
          </p:nvSpPr>
          <p:spPr>
            <a:xfrm>
              <a:off x="4491654" y="2112244"/>
              <a:ext cx="104073" cy="164424"/>
            </a:xfrm>
            <a:custGeom>
              <a:avLst/>
              <a:gdLst/>
              <a:ahLst/>
              <a:cxnLst/>
              <a:rect l="l" t="t" r="r" b="b"/>
              <a:pathLst>
                <a:path w="1771" h="2798" extrusionOk="0">
                  <a:moveTo>
                    <a:pt x="590" y="197"/>
                  </a:moveTo>
                  <a:cubicBezTo>
                    <a:pt x="0" y="306"/>
                    <a:pt x="306" y="2382"/>
                    <a:pt x="1093" y="2644"/>
                  </a:cubicBezTo>
                  <a:cubicBezTo>
                    <a:pt x="1399" y="2797"/>
                    <a:pt x="1748" y="2579"/>
                    <a:pt x="1770" y="2229"/>
                  </a:cubicBezTo>
                  <a:cubicBezTo>
                    <a:pt x="1770" y="1967"/>
                    <a:pt x="1399" y="1661"/>
                    <a:pt x="1355" y="1355"/>
                  </a:cubicBezTo>
                  <a:cubicBezTo>
                    <a:pt x="1333" y="1027"/>
                    <a:pt x="1399" y="0"/>
                    <a:pt x="590" y="175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g2402109ec92_3_520"/>
            <p:cNvSpPr/>
            <p:nvPr/>
          </p:nvSpPr>
          <p:spPr>
            <a:xfrm>
              <a:off x="4536609" y="2078866"/>
              <a:ext cx="120762" cy="195217"/>
            </a:xfrm>
            <a:custGeom>
              <a:avLst/>
              <a:gdLst/>
              <a:ahLst/>
              <a:cxnLst/>
              <a:rect l="l" t="t" r="r" b="b"/>
              <a:pathLst>
                <a:path w="2055" h="3322" extrusionOk="0">
                  <a:moveTo>
                    <a:pt x="678" y="175"/>
                  </a:moveTo>
                  <a:cubicBezTo>
                    <a:pt x="0" y="328"/>
                    <a:pt x="284" y="2797"/>
                    <a:pt x="1224" y="3125"/>
                  </a:cubicBezTo>
                  <a:cubicBezTo>
                    <a:pt x="1595" y="3321"/>
                    <a:pt x="2032" y="3081"/>
                    <a:pt x="2054" y="2666"/>
                  </a:cubicBezTo>
                  <a:cubicBezTo>
                    <a:pt x="2054" y="2338"/>
                    <a:pt x="1617" y="1967"/>
                    <a:pt x="1595" y="1595"/>
                  </a:cubicBezTo>
                  <a:cubicBezTo>
                    <a:pt x="1552" y="1224"/>
                    <a:pt x="1683" y="0"/>
                    <a:pt x="699" y="175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g2402109ec92_3_520"/>
            <p:cNvSpPr/>
            <p:nvPr/>
          </p:nvSpPr>
          <p:spPr>
            <a:xfrm>
              <a:off x="4797234" y="2083978"/>
              <a:ext cx="106658" cy="164424"/>
            </a:xfrm>
            <a:custGeom>
              <a:avLst/>
              <a:gdLst/>
              <a:ahLst/>
              <a:cxnLst/>
              <a:rect l="l" t="t" r="r" b="b"/>
              <a:pathLst>
                <a:path w="1815" h="2798" extrusionOk="0">
                  <a:moveTo>
                    <a:pt x="831" y="66"/>
                  </a:moveTo>
                  <a:cubicBezTo>
                    <a:pt x="1399" y="1"/>
                    <a:pt x="1814" y="2054"/>
                    <a:pt x="1181" y="2557"/>
                  </a:cubicBezTo>
                  <a:cubicBezTo>
                    <a:pt x="940" y="2797"/>
                    <a:pt x="525" y="2732"/>
                    <a:pt x="394" y="2404"/>
                  </a:cubicBezTo>
                  <a:cubicBezTo>
                    <a:pt x="307" y="2142"/>
                    <a:pt x="547" y="1727"/>
                    <a:pt x="482" y="1421"/>
                  </a:cubicBezTo>
                  <a:cubicBezTo>
                    <a:pt x="394" y="1137"/>
                    <a:pt x="1" y="175"/>
                    <a:pt x="831" y="66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g2402109ec92_3_520"/>
            <p:cNvSpPr/>
            <p:nvPr/>
          </p:nvSpPr>
          <p:spPr>
            <a:xfrm>
              <a:off x="4920524" y="2104546"/>
              <a:ext cx="95082" cy="163132"/>
            </a:xfrm>
            <a:custGeom>
              <a:avLst/>
              <a:gdLst/>
              <a:ahLst/>
              <a:cxnLst/>
              <a:rect l="l" t="t" r="r" b="b"/>
              <a:pathLst>
                <a:path w="1618" h="2776" extrusionOk="0">
                  <a:moveTo>
                    <a:pt x="1028" y="88"/>
                  </a:moveTo>
                  <a:cubicBezTo>
                    <a:pt x="1618" y="175"/>
                    <a:pt x="1508" y="2251"/>
                    <a:pt x="765" y="2600"/>
                  </a:cubicBezTo>
                  <a:cubicBezTo>
                    <a:pt x="459" y="2775"/>
                    <a:pt x="88" y="2600"/>
                    <a:pt x="22" y="2251"/>
                  </a:cubicBezTo>
                  <a:cubicBezTo>
                    <a:pt x="1" y="1989"/>
                    <a:pt x="372" y="1639"/>
                    <a:pt x="372" y="1333"/>
                  </a:cubicBezTo>
                  <a:cubicBezTo>
                    <a:pt x="372" y="1005"/>
                    <a:pt x="197" y="0"/>
                    <a:pt x="1028" y="88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g2402109ec92_3_520"/>
            <p:cNvSpPr/>
            <p:nvPr/>
          </p:nvSpPr>
          <p:spPr>
            <a:xfrm>
              <a:off x="4860172" y="2076280"/>
              <a:ext cx="109185" cy="193924"/>
            </a:xfrm>
            <a:custGeom>
              <a:avLst/>
              <a:gdLst/>
              <a:ahLst/>
              <a:cxnLst/>
              <a:rect l="l" t="t" r="r" b="b"/>
              <a:pathLst>
                <a:path w="1858" h="3300" extrusionOk="0">
                  <a:moveTo>
                    <a:pt x="1159" y="88"/>
                  </a:moveTo>
                  <a:cubicBezTo>
                    <a:pt x="1858" y="153"/>
                    <a:pt x="1792" y="2644"/>
                    <a:pt x="896" y="3081"/>
                  </a:cubicBezTo>
                  <a:cubicBezTo>
                    <a:pt x="547" y="3300"/>
                    <a:pt x="110" y="3081"/>
                    <a:pt x="22" y="2688"/>
                  </a:cubicBezTo>
                  <a:cubicBezTo>
                    <a:pt x="1" y="2360"/>
                    <a:pt x="416" y="1945"/>
                    <a:pt x="394" y="1574"/>
                  </a:cubicBezTo>
                  <a:cubicBezTo>
                    <a:pt x="394" y="1202"/>
                    <a:pt x="175" y="0"/>
                    <a:pt x="1159" y="88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g2402109ec92_3_520"/>
            <p:cNvSpPr/>
            <p:nvPr/>
          </p:nvSpPr>
          <p:spPr>
            <a:xfrm>
              <a:off x="5038643" y="1852854"/>
              <a:ext cx="495742" cy="473881"/>
            </a:xfrm>
            <a:custGeom>
              <a:avLst/>
              <a:gdLst/>
              <a:ahLst/>
              <a:cxnLst/>
              <a:rect l="l" t="t" r="r" b="b"/>
              <a:pathLst>
                <a:path w="8436" h="8064" extrusionOk="0">
                  <a:moveTo>
                    <a:pt x="875" y="0"/>
                  </a:moveTo>
                  <a:lnTo>
                    <a:pt x="1" y="4633"/>
                  </a:lnTo>
                  <a:cubicBezTo>
                    <a:pt x="1" y="4764"/>
                    <a:pt x="2536" y="6862"/>
                    <a:pt x="4174" y="7473"/>
                  </a:cubicBezTo>
                  <a:cubicBezTo>
                    <a:pt x="5835" y="8063"/>
                    <a:pt x="6141" y="7167"/>
                    <a:pt x="6141" y="7167"/>
                  </a:cubicBezTo>
                  <a:cubicBezTo>
                    <a:pt x="6141" y="7167"/>
                    <a:pt x="7474" y="8063"/>
                    <a:pt x="7955" y="7670"/>
                  </a:cubicBezTo>
                  <a:cubicBezTo>
                    <a:pt x="8435" y="7299"/>
                    <a:pt x="1705" y="1399"/>
                    <a:pt x="875" y="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g2402109ec92_3_520"/>
            <p:cNvSpPr/>
            <p:nvPr/>
          </p:nvSpPr>
          <p:spPr>
            <a:xfrm>
              <a:off x="4620056" y="1310978"/>
              <a:ext cx="541931" cy="895050"/>
            </a:xfrm>
            <a:custGeom>
              <a:avLst/>
              <a:gdLst/>
              <a:ahLst/>
              <a:cxnLst/>
              <a:rect l="l" t="t" r="r" b="b"/>
              <a:pathLst>
                <a:path w="9222" h="15231" extrusionOk="0">
                  <a:moveTo>
                    <a:pt x="5725" y="547"/>
                  </a:moveTo>
                  <a:cubicBezTo>
                    <a:pt x="5725" y="547"/>
                    <a:pt x="2426" y="0"/>
                    <a:pt x="1224" y="4698"/>
                  </a:cubicBezTo>
                  <a:cubicBezTo>
                    <a:pt x="0" y="9418"/>
                    <a:pt x="7583" y="15230"/>
                    <a:pt x="8129" y="15077"/>
                  </a:cubicBezTo>
                  <a:cubicBezTo>
                    <a:pt x="8697" y="14946"/>
                    <a:pt x="8347" y="13570"/>
                    <a:pt x="8347" y="13570"/>
                  </a:cubicBezTo>
                  <a:cubicBezTo>
                    <a:pt x="8347" y="13570"/>
                    <a:pt x="9090" y="13045"/>
                    <a:pt x="9134" y="12259"/>
                  </a:cubicBezTo>
                  <a:cubicBezTo>
                    <a:pt x="9178" y="11472"/>
                    <a:pt x="8653" y="10532"/>
                    <a:pt x="8653" y="10532"/>
                  </a:cubicBezTo>
                  <a:cubicBezTo>
                    <a:pt x="8653" y="10532"/>
                    <a:pt x="9222" y="11210"/>
                    <a:pt x="9134" y="10052"/>
                  </a:cubicBezTo>
                  <a:cubicBezTo>
                    <a:pt x="9047" y="8872"/>
                    <a:pt x="7823" y="7473"/>
                    <a:pt x="7692" y="7102"/>
                  </a:cubicBezTo>
                  <a:cubicBezTo>
                    <a:pt x="7561" y="6708"/>
                    <a:pt x="8326" y="2426"/>
                    <a:pt x="5725" y="547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g2402109ec92_3_520"/>
            <p:cNvSpPr/>
            <p:nvPr/>
          </p:nvSpPr>
          <p:spPr>
            <a:xfrm>
              <a:off x="4621349" y="1579359"/>
              <a:ext cx="532940" cy="626670"/>
            </a:xfrm>
            <a:custGeom>
              <a:avLst/>
              <a:gdLst/>
              <a:ahLst/>
              <a:cxnLst/>
              <a:rect l="l" t="t" r="r" b="b"/>
              <a:pathLst>
                <a:path w="9069" h="10664" extrusionOk="0">
                  <a:moveTo>
                    <a:pt x="9068" y="8019"/>
                  </a:moveTo>
                  <a:cubicBezTo>
                    <a:pt x="7473" y="7320"/>
                    <a:pt x="5966" y="6381"/>
                    <a:pt x="4633" y="5266"/>
                  </a:cubicBezTo>
                  <a:cubicBezTo>
                    <a:pt x="3038" y="3868"/>
                    <a:pt x="1770" y="2032"/>
                    <a:pt x="1246" y="0"/>
                  </a:cubicBezTo>
                  <a:cubicBezTo>
                    <a:pt x="1246" y="44"/>
                    <a:pt x="1224" y="88"/>
                    <a:pt x="1202" y="153"/>
                  </a:cubicBezTo>
                  <a:cubicBezTo>
                    <a:pt x="0" y="4851"/>
                    <a:pt x="7561" y="10663"/>
                    <a:pt x="8129" y="10532"/>
                  </a:cubicBezTo>
                  <a:cubicBezTo>
                    <a:pt x="8697" y="10401"/>
                    <a:pt x="8347" y="9025"/>
                    <a:pt x="8347" y="9025"/>
                  </a:cubicBezTo>
                  <a:cubicBezTo>
                    <a:pt x="8675" y="8762"/>
                    <a:pt x="8937" y="8413"/>
                    <a:pt x="9068" y="8019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9" name="Google Shape;919;g2402109ec92_3_520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g2402109ec92_3_520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g2402109ec92_3_520"/>
          <p:cNvSpPr txBox="1">
            <a:spLocks noGrp="1"/>
          </p:cNvSpPr>
          <p:nvPr>
            <p:ph type="title" idx="2"/>
          </p:nvPr>
        </p:nvSpPr>
        <p:spPr>
          <a:xfrm>
            <a:off x="2878800" y="721388"/>
            <a:ext cx="3386400" cy="14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05.</a:t>
            </a:r>
            <a:endParaRPr/>
          </a:p>
        </p:txBody>
      </p:sp>
      <p:grpSp>
        <p:nvGrpSpPr>
          <p:cNvPr id="922" name="Google Shape;922;g2402109ec92_3_520"/>
          <p:cNvGrpSpPr/>
          <p:nvPr/>
        </p:nvGrpSpPr>
        <p:grpSpPr>
          <a:xfrm>
            <a:off x="465310" y="651500"/>
            <a:ext cx="1531927" cy="2338961"/>
            <a:chOff x="730210" y="2332025"/>
            <a:chExt cx="1531927" cy="2338961"/>
          </a:xfrm>
        </p:grpSpPr>
        <p:grpSp>
          <p:nvGrpSpPr>
            <p:cNvPr id="923" name="Google Shape;923;g2402109ec92_3_520"/>
            <p:cNvGrpSpPr/>
            <p:nvPr/>
          </p:nvGrpSpPr>
          <p:grpSpPr>
            <a:xfrm>
              <a:off x="730210" y="2332025"/>
              <a:ext cx="1531927" cy="2338961"/>
              <a:chOff x="730210" y="2332025"/>
              <a:chExt cx="1531927" cy="2338961"/>
            </a:xfrm>
          </p:grpSpPr>
          <p:sp>
            <p:nvSpPr>
              <p:cNvPr id="924" name="Google Shape;924;g2402109ec92_3_520"/>
              <p:cNvSpPr/>
              <p:nvPr/>
            </p:nvSpPr>
            <p:spPr>
              <a:xfrm>
                <a:off x="823859" y="3656795"/>
                <a:ext cx="932051" cy="1014191"/>
              </a:xfrm>
              <a:custGeom>
                <a:avLst/>
                <a:gdLst/>
                <a:ahLst/>
                <a:cxnLst/>
                <a:rect l="l" t="t" r="r" b="b"/>
                <a:pathLst>
                  <a:path w="12391" h="13483" extrusionOk="0">
                    <a:moveTo>
                      <a:pt x="1" y="1"/>
                    </a:moveTo>
                    <a:cubicBezTo>
                      <a:pt x="744" y="3978"/>
                      <a:pt x="1792" y="9593"/>
                      <a:pt x="5878" y="11538"/>
                    </a:cubicBezTo>
                    <a:cubicBezTo>
                      <a:pt x="10008" y="13483"/>
                      <a:pt x="5660" y="7452"/>
                      <a:pt x="5048" y="6425"/>
                    </a:cubicBezTo>
                    <a:cubicBezTo>
                      <a:pt x="7408" y="7933"/>
                      <a:pt x="11363" y="8370"/>
                      <a:pt x="11997" y="7321"/>
                    </a:cubicBezTo>
                    <a:cubicBezTo>
                      <a:pt x="12390" y="4480"/>
                      <a:pt x="2710" y="3366"/>
                      <a:pt x="1683" y="8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5" name="Google Shape;925;g2402109ec92_3_520"/>
              <p:cNvSpPr/>
              <p:nvPr/>
            </p:nvSpPr>
            <p:spPr>
              <a:xfrm>
                <a:off x="886291" y="3732391"/>
                <a:ext cx="259810" cy="567159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7540" extrusionOk="0">
                    <a:moveTo>
                      <a:pt x="1" y="1"/>
                    </a:moveTo>
                    <a:cubicBezTo>
                      <a:pt x="416" y="1967"/>
                      <a:pt x="1771" y="6556"/>
                      <a:pt x="2907" y="7386"/>
                    </a:cubicBezTo>
                    <a:cubicBezTo>
                      <a:pt x="3126" y="7539"/>
                      <a:pt x="3344" y="7386"/>
                      <a:pt x="3388" y="7102"/>
                    </a:cubicBezTo>
                    <a:cubicBezTo>
                      <a:pt x="3453" y="6775"/>
                      <a:pt x="2885" y="6010"/>
                      <a:pt x="2710" y="5704"/>
                    </a:cubicBezTo>
                    <a:cubicBezTo>
                      <a:pt x="2339" y="5005"/>
                      <a:pt x="1924" y="4305"/>
                      <a:pt x="1530" y="3606"/>
                    </a:cubicBezTo>
                    <a:cubicBezTo>
                      <a:pt x="853" y="2492"/>
                      <a:pt x="329" y="1268"/>
                      <a:pt x="1" y="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6" name="Google Shape;926;g2402109ec92_3_520"/>
              <p:cNvSpPr/>
              <p:nvPr/>
            </p:nvSpPr>
            <p:spPr>
              <a:xfrm>
                <a:off x="929091" y="3778425"/>
                <a:ext cx="246571" cy="320588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4262" extrusionOk="0">
                    <a:moveTo>
                      <a:pt x="0" y="1"/>
                    </a:moveTo>
                    <a:cubicBezTo>
                      <a:pt x="568" y="1181"/>
                      <a:pt x="2141" y="3868"/>
                      <a:pt x="2994" y="4196"/>
                    </a:cubicBezTo>
                    <a:cubicBezTo>
                      <a:pt x="3147" y="4262"/>
                      <a:pt x="3278" y="4130"/>
                      <a:pt x="3278" y="3956"/>
                    </a:cubicBezTo>
                    <a:cubicBezTo>
                      <a:pt x="3278" y="3759"/>
                      <a:pt x="2775" y="3344"/>
                      <a:pt x="2622" y="3169"/>
                    </a:cubicBezTo>
                    <a:cubicBezTo>
                      <a:pt x="2273" y="2798"/>
                      <a:pt x="1901" y="2404"/>
                      <a:pt x="1551" y="2033"/>
                    </a:cubicBezTo>
                    <a:cubicBezTo>
                      <a:pt x="940" y="1421"/>
                      <a:pt x="437" y="744"/>
                      <a:pt x="22" y="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7" name="Google Shape;927;g2402109ec92_3_520"/>
              <p:cNvSpPr/>
              <p:nvPr/>
            </p:nvSpPr>
            <p:spPr>
              <a:xfrm>
                <a:off x="960307" y="3803097"/>
                <a:ext cx="537522" cy="346839"/>
              </a:xfrm>
              <a:custGeom>
                <a:avLst/>
                <a:gdLst/>
                <a:ahLst/>
                <a:cxnLst/>
                <a:rect l="l" t="t" r="r" b="b"/>
                <a:pathLst>
                  <a:path w="7146" h="4611" extrusionOk="0">
                    <a:moveTo>
                      <a:pt x="0" y="0"/>
                    </a:moveTo>
                    <a:cubicBezTo>
                      <a:pt x="1530" y="1443"/>
                      <a:pt x="5332" y="4545"/>
                      <a:pt x="6774" y="4611"/>
                    </a:cubicBezTo>
                    <a:cubicBezTo>
                      <a:pt x="7036" y="4611"/>
                      <a:pt x="7145" y="4371"/>
                      <a:pt x="7014" y="4086"/>
                    </a:cubicBezTo>
                    <a:cubicBezTo>
                      <a:pt x="6861" y="3759"/>
                      <a:pt x="5944" y="3453"/>
                      <a:pt x="5616" y="3300"/>
                    </a:cubicBezTo>
                    <a:cubicBezTo>
                      <a:pt x="4895" y="2907"/>
                      <a:pt x="4152" y="2557"/>
                      <a:pt x="3409" y="2207"/>
                    </a:cubicBezTo>
                    <a:cubicBezTo>
                      <a:pt x="2185" y="1639"/>
                      <a:pt x="1027" y="896"/>
                      <a:pt x="0" y="2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8" name="Google Shape;928;g2402109ec92_3_520"/>
              <p:cNvSpPr/>
              <p:nvPr/>
            </p:nvSpPr>
            <p:spPr>
              <a:xfrm>
                <a:off x="730210" y="2512853"/>
                <a:ext cx="1035554" cy="680515"/>
              </a:xfrm>
              <a:custGeom>
                <a:avLst/>
                <a:gdLst/>
                <a:ahLst/>
                <a:cxnLst/>
                <a:rect l="l" t="t" r="r" b="b"/>
                <a:pathLst>
                  <a:path w="13767" h="9047" extrusionOk="0">
                    <a:moveTo>
                      <a:pt x="13766" y="1858"/>
                    </a:moveTo>
                    <a:cubicBezTo>
                      <a:pt x="10751" y="219"/>
                      <a:pt x="6686" y="0"/>
                      <a:pt x="2513" y="2076"/>
                    </a:cubicBezTo>
                    <a:cubicBezTo>
                      <a:pt x="1573" y="2535"/>
                      <a:pt x="0" y="3540"/>
                      <a:pt x="44" y="4720"/>
                    </a:cubicBezTo>
                    <a:cubicBezTo>
                      <a:pt x="109" y="5463"/>
                      <a:pt x="743" y="5267"/>
                      <a:pt x="1136" y="5835"/>
                    </a:cubicBezTo>
                    <a:cubicBezTo>
                      <a:pt x="1595" y="6621"/>
                      <a:pt x="503" y="6862"/>
                      <a:pt x="1355" y="904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g2402109ec92_3_520"/>
              <p:cNvSpPr/>
              <p:nvPr/>
            </p:nvSpPr>
            <p:spPr>
              <a:xfrm>
                <a:off x="766316" y="2332025"/>
                <a:ext cx="984630" cy="930396"/>
              </a:xfrm>
              <a:custGeom>
                <a:avLst/>
                <a:gdLst/>
                <a:ahLst/>
                <a:cxnLst/>
                <a:rect l="l" t="t" r="r" b="b"/>
                <a:pathLst>
                  <a:path w="13090" h="12369" extrusionOk="0">
                    <a:moveTo>
                      <a:pt x="13089" y="4218"/>
                    </a:moveTo>
                    <a:cubicBezTo>
                      <a:pt x="13089" y="4218"/>
                      <a:pt x="4393" y="1"/>
                      <a:pt x="1" y="12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g2402109ec92_3_520"/>
              <p:cNvSpPr/>
              <p:nvPr/>
            </p:nvSpPr>
            <p:spPr>
              <a:xfrm>
                <a:off x="749918" y="2644337"/>
                <a:ext cx="835017" cy="1199909"/>
              </a:xfrm>
              <a:custGeom>
                <a:avLst/>
                <a:gdLst/>
                <a:ahLst/>
                <a:cxnLst/>
                <a:rect l="l" t="t" r="r" b="b"/>
                <a:pathLst>
                  <a:path w="11101" h="15952" extrusionOk="0">
                    <a:moveTo>
                      <a:pt x="10489" y="6097"/>
                    </a:moveTo>
                    <a:cubicBezTo>
                      <a:pt x="10729" y="5201"/>
                      <a:pt x="10248" y="4917"/>
                      <a:pt x="9637" y="4349"/>
                    </a:cubicBezTo>
                    <a:cubicBezTo>
                      <a:pt x="8020" y="2885"/>
                      <a:pt x="8260" y="1137"/>
                      <a:pt x="8719" y="1"/>
                    </a:cubicBezTo>
                    <a:cubicBezTo>
                      <a:pt x="8588" y="44"/>
                      <a:pt x="8435" y="88"/>
                      <a:pt x="8304" y="110"/>
                    </a:cubicBezTo>
                    <a:cubicBezTo>
                      <a:pt x="5791" y="787"/>
                      <a:pt x="3584" y="2273"/>
                      <a:pt x="2032" y="4349"/>
                    </a:cubicBezTo>
                    <a:cubicBezTo>
                      <a:pt x="721" y="6053"/>
                      <a:pt x="22" y="8151"/>
                      <a:pt x="0" y="10292"/>
                    </a:cubicBezTo>
                    <a:cubicBezTo>
                      <a:pt x="0" y="11822"/>
                      <a:pt x="415" y="13330"/>
                      <a:pt x="1202" y="14641"/>
                    </a:cubicBezTo>
                    <a:cubicBezTo>
                      <a:pt x="1814" y="15580"/>
                      <a:pt x="2448" y="15952"/>
                      <a:pt x="2732" y="15886"/>
                    </a:cubicBezTo>
                    <a:cubicBezTo>
                      <a:pt x="3387" y="15646"/>
                      <a:pt x="3715" y="13220"/>
                      <a:pt x="4982" y="11494"/>
                    </a:cubicBezTo>
                    <a:cubicBezTo>
                      <a:pt x="6162" y="9615"/>
                      <a:pt x="8304" y="8435"/>
                      <a:pt x="10248" y="7932"/>
                    </a:cubicBezTo>
                    <a:cubicBezTo>
                      <a:pt x="10511" y="7867"/>
                      <a:pt x="10816" y="7801"/>
                      <a:pt x="11101" y="7736"/>
                    </a:cubicBezTo>
                    <a:cubicBezTo>
                      <a:pt x="10576" y="7364"/>
                      <a:pt x="10314" y="6709"/>
                      <a:pt x="10489" y="609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g2402109ec92_3_520"/>
              <p:cNvSpPr/>
              <p:nvPr/>
            </p:nvSpPr>
            <p:spPr>
              <a:xfrm>
                <a:off x="1487899" y="3061807"/>
                <a:ext cx="432365" cy="366622"/>
              </a:xfrm>
              <a:custGeom>
                <a:avLst/>
                <a:gdLst/>
                <a:ahLst/>
                <a:cxnLst/>
                <a:rect l="l" t="t" r="r" b="b"/>
                <a:pathLst>
                  <a:path w="5748" h="4874" extrusionOk="0">
                    <a:moveTo>
                      <a:pt x="3125" y="1"/>
                    </a:moveTo>
                    <a:cubicBezTo>
                      <a:pt x="2928" y="1924"/>
                      <a:pt x="5747" y="2972"/>
                      <a:pt x="3125" y="3999"/>
                    </a:cubicBezTo>
                    <a:cubicBezTo>
                      <a:pt x="918" y="4873"/>
                      <a:pt x="0" y="2142"/>
                      <a:pt x="634" y="2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g2402109ec92_3_520"/>
              <p:cNvSpPr/>
              <p:nvPr/>
            </p:nvSpPr>
            <p:spPr>
              <a:xfrm>
                <a:off x="1353105" y="2578595"/>
                <a:ext cx="839982" cy="647644"/>
              </a:xfrm>
              <a:custGeom>
                <a:avLst/>
                <a:gdLst/>
                <a:ahLst/>
                <a:cxnLst/>
                <a:rect l="l" t="t" r="r" b="b"/>
                <a:pathLst>
                  <a:path w="11167" h="8610" extrusionOk="0">
                    <a:moveTo>
                      <a:pt x="9243" y="3213"/>
                    </a:moveTo>
                    <a:cubicBezTo>
                      <a:pt x="7561" y="1464"/>
                      <a:pt x="4240" y="0"/>
                      <a:pt x="678" y="875"/>
                    </a:cubicBezTo>
                    <a:cubicBezTo>
                      <a:pt x="241" y="2011"/>
                      <a:pt x="1" y="3759"/>
                      <a:pt x="1618" y="5223"/>
                    </a:cubicBezTo>
                    <a:cubicBezTo>
                      <a:pt x="2229" y="5791"/>
                      <a:pt x="2710" y="6075"/>
                      <a:pt x="2470" y="6971"/>
                    </a:cubicBezTo>
                    <a:cubicBezTo>
                      <a:pt x="2295" y="7583"/>
                      <a:pt x="2535" y="8238"/>
                      <a:pt x="3060" y="8610"/>
                    </a:cubicBezTo>
                    <a:cubicBezTo>
                      <a:pt x="4196" y="8348"/>
                      <a:pt x="5376" y="8216"/>
                      <a:pt x="6534" y="8238"/>
                    </a:cubicBezTo>
                    <a:lnTo>
                      <a:pt x="7517" y="8238"/>
                    </a:lnTo>
                    <a:cubicBezTo>
                      <a:pt x="8653" y="8260"/>
                      <a:pt x="9724" y="8282"/>
                      <a:pt x="10380" y="7736"/>
                    </a:cubicBezTo>
                    <a:cubicBezTo>
                      <a:pt x="11166" y="7146"/>
                      <a:pt x="11079" y="5026"/>
                      <a:pt x="9243" y="321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933;g2402109ec92_3_520"/>
              <p:cNvSpPr/>
              <p:nvPr/>
            </p:nvSpPr>
            <p:spPr>
              <a:xfrm>
                <a:off x="1767265" y="3168619"/>
                <a:ext cx="356768" cy="31366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17" extrusionOk="0">
                    <a:moveTo>
                      <a:pt x="4721" y="1"/>
                    </a:moveTo>
                    <a:cubicBezTo>
                      <a:pt x="4218" y="351"/>
                      <a:pt x="3497" y="394"/>
                      <a:pt x="2732" y="394"/>
                    </a:cubicBezTo>
                    <a:lnTo>
                      <a:pt x="2011" y="394"/>
                    </a:lnTo>
                    <a:lnTo>
                      <a:pt x="1268" y="394"/>
                    </a:lnTo>
                    <a:lnTo>
                      <a:pt x="788" y="394"/>
                    </a:lnTo>
                    <a:cubicBezTo>
                      <a:pt x="525" y="394"/>
                      <a:pt x="263" y="394"/>
                      <a:pt x="1" y="416"/>
                    </a:cubicBezTo>
                    <a:lnTo>
                      <a:pt x="1" y="416"/>
                    </a:lnTo>
                    <a:cubicBezTo>
                      <a:pt x="263" y="416"/>
                      <a:pt x="525" y="394"/>
                      <a:pt x="788" y="394"/>
                    </a:cubicBezTo>
                    <a:lnTo>
                      <a:pt x="1268" y="394"/>
                    </a:lnTo>
                    <a:lnTo>
                      <a:pt x="2011" y="394"/>
                    </a:lnTo>
                    <a:lnTo>
                      <a:pt x="2732" y="394"/>
                    </a:lnTo>
                    <a:cubicBezTo>
                      <a:pt x="3519" y="394"/>
                      <a:pt x="4218" y="329"/>
                      <a:pt x="4743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g2402109ec92_3_520"/>
              <p:cNvSpPr/>
              <p:nvPr/>
            </p:nvSpPr>
            <p:spPr>
              <a:xfrm>
                <a:off x="1584857" y="3198255"/>
                <a:ext cx="182484" cy="27982"/>
              </a:xfrm>
              <a:custGeom>
                <a:avLst/>
                <a:gdLst/>
                <a:ahLst/>
                <a:cxnLst/>
                <a:rect l="l" t="t" r="r" b="b"/>
                <a:pathLst>
                  <a:path w="2426" h="372" extrusionOk="0">
                    <a:moveTo>
                      <a:pt x="2426" y="0"/>
                    </a:moveTo>
                    <a:cubicBezTo>
                      <a:pt x="1596" y="66"/>
                      <a:pt x="787" y="175"/>
                      <a:pt x="1" y="372"/>
                    </a:cubicBezTo>
                    <a:lnTo>
                      <a:pt x="1" y="372"/>
                    </a:lnTo>
                    <a:cubicBezTo>
                      <a:pt x="787" y="175"/>
                      <a:pt x="1617" y="66"/>
                      <a:pt x="2426" y="22"/>
                    </a:cubicBezTo>
                    <a:lnTo>
                      <a:pt x="2426" y="22"/>
                    </a:ln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5" name="Google Shape;935;g2402109ec92_3_520"/>
              <p:cNvSpPr/>
              <p:nvPr/>
            </p:nvSpPr>
            <p:spPr>
              <a:xfrm>
                <a:off x="1533933" y="3025626"/>
                <a:ext cx="614773" cy="198957"/>
              </a:xfrm>
              <a:custGeom>
                <a:avLst/>
                <a:gdLst/>
                <a:ahLst/>
                <a:cxnLst/>
                <a:rect l="l" t="t" r="r" b="b"/>
                <a:pathLst>
                  <a:path w="8173" h="2645" extrusionOk="0">
                    <a:moveTo>
                      <a:pt x="1486" y="23"/>
                    </a:moveTo>
                    <a:cubicBezTo>
                      <a:pt x="983" y="23"/>
                      <a:pt x="503" y="45"/>
                      <a:pt x="0" y="132"/>
                    </a:cubicBezTo>
                    <a:cubicBezTo>
                      <a:pt x="88" y="263"/>
                      <a:pt x="131" y="438"/>
                      <a:pt x="131" y="613"/>
                    </a:cubicBezTo>
                    <a:cubicBezTo>
                      <a:pt x="109" y="744"/>
                      <a:pt x="88" y="897"/>
                      <a:pt x="66" y="1028"/>
                    </a:cubicBezTo>
                    <a:cubicBezTo>
                      <a:pt x="22" y="1159"/>
                      <a:pt x="0" y="1290"/>
                      <a:pt x="0" y="1421"/>
                    </a:cubicBezTo>
                    <a:cubicBezTo>
                      <a:pt x="22" y="1902"/>
                      <a:pt x="262" y="2361"/>
                      <a:pt x="656" y="2645"/>
                    </a:cubicBezTo>
                    <a:cubicBezTo>
                      <a:pt x="1464" y="2470"/>
                      <a:pt x="2273" y="2361"/>
                      <a:pt x="3103" y="2295"/>
                    </a:cubicBezTo>
                    <a:cubicBezTo>
                      <a:pt x="3365" y="2295"/>
                      <a:pt x="3606" y="2273"/>
                      <a:pt x="3868" y="2273"/>
                    </a:cubicBezTo>
                    <a:lnTo>
                      <a:pt x="4370" y="2273"/>
                    </a:lnTo>
                    <a:lnTo>
                      <a:pt x="5113" y="2273"/>
                    </a:lnTo>
                    <a:lnTo>
                      <a:pt x="5834" y="2273"/>
                    </a:lnTo>
                    <a:cubicBezTo>
                      <a:pt x="6599" y="2273"/>
                      <a:pt x="7320" y="2208"/>
                      <a:pt x="7823" y="1880"/>
                    </a:cubicBezTo>
                    <a:cubicBezTo>
                      <a:pt x="7866" y="1858"/>
                      <a:pt x="7910" y="1815"/>
                      <a:pt x="7954" y="1771"/>
                    </a:cubicBezTo>
                    <a:cubicBezTo>
                      <a:pt x="8041" y="1727"/>
                      <a:pt x="8107" y="1640"/>
                      <a:pt x="8172" y="1552"/>
                    </a:cubicBezTo>
                    <a:cubicBezTo>
                      <a:pt x="6402" y="744"/>
                      <a:pt x="3933" y="1"/>
                      <a:pt x="1486" y="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6" name="Google Shape;936;g2402109ec92_3_520"/>
              <p:cNvSpPr/>
              <p:nvPr/>
            </p:nvSpPr>
            <p:spPr>
              <a:xfrm>
                <a:off x="1533933" y="3035555"/>
                <a:ext cx="50999" cy="189028"/>
              </a:xfrm>
              <a:custGeom>
                <a:avLst/>
                <a:gdLst/>
                <a:ahLst/>
                <a:cxnLst/>
                <a:rect l="l" t="t" r="r" b="b"/>
                <a:pathLst>
                  <a:path w="678" h="25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8" y="131"/>
                      <a:pt x="131" y="306"/>
                      <a:pt x="131" y="481"/>
                    </a:cubicBezTo>
                    <a:cubicBezTo>
                      <a:pt x="131" y="612"/>
                      <a:pt x="109" y="765"/>
                      <a:pt x="66" y="896"/>
                    </a:cubicBezTo>
                    <a:cubicBezTo>
                      <a:pt x="22" y="1027"/>
                      <a:pt x="0" y="1158"/>
                      <a:pt x="0" y="1289"/>
                    </a:cubicBezTo>
                    <a:cubicBezTo>
                      <a:pt x="22" y="1770"/>
                      <a:pt x="262" y="2229"/>
                      <a:pt x="678" y="2513"/>
                    </a:cubicBezTo>
                    <a:lnTo>
                      <a:pt x="678" y="2513"/>
                    </a:lnTo>
                    <a:cubicBezTo>
                      <a:pt x="262" y="2229"/>
                      <a:pt x="22" y="1770"/>
                      <a:pt x="0" y="1289"/>
                    </a:cubicBezTo>
                    <a:cubicBezTo>
                      <a:pt x="0" y="1158"/>
                      <a:pt x="22" y="1027"/>
                      <a:pt x="66" y="896"/>
                    </a:cubicBezTo>
                    <a:cubicBezTo>
                      <a:pt x="88" y="765"/>
                      <a:pt x="109" y="612"/>
                      <a:pt x="131" y="481"/>
                    </a:cubicBezTo>
                    <a:cubicBezTo>
                      <a:pt x="131" y="306"/>
                      <a:pt x="88" y="131"/>
                      <a:pt x="0" y="0"/>
                    </a:cubicBezTo>
                  </a:path>
                </a:pathLst>
              </a:custGeom>
              <a:solidFill>
                <a:srgbClr val="F39D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g2402109ec92_3_520"/>
              <p:cNvSpPr/>
              <p:nvPr/>
            </p:nvSpPr>
            <p:spPr>
              <a:xfrm>
                <a:off x="1290673" y="3239325"/>
                <a:ext cx="236717" cy="103653"/>
              </a:xfrm>
              <a:custGeom>
                <a:avLst/>
                <a:gdLst/>
                <a:ahLst/>
                <a:cxnLst/>
                <a:rect l="l" t="t" r="r" b="b"/>
                <a:pathLst>
                  <a:path w="3147" h="1378" extrusionOk="0">
                    <a:moveTo>
                      <a:pt x="3147" y="1"/>
                    </a:moveTo>
                    <a:lnTo>
                      <a:pt x="3037" y="22"/>
                    </a:lnTo>
                    <a:cubicBezTo>
                      <a:pt x="1967" y="306"/>
                      <a:pt x="940" y="765"/>
                      <a:pt x="0" y="1377"/>
                    </a:cubicBezTo>
                    <a:cubicBezTo>
                      <a:pt x="940" y="765"/>
                      <a:pt x="1967" y="306"/>
                      <a:pt x="3037" y="22"/>
                    </a:cubicBezTo>
                    <a:lnTo>
                      <a:pt x="3147" y="1"/>
                    </a:lnTo>
                    <a:lnTo>
                      <a:pt x="3147" y="1"/>
                    </a:lnTo>
                    <a:close/>
                  </a:path>
                </a:pathLst>
              </a:custGeom>
              <a:solidFill>
                <a:srgbClr val="FFF6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8" name="Google Shape;938;g2402109ec92_3_520"/>
              <p:cNvSpPr/>
              <p:nvPr/>
            </p:nvSpPr>
            <p:spPr>
              <a:xfrm>
                <a:off x="1527314" y="3226162"/>
                <a:ext cx="55964" cy="13239"/>
              </a:xfrm>
              <a:custGeom>
                <a:avLst/>
                <a:gdLst/>
                <a:ahLst/>
                <a:cxnLst/>
                <a:rect l="l" t="t" r="r" b="b"/>
                <a:pathLst>
                  <a:path w="744" h="176" extrusionOk="0">
                    <a:moveTo>
                      <a:pt x="744" y="1"/>
                    </a:moveTo>
                    <a:cubicBezTo>
                      <a:pt x="503" y="44"/>
                      <a:pt x="241" y="110"/>
                      <a:pt x="1" y="176"/>
                    </a:cubicBezTo>
                    <a:lnTo>
                      <a:pt x="1" y="176"/>
                    </a:lnTo>
                    <a:cubicBezTo>
                      <a:pt x="241" y="110"/>
                      <a:pt x="503" y="44"/>
                      <a:pt x="744" y="1"/>
                    </a:cubicBezTo>
                    <a:lnTo>
                      <a:pt x="744" y="1"/>
                    </a:ln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9" name="Google Shape;939;g2402109ec92_3_520"/>
              <p:cNvSpPr/>
              <p:nvPr/>
            </p:nvSpPr>
            <p:spPr>
              <a:xfrm>
                <a:off x="1239674" y="2719933"/>
                <a:ext cx="70782" cy="69125"/>
              </a:xfrm>
              <a:custGeom>
                <a:avLst/>
                <a:gdLst/>
                <a:ahLst/>
                <a:cxnLst/>
                <a:rect l="l" t="t" r="r" b="b"/>
                <a:pathLst>
                  <a:path w="941" h="919" extrusionOk="0">
                    <a:moveTo>
                      <a:pt x="613" y="1"/>
                    </a:moveTo>
                    <a:cubicBezTo>
                      <a:pt x="591" y="1"/>
                      <a:pt x="569" y="1"/>
                      <a:pt x="547" y="1"/>
                    </a:cubicBezTo>
                    <a:lnTo>
                      <a:pt x="263" y="132"/>
                    </a:lnTo>
                    <a:cubicBezTo>
                      <a:pt x="176" y="175"/>
                      <a:pt x="88" y="263"/>
                      <a:pt x="45" y="350"/>
                    </a:cubicBezTo>
                    <a:cubicBezTo>
                      <a:pt x="1" y="460"/>
                      <a:pt x="1" y="569"/>
                      <a:pt x="45" y="656"/>
                    </a:cubicBezTo>
                    <a:cubicBezTo>
                      <a:pt x="88" y="765"/>
                      <a:pt x="176" y="831"/>
                      <a:pt x="285" y="875"/>
                    </a:cubicBezTo>
                    <a:cubicBezTo>
                      <a:pt x="329" y="897"/>
                      <a:pt x="372" y="918"/>
                      <a:pt x="416" y="918"/>
                    </a:cubicBezTo>
                    <a:lnTo>
                      <a:pt x="438" y="918"/>
                    </a:lnTo>
                    <a:cubicBezTo>
                      <a:pt x="482" y="897"/>
                      <a:pt x="547" y="897"/>
                      <a:pt x="591" y="875"/>
                    </a:cubicBezTo>
                    <a:lnTo>
                      <a:pt x="853" y="744"/>
                    </a:lnTo>
                    <a:cubicBezTo>
                      <a:pt x="919" y="722"/>
                      <a:pt x="940" y="656"/>
                      <a:pt x="919" y="591"/>
                    </a:cubicBezTo>
                    <a:cubicBezTo>
                      <a:pt x="897" y="547"/>
                      <a:pt x="853" y="525"/>
                      <a:pt x="809" y="503"/>
                    </a:cubicBezTo>
                    <a:cubicBezTo>
                      <a:pt x="787" y="503"/>
                      <a:pt x="766" y="503"/>
                      <a:pt x="766" y="503"/>
                    </a:cubicBezTo>
                    <a:lnTo>
                      <a:pt x="482" y="634"/>
                    </a:lnTo>
                    <a:cubicBezTo>
                      <a:pt x="460" y="656"/>
                      <a:pt x="438" y="656"/>
                      <a:pt x="416" y="656"/>
                    </a:cubicBezTo>
                    <a:cubicBezTo>
                      <a:pt x="394" y="656"/>
                      <a:pt x="372" y="656"/>
                      <a:pt x="350" y="656"/>
                    </a:cubicBezTo>
                    <a:cubicBezTo>
                      <a:pt x="307" y="634"/>
                      <a:pt x="285" y="612"/>
                      <a:pt x="263" y="569"/>
                    </a:cubicBezTo>
                    <a:cubicBezTo>
                      <a:pt x="241" y="481"/>
                      <a:pt x="263" y="394"/>
                      <a:pt x="350" y="372"/>
                    </a:cubicBezTo>
                    <a:lnTo>
                      <a:pt x="635" y="241"/>
                    </a:lnTo>
                    <a:cubicBezTo>
                      <a:pt x="700" y="219"/>
                      <a:pt x="722" y="132"/>
                      <a:pt x="700" y="66"/>
                    </a:cubicBezTo>
                    <a:cubicBezTo>
                      <a:pt x="678" y="23"/>
                      <a:pt x="635" y="1"/>
                      <a:pt x="591" y="1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0" name="Google Shape;940;g2402109ec92_3_520"/>
              <p:cNvSpPr/>
              <p:nvPr/>
            </p:nvSpPr>
            <p:spPr>
              <a:xfrm>
                <a:off x="1093446" y="2803803"/>
                <a:ext cx="74016" cy="70707"/>
              </a:xfrm>
              <a:custGeom>
                <a:avLst/>
                <a:gdLst/>
                <a:ahLst/>
                <a:cxnLst/>
                <a:rect l="l" t="t" r="r" b="b"/>
                <a:pathLst>
                  <a:path w="984" h="940" extrusionOk="0">
                    <a:moveTo>
                      <a:pt x="503" y="0"/>
                    </a:moveTo>
                    <a:cubicBezTo>
                      <a:pt x="459" y="0"/>
                      <a:pt x="437" y="0"/>
                      <a:pt x="415" y="22"/>
                    </a:cubicBezTo>
                    <a:lnTo>
                      <a:pt x="175" y="219"/>
                    </a:lnTo>
                    <a:cubicBezTo>
                      <a:pt x="88" y="284"/>
                      <a:pt x="22" y="372"/>
                      <a:pt x="22" y="481"/>
                    </a:cubicBezTo>
                    <a:cubicBezTo>
                      <a:pt x="0" y="590"/>
                      <a:pt x="22" y="699"/>
                      <a:pt x="88" y="787"/>
                    </a:cubicBezTo>
                    <a:cubicBezTo>
                      <a:pt x="153" y="874"/>
                      <a:pt x="262" y="918"/>
                      <a:pt x="372" y="940"/>
                    </a:cubicBezTo>
                    <a:lnTo>
                      <a:pt x="437" y="940"/>
                    </a:lnTo>
                    <a:cubicBezTo>
                      <a:pt x="525" y="940"/>
                      <a:pt x="612" y="896"/>
                      <a:pt x="678" y="852"/>
                    </a:cubicBezTo>
                    <a:lnTo>
                      <a:pt x="918" y="656"/>
                    </a:lnTo>
                    <a:cubicBezTo>
                      <a:pt x="962" y="612"/>
                      <a:pt x="983" y="546"/>
                      <a:pt x="940" y="481"/>
                    </a:cubicBezTo>
                    <a:cubicBezTo>
                      <a:pt x="918" y="459"/>
                      <a:pt x="874" y="437"/>
                      <a:pt x="852" y="437"/>
                    </a:cubicBezTo>
                    <a:cubicBezTo>
                      <a:pt x="809" y="437"/>
                      <a:pt x="787" y="437"/>
                      <a:pt x="765" y="459"/>
                    </a:cubicBezTo>
                    <a:lnTo>
                      <a:pt x="525" y="656"/>
                    </a:lnTo>
                    <a:cubicBezTo>
                      <a:pt x="481" y="677"/>
                      <a:pt x="459" y="677"/>
                      <a:pt x="415" y="677"/>
                    </a:cubicBezTo>
                    <a:lnTo>
                      <a:pt x="393" y="677"/>
                    </a:lnTo>
                    <a:cubicBezTo>
                      <a:pt x="372" y="677"/>
                      <a:pt x="328" y="656"/>
                      <a:pt x="306" y="634"/>
                    </a:cubicBezTo>
                    <a:cubicBezTo>
                      <a:pt x="284" y="590"/>
                      <a:pt x="262" y="546"/>
                      <a:pt x="262" y="503"/>
                    </a:cubicBezTo>
                    <a:cubicBezTo>
                      <a:pt x="284" y="481"/>
                      <a:pt x="306" y="437"/>
                      <a:pt x="328" y="415"/>
                    </a:cubicBezTo>
                    <a:lnTo>
                      <a:pt x="568" y="219"/>
                    </a:lnTo>
                    <a:cubicBezTo>
                      <a:pt x="634" y="175"/>
                      <a:pt x="634" y="87"/>
                      <a:pt x="590" y="44"/>
                    </a:cubicBezTo>
                    <a:cubicBezTo>
                      <a:pt x="568" y="22"/>
                      <a:pt x="546" y="0"/>
                      <a:pt x="503" y="0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1" name="Google Shape;941;g2402109ec92_3_520"/>
              <p:cNvSpPr/>
              <p:nvPr/>
            </p:nvSpPr>
            <p:spPr>
              <a:xfrm>
                <a:off x="1192059" y="2802148"/>
                <a:ext cx="72362" cy="70707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40" extrusionOk="0">
                    <a:moveTo>
                      <a:pt x="546" y="0"/>
                    </a:moveTo>
                    <a:cubicBezTo>
                      <a:pt x="525" y="0"/>
                      <a:pt x="503" y="22"/>
                      <a:pt x="481" y="22"/>
                    </a:cubicBezTo>
                    <a:lnTo>
                      <a:pt x="197" y="197"/>
                    </a:lnTo>
                    <a:cubicBezTo>
                      <a:pt x="109" y="241"/>
                      <a:pt x="44" y="328"/>
                      <a:pt x="22" y="437"/>
                    </a:cubicBezTo>
                    <a:cubicBezTo>
                      <a:pt x="0" y="546"/>
                      <a:pt x="0" y="656"/>
                      <a:pt x="66" y="743"/>
                    </a:cubicBezTo>
                    <a:cubicBezTo>
                      <a:pt x="109" y="831"/>
                      <a:pt x="197" y="896"/>
                      <a:pt x="306" y="918"/>
                    </a:cubicBezTo>
                    <a:cubicBezTo>
                      <a:pt x="350" y="940"/>
                      <a:pt x="372" y="940"/>
                      <a:pt x="415" y="940"/>
                    </a:cubicBezTo>
                    <a:lnTo>
                      <a:pt x="437" y="940"/>
                    </a:lnTo>
                    <a:cubicBezTo>
                      <a:pt x="503" y="940"/>
                      <a:pt x="568" y="918"/>
                      <a:pt x="612" y="874"/>
                    </a:cubicBezTo>
                    <a:lnTo>
                      <a:pt x="896" y="721"/>
                    </a:lnTo>
                    <a:cubicBezTo>
                      <a:pt x="940" y="699"/>
                      <a:pt x="962" y="612"/>
                      <a:pt x="940" y="546"/>
                    </a:cubicBezTo>
                    <a:cubicBezTo>
                      <a:pt x="918" y="525"/>
                      <a:pt x="874" y="481"/>
                      <a:pt x="831" y="481"/>
                    </a:cubicBezTo>
                    <a:cubicBezTo>
                      <a:pt x="809" y="503"/>
                      <a:pt x="787" y="503"/>
                      <a:pt x="765" y="503"/>
                    </a:cubicBezTo>
                    <a:lnTo>
                      <a:pt x="481" y="678"/>
                    </a:lnTo>
                    <a:cubicBezTo>
                      <a:pt x="459" y="678"/>
                      <a:pt x="437" y="699"/>
                      <a:pt x="415" y="699"/>
                    </a:cubicBezTo>
                    <a:lnTo>
                      <a:pt x="372" y="699"/>
                    </a:lnTo>
                    <a:cubicBezTo>
                      <a:pt x="328" y="678"/>
                      <a:pt x="306" y="656"/>
                      <a:pt x="284" y="612"/>
                    </a:cubicBezTo>
                    <a:cubicBezTo>
                      <a:pt x="262" y="590"/>
                      <a:pt x="241" y="546"/>
                      <a:pt x="262" y="503"/>
                    </a:cubicBezTo>
                    <a:cubicBezTo>
                      <a:pt x="262" y="459"/>
                      <a:pt x="284" y="437"/>
                      <a:pt x="328" y="415"/>
                    </a:cubicBezTo>
                    <a:lnTo>
                      <a:pt x="612" y="241"/>
                    </a:lnTo>
                    <a:cubicBezTo>
                      <a:pt x="656" y="219"/>
                      <a:pt x="678" y="131"/>
                      <a:pt x="656" y="66"/>
                    </a:cubicBezTo>
                    <a:cubicBezTo>
                      <a:pt x="612" y="44"/>
                      <a:pt x="590" y="22"/>
                      <a:pt x="546" y="22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2" name="Google Shape;942;g2402109ec92_3_520"/>
              <p:cNvSpPr/>
              <p:nvPr/>
            </p:nvSpPr>
            <p:spPr>
              <a:xfrm>
                <a:off x="1019430" y="3150566"/>
                <a:ext cx="72437" cy="7078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41" extrusionOk="0">
                    <a:moveTo>
                      <a:pt x="329" y="22"/>
                    </a:moveTo>
                    <a:cubicBezTo>
                      <a:pt x="263" y="1"/>
                      <a:pt x="241" y="44"/>
                      <a:pt x="219" y="88"/>
                    </a:cubicBezTo>
                    <a:lnTo>
                      <a:pt x="66" y="350"/>
                    </a:lnTo>
                    <a:cubicBezTo>
                      <a:pt x="1" y="438"/>
                      <a:pt x="1" y="547"/>
                      <a:pt x="45" y="656"/>
                    </a:cubicBezTo>
                    <a:cubicBezTo>
                      <a:pt x="66" y="765"/>
                      <a:pt x="132" y="853"/>
                      <a:pt x="241" y="896"/>
                    </a:cubicBezTo>
                    <a:cubicBezTo>
                      <a:pt x="285" y="918"/>
                      <a:pt x="350" y="940"/>
                      <a:pt x="416" y="940"/>
                    </a:cubicBezTo>
                    <a:lnTo>
                      <a:pt x="438" y="940"/>
                    </a:lnTo>
                    <a:cubicBezTo>
                      <a:pt x="460" y="940"/>
                      <a:pt x="503" y="940"/>
                      <a:pt x="547" y="940"/>
                    </a:cubicBezTo>
                    <a:cubicBezTo>
                      <a:pt x="635" y="896"/>
                      <a:pt x="722" y="831"/>
                      <a:pt x="787" y="744"/>
                    </a:cubicBezTo>
                    <a:lnTo>
                      <a:pt x="919" y="459"/>
                    </a:lnTo>
                    <a:cubicBezTo>
                      <a:pt x="962" y="394"/>
                      <a:pt x="940" y="328"/>
                      <a:pt x="875" y="285"/>
                    </a:cubicBezTo>
                    <a:cubicBezTo>
                      <a:pt x="853" y="285"/>
                      <a:pt x="831" y="285"/>
                      <a:pt x="809" y="285"/>
                    </a:cubicBezTo>
                    <a:cubicBezTo>
                      <a:pt x="766" y="285"/>
                      <a:pt x="722" y="306"/>
                      <a:pt x="700" y="350"/>
                    </a:cubicBezTo>
                    <a:lnTo>
                      <a:pt x="547" y="634"/>
                    </a:lnTo>
                    <a:cubicBezTo>
                      <a:pt x="547" y="656"/>
                      <a:pt x="503" y="700"/>
                      <a:pt x="460" y="700"/>
                    </a:cubicBezTo>
                    <a:lnTo>
                      <a:pt x="416" y="700"/>
                    </a:lnTo>
                    <a:cubicBezTo>
                      <a:pt x="394" y="700"/>
                      <a:pt x="372" y="700"/>
                      <a:pt x="350" y="700"/>
                    </a:cubicBezTo>
                    <a:cubicBezTo>
                      <a:pt x="307" y="678"/>
                      <a:pt x="285" y="634"/>
                      <a:pt x="263" y="591"/>
                    </a:cubicBezTo>
                    <a:cubicBezTo>
                      <a:pt x="263" y="569"/>
                      <a:pt x="263" y="525"/>
                      <a:pt x="263" y="481"/>
                    </a:cubicBezTo>
                    <a:lnTo>
                      <a:pt x="416" y="197"/>
                    </a:lnTo>
                    <a:cubicBezTo>
                      <a:pt x="460" y="154"/>
                      <a:pt x="438" y="66"/>
                      <a:pt x="372" y="44"/>
                    </a:cubicBezTo>
                    <a:cubicBezTo>
                      <a:pt x="350" y="22"/>
                      <a:pt x="329" y="22"/>
                      <a:pt x="307" y="22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3" name="Google Shape;943;g2402109ec92_3_520"/>
              <p:cNvSpPr/>
              <p:nvPr/>
            </p:nvSpPr>
            <p:spPr>
              <a:xfrm>
                <a:off x="933980" y="3193291"/>
                <a:ext cx="69125" cy="69125"/>
              </a:xfrm>
              <a:custGeom>
                <a:avLst/>
                <a:gdLst/>
                <a:ahLst/>
                <a:cxnLst/>
                <a:rect l="l" t="t" r="r" b="b"/>
                <a:pathLst>
                  <a:path w="919" h="919" extrusionOk="0">
                    <a:moveTo>
                      <a:pt x="263" y="1"/>
                    </a:moveTo>
                    <a:cubicBezTo>
                      <a:pt x="219" y="1"/>
                      <a:pt x="175" y="23"/>
                      <a:pt x="154" y="88"/>
                    </a:cubicBezTo>
                    <a:lnTo>
                      <a:pt x="44" y="372"/>
                    </a:lnTo>
                    <a:cubicBezTo>
                      <a:pt x="1" y="481"/>
                      <a:pt x="1" y="591"/>
                      <a:pt x="44" y="678"/>
                    </a:cubicBezTo>
                    <a:cubicBezTo>
                      <a:pt x="88" y="787"/>
                      <a:pt x="175" y="853"/>
                      <a:pt x="263" y="897"/>
                    </a:cubicBezTo>
                    <a:cubicBezTo>
                      <a:pt x="307" y="918"/>
                      <a:pt x="350" y="918"/>
                      <a:pt x="416" y="918"/>
                    </a:cubicBezTo>
                    <a:lnTo>
                      <a:pt x="416" y="918"/>
                    </a:lnTo>
                    <a:cubicBezTo>
                      <a:pt x="481" y="918"/>
                      <a:pt x="525" y="897"/>
                      <a:pt x="569" y="875"/>
                    </a:cubicBezTo>
                    <a:cubicBezTo>
                      <a:pt x="678" y="831"/>
                      <a:pt x="744" y="744"/>
                      <a:pt x="787" y="656"/>
                    </a:cubicBezTo>
                    <a:lnTo>
                      <a:pt x="896" y="350"/>
                    </a:lnTo>
                    <a:cubicBezTo>
                      <a:pt x="918" y="307"/>
                      <a:pt x="875" y="219"/>
                      <a:pt x="809" y="197"/>
                    </a:cubicBezTo>
                    <a:cubicBezTo>
                      <a:pt x="809" y="197"/>
                      <a:pt x="787" y="197"/>
                      <a:pt x="765" y="197"/>
                    </a:cubicBezTo>
                    <a:cubicBezTo>
                      <a:pt x="722" y="197"/>
                      <a:pt x="678" y="241"/>
                      <a:pt x="656" y="285"/>
                    </a:cubicBezTo>
                    <a:lnTo>
                      <a:pt x="547" y="569"/>
                    </a:lnTo>
                    <a:cubicBezTo>
                      <a:pt x="547" y="613"/>
                      <a:pt x="503" y="634"/>
                      <a:pt x="459" y="656"/>
                    </a:cubicBezTo>
                    <a:cubicBezTo>
                      <a:pt x="459" y="656"/>
                      <a:pt x="416" y="656"/>
                      <a:pt x="394" y="656"/>
                    </a:cubicBezTo>
                    <a:cubicBezTo>
                      <a:pt x="394" y="656"/>
                      <a:pt x="372" y="656"/>
                      <a:pt x="350" y="656"/>
                    </a:cubicBezTo>
                    <a:cubicBezTo>
                      <a:pt x="307" y="656"/>
                      <a:pt x="285" y="613"/>
                      <a:pt x="263" y="569"/>
                    </a:cubicBezTo>
                    <a:cubicBezTo>
                      <a:pt x="241" y="547"/>
                      <a:pt x="241" y="503"/>
                      <a:pt x="263" y="460"/>
                    </a:cubicBezTo>
                    <a:lnTo>
                      <a:pt x="372" y="176"/>
                    </a:lnTo>
                    <a:cubicBezTo>
                      <a:pt x="394" y="110"/>
                      <a:pt x="372" y="23"/>
                      <a:pt x="307" y="1"/>
                    </a:cubicBezTo>
                    <a:cubicBezTo>
                      <a:pt x="285" y="1"/>
                      <a:pt x="263" y="1"/>
                      <a:pt x="263" y="1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4" name="Google Shape;944;g2402109ec92_3_520"/>
              <p:cNvSpPr/>
              <p:nvPr/>
            </p:nvSpPr>
            <p:spPr>
              <a:xfrm>
                <a:off x="815660" y="3553292"/>
                <a:ext cx="70707" cy="69052"/>
              </a:xfrm>
              <a:custGeom>
                <a:avLst/>
                <a:gdLst/>
                <a:ahLst/>
                <a:cxnLst/>
                <a:rect l="l" t="t" r="r" b="b"/>
                <a:pathLst>
                  <a:path w="940" h="918" extrusionOk="0">
                    <a:moveTo>
                      <a:pt x="678" y="22"/>
                    </a:moveTo>
                    <a:lnTo>
                      <a:pt x="634" y="22"/>
                    </a:lnTo>
                    <a:cubicBezTo>
                      <a:pt x="568" y="44"/>
                      <a:pt x="547" y="109"/>
                      <a:pt x="547" y="175"/>
                    </a:cubicBezTo>
                    <a:lnTo>
                      <a:pt x="634" y="481"/>
                    </a:lnTo>
                    <a:cubicBezTo>
                      <a:pt x="634" y="524"/>
                      <a:pt x="634" y="568"/>
                      <a:pt x="612" y="590"/>
                    </a:cubicBezTo>
                    <a:cubicBezTo>
                      <a:pt x="590" y="634"/>
                      <a:pt x="568" y="656"/>
                      <a:pt x="525" y="656"/>
                    </a:cubicBezTo>
                    <a:lnTo>
                      <a:pt x="481" y="656"/>
                    </a:lnTo>
                    <a:cubicBezTo>
                      <a:pt x="459" y="656"/>
                      <a:pt x="416" y="656"/>
                      <a:pt x="394" y="634"/>
                    </a:cubicBezTo>
                    <a:cubicBezTo>
                      <a:pt x="372" y="612"/>
                      <a:pt x="350" y="590"/>
                      <a:pt x="328" y="546"/>
                    </a:cubicBezTo>
                    <a:lnTo>
                      <a:pt x="241" y="240"/>
                    </a:lnTo>
                    <a:cubicBezTo>
                      <a:pt x="241" y="197"/>
                      <a:pt x="197" y="153"/>
                      <a:pt x="131" y="153"/>
                    </a:cubicBezTo>
                    <a:lnTo>
                      <a:pt x="110" y="153"/>
                    </a:lnTo>
                    <a:cubicBezTo>
                      <a:pt x="44" y="175"/>
                      <a:pt x="0" y="240"/>
                      <a:pt x="0" y="306"/>
                    </a:cubicBezTo>
                    <a:lnTo>
                      <a:pt x="88" y="612"/>
                    </a:lnTo>
                    <a:cubicBezTo>
                      <a:pt x="110" y="721"/>
                      <a:pt x="175" y="809"/>
                      <a:pt x="284" y="852"/>
                    </a:cubicBezTo>
                    <a:cubicBezTo>
                      <a:pt x="328" y="896"/>
                      <a:pt x="416" y="918"/>
                      <a:pt x="481" y="918"/>
                    </a:cubicBezTo>
                    <a:lnTo>
                      <a:pt x="503" y="918"/>
                    </a:lnTo>
                    <a:cubicBezTo>
                      <a:pt x="525" y="918"/>
                      <a:pt x="547" y="896"/>
                      <a:pt x="590" y="896"/>
                    </a:cubicBezTo>
                    <a:cubicBezTo>
                      <a:pt x="809" y="852"/>
                      <a:pt x="940" y="612"/>
                      <a:pt x="874" y="393"/>
                    </a:cubicBezTo>
                    <a:lnTo>
                      <a:pt x="787" y="109"/>
                    </a:lnTo>
                    <a:cubicBezTo>
                      <a:pt x="787" y="44"/>
                      <a:pt x="721" y="0"/>
                      <a:pt x="678" y="0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5" name="Google Shape;945;g2402109ec92_3_520"/>
              <p:cNvSpPr/>
              <p:nvPr/>
            </p:nvSpPr>
            <p:spPr>
              <a:xfrm>
                <a:off x="1745902" y="2876089"/>
                <a:ext cx="28057" cy="26402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51" extrusionOk="0">
                    <a:moveTo>
                      <a:pt x="132" y="66"/>
                    </a:moveTo>
                    <a:cubicBezTo>
                      <a:pt x="45" y="88"/>
                      <a:pt x="1" y="175"/>
                      <a:pt x="23" y="263"/>
                    </a:cubicBezTo>
                    <a:cubicBezTo>
                      <a:pt x="66" y="328"/>
                      <a:pt x="176" y="350"/>
                      <a:pt x="241" y="306"/>
                    </a:cubicBezTo>
                    <a:cubicBezTo>
                      <a:pt x="329" y="285"/>
                      <a:pt x="372" y="197"/>
                      <a:pt x="351" y="110"/>
                    </a:cubicBezTo>
                    <a:cubicBezTo>
                      <a:pt x="307" y="22"/>
                      <a:pt x="198" y="0"/>
                      <a:pt x="132" y="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g2402109ec92_3_520"/>
              <p:cNvSpPr/>
              <p:nvPr/>
            </p:nvSpPr>
            <p:spPr>
              <a:xfrm>
                <a:off x="1837971" y="2861271"/>
                <a:ext cx="52652" cy="4280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69" extrusionOk="0">
                    <a:moveTo>
                      <a:pt x="219" y="438"/>
                    </a:moveTo>
                    <a:cubicBezTo>
                      <a:pt x="328" y="547"/>
                      <a:pt x="503" y="569"/>
                      <a:pt x="612" y="460"/>
                    </a:cubicBezTo>
                    <a:cubicBezTo>
                      <a:pt x="700" y="372"/>
                      <a:pt x="634" y="219"/>
                      <a:pt x="481" y="110"/>
                    </a:cubicBezTo>
                    <a:cubicBezTo>
                      <a:pt x="328" y="1"/>
                      <a:pt x="154" y="1"/>
                      <a:pt x="88" y="88"/>
                    </a:cubicBezTo>
                    <a:cubicBezTo>
                      <a:pt x="1" y="176"/>
                      <a:pt x="66" y="350"/>
                      <a:pt x="219" y="43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g2402109ec92_3_520"/>
              <p:cNvSpPr/>
              <p:nvPr/>
            </p:nvSpPr>
            <p:spPr>
              <a:xfrm>
                <a:off x="948799" y="3033900"/>
                <a:ext cx="634481" cy="797182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10598" extrusionOk="0">
                    <a:moveTo>
                      <a:pt x="7779" y="22"/>
                    </a:moveTo>
                    <a:cubicBezTo>
                      <a:pt x="5856" y="241"/>
                      <a:pt x="4086" y="1180"/>
                      <a:pt x="2841" y="2644"/>
                    </a:cubicBezTo>
                    <a:cubicBezTo>
                      <a:pt x="22" y="5987"/>
                      <a:pt x="0" y="9003"/>
                      <a:pt x="262" y="10598"/>
                    </a:cubicBezTo>
                    <a:cubicBezTo>
                      <a:pt x="809" y="10030"/>
                      <a:pt x="1180" y="7888"/>
                      <a:pt x="2338" y="6315"/>
                    </a:cubicBezTo>
                    <a:cubicBezTo>
                      <a:pt x="2906" y="5419"/>
                      <a:pt x="3649" y="4676"/>
                      <a:pt x="4545" y="4108"/>
                    </a:cubicBezTo>
                    <a:cubicBezTo>
                      <a:pt x="5485" y="3496"/>
                      <a:pt x="6512" y="3037"/>
                      <a:pt x="7582" y="2732"/>
                    </a:cubicBezTo>
                    <a:lnTo>
                      <a:pt x="7692" y="2710"/>
                    </a:lnTo>
                    <a:cubicBezTo>
                      <a:pt x="7932" y="2644"/>
                      <a:pt x="8194" y="2600"/>
                      <a:pt x="8435" y="2535"/>
                    </a:cubicBezTo>
                    <a:cubicBezTo>
                      <a:pt x="8041" y="2251"/>
                      <a:pt x="7801" y="1792"/>
                      <a:pt x="7779" y="1311"/>
                    </a:cubicBezTo>
                    <a:cubicBezTo>
                      <a:pt x="7779" y="1180"/>
                      <a:pt x="7801" y="1049"/>
                      <a:pt x="7823" y="918"/>
                    </a:cubicBezTo>
                    <a:cubicBezTo>
                      <a:pt x="7867" y="765"/>
                      <a:pt x="7888" y="634"/>
                      <a:pt x="7888" y="481"/>
                    </a:cubicBezTo>
                    <a:cubicBezTo>
                      <a:pt x="7888" y="328"/>
                      <a:pt x="7845" y="153"/>
                      <a:pt x="7779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g2402109ec92_3_520"/>
              <p:cNvSpPr/>
              <p:nvPr/>
            </p:nvSpPr>
            <p:spPr>
              <a:xfrm>
                <a:off x="1818264" y="3022391"/>
                <a:ext cx="443873" cy="223554"/>
              </a:xfrm>
              <a:custGeom>
                <a:avLst/>
                <a:gdLst/>
                <a:ahLst/>
                <a:cxnLst/>
                <a:rect l="l" t="t" r="r" b="b"/>
                <a:pathLst>
                  <a:path w="5901" h="2972" extrusionOk="0">
                    <a:moveTo>
                      <a:pt x="4043" y="2972"/>
                    </a:moveTo>
                    <a:cubicBezTo>
                      <a:pt x="3409" y="1508"/>
                      <a:pt x="0" y="0"/>
                      <a:pt x="0" y="0"/>
                    </a:cubicBezTo>
                    <a:cubicBezTo>
                      <a:pt x="4960" y="2076"/>
                      <a:pt x="4655" y="262"/>
                      <a:pt x="4655" y="262"/>
                    </a:cubicBezTo>
                    <a:cubicBezTo>
                      <a:pt x="4655" y="262"/>
                      <a:pt x="5900" y="1464"/>
                      <a:pt x="5135" y="2535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g2402109ec92_3_520"/>
              <p:cNvSpPr/>
              <p:nvPr/>
            </p:nvSpPr>
            <p:spPr>
              <a:xfrm>
                <a:off x="1722460" y="2800441"/>
                <a:ext cx="162560" cy="161272"/>
              </a:xfrm>
              <a:custGeom>
                <a:avLst/>
                <a:gdLst/>
                <a:ahLst/>
                <a:cxnLst/>
                <a:rect l="l" t="t" r="r" b="b"/>
                <a:pathLst>
                  <a:path w="2667" h="2645" extrusionOk="0">
                    <a:moveTo>
                      <a:pt x="176" y="1005"/>
                    </a:moveTo>
                    <a:cubicBezTo>
                      <a:pt x="1" y="1945"/>
                      <a:pt x="1050" y="2644"/>
                      <a:pt x="1858" y="2120"/>
                    </a:cubicBezTo>
                    <a:cubicBezTo>
                      <a:pt x="2667" y="1595"/>
                      <a:pt x="2426" y="350"/>
                      <a:pt x="1487" y="131"/>
                    </a:cubicBezTo>
                    <a:cubicBezTo>
                      <a:pt x="897" y="0"/>
                      <a:pt x="307" y="394"/>
                      <a:pt x="176" y="10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g2402109ec92_3_520"/>
              <p:cNvSpPr/>
              <p:nvPr/>
            </p:nvSpPr>
            <p:spPr>
              <a:xfrm>
                <a:off x="1726483" y="2805745"/>
                <a:ext cx="155856" cy="154626"/>
              </a:xfrm>
              <a:custGeom>
                <a:avLst/>
                <a:gdLst/>
                <a:ahLst/>
                <a:cxnLst/>
                <a:rect l="l" t="t" r="r" b="b"/>
                <a:pathLst>
                  <a:path w="2557" h="2536" extrusionOk="0">
                    <a:moveTo>
                      <a:pt x="175" y="940"/>
                    </a:moveTo>
                    <a:cubicBezTo>
                      <a:pt x="0" y="1858"/>
                      <a:pt x="1005" y="2535"/>
                      <a:pt x="1770" y="2033"/>
                    </a:cubicBezTo>
                    <a:cubicBezTo>
                      <a:pt x="2557" y="1508"/>
                      <a:pt x="2316" y="307"/>
                      <a:pt x="1421" y="132"/>
                    </a:cubicBezTo>
                    <a:cubicBezTo>
                      <a:pt x="852" y="1"/>
                      <a:pt x="284" y="372"/>
                      <a:pt x="175" y="9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g2402109ec92_3_520"/>
              <p:cNvSpPr/>
              <p:nvPr/>
            </p:nvSpPr>
            <p:spPr>
              <a:xfrm>
                <a:off x="1738430" y="2760443"/>
                <a:ext cx="155916" cy="141273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2317" extrusionOk="0">
                    <a:moveTo>
                      <a:pt x="1" y="1399"/>
                    </a:moveTo>
                    <a:cubicBezTo>
                      <a:pt x="482" y="1"/>
                      <a:pt x="2557" y="700"/>
                      <a:pt x="2077" y="2098"/>
                    </a:cubicBezTo>
                    <a:cubicBezTo>
                      <a:pt x="2077" y="2164"/>
                      <a:pt x="2033" y="2251"/>
                      <a:pt x="2011" y="2317"/>
                    </a:cubicBezTo>
                    <a:cubicBezTo>
                      <a:pt x="1487" y="1771"/>
                      <a:pt x="766" y="1443"/>
                      <a:pt x="1" y="1399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g2402109ec92_3_520"/>
              <p:cNvSpPr/>
              <p:nvPr/>
            </p:nvSpPr>
            <p:spPr>
              <a:xfrm>
                <a:off x="1738430" y="2869705"/>
                <a:ext cx="22735" cy="21401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51" extrusionOk="0">
                    <a:moveTo>
                      <a:pt x="132" y="66"/>
                    </a:moveTo>
                    <a:cubicBezTo>
                      <a:pt x="45" y="88"/>
                      <a:pt x="1" y="175"/>
                      <a:pt x="23" y="263"/>
                    </a:cubicBezTo>
                    <a:cubicBezTo>
                      <a:pt x="66" y="328"/>
                      <a:pt x="176" y="350"/>
                      <a:pt x="241" y="306"/>
                    </a:cubicBezTo>
                    <a:cubicBezTo>
                      <a:pt x="329" y="285"/>
                      <a:pt x="372" y="197"/>
                      <a:pt x="351" y="110"/>
                    </a:cubicBezTo>
                    <a:cubicBezTo>
                      <a:pt x="307" y="22"/>
                      <a:pt x="198" y="0"/>
                      <a:pt x="132" y="6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g2402109ec92_3_520"/>
              <p:cNvSpPr/>
              <p:nvPr/>
            </p:nvSpPr>
            <p:spPr>
              <a:xfrm>
                <a:off x="1767748" y="2844401"/>
                <a:ext cx="66682" cy="6664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3" extrusionOk="0">
                    <a:moveTo>
                      <a:pt x="88" y="415"/>
                    </a:moveTo>
                    <a:cubicBezTo>
                      <a:pt x="1" y="787"/>
                      <a:pt x="438" y="1093"/>
                      <a:pt x="765" y="874"/>
                    </a:cubicBezTo>
                    <a:cubicBezTo>
                      <a:pt x="1093" y="656"/>
                      <a:pt x="1006" y="131"/>
                      <a:pt x="612" y="66"/>
                    </a:cubicBezTo>
                    <a:cubicBezTo>
                      <a:pt x="372" y="0"/>
                      <a:pt x="132" y="153"/>
                      <a:pt x="88" y="4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4" name="Google Shape;954;g2402109ec92_3_520"/>
              <p:cNvSpPr/>
              <p:nvPr/>
            </p:nvSpPr>
            <p:spPr>
              <a:xfrm>
                <a:off x="1813036" y="2857693"/>
                <a:ext cx="42667" cy="34693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69" extrusionOk="0">
                    <a:moveTo>
                      <a:pt x="219" y="438"/>
                    </a:moveTo>
                    <a:cubicBezTo>
                      <a:pt x="328" y="547"/>
                      <a:pt x="503" y="569"/>
                      <a:pt x="612" y="460"/>
                    </a:cubicBezTo>
                    <a:cubicBezTo>
                      <a:pt x="700" y="372"/>
                      <a:pt x="634" y="219"/>
                      <a:pt x="481" y="110"/>
                    </a:cubicBezTo>
                    <a:cubicBezTo>
                      <a:pt x="328" y="1"/>
                      <a:pt x="154" y="1"/>
                      <a:pt x="88" y="88"/>
                    </a:cubicBezTo>
                    <a:cubicBezTo>
                      <a:pt x="1" y="176"/>
                      <a:pt x="66" y="350"/>
                      <a:pt x="219" y="43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5" name="Google Shape;955;g2402109ec92_3_520"/>
              <p:cNvSpPr/>
              <p:nvPr/>
            </p:nvSpPr>
            <p:spPr>
              <a:xfrm>
                <a:off x="1693142" y="2805745"/>
                <a:ext cx="205227" cy="125298"/>
              </a:xfrm>
              <a:custGeom>
                <a:avLst/>
                <a:gdLst/>
                <a:ahLst/>
                <a:cxnLst/>
                <a:rect l="l" t="t" r="r" b="b"/>
                <a:pathLst>
                  <a:path w="3367" h="2055" extrusionOk="0">
                    <a:moveTo>
                      <a:pt x="3366" y="2055"/>
                    </a:moveTo>
                    <a:cubicBezTo>
                      <a:pt x="2973" y="1093"/>
                      <a:pt x="2470" y="547"/>
                      <a:pt x="1749" y="416"/>
                    </a:cubicBezTo>
                    <a:cubicBezTo>
                      <a:pt x="1268" y="307"/>
                      <a:pt x="766" y="438"/>
                      <a:pt x="372" y="744"/>
                    </a:cubicBezTo>
                    <a:lnTo>
                      <a:pt x="372" y="1093"/>
                    </a:lnTo>
                    <a:cubicBezTo>
                      <a:pt x="372" y="1093"/>
                      <a:pt x="88" y="700"/>
                      <a:pt x="1" y="547"/>
                    </a:cubicBezTo>
                    <a:cubicBezTo>
                      <a:pt x="45" y="569"/>
                      <a:pt x="110" y="591"/>
                      <a:pt x="176" y="591"/>
                    </a:cubicBezTo>
                    <a:lnTo>
                      <a:pt x="1" y="307"/>
                    </a:lnTo>
                    <a:lnTo>
                      <a:pt x="329" y="328"/>
                    </a:lnTo>
                    <a:cubicBezTo>
                      <a:pt x="263" y="263"/>
                      <a:pt x="219" y="197"/>
                      <a:pt x="198" y="132"/>
                    </a:cubicBezTo>
                    <a:cubicBezTo>
                      <a:pt x="394" y="154"/>
                      <a:pt x="591" y="175"/>
                      <a:pt x="788" y="132"/>
                    </a:cubicBezTo>
                    <a:cubicBezTo>
                      <a:pt x="1268" y="1"/>
                      <a:pt x="1793" y="22"/>
                      <a:pt x="2252" y="241"/>
                    </a:cubicBezTo>
                    <a:cubicBezTo>
                      <a:pt x="2907" y="503"/>
                      <a:pt x="3257" y="1159"/>
                      <a:pt x="3366" y="205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6" name="Google Shape;956;g2402109ec92_3_520"/>
              <p:cNvSpPr/>
              <p:nvPr/>
            </p:nvSpPr>
            <p:spPr>
              <a:xfrm>
                <a:off x="1719839" y="2884338"/>
                <a:ext cx="47970" cy="52071"/>
              </a:xfrm>
              <a:custGeom>
                <a:avLst/>
                <a:gdLst/>
                <a:ahLst/>
                <a:cxnLst/>
                <a:rect l="l" t="t" r="r" b="b"/>
                <a:pathLst>
                  <a:path w="787" h="854" extrusionOk="0">
                    <a:moveTo>
                      <a:pt x="787" y="853"/>
                    </a:moveTo>
                    <a:cubicBezTo>
                      <a:pt x="437" y="656"/>
                      <a:pt x="175" y="350"/>
                      <a:pt x="0" y="1"/>
                    </a:cubicBezTo>
                    <a:cubicBezTo>
                      <a:pt x="22" y="219"/>
                      <a:pt x="131" y="438"/>
                      <a:pt x="262" y="613"/>
                    </a:cubicBezTo>
                    <a:cubicBezTo>
                      <a:pt x="415" y="722"/>
                      <a:pt x="590" y="809"/>
                      <a:pt x="787" y="85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g2402109ec92_3_520"/>
              <p:cNvSpPr/>
              <p:nvPr/>
            </p:nvSpPr>
            <p:spPr>
              <a:xfrm>
                <a:off x="1713134" y="2910983"/>
                <a:ext cx="25356" cy="10731"/>
              </a:xfrm>
              <a:custGeom>
                <a:avLst/>
                <a:gdLst/>
                <a:ahLst/>
                <a:cxnLst/>
                <a:rect l="l" t="t" r="r" b="b"/>
                <a:pathLst>
                  <a:path w="416" h="176" extrusionOk="0">
                    <a:moveTo>
                      <a:pt x="416" y="176"/>
                    </a:moveTo>
                    <a:lnTo>
                      <a:pt x="1" y="1"/>
                    </a:lnTo>
                    <a:lnTo>
                      <a:pt x="3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g2402109ec92_3_520"/>
              <p:cNvSpPr/>
              <p:nvPr/>
            </p:nvSpPr>
            <p:spPr>
              <a:xfrm>
                <a:off x="1711793" y="2901654"/>
                <a:ext cx="21394" cy="12072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98" extrusionOk="0">
                    <a:moveTo>
                      <a:pt x="351" y="198"/>
                    </a:moveTo>
                    <a:lnTo>
                      <a:pt x="1" y="1"/>
                    </a:lnTo>
                    <a:lnTo>
                      <a:pt x="263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g2402109ec92_3_520"/>
              <p:cNvSpPr/>
              <p:nvPr/>
            </p:nvSpPr>
            <p:spPr>
              <a:xfrm>
                <a:off x="1790423" y="2793734"/>
                <a:ext cx="78629" cy="3475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70" extrusionOk="0">
                    <a:moveTo>
                      <a:pt x="1289" y="569"/>
                    </a:moveTo>
                    <a:cubicBezTo>
                      <a:pt x="896" y="285"/>
                      <a:pt x="459" y="88"/>
                      <a:pt x="0" y="1"/>
                    </a:cubicBezTo>
                    <a:cubicBezTo>
                      <a:pt x="481" y="1"/>
                      <a:pt x="940" y="219"/>
                      <a:pt x="1289" y="5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60" name="Google Shape;960;g2402109ec92_3_520"/>
            <p:cNvSpPr/>
            <p:nvPr/>
          </p:nvSpPr>
          <p:spPr>
            <a:xfrm>
              <a:off x="1141060" y="2885943"/>
              <a:ext cx="391294" cy="573703"/>
            </a:xfrm>
            <a:custGeom>
              <a:avLst/>
              <a:gdLst/>
              <a:ahLst/>
              <a:cxnLst/>
              <a:rect l="l" t="t" r="r" b="b"/>
              <a:pathLst>
                <a:path w="5202" h="7627" extrusionOk="0">
                  <a:moveTo>
                    <a:pt x="2907" y="416"/>
                  </a:moveTo>
                  <a:cubicBezTo>
                    <a:pt x="3169" y="1661"/>
                    <a:pt x="2907" y="2645"/>
                    <a:pt x="3541" y="3781"/>
                  </a:cubicBezTo>
                  <a:cubicBezTo>
                    <a:pt x="3978" y="4633"/>
                    <a:pt x="5201" y="5420"/>
                    <a:pt x="5158" y="6468"/>
                  </a:cubicBezTo>
                  <a:cubicBezTo>
                    <a:pt x="5070" y="7627"/>
                    <a:pt x="3235" y="7561"/>
                    <a:pt x="2448" y="7452"/>
                  </a:cubicBezTo>
                  <a:cubicBezTo>
                    <a:pt x="766" y="7168"/>
                    <a:pt x="263" y="6272"/>
                    <a:pt x="154" y="4764"/>
                  </a:cubicBezTo>
                  <a:cubicBezTo>
                    <a:pt x="1" y="3147"/>
                    <a:pt x="1050" y="1159"/>
                    <a:pt x="2273" y="307"/>
                  </a:cubicBezTo>
                  <a:cubicBezTo>
                    <a:pt x="2645" y="44"/>
                    <a:pt x="2841" y="1"/>
                    <a:pt x="2907" y="4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21"/>
          <p:cNvSpPr txBox="1">
            <a:spLocks noGrp="1"/>
          </p:cNvSpPr>
          <p:nvPr>
            <p:ph type="title"/>
          </p:nvPr>
        </p:nvSpPr>
        <p:spPr>
          <a:xfrm>
            <a:off x="730200" y="681000"/>
            <a:ext cx="7683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Hướng phát triển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grpSp>
        <p:nvGrpSpPr>
          <p:cNvPr id="1006" name="Google Shape;1006;p21"/>
          <p:cNvGrpSpPr/>
          <p:nvPr/>
        </p:nvGrpSpPr>
        <p:grpSpPr>
          <a:xfrm>
            <a:off x="6799279" y="3666874"/>
            <a:ext cx="1614549" cy="685905"/>
            <a:chOff x="4128125" y="2270999"/>
            <a:chExt cx="1909354" cy="811146"/>
          </a:xfrm>
        </p:grpSpPr>
        <p:sp>
          <p:nvSpPr>
            <p:cNvPr id="1007" name="Google Shape;1007;p21"/>
            <p:cNvSpPr/>
            <p:nvPr/>
          </p:nvSpPr>
          <p:spPr>
            <a:xfrm>
              <a:off x="4131365" y="2421811"/>
              <a:ext cx="903471" cy="600677"/>
            </a:xfrm>
            <a:custGeom>
              <a:avLst/>
              <a:gdLst/>
              <a:ahLst/>
              <a:cxnLst/>
              <a:rect l="l" t="t" r="r" b="b"/>
              <a:pathLst>
                <a:path w="27048" h="17983" extrusionOk="0">
                  <a:moveTo>
                    <a:pt x="10821" y="0"/>
                  </a:moveTo>
                  <a:cubicBezTo>
                    <a:pt x="10572" y="0"/>
                    <a:pt x="10318" y="5"/>
                    <a:pt x="10058" y="17"/>
                  </a:cubicBezTo>
                  <a:cubicBezTo>
                    <a:pt x="8342" y="87"/>
                    <a:pt x="6878" y="408"/>
                    <a:pt x="5692" y="784"/>
                  </a:cubicBezTo>
                  <a:cubicBezTo>
                    <a:pt x="4757" y="1537"/>
                    <a:pt x="3739" y="2444"/>
                    <a:pt x="2693" y="3532"/>
                  </a:cubicBezTo>
                  <a:cubicBezTo>
                    <a:pt x="1661" y="4592"/>
                    <a:pt x="768" y="5638"/>
                    <a:pt x="1" y="6629"/>
                  </a:cubicBezTo>
                  <a:cubicBezTo>
                    <a:pt x="144" y="6598"/>
                    <a:pt x="558" y="6506"/>
                    <a:pt x="1132" y="6506"/>
                  </a:cubicBezTo>
                  <a:cubicBezTo>
                    <a:pt x="2125" y="6506"/>
                    <a:pt x="3596" y="6782"/>
                    <a:pt x="4967" y="8135"/>
                  </a:cubicBezTo>
                  <a:cubicBezTo>
                    <a:pt x="6906" y="10032"/>
                    <a:pt x="7296" y="12738"/>
                    <a:pt x="7380" y="13324"/>
                  </a:cubicBezTo>
                  <a:cubicBezTo>
                    <a:pt x="7658" y="13135"/>
                    <a:pt x="8818" y="12403"/>
                    <a:pt x="10349" y="12403"/>
                  </a:cubicBezTo>
                  <a:cubicBezTo>
                    <a:pt x="10969" y="12403"/>
                    <a:pt x="11651" y="12524"/>
                    <a:pt x="12359" y="12850"/>
                  </a:cubicBezTo>
                  <a:cubicBezTo>
                    <a:pt x="14117" y="13645"/>
                    <a:pt x="15065" y="15249"/>
                    <a:pt x="15414" y="15877"/>
                  </a:cubicBezTo>
                  <a:cubicBezTo>
                    <a:pt x="16274" y="15540"/>
                    <a:pt x="17715" y="15091"/>
                    <a:pt x="19508" y="15091"/>
                  </a:cubicBezTo>
                  <a:cubicBezTo>
                    <a:pt x="20392" y="15091"/>
                    <a:pt x="21361" y="15200"/>
                    <a:pt x="22388" y="15486"/>
                  </a:cubicBezTo>
                  <a:cubicBezTo>
                    <a:pt x="24481" y="16058"/>
                    <a:pt x="26057" y="17146"/>
                    <a:pt x="27047" y="17983"/>
                  </a:cubicBezTo>
                  <a:cubicBezTo>
                    <a:pt x="26280" y="15695"/>
                    <a:pt x="25513" y="13408"/>
                    <a:pt x="24746" y="11120"/>
                  </a:cubicBezTo>
                  <a:cubicBezTo>
                    <a:pt x="24034" y="9432"/>
                    <a:pt x="22612" y="6573"/>
                    <a:pt x="20073" y="4090"/>
                  </a:cubicBezTo>
                  <a:cubicBezTo>
                    <a:pt x="17771" y="1830"/>
                    <a:pt x="15526" y="812"/>
                    <a:pt x="14131" y="338"/>
                  </a:cubicBezTo>
                  <a:cubicBezTo>
                    <a:pt x="13199" y="140"/>
                    <a:pt x="12082" y="0"/>
                    <a:pt x="10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21"/>
            <p:cNvSpPr/>
            <p:nvPr/>
          </p:nvSpPr>
          <p:spPr>
            <a:xfrm>
              <a:off x="4131365" y="2421811"/>
              <a:ext cx="903471" cy="600677"/>
            </a:xfrm>
            <a:custGeom>
              <a:avLst/>
              <a:gdLst/>
              <a:ahLst/>
              <a:cxnLst/>
              <a:rect l="l" t="t" r="r" b="b"/>
              <a:pathLst>
                <a:path w="27048" h="17983" extrusionOk="0">
                  <a:moveTo>
                    <a:pt x="10821" y="0"/>
                  </a:moveTo>
                  <a:cubicBezTo>
                    <a:pt x="10572" y="0"/>
                    <a:pt x="10318" y="5"/>
                    <a:pt x="10058" y="17"/>
                  </a:cubicBezTo>
                  <a:cubicBezTo>
                    <a:pt x="8342" y="87"/>
                    <a:pt x="6878" y="408"/>
                    <a:pt x="5692" y="784"/>
                  </a:cubicBezTo>
                  <a:cubicBezTo>
                    <a:pt x="4757" y="1537"/>
                    <a:pt x="3739" y="2444"/>
                    <a:pt x="2693" y="3532"/>
                  </a:cubicBezTo>
                  <a:cubicBezTo>
                    <a:pt x="1661" y="4592"/>
                    <a:pt x="768" y="5638"/>
                    <a:pt x="1" y="6629"/>
                  </a:cubicBezTo>
                  <a:cubicBezTo>
                    <a:pt x="193" y="6413"/>
                    <a:pt x="1838" y="4538"/>
                    <a:pt x="4174" y="4538"/>
                  </a:cubicBezTo>
                  <a:cubicBezTo>
                    <a:pt x="4555" y="4538"/>
                    <a:pt x="4956" y="4588"/>
                    <a:pt x="5371" y="4704"/>
                  </a:cubicBezTo>
                  <a:cubicBezTo>
                    <a:pt x="7687" y="5345"/>
                    <a:pt x="8900" y="7619"/>
                    <a:pt x="9137" y="8093"/>
                  </a:cubicBezTo>
                  <a:cubicBezTo>
                    <a:pt x="9400" y="7993"/>
                    <a:pt x="10021" y="7777"/>
                    <a:pt x="10831" y="7777"/>
                  </a:cubicBezTo>
                  <a:cubicBezTo>
                    <a:pt x="11485" y="7777"/>
                    <a:pt x="12261" y="7917"/>
                    <a:pt x="13071" y="8372"/>
                  </a:cubicBezTo>
                  <a:cubicBezTo>
                    <a:pt x="14326" y="9097"/>
                    <a:pt x="15052" y="10227"/>
                    <a:pt x="15372" y="10799"/>
                  </a:cubicBezTo>
                  <a:cubicBezTo>
                    <a:pt x="15676" y="10772"/>
                    <a:pt x="16004" y="10755"/>
                    <a:pt x="16355" y="10755"/>
                  </a:cubicBezTo>
                  <a:cubicBezTo>
                    <a:pt x="17277" y="10755"/>
                    <a:pt x="18349" y="10875"/>
                    <a:pt x="19501" y="11260"/>
                  </a:cubicBezTo>
                  <a:cubicBezTo>
                    <a:pt x="23714" y="12640"/>
                    <a:pt x="26182" y="16462"/>
                    <a:pt x="27047" y="17983"/>
                  </a:cubicBezTo>
                  <a:cubicBezTo>
                    <a:pt x="26280" y="15695"/>
                    <a:pt x="25513" y="13408"/>
                    <a:pt x="24732" y="11120"/>
                  </a:cubicBezTo>
                  <a:cubicBezTo>
                    <a:pt x="24020" y="9432"/>
                    <a:pt x="22612" y="6573"/>
                    <a:pt x="20073" y="4090"/>
                  </a:cubicBezTo>
                  <a:cubicBezTo>
                    <a:pt x="17771" y="1830"/>
                    <a:pt x="15526" y="812"/>
                    <a:pt x="14131" y="338"/>
                  </a:cubicBezTo>
                  <a:cubicBezTo>
                    <a:pt x="13199" y="140"/>
                    <a:pt x="12082" y="0"/>
                    <a:pt x="10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21"/>
            <p:cNvSpPr/>
            <p:nvPr/>
          </p:nvSpPr>
          <p:spPr>
            <a:xfrm>
              <a:off x="4128125" y="2410421"/>
              <a:ext cx="900632" cy="483434"/>
            </a:xfrm>
            <a:custGeom>
              <a:avLst/>
              <a:gdLst/>
              <a:ahLst/>
              <a:cxnLst/>
              <a:rect l="l" t="t" r="r" b="b"/>
              <a:pathLst>
                <a:path w="26963" h="14473" extrusionOk="0">
                  <a:moveTo>
                    <a:pt x="11291" y="0"/>
                  </a:moveTo>
                  <a:cubicBezTo>
                    <a:pt x="10850" y="0"/>
                    <a:pt x="10410" y="18"/>
                    <a:pt x="9974" y="51"/>
                  </a:cubicBezTo>
                  <a:cubicBezTo>
                    <a:pt x="8523" y="163"/>
                    <a:pt x="7086" y="470"/>
                    <a:pt x="5733" y="930"/>
                  </a:cubicBezTo>
                  <a:cubicBezTo>
                    <a:pt x="3571" y="2673"/>
                    <a:pt x="1702" y="4738"/>
                    <a:pt x="28" y="6928"/>
                  </a:cubicBezTo>
                  <a:cubicBezTo>
                    <a:pt x="0" y="6970"/>
                    <a:pt x="14" y="7011"/>
                    <a:pt x="42" y="7039"/>
                  </a:cubicBezTo>
                  <a:cubicBezTo>
                    <a:pt x="61" y="7052"/>
                    <a:pt x="80" y="7059"/>
                    <a:pt x="97" y="7059"/>
                  </a:cubicBezTo>
                  <a:cubicBezTo>
                    <a:pt x="119" y="7059"/>
                    <a:pt x="138" y="7048"/>
                    <a:pt x="154" y="7025"/>
                  </a:cubicBezTo>
                  <a:cubicBezTo>
                    <a:pt x="1758" y="4961"/>
                    <a:pt x="4059" y="2757"/>
                    <a:pt x="5859" y="1320"/>
                  </a:cubicBezTo>
                  <a:cubicBezTo>
                    <a:pt x="7212" y="930"/>
                    <a:pt x="8607" y="707"/>
                    <a:pt x="10001" y="665"/>
                  </a:cubicBezTo>
                  <a:cubicBezTo>
                    <a:pt x="10153" y="660"/>
                    <a:pt x="10304" y="658"/>
                    <a:pt x="10455" y="658"/>
                  </a:cubicBezTo>
                  <a:cubicBezTo>
                    <a:pt x="11698" y="658"/>
                    <a:pt x="12938" y="810"/>
                    <a:pt x="14144" y="1083"/>
                  </a:cubicBezTo>
                  <a:cubicBezTo>
                    <a:pt x="15246" y="1502"/>
                    <a:pt x="16836" y="2339"/>
                    <a:pt x="17910" y="3203"/>
                  </a:cubicBezTo>
                  <a:cubicBezTo>
                    <a:pt x="20282" y="4975"/>
                    <a:pt x="21941" y="7458"/>
                    <a:pt x="23392" y="10024"/>
                  </a:cubicBezTo>
                  <a:cubicBezTo>
                    <a:pt x="24104" y="11294"/>
                    <a:pt x="24801" y="12647"/>
                    <a:pt x="25359" y="13986"/>
                  </a:cubicBezTo>
                  <a:cubicBezTo>
                    <a:pt x="25484" y="14287"/>
                    <a:pt x="25778" y="14472"/>
                    <a:pt x="26088" y="14472"/>
                  </a:cubicBezTo>
                  <a:cubicBezTo>
                    <a:pt x="26194" y="14472"/>
                    <a:pt x="26302" y="14450"/>
                    <a:pt x="26405" y="14404"/>
                  </a:cubicBezTo>
                  <a:cubicBezTo>
                    <a:pt x="26796" y="14237"/>
                    <a:pt x="26963" y="13777"/>
                    <a:pt x="26796" y="13386"/>
                  </a:cubicBezTo>
                  <a:cubicBezTo>
                    <a:pt x="26461" y="12661"/>
                    <a:pt x="26112" y="11977"/>
                    <a:pt x="25749" y="11308"/>
                  </a:cubicBezTo>
                  <a:cubicBezTo>
                    <a:pt x="24438" y="8950"/>
                    <a:pt x="23016" y="6649"/>
                    <a:pt x="21202" y="4640"/>
                  </a:cubicBezTo>
                  <a:cubicBezTo>
                    <a:pt x="19333" y="2646"/>
                    <a:pt x="16962" y="1111"/>
                    <a:pt x="14367" y="288"/>
                  </a:cubicBezTo>
                  <a:cubicBezTo>
                    <a:pt x="13353" y="93"/>
                    <a:pt x="12318" y="0"/>
                    <a:pt x="11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21"/>
            <p:cNvSpPr/>
            <p:nvPr/>
          </p:nvSpPr>
          <p:spPr>
            <a:xfrm>
              <a:off x="4374135" y="2509025"/>
              <a:ext cx="395118" cy="447393"/>
            </a:xfrm>
            <a:custGeom>
              <a:avLst/>
              <a:gdLst/>
              <a:ahLst/>
              <a:cxnLst/>
              <a:rect l="l" t="t" r="r" b="b"/>
              <a:pathLst>
                <a:path w="11829" h="13394" extrusionOk="0">
                  <a:moveTo>
                    <a:pt x="10452" y="0"/>
                  </a:moveTo>
                  <a:cubicBezTo>
                    <a:pt x="10085" y="0"/>
                    <a:pt x="9722" y="19"/>
                    <a:pt x="9360" y="56"/>
                  </a:cubicBezTo>
                  <a:cubicBezTo>
                    <a:pt x="3808" y="503"/>
                    <a:pt x="670" y="5608"/>
                    <a:pt x="0" y="10699"/>
                  </a:cubicBezTo>
                  <a:cubicBezTo>
                    <a:pt x="0" y="10755"/>
                    <a:pt x="28" y="10797"/>
                    <a:pt x="84" y="10811"/>
                  </a:cubicBezTo>
                  <a:cubicBezTo>
                    <a:pt x="140" y="10811"/>
                    <a:pt x="195" y="10783"/>
                    <a:pt x="209" y="10713"/>
                  </a:cubicBezTo>
                  <a:cubicBezTo>
                    <a:pt x="321" y="10029"/>
                    <a:pt x="502" y="9332"/>
                    <a:pt x="712" y="8649"/>
                  </a:cubicBezTo>
                  <a:cubicBezTo>
                    <a:pt x="1758" y="5329"/>
                    <a:pt x="3906" y="2107"/>
                    <a:pt x="7365" y="1019"/>
                  </a:cubicBezTo>
                  <a:cubicBezTo>
                    <a:pt x="7505" y="963"/>
                    <a:pt x="7714" y="921"/>
                    <a:pt x="7867" y="879"/>
                  </a:cubicBezTo>
                  <a:cubicBezTo>
                    <a:pt x="8160" y="782"/>
                    <a:pt x="8579" y="740"/>
                    <a:pt x="8885" y="670"/>
                  </a:cubicBezTo>
                  <a:cubicBezTo>
                    <a:pt x="9369" y="600"/>
                    <a:pt x="9858" y="573"/>
                    <a:pt x="10346" y="573"/>
                  </a:cubicBezTo>
                  <a:cubicBezTo>
                    <a:pt x="10543" y="573"/>
                    <a:pt x="10740" y="577"/>
                    <a:pt x="10937" y="585"/>
                  </a:cubicBezTo>
                  <a:lnTo>
                    <a:pt x="10937" y="585"/>
                  </a:lnTo>
                  <a:cubicBezTo>
                    <a:pt x="9860" y="1923"/>
                    <a:pt x="9063" y="3462"/>
                    <a:pt x="8537" y="5092"/>
                  </a:cubicBezTo>
                  <a:cubicBezTo>
                    <a:pt x="8049" y="6612"/>
                    <a:pt x="7784" y="8216"/>
                    <a:pt x="7742" y="9820"/>
                  </a:cubicBezTo>
                  <a:cubicBezTo>
                    <a:pt x="7728" y="10978"/>
                    <a:pt x="7797" y="12150"/>
                    <a:pt x="8007" y="13279"/>
                  </a:cubicBezTo>
                  <a:cubicBezTo>
                    <a:pt x="8019" y="13342"/>
                    <a:pt x="8076" y="13393"/>
                    <a:pt x="8138" y="13393"/>
                  </a:cubicBezTo>
                  <a:cubicBezTo>
                    <a:pt x="8146" y="13393"/>
                    <a:pt x="8153" y="13393"/>
                    <a:pt x="8160" y="13391"/>
                  </a:cubicBezTo>
                  <a:cubicBezTo>
                    <a:pt x="8230" y="13391"/>
                    <a:pt x="8286" y="13321"/>
                    <a:pt x="8272" y="13252"/>
                  </a:cubicBezTo>
                  <a:cubicBezTo>
                    <a:pt x="8216" y="12680"/>
                    <a:pt x="8174" y="12108"/>
                    <a:pt x="8160" y="11536"/>
                  </a:cubicBezTo>
                  <a:cubicBezTo>
                    <a:pt x="8104" y="9416"/>
                    <a:pt x="8383" y="7282"/>
                    <a:pt x="9067" y="5273"/>
                  </a:cubicBezTo>
                  <a:cubicBezTo>
                    <a:pt x="9653" y="3543"/>
                    <a:pt x="10545" y="1897"/>
                    <a:pt x="11745" y="530"/>
                  </a:cubicBezTo>
                  <a:cubicBezTo>
                    <a:pt x="11787" y="475"/>
                    <a:pt x="11815" y="419"/>
                    <a:pt x="11815" y="349"/>
                  </a:cubicBezTo>
                  <a:cubicBezTo>
                    <a:pt x="11829" y="182"/>
                    <a:pt x="11703" y="56"/>
                    <a:pt x="11550" y="42"/>
                  </a:cubicBezTo>
                  <a:lnTo>
                    <a:pt x="11006" y="14"/>
                  </a:lnTo>
                  <a:cubicBezTo>
                    <a:pt x="10820" y="5"/>
                    <a:pt x="10635" y="0"/>
                    <a:pt x="104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21"/>
            <p:cNvSpPr/>
            <p:nvPr/>
          </p:nvSpPr>
          <p:spPr>
            <a:xfrm>
              <a:off x="4557681" y="2271032"/>
              <a:ext cx="61561" cy="176599"/>
            </a:xfrm>
            <a:custGeom>
              <a:avLst/>
              <a:gdLst/>
              <a:ahLst/>
              <a:cxnLst/>
              <a:rect l="l" t="t" r="r" b="b"/>
              <a:pathLst>
                <a:path w="1843" h="5287" extrusionOk="0">
                  <a:moveTo>
                    <a:pt x="448" y="1"/>
                  </a:moveTo>
                  <a:cubicBezTo>
                    <a:pt x="395" y="1"/>
                    <a:pt x="346" y="30"/>
                    <a:pt x="336" y="81"/>
                  </a:cubicBezTo>
                  <a:cubicBezTo>
                    <a:pt x="182" y="500"/>
                    <a:pt x="99" y="918"/>
                    <a:pt x="43" y="1351"/>
                  </a:cubicBezTo>
                  <a:cubicBezTo>
                    <a:pt x="1" y="1769"/>
                    <a:pt x="1" y="2215"/>
                    <a:pt x="57" y="2648"/>
                  </a:cubicBezTo>
                  <a:cubicBezTo>
                    <a:pt x="154" y="3541"/>
                    <a:pt x="489" y="4405"/>
                    <a:pt x="1047" y="5131"/>
                  </a:cubicBezTo>
                  <a:cubicBezTo>
                    <a:pt x="1128" y="5234"/>
                    <a:pt x="1252" y="5286"/>
                    <a:pt x="1375" y="5286"/>
                  </a:cubicBezTo>
                  <a:cubicBezTo>
                    <a:pt x="1486" y="5286"/>
                    <a:pt x="1596" y="5244"/>
                    <a:pt x="1675" y="5159"/>
                  </a:cubicBezTo>
                  <a:cubicBezTo>
                    <a:pt x="1842" y="5005"/>
                    <a:pt x="1842" y="4740"/>
                    <a:pt x="1675" y="4573"/>
                  </a:cubicBezTo>
                  <a:cubicBezTo>
                    <a:pt x="1131" y="4029"/>
                    <a:pt x="768" y="3303"/>
                    <a:pt x="601" y="2564"/>
                  </a:cubicBezTo>
                  <a:cubicBezTo>
                    <a:pt x="405" y="1783"/>
                    <a:pt x="419" y="946"/>
                    <a:pt x="587" y="165"/>
                  </a:cubicBezTo>
                  <a:cubicBezTo>
                    <a:pt x="601" y="95"/>
                    <a:pt x="573" y="26"/>
                    <a:pt x="503" y="12"/>
                  </a:cubicBezTo>
                  <a:cubicBezTo>
                    <a:pt x="485" y="4"/>
                    <a:pt x="466" y="1"/>
                    <a:pt x="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21"/>
            <p:cNvSpPr/>
            <p:nvPr/>
          </p:nvSpPr>
          <p:spPr>
            <a:xfrm>
              <a:off x="5130768" y="2421811"/>
              <a:ext cx="903471" cy="600677"/>
            </a:xfrm>
            <a:custGeom>
              <a:avLst/>
              <a:gdLst/>
              <a:ahLst/>
              <a:cxnLst/>
              <a:rect l="l" t="t" r="r" b="b"/>
              <a:pathLst>
                <a:path w="27048" h="17983" extrusionOk="0">
                  <a:moveTo>
                    <a:pt x="16228" y="0"/>
                  </a:moveTo>
                  <a:cubicBezTo>
                    <a:pt x="14970" y="0"/>
                    <a:pt x="13861" y="140"/>
                    <a:pt x="12917" y="338"/>
                  </a:cubicBezTo>
                  <a:cubicBezTo>
                    <a:pt x="11522" y="812"/>
                    <a:pt x="9277" y="1830"/>
                    <a:pt x="6975" y="4090"/>
                  </a:cubicBezTo>
                  <a:cubicBezTo>
                    <a:pt x="4436" y="6573"/>
                    <a:pt x="3014" y="9432"/>
                    <a:pt x="2316" y="11120"/>
                  </a:cubicBezTo>
                  <a:lnTo>
                    <a:pt x="2302" y="11120"/>
                  </a:lnTo>
                  <a:cubicBezTo>
                    <a:pt x="1535" y="13408"/>
                    <a:pt x="768" y="15695"/>
                    <a:pt x="1" y="17983"/>
                  </a:cubicBezTo>
                  <a:cubicBezTo>
                    <a:pt x="991" y="17146"/>
                    <a:pt x="2567" y="16058"/>
                    <a:pt x="4660" y="15486"/>
                  </a:cubicBezTo>
                  <a:cubicBezTo>
                    <a:pt x="5687" y="15200"/>
                    <a:pt x="6656" y="15091"/>
                    <a:pt x="7540" y="15091"/>
                  </a:cubicBezTo>
                  <a:cubicBezTo>
                    <a:pt x="9333" y="15091"/>
                    <a:pt x="10774" y="15540"/>
                    <a:pt x="11634" y="15877"/>
                  </a:cubicBezTo>
                  <a:cubicBezTo>
                    <a:pt x="11983" y="15249"/>
                    <a:pt x="12931" y="13645"/>
                    <a:pt x="14689" y="12850"/>
                  </a:cubicBezTo>
                  <a:cubicBezTo>
                    <a:pt x="15397" y="12524"/>
                    <a:pt x="16079" y="12403"/>
                    <a:pt x="16699" y="12403"/>
                  </a:cubicBezTo>
                  <a:cubicBezTo>
                    <a:pt x="18230" y="12403"/>
                    <a:pt x="19390" y="13135"/>
                    <a:pt x="19668" y="13324"/>
                  </a:cubicBezTo>
                  <a:cubicBezTo>
                    <a:pt x="19752" y="12738"/>
                    <a:pt x="20143" y="10032"/>
                    <a:pt x="22081" y="8135"/>
                  </a:cubicBezTo>
                  <a:cubicBezTo>
                    <a:pt x="23452" y="6782"/>
                    <a:pt x="24923" y="6506"/>
                    <a:pt x="25916" y="6506"/>
                  </a:cubicBezTo>
                  <a:cubicBezTo>
                    <a:pt x="26490" y="6506"/>
                    <a:pt x="26904" y="6598"/>
                    <a:pt x="27047" y="6629"/>
                  </a:cubicBezTo>
                  <a:cubicBezTo>
                    <a:pt x="26280" y="5638"/>
                    <a:pt x="25387" y="4592"/>
                    <a:pt x="24355" y="3532"/>
                  </a:cubicBezTo>
                  <a:cubicBezTo>
                    <a:pt x="23309" y="2444"/>
                    <a:pt x="22291" y="1537"/>
                    <a:pt x="21356" y="784"/>
                  </a:cubicBezTo>
                  <a:cubicBezTo>
                    <a:pt x="20184" y="408"/>
                    <a:pt x="18706" y="87"/>
                    <a:pt x="16990" y="17"/>
                  </a:cubicBezTo>
                  <a:cubicBezTo>
                    <a:pt x="16730" y="5"/>
                    <a:pt x="16477" y="0"/>
                    <a:pt x="162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21"/>
            <p:cNvSpPr/>
            <p:nvPr/>
          </p:nvSpPr>
          <p:spPr>
            <a:xfrm>
              <a:off x="5130768" y="2421811"/>
              <a:ext cx="903471" cy="600677"/>
            </a:xfrm>
            <a:custGeom>
              <a:avLst/>
              <a:gdLst/>
              <a:ahLst/>
              <a:cxnLst/>
              <a:rect l="l" t="t" r="r" b="b"/>
              <a:pathLst>
                <a:path w="27048" h="17983" extrusionOk="0">
                  <a:moveTo>
                    <a:pt x="16228" y="0"/>
                  </a:moveTo>
                  <a:cubicBezTo>
                    <a:pt x="14970" y="0"/>
                    <a:pt x="13861" y="140"/>
                    <a:pt x="12917" y="338"/>
                  </a:cubicBezTo>
                  <a:cubicBezTo>
                    <a:pt x="11522" y="812"/>
                    <a:pt x="9277" y="1830"/>
                    <a:pt x="6975" y="4090"/>
                  </a:cubicBezTo>
                  <a:cubicBezTo>
                    <a:pt x="4436" y="6573"/>
                    <a:pt x="3028" y="9432"/>
                    <a:pt x="2316" y="11120"/>
                  </a:cubicBezTo>
                  <a:cubicBezTo>
                    <a:pt x="1535" y="13408"/>
                    <a:pt x="768" y="15695"/>
                    <a:pt x="1" y="17983"/>
                  </a:cubicBezTo>
                  <a:cubicBezTo>
                    <a:pt x="866" y="16462"/>
                    <a:pt x="3334" y="12640"/>
                    <a:pt x="7547" y="11260"/>
                  </a:cubicBezTo>
                  <a:cubicBezTo>
                    <a:pt x="8699" y="10875"/>
                    <a:pt x="9771" y="10755"/>
                    <a:pt x="10693" y="10755"/>
                  </a:cubicBezTo>
                  <a:cubicBezTo>
                    <a:pt x="11044" y="10755"/>
                    <a:pt x="11372" y="10772"/>
                    <a:pt x="11676" y="10799"/>
                  </a:cubicBezTo>
                  <a:cubicBezTo>
                    <a:pt x="11997" y="10227"/>
                    <a:pt x="12722" y="9097"/>
                    <a:pt x="13977" y="8372"/>
                  </a:cubicBezTo>
                  <a:cubicBezTo>
                    <a:pt x="14787" y="7917"/>
                    <a:pt x="15563" y="7777"/>
                    <a:pt x="16217" y="7777"/>
                  </a:cubicBezTo>
                  <a:cubicBezTo>
                    <a:pt x="17027" y="7777"/>
                    <a:pt x="17648" y="7993"/>
                    <a:pt x="17911" y="8093"/>
                  </a:cubicBezTo>
                  <a:cubicBezTo>
                    <a:pt x="18148" y="7619"/>
                    <a:pt x="19361" y="5345"/>
                    <a:pt x="21677" y="4704"/>
                  </a:cubicBezTo>
                  <a:cubicBezTo>
                    <a:pt x="22092" y="4588"/>
                    <a:pt x="22493" y="4538"/>
                    <a:pt x="22874" y="4538"/>
                  </a:cubicBezTo>
                  <a:cubicBezTo>
                    <a:pt x="25211" y="4538"/>
                    <a:pt x="26855" y="6413"/>
                    <a:pt x="27047" y="6629"/>
                  </a:cubicBezTo>
                  <a:cubicBezTo>
                    <a:pt x="26280" y="5638"/>
                    <a:pt x="25387" y="4592"/>
                    <a:pt x="24355" y="3532"/>
                  </a:cubicBezTo>
                  <a:cubicBezTo>
                    <a:pt x="23309" y="2444"/>
                    <a:pt x="22291" y="1537"/>
                    <a:pt x="21356" y="784"/>
                  </a:cubicBezTo>
                  <a:cubicBezTo>
                    <a:pt x="20184" y="408"/>
                    <a:pt x="18706" y="87"/>
                    <a:pt x="16990" y="17"/>
                  </a:cubicBezTo>
                  <a:cubicBezTo>
                    <a:pt x="16730" y="5"/>
                    <a:pt x="16477" y="0"/>
                    <a:pt x="162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21"/>
            <p:cNvSpPr/>
            <p:nvPr/>
          </p:nvSpPr>
          <p:spPr>
            <a:xfrm>
              <a:off x="5130768" y="2421811"/>
              <a:ext cx="713377" cy="600677"/>
            </a:xfrm>
            <a:custGeom>
              <a:avLst/>
              <a:gdLst/>
              <a:ahLst/>
              <a:cxnLst/>
              <a:rect l="l" t="t" r="r" b="b"/>
              <a:pathLst>
                <a:path w="21357" h="17983" extrusionOk="0">
                  <a:moveTo>
                    <a:pt x="16228" y="0"/>
                  </a:moveTo>
                  <a:cubicBezTo>
                    <a:pt x="14970" y="0"/>
                    <a:pt x="13861" y="140"/>
                    <a:pt x="12917" y="338"/>
                  </a:cubicBezTo>
                  <a:cubicBezTo>
                    <a:pt x="11522" y="812"/>
                    <a:pt x="9277" y="1830"/>
                    <a:pt x="6975" y="4090"/>
                  </a:cubicBezTo>
                  <a:cubicBezTo>
                    <a:pt x="4436" y="6573"/>
                    <a:pt x="3014" y="9432"/>
                    <a:pt x="2316" y="11120"/>
                  </a:cubicBezTo>
                  <a:cubicBezTo>
                    <a:pt x="1535" y="13408"/>
                    <a:pt x="768" y="15695"/>
                    <a:pt x="1" y="17983"/>
                  </a:cubicBezTo>
                  <a:cubicBezTo>
                    <a:pt x="768" y="16128"/>
                    <a:pt x="2484" y="12599"/>
                    <a:pt x="5762" y="9976"/>
                  </a:cubicBezTo>
                  <a:cubicBezTo>
                    <a:pt x="7686" y="8428"/>
                    <a:pt x="9500" y="7703"/>
                    <a:pt x="10811" y="7326"/>
                  </a:cubicBezTo>
                  <a:cubicBezTo>
                    <a:pt x="11006" y="6922"/>
                    <a:pt x="11536" y="5875"/>
                    <a:pt x="12568" y="5234"/>
                  </a:cubicBezTo>
                  <a:cubicBezTo>
                    <a:pt x="13202" y="4845"/>
                    <a:pt x="13810" y="4735"/>
                    <a:pt x="14296" y="4735"/>
                  </a:cubicBezTo>
                  <a:cubicBezTo>
                    <a:pt x="14751" y="4735"/>
                    <a:pt x="15099" y="4831"/>
                    <a:pt x="15261" y="4885"/>
                  </a:cubicBezTo>
                  <a:cubicBezTo>
                    <a:pt x="15470" y="4215"/>
                    <a:pt x="15832" y="3365"/>
                    <a:pt x="16446" y="2583"/>
                  </a:cubicBezTo>
                  <a:cubicBezTo>
                    <a:pt x="17732" y="990"/>
                    <a:pt x="19375" y="698"/>
                    <a:pt x="20411" y="698"/>
                  </a:cubicBezTo>
                  <a:cubicBezTo>
                    <a:pt x="20881" y="698"/>
                    <a:pt x="21226" y="758"/>
                    <a:pt x="21356" y="784"/>
                  </a:cubicBezTo>
                  <a:cubicBezTo>
                    <a:pt x="20184" y="408"/>
                    <a:pt x="18706" y="87"/>
                    <a:pt x="16990" y="17"/>
                  </a:cubicBezTo>
                  <a:cubicBezTo>
                    <a:pt x="16730" y="5"/>
                    <a:pt x="16477" y="0"/>
                    <a:pt x="16228" y="0"/>
                  </a:cubicBezTo>
                  <a:close/>
                </a:path>
              </a:pathLst>
            </a:custGeom>
            <a:solidFill>
              <a:srgbClr val="90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21"/>
            <p:cNvSpPr/>
            <p:nvPr/>
          </p:nvSpPr>
          <p:spPr>
            <a:xfrm>
              <a:off x="5134543" y="2410321"/>
              <a:ext cx="902936" cy="483601"/>
            </a:xfrm>
            <a:custGeom>
              <a:avLst/>
              <a:gdLst/>
              <a:ahLst/>
              <a:cxnLst/>
              <a:rect l="l" t="t" r="r" b="b"/>
              <a:pathLst>
                <a:path w="27032" h="14478" extrusionOk="0">
                  <a:moveTo>
                    <a:pt x="15753" y="0"/>
                  </a:moveTo>
                  <a:cubicBezTo>
                    <a:pt x="14737" y="0"/>
                    <a:pt x="13721" y="92"/>
                    <a:pt x="12720" y="277"/>
                  </a:cubicBezTo>
                  <a:cubicBezTo>
                    <a:pt x="10279" y="1030"/>
                    <a:pt x="8062" y="2439"/>
                    <a:pt x="6248" y="4211"/>
                  </a:cubicBezTo>
                  <a:cubicBezTo>
                    <a:pt x="4742" y="5731"/>
                    <a:pt x="3542" y="7517"/>
                    <a:pt x="2440" y="9316"/>
                  </a:cubicBezTo>
                  <a:cubicBezTo>
                    <a:pt x="1645" y="10655"/>
                    <a:pt x="892" y="11966"/>
                    <a:pt x="250" y="13389"/>
                  </a:cubicBezTo>
                  <a:cubicBezTo>
                    <a:pt x="1" y="14021"/>
                    <a:pt x="480" y="14478"/>
                    <a:pt x="967" y="14478"/>
                  </a:cubicBezTo>
                  <a:cubicBezTo>
                    <a:pt x="1243" y="14478"/>
                    <a:pt x="1522" y="14331"/>
                    <a:pt x="1673" y="13989"/>
                  </a:cubicBezTo>
                  <a:cubicBezTo>
                    <a:pt x="2231" y="12650"/>
                    <a:pt x="2929" y="11297"/>
                    <a:pt x="3640" y="10027"/>
                  </a:cubicBezTo>
                  <a:cubicBezTo>
                    <a:pt x="4561" y="8409"/>
                    <a:pt x="5537" y="6847"/>
                    <a:pt x="6736" y="5438"/>
                  </a:cubicBezTo>
                  <a:cubicBezTo>
                    <a:pt x="8410" y="3527"/>
                    <a:pt x="10531" y="1965"/>
                    <a:pt x="12944" y="1072"/>
                  </a:cubicBezTo>
                  <a:cubicBezTo>
                    <a:pt x="14028" y="811"/>
                    <a:pt x="15265" y="674"/>
                    <a:pt x="16535" y="674"/>
                  </a:cubicBezTo>
                  <a:cubicBezTo>
                    <a:pt x="18108" y="674"/>
                    <a:pt x="19730" y="883"/>
                    <a:pt x="21173" y="1323"/>
                  </a:cubicBezTo>
                  <a:cubicBezTo>
                    <a:pt x="22973" y="2760"/>
                    <a:pt x="25274" y="4964"/>
                    <a:pt x="26878" y="7028"/>
                  </a:cubicBezTo>
                  <a:cubicBezTo>
                    <a:pt x="26896" y="7046"/>
                    <a:pt x="26918" y="7058"/>
                    <a:pt x="26943" y="7058"/>
                  </a:cubicBezTo>
                  <a:cubicBezTo>
                    <a:pt x="26958" y="7058"/>
                    <a:pt x="26974" y="7053"/>
                    <a:pt x="26990" y="7042"/>
                  </a:cubicBezTo>
                  <a:cubicBezTo>
                    <a:pt x="27018" y="7014"/>
                    <a:pt x="27032" y="6973"/>
                    <a:pt x="27004" y="6931"/>
                  </a:cubicBezTo>
                  <a:cubicBezTo>
                    <a:pt x="25344" y="4741"/>
                    <a:pt x="23461" y="2676"/>
                    <a:pt x="21313" y="933"/>
                  </a:cubicBezTo>
                  <a:cubicBezTo>
                    <a:pt x="19526" y="316"/>
                    <a:pt x="17640" y="0"/>
                    <a:pt x="15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21"/>
            <p:cNvSpPr/>
            <p:nvPr/>
          </p:nvSpPr>
          <p:spPr>
            <a:xfrm>
              <a:off x="5393546" y="2508791"/>
              <a:ext cx="397924" cy="447794"/>
            </a:xfrm>
            <a:custGeom>
              <a:avLst/>
              <a:gdLst/>
              <a:ahLst/>
              <a:cxnLst/>
              <a:rect l="l" t="t" r="r" b="b"/>
              <a:pathLst>
                <a:path w="11913" h="13406" extrusionOk="0">
                  <a:moveTo>
                    <a:pt x="1549" y="0"/>
                  </a:moveTo>
                  <a:cubicBezTo>
                    <a:pt x="1335" y="0"/>
                    <a:pt x="1121" y="7"/>
                    <a:pt x="907" y="21"/>
                  </a:cubicBezTo>
                  <a:lnTo>
                    <a:pt x="363" y="49"/>
                  </a:lnTo>
                  <a:cubicBezTo>
                    <a:pt x="126" y="63"/>
                    <a:pt x="1" y="370"/>
                    <a:pt x="168" y="537"/>
                  </a:cubicBezTo>
                  <a:cubicBezTo>
                    <a:pt x="2777" y="3536"/>
                    <a:pt x="3865" y="7623"/>
                    <a:pt x="3767" y="11557"/>
                  </a:cubicBezTo>
                  <a:cubicBezTo>
                    <a:pt x="3739" y="12115"/>
                    <a:pt x="3697" y="12687"/>
                    <a:pt x="3641" y="13259"/>
                  </a:cubicBezTo>
                  <a:cubicBezTo>
                    <a:pt x="3634" y="13357"/>
                    <a:pt x="3704" y="13406"/>
                    <a:pt x="3774" y="13406"/>
                  </a:cubicBezTo>
                  <a:cubicBezTo>
                    <a:pt x="3834" y="13406"/>
                    <a:pt x="3894" y="13371"/>
                    <a:pt x="3906" y="13300"/>
                  </a:cubicBezTo>
                  <a:cubicBezTo>
                    <a:pt x="4311" y="11013"/>
                    <a:pt x="4255" y="8628"/>
                    <a:pt x="3725" y="6368"/>
                  </a:cubicBezTo>
                  <a:cubicBezTo>
                    <a:pt x="3239" y="4284"/>
                    <a:pt x="2319" y="2281"/>
                    <a:pt x="977" y="598"/>
                  </a:cubicBezTo>
                  <a:lnTo>
                    <a:pt x="977" y="598"/>
                  </a:lnTo>
                  <a:cubicBezTo>
                    <a:pt x="1195" y="586"/>
                    <a:pt x="1415" y="580"/>
                    <a:pt x="1634" y="580"/>
                  </a:cubicBezTo>
                  <a:cubicBezTo>
                    <a:pt x="1930" y="580"/>
                    <a:pt x="2224" y="592"/>
                    <a:pt x="2511" y="621"/>
                  </a:cubicBezTo>
                  <a:cubicBezTo>
                    <a:pt x="3014" y="663"/>
                    <a:pt x="3572" y="761"/>
                    <a:pt x="4046" y="886"/>
                  </a:cubicBezTo>
                  <a:cubicBezTo>
                    <a:pt x="8482" y="1988"/>
                    <a:pt x="10936" y="6521"/>
                    <a:pt x="11704" y="10734"/>
                  </a:cubicBezTo>
                  <a:cubicBezTo>
                    <a:pt x="11716" y="10795"/>
                    <a:pt x="11757" y="10821"/>
                    <a:pt x="11800" y="10821"/>
                  </a:cubicBezTo>
                  <a:cubicBezTo>
                    <a:pt x="11855" y="10821"/>
                    <a:pt x="11913" y="10777"/>
                    <a:pt x="11913" y="10706"/>
                  </a:cubicBezTo>
                  <a:cubicBezTo>
                    <a:pt x="11508" y="7833"/>
                    <a:pt x="10406" y="5015"/>
                    <a:pt x="8398" y="2881"/>
                  </a:cubicBezTo>
                  <a:cubicBezTo>
                    <a:pt x="6674" y="990"/>
                    <a:pt x="4096" y="0"/>
                    <a:pt x="1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21"/>
            <p:cNvSpPr/>
            <p:nvPr/>
          </p:nvSpPr>
          <p:spPr>
            <a:xfrm>
              <a:off x="5545894" y="2270999"/>
              <a:ext cx="65736" cy="176699"/>
            </a:xfrm>
            <a:custGeom>
              <a:avLst/>
              <a:gdLst/>
              <a:ahLst/>
              <a:cxnLst/>
              <a:rect l="l" t="t" r="r" b="b"/>
              <a:pathLst>
                <a:path w="1968" h="5290" extrusionOk="0">
                  <a:moveTo>
                    <a:pt x="1397" y="0"/>
                  </a:moveTo>
                  <a:cubicBezTo>
                    <a:pt x="1320" y="0"/>
                    <a:pt x="1245" y="66"/>
                    <a:pt x="1270" y="166"/>
                  </a:cubicBezTo>
                  <a:cubicBezTo>
                    <a:pt x="1354" y="557"/>
                    <a:pt x="1396" y="961"/>
                    <a:pt x="1396" y="1366"/>
                  </a:cubicBezTo>
                  <a:cubicBezTo>
                    <a:pt x="1396" y="2537"/>
                    <a:pt x="1005" y="3737"/>
                    <a:pt x="182" y="4574"/>
                  </a:cubicBezTo>
                  <a:cubicBezTo>
                    <a:pt x="1" y="4741"/>
                    <a:pt x="15" y="5048"/>
                    <a:pt x="210" y="5201"/>
                  </a:cubicBezTo>
                  <a:cubicBezTo>
                    <a:pt x="287" y="5261"/>
                    <a:pt x="379" y="5290"/>
                    <a:pt x="471" y="5290"/>
                  </a:cubicBezTo>
                  <a:cubicBezTo>
                    <a:pt x="596" y="5290"/>
                    <a:pt x="722" y="5236"/>
                    <a:pt x="810" y="5132"/>
                  </a:cubicBezTo>
                  <a:cubicBezTo>
                    <a:pt x="1089" y="4755"/>
                    <a:pt x="1312" y="4365"/>
                    <a:pt x="1479" y="3946"/>
                  </a:cubicBezTo>
                  <a:cubicBezTo>
                    <a:pt x="1968" y="2719"/>
                    <a:pt x="1954" y="1324"/>
                    <a:pt x="1521" y="96"/>
                  </a:cubicBezTo>
                  <a:cubicBezTo>
                    <a:pt x="1499" y="29"/>
                    <a:pt x="1448" y="0"/>
                    <a:pt x="1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21"/>
            <p:cNvSpPr/>
            <p:nvPr/>
          </p:nvSpPr>
          <p:spPr>
            <a:xfrm>
              <a:off x="4942545" y="2652990"/>
              <a:ext cx="280514" cy="429155"/>
            </a:xfrm>
            <a:custGeom>
              <a:avLst/>
              <a:gdLst/>
              <a:ahLst/>
              <a:cxnLst/>
              <a:rect l="l" t="t" r="r" b="b"/>
              <a:pathLst>
                <a:path w="8398" h="12848" extrusionOk="0">
                  <a:moveTo>
                    <a:pt x="1172" y="1"/>
                  </a:moveTo>
                  <a:lnTo>
                    <a:pt x="1172" y="1"/>
                  </a:lnTo>
                  <a:cubicBezTo>
                    <a:pt x="1256" y="670"/>
                    <a:pt x="1312" y="1814"/>
                    <a:pt x="1047" y="3167"/>
                  </a:cubicBezTo>
                  <a:cubicBezTo>
                    <a:pt x="865" y="4087"/>
                    <a:pt x="600" y="4827"/>
                    <a:pt x="335" y="5371"/>
                  </a:cubicBezTo>
                  <a:cubicBezTo>
                    <a:pt x="112" y="5859"/>
                    <a:pt x="0" y="6431"/>
                    <a:pt x="14" y="7003"/>
                  </a:cubicBezTo>
                  <a:cubicBezTo>
                    <a:pt x="56" y="8035"/>
                    <a:pt x="293" y="9611"/>
                    <a:pt x="1270" y="10950"/>
                  </a:cubicBezTo>
                  <a:cubicBezTo>
                    <a:pt x="2386" y="12512"/>
                    <a:pt x="3795" y="12791"/>
                    <a:pt x="4199" y="12847"/>
                  </a:cubicBezTo>
                  <a:cubicBezTo>
                    <a:pt x="4604" y="12791"/>
                    <a:pt x="6012" y="12512"/>
                    <a:pt x="7128" y="10950"/>
                  </a:cubicBezTo>
                  <a:cubicBezTo>
                    <a:pt x="8091" y="9611"/>
                    <a:pt x="8328" y="8035"/>
                    <a:pt x="8370" y="7003"/>
                  </a:cubicBezTo>
                  <a:cubicBezTo>
                    <a:pt x="8398" y="6431"/>
                    <a:pt x="8286" y="5859"/>
                    <a:pt x="8049" y="5371"/>
                  </a:cubicBezTo>
                  <a:lnTo>
                    <a:pt x="8063" y="5371"/>
                  </a:lnTo>
                  <a:cubicBezTo>
                    <a:pt x="7798" y="4827"/>
                    <a:pt x="7533" y="4087"/>
                    <a:pt x="7351" y="3167"/>
                  </a:cubicBezTo>
                  <a:cubicBezTo>
                    <a:pt x="7086" y="1814"/>
                    <a:pt x="7142" y="670"/>
                    <a:pt x="7226" y="1"/>
                  </a:cubicBezTo>
                  <a:lnTo>
                    <a:pt x="7226" y="1"/>
                  </a:lnTo>
                  <a:lnTo>
                    <a:pt x="4199" y="698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21"/>
            <p:cNvSpPr/>
            <p:nvPr/>
          </p:nvSpPr>
          <p:spPr>
            <a:xfrm>
              <a:off x="4979355" y="2726141"/>
              <a:ext cx="206895" cy="127197"/>
            </a:xfrm>
            <a:custGeom>
              <a:avLst/>
              <a:gdLst/>
              <a:ahLst/>
              <a:cxnLst/>
              <a:rect l="l" t="t" r="r" b="b"/>
              <a:pathLst>
                <a:path w="6194" h="3808" extrusionOk="0">
                  <a:moveTo>
                    <a:pt x="0" y="0"/>
                  </a:moveTo>
                  <a:cubicBezTo>
                    <a:pt x="238" y="182"/>
                    <a:pt x="572" y="475"/>
                    <a:pt x="837" y="949"/>
                  </a:cubicBezTo>
                  <a:cubicBezTo>
                    <a:pt x="1381" y="1939"/>
                    <a:pt x="1144" y="2818"/>
                    <a:pt x="1605" y="3404"/>
                  </a:cubicBezTo>
                  <a:cubicBezTo>
                    <a:pt x="1775" y="3611"/>
                    <a:pt x="2073" y="3807"/>
                    <a:pt x="2592" y="3807"/>
                  </a:cubicBezTo>
                  <a:cubicBezTo>
                    <a:pt x="2667" y="3807"/>
                    <a:pt x="2747" y="3803"/>
                    <a:pt x="2832" y="3794"/>
                  </a:cubicBezTo>
                  <a:cubicBezTo>
                    <a:pt x="2923" y="3781"/>
                    <a:pt x="3010" y="3774"/>
                    <a:pt x="3097" y="3774"/>
                  </a:cubicBezTo>
                  <a:cubicBezTo>
                    <a:pt x="3184" y="3774"/>
                    <a:pt x="3271" y="3781"/>
                    <a:pt x="3362" y="3794"/>
                  </a:cubicBezTo>
                  <a:cubicBezTo>
                    <a:pt x="3447" y="3803"/>
                    <a:pt x="3527" y="3807"/>
                    <a:pt x="3602" y="3807"/>
                  </a:cubicBezTo>
                  <a:cubicBezTo>
                    <a:pt x="4121" y="3807"/>
                    <a:pt x="4419" y="3611"/>
                    <a:pt x="4590" y="3404"/>
                  </a:cubicBezTo>
                  <a:cubicBezTo>
                    <a:pt x="5050" y="2818"/>
                    <a:pt x="4813" y="1939"/>
                    <a:pt x="5357" y="949"/>
                  </a:cubicBezTo>
                  <a:cubicBezTo>
                    <a:pt x="5622" y="475"/>
                    <a:pt x="5956" y="182"/>
                    <a:pt x="6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21"/>
            <p:cNvSpPr/>
            <p:nvPr/>
          </p:nvSpPr>
          <p:spPr>
            <a:xfrm>
              <a:off x="4942545" y="2652990"/>
              <a:ext cx="241366" cy="429155"/>
            </a:xfrm>
            <a:custGeom>
              <a:avLst/>
              <a:gdLst/>
              <a:ahLst/>
              <a:cxnLst/>
              <a:rect l="l" t="t" r="r" b="b"/>
              <a:pathLst>
                <a:path w="7226" h="12848" extrusionOk="0">
                  <a:moveTo>
                    <a:pt x="1172" y="1"/>
                  </a:moveTo>
                  <a:lnTo>
                    <a:pt x="1172" y="1"/>
                  </a:lnTo>
                  <a:cubicBezTo>
                    <a:pt x="1256" y="670"/>
                    <a:pt x="1312" y="1814"/>
                    <a:pt x="1047" y="3167"/>
                  </a:cubicBezTo>
                  <a:cubicBezTo>
                    <a:pt x="879" y="4087"/>
                    <a:pt x="600" y="4827"/>
                    <a:pt x="335" y="5371"/>
                  </a:cubicBezTo>
                  <a:cubicBezTo>
                    <a:pt x="112" y="5859"/>
                    <a:pt x="0" y="6431"/>
                    <a:pt x="14" y="6989"/>
                  </a:cubicBezTo>
                  <a:cubicBezTo>
                    <a:pt x="56" y="8021"/>
                    <a:pt x="293" y="9611"/>
                    <a:pt x="1270" y="10950"/>
                  </a:cubicBezTo>
                  <a:cubicBezTo>
                    <a:pt x="2386" y="12512"/>
                    <a:pt x="3795" y="12791"/>
                    <a:pt x="4199" y="12847"/>
                  </a:cubicBezTo>
                  <a:cubicBezTo>
                    <a:pt x="4534" y="12805"/>
                    <a:pt x="5594" y="12596"/>
                    <a:pt x="6584" y="11592"/>
                  </a:cubicBezTo>
                  <a:lnTo>
                    <a:pt x="6584" y="11592"/>
                  </a:lnTo>
                  <a:cubicBezTo>
                    <a:pt x="6501" y="11634"/>
                    <a:pt x="6403" y="11662"/>
                    <a:pt x="6319" y="11689"/>
                  </a:cubicBezTo>
                  <a:cubicBezTo>
                    <a:pt x="5986" y="11797"/>
                    <a:pt x="5657" y="11848"/>
                    <a:pt x="5338" y="11848"/>
                  </a:cubicBezTo>
                  <a:cubicBezTo>
                    <a:pt x="2915" y="11848"/>
                    <a:pt x="1030" y="8922"/>
                    <a:pt x="1856" y="5496"/>
                  </a:cubicBezTo>
                  <a:cubicBezTo>
                    <a:pt x="2665" y="2135"/>
                    <a:pt x="6068" y="1005"/>
                    <a:pt x="7170" y="726"/>
                  </a:cubicBezTo>
                  <a:cubicBezTo>
                    <a:pt x="7184" y="447"/>
                    <a:pt x="7198" y="196"/>
                    <a:pt x="7226" y="1"/>
                  </a:cubicBezTo>
                  <a:lnTo>
                    <a:pt x="7226" y="1"/>
                  </a:lnTo>
                  <a:lnTo>
                    <a:pt x="4199" y="698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21"/>
            <p:cNvSpPr/>
            <p:nvPr/>
          </p:nvSpPr>
          <p:spPr>
            <a:xfrm>
              <a:off x="4881051" y="2333361"/>
              <a:ext cx="162169" cy="261876"/>
            </a:xfrm>
            <a:custGeom>
              <a:avLst/>
              <a:gdLst/>
              <a:ahLst/>
              <a:cxnLst/>
              <a:rect l="l" t="t" r="r" b="b"/>
              <a:pathLst>
                <a:path w="4855" h="7840" extrusionOk="0">
                  <a:moveTo>
                    <a:pt x="656" y="1"/>
                  </a:moveTo>
                  <a:cubicBezTo>
                    <a:pt x="419" y="628"/>
                    <a:pt x="0" y="2009"/>
                    <a:pt x="112" y="3795"/>
                  </a:cubicBezTo>
                  <a:cubicBezTo>
                    <a:pt x="237" y="5873"/>
                    <a:pt x="1005" y="7296"/>
                    <a:pt x="1325" y="7840"/>
                  </a:cubicBezTo>
                  <a:cubicBezTo>
                    <a:pt x="2497" y="6668"/>
                    <a:pt x="3669" y="5497"/>
                    <a:pt x="4854" y="4325"/>
                  </a:cubicBezTo>
                  <a:cubicBezTo>
                    <a:pt x="4548" y="3641"/>
                    <a:pt x="3962" y="2553"/>
                    <a:pt x="2999" y="1577"/>
                  </a:cubicBezTo>
                  <a:cubicBezTo>
                    <a:pt x="2107" y="684"/>
                    <a:pt x="1228" y="238"/>
                    <a:pt x="656" y="1"/>
                  </a:cubicBezTo>
                  <a:close/>
                </a:path>
              </a:pathLst>
            </a:custGeom>
            <a:solidFill>
              <a:srgbClr val="90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21"/>
            <p:cNvSpPr/>
            <p:nvPr/>
          </p:nvSpPr>
          <p:spPr>
            <a:xfrm>
              <a:off x="4881051" y="2333829"/>
              <a:ext cx="162169" cy="261408"/>
            </a:xfrm>
            <a:custGeom>
              <a:avLst/>
              <a:gdLst/>
              <a:ahLst/>
              <a:cxnLst/>
              <a:rect l="l" t="t" r="r" b="b"/>
              <a:pathLst>
                <a:path w="4855" h="7826" extrusionOk="0">
                  <a:moveTo>
                    <a:pt x="656" y="1"/>
                  </a:moveTo>
                  <a:cubicBezTo>
                    <a:pt x="419" y="614"/>
                    <a:pt x="0" y="1995"/>
                    <a:pt x="112" y="3781"/>
                  </a:cubicBezTo>
                  <a:cubicBezTo>
                    <a:pt x="237" y="5859"/>
                    <a:pt x="1005" y="7282"/>
                    <a:pt x="1325" y="7826"/>
                  </a:cubicBezTo>
                  <a:cubicBezTo>
                    <a:pt x="991" y="7045"/>
                    <a:pt x="670" y="5999"/>
                    <a:pt x="600" y="4701"/>
                  </a:cubicBezTo>
                  <a:cubicBezTo>
                    <a:pt x="600" y="4687"/>
                    <a:pt x="600" y="4632"/>
                    <a:pt x="600" y="4562"/>
                  </a:cubicBezTo>
                  <a:cubicBezTo>
                    <a:pt x="558" y="3711"/>
                    <a:pt x="628" y="2539"/>
                    <a:pt x="1088" y="1075"/>
                  </a:cubicBezTo>
                  <a:cubicBezTo>
                    <a:pt x="1549" y="1298"/>
                    <a:pt x="2204" y="1730"/>
                    <a:pt x="2804" y="2525"/>
                  </a:cubicBezTo>
                  <a:cubicBezTo>
                    <a:pt x="3683" y="3683"/>
                    <a:pt x="3878" y="4911"/>
                    <a:pt x="3892" y="5259"/>
                  </a:cubicBezTo>
                  <a:cubicBezTo>
                    <a:pt x="4213" y="4939"/>
                    <a:pt x="4534" y="4632"/>
                    <a:pt x="4854" y="4311"/>
                  </a:cubicBezTo>
                  <a:cubicBezTo>
                    <a:pt x="4548" y="3627"/>
                    <a:pt x="3962" y="2539"/>
                    <a:pt x="2999" y="1577"/>
                  </a:cubicBezTo>
                  <a:cubicBezTo>
                    <a:pt x="2107" y="670"/>
                    <a:pt x="1228" y="224"/>
                    <a:pt x="6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21"/>
            <p:cNvSpPr/>
            <p:nvPr/>
          </p:nvSpPr>
          <p:spPr>
            <a:xfrm>
              <a:off x="4921101" y="2398596"/>
              <a:ext cx="89953" cy="151447"/>
            </a:xfrm>
            <a:custGeom>
              <a:avLst/>
              <a:gdLst/>
              <a:ahLst/>
              <a:cxnLst/>
              <a:rect l="l" t="t" r="r" b="b"/>
              <a:pathLst>
                <a:path w="2693" h="4534" extrusionOk="0">
                  <a:moveTo>
                    <a:pt x="266" y="1"/>
                  </a:moveTo>
                  <a:cubicBezTo>
                    <a:pt x="154" y="447"/>
                    <a:pt x="1" y="1270"/>
                    <a:pt x="112" y="2302"/>
                  </a:cubicBezTo>
                  <a:cubicBezTo>
                    <a:pt x="238" y="3390"/>
                    <a:pt x="587" y="4143"/>
                    <a:pt x="796" y="4534"/>
                  </a:cubicBezTo>
                  <a:lnTo>
                    <a:pt x="2693" y="2567"/>
                  </a:lnTo>
                  <a:cubicBezTo>
                    <a:pt x="2372" y="2079"/>
                    <a:pt x="1954" y="1549"/>
                    <a:pt x="1438" y="1019"/>
                  </a:cubicBezTo>
                  <a:cubicBezTo>
                    <a:pt x="1019" y="600"/>
                    <a:pt x="615" y="266"/>
                    <a:pt x="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21"/>
            <p:cNvSpPr/>
            <p:nvPr/>
          </p:nvSpPr>
          <p:spPr>
            <a:xfrm>
              <a:off x="5122384" y="2333361"/>
              <a:ext cx="162169" cy="261876"/>
            </a:xfrm>
            <a:custGeom>
              <a:avLst/>
              <a:gdLst/>
              <a:ahLst/>
              <a:cxnLst/>
              <a:rect l="l" t="t" r="r" b="b"/>
              <a:pathLst>
                <a:path w="4855" h="7840" extrusionOk="0">
                  <a:moveTo>
                    <a:pt x="4213" y="1"/>
                  </a:moveTo>
                  <a:cubicBezTo>
                    <a:pt x="3641" y="238"/>
                    <a:pt x="2762" y="684"/>
                    <a:pt x="1856" y="1577"/>
                  </a:cubicBezTo>
                  <a:cubicBezTo>
                    <a:pt x="893" y="2553"/>
                    <a:pt x="321" y="3641"/>
                    <a:pt x="1" y="4325"/>
                  </a:cubicBezTo>
                  <a:lnTo>
                    <a:pt x="15" y="4325"/>
                  </a:lnTo>
                  <a:cubicBezTo>
                    <a:pt x="1186" y="5497"/>
                    <a:pt x="2358" y="6668"/>
                    <a:pt x="3530" y="7840"/>
                  </a:cubicBezTo>
                  <a:cubicBezTo>
                    <a:pt x="3850" y="7296"/>
                    <a:pt x="4618" y="5873"/>
                    <a:pt x="4743" y="3795"/>
                  </a:cubicBezTo>
                  <a:cubicBezTo>
                    <a:pt x="4855" y="2009"/>
                    <a:pt x="4436" y="628"/>
                    <a:pt x="4213" y="1"/>
                  </a:cubicBezTo>
                  <a:close/>
                </a:path>
              </a:pathLst>
            </a:custGeom>
            <a:solidFill>
              <a:srgbClr val="90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21"/>
            <p:cNvSpPr/>
            <p:nvPr/>
          </p:nvSpPr>
          <p:spPr>
            <a:xfrm>
              <a:off x="5122384" y="2333829"/>
              <a:ext cx="162169" cy="261408"/>
            </a:xfrm>
            <a:custGeom>
              <a:avLst/>
              <a:gdLst/>
              <a:ahLst/>
              <a:cxnLst/>
              <a:rect l="l" t="t" r="r" b="b"/>
              <a:pathLst>
                <a:path w="4855" h="7826" extrusionOk="0">
                  <a:moveTo>
                    <a:pt x="4199" y="1"/>
                  </a:moveTo>
                  <a:cubicBezTo>
                    <a:pt x="3627" y="224"/>
                    <a:pt x="2749" y="670"/>
                    <a:pt x="1856" y="1577"/>
                  </a:cubicBezTo>
                  <a:cubicBezTo>
                    <a:pt x="879" y="2539"/>
                    <a:pt x="308" y="3627"/>
                    <a:pt x="1" y="4311"/>
                  </a:cubicBezTo>
                  <a:cubicBezTo>
                    <a:pt x="321" y="4632"/>
                    <a:pt x="642" y="4939"/>
                    <a:pt x="963" y="5259"/>
                  </a:cubicBezTo>
                  <a:cubicBezTo>
                    <a:pt x="977" y="4911"/>
                    <a:pt x="1172" y="3683"/>
                    <a:pt x="2051" y="2525"/>
                  </a:cubicBezTo>
                  <a:cubicBezTo>
                    <a:pt x="2651" y="1730"/>
                    <a:pt x="3306" y="1298"/>
                    <a:pt x="3767" y="1075"/>
                  </a:cubicBezTo>
                  <a:cubicBezTo>
                    <a:pt x="4227" y="2539"/>
                    <a:pt x="4297" y="3711"/>
                    <a:pt x="4255" y="4562"/>
                  </a:cubicBezTo>
                  <a:cubicBezTo>
                    <a:pt x="4255" y="4632"/>
                    <a:pt x="4255" y="4687"/>
                    <a:pt x="4255" y="4701"/>
                  </a:cubicBezTo>
                  <a:cubicBezTo>
                    <a:pt x="4185" y="5999"/>
                    <a:pt x="3864" y="7045"/>
                    <a:pt x="3530" y="7826"/>
                  </a:cubicBezTo>
                  <a:cubicBezTo>
                    <a:pt x="3850" y="7282"/>
                    <a:pt x="4618" y="5859"/>
                    <a:pt x="4743" y="3781"/>
                  </a:cubicBezTo>
                  <a:cubicBezTo>
                    <a:pt x="4855" y="1995"/>
                    <a:pt x="4436" y="614"/>
                    <a:pt x="4199" y="1"/>
                  </a:cubicBezTo>
                  <a:close/>
                </a:path>
              </a:pathLst>
            </a:custGeom>
            <a:solidFill>
              <a:srgbClr val="90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21"/>
            <p:cNvSpPr/>
            <p:nvPr/>
          </p:nvSpPr>
          <p:spPr>
            <a:xfrm>
              <a:off x="5154083" y="2398596"/>
              <a:ext cx="90421" cy="151447"/>
            </a:xfrm>
            <a:custGeom>
              <a:avLst/>
              <a:gdLst/>
              <a:ahLst/>
              <a:cxnLst/>
              <a:rect l="l" t="t" r="r" b="b"/>
              <a:pathLst>
                <a:path w="2707" h="4534" extrusionOk="0">
                  <a:moveTo>
                    <a:pt x="2441" y="1"/>
                  </a:moveTo>
                  <a:cubicBezTo>
                    <a:pt x="2092" y="266"/>
                    <a:pt x="1688" y="600"/>
                    <a:pt x="1269" y="1019"/>
                  </a:cubicBezTo>
                  <a:cubicBezTo>
                    <a:pt x="753" y="1549"/>
                    <a:pt x="335" y="2079"/>
                    <a:pt x="14" y="2567"/>
                  </a:cubicBezTo>
                  <a:lnTo>
                    <a:pt x="0" y="2567"/>
                  </a:lnTo>
                  <a:lnTo>
                    <a:pt x="1911" y="4534"/>
                  </a:lnTo>
                  <a:cubicBezTo>
                    <a:pt x="2120" y="4143"/>
                    <a:pt x="2469" y="3390"/>
                    <a:pt x="2595" y="2302"/>
                  </a:cubicBezTo>
                  <a:cubicBezTo>
                    <a:pt x="2706" y="1270"/>
                    <a:pt x="2553" y="447"/>
                    <a:pt x="2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21"/>
            <p:cNvSpPr/>
            <p:nvPr/>
          </p:nvSpPr>
          <p:spPr>
            <a:xfrm>
              <a:off x="4898287" y="2457285"/>
              <a:ext cx="369031" cy="374175"/>
            </a:xfrm>
            <a:custGeom>
              <a:avLst/>
              <a:gdLst/>
              <a:ahLst/>
              <a:cxnLst/>
              <a:rect l="l" t="t" r="r" b="b"/>
              <a:pathLst>
                <a:path w="11048" h="11202" extrusionOk="0">
                  <a:moveTo>
                    <a:pt x="5092" y="0"/>
                  </a:moveTo>
                  <a:cubicBezTo>
                    <a:pt x="4468" y="0"/>
                    <a:pt x="3390" y="164"/>
                    <a:pt x="2344" y="1103"/>
                  </a:cubicBezTo>
                  <a:cubicBezTo>
                    <a:pt x="1116" y="2205"/>
                    <a:pt x="656" y="3711"/>
                    <a:pt x="530" y="4228"/>
                  </a:cubicBezTo>
                  <a:cubicBezTo>
                    <a:pt x="489" y="4367"/>
                    <a:pt x="0" y="5971"/>
                    <a:pt x="740" y="7394"/>
                  </a:cubicBezTo>
                  <a:cubicBezTo>
                    <a:pt x="1144" y="8175"/>
                    <a:pt x="1800" y="8677"/>
                    <a:pt x="2525" y="8803"/>
                  </a:cubicBezTo>
                  <a:cubicBezTo>
                    <a:pt x="3069" y="8900"/>
                    <a:pt x="3529" y="9347"/>
                    <a:pt x="3739" y="10002"/>
                  </a:cubicBezTo>
                  <a:cubicBezTo>
                    <a:pt x="3850" y="10337"/>
                    <a:pt x="4018" y="10616"/>
                    <a:pt x="4241" y="10825"/>
                  </a:cubicBezTo>
                  <a:cubicBezTo>
                    <a:pt x="4520" y="11076"/>
                    <a:pt x="5022" y="11202"/>
                    <a:pt x="5524" y="11202"/>
                  </a:cubicBezTo>
                  <a:cubicBezTo>
                    <a:pt x="6026" y="11202"/>
                    <a:pt x="6528" y="11076"/>
                    <a:pt x="6807" y="10825"/>
                  </a:cubicBezTo>
                  <a:cubicBezTo>
                    <a:pt x="7030" y="10616"/>
                    <a:pt x="7198" y="10323"/>
                    <a:pt x="7309" y="10002"/>
                  </a:cubicBezTo>
                  <a:cubicBezTo>
                    <a:pt x="7519" y="9347"/>
                    <a:pt x="7979" y="8900"/>
                    <a:pt x="8523" y="8803"/>
                  </a:cubicBezTo>
                  <a:cubicBezTo>
                    <a:pt x="9248" y="8677"/>
                    <a:pt x="9904" y="8175"/>
                    <a:pt x="10308" y="7394"/>
                  </a:cubicBezTo>
                  <a:cubicBezTo>
                    <a:pt x="11048" y="5971"/>
                    <a:pt x="10559" y="4367"/>
                    <a:pt x="10518" y="4228"/>
                  </a:cubicBezTo>
                  <a:cubicBezTo>
                    <a:pt x="10392" y="3711"/>
                    <a:pt x="9932" y="2205"/>
                    <a:pt x="8718" y="1103"/>
                  </a:cubicBezTo>
                  <a:cubicBezTo>
                    <a:pt x="7662" y="164"/>
                    <a:pt x="6581" y="0"/>
                    <a:pt x="5956" y="0"/>
                  </a:cubicBezTo>
                  <a:cubicBezTo>
                    <a:pt x="5765" y="0"/>
                    <a:pt x="5616" y="16"/>
                    <a:pt x="5524" y="29"/>
                  </a:cubicBezTo>
                  <a:cubicBezTo>
                    <a:pt x="5432" y="16"/>
                    <a:pt x="5284" y="0"/>
                    <a:pt x="50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21"/>
            <p:cNvSpPr/>
            <p:nvPr/>
          </p:nvSpPr>
          <p:spPr>
            <a:xfrm>
              <a:off x="4898287" y="2457351"/>
              <a:ext cx="262811" cy="374108"/>
            </a:xfrm>
            <a:custGeom>
              <a:avLst/>
              <a:gdLst/>
              <a:ahLst/>
              <a:cxnLst/>
              <a:rect l="l" t="t" r="r" b="b"/>
              <a:pathLst>
                <a:path w="7868" h="11200" extrusionOk="0">
                  <a:moveTo>
                    <a:pt x="5946" y="0"/>
                  </a:moveTo>
                  <a:cubicBezTo>
                    <a:pt x="5759" y="0"/>
                    <a:pt x="5614" y="15"/>
                    <a:pt x="5524" y="27"/>
                  </a:cubicBezTo>
                  <a:cubicBezTo>
                    <a:pt x="5435" y="17"/>
                    <a:pt x="5293" y="4"/>
                    <a:pt x="5110" y="4"/>
                  </a:cubicBezTo>
                  <a:cubicBezTo>
                    <a:pt x="4489" y="4"/>
                    <a:pt x="3400" y="156"/>
                    <a:pt x="2344" y="1115"/>
                  </a:cubicBezTo>
                  <a:cubicBezTo>
                    <a:pt x="1116" y="2203"/>
                    <a:pt x="656" y="3709"/>
                    <a:pt x="530" y="4226"/>
                  </a:cubicBezTo>
                  <a:cubicBezTo>
                    <a:pt x="489" y="4365"/>
                    <a:pt x="0" y="5969"/>
                    <a:pt x="740" y="7392"/>
                  </a:cubicBezTo>
                  <a:cubicBezTo>
                    <a:pt x="1144" y="8173"/>
                    <a:pt x="1800" y="8675"/>
                    <a:pt x="2525" y="8801"/>
                  </a:cubicBezTo>
                  <a:cubicBezTo>
                    <a:pt x="3069" y="8898"/>
                    <a:pt x="3529" y="9359"/>
                    <a:pt x="3739" y="10000"/>
                  </a:cubicBezTo>
                  <a:cubicBezTo>
                    <a:pt x="3850" y="10335"/>
                    <a:pt x="4018" y="10614"/>
                    <a:pt x="4241" y="10823"/>
                  </a:cubicBezTo>
                  <a:cubicBezTo>
                    <a:pt x="4520" y="11074"/>
                    <a:pt x="5022" y="11200"/>
                    <a:pt x="5524" y="11200"/>
                  </a:cubicBezTo>
                  <a:cubicBezTo>
                    <a:pt x="6026" y="11200"/>
                    <a:pt x="6528" y="11074"/>
                    <a:pt x="6807" y="10823"/>
                  </a:cubicBezTo>
                  <a:lnTo>
                    <a:pt x="6807" y="10823"/>
                  </a:lnTo>
                  <a:cubicBezTo>
                    <a:pt x="6528" y="10958"/>
                    <a:pt x="6239" y="11025"/>
                    <a:pt x="5954" y="11025"/>
                  </a:cubicBezTo>
                  <a:cubicBezTo>
                    <a:pt x="5441" y="11025"/>
                    <a:pt x="4942" y="10807"/>
                    <a:pt x="4548" y="10377"/>
                  </a:cubicBezTo>
                  <a:cubicBezTo>
                    <a:pt x="3836" y="9610"/>
                    <a:pt x="3780" y="8522"/>
                    <a:pt x="3766" y="8326"/>
                  </a:cubicBezTo>
                  <a:cubicBezTo>
                    <a:pt x="3572" y="8389"/>
                    <a:pt x="3376" y="8419"/>
                    <a:pt x="3186" y="8419"/>
                  </a:cubicBezTo>
                  <a:cubicBezTo>
                    <a:pt x="2611" y="8419"/>
                    <a:pt x="2079" y="8142"/>
                    <a:pt x="1744" y="7629"/>
                  </a:cubicBezTo>
                  <a:cubicBezTo>
                    <a:pt x="1465" y="7224"/>
                    <a:pt x="1381" y="6778"/>
                    <a:pt x="1339" y="6499"/>
                  </a:cubicBezTo>
                  <a:cubicBezTo>
                    <a:pt x="1325" y="5983"/>
                    <a:pt x="1284" y="3793"/>
                    <a:pt x="2511" y="2050"/>
                  </a:cubicBezTo>
                  <a:cubicBezTo>
                    <a:pt x="3395" y="786"/>
                    <a:pt x="4686" y="105"/>
                    <a:pt x="6057" y="105"/>
                  </a:cubicBezTo>
                  <a:cubicBezTo>
                    <a:pt x="6654" y="105"/>
                    <a:pt x="7266" y="235"/>
                    <a:pt x="7867" y="501"/>
                  </a:cubicBezTo>
                  <a:cubicBezTo>
                    <a:pt x="7107" y="86"/>
                    <a:pt x="6402" y="0"/>
                    <a:pt x="59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21"/>
            <p:cNvSpPr/>
            <p:nvPr/>
          </p:nvSpPr>
          <p:spPr>
            <a:xfrm>
              <a:off x="5019003" y="2674601"/>
              <a:ext cx="132708" cy="91189"/>
            </a:xfrm>
            <a:custGeom>
              <a:avLst/>
              <a:gdLst/>
              <a:ahLst/>
              <a:cxnLst/>
              <a:rect l="l" t="t" r="r" b="b"/>
              <a:pathLst>
                <a:path w="3973" h="2730" extrusionOk="0">
                  <a:moveTo>
                    <a:pt x="349" y="0"/>
                  </a:moveTo>
                  <a:cubicBezTo>
                    <a:pt x="156" y="0"/>
                    <a:pt x="1" y="206"/>
                    <a:pt x="13" y="455"/>
                  </a:cubicBezTo>
                  <a:cubicBezTo>
                    <a:pt x="41" y="999"/>
                    <a:pt x="208" y="1808"/>
                    <a:pt x="920" y="2352"/>
                  </a:cubicBezTo>
                  <a:cubicBezTo>
                    <a:pt x="1247" y="2604"/>
                    <a:pt x="1617" y="2729"/>
                    <a:pt x="1987" y="2729"/>
                  </a:cubicBezTo>
                  <a:cubicBezTo>
                    <a:pt x="2356" y="2729"/>
                    <a:pt x="2726" y="2604"/>
                    <a:pt x="3054" y="2352"/>
                  </a:cubicBezTo>
                  <a:cubicBezTo>
                    <a:pt x="3765" y="1808"/>
                    <a:pt x="3933" y="999"/>
                    <a:pt x="3960" y="455"/>
                  </a:cubicBezTo>
                  <a:cubicBezTo>
                    <a:pt x="3973" y="206"/>
                    <a:pt x="3818" y="0"/>
                    <a:pt x="3635" y="0"/>
                  </a:cubicBezTo>
                  <a:cubicBezTo>
                    <a:pt x="3613" y="0"/>
                    <a:pt x="3592" y="3"/>
                    <a:pt x="3570" y="9"/>
                  </a:cubicBezTo>
                  <a:cubicBezTo>
                    <a:pt x="3151" y="93"/>
                    <a:pt x="2510" y="232"/>
                    <a:pt x="2189" y="302"/>
                  </a:cubicBezTo>
                  <a:cubicBezTo>
                    <a:pt x="2126" y="316"/>
                    <a:pt x="2060" y="323"/>
                    <a:pt x="1994" y="323"/>
                  </a:cubicBezTo>
                  <a:cubicBezTo>
                    <a:pt x="1927" y="323"/>
                    <a:pt x="1861" y="316"/>
                    <a:pt x="1798" y="302"/>
                  </a:cubicBezTo>
                  <a:lnTo>
                    <a:pt x="418" y="9"/>
                  </a:lnTo>
                  <a:cubicBezTo>
                    <a:pt x="394" y="3"/>
                    <a:pt x="371" y="0"/>
                    <a:pt x="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21"/>
            <p:cNvSpPr/>
            <p:nvPr/>
          </p:nvSpPr>
          <p:spPr>
            <a:xfrm>
              <a:off x="5041784" y="2676739"/>
              <a:ext cx="16334" cy="31265"/>
            </a:xfrm>
            <a:custGeom>
              <a:avLst/>
              <a:gdLst/>
              <a:ahLst/>
              <a:cxnLst/>
              <a:rect l="l" t="t" r="r" b="b"/>
              <a:pathLst>
                <a:path w="489" h="936" extrusionOk="0">
                  <a:moveTo>
                    <a:pt x="1" y="1"/>
                  </a:moveTo>
                  <a:lnTo>
                    <a:pt x="154" y="935"/>
                  </a:lnTo>
                  <a:lnTo>
                    <a:pt x="489" y="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21"/>
            <p:cNvSpPr/>
            <p:nvPr/>
          </p:nvSpPr>
          <p:spPr>
            <a:xfrm>
              <a:off x="5113065" y="2676739"/>
              <a:ext cx="15866" cy="31265"/>
            </a:xfrm>
            <a:custGeom>
              <a:avLst/>
              <a:gdLst/>
              <a:ahLst/>
              <a:cxnLst/>
              <a:rect l="l" t="t" r="r" b="b"/>
              <a:pathLst>
                <a:path w="475" h="936" extrusionOk="0">
                  <a:moveTo>
                    <a:pt x="475" y="1"/>
                  </a:moveTo>
                  <a:lnTo>
                    <a:pt x="1" y="99"/>
                  </a:lnTo>
                  <a:lnTo>
                    <a:pt x="335" y="935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21"/>
            <p:cNvSpPr/>
            <p:nvPr/>
          </p:nvSpPr>
          <p:spPr>
            <a:xfrm>
              <a:off x="5133106" y="2547705"/>
              <a:ext cx="89485" cy="91790"/>
            </a:xfrm>
            <a:custGeom>
              <a:avLst/>
              <a:gdLst/>
              <a:ahLst/>
              <a:cxnLst/>
              <a:rect l="l" t="t" r="r" b="b"/>
              <a:pathLst>
                <a:path w="2679" h="2748" extrusionOk="0">
                  <a:moveTo>
                    <a:pt x="1340" y="0"/>
                  </a:moveTo>
                  <a:cubicBezTo>
                    <a:pt x="600" y="0"/>
                    <a:pt x="0" y="614"/>
                    <a:pt x="0" y="1367"/>
                  </a:cubicBezTo>
                  <a:cubicBezTo>
                    <a:pt x="0" y="2134"/>
                    <a:pt x="600" y="2748"/>
                    <a:pt x="1340" y="2748"/>
                  </a:cubicBezTo>
                  <a:cubicBezTo>
                    <a:pt x="2079" y="2748"/>
                    <a:pt x="2679" y="2134"/>
                    <a:pt x="2679" y="1367"/>
                  </a:cubicBezTo>
                  <a:cubicBezTo>
                    <a:pt x="2679" y="614"/>
                    <a:pt x="2079" y="0"/>
                    <a:pt x="1340" y="0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21"/>
            <p:cNvSpPr/>
            <p:nvPr/>
          </p:nvSpPr>
          <p:spPr>
            <a:xfrm>
              <a:off x="5135444" y="2550945"/>
              <a:ext cx="84809" cy="87181"/>
            </a:xfrm>
            <a:custGeom>
              <a:avLst/>
              <a:gdLst/>
              <a:ahLst/>
              <a:cxnLst/>
              <a:rect l="l" t="t" r="r" b="b"/>
              <a:pathLst>
                <a:path w="2539" h="2610" extrusionOk="0">
                  <a:moveTo>
                    <a:pt x="1270" y="1"/>
                  </a:moveTo>
                  <a:cubicBezTo>
                    <a:pt x="572" y="1"/>
                    <a:pt x="0" y="587"/>
                    <a:pt x="0" y="1312"/>
                  </a:cubicBezTo>
                  <a:cubicBezTo>
                    <a:pt x="0" y="2023"/>
                    <a:pt x="572" y="2609"/>
                    <a:pt x="1270" y="2609"/>
                  </a:cubicBezTo>
                  <a:cubicBezTo>
                    <a:pt x="1967" y="2609"/>
                    <a:pt x="2539" y="2023"/>
                    <a:pt x="2539" y="1312"/>
                  </a:cubicBezTo>
                  <a:cubicBezTo>
                    <a:pt x="2539" y="587"/>
                    <a:pt x="1967" y="1"/>
                    <a:pt x="12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21"/>
            <p:cNvSpPr/>
            <p:nvPr/>
          </p:nvSpPr>
          <p:spPr>
            <a:xfrm>
              <a:off x="5164772" y="2573325"/>
              <a:ext cx="26154" cy="45227"/>
            </a:xfrm>
            <a:custGeom>
              <a:avLst/>
              <a:gdLst/>
              <a:ahLst/>
              <a:cxnLst/>
              <a:rect l="l" t="t" r="r" b="b"/>
              <a:pathLst>
                <a:path w="783" h="1354" extrusionOk="0">
                  <a:moveTo>
                    <a:pt x="350" y="0"/>
                  </a:moveTo>
                  <a:cubicBezTo>
                    <a:pt x="140" y="14"/>
                    <a:pt x="1" y="335"/>
                    <a:pt x="15" y="698"/>
                  </a:cubicBezTo>
                  <a:cubicBezTo>
                    <a:pt x="42" y="1066"/>
                    <a:pt x="216" y="1354"/>
                    <a:pt x="419" y="1354"/>
                  </a:cubicBezTo>
                  <a:cubicBezTo>
                    <a:pt x="424" y="1354"/>
                    <a:pt x="429" y="1354"/>
                    <a:pt x="433" y="1353"/>
                  </a:cubicBezTo>
                  <a:cubicBezTo>
                    <a:pt x="643" y="1339"/>
                    <a:pt x="782" y="1019"/>
                    <a:pt x="768" y="656"/>
                  </a:cubicBezTo>
                  <a:cubicBezTo>
                    <a:pt x="740" y="279"/>
                    <a:pt x="559" y="0"/>
                    <a:pt x="350" y="0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21"/>
            <p:cNvSpPr/>
            <p:nvPr/>
          </p:nvSpPr>
          <p:spPr>
            <a:xfrm>
              <a:off x="5129833" y="2599813"/>
              <a:ext cx="27056" cy="19273"/>
            </a:xfrm>
            <a:custGeom>
              <a:avLst/>
              <a:gdLst/>
              <a:ahLst/>
              <a:cxnLst/>
              <a:rect l="l" t="t" r="r" b="b"/>
              <a:pathLst>
                <a:path w="810" h="577" extrusionOk="0">
                  <a:moveTo>
                    <a:pt x="670" y="0"/>
                  </a:moveTo>
                  <a:cubicBezTo>
                    <a:pt x="577" y="0"/>
                    <a:pt x="432" y="57"/>
                    <a:pt x="294" y="156"/>
                  </a:cubicBezTo>
                  <a:cubicBezTo>
                    <a:pt x="112" y="309"/>
                    <a:pt x="1" y="477"/>
                    <a:pt x="57" y="546"/>
                  </a:cubicBezTo>
                  <a:cubicBezTo>
                    <a:pt x="73" y="567"/>
                    <a:pt x="101" y="576"/>
                    <a:pt x="138" y="576"/>
                  </a:cubicBezTo>
                  <a:cubicBezTo>
                    <a:pt x="226" y="576"/>
                    <a:pt x="365" y="520"/>
                    <a:pt x="503" y="421"/>
                  </a:cubicBezTo>
                  <a:cubicBezTo>
                    <a:pt x="698" y="281"/>
                    <a:pt x="810" y="100"/>
                    <a:pt x="754" y="30"/>
                  </a:cubicBezTo>
                  <a:cubicBezTo>
                    <a:pt x="738" y="10"/>
                    <a:pt x="708" y="0"/>
                    <a:pt x="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21"/>
            <p:cNvSpPr/>
            <p:nvPr/>
          </p:nvSpPr>
          <p:spPr>
            <a:xfrm>
              <a:off x="5181573" y="2574628"/>
              <a:ext cx="23315" cy="18004"/>
            </a:xfrm>
            <a:custGeom>
              <a:avLst/>
              <a:gdLst/>
              <a:ahLst/>
              <a:cxnLst/>
              <a:rect l="l" t="t" r="r" b="b"/>
              <a:pathLst>
                <a:path w="698" h="539" extrusionOk="0">
                  <a:moveTo>
                    <a:pt x="364" y="1"/>
                  </a:moveTo>
                  <a:cubicBezTo>
                    <a:pt x="317" y="1"/>
                    <a:pt x="269" y="10"/>
                    <a:pt x="223" y="31"/>
                  </a:cubicBezTo>
                  <a:cubicBezTo>
                    <a:pt x="70" y="101"/>
                    <a:pt x="0" y="268"/>
                    <a:pt x="56" y="394"/>
                  </a:cubicBezTo>
                  <a:cubicBezTo>
                    <a:pt x="103" y="489"/>
                    <a:pt x="203" y="538"/>
                    <a:pt x="310" y="538"/>
                  </a:cubicBezTo>
                  <a:cubicBezTo>
                    <a:pt x="360" y="538"/>
                    <a:pt x="412" y="528"/>
                    <a:pt x="460" y="505"/>
                  </a:cubicBezTo>
                  <a:cubicBezTo>
                    <a:pt x="614" y="436"/>
                    <a:pt x="698" y="282"/>
                    <a:pt x="628" y="143"/>
                  </a:cubicBezTo>
                  <a:cubicBezTo>
                    <a:pt x="579" y="54"/>
                    <a:pt x="475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21"/>
            <p:cNvSpPr/>
            <p:nvPr/>
          </p:nvSpPr>
          <p:spPr>
            <a:xfrm>
              <a:off x="5101875" y="2549075"/>
              <a:ext cx="155188" cy="69010"/>
            </a:xfrm>
            <a:custGeom>
              <a:avLst/>
              <a:gdLst/>
              <a:ahLst/>
              <a:cxnLst/>
              <a:rect l="l" t="t" r="r" b="b"/>
              <a:pathLst>
                <a:path w="4646" h="2066" extrusionOk="0">
                  <a:moveTo>
                    <a:pt x="2414" y="1"/>
                  </a:moveTo>
                  <a:cubicBezTo>
                    <a:pt x="1479" y="210"/>
                    <a:pt x="615" y="796"/>
                    <a:pt x="1" y="2065"/>
                  </a:cubicBezTo>
                  <a:cubicBezTo>
                    <a:pt x="1" y="2065"/>
                    <a:pt x="1047" y="601"/>
                    <a:pt x="2372" y="378"/>
                  </a:cubicBezTo>
                  <a:cubicBezTo>
                    <a:pt x="2412" y="374"/>
                    <a:pt x="2451" y="372"/>
                    <a:pt x="2491" y="372"/>
                  </a:cubicBezTo>
                  <a:cubicBezTo>
                    <a:pt x="3237" y="372"/>
                    <a:pt x="4004" y="963"/>
                    <a:pt x="4004" y="963"/>
                  </a:cubicBezTo>
                  <a:cubicBezTo>
                    <a:pt x="3948" y="1131"/>
                    <a:pt x="3907" y="1354"/>
                    <a:pt x="3907" y="1354"/>
                  </a:cubicBezTo>
                  <a:cubicBezTo>
                    <a:pt x="3907" y="1354"/>
                    <a:pt x="4395" y="852"/>
                    <a:pt x="4646" y="378"/>
                  </a:cubicBezTo>
                  <a:lnTo>
                    <a:pt x="4646" y="378"/>
                  </a:lnTo>
                  <a:cubicBezTo>
                    <a:pt x="4646" y="378"/>
                    <a:pt x="4293" y="463"/>
                    <a:pt x="4201" y="463"/>
                  </a:cubicBezTo>
                  <a:cubicBezTo>
                    <a:pt x="4194" y="463"/>
                    <a:pt x="4189" y="462"/>
                    <a:pt x="4185" y="461"/>
                  </a:cubicBezTo>
                  <a:cubicBezTo>
                    <a:pt x="4032" y="447"/>
                    <a:pt x="3167" y="1"/>
                    <a:pt x="2414" y="1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21"/>
            <p:cNvSpPr/>
            <p:nvPr/>
          </p:nvSpPr>
          <p:spPr>
            <a:xfrm>
              <a:off x="5134509" y="2534645"/>
              <a:ext cx="68976" cy="27524"/>
            </a:xfrm>
            <a:custGeom>
              <a:avLst/>
              <a:gdLst/>
              <a:ahLst/>
              <a:cxnLst/>
              <a:rect l="l" t="t" r="r" b="b"/>
              <a:pathLst>
                <a:path w="2065" h="824" extrusionOk="0">
                  <a:moveTo>
                    <a:pt x="1409" y="1"/>
                  </a:moveTo>
                  <a:cubicBezTo>
                    <a:pt x="949" y="182"/>
                    <a:pt x="461" y="433"/>
                    <a:pt x="0" y="824"/>
                  </a:cubicBezTo>
                  <a:cubicBezTo>
                    <a:pt x="0" y="824"/>
                    <a:pt x="991" y="252"/>
                    <a:pt x="1423" y="126"/>
                  </a:cubicBezTo>
                  <a:cubicBezTo>
                    <a:pt x="1800" y="196"/>
                    <a:pt x="2065" y="252"/>
                    <a:pt x="2065" y="252"/>
                  </a:cubicBezTo>
                  <a:cubicBezTo>
                    <a:pt x="2065" y="252"/>
                    <a:pt x="1563" y="15"/>
                    <a:pt x="1409" y="1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21"/>
            <p:cNvSpPr/>
            <p:nvPr/>
          </p:nvSpPr>
          <p:spPr>
            <a:xfrm>
              <a:off x="5195068" y="2547705"/>
              <a:ext cx="27056" cy="11190"/>
            </a:xfrm>
            <a:custGeom>
              <a:avLst/>
              <a:gdLst/>
              <a:ahLst/>
              <a:cxnLst/>
              <a:rect l="l" t="t" r="r" b="b"/>
              <a:pathLst>
                <a:path w="810" h="335" extrusionOk="0">
                  <a:moveTo>
                    <a:pt x="810" y="0"/>
                  </a:moveTo>
                  <a:cubicBezTo>
                    <a:pt x="545" y="56"/>
                    <a:pt x="1" y="140"/>
                    <a:pt x="1" y="140"/>
                  </a:cubicBezTo>
                  <a:lnTo>
                    <a:pt x="489" y="335"/>
                  </a:lnTo>
                  <a:cubicBezTo>
                    <a:pt x="600" y="251"/>
                    <a:pt x="810" y="0"/>
                    <a:pt x="810" y="0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21"/>
            <p:cNvSpPr/>
            <p:nvPr/>
          </p:nvSpPr>
          <p:spPr>
            <a:xfrm>
              <a:off x="5216045" y="2553751"/>
              <a:ext cx="27056" cy="11691"/>
            </a:xfrm>
            <a:custGeom>
              <a:avLst/>
              <a:gdLst/>
              <a:ahLst/>
              <a:cxnLst/>
              <a:rect l="l" t="t" r="r" b="b"/>
              <a:pathLst>
                <a:path w="810" h="350" extrusionOk="0">
                  <a:moveTo>
                    <a:pt x="809" y="0"/>
                  </a:moveTo>
                  <a:cubicBezTo>
                    <a:pt x="544" y="70"/>
                    <a:pt x="0" y="154"/>
                    <a:pt x="0" y="154"/>
                  </a:cubicBezTo>
                  <a:lnTo>
                    <a:pt x="502" y="349"/>
                  </a:lnTo>
                  <a:cubicBezTo>
                    <a:pt x="600" y="265"/>
                    <a:pt x="809" y="0"/>
                    <a:pt x="809" y="0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21"/>
            <p:cNvSpPr/>
            <p:nvPr/>
          </p:nvSpPr>
          <p:spPr>
            <a:xfrm>
              <a:off x="5129833" y="2598477"/>
              <a:ext cx="101143" cy="42421"/>
            </a:xfrm>
            <a:custGeom>
              <a:avLst/>
              <a:gdLst/>
              <a:ahLst/>
              <a:cxnLst/>
              <a:rect l="l" t="t" r="r" b="b"/>
              <a:pathLst>
                <a:path w="3028" h="1270" extrusionOk="0">
                  <a:moveTo>
                    <a:pt x="3028" y="1"/>
                  </a:moveTo>
                  <a:lnTo>
                    <a:pt x="3028" y="1"/>
                  </a:lnTo>
                  <a:cubicBezTo>
                    <a:pt x="3027" y="1"/>
                    <a:pt x="2344" y="768"/>
                    <a:pt x="2009" y="935"/>
                  </a:cubicBezTo>
                  <a:cubicBezTo>
                    <a:pt x="1597" y="1061"/>
                    <a:pt x="1369" y="1140"/>
                    <a:pt x="948" y="1140"/>
                  </a:cubicBezTo>
                  <a:cubicBezTo>
                    <a:pt x="714" y="1140"/>
                    <a:pt x="420" y="1115"/>
                    <a:pt x="1" y="1061"/>
                  </a:cubicBezTo>
                  <a:lnTo>
                    <a:pt x="1" y="1061"/>
                  </a:lnTo>
                  <a:cubicBezTo>
                    <a:pt x="396" y="1214"/>
                    <a:pt x="758" y="1270"/>
                    <a:pt x="1077" y="1270"/>
                  </a:cubicBezTo>
                  <a:cubicBezTo>
                    <a:pt x="1512" y="1270"/>
                    <a:pt x="1865" y="1165"/>
                    <a:pt x="2107" y="1061"/>
                  </a:cubicBezTo>
                  <a:cubicBezTo>
                    <a:pt x="2525" y="879"/>
                    <a:pt x="3028" y="1"/>
                    <a:pt x="3028" y="1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21"/>
            <p:cNvSpPr/>
            <p:nvPr/>
          </p:nvSpPr>
          <p:spPr>
            <a:xfrm>
              <a:off x="4950461" y="2547705"/>
              <a:ext cx="89485" cy="91790"/>
            </a:xfrm>
            <a:custGeom>
              <a:avLst/>
              <a:gdLst/>
              <a:ahLst/>
              <a:cxnLst/>
              <a:rect l="l" t="t" r="r" b="b"/>
              <a:pathLst>
                <a:path w="2679" h="2748" extrusionOk="0">
                  <a:moveTo>
                    <a:pt x="1340" y="0"/>
                  </a:moveTo>
                  <a:cubicBezTo>
                    <a:pt x="600" y="0"/>
                    <a:pt x="1" y="614"/>
                    <a:pt x="1" y="1367"/>
                  </a:cubicBezTo>
                  <a:cubicBezTo>
                    <a:pt x="1" y="2134"/>
                    <a:pt x="600" y="2748"/>
                    <a:pt x="1340" y="2748"/>
                  </a:cubicBezTo>
                  <a:cubicBezTo>
                    <a:pt x="2079" y="2748"/>
                    <a:pt x="2679" y="2134"/>
                    <a:pt x="2679" y="1367"/>
                  </a:cubicBezTo>
                  <a:cubicBezTo>
                    <a:pt x="2679" y="614"/>
                    <a:pt x="2079" y="0"/>
                    <a:pt x="1340" y="0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21"/>
            <p:cNvSpPr/>
            <p:nvPr/>
          </p:nvSpPr>
          <p:spPr>
            <a:xfrm>
              <a:off x="4952800" y="2550945"/>
              <a:ext cx="84809" cy="87181"/>
            </a:xfrm>
            <a:custGeom>
              <a:avLst/>
              <a:gdLst/>
              <a:ahLst/>
              <a:cxnLst/>
              <a:rect l="l" t="t" r="r" b="b"/>
              <a:pathLst>
                <a:path w="2539" h="2610" extrusionOk="0">
                  <a:moveTo>
                    <a:pt x="1270" y="1"/>
                  </a:moveTo>
                  <a:cubicBezTo>
                    <a:pt x="572" y="1"/>
                    <a:pt x="0" y="587"/>
                    <a:pt x="0" y="1312"/>
                  </a:cubicBezTo>
                  <a:cubicBezTo>
                    <a:pt x="0" y="2023"/>
                    <a:pt x="572" y="2609"/>
                    <a:pt x="1270" y="2609"/>
                  </a:cubicBezTo>
                  <a:cubicBezTo>
                    <a:pt x="1967" y="2609"/>
                    <a:pt x="2539" y="2023"/>
                    <a:pt x="2539" y="1312"/>
                  </a:cubicBezTo>
                  <a:cubicBezTo>
                    <a:pt x="2539" y="587"/>
                    <a:pt x="1967" y="1"/>
                    <a:pt x="12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21"/>
            <p:cNvSpPr/>
            <p:nvPr/>
          </p:nvSpPr>
          <p:spPr>
            <a:xfrm>
              <a:off x="4943013" y="2594936"/>
              <a:ext cx="29862" cy="13829"/>
            </a:xfrm>
            <a:custGeom>
              <a:avLst/>
              <a:gdLst/>
              <a:ahLst/>
              <a:cxnLst/>
              <a:rect l="l" t="t" r="r" b="b"/>
              <a:pathLst>
                <a:path w="894" h="414" extrusionOk="0">
                  <a:moveTo>
                    <a:pt x="683" y="0"/>
                  </a:moveTo>
                  <a:cubicBezTo>
                    <a:pt x="601" y="0"/>
                    <a:pt x="498" y="17"/>
                    <a:pt x="391" y="51"/>
                  </a:cubicBezTo>
                  <a:cubicBezTo>
                    <a:pt x="154" y="134"/>
                    <a:pt x="0" y="260"/>
                    <a:pt x="28" y="344"/>
                  </a:cubicBezTo>
                  <a:cubicBezTo>
                    <a:pt x="51" y="389"/>
                    <a:pt x="123" y="414"/>
                    <a:pt x="219" y="414"/>
                  </a:cubicBezTo>
                  <a:cubicBezTo>
                    <a:pt x="301" y="414"/>
                    <a:pt x="400" y="396"/>
                    <a:pt x="503" y="358"/>
                  </a:cubicBezTo>
                  <a:cubicBezTo>
                    <a:pt x="726" y="274"/>
                    <a:pt x="893" y="148"/>
                    <a:pt x="851" y="65"/>
                  </a:cubicBezTo>
                  <a:cubicBezTo>
                    <a:pt x="837" y="21"/>
                    <a:pt x="773" y="0"/>
                    <a:pt x="6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21"/>
            <p:cNvSpPr/>
            <p:nvPr/>
          </p:nvSpPr>
          <p:spPr>
            <a:xfrm>
              <a:off x="4982160" y="2573325"/>
              <a:ext cx="26121" cy="45227"/>
            </a:xfrm>
            <a:custGeom>
              <a:avLst/>
              <a:gdLst/>
              <a:ahLst/>
              <a:cxnLst/>
              <a:rect l="l" t="t" r="r" b="b"/>
              <a:pathLst>
                <a:path w="782" h="1354" extrusionOk="0">
                  <a:moveTo>
                    <a:pt x="349" y="0"/>
                  </a:moveTo>
                  <a:cubicBezTo>
                    <a:pt x="140" y="14"/>
                    <a:pt x="0" y="335"/>
                    <a:pt x="14" y="698"/>
                  </a:cubicBezTo>
                  <a:cubicBezTo>
                    <a:pt x="41" y="1066"/>
                    <a:pt x="215" y="1354"/>
                    <a:pt x="418" y="1354"/>
                  </a:cubicBezTo>
                  <a:cubicBezTo>
                    <a:pt x="423" y="1354"/>
                    <a:pt x="428" y="1354"/>
                    <a:pt x="433" y="1353"/>
                  </a:cubicBezTo>
                  <a:cubicBezTo>
                    <a:pt x="642" y="1339"/>
                    <a:pt x="781" y="1019"/>
                    <a:pt x="767" y="656"/>
                  </a:cubicBezTo>
                  <a:cubicBezTo>
                    <a:pt x="739" y="279"/>
                    <a:pt x="558" y="0"/>
                    <a:pt x="349" y="0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21"/>
            <p:cNvSpPr/>
            <p:nvPr/>
          </p:nvSpPr>
          <p:spPr>
            <a:xfrm>
              <a:off x="5002169" y="2582945"/>
              <a:ext cx="21945" cy="17937"/>
            </a:xfrm>
            <a:custGeom>
              <a:avLst/>
              <a:gdLst/>
              <a:ahLst/>
              <a:cxnLst/>
              <a:rect l="l" t="t" r="r" b="b"/>
              <a:pathLst>
                <a:path w="657" h="537" extrusionOk="0">
                  <a:moveTo>
                    <a:pt x="336" y="1"/>
                  </a:moveTo>
                  <a:cubicBezTo>
                    <a:pt x="317" y="1"/>
                    <a:pt x="299" y="2"/>
                    <a:pt x="280" y="5"/>
                  </a:cubicBezTo>
                  <a:cubicBezTo>
                    <a:pt x="112" y="19"/>
                    <a:pt x="1" y="159"/>
                    <a:pt x="15" y="298"/>
                  </a:cubicBezTo>
                  <a:cubicBezTo>
                    <a:pt x="41" y="442"/>
                    <a:pt x="177" y="537"/>
                    <a:pt x="343" y="537"/>
                  </a:cubicBezTo>
                  <a:cubicBezTo>
                    <a:pt x="355" y="537"/>
                    <a:pt x="366" y="536"/>
                    <a:pt x="378" y="535"/>
                  </a:cubicBezTo>
                  <a:cubicBezTo>
                    <a:pt x="545" y="507"/>
                    <a:pt x="656" y="368"/>
                    <a:pt x="643" y="228"/>
                  </a:cubicBezTo>
                  <a:cubicBezTo>
                    <a:pt x="618" y="103"/>
                    <a:pt x="492" y="1"/>
                    <a:pt x="3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21"/>
            <p:cNvSpPr/>
            <p:nvPr/>
          </p:nvSpPr>
          <p:spPr>
            <a:xfrm>
              <a:off x="4914120" y="2549075"/>
              <a:ext cx="154720" cy="69010"/>
            </a:xfrm>
            <a:custGeom>
              <a:avLst/>
              <a:gdLst/>
              <a:ahLst/>
              <a:cxnLst/>
              <a:rect l="l" t="t" r="r" b="b"/>
              <a:pathLst>
                <a:path w="4632" h="2066" extrusionOk="0">
                  <a:moveTo>
                    <a:pt x="2232" y="1"/>
                  </a:moveTo>
                  <a:cubicBezTo>
                    <a:pt x="1479" y="1"/>
                    <a:pt x="614" y="447"/>
                    <a:pt x="447" y="461"/>
                  </a:cubicBezTo>
                  <a:cubicBezTo>
                    <a:pt x="444" y="462"/>
                    <a:pt x="440" y="463"/>
                    <a:pt x="434" y="463"/>
                  </a:cubicBezTo>
                  <a:cubicBezTo>
                    <a:pt x="353" y="463"/>
                    <a:pt x="1" y="378"/>
                    <a:pt x="1" y="378"/>
                  </a:cubicBezTo>
                  <a:lnTo>
                    <a:pt x="1" y="378"/>
                  </a:lnTo>
                  <a:cubicBezTo>
                    <a:pt x="238" y="852"/>
                    <a:pt x="726" y="1354"/>
                    <a:pt x="726" y="1354"/>
                  </a:cubicBezTo>
                  <a:cubicBezTo>
                    <a:pt x="726" y="1354"/>
                    <a:pt x="684" y="1131"/>
                    <a:pt x="642" y="963"/>
                  </a:cubicBezTo>
                  <a:cubicBezTo>
                    <a:pt x="642" y="963"/>
                    <a:pt x="1409" y="372"/>
                    <a:pt x="2155" y="372"/>
                  </a:cubicBezTo>
                  <a:cubicBezTo>
                    <a:pt x="2195" y="372"/>
                    <a:pt x="2235" y="374"/>
                    <a:pt x="2274" y="378"/>
                  </a:cubicBezTo>
                  <a:cubicBezTo>
                    <a:pt x="3599" y="601"/>
                    <a:pt x="4632" y="2065"/>
                    <a:pt x="4632" y="2065"/>
                  </a:cubicBezTo>
                  <a:cubicBezTo>
                    <a:pt x="4018" y="796"/>
                    <a:pt x="3167" y="210"/>
                    <a:pt x="2232" y="1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21"/>
            <p:cNvSpPr/>
            <p:nvPr/>
          </p:nvSpPr>
          <p:spPr>
            <a:xfrm>
              <a:off x="4967697" y="2534645"/>
              <a:ext cx="69010" cy="27524"/>
            </a:xfrm>
            <a:custGeom>
              <a:avLst/>
              <a:gdLst/>
              <a:ahLst/>
              <a:cxnLst/>
              <a:rect l="l" t="t" r="r" b="b"/>
              <a:pathLst>
                <a:path w="2066" h="824" extrusionOk="0">
                  <a:moveTo>
                    <a:pt x="642" y="1"/>
                  </a:moveTo>
                  <a:cubicBezTo>
                    <a:pt x="503" y="15"/>
                    <a:pt x="1" y="252"/>
                    <a:pt x="1" y="252"/>
                  </a:cubicBezTo>
                  <a:cubicBezTo>
                    <a:pt x="1" y="252"/>
                    <a:pt x="266" y="196"/>
                    <a:pt x="642" y="126"/>
                  </a:cubicBezTo>
                  <a:cubicBezTo>
                    <a:pt x="1061" y="252"/>
                    <a:pt x="2065" y="824"/>
                    <a:pt x="2065" y="824"/>
                  </a:cubicBezTo>
                  <a:cubicBezTo>
                    <a:pt x="1605" y="433"/>
                    <a:pt x="1117" y="182"/>
                    <a:pt x="642" y="1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21"/>
            <p:cNvSpPr/>
            <p:nvPr/>
          </p:nvSpPr>
          <p:spPr>
            <a:xfrm>
              <a:off x="4948591" y="2547705"/>
              <a:ext cx="27056" cy="11190"/>
            </a:xfrm>
            <a:custGeom>
              <a:avLst/>
              <a:gdLst/>
              <a:ahLst/>
              <a:cxnLst/>
              <a:rect l="l" t="t" r="r" b="b"/>
              <a:pathLst>
                <a:path w="810" h="335" extrusionOk="0">
                  <a:moveTo>
                    <a:pt x="1" y="0"/>
                  </a:moveTo>
                  <a:cubicBezTo>
                    <a:pt x="1" y="0"/>
                    <a:pt x="224" y="251"/>
                    <a:pt x="322" y="335"/>
                  </a:cubicBezTo>
                  <a:lnTo>
                    <a:pt x="810" y="140"/>
                  </a:lnTo>
                  <a:cubicBezTo>
                    <a:pt x="810" y="140"/>
                    <a:pt x="280" y="56"/>
                    <a:pt x="1" y="0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21"/>
            <p:cNvSpPr/>
            <p:nvPr/>
          </p:nvSpPr>
          <p:spPr>
            <a:xfrm>
              <a:off x="4928115" y="2553751"/>
              <a:ext cx="27056" cy="11691"/>
            </a:xfrm>
            <a:custGeom>
              <a:avLst/>
              <a:gdLst/>
              <a:ahLst/>
              <a:cxnLst/>
              <a:rect l="l" t="t" r="r" b="b"/>
              <a:pathLst>
                <a:path w="810" h="350" extrusionOk="0">
                  <a:moveTo>
                    <a:pt x="0" y="0"/>
                  </a:moveTo>
                  <a:cubicBezTo>
                    <a:pt x="0" y="0"/>
                    <a:pt x="209" y="265"/>
                    <a:pt x="307" y="349"/>
                  </a:cubicBezTo>
                  <a:lnTo>
                    <a:pt x="809" y="154"/>
                  </a:lnTo>
                  <a:cubicBezTo>
                    <a:pt x="809" y="154"/>
                    <a:pt x="265" y="70"/>
                    <a:pt x="0" y="0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21"/>
            <p:cNvSpPr/>
            <p:nvPr/>
          </p:nvSpPr>
          <p:spPr>
            <a:xfrm>
              <a:off x="4940207" y="2598477"/>
              <a:ext cx="101143" cy="42421"/>
            </a:xfrm>
            <a:custGeom>
              <a:avLst/>
              <a:gdLst/>
              <a:ahLst/>
              <a:cxnLst/>
              <a:rect l="l" t="t" r="r" b="b"/>
              <a:pathLst>
                <a:path w="3028" h="1270" extrusionOk="0">
                  <a:moveTo>
                    <a:pt x="1" y="1"/>
                  </a:moveTo>
                  <a:cubicBezTo>
                    <a:pt x="1" y="1"/>
                    <a:pt x="503" y="879"/>
                    <a:pt x="921" y="1061"/>
                  </a:cubicBezTo>
                  <a:cubicBezTo>
                    <a:pt x="1163" y="1165"/>
                    <a:pt x="1516" y="1270"/>
                    <a:pt x="1951" y="1270"/>
                  </a:cubicBezTo>
                  <a:cubicBezTo>
                    <a:pt x="2270" y="1270"/>
                    <a:pt x="2633" y="1214"/>
                    <a:pt x="3028" y="1061"/>
                  </a:cubicBezTo>
                  <a:lnTo>
                    <a:pt x="3028" y="1061"/>
                  </a:lnTo>
                  <a:cubicBezTo>
                    <a:pt x="2609" y="1115"/>
                    <a:pt x="2315" y="1140"/>
                    <a:pt x="2081" y="1140"/>
                  </a:cubicBezTo>
                  <a:cubicBezTo>
                    <a:pt x="1659" y="1140"/>
                    <a:pt x="1431" y="1061"/>
                    <a:pt x="1019" y="935"/>
                  </a:cubicBezTo>
                  <a:cubicBezTo>
                    <a:pt x="684" y="76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2" name="Google Shape;1052;p21"/>
          <p:cNvGrpSpPr/>
          <p:nvPr/>
        </p:nvGrpSpPr>
        <p:grpSpPr>
          <a:xfrm>
            <a:off x="4888158" y="1880847"/>
            <a:ext cx="1747264" cy="1566499"/>
            <a:chOff x="1263193" y="2084646"/>
            <a:chExt cx="2508995" cy="2249425"/>
          </a:xfrm>
        </p:grpSpPr>
        <p:sp>
          <p:nvSpPr>
            <p:cNvPr id="1053" name="Google Shape;1053;p21"/>
            <p:cNvSpPr/>
            <p:nvPr/>
          </p:nvSpPr>
          <p:spPr>
            <a:xfrm>
              <a:off x="3589510" y="2598878"/>
              <a:ext cx="107656" cy="113802"/>
            </a:xfrm>
            <a:custGeom>
              <a:avLst/>
              <a:gdLst/>
              <a:ahLst/>
              <a:cxnLst/>
              <a:rect l="l" t="t" r="r" b="b"/>
              <a:pathLst>
                <a:path w="3223" h="3407" extrusionOk="0">
                  <a:moveTo>
                    <a:pt x="536" y="0"/>
                  </a:moveTo>
                  <a:cubicBezTo>
                    <a:pt x="429" y="0"/>
                    <a:pt x="341" y="26"/>
                    <a:pt x="280" y="86"/>
                  </a:cubicBezTo>
                  <a:cubicBezTo>
                    <a:pt x="1" y="337"/>
                    <a:pt x="1228" y="2806"/>
                    <a:pt x="1382" y="3169"/>
                  </a:cubicBezTo>
                  <a:cubicBezTo>
                    <a:pt x="1423" y="3252"/>
                    <a:pt x="1465" y="3350"/>
                    <a:pt x="1549" y="3392"/>
                  </a:cubicBezTo>
                  <a:cubicBezTo>
                    <a:pt x="1576" y="3402"/>
                    <a:pt x="1603" y="3406"/>
                    <a:pt x="1631" y="3406"/>
                  </a:cubicBezTo>
                  <a:cubicBezTo>
                    <a:pt x="1719" y="3406"/>
                    <a:pt x="1809" y="3361"/>
                    <a:pt x="1884" y="3308"/>
                  </a:cubicBezTo>
                  <a:cubicBezTo>
                    <a:pt x="2330" y="3001"/>
                    <a:pt x="2735" y="2625"/>
                    <a:pt x="3055" y="2178"/>
                  </a:cubicBezTo>
                  <a:cubicBezTo>
                    <a:pt x="3125" y="2081"/>
                    <a:pt x="3195" y="1969"/>
                    <a:pt x="3209" y="1844"/>
                  </a:cubicBezTo>
                  <a:cubicBezTo>
                    <a:pt x="3223" y="1621"/>
                    <a:pt x="3055" y="1425"/>
                    <a:pt x="2874" y="1272"/>
                  </a:cubicBezTo>
                  <a:cubicBezTo>
                    <a:pt x="2598" y="1019"/>
                    <a:pt x="1202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21"/>
            <p:cNvSpPr/>
            <p:nvPr/>
          </p:nvSpPr>
          <p:spPr>
            <a:xfrm>
              <a:off x="3662661" y="2808612"/>
              <a:ext cx="109527" cy="174862"/>
            </a:xfrm>
            <a:custGeom>
              <a:avLst/>
              <a:gdLst/>
              <a:ahLst/>
              <a:cxnLst/>
              <a:rect l="l" t="t" r="r" b="b"/>
              <a:pathLst>
                <a:path w="3279" h="5235" extrusionOk="0">
                  <a:moveTo>
                    <a:pt x="224" y="0"/>
                  </a:moveTo>
                  <a:lnTo>
                    <a:pt x="224" y="0"/>
                  </a:lnTo>
                  <a:cubicBezTo>
                    <a:pt x="1" y="1074"/>
                    <a:pt x="363" y="2539"/>
                    <a:pt x="363" y="3669"/>
                  </a:cubicBezTo>
                  <a:cubicBezTo>
                    <a:pt x="363" y="4157"/>
                    <a:pt x="363" y="4645"/>
                    <a:pt x="517" y="5106"/>
                  </a:cubicBezTo>
                  <a:cubicBezTo>
                    <a:pt x="531" y="5161"/>
                    <a:pt x="545" y="5217"/>
                    <a:pt x="600" y="5231"/>
                  </a:cubicBezTo>
                  <a:cubicBezTo>
                    <a:pt x="608" y="5234"/>
                    <a:pt x="616" y="5235"/>
                    <a:pt x="624" y="5235"/>
                  </a:cubicBezTo>
                  <a:cubicBezTo>
                    <a:pt x="658" y="5235"/>
                    <a:pt x="689" y="5214"/>
                    <a:pt x="712" y="5203"/>
                  </a:cubicBezTo>
                  <a:cubicBezTo>
                    <a:pt x="1493" y="4813"/>
                    <a:pt x="2205" y="4283"/>
                    <a:pt x="2790" y="3641"/>
                  </a:cubicBezTo>
                  <a:cubicBezTo>
                    <a:pt x="2958" y="3474"/>
                    <a:pt x="3111" y="3278"/>
                    <a:pt x="3167" y="3041"/>
                  </a:cubicBezTo>
                  <a:cubicBezTo>
                    <a:pt x="3279" y="2623"/>
                    <a:pt x="3027" y="2190"/>
                    <a:pt x="2749" y="1856"/>
                  </a:cubicBezTo>
                  <a:cubicBezTo>
                    <a:pt x="2135" y="1102"/>
                    <a:pt x="1186" y="251"/>
                    <a:pt x="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21"/>
            <p:cNvSpPr/>
            <p:nvPr/>
          </p:nvSpPr>
          <p:spPr>
            <a:xfrm>
              <a:off x="3643088" y="3102855"/>
              <a:ext cx="66939" cy="108324"/>
            </a:xfrm>
            <a:custGeom>
              <a:avLst/>
              <a:gdLst/>
              <a:ahLst/>
              <a:cxnLst/>
              <a:rect l="l" t="t" r="r" b="b"/>
              <a:pathLst>
                <a:path w="2004" h="3243" extrusionOk="0">
                  <a:moveTo>
                    <a:pt x="1214" y="1"/>
                  </a:moveTo>
                  <a:cubicBezTo>
                    <a:pt x="1127" y="1"/>
                    <a:pt x="1033" y="41"/>
                    <a:pt x="935" y="132"/>
                  </a:cubicBezTo>
                  <a:cubicBezTo>
                    <a:pt x="712" y="342"/>
                    <a:pt x="587" y="1360"/>
                    <a:pt x="475" y="1695"/>
                  </a:cubicBezTo>
                  <a:cubicBezTo>
                    <a:pt x="405" y="1890"/>
                    <a:pt x="112" y="3187"/>
                    <a:pt x="1" y="3243"/>
                  </a:cubicBezTo>
                  <a:cubicBezTo>
                    <a:pt x="573" y="3020"/>
                    <a:pt x="1103" y="2657"/>
                    <a:pt x="1507" y="2183"/>
                  </a:cubicBezTo>
                  <a:cubicBezTo>
                    <a:pt x="1619" y="2043"/>
                    <a:pt x="1730" y="1890"/>
                    <a:pt x="1814" y="1723"/>
                  </a:cubicBezTo>
                  <a:cubicBezTo>
                    <a:pt x="2004" y="1295"/>
                    <a:pt x="1709" y="1"/>
                    <a:pt x="1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21"/>
            <p:cNvSpPr/>
            <p:nvPr/>
          </p:nvSpPr>
          <p:spPr>
            <a:xfrm>
              <a:off x="1766836" y="2084646"/>
              <a:ext cx="1405243" cy="1009724"/>
            </a:xfrm>
            <a:custGeom>
              <a:avLst/>
              <a:gdLst/>
              <a:ahLst/>
              <a:cxnLst/>
              <a:rect l="l" t="t" r="r" b="b"/>
              <a:pathLst>
                <a:path w="42070" h="30229" extrusionOk="0">
                  <a:moveTo>
                    <a:pt x="9065" y="0"/>
                  </a:moveTo>
                  <a:cubicBezTo>
                    <a:pt x="6171" y="0"/>
                    <a:pt x="3251" y="344"/>
                    <a:pt x="810" y="1519"/>
                  </a:cubicBezTo>
                  <a:cubicBezTo>
                    <a:pt x="489" y="1672"/>
                    <a:pt x="126" y="1867"/>
                    <a:pt x="1" y="2202"/>
                  </a:cubicBezTo>
                  <a:cubicBezTo>
                    <a:pt x="145" y="2225"/>
                    <a:pt x="290" y="2235"/>
                    <a:pt x="434" y="2235"/>
                  </a:cubicBezTo>
                  <a:cubicBezTo>
                    <a:pt x="987" y="2235"/>
                    <a:pt x="1540" y="2089"/>
                    <a:pt x="2093" y="1979"/>
                  </a:cubicBezTo>
                  <a:cubicBezTo>
                    <a:pt x="3366" y="1716"/>
                    <a:pt x="4789" y="1558"/>
                    <a:pt x="6237" y="1558"/>
                  </a:cubicBezTo>
                  <a:cubicBezTo>
                    <a:pt x="8930" y="1558"/>
                    <a:pt x="11709" y="2103"/>
                    <a:pt x="13768" y="3527"/>
                  </a:cubicBezTo>
                  <a:cubicBezTo>
                    <a:pt x="14605" y="4113"/>
                    <a:pt x="15386" y="4908"/>
                    <a:pt x="15567" y="5912"/>
                  </a:cubicBezTo>
                  <a:cubicBezTo>
                    <a:pt x="15749" y="6819"/>
                    <a:pt x="15414" y="7782"/>
                    <a:pt x="14856" y="8521"/>
                  </a:cubicBezTo>
                  <a:cubicBezTo>
                    <a:pt x="14298" y="9246"/>
                    <a:pt x="13531" y="9804"/>
                    <a:pt x="12750" y="10306"/>
                  </a:cubicBezTo>
                  <a:cubicBezTo>
                    <a:pt x="11550" y="11059"/>
                    <a:pt x="10406" y="11576"/>
                    <a:pt x="9067" y="11994"/>
                  </a:cubicBezTo>
                  <a:cubicBezTo>
                    <a:pt x="7882" y="12357"/>
                    <a:pt x="6626" y="13263"/>
                    <a:pt x="6096" y="14407"/>
                  </a:cubicBezTo>
                  <a:cubicBezTo>
                    <a:pt x="8044" y="13521"/>
                    <a:pt x="10160" y="13092"/>
                    <a:pt x="12293" y="13092"/>
                  </a:cubicBezTo>
                  <a:cubicBezTo>
                    <a:pt x="12543" y="13092"/>
                    <a:pt x="12793" y="13098"/>
                    <a:pt x="13043" y="13110"/>
                  </a:cubicBezTo>
                  <a:cubicBezTo>
                    <a:pt x="13333" y="13124"/>
                    <a:pt x="13633" y="13127"/>
                    <a:pt x="13940" y="13127"/>
                  </a:cubicBezTo>
                  <a:cubicBezTo>
                    <a:pt x="14191" y="13127"/>
                    <a:pt x="14447" y="13125"/>
                    <a:pt x="14704" y="13125"/>
                  </a:cubicBezTo>
                  <a:cubicBezTo>
                    <a:pt x="16270" y="13125"/>
                    <a:pt x="17895" y="13206"/>
                    <a:pt x="19041" y="14351"/>
                  </a:cubicBezTo>
                  <a:cubicBezTo>
                    <a:pt x="20491" y="15802"/>
                    <a:pt x="18594" y="18090"/>
                    <a:pt x="17478" y="19136"/>
                  </a:cubicBezTo>
                  <a:cubicBezTo>
                    <a:pt x="16516" y="20042"/>
                    <a:pt x="15400" y="20754"/>
                    <a:pt x="14298" y="21479"/>
                  </a:cubicBezTo>
                  <a:cubicBezTo>
                    <a:pt x="14242" y="21521"/>
                    <a:pt x="14159" y="21577"/>
                    <a:pt x="14173" y="21660"/>
                  </a:cubicBezTo>
                  <a:cubicBezTo>
                    <a:pt x="14186" y="21744"/>
                    <a:pt x="14312" y="21772"/>
                    <a:pt x="14396" y="21786"/>
                  </a:cubicBezTo>
                  <a:cubicBezTo>
                    <a:pt x="16279" y="21870"/>
                    <a:pt x="18204" y="21688"/>
                    <a:pt x="20017" y="22204"/>
                  </a:cubicBezTo>
                  <a:cubicBezTo>
                    <a:pt x="21705" y="22693"/>
                    <a:pt x="23337" y="23725"/>
                    <a:pt x="24411" y="25106"/>
                  </a:cubicBezTo>
                  <a:cubicBezTo>
                    <a:pt x="24676" y="25454"/>
                    <a:pt x="24787" y="25957"/>
                    <a:pt x="24550" y="26319"/>
                  </a:cubicBezTo>
                  <a:cubicBezTo>
                    <a:pt x="24411" y="26528"/>
                    <a:pt x="24146" y="26696"/>
                    <a:pt x="24146" y="26961"/>
                  </a:cubicBezTo>
                  <a:cubicBezTo>
                    <a:pt x="24146" y="27184"/>
                    <a:pt x="24341" y="27351"/>
                    <a:pt x="24522" y="27477"/>
                  </a:cubicBezTo>
                  <a:cubicBezTo>
                    <a:pt x="26994" y="29266"/>
                    <a:pt x="30055" y="30229"/>
                    <a:pt x="33110" y="30229"/>
                  </a:cubicBezTo>
                  <a:cubicBezTo>
                    <a:pt x="33986" y="30229"/>
                    <a:pt x="34862" y="30149"/>
                    <a:pt x="35723" y="29988"/>
                  </a:cubicBezTo>
                  <a:lnTo>
                    <a:pt x="35793" y="29904"/>
                  </a:lnTo>
                  <a:cubicBezTo>
                    <a:pt x="35179" y="29332"/>
                    <a:pt x="34538" y="28746"/>
                    <a:pt x="34105" y="28021"/>
                  </a:cubicBezTo>
                  <a:cubicBezTo>
                    <a:pt x="33673" y="27296"/>
                    <a:pt x="33463" y="26389"/>
                    <a:pt x="33742" y="25594"/>
                  </a:cubicBezTo>
                  <a:cubicBezTo>
                    <a:pt x="34312" y="23943"/>
                    <a:pt x="36501" y="23222"/>
                    <a:pt x="38240" y="23222"/>
                  </a:cubicBezTo>
                  <a:cubicBezTo>
                    <a:pt x="38587" y="23222"/>
                    <a:pt x="38916" y="23251"/>
                    <a:pt x="39210" y="23306"/>
                  </a:cubicBezTo>
                  <a:cubicBezTo>
                    <a:pt x="39632" y="23384"/>
                    <a:pt x="40088" y="23493"/>
                    <a:pt x="40515" y="23493"/>
                  </a:cubicBezTo>
                  <a:cubicBezTo>
                    <a:pt x="40852" y="23493"/>
                    <a:pt x="41172" y="23426"/>
                    <a:pt x="41442" y="23223"/>
                  </a:cubicBezTo>
                  <a:cubicBezTo>
                    <a:pt x="41972" y="22818"/>
                    <a:pt x="42070" y="22079"/>
                    <a:pt x="42028" y="21409"/>
                  </a:cubicBezTo>
                  <a:cubicBezTo>
                    <a:pt x="41805" y="17825"/>
                    <a:pt x="39029" y="14086"/>
                    <a:pt x="36644" y="11576"/>
                  </a:cubicBezTo>
                  <a:cubicBezTo>
                    <a:pt x="34063" y="8870"/>
                    <a:pt x="30953" y="6721"/>
                    <a:pt x="27661" y="4964"/>
                  </a:cubicBezTo>
                  <a:cubicBezTo>
                    <a:pt x="23783" y="2886"/>
                    <a:pt x="19138" y="724"/>
                    <a:pt x="14730" y="319"/>
                  </a:cubicBezTo>
                  <a:cubicBezTo>
                    <a:pt x="12956" y="156"/>
                    <a:pt x="11016" y="0"/>
                    <a:pt x="9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21"/>
            <p:cNvSpPr/>
            <p:nvPr/>
          </p:nvSpPr>
          <p:spPr>
            <a:xfrm>
              <a:off x="1969990" y="2135351"/>
              <a:ext cx="1128470" cy="937007"/>
            </a:xfrm>
            <a:custGeom>
              <a:avLst/>
              <a:gdLst/>
              <a:ahLst/>
              <a:cxnLst/>
              <a:rect l="l" t="t" r="r" b="b"/>
              <a:pathLst>
                <a:path w="33784" h="28052" extrusionOk="0">
                  <a:moveTo>
                    <a:pt x="1744" y="1"/>
                  </a:moveTo>
                  <a:cubicBezTo>
                    <a:pt x="1746" y="1"/>
                    <a:pt x="1749" y="1"/>
                    <a:pt x="1752" y="2"/>
                  </a:cubicBezTo>
                  <a:lnTo>
                    <a:pt x="1752" y="2"/>
                  </a:lnTo>
                  <a:cubicBezTo>
                    <a:pt x="1749" y="1"/>
                    <a:pt x="1746" y="1"/>
                    <a:pt x="1744" y="1"/>
                  </a:cubicBezTo>
                  <a:close/>
                  <a:moveTo>
                    <a:pt x="1752" y="2"/>
                  </a:moveTo>
                  <a:lnTo>
                    <a:pt x="1752" y="2"/>
                  </a:lnTo>
                  <a:cubicBezTo>
                    <a:pt x="3800" y="309"/>
                    <a:pt x="5945" y="853"/>
                    <a:pt x="7686" y="2051"/>
                  </a:cubicBezTo>
                  <a:cubicBezTo>
                    <a:pt x="8523" y="2637"/>
                    <a:pt x="9290" y="3432"/>
                    <a:pt x="9485" y="4436"/>
                  </a:cubicBezTo>
                  <a:cubicBezTo>
                    <a:pt x="9667" y="5343"/>
                    <a:pt x="9332" y="6305"/>
                    <a:pt x="8774" y="7031"/>
                  </a:cubicBezTo>
                  <a:cubicBezTo>
                    <a:pt x="8202" y="7770"/>
                    <a:pt x="7449" y="8328"/>
                    <a:pt x="6654" y="8816"/>
                  </a:cubicBezTo>
                  <a:cubicBezTo>
                    <a:pt x="5468" y="9583"/>
                    <a:pt x="4310" y="10099"/>
                    <a:pt x="2985" y="10504"/>
                  </a:cubicBezTo>
                  <a:cubicBezTo>
                    <a:pt x="1800" y="10881"/>
                    <a:pt x="530" y="11787"/>
                    <a:pt x="0" y="12931"/>
                  </a:cubicBezTo>
                  <a:cubicBezTo>
                    <a:pt x="1932" y="12052"/>
                    <a:pt x="4028" y="11613"/>
                    <a:pt x="6142" y="11613"/>
                  </a:cubicBezTo>
                  <a:cubicBezTo>
                    <a:pt x="6410" y="11613"/>
                    <a:pt x="6678" y="11620"/>
                    <a:pt x="6947" y="11634"/>
                  </a:cubicBezTo>
                  <a:cubicBezTo>
                    <a:pt x="7218" y="11647"/>
                    <a:pt x="7499" y="11651"/>
                    <a:pt x="7785" y="11651"/>
                  </a:cubicBezTo>
                  <a:cubicBezTo>
                    <a:pt x="8084" y="11651"/>
                    <a:pt x="8388" y="11647"/>
                    <a:pt x="8695" y="11647"/>
                  </a:cubicBezTo>
                  <a:cubicBezTo>
                    <a:pt x="10235" y="11647"/>
                    <a:pt x="11824" y="11741"/>
                    <a:pt x="12959" y="12875"/>
                  </a:cubicBezTo>
                  <a:cubicBezTo>
                    <a:pt x="14395" y="14312"/>
                    <a:pt x="12498" y="16613"/>
                    <a:pt x="11382" y="17660"/>
                  </a:cubicBezTo>
                  <a:cubicBezTo>
                    <a:pt x="10420" y="18566"/>
                    <a:pt x="9304" y="19278"/>
                    <a:pt x="8216" y="20003"/>
                  </a:cubicBezTo>
                  <a:cubicBezTo>
                    <a:pt x="8146" y="20045"/>
                    <a:pt x="8077" y="20101"/>
                    <a:pt x="8091" y="20170"/>
                  </a:cubicBezTo>
                  <a:cubicBezTo>
                    <a:pt x="8104" y="20268"/>
                    <a:pt x="8216" y="20296"/>
                    <a:pt x="8314" y="20296"/>
                  </a:cubicBezTo>
                  <a:cubicBezTo>
                    <a:pt x="10197" y="20393"/>
                    <a:pt x="12122" y="20198"/>
                    <a:pt x="13935" y="20728"/>
                  </a:cubicBezTo>
                  <a:cubicBezTo>
                    <a:pt x="15609" y="21202"/>
                    <a:pt x="17255" y="22249"/>
                    <a:pt x="18329" y="23630"/>
                  </a:cubicBezTo>
                  <a:cubicBezTo>
                    <a:pt x="18594" y="23978"/>
                    <a:pt x="18705" y="24480"/>
                    <a:pt x="18468" y="24829"/>
                  </a:cubicBezTo>
                  <a:cubicBezTo>
                    <a:pt x="18315" y="25052"/>
                    <a:pt x="18064" y="25220"/>
                    <a:pt x="18064" y="25485"/>
                  </a:cubicBezTo>
                  <a:cubicBezTo>
                    <a:pt x="18064" y="25708"/>
                    <a:pt x="18259" y="25875"/>
                    <a:pt x="18440" y="26001"/>
                  </a:cubicBezTo>
                  <a:cubicBezTo>
                    <a:pt x="20098" y="27198"/>
                    <a:pt x="21845" y="28052"/>
                    <a:pt x="23790" y="28052"/>
                  </a:cubicBezTo>
                  <a:cubicBezTo>
                    <a:pt x="24382" y="28052"/>
                    <a:pt x="24992" y="27973"/>
                    <a:pt x="25624" y="27800"/>
                  </a:cubicBezTo>
                  <a:cubicBezTo>
                    <a:pt x="25749" y="27758"/>
                    <a:pt x="25875" y="27716"/>
                    <a:pt x="25973" y="27647"/>
                  </a:cubicBezTo>
                  <a:cubicBezTo>
                    <a:pt x="26224" y="27438"/>
                    <a:pt x="26224" y="27061"/>
                    <a:pt x="26224" y="26740"/>
                  </a:cubicBezTo>
                  <a:cubicBezTo>
                    <a:pt x="26196" y="26238"/>
                    <a:pt x="26196" y="25736"/>
                    <a:pt x="26252" y="25234"/>
                  </a:cubicBezTo>
                  <a:cubicBezTo>
                    <a:pt x="26405" y="23909"/>
                    <a:pt x="27019" y="22653"/>
                    <a:pt x="27898" y="21663"/>
                  </a:cubicBezTo>
                  <a:cubicBezTo>
                    <a:pt x="28832" y="20603"/>
                    <a:pt x="30464" y="20366"/>
                    <a:pt x="31817" y="20324"/>
                  </a:cubicBezTo>
                  <a:cubicBezTo>
                    <a:pt x="32291" y="20310"/>
                    <a:pt x="32794" y="20310"/>
                    <a:pt x="33184" y="20045"/>
                  </a:cubicBezTo>
                  <a:cubicBezTo>
                    <a:pt x="33603" y="19766"/>
                    <a:pt x="33784" y="19236"/>
                    <a:pt x="33770" y="18734"/>
                  </a:cubicBezTo>
                  <a:cubicBezTo>
                    <a:pt x="33756" y="18231"/>
                    <a:pt x="33561" y="17757"/>
                    <a:pt x="33324" y="17311"/>
                  </a:cubicBezTo>
                  <a:cubicBezTo>
                    <a:pt x="32026" y="14730"/>
                    <a:pt x="29767" y="12791"/>
                    <a:pt x="27493" y="11006"/>
                  </a:cubicBezTo>
                  <a:cubicBezTo>
                    <a:pt x="23322" y="7686"/>
                    <a:pt x="18817" y="4618"/>
                    <a:pt x="13879" y="2511"/>
                  </a:cubicBezTo>
                  <a:cubicBezTo>
                    <a:pt x="12052" y="1730"/>
                    <a:pt x="10113" y="1103"/>
                    <a:pt x="8174" y="614"/>
                  </a:cubicBezTo>
                  <a:cubicBezTo>
                    <a:pt x="7100" y="335"/>
                    <a:pt x="6012" y="154"/>
                    <a:pt x="4924" y="42"/>
                  </a:cubicBezTo>
                  <a:cubicBezTo>
                    <a:pt x="4727" y="26"/>
                    <a:pt x="4526" y="21"/>
                    <a:pt x="4323" y="21"/>
                  </a:cubicBezTo>
                  <a:cubicBezTo>
                    <a:pt x="3785" y="21"/>
                    <a:pt x="3232" y="61"/>
                    <a:pt x="2692" y="61"/>
                  </a:cubicBezTo>
                  <a:cubicBezTo>
                    <a:pt x="2372" y="61"/>
                    <a:pt x="2057" y="47"/>
                    <a:pt x="1752" y="2"/>
                  </a:cubicBezTo>
                  <a:close/>
                </a:path>
              </a:pathLst>
            </a:custGeom>
            <a:solidFill>
              <a:srgbClr val="91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21"/>
            <p:cNvSpPr/>
            <p:nvPr/>
          </p:nvSpPr>
          <p:spPr>
            <a:xfrm>
              <a:off x="1970457" y="2438646"/>
              <a:ext cx="885734" cy="615742"/>
            </a:xfrm>
            <a:custGeom>
              <a:avLst/>
              <a:gdLst/>
              <a:ahLst/>
              <a:cxnLst/>
              <a:rect l="l" t="t" r="r" b="b"/>
              <a:pathLst>
                <a:path w="26517" h="18434" extrusionOk="0">
                  <a:moveTo>
                    <a:pt x="7372" y="1"/>
                  </a:moveTo>
                  <a:cubicBezTo>
                    <a:pt x="6940" y="1"/>
                    <a:pt x="6514" y="44"/>
                    <a:pt x="6110" y="155"/>
                  </a:cubicBezTo>
                  <a:cubicBezTo>
                    <a:pt x="5050" y="448"/>
                    <a:pt x="4045" y="1117"/>
                    <a:pt x="2971" y="1452"/>
                  </a:cubicBezTo>
                  <a:cubicBezTo>
                    <a:pt x="1786" y="1814"/>
                    <a:pt x="530" y="2721"/>
                    <a:pt x="0" y="3879"/>
                  </a:cubicBezTo>
                  <a:cubicBezTo>
                    <a:pt x="1948" y="2980"/>
                    <a:pt x="4064" y="2550"/>
                    <a:pt x="6188" y="2550"/>
                  </a:cubicBezTo>
                  <a:cubicBezTo>
                    <a:pt x="6436" y="2550"/>
                    <a:pt x="6685" y="2556"/>
                    <a:pt x="6933" y="2568"/>
                  </a:cubicBezTo>
                  <a:cubicBezTo>
                    <a:pt x="7225" y="2582"/>
                    <a:pt x="7527" y="2585"/>
                    <a:pt x="7835" y="2585"/>
                  </a:cubicBezTo>
                  <a:cubicBezTo>
                    <a:pt x="8088" y="2585"/>
                    <a:pt x="8344" y="2583"/>
                    <a:pt x="8602" y="2583"/>
                  </a:cubicBezTo>
                  <a:cubicBezTo>
                    <a:pt x="10174" y="2583"/>
                    <a:pt x="11799" y="2664"/>
                    <a:pt x="12945" y="3809"/>
                  </a:cubicBezTo>
                  <a:cubicBezTo>
                    <a:pt x="14381" y="5260"/>
                    <a:pt x="12498" y="7547"/>
                    <a:pt x="11368" y="8607"/>
                  </a:cubicBezTo>
                  <a:cubicBezTo>
                    <a:pt x="10420" y="9500"/>
                    <a:pt x="9304" y="10212"/>
                    <a:pt x="8202" y="10937"/>
                  </a:cubicBezTo>
                  <a:cubicBezTo>
                    <a:pt x="8132" y="10979"/>
                    <a:pt x="8063" y="11034"/>
                    <a:pt x="8077" y="11118"/>
                  </a:cubicBezTo>
                  <a:cubicBezTo>
                    <a:pt x="8090" y="11202"/>
                    <a:pt x="8216" y="11230"/>
                    <a:pt x="8300" y="11244"/>
                  </a:cubicBezTo>
                  <a:cubicBezTo>
                    <a:pt x="10183" y="11327"/>
                    <a:pt x="12108" y="11146"/>
                    <a:pt x="13921" y="11662"/>
                  </a:cubicBezTo>
                  <a:cubicBezTo>
                    <a:pt x="15609" y="12150"/>
                    <a:pt x="17241" y="13197"/>
                    <a:pt x="18315" y="14577"/>
                  </a:cubicBezTo>
                  <a:cubicBezTo>
                    <a:pt x="18580" y="14912"/>
                    <a:pt x="18691" y="15414"/>
                    <a:pt x="18454" y="15777"/>
                  </a:cubicBezTo>
                  <a:cubicBezTo>
                    <a:pt x="18315" y="15986"/>
                    <a:pt x="18050" y="16168"/>
                    <a:pt x="18050" y="16419"/>
                  </a:cubicBezTo>
                  <a:cubicBezTo>
                    <a:pt x="18050" y="16642"/>
                    <a:pt x="18245" y="16809"/>
                    <a:pt x="18426" y="16935"/>
                  </a:cubicBezTo>
                  <a:cubicBezTo>
                    <a:pt x="19172" y="17481"/>
                    <a:pt x="20134" y="18434"/>
                    <a:pt x="21130" y="18434"/>
                  </a:cubicBezTo>
                  <a:cubicBezTo>
                    <a:pt x="21177" y="18434"/>
                    <a:pt x="21225" y="18432"/>
                    <a:pt x="21272" y="18427"/>
                  </a:cubicBezTo>
                  <a:cubicBezTo>
                    <a:pt x="22290" y="18330"/>
                    <a:pt x="23197" y="17744"/>
                    <a:pt x="24201" y="17646"/>
                  </a:cubicBezTo>
                  <a:cubicBezTo>
                    <a:pt x="24578" y="17604"/>
                    <a:pt x="24899" y="17660"/>
                    <a:pt x="25289" y="17549"/>
                  </a:cubicBezTo>
                  <a:cubicBezTo>
                    <a:pt x="25415" y="17507"/>
                    <a:pt x="26461" y="16935"/>
                    <a:pt x="26461" y="16935"/>
                  </a:cubicBezTo>
                  <a:cubicBezTo>
                    <a:pt x="25624" y="16419"/>
                    <a:pt x="24745" y="15986"/>
                    <a:pt x="23825" y="15651"/>
                  </a:cubicBezTo>
                  <a:cubicBezTo>
                    <a:pt x="24996" y="15163"/>
                    <a:pt x="26056" y="14229"/>
                    <a:pt x="26335" y="12987"/>
                  </a:cubicBezTo>
                  <a:cubicBezTo>
                    <a:pt x="26517" y="12136"/>
                    <a:pt x="26307" y="11244"/>
                    <a:pt x="25903" y="10477"/>
                  </a:cubicBezTo>
                  <a:cubicBezTo>
                    <a:pt x="25498" y="9709"/>
                    <a:pt x="24913" y="9054"/>
                    <a:pt x="24299" y="8426"/>
                  </a:cubicBezTo>
                  <a:cubicBezTo>
                    <a:pt x="22848" y="6962"/>
                    <a:pt x="21216" y="5650"/>
                    <a:pt x="19473" y="4534"/>
                  </a:cubicBezTo>
                  <a:cubicBezTo>
                    <a:pt x="18677" y="4032"/>
                    <a:pt x="17841" y="3698"/>
                    <a:pt x="17059" y="3181"/>
                  </a:cubicBezTo>
                  <a:cubicBezTo>
                    <a:pt x="16153" y="2596"/>
                    <a:pt x="15232" y="2024"/>
                    <a:pt x="14242" y="1563"/>
                  </a:cubicBezTo>
                  <a:cubicBezTo>
                    <a:pt x="12917" y="964"/>
                    <a:pt x="11382" y="643"/>
                    <a:pt x="9974" y="350"/>
                  </a:cubicBezTo>
                  <a:cubicBezTo>
                    <a:pt x="9160" y="182"/>
                    <a:pt x="8252" y="1"/>
                    <a:pt x="7372" y="1"/>
                  </a:cubicBezTo>
                  <a:close/>
                </a:path>
              </a:pathLst>
            </a:custGeom>
            <a:solidFill>
              <a:srgbClr val="90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21"/>
            <p:cNvSpPr/>
            <p:nvPr/>
          </p:nvSpPr>
          <p:spPr>
            <a:xfrm>
              <a:off x="3052765" y="3452445"/>
              <a:ext cx="589421" cy="558991"/>
            </a:xfrm>
            <a:custGeom>
              <a:avLst/>
              <a:gdLst/>
              <a:ahLst/>
              <a:cxnLst/>
              <a:rect l="l" t="t" r="r" b="b"/>
              <a:pathLst>
                <a:path w="17646" h="16735" extrusionOk="0">
                  <a:moveTo>
                    <a:pt x="2725" y="0"/>
                  </a:moveTo>
                  <a:cubicBezTo>
                    <a:pt x="2398" y="0"/>
                    <a:pt x="2189" y="520"/>
                    <a:pt x="2149" y="937"/>
                  </a:cubicBezTo>
                  <a:cubicBezTo>
                    <a:pt x="2065" y="1704"/>
                    <a:pt x="2400" y="2611"/>
                    <a:pt x="2191" y="3336"/>
                  </a:cubicBezTo>
                  <a:cubicBezTo>
                    <a:pt x="1996" y="3978"/>
                    <a:pt x="1424" y="4675"/>
                    <a:pt x="1117" y="5275"/>
                  </a:cubicBezTo>
                  <a:cubicBezTo>
                    <a:pt x="489" y="6502"/>
                    <a:pt x="113" y="7911"/>
                    <a:pt x="15" y="9306"/>
                  </a:cubicBezTo>
                  <a:cubicBezTo>
                    <a:pt x="1" y="9515"/>
                    <a:pt x="1" y="9711"/>
                    <a:pt x="57" y="9892"/>
                  </a:cubicBezTo>
                  <a:cubicBezTo>
                    <a:pt x="294" y="10687"/>
                    <a:pt x="1772" y="11119"/>
                    <a:pt x="2358" y="11301"/>
                  </a:cubicBezTo>
                  <a:cubicBezTo>
                    <a:pt x="3284" y="11597"/>
                    <a:pt x="4243" y="11740"/>
                    <a:pt x="5215" y="11740"/>
                  </a:cubicBezTo>
                  <a:cubicBezTo>
                    <a:pt x="5341" y="11740"/>
                    <a:pt x="5468" y="11738"/>
                    <a:pt x="5594" y="11733"/>
                  </a:cubicBezTo>
                  <a:cubicBezTo>
                    <a:pt x="6480" y="11694"/>
                    <a:pt x="7366" y="11521"/>
                    <a:pt x="8240" y="11521"/>
                  </a:cubicBezTo>
                  <a:cubicBezTo>
                    <a:pt x="8302" y="11521"/>
                    <a:pt x="8364" y="11522"/>
                    <a:pt x="8426" y="11524"/>
                  </a:cubicBezTo>
                  <a:cubicBezTo>
                    <a:pt x="9054" y="11552"/>
                    <a:pt x="9458" y="11914"/>
                    <a:pt x="9932" y="12319"/>
                  </a:cubicBezTo>
                  <a:cubicBezTo>
                    <a:pt x="10250" y="12582"/>
                    <a:pt x="10609" y="13309"/>
                    <a:pt x="11009" y="13309"/>
                  </a:cubicBezTo>
                  <a:cubicBezTo>
                    <a:pt x="11013" y="13309"/>
                    <a:pt x="11017" y="13309"/>
                    <a:pt x="11020" y="13309"/>
                  </a:cubicBezTo>
                  <a:cubicBezTo>
                    <a:pt x="11044" y="13309"/>
                    <a:pt x="11070" y="13308"/>
                    <a:pt x="11097" y="13308"/>
                  </a:cubicBezTo>
                  <a:cubicBezTo>
                    <a:pt x="11164" y="13308"/>
                    <a:pt x="11236" y="13315"/>
                    <a:pt x="11285" y="13365"/>
                  </a:cubicBezTo>
                  <a:cubicBezTo>
                    <a:pt x="11383" y="13477"/>
                    <a:pt x="11313" y="13686"/>
                    <a:pt x="11355" y="13825"/>
                  </a:cubicBezTo>
                  <a:cubicBezTo>
                    <a:pt x="11439" y="14076"/>
                    <a:pt x="11787" y="14118"/>
                    <a:pt x="11774" y="14397"/>
                  </a:cubicBezTo>
                  <a:cubicBezTo>
                    <a:pt x="11774" y="14495"/>
                    <a:pt x="11718" y="14579"/>
                    <a:pt x="11676" y="14662"/>
                  </a:cubicBezTo>
                  <a:cubicBezTo>
                    <a:pt x="11481" y="15011"/>
                    <a:pt x="11495" y="15485"/>
                    <a:pt x="11704" y="15792"/>
                  </a:cubicBezTo>
                  <a:cubicBezTo>
                    <a:pt x="11847" y="16002"/>
                    <a:pt x="12069" y="16121"/>
                    <a:pt x="12298" y="16121"/>
                  </a:cubicBezTo>
                  <a:cubicBezTo>
                    <a:pt x="12403" y="16121"/>
                    <a:pt x="12509" y="16096"/>
                    <a:pt x="12610" y="16043"/>
                  </a:cubicBezTo>
                  <a:lnTo>
                    <a:pt x="12610" y="16043"/>
                  </a:lnTo>
                  <a:cubicBezTo>
                    <a:pt x="12597" y="16322"/>
                    <a:pt x="12401" y="16587"/>
                    <a:pt x="12164" y="16615"/>
                  </a:cubicBezTo>
                  <a:cubicBezTo>
                    <a:pt x="12293" y="16695"/>
                    <a:pt x="12435" y="16734"/>
                    <a:pt x="12578" y="16734"/>
                  </a:cubicBezTo>
                  <a:cubicBezTo>
                    <a:pt x="12760" y="16734"/>
                    <a:pt x="12942" y="16670"/>
                    <a:pt x="13099" y="16545"/>
                  </a:cubicBezTo>
                  <a:cubicBezTo>
                    <a:pt x="13378" y="16322"/>
                    <a:pt x="13559" y="15904"/>
                    <a:pt x="13545" y="15513"/>
                  </a:cubicBezTo>
                  <a:cubicBezTo>
                    <a:pt x="13531" y="15290"/>
                    <a:pt x="13461" y="15081"/>
                    <a:pt x="13392" y="14872"/>
                  </a:cubicBezTo>
                  <a:cubicBezTo>
                    <a:pt x="13127" y="14174"/>
                    <a:pt x="12736" y="13546"/>
                    <a:pt x="12276" y="13030"/>
                  </a:cubicBezTo>
                  <a:cubicBezTo>
                    <a:pt x="12457" y="12988"/>
                    <a:pt x="12610" y="12807"/>
                    <a:pt x="12666" y="12598"/>
                  </a:cubicBezTo>
                  <a:cubicBezTo>
                    <a:pt x="12812" y="13108"/>
                    <a:pt x="13243" y="13459"/>
                    <a:pt x="13692" y="13459"/>
                  </a:cubicBezTo>
                  <a:cubicBezTo>
                    <a:pt x="13759" y="13459"/>
                    <a:pt x="13827" y="13451"/>
                    <a:pt x="13894" y="13435"/>
                  </a:cubicBezTo>
                  <a:lnTo>
                    <a:pt x="13894" y="13435"/>
                  </a:lnTo>
                  <a:cubicBezTo>
                    <a:pt x="13866" y="13909"/>
                    <a:pt x="13852" y="14425"/>
                    <a:pt x="14103" y="14760"/>
                  </a:cubicBezTo>
                  <a:cubicBezTo>
                    <a:pt x="14230" y="14931"/>
                    <a:pt x="14420" y="15019"/>
                    <a:pt x="14616" y="15019"/>
                  </a:cubicBezTo>
                  <a:cubicBezTo>
                    <a:pt x="14788" y="15019"/>
                    <a:pt x="14964" y="14952"/>
                    <a:pt x="15107" y="14816"/>
                  </a:cubicBezTo>
                  <a:cubicBezTo>
                    <a:pt x="15177" y="14760"/>
                    <a:pt x="15233" y="14676"/>
                    <a:pt x="15316" y="14634"/>
                  </a:cubicBezTo>
                  <a:cubicBezTo>
                    <a:pt x="15346" y="14622"/>
                    <a:pt x="15375" y="14616"/>
                    <a:pt x="15403" y="14616"/>
                  </a:cubicBezTo>
                  <a:cubicBezTo>
                    <a:pt x="15621" y="14616"/>
                    <a:pt x="15769" y="14979"/>
                    <a:pt x="15819" y="15276"/>
                  </a:cubicBezTo>
                  <a:cubicBezTo>
                    <a:pt x="16279" y="14941"/>
                    <a:pt x="16404" y="14118"/>
                    <a:pt x="16070" y="13658"/>
                  </a:cubicBezTo>
                  <a:cubicBezTo>
                    <a:pt x="15777" y="13254"/>
                    <a:pt x="15219" y="13198"/>
                    <a:pt x="14940" y="12765"/>
                  </a:cubicBezTo>
                  <a:cubicBezTo>
                    <a:pt x="14703" y="12375"/>
                    <a:pt x="14689" y="11998"/>
                    <a:pt x="14340" y="11719"/>
                  </a:cubicBezTo>
                  <a:cubicBezTo>
                    <a:pt x="14197" y="11588"/>
                    <a:pt x="13623" y="11241"/>
                    <a:pt x="13313" y="11241"/>
                  </a:cubicBezTo>
                  <a:cubicBezTo>
                    <a:pt x="13261" y="11241"/>
                    <a:pt x="13216" y="11251"/>
                    <a:pt x="13182" y="11273"/>
                  </a:cubicBezTo>
                  <a:cubicBezTo>
                    <a:pt x="13433" y="11105"/>
                    <a:pt x="13726" y="11022"/>
                    <a:pt x="14005" y="11022"/>
                  </a:cubicBezTo>
                  <a:cubicBezTo>
                    <a:pt x="14047" y="11022"/>
                    <a:pt x="14075" y="11022"/>
                    <a:pt x="14117" y="11036"/>
                  </a:cubicBezTo>
                  <a:cubicBezTo>
                    <a:pt x="14187" y="11078"/>
                    <a:pt x="14228" y="11161"/>
                    <a:pt x="14270" y="11231"/>
                  </a:cubicBezTo>
                  <a:cubicBezTo>
                    <a:pt x="14411" y="11458"/>
                    <a:pt x="14644" y="11584"/>
                    <a:pt x="14884" y="11584"/>
                  </a:cubicBezTo>
                  <a:cubicBezTo>
                    <a:pt x="14954" y="11584"/>
                    <a:pt x="15024" y="11574"/>
                    <a:pt x="15093" y="11552"/>
                  </a:cubicBezTo>
                  <a:cubicBezTo>
                    <a:pt x="15135" y="12252"/>
                    <a:pt x="15365" y="13115"/>
                    <a:pt x="16051" y="13115"/>
                  </a:cubicBezTo>
                  <a:cubicBezTo>
                    <a:pt x="16062" y="13115"/>
                    <a:pt x="16073" y="13114"/>
                    <a:pt x="16084" y="13114"/>
                  </a:cubicBezTo>
                  <a:cubicBezTo>
                    <a:pt x="16289" y="13101"/>
                    <a:pt x="16482" y="12900"/>
                    <a:pt x="16696" y="12900"/>
                  </a:cubicBezTo>
                  <a:cubicBezTo>
                    <a:pt x="16715" y="12900"/>
                    <a:pt x="16734" y="12901"/>
                    <a:pt x="16753" y="12905"/>
                  </a:cubicBezTo>
                  <a:cubicBezTo>
                    <a:pt x="17116" y="12988"/>
                    <a:pt x="16976" y="13379"/>
                    <a:pt x="17241" y="13519"/>
                  </a:cubicBezTo>
                  <a:cubicBezTo>
                    <a:pt x="17534" y="13351"/>
                    <a:pt x="17646" y="12919"/>
                    <a:pt x="17562" y="12556"/>
                  </a:cubicBezTo>
                  <a:cubicBezTo>
                    <a:pt x="17395" y="11677"/>
                    <a:pt x="16656" y="11273"/>
                    <a:pt x="16084" y="10826"/>
                  </a:cubicBezTo>
                  <a:cubicBezTo>
                    <a:pt x="15791" y="10603"/>
                    <a:pt x="15540" y="10310"/>
                    <a:pt x="15316" y="9990"/>
                  </a:cubicBezTo>
                  <a:cubicBezTo>
                    <a:pt x="15247" y="9878"/>
                    <a:pt x="15191" y="9780"/>
                    <a:pt x="15093" y="9725"/>
                  </a:cubicBezTo>
                  <a:cubicBezTo>
                    <a:pt x="15024" y="9683"/>
                    <a:pt x="14940" y="9669"/>
                    <a:pt x="14856" y="9669"/>
                  </a:cubicBezTo>
                  <a:cubicBezTo>
                    <a:pt x="14518" y="9669"/>
                    <a:pt x="14165" y="9781"/>
                    <a:pt x="13831" y="9781"/>
                  </a:cubicBezTo>
                  <a:cubicBezTo>
                    <a:pt x="13724" y="9781"/>
                    <a:pt x="13619" y="9769"/>
                    <a:pt x="13517" y="9738"/>
                  </a:cubicBezTo>
                  <a:cubicBezTo>
                    <a:pt x="13378" y="9683"/>
                    <a:pt x="13238" y="9613"/>
                    <a:pt x="13099" y="9571"/>
                  </a:cubicBezTo>
                  <a:cubicBezTo>
                    <a:pt x="13027" y="9556"/>
                    <a:pt x="12955" y="9550"/>
                    <a:pt x="12883" y="9550"/>
                  </a:cubicBezTo>
                  <a:cubicBezTo>
                    <a:pt x="12760" y="9550"/>
                    <a:pt x="12636" y="9567"/>
                    <a:pt x="12513" y="9585"/>
                  </a:cubicBezTo>
                  <a:cubicBezTo>
                    <a:pt x="11690" y="9711"/>
                    <a:pt x="10867" y="10031"/>
                    <a:pt x="10072" y="10101"/>
                  </a:cubicBezTo>
                  <a:cubicBezTo>
                    <a:pt x="9942" y="10112"/>
                    <a:pt x="9813" y="10117"/>
                    <a:pt x="9683" y="10117"/>
                  </a:cubicBezTo>
                  <a:cubicBezTo>
                    <a:pt x="8976" y="10117"/>
                    <a:pt x="8271" y="9974"/>
                    <a:pt x="7575" y="9892"/>
                  </a:cubicBezTo>
                  <a:cubicBezTo>
                    <a:pt x="6320" y="9725"/>
                    <a:pt x="5092" y="9292"/>
                    <a:pt x="3976" y="8609"/>
                  </a:cubicBezTo>
                  <a:cubicBezTo>
                    <a:pt x="4841" y="7967"/>
                    <a:pt x="5790" y="7214"/>
                    <a:pt x="6027" y="6042"/>
                  </a:cubicBezTo>
                  <a:cubicBezTo>
                    <a:pt x="6055" y="5903"/>
                    <a:pt x="6083" y="5763"/>
                    <a:pt x="6152" y="5638"/>
                  </a:cubicBezTo>
                  <a:cubicBezTo>
                    <a:pt x="6222" y="5512"/>
                    <a:pt x="6334" y="5428"/>
                    <a:pt x="6445" y="5345"/>
                  </a:cubicBezTo>
                  <a:cubicBezTo>
                    <a:pt x="7059" y="4898"/>
                    <a:pt x="7603" y="4326"/>
                    <a:pt x="8063" y="3671"/>
                  </a:cubicBezTo>
                  <a:lnTo>
                    <a:pt x="2763" y="2"/>
                  </a:lnTo>
                  <a:cubicBezTo>
                    <a:pt x="2750" y="1"/>
                    <a:pt x="2737" y="0"/>
                    <a:pt x="2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21"/>
            <p:cNvSpPr/>
            <p:nvPr/>
          </p:nvSpPr>
          <p:spPr>
            <a:xfrm>
              <a:off x="2779767" y="2287199"/>
              <a:ext cx="959821" cy="1394588"/>
            </a:xfrm>
            <a:custGeom>
              <a:avLst/>
              <a:gdLst/>
              <a:ahLst/>
              <a:cxnLst/>
              <a:rect l="l" t="t" r="r" b="b"/>
              <a:pathLst>
                <a:path w="28735" h="41751" extrusionOk="0">
                  <a:moveTo>
                    <a:pt x="16232" y="0"/>
                  </a:moveTo>
                  <a:cubicBezTo>
                    <a:pt x="15539" y="0"/>
                    <a:pt x="14844" y="49"/>
                    <a:pt x="14158" y="127"/>
                  </a:cubicBezTo>
                  <a:cubicBezTo>
                    <a:pt x="13014" y="267"/>
                    <a:pt x="11856" y="490"/>
                    <a:pt x="10824" y="1006"/>
                  </a:cubicBezTo>
                  <a:cubicBezTo>
                    <a:pt x="9276" y="1773"/>
                    <a:pt x="8843" y="3475"/>
                    <a:pt x="7323" y="4172"/>
                  </a:cubicBezTo>
                  <a:cubicBezTo>
                    <a:pt x="5984" y="4800"/>
                    <a:pt x="4478" y="4814"/>
                    <a:pt x="3180" y="5595"/>
                  </a:cubicBezTo>
                  <a:cubicBezTo>
                    <a:pt x="3236" y="5247"/>
                    <a:pt x="2915" y="4940"/>
                    <a:pt x="2567" y="4898"/>
                  </a:cubicBezTo>
                  <a:cubicBezTo>
                    <a:pt x="2528" y="4893"/>
                    <a:pt x="2489" y="4891"/>
                    <a:pt x="2450" y="4891"/>
                  </a:cubicBezTo>
                  <a:cubicBezTo>
                    <a:pt x="2144" y="4891"/>
                    <a:pt x="1852" y="5033"/>
                    <a:pt x="1604" y="5219"/>
                  </a:cubicBezTo>
                  <a:cubicBezTo>
                    <a:pt x="363" y="6111"/>
                    <a:pt x="0" y="7813"/>
                    <a:pt x="126" y="9333"/>
                  </a:cubicBezTo>
                  <a:cubicBezTo>
                    <a:pt x="195" y="9989"/>
                    <a:pt x="335" y="10659"/>
                    <a:pt x="670" y="11230"/>
                  </a:cubicBezTo>
                  <a:cubicBezTo>
                    <a:pt x="1018" y="11802"/>
                    <a:pt x="1576" y="12263"/>
                    <a:pt x="2232" y="12360"/>
                  </a:cubicBezTo>
                  <a:cubicBezTo>
                    <a:pt x="2229" y="12360"/>
                    <a:pt x="2226" y="12360"/>
                    <a:pt x="2224" y="12360"/>
                  </a:cubicBezTo>
                  <a:cubicBezTo>
                    <a:pt x="2051" y="12360"/>
                    <a:pt x="2568" y="13310"/>
                    <a:pt x="2650" y="13393"/>
                  </a:cubicBezTo>
                  <a:cubicBezTo>
                    <a:pt x="2957" y="13685"/>
                    <a:pt x="3362" y="13867"/>
                    <a:pt x="3766" y="13992"/>
                  </a:cubicBezTo>
                  <a:cubicBezTo>
                    <a:pt x="4226" y="14136"/>
                    <a:pt x="4723" y="14197"/>
                    <a:pt x="5219" y="14197"/>
                  </a:cubicBezTo>
                  <a:cubicBezTo>
                    <a:pt x="5640" y="14197"/>
                    <a:pt x="6061" y="14153"/>
                    <a:pt x="6458" y="14076"/>
                  </a:cubicBezTo>
                  <a:cubicBezTo>
                    <a:pt x="7337" y="13895"/>
                    <a:pt x="8174" y="13574"/>
                    <a:pt x="9039" y="13309"/>
                  </a:cubicBezTo>
                  <a:cubicBezTo>
                    <a:pt x="10517" y="12849"/>
                    <a:pt x="12066" y="12583"/>
                    <a:pt x="13628" y="12486"/>
                  </a:cubicBezTo>
                  <a:cubicBezTo>
                    <a:pt x="13823" y="12700"/>
                    <a:pt x="14075" y="12744"/>
                    <a:pt x="14342" y="12744"/>
                  </a:cubicBezTo>
                  <a:cubicBezTo>
                    <a:pt x="14524" y="12744"/>
                    <a:pt x="14714" y="12723"/>
                    <a:pt x="14896" y="12723"/>
                  </a:cubicBezTo>
                  <a:cubicBezTo>
                    <a:pt x="15037" y="12723"/>
                    <a:pt x="15175" y="12735"/>
                    <a:pt x="15302" y="12779"/>
                  </a:cubicBezTo>
                  <a:cubicBezTo>
                    <a:pt x="15818" y="12974"/>
                    <a:pt x="16250" y="13574"/>
                    <a:pt x="16557" y="14006"/>
                  </a:cubicBezTo>
                  <a:cubicBezTo>
                    <a:pt x="17296" y="15066"/>
                    <a:pt x="17659" y="16364"/>
                    <a:pt x="17826" y="17647"/>
                  </a:cubicBezTo>
                  <a:cubicBezTo>
                    <a:pt x="18231" y="20925"/>
                    <a:pt x="17422" y="24189"/>
                    <a:pt x="15595" y="26895"/>
                  </a:cubicBezTo>
                  <a:cubicBezTo>
                    <a:pt x="14804" y="28062"/>
                    <a:pt x="13324" y="30201"/>
                    <a:pt x="11643" y="30201"/>
                  </a:cubicBezTo>
                  <a:cubicBezTo>
                    <a:pt x="11456" y="30201"/>
                    <a:pt x="11267" y="30174"/>
                    <a:pt x="11075" y="30117"/>
                  </a:cubicBezTo>
                  <a:lnTo>
                    <a:pt x="11075" y="30117"/>
                  </a:lnTo>
                  <a:lnTo>
                    <a:pt x="13000" y="41750"/>
                  </a:lnTo>
                  <a:cubicBezTo>
                    <a:pt x="18022" y="39630"/>
                    <a:pt x="22388" y="36143"/>
                    <a:pt x="25038" y="31177"/>
                  </a:cubicBezTo>
                  <a:cubicBezTo>
                    <a:pt x="28734" y="24245"/>
                    <a:pt x="28539" y="15387"/>
                    <a:pt x="24564" y="8608"/>
                  </a:cubicBezTo>
                  <a:cubicBezTo>
                    <a:pt x="24354" y="8245"/>
                    <a:pt x="24117" y="7883"/>
                    <a:pt x="24033" y="7478"/>
                  </a:cubicBezTo>
                  <a:cubicBezTo>
                    <a:pt x="23950" y="7018"/>
                    <a:pt x="24047" y="6544"/>
                    <a:pt x="24061" y="6069"/>
                  </a:cubicBezTo>
                  <a:cubicBezTo>
                    <a:pt x="24173" y="3880"/>
                    <a:pt x="22597" y="1843"/>
                    <a:pt x="20616" y="895"/>
                  </a:cubicBezTo>
                  <a:cubicBezTo>
                    <a:pt x="19256" y="234"/>
                    <a:pt x="17751" y="0"/>
                    <a:pt x="16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21"/>
            <p:cNvSpPr/>
            <p:nvPr/>
          </p:nvSpPr>
          <p:spPr>
            <a:xfrm>
              <a:off x="1263193" y="2947166"/>
              <a:ext cx="2270902" cy="1386905"/>
            </a:xfrm>
            <a:custGeom>
              <a:avLst/>
              <a:gdLst/>
              <a:ahLst/>
              <a:cxnLst/>
              <a:rect l="l" t="t" r="r" b="b"/>
              <a:pathLst>
                <a:path w="67986" h="41521" extrusionOk="0">
                  <a:moveTo>
                    <a:pt x="37875" y="1"/>
                  </a:moveTo>
                  <a:cubicBezTo>
                    <a:pt x="34941" y="1"/>
                    <a:pt x="32008" y="539"/>
                    <a:pt x="29278" y="1627"/>
                  </a:cubicBezTo>
                  <a:cubicBezTo>
                    <a:pt x="22583" y="4291"/>
                    <a:pt x="16962" y="10331"/>
                    <a:pt x="15107" y="17319"/>
                  </a:cubicBezTo>
                  <a:cubicBezTo>
                    <a:pt x="14995" y="17766"/>
                    <a:pt x="14856" y="18240"/>
                    <a:pt x="14493" y="18519"/>
                  </a:cubicBezTo>
                  <a:cubicBezTo>
                    <a:pt x="14284" y="18686"/>
                    <a:pt x="14033" y="18742"/>
                    <a:pt x="13768" y="18812"/>
                  </a:cubicBezTo>
                  <a:cubicBezTo>
                    <a:pt x="8328" y="20290"/>
                    <a:pt x="0" y="24656"/>
                    <a:pt x="1981" y="31575"/>
                  </a:cubicBezTo>
                  <a:cubicBezTo>
                    <a:pt x="2678" y="33988"/>
                    <a:pt x="4450" y="35996"/>
                    <a:pt x="6542" y="37377"/>
                  </a:cubicBezTo>
                  <a:cubicBezTo>
                    <a:pt x="8648" y="38744"/>
                    <a:pt x="11075" y="39539"/>
                    <a:pt x="13516" y="40125"/>
                  </a:cubicBezTo>
                  <a:cubicBezTo>
                    <a:pt x="17564" y="41098"/>
                    <a:pt x="21715" y="41520"/>
                    <a:pt x="25869" y="41520"/>
                  </a:cubicBezTo>
                  <a:cubicBezTo>
                    <a:pt x="28688" y="41520"/>
                    <a:pt x="31509" y="41326"/>
                    <a:pt x="34300" y="40976"/>
                  </a:cubicBezTo>
                  <a:cubicBezTo>
                    <a:pt x="41260" y="40111"/>
                    <a:pt x="47635" y="37754"/>
                    <a:pt x="54386" y="36094"/>
                  </a:cubicBezTo>
                  <a:cubicBezTo>
                    <a:pt x="56036" y="35694"/>
                    <a:pt x="57772" y="35442"/>
                    <a:pt x="59484" y="35442"/>
                  </a:cubicBezTo>
                  <a:cubicBezTo>
                    <a:pt x="61955" y="35442"/>
                    <a:pt x="64374" y="35968"/>
                    <a:pt x="66410" y="37336"/>
                  </a:cubicBezTo>
                  <a:cubicBezTo>
                    <a:pt x="66650" y="37499"/>
                    <a:pt x="66925" y="37672"/>
                    <a:pt x="67193" y="37672"/>
                  </a:cubicBezTo>
                  <a:cubicBezTo>
                    <a:pt x="67268" y="37672"/>
                    <a:pt x="67341" y="37659"/>
                    <a:pt x="67414" y="37628"/>
                  </a:cubicBezTo>
                  <a:cubicBezTo>
                    <a:pt x="67986" y="37377"/>
                    <a:pt x="67665" y="36485"/>
                    <a:pt x="67219" y="36052"/>
                  </a:cubicBezTo>
                  <a:cubicBezTo>
                    <a:pt x="65489" y="34420"/>
                    <a:pt x="63006" y="33848"/>
                    <a:pt x="60635" y="33639"/>
                  </a:cubicBezTo>
                  <a:cubicBezTo>
                    <a:pt x="59636" y="33550"/>
                    <a:pt x="58633" y="33510"/>
                    <a:pt x="57629" y="33510"/>
                  </a:cubicBezTo>
                  <a:cubicBezTo>
                    <a:pt x="56123" y="33510"/>
                    <a:pt x="54615" y="33600"/>
                    <a:pt x="53117" y="33751"/>
                  </a:cubicBezTo>
                  <a:cubicBezTo>
                    <a:pt x="46603" y="34406"/>
                    <a:pt x="40382" y="36457"/>
                    <a:pt x="33868" y="36973"/>
                  </a:cubicBezTo>
                  <a:cubicBezTo>
                    <a:pt x="32588" y="37074"/>
                    <a:pt x="31301" y="37127"/>
                    <a:pt x="30014" y="37127"/>
                  </a:cubicBezTo>
                  <a:cubicBezTo>
                    <a:pt x="25058" y="37127"/>
                    <a:pt x="20101" y="36330"/>
                    <a:pt x="15539" y="34337"/>
                  </a:cubicBezTo>
                  <a:cubicBezTo>
                    <a:pt x="14256" y="33779"/>
                    <a:pt x="12024" y="32565"/>
                    <a:pt x="12233" y="30835"/>
                  </a:cubicBezTo>
                  <a:cubicBezTo>
                    <a:pt x="12429" y="29092"/>
                    <a:pt x="15232" y="28227"/>
                    <a:pt x="16669" y="27892"/>
                  </a:cubicBezTo>
                  <a:cubicBezTo>
                    <a:pt x="18343" y="27509"/>
                    <a:pt x="20051" y="27397"/>
                    <a:pt x="21769" y="27397"/>
                  </a:cubicBezTo>
                  <a:cubicBezTo>
                    <a:pt x="23486" y="27397"/>
                    <a:pt x="25212" y="27509"/>
                    <a:pt x="26921" y="27571"/>
                  </a:cubicBezTo>
                  <a:cubicBezTo>
                    <a:pt x="28115" y="27617"/>
                    <a:pt x="29310" y="27639"/>
                    <a:pt x="30504" y="27639"/>
                  </a:cubicBezTo>
                  <a:cubicBezTo>
                    <a:pt x="36706" y="27639"/>
                    <a:pt x="42904" y="27033"/>
                    <a:pt x="48974" y="25828"/>
                  </a:cubicBezTo>
                  <a:cubicBezTo>
                    <a:pt x="52949" y="25033"/>
                    <a:pt x="57399" y="23038"/>
                    <a:pt x="60830" y="20834"/>
                  </a:cubicBezTo>
                  <a:lnTo>
                    <a:pt x="56855" y="10429"/>
                  </a:lnTo>
                  <a:cubicBezTo>
                    <a:pt x="56088" y="10331"/>
                    <a:pt x="55446" y="9313"/>
                    <a:pt x="55042" y="8727"/>
                  </a:cubicBezTo>
                  <a:cubicBezTo>
                    <a:pt x="54358" y="7737"/>
                    <a:pt x="53716" y="6704"/>
                    <a:pt x="52935" y="5812"/>
                  </a:cubicBezTo>
                  <a:cubicBezTo>
                    <a:pt x="51750" y="4445"/>
                    <a:pt x="50229" y="3399"/>
                    <a:pt x="48639" y="2576"/>
                  </a:cubicBezTo>
                  <a:cubicBezTo>
                    <a:pt x="45324" y="867"/>
                    <a:pt x="41598" y="1"/>
                    <a:pt x="37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21"/>
            <p:cNvSpPr/>
            <p:nvPr/>
          </p:nvSpPr>
          <p:spPr>
            <a:xfrm>
              <a:off x="1278090" y="2415030"/>
              <a:ext cx="1497501" cy="810011"/>
            </a:xfrm>
            <a:custGeom>
              <a:avLst/>
              <a:gdLst/>
              <a:ahLst/>
              <a:cxnLst/>
              <a:rect l="l" t="t" r="r" b="b"/>
              <a:pathLst>
                <a:path w="44832" h="24250" extrusionOk="0">
                  <a:moveTo>
                    <a:pt x="16205" y="0"/>
                  </a:moveTo>
                  <a:cubicBezTo>
                    <a:pt x="11522" y="0"/>
                    <a:pt x="6865" y="789"/>
                    <a:pt x="2581" y="2800"/>
                  </a:cubicBezTo>
                  <a:cubicBezTo>
                    <a:pt x="2218" y="2968"/>
                    <a:pt x="1" y="3819"/>
                    <a:pt x="405" y="4335"/>
                  </a:cubicBezTo>
                  <a:cubicBezTo>
                    <a:pt x="409" y="4340"/>
                    <a:pt x="421" y="4342"/>
                    <a:pt x="439" y="4342"/>
                  </a:cubicBezTo>
                  <a:cubicBezTo>
                    <a:pt x="724" y="4342"/>
                    <a:pt x="2624" y="3760"/>
                    <a:pt x="2860" y="3707"/>
                  </a:cubicBezTo>
                  <a:cubicBezTo>
                    <a:pt x="3767" y="3526"/>
                    <a:pt x="4687" y="3372"/>
                    <a:pt x="5622" y="3275"/>
                  </a:cubicBezTo>
                  <a:cubicBezTo>
                    <a:pt x="6707" y="3165"/>
                    <a:pt x="7876" y="3062"/>
                    <a:pt x="9024" y="3062"/>
                  </a:cubicBezTo>
                  <a:cubicBezTo>
                    <a:pt x="9631" y="3062"/>
                    <a:pt x="10232" y="3091"/>
                    <a:pt x="10811" y="3163"/>
                  </a:cubicBezTo>
                  <a:cubicBezTo>
                    <a:pt x="11634" y="3275"/>
                    <a:pt x="12443" y="3526"/>
                    <a:pt x="13168" y="3930"/>
                  </a:cubicBezTo>
                  <a:cubicBezTo>
                    <a:pt x="18455" y="6929"/>
                    <a:pt x="9207" y="12285"/>
                    <a:pt x="7519" y="15201"/>
                  </a:cubicBezTo>
                  <a:cubicBezTo>
                    <a:pt x="7461" y="15282"/>
                    <a:pt x="7538" y="15382"/>
                    <a:pt x="7629" y="15382"/>
                  </a:cubicBezTo>
                  <a:cubicBezTo>
                    <a:pt x="7648" y="15382"/>
                    <a:pt x="7667" y="15378"/>
                    <a:pt x="7686" y="15368"/>
                  </a:cubicBezTo>
                  <a:cubicBezTo>
                    <a:pt x="10315" y="13922"/>
                    <a:pt x="13926" y="11649"/>
                    <a:pt x="17238" y="11649"/>
                  </a:cubicBezTo>
                  <a:cubicBezTo>
                    <a:pt x="18496" y="11649"/>
                    <a:pt x="19710" y="11976"/>
                    <a:pt x="20812" y="12802"/>
                  </a:cubicBezTo>
                  <a:cubicBezTo>
                    <a:pt x="23323" y="14699"/>
                    <a:pt x="19306" y="18995"/>
                    <a:pt x="17269" y="21073"/>
                  </a:cubicBezTo>
                  <a:cubicBezTo>
                    <a:pt x="17151" y="21192"/>
                    <a:pt x="17253" y="21370"/>
                    <a:pt x="17398" y="21370"/>
                  </a:cubicBezTo>
                  <a:cubicBezTo>
                    <a:pt x="17424" y="21370"/>
                    <a:pt x="17451" y="21365"/>
                    <a:pt x="17478" y="21352"/>
                  </a:cubicBezTo>
                  <a:cubicBezTo>
                    <a:pt x="19766" y="20139"/>
                    <a:pt x="22207" y="19134"/>
                    <a:pt x="24787" y="19092"/>
                  </a:cubicBezTo>
                  <a:cubicBezTo>
                    <a:pt x="24824" y="19092"/>
                    <a:pt x="24861" y="19092"/>
                    <a:pt x="24898" y="19092"/>
                  </a:cubicBezTo>
                  <a:cubicBezTo>
                    <a:pt x="25995" y="19092"/>
                    <a:pt x="27146" y="19296"/>
                    <a:pt x="28009" y="19971"/>
                  </a:cubicBezTo>
                  <a:cubicBezTo>
                    <a:pt x="28442" y="20320"/>
                    <a:pt x="28777" y="20766"/>
                    <a:pt x="29000" y="21268"/>
                  </a:cubicBezTo>
                  <a:cubicBezTo>
                    <a:pt x="29223" y="21784"/>
                    <a:pt x="29056" y="22677"/>
                    <a:pt x="29265" y="23082"/>
                  </a:cubicBezTo>
                  <a:cubicBezTo>
                    <a:pt x="29767" y="23974"/>
                    <a:pt x="31901" y="24086"/>
                    <a:pt x="32919" y="24184"/>
                  </a:cubicBezTo>
                  <a:cubicBezTo>
                    <a:pt x="33377" y="24227"/>
                    <a:pt x="33836" y="24249"/>
                    <a:pt x="34296" y="24249"/>
                  </a:cubicBezTo>
                  <a:cubicBezTo>
                    <a:pt x="36627" y="24249"/>
                    <a:pt x="38964" y="23691"/>
                    <a:pt x="41037" y="22607"/>
                  </a:cubicBezTo>
                  <a:lnTo>
                    <a:pt x="41079" y="22510"/>
                  </a:lnTo>
                  <a:cubicBezTo>
                    <a:pt x="40061" y="22022"/>
                    <a:pt x="39015" y="21519"/>
                    <a:pt x="38345" y="20543"/>
                  </a:cubicBezTo>
                  <a:cubicBezTo>
                    <a:pt x="38206" y="20362"/>
                    <a:pt x="38094" y="20153"/>
                    <a:pt x="38025" y="19943"/>
                  </a:cubicBezTo>
                  <a:cubicBezTo>
                    <a:pt x="37397" y="18228"/>
                    <a:pt x="38722" y="16958"/>
                    <a:pt x="40047" y="16177"/>
                  </a:cubicBezTo>
                  <a:cubicBezTo>
                    <a:pt x="41065" y="15605"/>
                    <a:pt x="42181" y="15452"/>
                    <a:pt x="43186" y="14880"/>
                  </a:cubicBezTo>
                  <a:cubicBezTo>
                    <a:pt x="43534" y="14685"/>
                    <a:pt x="43855" y="14420"/>
                    <a:pt x="44078" y="14085"/>
                  </a:cubicBezTo>
                  <a:cubicBezTo>
                    <a:pt x="44831" y="12969"/>
                    <a:pt x="44232" y="11965"/>
                    <a:pt x="43660" y="11086"/>
                  </a:cubicBezTo>
                  <a:cubicBezTo>
                    <a:pt x="39908" y="5200"/>
                    <a:pt x="32599" y="2326"/>
                    <a:pt x="26043" y="1029"/>
                  </a:cubicBezTo>
                  <a:cubicBezTo>
                    <a:pt x="22833" y="394"/>
                    <a:pt x="19512" y="0"/>
                    <a:pt x="16205" y="0"/>
                  </a:cubicBezTo>
                  <a:close/>
                </a:path>
              </a:pathLst>
            </a:custGeom>
            <a:solidFill>
              <a:srgbClr val="91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21"/>
            <p:cNvSpPr/>
            <p:nvPr/>
          </p:nvSpPr>
          <p:spPr>
            <a:xfrm>
              <a:off x="1279493" y="2414229"/>
              <a:ext cx="1497501" cy="781485"/>
            </a:xfrm>
            <a:custGeom>
              <a:avLst/>
              <a:gdLst/>
              <a:ahLst/>
              <a:cxnLst/>
              <a:rect l="l" t="t" r="r" b="b"/>
              <a:pathLst>
                <a:path w="44832" h="23396" extrusionOk="0">
                  <a:moveTo>
                    <a:pt x="16218" y="0"/>
                  </a:moveTo>
                  <a:cubicBezTo>
                    <a:pt x="11526" y="0"/>
                    <a:pt x="6863" y="790"/>
                    <a:pt x="2581" y="2797"/>
                  </a:cubicBezTo>
                  <a:cubicBezTo>
                    <a:pt x="2218" y="2978"/>
                    <a:pt x="0" y="3815"/>
                    <a:pt x="405" y="4331"/>
                  </a:cubicBezTo>
                  <a:cubicBezTo>
                    <a:pt x="417" y="4346"/>
                    <a:pt x="442" y="4353"/>
                    <a:pt x="478" y="4353"/>
                  </a:cubicBezTo>
                  <a:cubicBezTo>
                    <a:pt x="920" y="4353"/>
                    <a:pt x="3050" y="3332"/>
                    <a:pt x="3320" y="3229"/>
                  </a:cubicBezTo>
                  <a:cubicBezTo>
                    <a:pt x="4548" y="2783"/>
                    <a:pt x="5803" y="2364"/>
                    <a:pt x="7072" y="2015"/>
                  </a:cubicBezTo>
                  <a:cubicBezTo>
                    <a:pt x="9555" y="1332"/>
                    <a:pt x="12108" y="858"/>
                    <a:pt x="14688" y="690"/>
                  </a:cubicBezTo>
                  <a:cubicBezTo>
                    <a:pt x="15403" y="642"/>
                    <a:pt x="16119" y="617"/>
                    <a:pt x="16836" y="617"/>
                  </a:cubicBezTo>
                  <a:cubicBezTo>
                    <a:pt x="20877" y="617"/>
                    <a:pt x="24918" y="1399"/>
                    <a:pt x="28567" y="3117"/>
                  </a:cubicBezTo>
                  <a:cubicBezTo>
                    <a:pt x="28520" y="3095"/>
                    <a:pt x="28458" y="3085"/>
                    <a:pt x="28383" y="3085"/>
                  </a:cubicBezTo>
                  <a:cubicBezTo>
                    <a:pt x="27745" y="3085"/>
                    <a:pt x="26214" y="3805"/>
                    <a:pt x="25778" y="3954"/>
                  </a:cubicBezTo>
                  <a:cubicBezTo>
                    <a:pt x="24815" y="4275"/>
                    <a:pt x="23867" y="4624"/>
                    <a:pt x="22932" y="5000"/>
                  </a:cubicBezTo>
                  <a:cubicBezTo>
                    <a:pt x="21063" y="5754"/>
                    <a:pt x="19236" y="6618"/>
                    <a:pt x="17464" y="7609"/>
                  </a:cubicBezTo>
                  <a:cubicBezTo>
                    <a:pt x="14075" y="9492"/>
                    <a:pt x="10462" y="11807"/>
                    <a:pt x="7881" y="14737"/>
                  </a:cubicBezTo>
                  <a:cubicBezTo>
                    <a:pt x="7742" y="14904"/>
                    <a:pt x="7602" y="15057"/>
                    <a:pt x="7477" y="15225"/>
                  </a:cubicBezTo>
                  <a:cubicBezTo>
                    <a:pt x="7533" y="15238"/>
                    <a:pt x="7589" y="15245"/>
                    <a:pt x="7645" y="15245"/>
                  </a:cubicBezTo>
                  <a:cubicBezTo>
                    <a:pt x="7989" y="15245"/>
                    <a:pt x="8315" y="15005"/>
                    <a:pt x="8579" y="14764"/>
                  </a:cubicBezTo>
                  <a:cubicBezTo>
                    <a:pt x="13489" y="10678"/>
                    <a:pt x="19543" y="7748"/>
                    <a:pt x="25485" y="5475"/>
                  </a:cubicBezTo>
                  <a:cubicBezTo>
                    <a:pt x="26517" y="5070"/>
                    <a:pt x="27577" y="4694"/>
                    <a:pt x="28679" y="4568"/>
                  </a:cubicBezTo>
                  <a:cubicBezTo>
                    <a:pt x="28969" y="4535"/>
                    <a:pt x="29257" y="4519"/>
                    <a:pt x="29543" y="4519"/>
                  </a:cubicBezTo>
                  <a:cubicBezTo>
                    <a:pt x="32539" y="4519"/>
                    <a:pt x="35354" y="6233"/>
                    <a:pt x="37913" y="7888"/>
                  </a:cubicBezTo>
                  <a:cubicBezTo>
                    <a:pt x="37885" y="7870"/>
                    <a:pt x="37845" y="7862"/>
                    <a:pt x="37792" y="7862"/>
                  </a:cubicBezTo>
                  <a:cubicBezTo>
                    <a:pt x="37261" y="7862"/>
                    <a:pt x="35564" y="8695"/>
                    <a:pt x="35221" y="8822"/>
                  </a:cubicBezTo>
                  <a:cubicBezTo>
                    <a:pt x="34300" y="9185"/>
                    <a:pt x="33380" y="9562"/>
                    <a:pt x="32487" y="9980"/>
                  </a:cubicBezTo>
                  <a:cubicBezTo>
                    <a:pt x="30687" y="10803"/>
                    <a:pt x="28944" y="11738"/>
                    <a:pt x="27256" y="12784"/>
                  </a:cubicBezTo>
                  <a:cubicBezTo>
                    <a:pt x="24034" y="14806"/>
                    <a:pt x="20728" y="17261"/>
                    <a:pt x="18189" y="20093"/>
                  </a:cubicBezTo>
                  <a:cubicBezTo>
                    <a:pt x="17827" y="20511"/>
                    <a:pt x="17450" y="20916"/>
                    <a:pt x="17088" y="21334"/>
                  </a:cubicBezTo>
                  <a:cubicBezTo>
                    <a:pt x="17099" y="21335"/>
                    <a:pt x="17110" y="21335"/>
                    <a:pt x="17122" y="21335"/>
                  </a:cubicBezTo>
                  <a:cubicBezTo>
                    <a:pt x="17583" y="21335"/>
                    <a:pt x="18018" y="21063"/>
                    <a:pt x="18399" y="20790"/>
                  </a:cubicBezTo>
                  <a:cubicBezTo>
                    <a:pt x="21147" y="18865"/>
                    <a:pt x="23462" y="16466"/>
                    <a:pt x="26266" y="14611"/>
                  </a:cubicBezTo>
                  <a:cubicBezTo>
                    <a:pt x="27940" y="13509"/>
                    <a:pt x="29753" y="12742"/>
                    <a:pt x="31455" y="11710"/>
                  </a:cubicBezTo>
                  <a:cubicBezTo>
                    <a:pt x="33087" y="10733"/>
                    <a:pt x="35012" y="10175"/>
                    <a:pt x="36811" y="9492"/>
                  </a:cubicBezTo>
                  <a:cubicBezTo>
                    <a:pt x="37355" y="9283"/>
                    <a:pt x="37913" y="9059"/>
                    <a:pt x="38513" y="9018"/>
                  </a:cubicBezTo>
                  <a:cubicBezTo>
                    <a:pt x="38575" y="9013"/>
                    <a:pt x="38636" y="9011"/>
                    <a:pt x="38697" y="9011"/>
                  </a:cubicBezTo>
                  <a:cubicBezTo>
                    <a:pt x="39749" y="9011"/>
                    <a:pt x="40659" y="9675"/>
                    <a:pt x="41358" y="10426"/>
                  </a:cubicBezTo>
                  <a:cubicBezTo>
                    <a:pt x="41986" y="11110"/>
                    <a:pt x="42948" y="12268"/>
                    <a:pt x="43116" y="13216"/>
                  </a:cubicBezTo>
                  <a:cubicBezTo>
                    <a:pt x="43171" y="13495"/>
                    <a:pt x="43018" y="13788"/>
                    <a:pt x="42809" y="13969"/>
                  </a:cubicBezTo>
                  <a:cubicBezTo>
                    <a:pt x="42600" y="14165"/>
                    <a:pt x="42335" y="14276"/>
                    <a:pt x="42070" y="14374"/>
                  </a:cubicBezTo>
                  <a:cubicBezTo>
                    <a:pt x="40089" y="15071"/>
                    <a:pt x="37327" y="15685"/>
                    <a:pt x="36518" y="17903"/>
                  </a:cubicBezTo>
                  <a:cubicBezTo>
                    <a:pt x="35751" y="20051"/>
                    <a:pt x="37634" y="21195"/>
                    <a:pt x="38443" y="22869"/>
                  </a:cubicBezTo>
                  <a:cubicBezTo>
                    <a:pt x="38631" y="23255"/>
                    <a:pt x="38898" y="23396"/>
                    <a:pt x="39202" y="23396"/>
                  </a:cubicBezTo>
                  <a:cubicBezTo>
                    <a:pt x="39776" y="23396"/>
                    <a:pt x="40481" y="22895"/>
                    <a:pt x="41037" y="22604"/>
                  </a:cubicBezTo>
                  <a:lnTo>
                    <a:pt x="41079" y="22506"/>
                  </a:lnTo>
                  <a:cubicBezTo>
                    <a:pt x="40061" y="22018"/>
                    <a:pt x="39015" y="21516"/>
                    <a:pt x="38331" y="20539"/>
                  </a:cubicBezTo>
                  <a:cubicBezTo>
                    <a:pt x="38206" y="20358"/>
                    <a:pt x="38094" y="20163"/>
                    <a:pt x="38010" y="19939"/>
                  </a:cubicBezTo>
                  <a:cubicBezTo>
                    <a:pt x="37383" y="18224"/>
                    <a:pt x="38708" y="16954"/>
                    <a:pt x="40047" y="16173"/>
                  </a:cubicBezTo>
                  <a:cubicBezTo>
                    <a:pt x="41051" y="15601"/>
                    <a:pt x="42181" y="15448"/>
                    <a:pt x="43171" y="14890"/>
                  </a:cubicBezTo>
                  <a:cubicBezTo>
                    <a:pt x="43534" y="14681"/>
                    <a:pt x="43841" y="14416"/>
                    <a:pt x="44078" y="14081"/>
                  </a:cubicBezTo>
                  <a:cubicBezTo>
                    <a:pt x="44831" y="12965"/>
                    <a:pt x="44232" y="11961"/>
                    <a:pt x="43660" y="11082"/>
                  </a:cubicBezTo>
                  <a:cubicBezTo>
                    <a:pt x="39907" y="5210"/>
                    <a:pt x="32598" y="2322"/>
                    <a:pt x="26043" y="1025"/>
                  </a:cubicBezTo>
                  <a:cubicBezTo>
                    <a:pt x="22834" y="391"/>
                    <a:pt x="19518" y="0"/>
                    <a:pt x="16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21"/>
            <p:cNvSpPr/>
            <p:nvPr/>
          </p:nvSpPr>
          <p:spPr>
            <a:xfrm>
              <a:off x="1969054" y="3369574"/>
              <a:ext cx="870837" cy="785092"/>
            </a:xfrm>
            <a:custGeom>
              <a:avLst/>
              <a:gdLst/>
              <a:ahLst/>
              <a:cxnLst/>
              <a:rect l="l" t="t" r="r" b="b"/>
              <a:pathLst>
                <a:path w="26071" h="23504" extrusionOk="0">
                  <a:moveTo>
                    <a:pt x="5845" y="1619"/>
                  </a:moveTo>
                  <a:cubicBezTo>
                    <a:pt x="8188" y="489"/>
                    <a:pt x="10880" y="0"/>
                    <a:pt x="13433" y="503"/>
                  </a:cubicBezTo>
                  <a:cubicBezTo>
                    <a:pt x="17060" y="1228"/>
                    <a:pt x="21370" y="4659"/>
                    <a:pt x="19752" y="8774"/>
                  </a:cubicBezTo>
                  <a:cubicBezTo>
                    <a:pt x="18915" y="10908"/>
                    <a:pt x="17129" y="12094"/>
                    <a:pt x="15428" y="13447"/>
                  </a:cubicBezTo>
                  <a:cubicBezTo>
                    <a:pt x="13545" y="14953"/>
                    <a:pt x="11215" y="15776"/>
                    <a:pt x="8969" y="16571"/>
                  </a:cubicBezTo>
                  <a:cubicBezTo>
                    <a:pt x="9904" y="17004"/>
                    <a:pt x="10978" y="16669"/>
                    <a:pt x="11982" y="16446"/>
                  </a:cubicBezTo>
                  <a:cubicBezTo>
                    <a:pt x="13307" y="16139"/>
                    <a:pt x="14674" y="16055"/>
                    <a:pt x="16027" y="16167"/>
                  </a:cubicBezTo>
                  <a:cubicBezTo>
                    <a:pt x="16767" y="16237"/>
                    <a:pt x="17394" y="15972"/>
                    <a:pt x="18106" y="15888"/>
                  </a:cubicBezTo>
                  <a:cubicBezTo>
                    <a:pt x="18775" y="15804"/>
                    <a:pt x="19445" y="15944"/>
                    <a:pt x="20114" y="15776"/>
                  </a:cubicBezTo>
                  <a:cubicBezTo>
                    <a:pt x="20742" y="15623"/>
                    <a:pt x="21300" y="15274"/>
                    <a:pt x="21914" y="15065"/>
                  </a:cubicBezTo>
                  <a:cubicBezTo>
                    <a:pt x="22527" y="14856"/>
                    <a:pt x="23267" y="14814"/>
                    <a:pt x="23755" y="15232"/>
                  </a:cubicBezTo>
                  <a:cubicBezTo>
                    <a:pt x="24062" y="15469"/>
                    <a:pt x="24229" y="15846"/>
                    <a:pt x="24564" y="16027"/>
                  </a:cubicBezTo>
                  <a:cubicBezTo>
                    <a:pt x="24731" y="16111"/>
                    <a:pt x="24913" y="16153"/>
                    <a:pt x="25080" y="16223"/>
                  </a:cubicBezTo>
                  <a:cubicBezTo>
                    <a:pt x="25485" y="16404"/>
                    <a:pt x="25777" y="16795"/>
                    <a:pt x="25833" y="17241"/>
                  </a:cubicBezTo>
                  <a:cubicBezTo>
                    <a:pt x="25861" y="17450"/>
                    <a:pt x="25764" y="17715"/>
                    <a:pt x="25554" y="17701"/>
                  </a:cubicBezTo>
                  <a:cubicBezTo>
                    <a:pt x="25471" y="17701"/>
                    <a:pt x="25401" y="17645"/>
                    <a:pt x="25317" y="17604"/>
                  </a:cubicBezTo>
                  <a:cubicBezTo>
                    <a:pt x="24355" y="16948"/>
                    <a:pt x="23811" y="17604"/>
                    <a:pt x="22918" y="17827"/>
                  </a:cubicBezTo>
                  <a:cubicBezTo>
                    <a:pt x="22248" y="17994"/>
                    <a:pt x="21384" y="17771"/>
                    <a:pt x="20728" y="17590"/>
                  </a:cubicBezTo>
                  <a:cubicBezTo>
                    <a:pt x="20240" y="17450"/>
                    <a:pt x="19570" y="17478"/>
                    <a:pt x="19375" y="17952"/>
                  </a:cubicBezTo>
                  <a:cubicBezTo>
                    <a:pt x="19807" y="17757"/>
                    <a:pt x="20268" y="18162"/>
                    <a:pt x="20714" y="18329"/>
                  </a:cubicBezTo>
                  <a:cubicBezTo>
                    <a:pt x="21718" y="18706"/>
                    <a:pt x="24090" y="17380"/>
                    <a:pt x="24759" y="18315"/>
                  </a:cubicBezTo>
                  <a:cubicBezTo>
                    <a:pt x="24857" y="18454"/>
                    <a:pt x="24913" y="18636"/>
                    <a:pt x="25052" y="18733"/>
                  </a:cubicBezTo>
                  <a:cubicBezTo>
                    <a:pt x="25136" y="18775"/>
                    <a:pt x="25233" y="18789"/>
                    <a:pt x="25331" y="18817"/>
                  </a:cubicBezTo>
                  <a:cubicBezTo>
                    <a:pt x="25750" y="18915"/>
                    <a:pt x="26070" y="19347"/>
                    <a:pt x="26056" y="19794"/>
                  </a:cubicBezTo>
                  <a:cubicBezTo>
                    <a:pt x="26042" y="19905"/>
                    <a:pt x="26029" y="20017"/>
                    <a:pt x="25945" y="20100"/>
                  </a:cubicBezTo>
                  <a:cubicBezTo>
                    <a:pt x="25750" y="20324"/>
                    <a:pt x="25373" y="20184"/>
                    <a:pt x="25122" y="20017"/>
                  </a:cubicBezTo>
                  <a:cubicBezTo>
                    <a:pt x="24313" y="19473"/>
                    <a:pt x="24299" y="19975"/>
                    <a:pt x="23685" y="20365"/>
                  </a:cubicBezTo>
                  <a:cubicBezTo>
                    <a:pt x="23183" y="20700"/>
                    <a:pt x="21928" y="20282"/>
                    <a:pt x="21384" y="20114"/>
                  </a:cubicBezTo>
                  <a:cubicBezTo>
                    <a:pt x="20909" y="19975"/>
                    <a:pt x="20156" y="19612"/>
                    <a:pt x="19640" y="19738"/>
                  </a:cubicBezTo>
                  <a:cubicBezTo>
                    <a:pt x="18887" y="19947"/>
                    <a:pt x="19208" y="20282"/>
                    <a:pt x="19877" y="20379"/>
                  </a:cubicBezTo>
                  <a:lnTo>
                    <a:pt x="21035" y="20533"/>
                  </a:lnTo>
                  <a:cubicBezTo>
                    <a:pt x="21258" y="20561"/>
                    <a:pt x="21481" y="20589"/>
                    <a:pt x="21663" y="20700"/>
                  </a:cubicBezTo>
                  <a:cubicBezTo>
                    <a:pt x="21844" y="20812"/>
                    <a:pt x="21983" y="21021"/>
                    <a:pt x="21956" y="21244"/>
                  </a:cubicBezTo>
                  <a:cubicBezTo>
                    <a:pt x="22430" y="21230"/>
                    <a:pt x="22890" y="21607"/>
                    <a:pt x="22974" y="22081"/>
                  </a:cubicBezTo>
                  <a:cubicBezTo>
                    <a:pt x="23030" y="22304"/>
                    <a:pt x="22890" y="22625"/>
                    <a:pt x="22667" y="22569"/>
                  </a:cubicBezTo>
                  <a:cubicBezTo>
                    <a:pt x="22569" y="22555"/>
                    <a:pt x="22500" y="22472"/>
                    <a:pt x="22444" y="22402"/>
                  </a:cubicBezTo>
                  <a:cubicBezTo>
                    <a:pt x="22095" y="22039"/>
                    <a:pt x="21509" y="21914"/>
                    <a:pt x="21049" y="22095"/>
                  </a:cubicBezTo>
                  <a:cubicBezTo>
                    <a:pt x="20812" y="22193"/>
                    <a:pt x="20603" y="22346"/>
                    <a:pt x="20393" y="22472"/>
                  </a:cubicBezTo>
                  <a:cubicBezTo>
                    <a:pt x="18552" y="23504"/>
                    <a:pt x="17464" y="21691"/>
                    <a:pt x="16013" y="20965"/>
                  </a:cubicBezTo>
                  <a:cubicBezTo>
                    <a:pt x="14354" y="20128"/>
                    <a:pt x="12498" y="20142"/>
                    <a:pt x="10727" y="19766"/>
                  </a:cubicBezTo>
                  <a:cubicBezTo>
                    <a:pt x="10002" y="19612"/>
                    <a:pt x="9290" y="19347"/>
                    <a:pt x="8551" y="19180"/>
                  </a:cubicBezTo>
                  <a:cubicBezTo>
                    <a:pt x="6584" y="18747"/>
                    <a:pt x="4534" y="19068"/>
                    <a:pt x="2539" y="18887"/>
                  </a:cubicBezTo>
                  <a:cubicBezTo>
                    <a:pt x="2023" y="18845"/>
                    <a:pt x="1451" y="18733"/>
                    <a:pt x="1144" y="18301"/>
                  </a:cubicBezTo>
                  <a:cubicBezTo>
                    <a:pt x="0" y="16683"/>
                    <a:pt x="7100" y="15832"/>
                    <a:pt x="4785" y="14033"/>
                  </a:cubicBezTo>
                  <a:cubicBezTo>
                    <a:pt x="3683" y="13182"/>
                    <a:pt x="1967" y="13182"/>
                    <a:pt x="642" y="1332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21"/>
            <p:cNvSpPr/>
            <p:nvPr/>
          </p:nvSpPr>
          <p:spPr>
            <a:xfrm>
              <a:off x="2799775" y="3555926"/>
              <a:ext cx="736191" cy="501906"/>
            </a:xfrm>
            <a:custGeom>
              <a:avLst/>
              <a:gdLst/>
              <a:ahLst/>
              <a:cxnLst/>
              <a:rect l="l" t="t" r="r" b="b"/>
              <a:pathLst>
                <a:path w="22040" h="15026" extrusionOk="0">
                  <a:moveTo>
                    <a:pt x="1716" y="1"/>
                  </a:moveTo>
                  <a:cubicBezTo>
                    <a:pt x="1284" y="15"/>
                    <a:pt x="1117" y="587"/>
                    <a:pt x="1145" y="1019"/>
                  </a:cubicBezTo>
                  <a:cubicBezTo>
                    <a:pt x="1186" y="1786"/>
                    <a:pt x="1758" y="2637"/>
                    <a:pt x="1647" y="3376"/>
                  </a:cubicBezTo>
                  <a:cubicBezTo>
                    <a:pt x="1535" y="4060"/>
                    <a:pt x="991" y="4827"/>
                    <a:pt x="726" y="5469"/>
                  </a:cubicBezTo>
                  <a:cubicBezTo>
                    <a:pt x="196" y="6780"/>
                    <a:pt x="1" y="8217"/>
                    <a:pt x="168" y="9625"/>
                  </a:cubicBezTo>
                  <a:cubicBezTo>
                    <a:pt x="182" y="9821"/>
                    <a:pt x="224" y="10030"/>
                    <a:pt x="322" y="10197"/>
                  </a:cubicBezTo>
                  <a:cubicBezTo>
                    <a:pt x="754" y="10951"/>
                    <a:pt x="2609" y="11132"/>
                    <a:pt x="3362" y="11230"/>
                  </a:cubicBezTo>
                  <a:cubicBezTo>
                    <a:pt x="3924" y="11301"/>
                    <a:pt x="4491" y="11337"/>
                    <a:pt x="5059" y="11337"/>
                  </a:cubicBezTo>
                  <a:cubicBezTo>
                    <a:pt x="5816" y="11337"/>
                    <a:pt x="6575" y="11273"/>
                    <a:pt x="7324" y="11146"/>
                  </a:cubicBezTo>
                  <a:cubicBezTo>
                    <a:pt x="8454" y="10965"/>
                    <a:pt x="9556" y="10630"/>
                    <a:pt x="10699" y="10518"/>
                  </a:cubicBezTo>
                  <a:cubicBezTo>
                    <a:pt x="10788" y="10508"/>
                    <a:pt x="10873" y="10504"/>
                    <a:pt x="10957" y="10504"/>
                  </a:cubicBezTo>
                  <a:cubicBezTo>
                    <a:pt x="11585" y="10504"/>
                    <a:pt x="12086" y="10767"/>
                    <a:pt x="12652" y="11062"/>
                  </a:cubicBezTo>
                  <a:cubicBezTo>
                    <a:pt x="13054" y="11263"/>
                    <a:pt x="13623" y="11888"/>
                    <a:pt x="14075" y="11888"/>
                  </a:cubicBezTo>
                  <a:cubicBezTo>
                    <a:pt x="14094" y="11888"/>
                    <a:pt x="14112" y="11887"/>
                    <a:pt x="14131" y="11885"/>
                  </a:cubicBezTo>
                  <a:cubicBezTo>
                    <a:pt x="14200" y="11876"/>
                    <a:pt x="14275" y="11857"/>
                    <a:pt x="14345" y="11857"/>
                  </a:cubicBezTo>
                  <a:cubicBezTo>
                    <a:pt x="14388" y="11857"/>
                    <a:pt x="14429" y="11864"/>
                    <a:pt x="14466" y="11885"/>
                  </a:cubicBezTo>
                  <a:cubicBezTo>
                    <a:pt x="14605" y="11983"/>
                    <a:pt x="14563" y="12192"/>
                    <a:pt x="14647" y="12331"/>
                  </a:cubicBezTo>
                  <a:cubicBezTo>
                    <a:pt x="14786" y="12569"/>
                    <a:pt x="15219" y="12555"/>
                    <a:pt x="15261" y="12834"/>
                  </a:cubicBezTo>
                  <a:cubicBezTo>
                    <a:pt x="15275" y="12931"/>
                    <a:pt x="15219" y="13015"/>
                    <a:pt x="15177" y="13113"/>
                  </a:cubicBezTo>
                  <a:cubicBezTo>
                    <a:pt x="15023" y="13489"/>
                    <a:pt x="15121" y="13950"/>
                    <a:pt x="15428" y="14229"/>
                  </a:cubicBezTo>
                  <a:cubicBezTo>
                    <a:pt x="15607" y="14383"/>
                    <a:pt x="15843" y="14462"/>
                    <a:pt x="16077" y="14462"/>
                  </a:cubicBezTo>
                  <a:cubicBezTo>
                    <a:pt x="16245" y="14462"/>
                    <a:pt x="16412" y="14422"/>
                    <a:pt x="16558" y="14340"/>
                  </a:cubicBezTo>
                  <a:lnTo>
                    <a:pt x="16558" y="14340"/>
                  </a:lnTo>
                  <a:cubicBezTo>
                    <a:pt x="16614" y="14605"/>
                    <a:pt x="16418" y="14898"/>
                    <a:pt x="16139" y="14968"/>
                  </a:cubicBezTo>
                  <a:cubicBezTo>
                    <a:pt x="16255" y="15006"/>
                    <a:pt x="16377" y="15025"/>
                    <a:pt x="16499" y="15025"/>
                  </a:cubicBezTo>
                  <a:cubicBezTo>
                    <a:pt x="16775" y="15025"/>
                    <a:pt x="17052" y="14928"/>
                    <a:pt x="17255" y="14745"/>
                  </a:cubicBezTo>
                  <a:cubicBezTo>
                    <a:pt x="17548" y="14480"/>
                    <a:pt x="17688" y="14047"/>
                    <a:pt x="17590" y="13671"/>
                  </a:cubicBezTo>
                  <a:cubicBezTo>
                    <a:pt x="17534" y="13447"/>
                    <a:pt x="17409" y="13238"/>
                    <a:pt x="17283" y="13057"/>
                  </a:cubicBezTo>
                  <a:cubicBezTo>
                    <a:pt x="16837" y="12401"/>
                    <a:pt x="16265" y="11843"/>
                    <a:pt x="15609" y="11397"/>
                  </a:cubicBezTo>
                  <a:cubicBezTo>
                    <a:pt x="15805" y="11327"/>
                    <a:pt x="15972" y="11132"/>
                    <a:pt x="16000" y="10923"/>
                  </a:cubicBezTo>
                  <a:cubicBezTo>
                    <a:pt x="16230" y="11360"/>
                    <a:pt x="16734" y="11626"/>
                    <a:pt x="17231" y="11626"/>
                  </a:cubicBezTo>
                  <a:cubicBezTo>
                    <a:pt x="17367" y="11626"/>
                    <a:pt x="17503" y="11606"/>
                    <a:pt x="17632" y="11564"/>
                  </a:cubicBezTo>
                  <a:cubicBezTo>
                    <a:pt x="17688" y="12025"/>
                    <a:pt x="17757" y="12541"/>
                    <a:pt x="18120" y="12834"/>
                  </a:cubicBezTo>
                  <a:cubicBezTo>
                    <a:pt x="18275" y="12957"/>
                    <a:pt x="18473" y="13018"/>
                    <a:pt x="18673" y="13018"/>
                  </a:cubicBezTo>
                  <a:cubicBezTo>
                    <a:pt x="18924" y="13018"/>
                    <a:pt x="19177" y="12922"/>
                    <a:pt x="19348" y="12736"/>
                  </a:cubicBezTo>
                  <a:cubicBezTo>
                    <a:pt x="19417" y="12666"/>
                    <a:pt x="19473" y="12583"/>
                    <a:pt x="19557" y="12527"/>
                  </a:cubicBezTo>
                  <a:cubicBezTo>
                    <a:pt x="19608" y="12499"/>
                    <a:pt x="19658" y="12487"/>
                    <a:pt x="19707" y="12487"/>
                  </a:cubicBezTo>
                  <a:cubicBezTo>
                    <a:pt x="19956" y="12487"/>
                    <a:pt x="20180" y="12803"/>
                    <a:pt x="20296" y="13071"/>
                  </a:cubicBezTo>
                  <a:cubicBezTo>
                    <a:pt x="20770" y="12680"/>
                    <a:pt x="20770" y="11843"/>
                    <a:pt x="20296" y="11453"/>
                  </a:cubicBezTo>
                  <a:cubicBezTo>
                    <a:pt x="19850" y="11090"/>
                    <a:pt x="19180" y="11118"/>
                    <a:pt x="18762" y="10727"/>
                  </a:cubicBezTo>
                  <a:cubicBezTo>
                    <a:pt x="18413" y="10393"/>
                    <a:pt x="18301" y="10016"/>
                    <a:pt x="17841" y="9793"/>
                  </a:cubicBezTo>
                  <a:cubicBezTo>
                    <a:pt x="17665" y="9694"/>
                    <a:pt x="17012" y="9474"/>
                    <a:pt x="16614" y="9474"/>
                  </a:cubicBezTo>
                  <a:cubicBezTo>
                    <a:pt x="16507" y="9474"/>
                    <a:pt x="16419" y="9489"/>
                    <a:pt x="16363" y="9528"/>
                  </a:cubicBezTo>
                  <a:cubicBezTo>
                    <a:pt x="16642" y="9333"/>
                    <a:pt x="16962" y="9193"/>
                    <a:pt x="17311" y="9151"/>
                  </a:cubicBezTo>
                  <a:cubicBezTo>
                    <a:pt x="17339" y="9151"/>
                    <a:pt x="17373" y="9145"/>
                    <a:pt x="17405" y="9145"/>
                  </a:cubicBezTo>
                  <a:cubicBezTo>
                    <a:pt x="17421" y="9145"/>
                    <a:pt x="17437" y="9147"/>
                    <a:pt x="17451" y="9151"/>
                  </a:cubicBezTo>
                  <a:cubicBezTo>
                    <a:pt x="17534" y="9179"/>
                    <a:pt x="17604" y="9249"/>
                    <a:pt x="17674" y="9319"/>
                  </a:cubicBezTo>
                  <a:cubicBezTo>
                    <a:pt x="17846" y="9490"/>
                    <a:pt x="18088" y="9580"/>
                    <a:pt x="18332" y="9580"/>
                  </a:cubicBezTo>
                  <a:cubicBezTo>
                    <a:pt x="18464" y="9580"/>
                    <a:pt x="18597" y="9554"/>
                    <a:pt x="18720" y="9500"/>
                  </a:cubicBezTo>
                  <a:cubicBezTo>
                    <a:pt x="18887" y="10157"/>
                    <a:pt x="19282" y="10910"/>
                    <a:pt x="20012" y="10910"/>
                  </a:cubicBezTo>
                  <a:cubicBezTo>
                    <a:pt x="20072" y="10910"/>
                    <a:pt x="20134" y="10905"/>
                    <a:pt x="20198" y="10895"/>
                  </a:cubicBezTo>
                  <a:cubicBezTo>
                    <a:pt x="20470" y="10854"/>
                    <a:pt x="20676" y="10601"/>
                    <a:pt x="20944" y="10601"/>
                  </a:cubicBezTo>
                  <a:cubicBezTo>
                    <a:pt x="20951" y="10601"/>
                    <a:pt x="20958" y="10602"/>
                    <a:pt x="20966" y="10602"/>
                  </a:cubicBezTo>
                  <a:cubicBezTo>
                    <a:pt x="21426" y="10616"/>
                    <a:pt x="21328" y="11020"/>
                    <a:pt x="21677" y="11118"/>
                  </a:cubicBezTo>
                  <a:cubicBezTo>
                    <a:pt x="21984" y="10909"/>
                    <a:pt x="22040" y="10462"/>
                    <a:pt x="21886" y="10128"/>
                  </a:cubicBezTo>
                  <a:cubicBezTo>
                    <a:pt x="21496" y="9277"/>
                    <a:pt x="20547" y="8998"/>
                    <a:pt x="19780" y="8649"/>
                  </a:cubicBezTo>
                  <a:cubicBezTo>
                    <a:pt x="19389" y="8468"/>
                    <a:pt x="19013" y="8217"/>
                    <a:pt x="18692" y="7924"/>
                  </a:cubicBezTo>
                  <a:cubicBezTo>
                    <a:pt x="18594" y="7840"/>
                    <a:pt x="18497" y="7742"/>
                    <a:pt x="18371" y="7701"/>
                  </a:cubicBezTo>
                  <a:cubicBezTo>
                    <a:pt x="18322" y="7687"/>
                    <a:pt x="18273" y="7683"/>
                    <a:pt x="18225" y="7683"/>
                  </a:cubicBezTo>
                  <a:cubicBezTo>
                    <a:pt x="18176" y="7683"/>
                    <a:pt x="18127" y="7687"/>
                    <a:pt x="18078" y="7687"/>
                  </a:cubicBezTo>
                  <a:cubicBezTo>
                    <a:pt x="17597" y="7748"/>
                    <a:pt x="17137" y="7963"/>
                    <a:pt x="16660" y="7963"/>
                  </a:cubicBezTo>
                  <a:cubicBezTo>
                    <a:pt x="16598" y="7963"/>
                    <a:pt x="16536" y="7960"/>
                    <a:pt x="16474" y="7952"/>
                  </a:cubicBezTo>
                  <a:cubicBezTo>
                    <a:pt x="16293" y="7938"/>
                    <a:pt x="16125" y="7868"/>
                    <a:pt x="15944" y="7868"/>
                  </a:cubicBezTo>
                  <a:cubicBezTo>
                    <a:pt x="15907" y="7864"/>
                    <a:pt x="15870" y="7862"/>
                    <a:pt x="15832" y="7862"/>
                  </a:cubicBezTo>
                  <a:cubicBezTo>
                    <a:pt x="15633" y="7862"/>
                    <a:pt x="15435" y="7919"/>
                    <a:pt x="15247" y="7966"/>
                  </a:cubicBezTo>
                  <a:cubicBezTo>
                    <a:pt x="14284" y="8217"/>
                    <a:pt x="13350" y="8649"/>
                    <a:pt x="12415" y="8844"/>
                  </a:cubicBezTo>
                  <a:cubicBezTo>
                    <a:pt x="11411" y="9054"/>
                    <a:pt x="10379" y="8998"/>
                    <a:pt x="9374" y="9026"/>
                  </a:cubicBezTo>
                  <a:cubicBezTo>
                    <a:pt x="9258" y="9029"/>
                    <a:pt x="9142" y="9030"/>
                    <a:pt x="9026" y="9030"/>
                  </a:cubicBezTo>
                  <a:cubicBezTo>
                    <a:pt x="7592" y="9030"/>
                    <a:pt x="6154" y="8792"/>
                    <a:pt x="4799" y="8314"/>
                  </a:cubicBezTo>
                  <a:cubicBezTo>
                    <a:pt x="5720" y="7561"/>
                    <a:pt x="6710" y="6654"/>
                    <a:pt x="6780" y="5469"/>
                  </a:cubicBezTo>
                  <a:cubicBezTo>
                    <a:pt x="6794" y="5329"/>
                    <a:pt x="6794" y="5176"/>
                    <a:pt x="6850" y="5050"/>
                  </a:cubicBezTo>
                  <a:cubicBezTo>
                    <a:pt x="6905" y="4911"/>
                    <a:pt x="7031" y="4813"/>
                    <a:pt x="7156" y="4716"/>
                  </a:cubicBezTo>
                  <a:cubicBezTo>
                    <a:pt x="7798" y="4186"/>
                    <a:pt x="8356" y="3530"/>
                    <a:pt x="8788" y="2819"/>
                  </a:cubicBezTo>
                  <a:lnTo>
                    <a:pt x="17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21"/>
            <p:cNvSpPr/>
            <p:nvPr/>
          </p:nvSpPr>
          <p:spPr>
            <a:xfrm>
              <a:off x="1344261" y="4035820"/>
              <a:ext cx="2034680" cy="295746"/>
            </a:xfrm>
            <a:custGeom>
              <a:avLst/>
              <a:gdLst/>
              <a:ahLst/>
              <a:cxnLst/>
              <a:rect l="l" t="t" r="r" b="b"/>
              <a:pathLst>
                <a:path w="60914" h="8854" extrusionOk="0">
                  <a:moveTo>
                    <a:pt x="0" y="1"/>
                  </a:moveTo>
                  <a:lnTo>
                    <a:pt x="0" y="1"/>
                  </a:lnTo>
                  <a:cubicBezTo>
                    <a:pt x="754" y="1800"/>
                    <a:pt x="1869" y="3070"/>
                    <a:pt x="3348" y="4269"/>
                  </a:cubicBezTo>
                  <a:cubicBezTo>
                    <a:pt x="5580" y="6055"/>
                    <a:pt x="8342" y="6808"/>
                    <a:pt x="11062" y="7450"/>
                  </a:cubicBezTo>
                  <a:cubicBezTo>
                    <a:pt x="15128" y="8426"/>
                    <a:pt x="19304" y="8854"/>
                    <a:pt x="23482" y="8854"/>
                  </a:cubicBezTo>
                  <a:cubicBezTo>
                    <a:pt x="26284" y="8854"/>
                    <a:pt x="29087" y="8662"/>
                    <a:pt x="31859" y="8314"/>
                  </a:cubicBezTo>
                  <a:cubicBezTo>
                    <a:pt x="33351" y="8119"/>
                    <a:pt x="34844" y="7854"/>
                    <a:pt x="36336" y="7547"/>
                  </a:cubicBezTo>
                  <a:cubicBezTo>
                    <a:pt x="37801" y="7240"/>
                    <a:pt x="39266" y="6878"/>
                    <a:pt x="40716" y="6501"/>
                  </a:cubicBezTo>
                  <a:cubicBezTo>
                    <a:pt x="41442" y="6306"/>
                    <a:pt x="42167" y="6110"/>
                    <a:pt x="42892" y="5901"/>
                  </a:cubicBezTo>
                  <a:cubicBezTo>
                    <a:pt x="43255" y="5804"/>
                    <a:pt x="43618" y="5706"/>
                    <a:pt x="43980" y="5608"/>
                  </a:cubicBezTo>
                  <a:cubicBezTo>
                    <a:pt x="44343" y="5497"/>
                    <a:pt x="44692" y="5371"/>
                    <a:pt x="45068" y="5301"/>
                  </a:cubicBezTo>
                  <a:cubicBezTo>
                    <a:pt x="45194" y="5274"/>
                    <a:pt x="45319" y="5288"/>
                    <a:pt x="45445" y="5260"/>
                  </a:cubicBezTo>
                  <a:cubicBezTo>
                    <a:pt x="45626" y="5204"/>
                    <a:pt x="45808" y="5148"/>
                    <a:pt x="46003" y="5106"/>
                  </a:cubicBezTo>
                  <a:lnTo>
                    <a:pt x="47105" y="4785"/>
                  </a:lnTo>
                  <a:cubicBezTo>
                    <a:pt x="47844" y="4576"/>
                    <a:pt x="48583" y="4381"/>
                    <a:pt x="49323" y="4186"/>
                  </a:cubicBezTo>
                  <a:cubicBezTo>
                    <a:pt x="50090" y="3976"/>
                    <a:pt x="50843" y="3795"/>
                    <a:pt x="51610" y="3614"/>
                  </a:cubicBezTo>
                  <a:cubicBezTo>
                    <a:pt x="52336" y="3446"/>
                    <a:pt x="53061" y="3265"/>
                    <a:pt x="53786" y="3139"/>
                  </a:cubicBezTo>
                  <a:cubicBezTo>
                    <a:pt x="54553" y="3014"/>
                    <a:pt x="55321" y="2916"/>
                    <a:pt x="56102" y="2874"/>
                  </a:cubicBezTo>
                  <a:cubicBezTo>
                    <a:pt x="56478" y="2860"/>
                    <a:pt x="56869" y="2847"/>
                    <a:pt x="57259" y="2847"/>
                  </a:cubicBezTo>
                  <a:cubicBezTo>
                    <a:pt x="57510" y="2847"/>
                    <a:pt x="57762" y="2874"/>
                    <a:pt x="58027" y="2888"/>
                  </a:cubicBezTo>
                  <a:cubicBezTo>
                    <a:pt x="58347" y="2888"/>
                    <a:pt x="58668" y="2916"/>
                    <a:pt x="58989" y="2958"/>
                  </a:cubicBezTo>
                  <a:cubicBezTo>
                    <a:pt x="59645" y="3042"/>
                    <a:pt x="60286" y="3195"/>
                    <a:pt x="60914" y="3335"/>
                  </a:cubicBezTo>
                  <a:cubicBezTo>
                    <a:pt x="60579" y="3251"/>
                    <a:pt x="60230" y="3112"/>
                    <a:pt x="59882" y="3028"/>
                  </a:cubicBezTo>
                  <a:cubicBezTo>
                    <a:pt x="59533" y="2930"/>
                    <a:pt x="59170" y="2860"/>
                    <a:pt x="58808" y="2805"/>
                  </a:cubicBezTo>
                  <a:cubicBezTo>
                    <a:pt x="58096" y="2679"/>
                    <a:pt x="57357" y="2595"/>
                    <a:pt x="56632" y="2595"/>
                  </a:cubicBezTo>
                  <a:cubicBezTo>
                    <a:pt x="56241" y="2595"/>
                    <a:pt x="55851" y="2609"/>
                    <a:pt x="55460" y="2637"/>
                  </a:cubicBezTo>
                  <a:cubicBezTo>
                    <a:pt x="53159" y="2777"/>
                    <a:pt x="50885" y="3251"/>
                    <a:pt x="48625" y="3767"/>
                  </a:cubicBezTo>
                  <a:cubicBezTo>
                    <a:pt x="46407" y="4283"/>
                    <a:pt x="44231" y="5036"/>
                    <a:pt x="42014" y="5580"/>
                  </a:cubicBezTo>
                  <a:cubicBezTo>
                    <a:pt x="37759" y="6599"/>
                    <a:pt x="33449" y="7408"/>
                    <a:pt x="29097" y="7742"/>
                  </a:cubicBezTo>
                  <a:cubicBezTo>
                    <a:pt x="27185" y="7885"/>
                    <a:pt x="25251" y="7960"/>
                    <a:pt x="23315" y="7960"/>
                  </a:cubicBezTo>
                  <a:cubicBezTo>
                    <a:pt x="20506" y="7960"/>
                    <a:pt x="17691" y="7802"/>
                    <a:pt x="14925" y="7463"/>
                  </a:cubicBezTo>
                  <a:cubicBezTo>
                    <a:pt x="10936" y="6975"/>
                    <a:pt x="7254" y="5943"/>
                    <a:pt x="3794" y="3893"/>
                  </a:cubicBezTo>
                  <a:cubicBezTo>
                    <a:pt x="2232" y="2958"/>
                    <a:pt x="1046" y="149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21"/>
            <p:cNvSpPr/>
            <p:nvPr/>
          </p:nvSpPr>
          <p:spPr>
            <a:xfrm>
              <a:off x="3013517" y="2861722"/>
              <a:ext cx="692033" cy="913191"/>
            </a:xfrm>
            <a:custGeom>
              <a:avLst/>
              <a:gdLst/>
              <a:ahLst/>
              <a:cxnLst/>
              <a:rect l="l" t="t" r="r" b="b"/>
              <a:pathLst>
                <a:path w="20718" h="27339" extrusionOk="0">
                  <a:moveTo>
                    <a:pt x="20299" y="0"/>
                  </a:moveTo>
                  <a:cubicBezTo>
                    <a:pt x="20146" y="5189"/>
                    <a:pt x="18361" y="10322"/>
                    <a:pt x="15250" y="14465"/>
                  </a:cubicBezTo>
                  <a:cubicBezTo>
                    <a:pt x="12153" y="18622"/>
                    <a:pt x="7732" y="21788"/>
                    <a:pt x="2808" y="23406"/>
                  </a:cubicBezTo>
                  <a:cubicBezTo>
                    <a:pt x="2641" y="23058"/>
                    <a:pt x="2362" y="22779"/>
                    <a:pt x="2013" y="22597"/>
                  </a:cubicBezTo>
                  <a:lnTo>
                    <a:pt x="2013" y="22597"/>
                  </a:lnTo>
                  <a:cubicBezTo>
                    <a:pt x="2362" y="23323"/>
                    <a:pt x="1929" y="24187"/>
                    <a:pt x="1427" y="24815"/>
                  </a:cubicBezTo>
                  <a:cubicBezTo>
                    <a:pt x="953" y="25415"/>
                    <a:pt x="548" y="25931"/>
                    <a:pt x="297" y="26642"/>
                  </a:cubicBezTo>
                  <a:cubicBezTo>
                    <a:pt x="154" y="27036"/>
                    <a:pt x="0" y="27338"/>
                    <a:pt x="370" y="27338"/>
                  </a:cubicBezTo>
                  <a:cubicBezTo>
                    <a:pt x="433" y="27338"/>
                    <a:pt x="510" y="27330"/>
                    <a:pt x="604" y="27312"/>
                  </a:cubicBezTo>
                  <a:cubicBezTo>
                    <a:pt x="1720" y="27075"/>
                    <a:pt x="2878" y="26419"/>
                    <a:pt x="3896" y="25917"/>
                  </a:cubicBezTo>
                  <a:cubicBezTo>
                    <a:pt x="4231" y="25736"/>
                    <a:pt x="4579" y="25568"/>
                    <a:pt x="4914" y="25373"/>
                  </a:cubicBezTo>
                  <a:cubicBezTo>
                    <a:pt x="6839" y="24341"/>
                    <a:pt x="8750" y="23253"/>
                    <a:pt x="10535" y="21984"/>
                  </a:cubicBezTo>
                  <a:cubicBezTo>
                    <a:pt x="11303" y="21440"/>
                    <a:pt x="12140" y="20951"/>
                    <a:pt x="12823" y="20310"/>
                  </a:cubicBezTo>
                  <a:cubicBezTo>
                    <a:pt x="13604" y="19598"/>
                    <a:pt x="14371" y="18859"/>
                    <a:pt x="15097" y="18092"/>
                  </a:cubicBezTo>
                  <a:cubicBezTo>
                    <a:pt x="15864" y="17269"/>
                    <a:pt x="16589" y="16404"/>
                    <a:pt x="17203" y="15483"/>
                  </a:cubicBezTo>
                  <a:cubicBezTo>
                    <a:pt x="19393" y="12206"/>
                    <a:pt x="20341" y="8216"/>
                    <a:pt x="20620" y="4339"/>
                  </a:cubicBezTo>
                  <a:cubicBezTo>
                    <a:pt x="20718" y="2888"/>
                    <a:pt x="20718" y="1409"/>
                    <a:pt x="202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21"/>
            <p:cNvSpPr/>
            <p:nvPr/>
          </p:nvSpPr>
          <p:spPr>
            <a:xfrm>
              <a:off x="3283877" y="2473618"/>
              <a:ext cx="300556" cy="526524"/>
            </a:xfrm>
            <a:custGeom>
              <a:avLst/>
              <a:gdLst/>
              <a:ahLst/>
              <a:cxnLst/>
              <a:rect l="l" t="t" r="r" b="b"/>
              <a:pathLst>
                <a:path w="8998" h="15763" extrusionOk="0">
                  <a:moveTo>
                    <a:pt x="8983" y="0"/>
                  </a:moveTo>
                  <a:lnTo>
                    <a:pt x="8983" y="0"/>
                  </a:lnTo>
                  <a:cubicBezTo>
                    <a:pt x="8830" y="921"/>
                    <a:pt x="8342" y="1883"/>
                    <a:pt x="7588" y="2427"/>
                  </a:cubicBezTo>
                  <a:cubicBezTo>
                    <a:pt x="7254" y="2664"/>
                    <a:pt x="6877" y="2860"/>
                    <a:pt x="6556" y="3125"/>
                  </a:cubicBezTo>
                  <a:cubicBezTo>
                    <a:pt x="6152" y="3432"/>
                    <a:pt x="5831" y="3822"/>
                    <a:pt x="5482" y="4185"/>
                  </a:cubicBezTo>
                  <a:cubicBezTo>
                    <a:pt x="4018" y="5719"/>
                    <a:pt x="2107" y="6947"/>
                    <a:pt x="0" y="7128"/>
                  </a:cubicBezTo>
                  <a:cubicBezTo>
                    <a:pt x="1312" y="7505"/>
                    <a:pt x="1856" y="9039"/>
                    <a:pt x="2302" y="10155"/>
                  </a:cubicBezTo>
                  <a:cubicBezTo>
                    <a:pt x="2455" y="10518"/>
                    <a:pt x="2553" y="10908"/>
                    <a:pt x="2637" y="11313"/>
                  </a:cubicBezTo>
                  <a:cubicBezTo>
                    <a:pt x="2748" y="12010"/>
                    <a:pt x="2846" y="12721"/>
                    <a:pt x="2874" y="13447"/>
                  </a:cubicBezTo>
                  <a:cubicBezTo>
                    <a:pt x="2916" y="14214"/>
                    <a:pt x="2832" y="15023"/>
                    <a:pt x="2651" y="15762"/>
                  </a:cubicBezTo>
                  <a:cubicBezTo>
                    <a:pt x="3209" y="15497"/>
                    <a:pt x="3627" y="15023"/>
                    <a:pt x="3990" y="14507"/>
                  </a:cubicBezTo>
                  <a:cubicBezTo>
                    <a:pt x="5859" y="11829"/>
                    <a:pt x="6208" y="8397"/>
                    <a:pt x="7407" y="5371"/>
                  </a:cubicBezTo>
                  <a:cubicBezTo>
                    <a:pt x="7658" y="4715"/>
                    <a:pt x="7951" y="4087"/>
                    <a:pt x="8272" y="3460"/>
                  </a:cubicBezTo>
                  <a:cubicBezTo>
                    <a:pt x="8551" y="2888"/>
                    <a:pt x="8872" y="2386"/>
                    <a:pt x="8941" y="1730"/>
                  </a:cubicBezTo>
                  <a:cubicBezTo>
                    <a:pt x="8997" y="1172"/>
                    <a:pt x="8914" y="558"/>
                    <a:pt x="8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21"/>
            <p:cNvSpPr/>
            <p:nvPr/>
          </p:nvSpPr>
          <p:spPr>
            <a:xfrm>
              <a:off x="2405158" y="3596009"/>
              <a:ext cx="543759" cy="272598"/>
            </a:xfrm>
            <a:custGeom>
              <a:avLst/>
              <a:gdLst/>
              <a:ahLst/>
              <a:cxnLst/>
              <a:rect l="l" t="t" r="r" b="b"/>
              <a:pathLst>
                <a:path w="16279" h="8161" extrusionOk="0">
                  <a:moveTo>
                    <a:pt x="16278" y="1"/>
                  </a:moveTo>
                  <a:lnTo>
                    <a:pt x="16278" y="1"/>
                  </a:lnTo>
                  <a:cubicBezTo>
                    <a:pt x="15776" y="210"/>
                    <a:pt x="15162" y="168"/>
                    <a:pt x="14632" y="405"/>
                  </a:cubicBezTo>
                  <a:cubicBezTo>
                    <a:pt x="14088" y="670"/>
                    <a:pt x="13600" y="1019"/>
                    <a:pt x="13182" y="1437"/>
                  </a:cubicBezTo>
                  <a:cubicBezTo>
                    <a:pt x="12540" y="2093"/>
                    <a:pt x="12080" y="2916"/>
                    <a:pt x="11661" y="3739"/>
                  </a:cubicBezTo>
                  <a:cubicBezTo>
                    <a:pt x="11353" y="4355"/>
                    <a:pt x="10917" y="4510"/>
                    <a:pt x="10358" y="4510"/>
                  </a:cubicBezTo>
                  <a:cubicBezTo>
                    <a:pt x="10157" y="4510"/>
                    <a:pt x="9941" y="4490"/>
                    <a:pt x="9709" y="4464"/>
                  </a:cubicBezTo>
                  <a:cubicBezTo>
                    <a:pt x="8844" y="4366"/>
                    <a:pt x="8049" y="3990"/>
                    <a:pt x="7184" y="3864"/>
                  </a:cubicBezTo>
                  <a:cubicBezTo>
                    <a:pt x="7421" y="2679"/>
                    <a:pt x="7393" y="1423"/>
                    <a:pt x="7128" y="238"/>
                  </a:cubicBezTo>
                  <a:cubicBezTo>
                    <a:pt x="6933" y="1828"/>
                    <a:pt x="6096" y="3292"/>
                    <a:pt x="5008" y="4464"/>
                  </a:cubicBezTo>
                  <a:cubicBezTo>
                    <a:pt x="4269" y="5273"/>
                    <a:pt x="3404" y="5957"/>
                    <a:pt x="2525" y="6598"/>
                  </a:cubicBezTo>
                  <a:cubicBezTo>
                    <a:pt x="2121" y="6891"/>
                    <a:pt x="1702" y="7184"/>
                    <a:pt x="1270" y="7421"/>
                  </a:cubicBezTo>
                  <a:cubicBezTo>
                    <a:pt x="893" y="7630"/>
                    <a:pt x="419" y="8049"/>
                    <a:pt x="0" y="8160"/>
                  </a:cubicBezTo>
                  <a:cubicBezTo>
                    <a:pt x="865" y="7937"/>
                    <a:pt x="1925" y="8049"/>
                    <a:pt x="2832" y="7979"/>
                  </a:cubicBezTo>
                  <a:cubicBezTo>
                    <a:pt x="3822" y="7909"/>
                    <a:pt x="4813" y="7826"/>
                    <a:pt x="5803" y="7728"/>
                  </a:cubicBezTo>
                  <a:cubicBezTo>
                    <a:pt x="6919" y="7630"/>
                    <a:pt x="8021" y="7491"/>
                    <a:pt x="9137" y="7337"/>
                  </a:cubicBezTo>
                  <a:cubicBezTo>
                    <a:pt x="9695" y="7268"/>
                    <a:pt x="10239" y="7184"/>
                    <a:pt x="10797" y="7100"/>
                  </a:cubicBezTo>
                  <a:cubicBezTo>
                    <a:pt x="11174" y="7048"/>
                    <a:pt x="11625" y="6874"/>
                    <a:pt x="12001" y="6874"/>
                  </a:cubicBezTo>
                  <a:cubicBezTo>
                    <a:pt x="12028" y="6874"/>
                    <a:pt x="12054" y="6875"/>
                    <a:pt x="12080" y="6877"/>
                  </a:cubicBezTo>
                  <a:cubicBezTo>
                    <a:pt x="11940" y="6626"/>
                    <a:pt x="11954" y="6347"/>
                    <a:pt x="11996" y="6082"/>
                  </a:cubicBezTo>
                  <a:cubicBezTo>
                    <a:pt x="12164" y="5064"/>
                    <a:pt x="12484" y="4157"/>
                    <a:pt x="12959" y="3306"/>
                  </a:cubicBezTo>
                  <a:lnTo>
                    <a:pt x="12945" y="3306"/>
                  </a:lnTo>
                  <a:cubicBezTo>
                    <a:pt x="13238" y="2804"/>
                    <a:pt x="13572" y="2316"/>
                    <a:pt x="13963" y="1828"/>
                  </a:cubicBezTo>
                  <a:cubicBezTo>
                    <a:pt x="14591" y="1061"/>
                    <a:pt x="15358" y="391"/>
                    <a:pt x="16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21"/>
            <p:cNvSpPr/>
            <p:nvPr/>
          </p:nvSpPr>
          <p:spPr>
            <a:xfrm>
              <a:off x="1605635" y="3613245"/>
              <a:ext cx="546565" cy="485071"/>
            </a:xfrm>
            <a:custGeom>
              <a:avLst/>
              <a:gdLst/>
              <a:ahLst/>
              <a:cxnLst/>
              <a:rect l="l" t="t" r="r" b="b"/>
              <a:pathLst>
                <a:path w="16363" h="14522" extrusionOk="0">
                  <a:moveTo>
                    <a:pt x="11578" y="1"/>
                  </a:moveTo>
                  <a:lnTo>
                    <a:pt x="11578" y="1"/>
                  </a:lnTo>
                  <a:cubicBezTo>
                    <a:pt x="9792" y="1284"/>
                    <a:pt x="7756" y="2177"/>
                    <a:pt x="5845" y="3251"/>
                  </a:cubicBezTo>
                  <a:cubicBezTo>
                    <a:pt x="3920" y="4325"/>
                    <a:pt x="2051" y="5636"/>
                    <a:pt x="907" y="7505"/>
                  </a:cubicBezTo>
                  <a:cubicBezTo>
                    <a:pt x="377" y="8370"/>
                    <a:pt x="1" y="9388"/>
                    <a:pt x="112" y="10392"/>
                  </a:cubicBezTo>
                  <a:cubicBezTo>
                    <a:pt x="238" y="11578"/>
                    <a:pt x="1019" y="12624"/>
                    <a:pt x="1995" y="13294"/>
                  </a:cubicBezTo>
                  <a:cubicBezTo>
                    <a:pt x="2986" y="13963"/>
                    <a:pt x="4143" y="14298"/>
                    <a:pt x="5315" y="14521"/>
                  </a:cubicBezTo>
                  <a:cubicBezTo>
                    <a:pt x="4729" y="14410"/>
                    <a:pt x="3641" y="13475"/>
                    <a:pt x="3181" y="13098"/>
                  </a:cubicBezTo>
                  <a:cubicBezTo>
                    <a:pt x="2525" y="12540"/>
                    <a:pt x="1953" y="11787"/>
                    <a:pt x="2051" y="10881"/>
                  </a:cubicBezTo>
                  <a:cubicBezTo>
                    <a:pt x="2260" y="9137"/>
                    <a:pt x="5050" y="8272"/>
                    <a:pt x="6501" y="7937"/>
                  </a:cubicBezTo>
                  <a:cubicBezTo>
                    <a:pt x="8147" y="7561"/>
                    <a:pt x="9834" y="7449"/>
                    <a:pt x="11522" y="7435"/>
                  </a:cubicBezTo>
                  <a:cubicBezTo>
                    <a:pt x="12387" y="7435"/>
                    <a:pt x="13252" y="7463"/>
                    <a:pt x="14130" y="7505"/>
                  </a:cubicBezTo>
                  <a:cubicBezTo>
                    <a:pt x="14491" y="7517"/>
                    <a:pt x="14862" y="7563"/>
                    <a:pt x="15234" y="7563"/>
                  </a:cubicBezTo>
                  <a:cubicBezTo>
                    <a:pt x="15280" y="7563"/>
                    <a:pt x="15326" y="7562"/>
                    <a:pt x="15372" y="7561"/>
                  </a:cubicBezTo>
                  <a:cubicBezTo>
                    <a:pt x="15618" y="7550"/>
                    <a:pt x="15918" y="7458"/>
                    <a:pt x="16178" y="7458"/>
                  </a:cubicBezTo>
                  <a:cubicBezTo>
                    <a:pt x="16242" y="7458"/>
                    <a:pt x="16304" y="7463"/>
                    <a:pt x="16362" y="7477"/>
                  </a:cubicBezTo>
                  <a:cubicBezTo>
                    <a:pt x="16055" y="6905"/>
                    <a:pt x="15511" y="6473"/>
                    <a:pt x="14898" y="6264"/>
                  </a:cubicBezTo>
                  <a:cubicBezTo>
                    <a:pt x="14158" y="6012"/>
                    <a:pt x="13335" y="6096"/>
                    <a:pt x="12596" y="5817"/>
                  </a:cubicBezTo>
                  <a:cubicBezTo>
                    <a:pt x="11536" y="5441"/>
                    <a:pt x="10825" y="4339"/>
                    <a:pt x="10713" y="3209"/>
                  </a:cubicBezTo>
                  <a:cubicBezTo>
                    <a:pt x="10588" y="2093"/>
                    <a:pt x="10978" y="963"/>
                    <a:pt x="1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21"/>
            <p:cNvSpPr/>
            <p:nvPr/>
          </p:nvSpPr>
          <p:spPr>
            <a:xfrm>
              <a:off x="2908333" y="2471414"/>
              <a:ext cx="100208" cy="107523"/>
            </a:xfrm>
            <a:custGeom>
              <a:avLst/>
              <a:gdLst/>
              <a:ahLst/>
              <a:cxnLst/>
              <a:rect l="l" t="t" r="r" b="b"/>
              <a:pathLst>
                <a:path w="3000" h="3219" extrusionOk="0">
                  <a:moveTo>
                    <a:pt x="2435" y="0"/>
                  </a:moveTo>
                  <a:cubicBezTo>
                    <a:pt x="1946" y="0"/>
                    <a:pt x="1333" y="606"/>
                    <a:pt x="1061" y="889"/>
                  </a:cubicBezTo>
                  <a:cubicBezTo>
                    <a:pt x="475" y="1531"/>
                    <a:pt x="85" y="2354"/>
                    <a:pt x="1" y="3219"/>
                  </a:cubicBezTo>
                  <a:cubicBezTo>
                    <a:pt x="280" y="2200"/>
                    <a:pt x="838" y="1266"/>
                    <a:pt x="1647" y="582"/>
                  </a:cubicBezTo>
                  <a:cubicBezTo>
                    <a:pt x="1882" y="414"/>
                    <a:pt x="2172" y="119"/>
                    <a:pt x="2472" y="119"/>
                  </a:cubicBezTo>
                  <a:cubicBezTo>
                    <a:pt x="2546" y="119"/>
                    <a:pt x="2619" y="137"/>
                    <a:pt x="2693" y="178"/>
                  </a:cubicBezTo>
                  <a:cubicBezTo>
                    <a:pt x="2860" y="289"/>
                    <a:pt x="2930" y="513"/>
                    <a:pt x="3000" y="708"/>
                  </a:cubicBezTo>
                  <a:cubicBezTo>
                    <a:pt x="2972" y="485"/>
                    <a:pt x="2930" y="262"/>
                    <a:pt x="2749" y="108"/>
                  </a:cubicBezTo>
                  <a:cubicBezTo>
                    <a:pt x="2655" y="32"/>
                    <a:pt x="2548" y="0"/>
                    <a:pt x="2435" y="0"/>
                  </a:cubicBezTo>
                  <a:close/>
                </a:path>
              </a:pathLst>
            </a:custGeom>
            <a:solidFill>
              <a:srgbClr val="5112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21"/>
            <p:cNvSpPr/>
            <p:nvPr/>
          </p:nvSpPr>
          <p:spPr>
            <a:xfrm>
              <a:off x="2940032" y="2513868"/>
              <a:ext cx="56417" cy="63665"/>
            </a:xfrm>
            <a:custGeom>
              <a:avLst/>
              <a:gdLst/>
              <a:ahLst/>
              <a:cxnLst/>
              <a:rect l="l" t="t" r="r" b="b"/>
              <a:pathLst>
                <a:path w="1689" h="1906" extrusionOk="0">
                  <a:moveTo>
                    <a:pt x="1232" y="1"/>
                  </a:moveTo>
                  <a:cubicBezTo>
                    <a:pt x="1202" y="1"/>
                    <a:pt x="1173" y="3"/>
                    <a:pt x="1144" y="9"/>
                  </a:cubicBezTo>
                  <a:cubicBezTo>
                    <a:pt x="921" y="37"/>
                    <a:pt x="740" y="204"/>
                    <a:pt x="600" y="385"/>
                  </a:cubicBezTo>
                  <a:cubicBezTo>
                    <a:pt x="279" y="804"/>
                    <a:pt x="56" y="1404"/>
                    <a:pt x="0" y="1906"/>
                  </a:cubicBezTo>
                  <a:cubicBezTo>
                    <a:pt x="335" y="1571"/>
                    <a:pt x="600" y="1208"/>
                    <a:pt x="1033" y="985"/>
                  </a:cubicBezTo>
                  <a:cubicBezTo>
                    <a:pt x="1186" y="915"/>
                    <a:pt x="1339" y="846"/>
                    <a:pt x="1465" y="748"/>
                  </a:cubicBezTo>
                  <a:cubicBezTo>
                    <a:pt x="1590" y="637"/>
                    <a:pt x="1688" y="483"/>
                    <a:pt x="1660" y="316"/>
                  </a:cubicBezTo>
                  <a:cubicBezTo>
                    <a:pt x="1636" y="121"/>
                    <a:pt x="1431" y="1"/>
                    <a:pt x="1232" y="1"/>
                  </a:cubicBezTo>
                  <a:close/>
                </a:path>
              </a:pathLst>
            </a:custGeom>
            <a:solidFill>
              <a:srgbClr val="5112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21"/>
            <p:cNvSpPr/>
            <p:nvPr/>
          </p:nvSpPr>
          <p:spPr>
            <a:xfrm>
              <a:off x="2854288" y="2544899"/>
              <a:ext cx="592226" cy="171555"/>
            </a:xfrm>
            <a:custGeom>
              <a:avLst/>
              <a:gdLst/>
              <a:ahLst/>
              <a:cxnLst/>
              <a:rect l="l" t="t" r="r" b="b"/>
              <a:pathLst>
                <a:path w="17730" h="5136" extrusionOk="0">
                  <a:moveTo>
                    <a:pt x="17729" y="0"/>
                  </a:moveTo>
                  <a:cubicBezTo>
                    <a:pt x="17255" y="642"/>
                    <a:pt x="16474" y="921"/>
                    <a:pt x="15735" y="1102"/>
                  </a:cubicBezTo>
                  <a:cubicBezTo>
                    <a:pt x="11484" y="1873"/>
                    <a:pt x="6959" y="5030"/>
                    <a:pt x="2553" y="5030"/>
                  </a:cubicBezTo>
                  <a:cubicBezTo>
                    <a:pt x="1697" y="5030"/>
                    <a:pt x="845" y="4911"/>
                    <a:pt x="1" y="4631"/>
                  </a:cubicBezTo>
                  <a:lnTo>
                    <a:pt x="1" y="4631"/>
                  </a:lnTo>
                  <a:cubicBezTo>
                    <a:pt x="928" y="4986"/>
                    <a:pt x="1870" y="5135"/>
                    <a:pt x="2821" y="5135"/>
                  </a:cubicBezTo>
                  <a:cubicBezTo>
                    <a:pt x="6987" y="5135"/>
                    <a:pt x="11304" y="2271"/>
                    <a:pt x="15177" y="1339"/>
                  </a:cubicBezTo>
                  <a:cubicBezTo>
                    <a:pt x="16111" y="1102"/>
                    <a:pt x="17172" y="851"/>
                    <a:pt x="17729" y="0"/>
                  </a:cubicBezTo>
                  <a:close/>
                </a:path>
              </a:pathLst>
            </a:custGeom>
            <a:solidFill>
              <a:srgbClr val="5112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21"/>
            <p:cNvSpPr/>
            <p:nvPr/>
          </p:nvSpPr>
          <p:spPr>
            <a:xfrm>
              <a:off x="3163194" y="2199517"/>
              <a:ext cx="178503" cy="130637"/>
            </a:xfrm>
            <a:custGeom>
              <a:avLst/>
              <a:gdLst/>
              <a:ahLst/>
              <a:cxnLst/>
              <a:rect l="l" t="t" r="r" b="b"/>
              <a:pathLst>
                <a:path w="5344" h="3911" extrusionOk="0">
                  <a:moveTo>
                    <a:pt x="3334" y="1"/>
                  </a:moveTo>
                  <a:cubicBezTo>
                    <a:pt x="3241" y="1"/>
                    <a:pt x="3147" y="11"/>
                    <a:pt x="3055" y="32"/>
                  </a:cubicBezTo>
                  <a:cubicBezTo>
                    <a:pt x="2902" y="60"/>
                    <a:pt x="2763" y="116"/>
                    <a:pt x="2637" y="200"/>
                  </a:cubicBezTo>
                  <a:lnTo>
                    <a:pt x="2637" y="186"/>
                  </a:lnTo>
                  <a:cubicBezTo>
                    <a:pt x="2581" y="228"/>
                    <a:pt x="2525" y="256"/>
                    <a:pt x="2470" y="283"/>
                  </a:cubicBezTo>
                  <a:cubicBezTo>
                    <a:pt x="1828" y="688"/>
                    <a:pt x="1326" y="1288"/>
                    <a:pt x="949" y="1929"/>
                  </a:cubicBezTo>
                  <a:cubicBezTo>
                    <a:pt x="754" y="2264"/>
                    <a:pt x="614" y="2627"/>
                    <a:pt x="447" y="2962"/>
                  </a:cubicBezTo>
                  <a:cubicBezTo>
                    <a:pt x="336" y="3185"/>
                    <a:pt x="1" y="3547"/>
                    <a:pt x="238" y="3799"/>
                  </a:cubicBezTo>
                  <a:cubicBezTo>
                    <a:pt x="336" y="3910"/>
                    <a:pt x="517" y="3910"/>
                    <a:pt x="670" y="3910"/>
                  </a:cubicBezTo>
                  <a:cubicBezTo>
                    <a:pt x="2023" y="3799"/>
                    <a:pt x="3293" y="3227"/>
                    <a:pt x="4632" y="2976"/>
                  </a:cubicBezTo>
                  <a:cubicBezTo>
                    <a:pt x="4771" y="2934"/>
                    <a:pt x="4925" y="2920"/>
                    <a:pt x="5036" y="2822"/>
                  </a:cubicBezTo>
                  <a:cubicBezTo>
                    <a:pt x="5343" y="2529"/>
                    <a:pt x="4799" y="1581"/>
                    <a:pt x="4660" y="1274"/>
                  </a:cubicBezTo>
                  <a:cubicBezTo>
                    <a:pt x="4492" y="925"/>
                    <a:pt x="4436" y="535"/>
                    <a:pt x="4102" y="270"/>
                  </a:cubicBezTo>
                  <a:cubicBezTo>
                    <a:pt x="3883" y="92"/>
                    <a:pt x="3609" y="1"/>
                    <a:pt x="3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21"/>
            <p:cNvSpPr/>
            <p:nvPr/>
          </p:nvSpPr>
          <p:spPr>
            <a:xfrm>
              <a:off x="3539206" y="2363891"/>
              <a:ext cx="71782" cy="68408"/>
            </a:xfrm>
            <a:custGeom>
              <a:avLst/>
              <a:gdLst/>
              <a:ahLst/>
              <a:cxnLst/>
              <a:rect l="l" t="t" r="r" b="b"/>
              <a:pathLst>
                <a:path w="2149" h="2048" extrusionOk="0">
                  <a:moveTo>
                    <a:pt x="786" y="1"/>
                  </a:moveTo>
                  <a:cubicBezTo>
                    <a:pt x="542" y="1"/>
                    <a:pt x="309" y="30"/>
                    <a:pt x="126" y="77"/>
                  </a:cubicBezTo>
                  <a:cubicBezTo>
                    <a:pt x="112" y="77"/>
                    <a:pt x="84" y="77"/>
                    <a:pt x="70" y="91"/>
                  </a:cubicBezTo>
                  <a:cubicBezTo>
                    <a:pt x="0" y="147"/>
                    <a:pt x="56" y="244"/>
                    <a:pt x="112" y="314"/>
                  </a:cubicBezTo>
                  <a:cubicBezTo>
                    <a:pt x="516" y="830"/>
                    <a:pt x="837" y="1416"/>
                    <a:pt x="1074" y="2030"/>
                  </a:cubicBezTo>
                  <a:cubicBezTo>
                    <a:pt x="1079" y="2042"/>
                    <a:pt x="1088" y="2047"/>
                    <a:pt x="1101" y="2047"/>
                  </a:cubicBezTo>
                  <a:cubicBezTo>
                    <a:pt x="1267" y="2047"/>
                    <a:pt x="2040" y="1101"/>
                    <a:pt x="2079" y="998"/>
                  </a:cubicBezTo>
                  <a:lnTo>
                    <a:pt x="2107" y="928"/>
                  </a:lnTo>
                  <a:cubicBezTo>
                    <a:pt x="2134" y="858"/>
                    <a:pt x="2148" y="788"/>
                    <a:pt x="2148" y="719"/>
                  </a:cubicBezTo>
                  <a:cubicBezTo>
                    <a:pt x="2148" y="607"/>
                    <a:pt x="2107" y="523"/>
                    <a:pt x="2037" y="440"/>
                  </a:cubicBezTo>
                  <a:cubicBezTo>
                    <a:pt x="1787" y="116"/>
                    <a:pt x="1267" y="1"/>
                    <a:pt x="7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21"/>
            <p:cNvSpPr/>
            <p:nvPr/>
          </p:nvSpPr>
          <p:spPr>
            <a:xfrm>
              <a:off x="2996415" y="3115648"/>
              <a:ext cx="137551" cy="143497"/>
            </a:xfrm>
            <a:custGeom>
              <a:avLst/>
              <a:gdLst/>
              <a:ahLst/>
              <a:cxnLst/>
              <a:rect l="l" t="t" r="r" b="b"/>
              <a:pathLst>
                <a:path w="4118" h="4296" extrusionOk="0">
                  <a:moveTo>
                    <a:pt x="1954" y="1"/>
                  </a:moveTo>
                  <a:cubicBezTo>
                    <a:pt x="1614" y="1"/>
                    <a:pt x="1246" y="196"/>
                    <a:pt x="977" y="433"/>
                  </a:cubicBezTo>
                  <a:cubicBezTo>
                    <a:pt x="572" y="796"/>
                    <a:pt x="0" y="1340"/>
                    <a:pt x="335" y="1897"/>
                  </a:cubicBezTo>
                  <a:cubicBezTo>
                    <a:pt x="795" y="2651"/>
                    <a:pt x="1758" y="3962"/>
                    <a:pt x="2622" y="4241"/>
                  </a:cubicBezTo>
                  <a:cubicBezTo>
                    <a:pt x="2738" y="4278"/>
                    <a:pt x="2840" y="4295"/>
                    <a:pt x="2929" y="4295"/>
                  </a:cubicBezTo>
                  <a:cubicBezTo>
                    <a:pt x="4117" y="4295"/>
                    <a:pt x="3138" y="1235"/>
                    <a:pt x="2762" y="586"/>
                  </a:cubicBezTo>
                  <a:cubicBezTo>
                    <a:pt x="2650" y="405"/>
                    <a:pt x="2539" y="210"/>
                    <a:pt x="2343" y="112"/>
                  </a:cubicBezTo>
                  <a:cubicBezTo>
                    <a:pt x="2316" y="84"/>
                    <a:pt x="2288" y="70"/>
                    <a:pt x="2260" y="56"/>
                  </a:cubicBezTo>
                  <a:lnTo>
                    <a:pt x="2246" y="56"/>
                  </a:lnTo>
                  <a:cubicBezTo>
                    <a:pt x="2153" y="18"/>
                    <a:pt x="2055" y="1"/>
                    <a:pt x="1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21"/>
            <p:cNvSpPr/>
            <p:nvPr/>
          </p:nvSpPr>
          <p:spPr>
            <a:xfrm>
              <a:off x="2811900" y="2976326"/>
              <a:ext cx="123489" cy="111698"/>
            </a:xfrm>
            <a:custGeom>
              <a:avLst/>
              <a:gdLst/>
              <a:ahLst/>
              <a:cxnLst/>
              <a:rect l="l" t="t" r="r" b="b"/>
              <a:pathLst>
                <a:path w="3697" h="3344" extrusionOk="0">
                  <a:moveTo>
                    <a:pt x="1664" y="0"/>
                  </a:moveTo>
                  <a:cubicBezTo>
                    <a:pt x="1653" y="0"/>
                    <a:pt x="1643" y="0"/>
                    <a:pt x="1632" y="1"/>
                  </a:cubicBezTo>
                  <a:cubicBezTo>
                    <a:pt x="1507" y="15"/>
                    <a:pt x="1395" y="57"/>
                    <a:pt x="1284" y="112"/>
                  </a:cubicBezTo>
                  <a:cubicBezTo>
                    <a:pt x="1214" y="154"/>
                    <a:pt x="1144" y="210"/>
                    <a:pt x="1075" y="266"/>
                  </a:cubicBezTo>
                  <a:cubicBezTo>
                    <a:pt x="0" y="1103"/>
                    <a:pt x="70" y="1605"/>
                    <a:pt x="1116" y="2358"/>
                  </a:cubicBezTo>
                  <a:cubicBezTo>
                    <a:pt x="1790" y="2851"/>
                    <a:pt x="2633" y="3343"/>
                    <a:pt x="3499" y="3343"/>
                  </a:cubicBezTo>
                  <a:cubicBezTo>
                    <a:pt x="3565" y="3343"/>
                    <a:pt x="3631" y="3340"/>
                    <a:pt x="3697" y="3335"/>
                  </a:cubicBezTo>
                  <a:cubicBezTo>
                    <a:pt x="3697" y="2274"/>
                    <a:pt x="3125" y="1033"/>
                    <a:pt x="2344" y="336"/>
                  </a:cubicBezTo>
                  <a:cubicBezTo>
                    <a:pt x="2156" y="161"/>
                    <a:pt x="1917" y="0"/>
                    <a:pt x="1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21"/>
            <p:cNvSpPr/>
            <p:nvPr/>
          </p:nvSpPr>
          <p:spPr>
            <a:xfrm>
              <a:off x="1832071" y="3201860"/>
              <a:ext cx="141660" cy="106420"/>
            </a:xfrm>
            <a:custGeom>
              <a:avLst/>
              <a:gdLst/>
              <a:ahLst/>
              <a:cxnLst/>
              <a:rect l="l" t="t" r="r" b="b"/>
              <a:pathLst>
                <a:path w="4241" h="3186" extrusionOk="0">
                  <a:moveTo>
                    <a:pt x="2924" y="1"/>
                  </a:moveTo>
                  <a:cubicBezTo>
                    <a:pt x="2435" y="1"/>
                    <a:pt x="1942" y="167"/>
                    <a:pt x="1479" y="349"/>
                  </a:cubicBezTo>
                  <a:cubicBezTo>
                    <a:pt x="1242" y="432"/>
                    <a:pt x="963" y="530"/>
                    <a:pt x="726" y="656"/>
                  </a:cubicBezTo>
                  <a:cubicBezTo>
                    <a:pt x="307" y="893"/>
                    <a:pt x="1" y="1214"/>
                    <a:pt x="224" y="1785"/>
                  </a:cubicBezTo>
                  <a:cubicBezTo>
                    <a:pt x="419" y="2274"/>
                    <a:pt x="754" y="2720"/>
                    <a:pt x="1172" y="3041"/>
                  </a:cubicBezTo>
                  <a:cubicBezTo>
                    <a:pt x="1257" y="3113"/>
                    <a:pt x="1362" y="3186"/>
                    <a:pt x="1471" y="3186"/>
                  </a:cubicBezTo>
                  <a:cubicBezTo>
                    <a:pt x="1487" y="3186"/>
                    <a:pt x="1504" y="3184"/>
                    <a:pt x="1521" y="3180"/>
                  </a:cubicBezTo>
                  <a:cubicBezTo>
                    <a:pt x="1619" y="3152"/>
                    <a:pt x="1702" y="3083"/>
                    <a:pt x="1772" y="2999"/>
                  </a:cubicBezTo>
                  <a:cubicBezTo>
                    <a:pt x="2163" y="2567"/>
                    <a:pt x="4241" y="1032"/>
                    <a:pt x="3878" y="349"/>
                  </a:cubicBezTo>
                  <a:cubicBezTo>
                    <a:pt x="3795" y="209"/>
                    <a:pt x="3641" y="126"/>
                    <a:pt x="3488" y="84"/>
                  </a:cubicBezTo>
                  <a:cubicBezTo>
                    <a:pt x="3301" y="25"/>
                    <a:pt x="3113" y="1"/>
                    <a:pt x="2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21"/>
            <p:cNvSpPr/>
            <p:nvPr/>
          </p:nvSpPr>
          <p:spPr>
            <a:xfrm>
              <a:off x="1768239" y="3381565"/>
              <a:ext cx="82972" cy="89452"/>
            </a:xfrm>
            <a:custGeom>
              <a:avLst/>
              <a:gdLst/>
              <a:ahLst/>
              <a:cxnLst/>
              <a:rect l="l" t="t" r="r" b="b"/>
              <a:pathLst>
                <a:path w="2484" h="2678" extrusionOk="0">
                  <a:moveTo>
                    <a:pt x="1738" y="1"/>
                  </a:moveTo>
                  <a:cubicBezTo>
                    <a:pt x="1385" y="1"/>
                    <a:pt x="1054" y="208"/>
                    <a:pt x="754" y="437"/>
                  </a:cubicBezTo>
                  <a:cubicBezTo>
                    <a:pt x="628" y="534"/>
                    <a:pt x="475" y="632"/>
                    <a:pt x="349" y="757"/>
                  </a:cubicBezTo>
                  <a:cubicBezTo>
                    <a:pt x="140" y="981"/>
                    <a:pt x="1" y="1273"/>
                    <a:pt x="210" y="1706"/>
                  </a:cubicBezTo>
                  <a:cubicBezTo>
                    <a:pt x="391" y="2069"/>
                    <a:pt x="642" y="2389"/>
                    <a:pt x="935" y="2599"/>
                  </a:cubicBezTo>
                  <a:cubicBezTo>
                    <a:pt x="990" y="2642"/>
                    <a:pt x="1053" y="2677"/>
                    <a:pt x="1111" y="2677"/>
                  </a:cubicBezTo>
                  <a:cubicBezTo>
                    <a:pt x="1127" y="2677"/>
                    <a:pt x="1143" y="2674"/>
                    <a:pt x="1158" y="2668"/>
                  </a:cubicBezTo>
                  <a:cubicBezTo>
                    <a:pt x="1214" y="2640"/>
                    <a:pt x="1256" y="2571"/>
                    <a:pt x="1284" y="2501"/>
                  </a:cubicBezTo>
                  <a:cubicBezTo>
                    <a:pt x="1465" y="2124"/>
                    <a:pt x="2483" y="702"/>
                    <a:pt x="2177" y="199"/>
                  </a:cubicBezTo>
                  <a:cubicBezTo>
                    <a:pt x="2107" y="88"/>
                    <a:pt x="2009" y="46"/>
                    <a:pt x="1912" y="18"/>
                  </a:cubicBezTo>
                  <a:cubicBezTo>
                    <a:pt x="1853" y="6"/>
                    <a:pt x="1796" y="1"/>
                    <a:pt x="1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21"/>
            <p:cNvSpPr/>
            <p:nvPr/>
          </p:nvSpPr>
          <p:spPr>
            <a:xfrm>
              <a:off x="1430439" y="3656267"/>
              <a:ext cx="124792" cy="91189"/>
            </a:xfrm>
            <a:custGeom>
              <a:avLst/>
              <a:gdLst/>
              <a:ahLst/>
              <a:cxnLst/>
              <a:rect l="l" t="t" r="r" b="b"/>
              <a:pathLst>
                <a:path w="3736" h="2730" extrusionOk="0">
                  <a:moveTo>
                    <a:pt x="2071" y="0"/>
                  </a:moveTo>
                  <a:cubicBezTo>
                    <a:pt x="1670" y="0"/>
                    <a:pt x="1251" y="52"/>
                    <a:pt x="935" y="135"/>
                  </a:cubicBezTo>
                  <a:cubicBezTo>
                    <a:pt x="754" y="177"/>
                    <a:pt x="615" y="233"/>
                    <a:pt x="517" y="289"/>
                  </a:cubicBezTo>
                  <a:cubicBezTo>
                    <a:pt x="154" y="540"/>
                    <a:pt x="29" y="1014"/>
                    <a:pt x="15" y="1447"/>
                  </a:cubicBezTo>
                  <a:cubicBezTo>
                    <a:pt x="1" y="1726"/>
                    <a:pt x="29" y="2018"/>
                    <a:pt x="154" y="2269"/>
                  </a:cubicBezTo>
                  <a:cubicBezTo>
                    <a:pt x="294" y="2521"/>
                    <a:pt x="545" y="2730"/>
                    <a:pt x="824" y="2730"/>
                  </a:cubicBezTo>
                  <a:cubicBezTo>
                    <a:pt x="1047" y="2730"/>
                    <a:pt x="1242" y="2618"/>
                    <a:pt x="1424" y="2507"/>
                  </a:cubicBezTo>
                  <a:cubicBezTo>
                    <a:pt x="2093" y="2088"/>
                    <a:pt x="2693" y="1558"/>
                    <a:pt x="3181" y="944"/>
                  </a:cubicBezTo>
                  <a:cubicBezTo>
                    <a:pt x="3736" y="246"/>
                    <a:pt x="2946" y="0"/>
                    <a:pt x="2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21"/>
            <p:cNvSpPr/>
            <p:nvPr/>
          </p:nvSpPr>
          <p:spPr>
            <a:xfrm>
              <a:off x="1317706" y="3809151"/>
              <a:ext cx="89352" cy="73953"/>
            </a:xfrm>
            <a:custGeom>
              <a:avLst/>
              <a:gdLst/>
              <a:ahLst/>
              <a:cxnLst/>
              <a:rect l="l" t="t" r="r" b="b"/>
              <a:pathLst>
                <a:path w="2675" h="2214" extrusionOk="0">
                  <a:moveTo>
                    <a:pt x="1679" y="1"/>
                  </a:moveTo>
                  <a:cubicBezTo>
                    <a:pt x="1526" y="1"/>
                    <a:pt x="1331" y="53"/>
                    <a:pt x="1088" y="175"/>
                  </a:cubicBezTo>
                  <a:cubicBezTo>
                    <a:pt x="865" y="287"/>
                    <a:pt x="656" y="412"/>
                    <a:pt x="475" y="566"/>
                  </a:cubicBezTo>
                  <a:cubicBezTo>
                    <a:pt x="377" y="636"/>
                    <a:pt x="279" y="719"/>
                    <a:pt x="196" y="803"/>
                  </a:cubicBezTo>
                  <a:cubicBezTo>
                    <a:pt x="112" y="873"/>
                    <a:pt x="42" y="956"/>
                    <a:pt x="14" y="1068"/>
                  </a:cubicBezTo>
                  <a:cubicBezTo>
                    <a:pt x="0" y="1166"/>
                    <a:pt x="42" y="1263"/>
                    <a:pt x="98" y="1361"/>
                  </a:cubicBezTo>
                  <a:cubicBezTo>
                    <a:pt x="223" y="1640"/>
                    <a:pt x="377" y="1947"/>
                    <a:pt x="656" y="2114"/>
                  </a:cubicBezTo>
                  <a:cubicBezTo>
                    <a:pt x="769" y="2183"/>
                    <a:pt x="882" y="2213"/>
                    <a:pt x="993" y="2213"/>
                  </a:cubicBezTo>
                  <a:cubicBezTo>
                    <a:pt x="1933" y="2213"/>
                    <a:pt x="2674" y="1"/>
                    <a:pt x="1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21"/>
            <p:cNvSpPr/>
            <p:nvPr/>
          </p:nvSpPr>
          <p:spPr>
            <a:xfrm>
              <a:off x="3198601" y="2378020"/>
              <a:ext cx="161267" cy="145100"/>
            </a:xfrm>
            <a:custGeom>
              <a:avLst/>
              <a:gdLst/>
              <a:ahLst/>
              <a:cxnLst/>
              <a:rect l="l" t="t" r="r" b="b"/>
              <a:pathLst>
                <a:path w="4828" h="4344" extrusionOk="0">
                  <a:moveTo>
                    <a:pt x="2424" y="0"/>
                  </a:moveTo>
                  <a:cubicBezTo>
                    <a:pt x="2241" y="0"/>
                    <a:pt x="2055" y="24"/>
                    <a:pt x="1870" y="73"/>
                  </a:cubicBezTo>
                  <a:cubicBezTo>
                    <a:pt x="698" y="379"/>
                    <a:pt x="1" y="1565"/>
                    <a:pt x="308" y="2723"/>
                  </a:cubicBezTo>
                  <a:cubicBezTo>
                    <a:pt x="566" y="3696"/>
                    <a:pt x="1444" y="4343"/>
                    <a:pt x="2405" y="4343"/>
                  </a:cubicBezTo>
                  <a:cubicBezTo>
                    <a:pt x="2587" y="4343"/>
                    <a:pt x="2773" y="4320"/>
                    <a:pt x="2958" y="4271"/>
                  </a:cubicBezTo>
                  <a:cubicBezTo>
                    <a:pt x="4130" y="3964"/>
                    <a:pt x="4827" y="2779"/>
                    <a:pt x="4520" y="1621"/>
                  </a:cubicBezTo>
                  <a:cubicBezTo>
                    <a:pt x="4274" y="648"/>
                    <a:pt x="3388" y="0"/>
                    <a:pt x="2424" y="0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21"/>
            <p:cNvSpPr/>
            <p:nvPr/>
          </p:nvSpPr>
          <p:spPr>
            <a:xfrm>
              <a:off x="3203277" y="2383699"/>
              <a:ext cx="152382" cy="137284"/>
            </a:xfrm>
            <a:custGeom>
              <a:avLst/>
              <a:gdLst/>
              <a:ahLst/>
              <a:cxnLst/>
              <a:rect l="l" t="t" r="r" b="b"/>
              <a:pathLst>
                <a:path w="4562" h="4110" extrusionOk="0">
                  <a:moveTo>
                    <a:pt x="2303" y="0"/>
                  </a:moveTo>
                  <a:cubicBezTo>
                    <a:pt x="2128" y="0"/>
                    <a:pt x="1950" y="23"/>
                    <a:pt x="1772" y="70"/>
                  </a:cubicBezTo>
                  <a:cubicBezTo>
                    <a:pt x="670" y="349"/>
                    <a:pt x="0" y="1479"/>
                    <a:pt x="293" y="2581"/>
                  </a:cubicBezTo>
                  <a:cubicBezTo>
                    <a:pt x="541" y="3499"/>
                    <a:pt x="1374" y="4110"/>
                    <a:pt x="2291" y="4110"/>
                  </a:cubicBezTo>
                  <a:cubicBezTo>
                    <a:pt x="2460" y="4110"/>
                    <a:pt x="2632" y="4089"/>
                    <a:pt x="2804" y="4045"/>
                  </a:cubicBezTo>
                  <a:cubicBezTo>
                    <a:pt x="3906" y="3752"/>
                    <a:pt x="4562" y="2636"/>
                    <a:pt x="4283" y="1535"/>
                  </a:cubicBezTo>
                  <a:cubicBezTo>
                    <a:pt x="4037" y="610"/>
                    <a:pt x="3212" y="0"/>
                    <a:pt x="2303" y="0"/>
                  </a:cubicBezTo>
                  <a:close/>
                </a:path>
              </a:pathLst>
            </a:custGeom>
            <a:solidFill>
              <a:srgbClr val="90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21"/>
            <p:cNvSpPr/>
            <p:nvPr/>
          </p:nvSpPr>
          <p:spPr>
            <a:xfrm>
              <a:off x="3198601" y="2378087"/>
              <a:ext cx="144466" cy="105819"/>
            </a:xfrm>
            <a:custGeom>
              <a:avLst/>
              <a:gdLst/>
              <a:ahLst/>
              <a:cxnLst/>
              <a:rect l="l" t="t" r="r" b="b"/>
              <a:pathLst>
                <a:path w="4325" h="3168" extrusionOk="0">
                  <a:moveTo>
                    <a:pt x="2418" y="1"/>
                  </a:moveTo>
                  <a:cubicBezTo>
                    <a:pt x="2237" y="1"/>
                    <a:pt x="2053" y="24"/>
                    <a:pt x="1870" y="71"/>
                  </a:cubicBezTo>
                  <a:cubicBezTo>
                    <a:pt x="698" y="377"/>
                    <a:pt x="1" y="1563"/>
                    <a:pt x="308" y="2721"/>
                  </a:cubicBezTo>
                  <a:cubicBezTo>
                    <a:pt x="350" y="2888"/>
                    <a:pt x="405" y="3028"/>
                    <a:pt x="475" y="3167"/>
                  </a:cubicBezTo>
                  <a:cubicBezTo>
                    <a:pt x="977" y="2567"/>
                    <a:pt x="2177" y="1438"/>
                    <a:pt x="4325" y="1117"/>
                  </a:cubicBezTo>
                  <a:cubicBezTo>
                    <a:pt x="3940" y="425"/>
                    <a:pt x="3204" y="1"/>
                    <a:pt x="2418" y="1"/>
                  </a:cubicBezTo>
                  <a:close/>
                </a:path>
              </a:pathLst>
            </a:custGeom>
            <a:solidFill>
              <a:srgbClr val="90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21"/>
            <p:cNvSpPr/>
            <p:nvPr/>
          </p:nvSpPr>
          <p:spPr>
            <a:xfrm>
              <a:off x="3320687" y="2445026"/>
              <a:ext cx="25185" cy="19006"/>
            </a:xfrm>
            <a:custGeom>
              <a:avLst/>
              <a:gdLst/>
              <a:ahLst/>
              <a:cxnLst/>
              <a:rect l="l" t="t" r="r" b="b"/>
              <a:pathLst>
                <a:path w="754" h="569" extrusionOk="0">
                  <a:moveTo>
                    <a:pt x="302" y="0"/>
                  </a:moveTo>
                  <a:cubicBezTo>
                    <a:pt x="184" y="0"/>
                    <a:pt x="85" y="50"/>
                    <a:pt x="56" y="145"/>
                  </a:cubicBezTo>
                  <a:cubicBezTo>
                    <a:pt x="0" y="284"/>
                    <a:pt x="98" y="452"/>
                    <a:pt x="293" y="535"/>
                  </a:cubicBezTo>
                  <a:cubicBezTo>
                    <a:pt x="351" y="558"/>
                    <a:pt x="409" y="569"/>
                    <a:pt x="463" y="569"/>
                  </a:cubicBezTo>
                  <a:cubicBezTo>
                    <a:pt x="577" y="569"/>
                    <a:pt x="674" y="519"/>
                    <a:pt x="712" y="424"/>
                  </a:cubicBezTo>
                  <a:cubicBezTo>
                    <a:pt x="754" y="284"/>
                    <a:pt x="656" y="117"/>
                    <a:pt x="475" y="33"/>
                  </a:cubicBezTo>
                  <a:cubicBezTo>
                    <a:pt x="417" y="11"/>
                    <a:pt x="358" y="0"/>
                    <a:pt x="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21"/>
            <p:cNvSpPr/>
            <p:nvPr/>
          </p:nvSpPr>
          <p:spPr>
            <a:xfrm>
              <a:off x="3246600" y="2421343"/>
              <a:ext cx="65268" cy="58421"/>
            </a:xfrm>
            <a:custGeom>
              <a:avLst/>
              <a:gdLst/>
              <a:ahLst/>
              <a:cxnLst/>
              <a:rect l="l" t="t" r="r" b="b"/>
              <a:pathLst>
                <a:path w="1954" h="1749" extrusionOk="0">
                  <a:moveTo>
                    <a:pt x="983" y="1"/>
                  </a:moveTo>
                  <a:cubicBezTo>
                    <a:pt x="907" y="1"/>
                    <a:pt x="831" y="11"/>
                    <a:pt x="754" y="31"/>
                  </a:cubicBezTo>
                  <a:cubicBezTo>
                    <a:pt x="280" y="143"/>
                    <a:pt x="1" y="631"/>
                    <a:pt x="126" y="1091"/>
                  </a:cubicBezTo>
                  <a:cubicBezTo>
                    <a:pt x="231" y="1488"/>
                    <a:pt x="581" y="1749"/>
                    <a:pt x="971" y="1749"/>
                  </a:cubicBezTo>
                  <a:cubicBezTo>
                    <a:pt x="1046" y="1749"/>
                    <a:pt x="1123" y="1739"/>
                    <a:pt x="1200" y="1719"/>
                  </a:cubicBezTo>
                  <a:cubicBezTo>
                    <a:pt x="1674" y="1593"/>
                    <a:pt x="1953" y="1119"/>
                    <a:pt x="1828" y="659"/>
                  </a:cubicBezTo>
                  <a:cubicBezTo>
                    <a:pt x="1723" y="261"/>
                    <a:pt x="1372" y="1"/>
                    <a:pt x="983" y="1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21"/>
            <p:cNvSpPr/>
            <p:nvPr/>
          </p:nvSpPr>
          <p:spPr>
            <a:xfrm>
              <a:off x="3219577" y="2435540"/>
              <a:ext cx="44292" cy="34071"/>
            </a:xfrm>
            <a:custGeom>
              <a:avLst/>
              <a:gdLst/>
              <a:ahLst/>
              <a:cxnLst/>
              <a:rect l="l" t="t" r="r" b="b"/>
              <a:pathLst>
                <a:path w="1326" h="1020" extrusionOk="0">
                  <a:moveTo>
                    <a:pt x="883" y="0"/>
                  </a:moveTo>
                  <a:cubicBezTo>
                    <a:pt x="723" y="0"/>
                    <a:pt x="537" y="64"/>
                    <a:pt x="377" y="192"/>
                  </a:cubicBezTo>
                  <a:cubicBezTo>
                    <a:pt x="98" y="415"/>
                    <a:pt x="1" y="736"/>
                    <a:pt x="154" y="917"/>
                  </a:cubicBezTo>
                  <a:cubicBezTo>
                    <a:pt x="217" y="986"/>
                    <a:pt x="316" y="1019"/>
                    <a:pt x="429" y="1019"/>
                  </a:cubicBezTo>
                  <a:cubicBezTo>
                    <a:pt x="592" y="1019"/>
                    <a:pt x="785" y="951"/>
                    <a:pt x="949" y="819"/>
                  </a:cubicBezTo>
                  <a:cubicBezTo>
                    <a:pt x="1228" y="596"/>
                    <a:pt x="1326" y="275"/>
                    <a:pt x="1172" y="108"/>
                  </a:cubicBezTo>
                  <a:cubicBezTo>
                    <a:pt x="1106" y="36"/>
                    <a:pt x="1002" y="0"/>
                    <a:pt x="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21"/>
            <p:cNvSpPr/>
            <p:nvPr/>
          </p:nvSpPr>
          <p:spPr>
            <a:xfrm>
              <a:off x="3175319" y="2377853"/>
              <a:ext cx="216682" cy="139121"/>
            </a:xfrm>
            <a:custGeom>
              <a:avLst/>
              <a:gdLst/>
              <a:ahLst/>
              <a:cxnLst/>
              <a:rect l="l" t="t" r="r" b="b"/>
              <a:pathLst>
                <a:path w="6487" h="4165" extrusionOk="0">
                  <a:moveTo>
                    <a:pt x="3840" y="0"/>
                  </a:moveTo>
                  <a:cubicBezTo>
                    <a:pt x="3353" y="0"/>
                    <a:pt x="2747" y="99"/>
                    <a:pt x="2009" y="468"/>
                  </a:cubicBezTo>
                  <a:cubicBezTo>
                    <a:pt x="754" y="1082"/>
                    <a:pt x="140" y="2379"/>
                    <a:pt x="0" y="4165"/>
                  </a:cubicBezTo>
                  <a:cubicBezTo>
                    <a:pt x="684" y="2268"/>
                    <a:pt x="1632" y="1124"/>
                    <a:pt x="3013" y="761"/>
                  </a:cubicBezTo>
                  <a:cubicBezTo>
                    <a:pt x="3308" y="684"/>
                    <a:pt x="3588" y="652"/>
                    <a:pt x="3849" y="652"/>
                  </a:cubicBezTo>
                  <a:cubicBezTo>
                    <a:pt x="4997" y="652"/>
                    <a:pt x="5775" y="1263"/>
                    <a:pt x="5775" y="1263"/>
                  </a:cubicBezTo>
                  <a:lnTo>
                    <a:pt x="5789" y="1961"/>
                  </a:lnTo>
                  <a:cubicBezTo>
                    <a:pt x="5789" y="1961"/>
                    <a:pt x="6319" y="1166"/>
                    <a:pt x="6487" y="817"/>
                  </a:cubicBezTo>
                  <a:lnTo>
                    <a:pt x="6487" y="817"/>
                  </a:lnTo>
                  <a:cubicBezTo>
                    <a:pt x="6328" y="891"/>
                    <a:pt x="6239" y="904"/>
                    <a:pt x="6196" y="904"/>
                  </a:cubicBezTo>
                  <a:cubicBezTo>
                    <a:pt x="6175" y="904"/>
                    <a:pt x="6166" y="901"/>
                    <a:pt x="6166" y="901"/>
                  </a:cubicBezTo>
                  <a:lnTo>
                    <a:pt x="6473" y="384"/>
                  </a:lnTo>
                  <a:lnTo>
                    <a:pt x="6473" y="384"/>
                  </a:lnTo>
                  <a:cubicBezTo>
                    <a:pt x="6472" y="384"/>
                    <a:pt x="6096" y="426"/>
                    <a:pt x="5831" y="468"/>
                  </a:cubicBezTo>
                  <a:cubicBezTo>
                    <a:pt x="5970" y="287"/>
                    <a:pt x="6054" y="22"/>
                    <a:pt x="6054" y="22"/>
                  </a:cubicBezTo>
                  <a:lnTo>
                    <a:pt x="6054" y="22"/>
                  </a:lnTo>
                  <a:cubicBezTo>
                    <a:pt x="6054" y="22"/>
                    <a:pt x="5630" y="141"/>
                    <a:pt x="5195" y="141"/>
                  </a:cubicBezTo>
                  <a:cubicBezTo>
                    <a:pt x="5094" y="141"/>
                    <a:pt x="4993" y="135"/>
                    <a:pt x="4896" y="119"/>
                  </a:cubicBezTo>
                  <a:cubicBezTo>
                    <a:pt x="4641" y="86"/>
                    <a:pt x="4292" y="0"/>
                    <a:pt x="3840" y="0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21"/>
            <p:cNvSpPr/>
            <p:nvPr/>
          </p:nvSpPr>
          <p:spPr>
            <a:xfrm>
              <a:off x="3316946" y="2455915"/>
              <a:ext cx="49436" cy="59657"/>
            </a:xfrm>
            <a:custGeom>
              <a:avLst/>
              <a:gdLst/>
              <a:ahLst/>
              <a:cxnLst/>
              <a:rect l="l" t="t" r="r" b="b"/>
              <a:pathLst>
                <a:path w="1480" h="1786" extrusionOk="0">
                  <a:moveTo>
                    <a:pt x="1465" y="0"/>
                  </a:moveTo>
                  <a:lnTo>
                    <a:pt x="1465" y="0"/>
                  </a:lnTo>
                  <a:cubicBezTo>
                    <a:pt x="1098" y="1023"/>
                    <a:pt x="139" y="1701"/>
                    <a:pt x="26" y="1778"/>
                  </a:cubicBezTo>
                  <a:lnTo>
                    <a:pt x="26" y="1778"/>
                  </a:lnTo>
                  <a:cubicBezTo>
                    <a:pt x="449" y="1649"/>
                    <a:pt x="841" y="1365"/>
                    <a:pt x="991" y="1242"/>
                  </a:cubicBezTo>
                  <a:cubicBezTo>
                    <a:pt x="1145" y="1116"/>
                    <a:pt x="1479" y="335"/>
                    <a:pt x="1465" y="0"/>
                  </a:cubicBezTo>
                  <a:close/>
                  <a:moveTo>
                    <a:pt x="26" y="1778"/>
                  </a:moveTo>
                  <a:cubicBezTo>
                    <a:pt x="17" y="1781"/>
                    <a:pt x="9" y="1783"/>
                    <a:pt x="1" y="1786"/>
                  </a:cubicBezTo>
                  <a:lnTo>
                    <a:pt x="15" y="1786"/>
                  </a:lnTo>
                  <a:cubicBezTo>
                    <a:pt x="15" y="1786"/>
                    <a:pt x="19" y="1783"/>
                    <a:pt x="26" y="1778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21"/>
            <p:cNvSpPr/>
            <p:nvPr/>
          </p:nvSpPr>
          <p:spPr>
            <a:xfrm>
              <a:off x="3348177" y="2484808"/>
              <a:ext cx="25653" cy="13060"/>
            </a:xfrm>
            <a:custGeom>
              <a:avLst/>
              <a:gdLst/>
              <a:ahLst/>
              <a:cxnLst/>
              <a:rect l="l" t="t" r="r" b="b"/>
              <a:pathLst>
                <a:path w="768" h="391" extrusionOk="0">
                  <a:moveTo>
                    <a:pt x="768" y="0"/>
                  </a:moveTo>
                  <a:lnTo>
                    <a:pt x="154" y="56"/>
                  </a:lnTo>
                  <a:lnTo>
                    <a:pt x="0" y="391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21"/>
            <p:cNvSpPr/>
            <p:nvPr/>
          </p:nvSpPr>
          <p:spPr>
            <a:xfrm>
              <a:off x="3352820" y="2474086"/>
              <a:ext cx="22413" cy="14463"/>
            </a:xfrm>
            <a:custGeom>
              <a:avLst/>
              <a:gdLst/>
              <a:ahLst/>
              <a:cxnLst/>
              <a:rect l="l" t="t" r="r" b="b"/>
              <a:pathLst>
                <a:path w="671" h="433" extrusionOk="0">
                  <a:moveTo>
                    <a:pt x="670" y="0"/>
                  </a:moveTo>
                  <a:lnTo>
                    <a:pt x="154" y="84"/>
                  </a:lnTo>
                  <a:lnTo>
                    <a:pt x="1" y="433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21"/>
            <p:cNvSpPr/>
            <p:nvPr/>
          </p:nvSpPr>
          <p:spPr>
            <a:xfrm>
              <a:off x="3201874" y="2362722"/>
              <a:ext cx="82504" cy="41954"/>
            </a:xfrm>
            <a:custGeom>
              <a:avLst/>
              <a:gdLst/>
              <a:ahLst/>
              <a:cxnLst/>
              <a:rect l="l" t="t" r="r" b="b"/>
              <a:pathLst>
                <a:path w="2470" h="1256" extrusionOk="0">
                  <a:moveTo>
                    <a:pt x="2469" y="1"/>
                  </a:moveTo>
                  <a:lnTo>
                    <a:pt x="2469" y="1"/>
                  </a:lnTo>
                  <a:cubicBezTo>
                    <a:pt x="1632" y="84"/>
                    <a:pt x="684" y="433"/>
                    <a:pt x="0" y="1256"/>
                  </a:cubicBezTo>
                  <a:cubicBezTo>
                    <a:pt x="0" y="1256"/>
                    <a:pt x="1144" y="266"/>
                    <a:pt x="2469" y="1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3" name="Google Shape;1093;p21"/>
          <p:cNvGrpSpPr/>
          <p:nvPr/>
        </p:nvGrpSpPr>
        <p:grpSpPr>
          <a:xfrm>
            <a:off x="5993344" y="3565554"/>
            <a:ext cx="642079" cy="888558"/>
            <a:chOff x="5130422" y="3131815"/>
            <a:chExt cx="853601" cy="1181279"/>
          </a:xfrm>
        </p:grpSpPr>
        <p:sp>
          <p:nvSpPr>
            <p:cNvPr id="1094" name="Google Shape;1094;p21"/>
            <p:cNvSpPr/>
            <p:nvPr/>
          </p:nvSpPr>
          <p:spPr>
            <a:xfrm>
              <a:off x="5718874" y="3862060"/>
              <a:ext cx="239997" cy="365256"/>
            </a:xfrm>
            <a:custGeom>
              <a:avLst/>
              <a:gdLst/>
              <a:ahLst/>
              <a:cxnLst/>
              <a:rect l="l" t="t" r="r" b="b"/>
              <a:pathLst>
                <a:path w="7185" h="10935" extrusionOk="0">
                  <a:moveTo>
                    <a:pt x="4436" y="0"/>
                  </a:moveTo>
                  <a:cubicBezTo>
                    <a:pt x="4436" y="0"/>
                    <a:pt x="1437" y="5552"/>
                    <a:pt x="726" y="7184"/>
                  </a:cubicBezTo>
                  <a:cubicBezTo>
                    <a:pt x="1" y="8830"/>
                    <a:pt x="1967" y="9234"/>
                    <a:pt x="2860" y="9625"/>
                  </a:cubicBezTo>
                  <a:cubicBezTo>
                    <a:pt x="3698" y="9991"/>
                    <a:pt x="5124" y="10935"/>
                    <a:pt x="5655" y="10935"/>
                  </a:cubicBezTo>
                  <a:cubicBezTo>
                    <a:pt x="5690" y="10935"/>
                    <a:pt x="5721" y="10931"/>
                    <a:pt x="5747" y="10922"/>
                  </a:cubicBezTo>
                  <a:cubicBezTo>
                    <a:pt x="6166" y="10782"/>
                    <a:pt x="6110" y="10364"/>
                    <a:pt x="6110" y="10364"/>
                  </a:cubicBezTo>
                  <a:lnTo>
                    <a:pt x="6110" y="10364"/>
                  </a:lnTo>
                  <a:cubicBezTo>
                    <a:pt x="6110" y="10364"/>
                    <a:pt x="6113" y="10364"/>
                    <a:pt x="6119" y="10364"/>
                  </a:cubicBezTo>
                  <a:cubicBezTo>
                    <a:pt x="6161" y="10364"/>
                    <a:pt x="6337" y="10354"/>
                    <a:pt x="6459" y="10183"/>
                  </a:cubicBezTo>
                  <a:cubicBezTo>
                    <a:pt x="6598" y="9987"/>
                    <a:pt x="6445" y="9820"/>
                    <a:pt x="6445" y="9820"/>
                  </a:cubicBezTo>
                  <a:cubicBezTo>
                    <a:pt x="6961" y="9680"/>
                    <a:pt x="6933" y="9234"/>
                    <a:pt x="6347" y="9081"/>
                  </a:cubicBezTo>
                  <a:cubicBezTo>
                    <a:pt x="6277" y="9067"/>
                    <a:pt x="6208" y="9053"/>
                    <a:pt x="6138" y="9039"/>
                  </a:cubicBezTo>
                  <a:cubicBezTo>
                    <a:pt x="5371" y="8955"/>
                    <a:pt x="4380" y="8899"/>
                    <a:pt x="3948" y="8634"/>
                  </a:cubicBezTo>
                  <a:cubicBezTo>
                    <a:pt x="3502" y="8369"/>
                    <a:pt x="3334" y="8397"/>
                    <a:pt x="4171" y="7923"/>
                  </a:cubicBezTo>
                  <a:cubicBezTo>
                    <a:pt x="5022" y="7449"/>
                    <a:pt x="7059" y="6417"/>
                    <a:pt x="7170" y="3292"/>
                  </a:cubicBezTo>
                  <a:cubicBezTo>
                    <a:pt x="7184" y="2999"/>
                    <a:pt x="7156" y="2734"/>
                    <a:pt x="7128" y="2497"/>
                  </a:cubicBezTo>
                  <a:cubicBezTo>
                    <a:pt x="6766" y="140"/>
                    <a:pt x="4436" y="0"/>
                    <a:pt x="4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21"/>
            <p:cNvSpPr/>
            <p:nvPr/>
          </p:nvSpPr>
          <p:spPr>
            <a:xfrm>
              <a:off x="5537165" y="3506624"/>
              <a:ext cx="354133" cy="620117"/>
            </a:xfrm>
            <a:custGeom>
              <a:avLst/>
              <a:gdLst/>
              <a:ahLst/>
              <a:cxnLst/>
              <a:rect l="l" t="t" r="r" b="b"/>
              <a:pathLst>
                <a:path w="10602" h="18565" extrusionOk="0">
                  <a:moveTo>
                    <a:pt x="5416" y="0"/>
                  </a:moveTo>
                  <a:cubicBezTo>
                    <a:pt x="3937" y="0"/>
                    <a:pt x="1560" y="828"/>
                    <a:pt x="1423" y="1170"/>
                  </a:cubicBezTo>
                  <a:cubicBezTo>
                    <a:pt x="1326" y="1393"/>
                    <a:pt x="921" y="2802"/>
                    <a:pt x="572" y="4476"/>
                  </a:cubicBezTo>
                  <a:cubicBezTo>
                    <a:pt x="517" y="4769"/>
                    <a:pt x="447" y="5076"/>
                    <a:pt x="391" y="5396"/>
                  </a:cubicBezTo>
                  <a:cubicBezTo>
                    <a:pt x="182" y="6540"/>
                    <a:pt x="29" y="7726"/>
                    <a:pt x="1" y="8716"/>
                  </a:cubicBezTo>
                  <a:cubicBezTo>
                    <a:pt x="1" y="9483"/>
                    <a:pt x="252" y="10599"/>
                    <a:pt x="670" y="11813"/>
                  </a:cubicBezTo>
                  <a:cubicBezTo>
                    <a:pt x="1722" y="14900"/>
                    <a:pt x="3791" y="18565"/>
                    <a:pt x="4900" y="18565"/>
                  </a:cubicBezTo>
                  <a:cubicBezTo>
                    <a:pt x="4908" y="18565"/>
                    <a:pt x="4916" y="18564"/>
                    <a:pt x="4924" y="18564"/>
                  </a:cubicBezTo>
                  <a:cubicBezTo>
                    <a:pt x="5887" y="18508"/>
                    <a:pt x="7561" y="17685"/>
                    <a:pt x="8844" y="15551"/>
                  </a:cubicBezTo>
                  <a:cubicBezTo>
                    <a:pt x="8872" y="15509"/>
                    <a:pt x="8886" y="15481"/>
                    <a:pt x="8900" y="15453"/>
                  </a:cubicBezTo>
                  <a:cubicBezTo>
                    <a:pt x="9541" y="14351"/>
                    <a:pt x="10085" y="12929"/>
                    <a:pt x="10378" y="11088"/>
                  </a:cubicBezTo>
                  <a:cubicBezTo>
                    <a:pt x="10406" y="10892"/>
                    <a:pt x="10434" y="10683"/>
                    <a:pt x="10462" y="10460"/>
                  </a:cubicBezTo>
                  <a:cubicBezTo>
                    <a:pt x="10602" y="9274"/>
                    <a:pt x="10602" y="8200"/>
                    <a:pt x="10490" y="7238"/>
                  </a:cubicBezTo>
                  <a:cubicBezTo>
                    <a:pt x="10406" y="6484"/>
                    <a:pt x="10267" y="5801"/>
                    <a:pt x="10085" y="5187"/>
                  </a:cubicBezTo>
                  <a:cubicBezTo>
                    <a:pt x="10016" y="4964"/>
                    <a:pt x="9946" y="4741"/>
                    <a:pt x="9876" y="4546"/>
                  </a:cubicBezTo>
                  <a:cubicBezTo>
                    <a:pt x="9137" y="2411"/>
                    <a:pt x="8049" y="1323"/>
                    <a:pt x="8105" y="1310"/>
                  </a:cubicBezTo>
                  <a:cubicBezTo>
                    <a:pt x="8105" y="1310"/>
                    <a:pt x="7742" y="989"/>
                    <a:pt x="7128" y="612"/>
                  </a:cubicBezTo>
                  <a:cubicBezTo>
                    <a:pt x="6877" y="459"/>
                    <a:pt x="6570" y="291"/>
                    <a:pt x="6236" y="138"/>
                  </a:cubicBezTo>
                  <a:cubicBezTo>
                    <a:pt x="6030" y="41"/>
                    <a:pt x="5745" y="0"/>
                    <a:pt x="54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21"/>
            <p:cNvSpPr/>
            <p:nvPr/>
          </p:nvSpPr>
          <p:spPr>
            <a:xfrm>
              <a:off x="5510610" y="3654196"/>
              <a:ext cx="376947" cy="379786"/>
            </a:xfrm>
            <a:custGeom>
              <a:avLst/>
              <a:gdLst/>
              <a:ahLst/>
              <a:cxnLst/>
              <a:rect l="l" t="t" r="r" b="b"/>
              <a:pathLst>
                <a:path w="11285" h="11370" extrusionOk="0">
                  <a:moveTo>
                    <a:pt x="2574" y="1"/>
                  </a:moveTo>
                  <a:cubicBezTo>
                    <a:pt x="2291" y="1"/>
                    <a:pt x="1995" y="53"/>
                    <a:pt x="1744" y="211"/>
                  </a:cubicBezTo>
                  <a:cubicBezTo>
                    <a:pt x="1563" y="323"/>
                    <a:pt x="1381" y="602"/>
                    <a:pt x="1186" y="978"/>
                  </a:cubicBezTo>
                  <a:cubicBezTo>
                    <a:pt x="572" y="2234"/>
                    <a:pt x="1" y="4661"/>
                    <a:pt x="280" y="5930"/>
                  </a:cubicBezTo>
                  <a:lnTo>
                    <a:pt x="1465" y="7395"/>
                  </a:lnTo>
                  <a:lnTo>
                    <a:pt x="3990" y="10505"/>
                  </a:lnTo>
                  <a:cubicBezTo>
                    <a:pt x="3990" y="10505"/>
                    <a:pt x="4004" y="10533"/>
                    <a:pt x="4032" y="10547"/>
                  </a:cubicBezTo>
                  <a:cubicBezTo>
                    <a:pt x="4213" y="10701"/>
                    <a:pt x="4896" y="11161"/>
                    <a:pt x="6807" y="11342"/>
                  </a:cubicBezTo>
                  <a:cubicBezTo>
                    <a:pt x="7023" y="11361"/>
                    <a:pt x="7234" y="11369"/>
                    <a:pt x="7440" y="11369"/>
                  </a:cubicBezTo>
                  <a:cubicBezTo>
                    <a:pt x="8315" y="11369"/>
                    <a:pt x="9096" y="11216"/>
                    <a:pt x="9695" y="11035"/>
                  </a:cubicBezTo>
                  <a:cubicBezTo>
                    <a:pt x="10336" y="9933"/>
                    <a:pt x="10880" y="8511"/>
                    <a:pt x="11173" y="6670"/>
                  </a:cubicBezTo>
                  <a:lnTo>
                    <a:pt x="11173" y="6670"/>
                  </a:lnTo>
                  <a:cubicBezTo>
                    <a:pt x="10738" y="7010"/>
                    <a:pt x="9718" y="7549"/>
                    <a:pt x="7556" y="7549"/>
                  </a:cubicBezTo>
                  <a:cubicBezTo>
                    <a:pt x="7503" y="7549"/>
                    <a:pt x="7448" y="7549"/>
                    <a:pt x="7393" y="7548"/>
                  </a:cubicBezTo>
                  <a:lnTo>
                    <a:pt x="7393" y="7548"/>
                  </a:lnTo>
                  <a:lnTo>
                    <a:pt x="7407" y="7562"/>
                  </a:lnTo>
                  <a:cubicBezTo>
                    <a:pt x="4115" y="7520"/>
                    <a:pt x="2023" y="5400"/>
                    <a:pt x="2023" y="5400"/>
                  </a:cubicBezTo>
                  <a:lnTo>
                    <a:pt x="3041" y="2122"/>
                  </a:lnTo>
                  <a:cubicBezTo>
                    <a:pt x="3041" y="2122"/>
                    <a:pt x="5495" y="4038"/>
                    <a:pt x="7817" y="4038"/>
                  </a:cubicBezTo>
                  <a:cubicBezTo>
                    <a:pt x="7946" y="4038"/>
                    <a:pt x="8075" y="4032"/>
                    <a:pt x="8202" y="4019"/>
                  </a:cubicBezTo>
                  <a:cubicBezTo>
                    <a:pt x="9709" y="3880"/>
                    <a:pt x="10741" y="3266"/>
                    <a:pt x="11285" y="2820"/>
                  </a:cubicBezTo>
                  <a:cubicBezTo>
                    <a:pt x="11201" y="2066"/>
                    <a:pt x="11062" y="1383"/>
                    <a:pt x="10880" y="769"/>
                  </a:cubicBezTo>
                  <a:cubicBezTo>
                    <a:pt x="10406" y="1056"/>
                    <a:pt x="9217" y="1690"/>
                    <a:pt x="7623" y="1690"/>
                  </a:cubicBezTo>
                  <a:cubicBezTo>
                    <a:pt x="7435" y="1690"/>
                    <a:pt x="7242" y="1681"/>
                    <a:pt x="7045" y="1662"/>
                  </a:cubicBezTo>
                  <a:cubicBezTo>
                    <a:pt x="4631" y="1425"/>
                    <a:pt x="3655" y="211"/>
                    <a:pt x="3655" y="211"/>
                  </a:cubicBezTo>
                  <a:cubicBezTo>
                    <a:pt x="3655" y="211"/>
                    <a:pt x="3141" y="1"/>
                    <a:pt x="2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21"/>
            <p:cNvSpPr/>
            <p:nvPr/>
          </p:nvSpPr>
          <p:spPr>
            <a:xfrm>
              <a:off x="5130422" y="4058701"/>
              <a:ext cx="359244" cy="171889"/>
            </a:xfrm>
            <a:custGeom>
              <a:avLst/>
              <a:gdLst/>
              <a:ahLst/>
              <a:cxnLst/>
              <a:rect l="l" t="t" r="r" b="b"/>
              <a:pathLst>
                <a:path w="10755" h="5146" extrusionOk="0">
                  <a:moveTo>
                    <a:pt x="583" y="0"/>
                  </a:moveTo>
                  <a:cubicBezTo>
                    <a:pt x="495" y="0"/>
                    <a:pt x="417" y="37"/>
                    <a:pt x="335" y="125"/>
                  </a:cubicBezTo>
                  <a:cubicBezTo>
                    <a:pt x="0" y="474"/>
                    <a:pt x="391" y="1827"/>
                    <a:pt x="2065" y="3250"/>
                  </a:cubicBezTo>
                  <a:cubicBezTo>
                    <a:pt x="2344" y="3487"/>
                    <a:pt x="2665" y="3724"/>
                    <a:pt x="3041" y="3961"/>
                  </a:cubicBezTo>
                  <a:cubicBezTo>
                    <a:pt x="3125" y="4031"/>
                    <a:pt x="3223" y="4086"/>
                    <a:pt x="3306" y="4142"/>
                  </a:cubicBezTo>
                  <a:cubicBezTo>
                    <a:pt x="4143" y="4658"/>
                    <a:pt x="4980" y="4937"/>
                    <a:pt x="5775" y="5063"/>
                  </a:cubicBezTo>
                  <a:cubicBezTo>
                    <a:pt x="6131" y="5120"/>
                    <a:pt x="6477" y="5145"/>
                    <a:pt x="6809" y="5145"/>
                  </a:cubicBezTo>
                  <a:cubicBezTo>
                    <a:pt x="8185" y="5145"/>
                    <a:pt x="9315" y="4711"/>
                    <a:pt x="9820" y="4296"/>
                  </a:cubicBezTo>
                  <a:cubicBezTo>
                    <a:pt x="10755" y="3542"/>
                    <a:pt x="7951" y="1771"/>
                    <a:pt x="7491" y="1478"/>
                  </a:cubicBezTo>
                  <a:cubicBezTo>
                    <a:pt x="7031" y="1199"/>
                    <a:pt x="4548" y="348"/>
                    <a:pt x="4548" y="348"/>
                  </a:cubicBezTo>
                  <a:cubicBezTo>
                    <a:pt x="4548" y="348"/>
                    <a:pt x="4450" y="655"/>
                    <a:pt x="3725" y="725"/>
                  </a:cubicBezTo>
                  <a:cubicBezTo>
                    <a:pt x="3634" y="732"/>
                    <a:pt x="3533" y="735"/>
                    <a:pt x="3421" y="735"/>
                  </a:cubicBezTo>
                  <a:cubicBezTo>
                    <a:pt x="3310" y="735"/>
                    <a:pt x="3188" y="732"/>
                    <a:pt x="3055" y="725"/>
                  </a:cubicBezTo>
                  <a:cubicBezTo>
                    <a:pt x="2944" y="711"/>
                    <a:pt x="2832" y="697"/>
                    <a:pt x="2706" y="683"/>
                  </a:cubicBezTo>
                  <a:cubicBezTo>
                    <a:pt x="2469" y="655"/>
                    <a:pt x="2260" y="613"/>
                    <a:pt x="2079" y="571"/>
                  </a:cubicBezTo>
                  <a:cubicBezTo>
                    <a:pt x="1224" y="350"/>
                    <a:pt x="856" y="0"/>
                    <a:pt x="5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21"/>
            <p:cNvSpPr/>
            <p:nvPr/>
          </p:nvSpPr>
          <p:spPr>
            <a:xfrm>
              <a:off x="5195190" y="4077306"/>
              <a:ext cx="37311" cy="113702"/>
            </a:xfrm>
            <a:custGeom>
              <a:avLst/>
              <a:gdLst/>
              <a:ahLst/>
              <a:cxnLst/>
              <a:rect l="l" t="t" r="r" b="b"/>
              <a:pathLst>
                <a:path w="1117" h="3404" extrusionOk="0">
                  <a:moveTo>
                    <a:pt x="140" y="0"/>
                  </a:moveTo>
                  <a:cubicBezTo>
                    <a:pt x="70" y="628"/>
                    <a:pt x="0" y="1507"/>
                    <a:pt x="56" y="2149"/>
                  </a:cubicBezTo>
                  <a:cubicBezTo>
                    <a:pt x="70" y="2316"/>
                    <a:pt x="98" y="2497"/>
                    <a:pt x="126" y="2693"/>
                  </a:cubicBezTo>
                  <a:cubicBezTo>
                    <a:pt x="405" y="2930"/>
                    <a:pt x="726" y="3167"/>
                    <a:pt x="1102" y="3404"/>
                  </a:cubicBezTo>
                  <a:cubicBezTo>
                    <a:pt x="991" y="2846"/>
                    <a:pt x="907" y="2162"/>
                    <a:pt x="963" y="1479"/>
                  </a:cubicBezTo>
                  <a:cubicBezTo>
                    <a:pt x="1019" y="907"/>
                    <a:pt x="1074" y="475"/>
                    <a:pt x="1116" y="168"/>
                  </a:cubicBezTo>
                  <a:cubicBezTo>
                    <a:pt x="1005" y="154"/>
                    <a:pt x="893" y="140"/>
                    <a:pt x="767" y="126"/>
                  </a:cubicBezTo>
                  <a:cubicBezTo>
                    <a:pt x="530" y="98"/>
                    <a:pt x="321" y="56"/>
                    <a:pt x="1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21"/>
            <p:cNvSpPr/>
            <p:nvPr/>
          </p:nvSpPr>
          <p:spPr>
            <a:xfrm>
              <a:off x="5535294" y="3902978"/>
              <a:ext cx="255362" cy="410116"/>
            </a:xfrm>
            <a:custGeom>
              <a:avLst/>
              <a:gdLst/>
              <a:ahLst/>
              <a:cxnLst/>
              <a:rect l="l" t="t" r="r" b="b"/>
              <a:pathLst>
                <a:path w="7645" h="12278" extrusionOk="0">
                  <a:moveTo>
                    <a:pt x="2999" y="0"/>
                  </a:moveTo>
                  <a:cubicBezTo>
                    <a:pt x="2619" y="0"/>
                    <a:pt x="2372" y="44"/>
                    <a:pt x="2372" y="44"/>
                  </a:cubicBezTo>
                  <a:cubicBezTo>
                    <a:pt x="2372" y="44"/>
                    <a:pt x="1256" y="4341"/>
                    <a:pt x="935" y="5233"/>
                  </a:cubicBezTo>
                  <a:cubicBezTo>
                    <a:pt x="601" y="6112"/>
                    <a:pt x="1" y="7842"/>
                    <a:pt x="71" y="8776"/>
                  </a:cubicBezTo>
                  <a:cubicBezTo>
                    <a:pt x="126" y="9711"/>
                    <a:pt x="754" y="9878"/>
                    <a:pt x="2037" y="10325"/>
                  </a:cubicBezTo>
                  <a:cubicBezTo>
                    <a:pt x="3321" y="10771"/>
                    <a:pt x="4255" y="11747"/>
                    <a:pt x="4701" y="12124"/>
                  </a:cubicBezTo>
                  <a:cubicBezTo>
                    <a:pt x="4835" y="12234"/>
                    <a:pt x="4994" y="12277"/>
                    <a:pt x="5150" y="12277"/>
                  </a:cubicBezTo>
                  <a:cubicBezTo>
                    <a:pt x="5272" y="12277"/>
                    <a:pt x="5392" y="12251"/>
                    <a:pt x="5497" y="12208"/>
                  </a:cubicBezTo>
                  <a:cubicBezTo>
                    <a:pt x="5720" y="12124"/>
                    <a:pt x="5887" y="11971"/>
                    <a:pt x="5915" y="11831"/>
                  </a:cubicBezTo>
                  <a:cubicBezTo>
                    <a:pt x="5971" y="11580"/>
                    <a:pt x="5538" y="11273"/>
                    <a:pt x="4967" y="10869"/>
                  </a:cubicBezTo>
                  <a:cubicBezTo>
                    <a:pt x="4883" y="10827"/>
                    <a:pt x="4813" y="10785"/>
                    <a:pt x="4743" y="10729"/>
                  </a:cubicBezTo>
                  <a:lnTo>
                    <a:pt x="4743" y="10729"/>
                  </a:lnTo>
                  <a:cubicBezTo>
                    <a:pt x="5340" y="10997"/>
                    <a:pt x="6107" y="11233"/>
                    <a:pt x="6570" y="11233"/>
                  </a:cubicBezTo>
                  <a:cubicBezTo>
                    <a:pt x="6638" y="11233"/>
                    <a:pt x="6699" y="11228"/>
                    <a:pt x="6752" y="11217"/>
                  </a:cubicBezTo>
                  <a:cubicBezTo>
                    <a:pt x="7170" y="11134"/>
                    <a:pt x="7198" y="10785"/>
                    <a:pt x="6989" y="10562"/>
                  </a:cubicBezTo>
                  <a:cubicBezTo>
                    <a:pt x="6989" y="10562"/>
                    <a:pt x="6989" y="10562"/>
                    <a:pt x="6975" y="10548"/>
                  </a:cubicBezTo>
                  <a:cubicBezTo>
                    <a:pt x="6752" y="10325"/>
                    <a:pt x="5302" y="10060"/>
                    <a:pt x="5301" y="10060"/>
                  </a:cubicBezTo>
                  <a:lnTo>
                    <a:pt x="5301" y="10060"/>
                  </a:lnTo>
                  <a:cubicBezTo>
                    <a:pt x="5301" y="10060"/>
                    <a:pt x="5399" y="10074"/>
                    <a:pt x="5552" y="10074"/>
                  </a:cubicBezTo>
                  <a:lnTo>
                    <a:pt x="5566" y="10074"/>
                  </a:lnTo>
                  <a:cubicBezTo>
                    <a:pt x="5727" y="10081"/>
                    <a:pt x="5939" y="10087"/>
                    <a:pt x="6147" y="10087"/>
                  </a:cubicBezTo>
                  <a:cubicBezTo>
                    <a:pt x="6354" y="10087"/>
                    <a:pt x="6557" y="10081"/>
                    <a:pt x="6696" y="10060"/>
                  </a:cubicBezTo>
                  <a:cubicBezTo>
                    <a:pt x="7115" y="9990"/>
                    <a:pt x="7505" y="9976"/>
                    <a:pt x="7240" y="9460"/>
                  </a:cubicBezTo>
                  <a:cubicBezTo>
                    <a:pt x="7184" y="9320"/>
                    <a:pt x="7059" y="9237"/>
                    <a:pt x="6891" y="9195"/>
                  </a:cubicBezTo>
                  <a:cubicBezTo>
                    <a:pt x="6738" y="9148"/>
                    <a:pt x="6554" y="9133"/>
                    <a:pt x="6363" y="9133"/>
                  </a:cubicBezTo>
                  <a:cubicBezTo>
                    <a:pt x="5982" y="9133"/>
                    <a:pt x="5576" y="9195"/>
                    <a:pt x="5343" y="9195"/>
                  </a:cubicBezTo>
                  <a:cubicBezTo>
                    <a:pt x="5164" y="9195"/>
                    <a:pt x="4926" y="9209"/>
                    <a:pt x="4692" y="9209"/>
                  </a:cubicBezTo>
                  <a:cubicBezTo>
                    <a:pt x="4308" y="9209"/>
                    <a:pt x="3932" y="9171"/>
                    <a:pt x="3837" y="8972"/>
                  </a:cubicBezTo>
                  <a:cubicBezTo>
                    <a:pt x="3683" y="8665"/>
                    <a:pt x="4339" y="8093"/>
                    <a:pt x="5608" y="7521"/>
                  </a:cubicBezTo>
                  <a:cubicBezTo>
                    <a:pt x="6864" y="6935"/>
                    <a:pt x="7645" y="5694"/>
                    <a:pt x="6640" y="2569"/>
                  </a:cubicBezTo>
                  <a:cubicBezTo>
                    <a:pt x="6417" y="1858"/>
                    <a:pt x="6068" y="1328"/>
                    <a:pt x="5664" y="951"/>
                  </a:cubicBezTo>
                  <a:cubicBezTo>
                    <a:pt x="4794" y="144"/>
                    <a:pt x="3682" y="0"/>
                    <a:pt x="2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21"/>
            <p:cNvSpPr/>
            <p:nvPr/>
          </p:nvSpPr>
          <p:spPr>
            <a:xfrm>
              <a:off x="5755684" y="3946368"/>
              <a:ext cx="2839" cy="4710"/>
            </a:xfrm>
            <a:custGeom>
              <a:avLst/>
              <a:gdLst/>
              <a:ahLst/>
              <a:cxnLst/>
              <a:rect l="l" t="t" r="r" b="b"/>
              <a:pathLst>
                <a:path w="85" h="141" extrusionOk="0">
                  <a:moveTo>
                    <a:pt x="1" y="1"/>
                  </a:moveTo>
                  <a:cubicBezTo>
                    <a:pt x="26" y="33"/>
                    <a:pt x="46" y="62"/>
                    <a:pt x="60" y="86"/>
                  </a:cubicBezTo>
                  <a:lnTo>
                    <a:pt x="60" y="86"/>
                  </a:lnTo>
                  <a:lnTo>
                    <a:pt x="28" y="15"/>
                  </a:lnTo>
                  <a:cubicBezTo>
                    <a:pt x="14" y="15"/>
                    <a:pt x="14" y="1"/>
                    <a:pt x="1" y="1"/>
                  </a:cubicBezTo>
                  <a:close/>
                  <a:moveTo>
                    <a:pt x="60" y="86"/>
                  </a:moveTo>
                  <a:lnTo>
                    <a:pt x="84" y="140"/>
                  </a:lnTo>
                  <a:cubicBezTo>
                    <a:pt x="84" y="133"/>
                    <a:pt x="76" y="113"/>
                    <a:pt x="60" y="86"/>
                  </a:cubicBezTo>
                  <a:close/>
                </a:path>
              </a:pathLst>
            </a:custGeom>
            <a:solidFill>
              <a:srgbClr val="250A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21"/>
            <p:cNvSpPr/>
            <p:nvPr/>
          </p:nvSpPr>
          <p:spPr>
            <a:xfrm>
              <a:off x="5239448" y="3541964"/>
              <a:ext cx="437072" cy="676835"/>
            </a:xfrm>
            <a:custGeom>
              <a:avLst/>
              <a:gdLst/>
              <a:ahLst/>
              <a:cxnLst/>
              <a:rect l="l" t="t" r="r" b="b"/>
              <a:pathLst>
                <a:path w="13085" h="20263" extrusionOk="0">
                  <a:moveTo>
                    <a:pt x="4617" y="0"/>
                  </a:moveTo>
                  <a:cubicBezTo>
                    <a:pt x="4617" y="0"/>
                    <a:pt x="4199" y="0"/>
                    <a:pt x="3515" y="600"/>
                  </a:cubicBezTo>
                  <a:cubicBezTo>
                    <a:pt x="3111" y="963"/>
                    <a:pt x="2609" y="1535"/>
                    <a:pt x="2065" y="2455"/>
                  </a:cubicBezTo>
                  <a:cubicBezTo>
                    <a:pt x="1981" y="2595"/>
                    <a:pt x="1897" y="2734"/>
                    <a:pt x="1814" y="2902"/>
                  </a:cubicBezTo>
                  <a:cubicBezTo>
                    <a:pt x="1437" y="3571"/>
                    <a:pt x="1061" y="4590"/>
                    <a:pt x="754" y="5803"/>
                  </a:cubicBezTo>
                  <a:cubicBezTo>
                    <a:pt x="489" y="6835"/>
                    <a:pt x="279" y="8007"/>
                    <a:pt x="154" y="9220"/>
                  </a:cubicBezTo>
                  <a:cubicBezTo>
                    <a:pt x="42" y="10308"/>
                    <a:pt x="0" y="11438"/>
                    <a:pt x="84" y="12526"/>
                  </a:cubicBezTo>
                  <a:cubicBezTo>
                    <a:pt x="168" y="13754"/>
                    <a:pt x="377" y="14939"/>
                    <a:pt x="782" y="15986"/>
                  </a:cubicBezTo>
                  <a:cubicBezTo>
                    <a:pt x="1172" y="16990"/>
                    <a:pt x="1730" y="17855"/>
                    <a:pt x="2497" y="18496"/>
                  </a:cubicBezTo>
                  <a:cubicBezTo>
                    <a:pt x="3237" y="19110"/>
                    <a:pt x="3990" y="19542"/>
                    <a:pt x="4729" y="19821"/>
                  </a:cubicBezTo>
                  <a:cubicBezTo>
                    <a:pt x="5544" y="20131"/>
                    <a:pt x="6347" y="20263"/>
                    <a:pt x="7110" y="20263"/>
                  </a:cubicBezTo>
                  <a:cubicBezTo>
                    <a:pt x="9403" y="20263"/>
                    <a:pt x="11330" y="19072"/>
                    <a:pt x="12094" y="17952"/>
                  </a:cubicBezTo>
                  <a:cubicBezTo>
                    <a:pt x="12401" y="17492"/>
                    <a:pt x="12652" y="16920"/>
                    <a:pt x="12805" y="16306"/>
                  </a:cubicBezTo>
                  <a:cubicBezTo>
                    <a:pt x="13001" y="15511"/>
                    <a:pt x="13084" y="14647"/>
                    <a:pt x="13014" y="13796"/>
                  </a:cubicBezTo>
                  <a:cubicBezTo>
                    <a:pt x="12959" y="13015"/>
                    <a:pt x="12777" y="12261"/>
                    <a:pt x="12457" y="11578"/>
                  </a:cubicBezTo>
                  <a:cubicBezTo>
                    <a:pt x="12331" y="11299"/>
                    <a:pt x="12164" y="11020"/>
                    <a:pt x="11996" y="10769"/>
                  </a:cubicBezTo>
                  <a:cubicBezTo>
                    <a:pt x="11954" y="10727"/>
                    <a:pt x="11927" y="10685"/>
                    <a:pt x="11885" y="10629"/>
                  </a:cubicBezTo>
                  <a:cubicBezTo>
                    <a:pt x="11634" y="10308"/>
                    <a:pt x="11424" y="9974"/>
                    <a:pt x="11229" y="9667"/>
                  </a:cubicBezTo>
                  <a:cubicBezTo>
                    <a:pt x="10532" y="8523"/>
                    <a:pt x="10211" y="7533"/>
                    <a:pt x="10099" y="7058"/>
                  </a:cubicBezTo>
                  <a:cubicBezTo>
                    <a:pt x="10043" y="6863"/>
                    <a:pt x="10029" y="6752"/>
                    <a:pt x="10029" y="6752"/>
                  </a:cubicBezTo>
                  <a:cubicBezTo>
                    <a:pt x="10029" y="6752"/>
                    <a:pt x="9011" y="4952"/>
                    <a:pt x="8230" y="3641"/>
                  </a:cubicBezTo>
                  <a:cubicBezTo>
                    <a:pt x="7854" y="3027"/>
                    <a:pt x="7547" y="2539"/>
                    <a:pt x="7393" y="2372"/>
                  </a:cubicBezTo>
                  <a:cubicBezTo>
                    <a:pt x="6933" y="1828"/>
                    <a:pt x="4617" y="0"/>
                    <a:pt x="4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21"/>
            <p:cNvSpPr/>
            <p:nvPr/>
          </p:nvSpPr>
          <p:spPr>
            <a:xfrm>
              <a:off x="5308859" y="3562473"/>
              <a:ext cx="305700" cy="308840"/>
            </a:xfrm>
            <a:custGeom>
              <a:avLst/>
              <a:gdLst/>
              <a:ahLst/>
              <a:cxnLst/>
              <a:rect l="l" t="t" r="r" b="b"/>
              <a:pathLst>
                <a:path w="9152" h="9246" extrusionOk="0">
                  <a:moveTo>
                    <a:pt x="1437" y="0"/>
                  </a:moveTo>
                  <a:cubicBezTo>
                    <a:pt x="1033" y="349"/>
                    <a:pt x="531" y="921"/>
                    <a:pt x="1" y="1841"/>
                  </a:cubicBezTo>
                  <a:cubicBezTo>
                    <a:pt x="322" y="3459"/>
                    <a:pt x="1242" y="6026"/>
                    <a:pt x="3879" y="7714"/>
                  </a:cubicBezTo>
                  <a:cubicBezTo>
                    <a:pt x="5759" y="8918"/>
                    <a:pt x="7119" y="9245"/>
                    <a:pt x="8042" y="9245"/>
                  </a:cubicBezTo>
                  <a:cubicBezTo>
                    <a:pt x="8530" y="9245"/>
                    <a:pt x="8896" y="9154"/>
                    <a:pt x="9151" y="9053"/>
                  </a:cubicBezTo>
                  <a:cubicBezTo>
                    <a:pt x="8454" y="7909"/>
                    <a:pt x="8147" y="6919"/>
                    <a:pt x="8021" y="6444"/>
                  </a:cubicBezTo>
                  <a:cubicBezTo>
                    <a:pt x="6864" y="5900"/>
                    <a:pt x="4897" y="4812"/>
                    <a:pt x="3390" y="3013"/>
                  </a:cubicBezTo>
                  <a:cubicBezTo>
                    <a:pt x="2233" y="1646"/>
                    <a:pt x="1689" y="642"/>
                    <a:pt x="14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21"/>
            <p:cNvSpPr/>
            <p:nvPr/>
          </p:nvSpPr>
          <p:spPr>
            <a:xfrm>
              <a:off x="5244559" y="3735799"/>
              <a:ext cx="410984" cy="222795"/>
            </a:xfrm>
            <a:custGeom>
              <a:avLst/>
              <a:gdLst/>
              <a:ahLst/>
              <a:cxnLst/>
              <a:rect l="l" t="t" r="r" b="b"/>
              <a:pathLst>
                <a:path w="12304" h="6670" extrusionOk="0">
                  <a:moveTo>
                    <a:pt x="601" y="0"/>
                  </a:moveTo>
                  <a:cubicBezTo>
                    <a:pt x="350" y="1032"/>
                    <a:pt x="126" y="2204"/>
                    <a:pt x="1" y="3431"/>
                  </a:cubicBezTo>
                  <a:cubicBezTo>
                    <a:pt x="1019" y="4366"/>
                    <a:pt x="3139" y="6012"/>
                    <a:pt x="6069" y="6500"/>
                  </a:cubicBezTo>
                  <a:cubicBezTo>
                    <a:pt x="6809" y="6620"/>
                    <a:pt x="7491" y="6670"/>
                    <a:pt x="8113" y="6670"/>
                  </a:cubicBezTo>
                  <a:cubicBezTo>
                    <a:pt x="10302" y="6670"/>
                    <a:pt x="11739" y="6057"/>
                    <a:pt x="12304" y="5775"/>
                  </a:cubicBezTo>
                  <a:cubicBezTo>
                    <a:pt x="12178" y="5496"/>
                    <a:pt x="12025" y="5217"/>
                    <a:pt x="11843" y="4966"/>
                  </a:cubicBezTo>
                  <a:cubicBezTo>
                    <a:pt x="11568" y="5009"/>
                    <a:pt x="11141" y="5057"/>
                    <a:pt x="10591" y="5057"/>
                  </a:cubicBezTo>
                  <a:cubicBezTo>
                    <a:pt x="9189" y="5057"/>
                    <a:pt x="6985" y="4747"/>
                    <a:pt x="4450" y="3264"/>
                  </a:cubicBezTo>
                  <a:cubicBezTo>
                    <a:pt x="2442" y="2078"/>
                    <a:pt x="1284" y="921"/>
                    <a:pt x="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21"/>
            <p:cNvSpPr/>
            <p:nvPr/>
          </p:nvSpPr>
          <p:spPr>
            <a:xfrm>
              <a:off x="5242254" y="3960364"/>
              <a:ext cx="434266" cy="166378"/>
            </a:xfrm>
            <a:custGeom>
              <a:avLst/>
              <a:gdLst/>
              <a:ahLst/>
              <a:cxnLst/>
              <a:rect l="l" t="t" r="r" b="b"/>
              <a:pathLst>
                <a:path w="13001" h="4981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1242"/>
                    <a:pt x="293" y="2427"/>
                    <a:pt x="698" y="3460"/>
                  </a:cubicBezTo>
                  <a:cubicBezTo>
                    <a:pt x="1479" y="3948"/>
                    <a:pt x="3418" y="4938"/>
                    <a:pt x="6458" y="4980"/>
                  </a:cubicBezTo>
                  <a:cubicBezTo>
                    <a:pt x="6509" y="4980"/>
                    <a:pt x="6559" y="4981"/>
                    <a:pt x="6610" y="4981"/>
                  </a:cubicBezTo>
                  <a:cubicBezTo>
                    <a:pt x="9439" y="4981"/>
                    <a:pt x="11652" y="4219"/>
                    <a:pt x="12721" y="3780"/>
                  </a:cubicBezTo>
                  <a:cubicBezTo>
                    <a:pt x="12930" y="2999"/>
                    <a:pt x="13000" y="2134"/>
                    <a:pt x="12930" y="1270"/>
                  </a:cubicBezTo>
                  <a:lnTo>
                    <a:pt x="12930" y="1270"/>
                  </a:lnTo>
                  <a:cubicBezTo>
                    <a:pt x="12116" y="1735"/>
                    <a:pt x="10002" y="2773"/>
                    <a:pt x="7550" y="2773"/>
                  </a:cubicBezTo>
                  <a:cubicBezTo>
                    <a:pt x="7062" y="2773"/>
                    <a:pt x="6561" y="2732"/>
                    <a:pt x="6054" y="2637"/>
                  </a:cubicBezTo>
                  <a:cubicBezTo>
                    <a:pt x="3362" y="2134"/>
                    <a:pt x="1102" y="75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21"/>
            <p:cNvSpPr/>
            <p:nvPr/>
          </p:nvSpPr>
          <p:spPr>
            <a:xfrm>
              <a:off x="5612187" y="3697686"/>
              <a:ext cx="143998" cy="154654"/>
            </a:xfrm>
            <a:custGeom>
              <a:avLst/>
              <a:gdLst/>
              <a:ahLst/>
              <a:cxnLst/>
              <a:rect l="l" t="t" r="r" b="b"/>
              <a:pathLst>
                <a:path w="4311" h="4630" extrusionOk="0">
                  <a:moveTo>
                    <a:pt x="563" y="0"/>
                  </a:moveTo>
                  <a:cubicBezTo>
                    <a:pt x="256" y="0"/>
                    <a:pt x="117" y="137"/>
                    <a:pt x="70" y="248"/>
                  </a:cubicBezTo>
                  <a:cubicBezTo>
                    <a:pt x="0" y="416"/>
                    <a:pt x="70" y="820"/>
                    <a:pt x="70" y="820"/>
                  </a:cubicBezTo>
                  <a:cubicBezTo>
                    <a:pt x="70" y="820"/>
                    <a:pt x="1325" y="1378"/>
                    <a:pt x="1828" y="1908"/>
                  </a:cubicBezTo>
                  <a:cubicBezTo>
                    <a:pt x="2330" y="2424"/>
                    <a:pt x="2567" y="3582"/>
                    <a:pt x="2511" y="3875"/>
                  </a:cubicBezTo>
                  <a:cubicBezTo>
                    <a:pt x="2469" y="4168"/>
                    <a:pt x="2511" y="4489"/>
                    <a:pt x="2748" y="4586"/>
                  </a:cubicBezTo>
                  <a:cubicBezTo>
                    <a:pt x="2804" y="4615"/>
                    <a:pt x="2858" y="4629"/>
                    <a:pt x="2909" y="4629"/>
                  </a:cubicBezTo>
                  <a:cubicBezTo>
                    <a:pt x="2984" y="4629"/>
                    <a:pt x="3053" y="4597"/>
                    <a:pt x="3111" y="4531"/>
                  </a:cubicBezTo>
                  <a:cubicBezTo>
                    <a:pt x="3181" y="4461"/>
                    <a:pt x="3250" y="4349"/>
                    <a:pt x="3320" y="4196"/>
                  </a:cubicBezTo>
                  <a:cubicBezTo>
                    <a:pt x="3487" y="3833"/>
                    <a:pt x="3404" y="3178"/>
                    <a:pt x="3404" y="3080"/>
                  </a:cubicBezTo>
                  <a:lnTo>
                    <a:pt x="3404" y="3080"/>
                  </a:lnTo>
                  <a:cubicBezTo>
                    <a:pt x="3404" y="3108"/>
                    <a:pt x="3418" y="3206"/>
                    <a:pt x="3446" y="3331"/>
                  </a:cubicBezTo>
                  <a:cubicBezTo>
                    <a:pt x="3487" y="3610"/>
                    <a:pt x="3571" y="4056"/>
                    <a:pt x="3599" y="4252"/>
                  </a:cubicBezTo>
                  <a:cubicBezTo>
                    <a:pt x="3619" y="4473"/>
                    <a:pt x="3777" y="4578"/>
                    <a:pt x="3936" y="4578"/>
                  </a:cubicBezTo>
                  <a:cubicBezTo>
                    <a:pt x="3998" y="4578"/>
                    <a:pt x="4060" y="4562"/>
                    <a:pt x="4115" y="4531"/>
                  </a:cubicBezTo>
                  <a:cubicBezTo>
                    <a:pt x="4185" y="4489"/>
                    <a:pt x="4241" y="4335"/>
                    <a:pt x="4269" y="4112"/>
                  </a:cubicBezTo>
                  <a:cubicBezTo>
                    <a:pt x="4310" y="3722"/>
                    <a:pt x="4241" y="3108"/>
                    <a:pt x="3948" y="2592"/>
                  </a:cubicBezTo>
                  <a:cubicBezTo>
                    <a:pt x="3529" y="1866"/>
                    <a:pt x="2176" y="639"/>
                    <a:pt x="1367" y="220"/>
                  </a:cubicBezTo>
                  <a:cubicBezTo>
                    <a:pt x="1298" y="179"/>
                    <a:pt x="1214" y="151"/>
                    <a:pt x="1158" y="123"/>
                  </a:cubicBezTo>
                  <a:cubicBezTo>
                    <a:pt x="912" y="34"/>
                    <a:pt x="716" y="0"/>
                    <a:pt x="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21"/>
            <p:cNvSpPr/>
            <p:nvPr/>
          </p:nvSpPr>
          <p:spPr>
            <a:xfrm>
              <a:off x="5357793" y="3346292"/>
              <a:ext cx="335027" cy="481029"/>
            </a:xfrm>
            <a:custGeom>
              <a:avLst/>
              <a:gdLst/>
              <a:ahLst/>
              <a:cxnLst/>
              <a:rect l="l" t="t" r="r" b="b"/>
              <a:pathLst>
                <a:path w="10030" h="14401" extrusionOk="0">
                  <a:moveTo>
                    <a:pt x="7840" y="0"/>
                  </a:moveTo>
                  <a:cubicBezTo>
                    <a:pt x="7840" y="0"/>
                    <a:pt x="7017" y="209"/>
                    <a:pt x="6556" y="781"/>
                  </a:cubicBezTo>
                  <a:cubicBezTo>
                    <a:pt x="6096" y="1353"/>
                    <a:pt x="1326" y="2971"/>
                    <a:pt x="656" y="5259"/>
                  </a:cubicBezTo>
                  <a:cubicBezTo>
                    <a:pt x="0" y="7546"/>
                    <a:pt x="503" y="8355"/>
                    <a:pt x="1660" y="9764"/>
                  </a:cubicBezTo>
                  <a:cubicBezTo>
                    <a:pt x="2818" y="11159"/>
                    <a:pt x="3362" y="12484"/>
                    <a:pt x="4101" y="13168"/>
                  </a:cubicBezTo>
                  <a:cubicBezTo>
                    <a:pt x="4729" y="13739"/>
                    <a:pt x="5426" y="14256"/>
                    <a:pt x="6180" y="14367"/>
                  </a:cubicBezTo>
                  <a:cubicBezTo>
                    <a:pt x="6302" y="14388"/>
                    <a:pt x="6417" y="14400"/>
                    <a:pt x="6536" y="14400"/>
                  </a:cubicBezTo>
                  <a:cubicBezTo>
                    <a:pt x="6579" y="14400"/>
                    <a:pt x="6623" y="14399"/>
                    <a:pt x="6668" y="14395"/>
                  </a:cubicBezTo>
                  <a:cubicBezTo>
                    <a:pt x="7616" y="14297"/>
                    <a:pt x="7923" y="13279"/>
                    <a:pt x="8021" y="12121"/>
                  </a:cubicBezTo>
                  <a:cubicBezTo>
                    <a:pt x="8091" y="11257"/>
                    <a:pt x="8593" y="10057"/>
                    <a:pt x="9081" y="9136"/>
                  </a:cubicBezTo>
                  <a:cubicBezTo>
                    <a:pt x="9234" y="8843"/>
                    <a:pt x="9374" y="8578"/>
                    <a:pt x="9499" y="8369"/>
                  </a:cubicBezTo>
                  <a:cubicBezTo>
                    <a:pt x="10029" y="7477"/>
                    <a:pt x="9151" y="6235"/>
                    <a:pt x="9109" y="5747"/>
                  </a:cubicBezTo>
                  <a:cubicBezTo>
                    <a:pt x="9053" y="5259"/>
                    <a:pt x="7840" y="0"/>
                    <a:pt x="78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21"/>
            <p:cNvSpPr/>
            <p:nvPr/>
          </p:nvSpPr>
          <p:spPr>
            <a:xfrm>
              <a:off x="5731935" y="3131815"/>
              <a:ext cx="189659" cy="180674"/>
            </a:xfrm>
            <a:custGeom>
              <a:avLst/>
              <a:gdLst/>
              <a:ahLst/>
              <a:cxnLst/>
              <a:rect l="l" t="t" r="r" b="b"/>
              <a:pathLst>
                <a:path w="5678" h="5409" extrusionOk="0">
                  <a:moveTo>
                    <a:pt x="5292" y="0"/>
                  </a:moveTo>
                  <a:cubicBezTo>
                    <a:pt x="5273" y="0"/>
                    <a:pt x="5252" y="2"/>
                    <a:pt x="5231" y="5"/>
                  </a:cubicBezTo>
                  <a:cubicBezTo>
                    <a:pt x="4868" y="60"/>
                    <a:pt x="3752" y="60"/>
                    <a:pt x="2497" y="577"/>
                  </a:cubicBezTo>
                  <a:cubicBezTo>
                    <a:pt x="2497" y="577"/>
                    <a:pt x="2497" y="577"/>
                    <a:pt x="2497" y="591"/>
                  </a:cubicBezTo>
                  <a:cubicBezTo>
                    <a:pt x="2302" y="660"/>
                    <a:pt x="2092" y="758"/>
                    <a:pt x="1897" y="869"/>
                  </a:cubicBezTo>
                  <a:cubicBezTo>
                    <a:pt x="405" y="1706"/>
                    <a:pt x="0" y="3757"/>
                    <a:pt x="0" y="3757"/>
                  </a:cubicBezTo>
                  <a:cubicBezTo>
                    <a:pt x="0" y="3757"/>
                    <a:pt x="56" y="4022"/>
                    <a:pt x="168" y="4273"/>
                  </a:cubicBezTo>
                  <a:cubicBezTo>
                    <a:pt x="223" y="4412"/>
                    <a:pt x="307" y="4552"/>
                    <a:pt x="405" y="4622"/>
                  </a:cubicBezTo>
                  <a:cubicBezTo>
                    <a:pt x="670" y="4803"/>
                    <a:pt x="1367" y="5305"/>
                    <a:pt x="1688" y="5389"/>
                  </a:cubicBezTo>
                  <a:cubicBezTo>
                    <a:pt x="1735" y="5402"/>
                    <a:pt x="1776" y="5408"/>
                    <a:pt x="1812" y="5408"/>
                  </a:cubicBezTo>
                  <a:cubicBezTo>
                    <a:pt x="2012" y="5408"/>
                    <a:pt x="2081" y="5219"/>
                    <a:pt x="2399" y="4901"/>
                  </a:cubicBezTo>
                  <a:cubicBezTo>
                    <a:pt x="2776" y="4524"/>
                    <a:pt x="3655" y="4552"/>
                    <a:pt x="4017" y="4273"/>
                  </a:cubicBezTo>
                  <a:cubicBezTo>
                    <a:pt x="4380" y="3994"/>
                    <a:pt x="5147" y="2404"/>
                    <a:pt x="5426" y="1427"/>
                  </a:cubicBezTo>
                  <a:cubicBezTo>
                    <a:pt x="5678" y="488"/>
                    <a:pt x="5653" y="0"/>
                    <a:pt x="5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21"/>
            <p:cNvSpPr/>
            <p:nvPr/>
          </p:nvSpPr>
          <p:spPr>
            <a:xfrm>
              <a:off x="5731935" y="3151054"/>
              <a:ext cx="83406" cy="142261"/>
            </a:xfrm>
            <a:custGeom>
              <a:avLst/>
              <a:gdLst/>
              <a:ahLst/>
              <a:cxnLst/>
              <a:rect l="l" t="t" r="r" b="b"/>
              <a:pathLst>
                <a:path w="2497" h="4259" extrusionOk="0">
                  <a:moveTo>
                    <a:pt x="2497" y="1"/>
                  </a:moveTo>
                  <a:lnTo>
                    <a:pt x="2497" y="1"/>
                  </a:lnTo>
                  <a:cubicBezTo>
                    <a:pt x="2302" y="84"/>
                    <a:pt x="2092" y="182"/>
                    <a:pt x="1897" y="293"/>
                  </a:cubicBezTo>
                  <a:cubicBezTo>
                    <a:pt x="405" y="1116"/>
                    <a:pt x="0" y="3181"/>
                    <a:pt x="0" y="3181"/>
                  </a:cubicBezTo>
                  <a:cubicBezTo>
                    <a:pt x="0" y="3181"/>
                    <a:pt x="56" y="3446"/>
                    <a:pt x="168" y="3697"/>
                  </a:cubicBezTo>
                  <a:cubicBezTo>
                    <a:pt x="544" y="3968"/>
                    <a:pt x="1100" y="4259"/>
                    <a:pt x="1508" y="4259"/>
                  </a:cubicBezTo>
                  <a:cubicBezTo>
                    <a:pt x="1583" y="4259"/>
                    <a:pt x="1653" y="4249"/>
                    <a:pt x="1716" y="4227"/>
                  </a:cubicBezTo>
                  <a:cubicBezTo>
                    <a:pt x="2246" y="4032"/>
                    <a:pt x="2288" y="3083"/>
                    <a:pt x="1813" y="1925"/>
                  </a:cubicBezTo>
                  <a:lnTo>
                    <a:pt x="1799" y="1925"/>
                  </a:lnTo>
                  <a:cubicBezTo>
                    <a:pt x="1437" y="1061"/>
                    <a:pt x="1576" y="475"/>
                    <a:pt x="24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21"/>
            <p:cNvSpPr/>
            <p:nvPr/>
          </p:nvSpPr>
          <p:spPr>
            <a:xfrm>
              <a:off x="5788285" y="3135990"/>
              <a:ext cx="131272" cy="174662"/>
            </a:xfrm>
            <a:custGeom>
              <a:avLst/>
              <a:gdLst/>
              <a:ahLst/>
              <a:cxnLst/>
              <a:rect l="l" t="t" r="r" b="b"/>
              <a:pathLst>
                <a:path w="3930" h="5229" extrusionOk="0">
                  <a:moveTo>
                    <a:pt x="3714" y="0"/>
                  </a:moveTo>
                  <a:cubicBezTo>
                    <a:pt x="3629" y="0"/>
                    <a:pt x="3512" y="47"/>
                    <a:pt x="3376" y="103"/>
                  </a:cubicBezTo>
                  <a:cubicBezTo>
                    <a:pt x="2972" y="270"/>
                    <a:pt x="1061" y="1721"/>
                    <a:pt x="908" y="2321"/>
                  </a:cubicBezTo>
                  <a:cubicBezTo>
                    <a:pt x="768" y="2934"/>
                    <a:pt x="1061" y="3688"/>
                    <a:pt x="740" y="4273"/>
                  </a:cubicBezTo>
                  <a:cubicBezTo>
                    <a:pt x="419" y="4873"/>
                    <a:pt x="1" y="4971"/>
                    <a:pt x="1" y="4971"/>
                  </a:cubicBezTo>
                  <a:cubicBezTo>
                    <a:pt x="1" y="4971"/>
                    <a:pt x="48" y="5229"/>
                    <a:pt x="238" y="5229"/>
                  </a:cubicBezTo>
                  <a:cubicBezTo>
                    <a:pt x="256" y="5229"/>
                    <a:pt x="274" y="5227"/>
                    <a:pt x="294" y="5222"/>
                  </a:cubicBezTo>
                  <a:cubicBezTo>
                    <a:pt x="531" y="5166"/>
                    <a:pt x="629" y="4664"/>
                    <a:pt x="1103" y="4469"/>
                  </a:cubicBezTo>
                  <a:cubicBezTo>
                    <a:pt x="1591" y="4260"/>
                    <a:pt x="1968" y="4315"/>
                    <a:pt x="2316" y="4036"/>
                  </a:cubicBezTo>
                  <a:cubicBezTo>
                    <a:pt x="2665" y="3757"/>
                    <a:pt x="3474" y="1819"/>
                    <a:pt x="3753" y="842"/>
                  </a:cubicBezTo>
                  <a:cubicBezTo>
                    <a:pt x="3929" y="184"/>
                    <a:pt x="3884" y="0"/>
                    <a:pt x="3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21"/>
            <p:cNvSpPr/>
            <p:nvPr/>
          </p:nvSpPr>
          <p:spPr>
            <a:xfrm>
              <a:off x="5598659" y="3242377"/>
              <a:ext cx="373240" cy="383494"/>
            </a:xfrm>
            <a:custGeom>
              <a:avLst/>
              <a:gdLst/>
              <a:ahLst/>
              <a:cxnLst/>
              <a:rect l="l" t="t" r="r" b="b"/>
              <a:pathLst>
                <a:path w="11174" h="11481" extrusionOk="0">
                  <a:moveTo>
                    <a:pt x="3681" y="1"/>
                  </a:moveTo>
                  <a:cubicBezTo>
                    <a:pt x="3129" y="1"/>
                    <a:pt x="2511" y="178"/>
                    <a:pt x="1828" y="531"/>
                  </a:cubicBezTo>
                  <a:cubicBezTo>
                    <a:pt x="1661" y="628"/>
                    <a:pt x="1493" y="740"/>
                    <a:pt x="1354" y="865"/>
                  </a:cubicBezTo>
                  <a:cubicBezTo>
                    <a:pt x="838" y="1326"/>
                    <a:pt x="531" y="1981"/>
                    <a:pt x="363" y="2665"/>
                  </a:cubicBezTo>
                  <a:cubicBezTo>
                    <a:pt x="1" y="4101"/>
                    <a:pt x="196" y="5664"/>
                    <a:pt x="196" y="5664"/>
                  </a:cubicBezTo>
                  <a:cubicBezTo>
                    <a:pt x="615" y="9179"/>
                    <a:pt x="2414" y="10420"/>
                    <a:pt x="3865" y="10797"/>
                  </a:cubicBezTo>
                  <a:cubicBezTo>
                    <a:pt x="4246" y="10892"/>
                    <a:pt x="4601" y="10928"/>
                    <a:pt x="4901" y="10928"/>
                  </a:cubicBezTo>
                  <a:cubicBezTo>
                    <a:pt x="5216" y="10928"/>
                    <a:pt x="5472" y="10889"/>
                    <a:pt x="5636" y="10839"/>
                  </a:cubicBezTo>
                  <a:cubicBezTo>
                    <a:pt x="6108" y="11205"/>
                    <a:pt x="7290" y="11481"/>
                    <a:pt x="8353" y="11481"/>
                  </a:cubicBezTo>
                  <a:cubicBezTo>
                    <a:pt x="8545" y="11481"/>
                    <a:pt x="8734" y="11472"/>
                    <a:pt x="8914" y="11452"/>
                  </a:cubicBezTo>
                  <a:cubicBezTo>
                    <a:pt x="10072" y="11313"/>
                    <a:pt x="10978" y="10839"/>
                    <a:pt x="11104" y="10071"/>
                  </a:cubicBezTo>
                  <a:cubicBezTo>
                    <a:pt x="11174" y="9681"/>
                    <a:pt x="11048" y="9318"/>
                    <a:pt x="10783" y="8956"/>
                  </a:cubicBezTo>
                  <a:cubicBezTo>
                    <a:pt x="10532" y="8593"/>
                    <a:pt x="10128" y="8230"/>
                    <a:pt x="9639" y="7826"/>
                  </a:cubicBezTo>
                  <a:cubicBezTo>
                    <a:pt x="8649" y="7003"/>
                    <a:pt x="7226" y="4980"/>
                    <a:pt x="6361" y="2511"/>
                  </a:cubicBezTo>
                  <a:cubicBezTo>
                    <a:pt x="5770" y="832"/>
                    <a:pt x="4878" y="1"/>
                    <a:pt x="36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21"/>
            <p:cNvSpPr/>
            <p:nvPr/>
          </p:nvSpPr>
          <p:spPr>
            <a:xfrm>
              <a:off x="5606141" y="3242176"/>
              <a:ext cx="353198" cy="312113"/>
            </a:xfrm>
            <a:custGeom>
              <a:avLst/>
              <a:gdLst/>
              <a:ahLst/>
              <a:cxnLst/>
              <a:rect l="l" t="t" r="r" b="b"/>
              <a:pathLst>
                <a:path w="10574" h="9344" extrusionOk="0">
                  <a:moveTo>
                    <a:pt x="3458" y="1"/>
                  </a:moveTo>
                  <a:cubicBezTo>
                    <a:pt x="2905" y="1"/>
                    <a:pt x="2287" y="180"/>
                    <a:pt x="1604" y="537"/>
                  </a:cubicBezTo>
                  <a:cubicBezTo>
                    <a:pt x="795" y="955"/>
                    <a:pt x="363" y="1792"/>
                    <a:pt x="139" y="2657"/>
                  </a:cubicBezTo>
                  <a:cubicBezTo>
                    <a:pt x="0" y="3745"/>
                    <a:pt x="237" y="4679"/>
                    <a:pt x="879" y="5070"/>
                  </a:cubicBezTo>
                  <a:cubicBezTo>
                    <a:pt x="1220" y="5270"/>
                    <a:pt x="1537" y="5337"/>
                    <a:pt x="1832" y="5337"/>
                  </a:cubicBezTo>
                  <a:cubicBezTo>
                    <a:pt x="2438" y="5337"/>
                    <a:pt x="2953" y="5054"/>
                    <a:pt x="3394" y="5054"/>
                  </a:cubicBezTo>
                  <a:cubicBezTo>
                    <a:pt x="3609" y="5054"/>
                    <a:pt x="3807" y="5121"/>
                    <a:pt x="3989" y="5321"/>
                  </a:cubicBezTo>
                  <a:cubicBezTo>
                    <a:pt x="4673" y="6088"/>
                    <a:pt x="4338" y="7204"/>
                    <a:pt x="5217" y="8097"/>
                  </a:cubicBezTo>
                  <a:cubicBezTo>
                    <a:pt x="5273" y="8152"/>
                    <a:pt x="5342" y="8208"/>
                    <a:pt x="5412" y="8264"/>
                  </a:cubicBezTo>
                  <a:cubicBezTo>
                    <a:pt x="6441" y="9100"/>
                    <a:pt x="7328" y="9343"/>
                    <a:pt x="8848" y="9343"/>
                  </a:cubicBezTo>
                  <a:cubicBezTo>
                    <a:pt x="8977" y="9343"/>
                    <a:pt x="9110" y="9341"/>
                    <a:pt x="9248" y="9338"/>
                  </a:cubicBezTo>
                  <a:cubicBezTo>
                    <a:pt x="9848" y="9324"/>
                    <a:pt x="10280" y="9171"/>
                    <a:pt x="10573" y="8962"/>
                  </a:cubicBezTo>
                  <a:lnTo>
                    <a:pt x="10559" y="8962"/>
                  </a:lnTo>
                  <a:cubicBezTo>
                    <a:pt x="10308" y="8599"/>
                    <a:pt x="9904" y="8236"/>
                    <a:pt x="9415" y="7832"/>
                  </a:cubicBezTo>
                  <a:cubicBezTo>
                    <a:pt x="8927" y="7413"/>
                    <a:pt x="8313" y="6702"/>
                    <a:pt x="7728" y="5795"/>
                  </a:cubicBezTo>
                  <a:cubicBezTo>
                    <a:pt x="7142" y="4875"/>
                    <a:pt x="6570" y="3745"/>
                    <a:pt x="6137" y="2517"/>
                  </a:cubicBezTo>
                  <a:cubicBezTo>
                    <a:pt x="5546" y="838"/>
                    <a:pt x="4654" y="1"/>
                    <a:pt x="34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21"/>
            <p:cNvSpPr/>
            <p:nvPr/>
          </p:nvSpPr>
          <p:spPr>
            <a:xfrm>
              <a:off x="5755684" y="3550816"/>
              <a:ext cx="34972" cy="57352"/>
            </a:xfrm>
            <a:custGeom>
              <a:avLst/>
              <a:gdLst/>
              <a:ahLst/>
              <a:cxnLst/>
              <a:rect l="l" t="t" r="r" b="b"/>
              <a:pathLst>
                <a:path w="1047" h="1717" extrusionOk="0">
                  <a:moveTo>
                    <a:pt x="98" y="0"/>
                  </a:moveTo>
                  <a:cubicBezTo>
                    <a:pt x="42" y="14"/>
                    <a:pt x="1" y="70"/>
                    <a:pt x="14" y="126"/>
                  </a:cubicBezTo>
                  <a:cubicBezTo>
                    <a:pt x="140" y="921"/>
                    <a:pt x="823" y="1646"/>
                    <a:pt x="865" y="1674"/>
                  </a:cubicBezTo>
                  <a:cubicBezTo>
                    <a:pt x="879" y="1702"/>
                    <a:pt x="907" y="1716"/>
                    <a:pt x="935" y="1716"/>
                  </a:cubicBezTo>
                  <a:cubicBezTo>
                    <a:pt x="963" y="1716"/>
                    <a:pt x="977" y="1702"/>
                    <a:pt x="1005" y="1688"/>
                  </a:cubicBezTo>
                  <a:cubicBezTo>
                    <a:pt x="1047" y="1646"/>
                    <a:pt x="1047" y="1577"/>
                    <a:pt x="1005" y="1535"/>
                  </a:cubicBezTo>
                  <a:cubicBezTo>
                    <a:pt x="1005" y="1535"/>
                    <a:pt x="335" y="837"/>
                    <a:pt x="210" y="84"/>
                  </a:cubicBezTo>
                  <a:cubicBezTo>
                    <a:pt x="196" y="28"/>
                    <a:pt x="154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21"/>
            <p:cNvSpPr/>
            <p:nvPr/>
          </p:nvSpPr>
          <p:spPr>
            <a:xfrm>
              <a:off x="5737980" y="3542064"/>
              <a:ext cx="50338" cy="16701"/>
            </a:xfrm>
            <a:custGeom>
              <a:avLst/>
              <a:gdLst/>
              <a:ahLst/>
              <a:cxnLst/>
              <a:rect l="l" t="t" r="r" b="b"/>
              <a:pathLst>
                <a:path w="1507" h="500" extrusionOk="0">
                  <a:moveTo>
                    <a:pt x="1394" y="0"/>
                  </a:moveTo>
                  <a:cubicBezTo>
                    <a:pt x="1372" y="0"/>
                    <a:pt x="1349" y="8"/>
                    <a:pt x="1326" y="25"/>
                  </a:cubicBezTo>
                  <a:cubicBezTo>
                    <a:pt x="1000" y="253"/>
                    <a:pt x="651" y="301"/>
                    <a:pt x="416" y="301"/>
                  </a:cubicBezTo>
                  <a:cubicBezTo>
                    <a:pt x="249" y="301"/>
                    <a:pt x="140" y="276"/>
                    <a:pt x="140" y="276"/>
                  </a:cubicBezTo>
                  <a:cubicBezTo>
                    <a:pt x="130" y="274"/>
                    <a:pt x="121" y="273"/>
                    <a:pt x="111" y="273"/>
                  </a:cubicBezTo>
                  <a:cubicBezTo>
                    <a:pt x="66" y="273"/>
                    <a:pt x="26" y="300"/>
                    <a:pt x="14" y="346"/>
                  </a:cubicBezTo>
                  <a:cubicBezTo>
                    <a:pt x="0" y="402"/>
                    <a:pt x="28" y="458"/>
                    <a:pt x="84" y="472"/>
                  </a:cubicBezTo>
                  <a:cubicBezTo>
                    <a:pt x="98" y="472"/>
                    <a:pt x="238" y="500"/>
                    <a:pt x="433" y="500"/>
                  </a:cubicBezTo>
                  <a:cubicBezTo>
                    <a:pt x="698" y="500"/>
                    <a:pt x="1075" y="444"/>
                    <a:pt x="1451" y="179"/>
                  </a:cubicBezTo>
                  <a:cubicBezTo>
                    <a:pt x="1493" y="151"/>
                    <a:pt x="1507" y="95"/>
                    <a:pt x="1465" y="39"/>
                  </a:cubicBezTo>
                  <a:cubicBezTo>
                    <a:pt x="1449" y="15"/>
                    <a:pt x="1423" y="0"/>
                    <a:pt x="1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21"/>
            <p:cNvSpPr/>
            <p:nvPr/>
          </p:nvSpPr>
          <p:spPr>
            <a:xfrm>
              <a:off x="5894605" y="3530741"/>
              <a:ext cx="78696" cy="71648"/>
            </a:xfrm>
            <a:custGeom>
              <a:avLst/>
              <a:gdLst/>
              <a:ahLst/>
              <a:cxnLst/>
              <a:rect l="l" t="t" r="r" b="b"/>
              <a:pathLst>
                <a:path w="2356" h="2145" extrusionOk="0">
                  <a:moveTo>
                    <a:pt x="1133" y="1"/>
                  </a:moveTo>
                  <a:cubicBezTo>
                    <a:pt x="346" y="1"/>
                    <a:pt x="1" y="631"/>
                    <a:pt x="124" y="1369"/>
                  </a:cubicBezTo>
                  <a:cubicBezTo>
                    <a:pt x="224" y="1902"/>
                    <a:pt x="615" y="2145"/>
                    <a:pt x="1076" y="2145"/>
                  </a:cubicBezTo>
                  <a:cubicBezTo>
                    <a:pt x="1254" y="2145"/>
                    <a:pt x="1443" y="2108"/>
                    <a:pt x="1630" y="2038"/>
                  </a:cubicBezTo>
                  <a:cubicBezTo>
                    <a:pt x="2300" y="1787"/>
                    <a:pt x="2356" y="978"/>
                    <a:pt x="2090" y="588"/>
                  </a:cubicBezTo>
                  <a:cubicBezTo>
                    <a:pt x="1839" y="211"/>
                    <a:pt x="1533" y="16"/>
                    <a:pt x="1184" y="2"/>
                  </a:cubicBezTo>
                  <a:cubicBezTo>
                    <a:pt x="1167" y="1"/>
                    <a:pt x="1149" y="1"/>
                    <a:pt x="1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21"/>
            <p:cNvSpPr/>
            <p:nvPr/>
          </p:nvSpPr>
          <p:spPr>
            <a:xfrm>
              <a:off x="5910838" y="3564310"/>
              <a:ext cx="13060" cy="16367"/>
            </a:xfrm>
            <a:custGeom>
              <a:avLst/>
              <a:gdLst/>
              <a:ahLst/>
              <a:cxnLst/>
              <a:rect l="l" t="t" r="r" b="b"/>
              <a:pathLst>
                <a:path w="391" h="490" extrusionOk="0">
                  <a:moveTo>
                    <a:pt x="196" y="1"/>
                  </a:moveTo>
                  <a:cubicBezTo>
                    <a:pt x="84" y="1"/>
                    <a:pt x="0" y="113"/>
                    <a:pt x="0" y="238"/>
                  </a:cubicBezTo>
                  <a:cubicBezTo>
                    <a:pt x="0" y="378"/>
                    <a:pt x="84" y="489"/>
                    <a:pt x="196" y="489"/>
                  </a:cubicBezTo>
                  <a:cubicBezTo>
                    <a:pt x="307" y="489"/>
                    <a:pt x="391" y="378"/>
                    <a:pt x="391" y="238"/>
                  </a:cubicBezTo>
                  <a:cubicBezTo>
                    <a:pt x="391" y="113"/>
                    <a:pt x="307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21"/>
            <p:cNvSpPr/>
            <p:nvPr/>
          </p:nvSpPr>
          <p:spPr>
            <a:xfrm>
              <a:off x="5951823" y="3564310"/>
              <a:ext cx="13094" cy="16367"/>
            </a:xfrm>
            <a:custGeom>
              <a:avLst/>
              <a:gdLst/>
              <a:ahLst/>
              <a:cxnLst/>
              <a:rect l="l" t="t" r="r" b="b"/>
              <a:pathLst>
                <a:path w="392" h="490" extrusionOk="0">
                  <a:moveTo>
                    <a:pt x="196" y="1"/>
                  </a:moveTo>
                  <a:cubicBezTo>
                    <a:pt x="85" y="1"/>
                    <a:pt x="1" y="113"/>
                    <a:pt x="1" y="238"/>
                  </a:cubicBezTo>
                  <a:cubicBezTo>
                    <a:pt x="1" y="378"/>
                    <a:pt x="85" y="489"/>
                    <a:pt x="196" y="489"/>
                  </a:cubicBezTo>
                  <a:cubicBezTo>
                    <a:pt x="308" y="489"/>
                    <a:pt x="391" y="378"/>
                    <a:pt x="391" y="238"/>
                  </a:cubicBezTo>
                  <a:cubicBezTo>
                    <a:pt x="391" y="113"/>
                    <a:pt x="30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1"/>
            <p:cNvSpPr/>
            <p:nvPr/>
          </p:nvSpPr>
          <p:spPr>
            <a:xfrm>
              <a:off x="5673681" y="3301700"/>
              <a:ext cx="64333" cy="46931"/>
            </a:xfrm>
            <a:custGeom>
              <a:avLst/>
              <a:gdLst/>
              <a:ahLst/>
              <a:cxnLst/>
              <a:rect l="l" t="t" r="r" b="b"/>
              <a:pathLst>
                <a:path w="1926" h="1405" extrusionOk="0">
                  <a:moveTo>
                    <a:pt x="1198" y="0"/>
                  </a:moveTo>
                  <a:cubicBezTo>
                    <a:pt x="1027" y="0"/>
                    <a:pt x="847" y="45"/>
                    <a:pt x="684" y="149"/>
                  </a:cubicBezTo>
                  <a:cubicBezTo>
                    <a:pt x="1" y="568"/>
                    <a:pt x="307" y="1405"/>
                    <a:pt x="991" y="1405"/>
                  </a:cubicBezTo>
                  <a:cubicBezTo>
                    <a:pt x="1660" y="1405"/>
                    <a:pt x="1925" y="875"/>
                    <a:pt x="1898" y="470"/>
                  </a:cubicBezTo>
                  <a:cubicBezTo>
                    <a:pt x="1869" y="197"/>
                    <a:pt x="1554" y="0"/>
                    <a:pt x="1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1"/>
            <p:cNvSpPr/>
            <p:nvPr/>
          </p:nvSpPr>
          <p:spPr>
            <a:xfrm>
              <a:off x="5746365" y="3301533"/>
              <a:ext cx="35440" cy="27991"/>
            </a:xfrm>
            <a:custGeom>
              <a:avLst/>
              <a:gdLst/>
              <a:ahLst/>
              <a:cxnLst/>
              <a:rect l="l" t="t" r="r" b="b"/>
              <a:pathLst>
                <a:path w="1061" h="838" extrusionOk="0">
                  <a:moveTo>
                    <a:pt x="391" y="1"/>
                  </a:moveTo>
                  <a:cubicBezTo>
                    <a:pt x="1" y="15"/>
                    <a:pt x="70" y="280"/>
                    <a:pt x="56" y="531"/>
                  </a:cubicBezTo>
                  <a:cubicBezTo>
                    <a:pt x="42" y="768"/>
                    <a:pt x="126" y="838"/>
                    <a:pt x="545" y="838"/>
                  </a:cubicBezTo>
                  <a:cubicBezTo>
                    <a:pt x="963" y="838"/>
                    <a:pt x="1061" y="559"/>
                    <a:pt x="963" y="280"/>
                  </a:cubicBezTo>
                  <a:cubicBezTo>
                    <a:pt x="851" y="15"/>
                    <a:pt x="656" y="1"/>
                    <a:pt x="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1"/>
            <p:cNvSpPr/>
            <p:nvPr/>
          </p:nvSpPr>
          <p:spPr>
            <a:xfrm>
              <a:off x="5725855" y="3334768"/>
              <a:ext cx="42922" cy="33169"/>
            </a:xfrm>
            <a:custGeom>
              <a:avLst/>
              <a:gdLst/>
              <a:ahLst/>
              <a:cxnLst/>
              <a:rect l="l" t="t" r="r" b="b"/>
              <a:pathLst>
                <a:path w="1285" h="993" extrusionOk="0">
                  <a:moveTo>
                    <a:pt x="681" y="1"/>
                  </a:moveTo>
                  <a:cubicBezTo>
                    <a:pt x="623" y="1"/>
                    <a:pt x="566" y="17"/>
                    <a:pt x="517" y="66"/>
                  </a:cubicBezTo>
                  <a:cubicBezTo>
                    <a:pt x="280" y="331"/>
                    <a:pt x="1" y="624"/>
                    <a:pt x="140" y="847"/>
                  </a:cubicBezTo>
                  <a:cubicBezTo>
                    <a:pt x="205" y="947"/>
                    <a:pt x="367" y="993"/>
                    <a:pt x="544" y="993"/>
                  </a:cubicBezTo>
                  <a:cubicBezTo>
                    <a:pt x="784" y="993"/>
                    <a:pt x="1050" y="908"/>
                    <a:pt x="1131" y="764"/>
                  </a:cubicBezTo>
                  <a:cubicBezTo>
                    <a:pt x="1284" y="512"/>
                    <a:pt x="1075" y="80"/>
                    <a:pt x="963" y="66"/>
                  </a:cubicBezTo>
                  <a:cubicBezTo>
                    <a:pt x="900" y="57"/>
                    <a:pt x="789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1"/>
            <p:cNvSpPr/>
            <p:nvPr/>
          </p:nvSpPr>
          <p:spPr>
            <a:xfrm>
              <a:off x="5514351" y="3183722"/>
              <a:ext cx="157025" cy="153284"/>
            </a:xfrm>
            <a:custGeom>
              <a:avLst/>
              <a:gdLst/>
              <a:ahLst/>
              <a:cxnLst/>
              <a:rect l="l" t="t" r="r" b="b"/>
              <a:pathLst>
                <a:path w="4701" h="4589" extrusionOk="0">
                  <a:moveTo>
                    <a:pt x="492" y="0"/>
                  </a:moveTo>
                  <a:cubicBezTo>
                    <a:pt x="406" y="0"/>
                    <a:pt x="334" y="9"/>
                    <a:pt x="279" y="27"/>
                  </a:cubicBezTo>
                  <a:cubicBezTo>
                    <a:pt x="0" y="125"/>
                    <a:pt x="209" y="1784"/>
                    <a:pt x="446" y="2635"/>
                  </a:cubicBezTo>
                  <a:cubicBezTo>
                    <a:pt x="670" y="3486"/>
                    <a:pt x="1423" y="4365"/>
                    <a:pt x="1981" y="4379"/>
                  </a:cubicBezTo>
                  <a:cubicBezTo>
                    <a:pt x="1990" y="4379"/>
                    <a:pt x="1999" y="4379"/>
                    <a:pt x="2007" y="4379"/>
                  </a:cubicBezTo>
                  <a:cubicBezTo>
                    <a:pt x="2495" y="4379"/>
                    <a:pt x="2823" y="4036"/>
                    <a:pt x="3065" y="4036"/>
                  </a:cubicBezTo>
                  <a:cubicBezTo>
                    <a:pt x="3085" y="4036"/>
                    <a:pt x="3105" y="4039"/>
                    <a:pt x="3125" y="4044"/>
                  </a:cubicBezTo>
                  <a:cubicBezTo>
                    <a:pt x="3390" y="4114"/>
                    <a:pt x="3822" y="4588"/>
                    <a:pt x="3822" y="4588"/>
                  </a:cubicBezTo>
                  <a:cubicBezTo>
                    <a:pt x="3822" y="4588"/>
                    <a:pt x="4003" y="4588"/>
                    <a:pt x="4241" y="4504"/>
                  </a:cubicBezTo>
                  <a:cubicBezTo>
                    <a:pt x="4492" y="4421"/>
                    <a:pt x="4701" y="3542"/>
                    <a:pt x="4701" y="3542"/>
                  </a:cubicBezTo>
                  <a:cubicBezTo>
                    <a:pt x="4533" y="3054"/>
                    <a:pt x="4631" y="2231"/>
                    <a:pt x="4241" y="1757"/>
                  </a:cubicBezTo>
                  <a:cubicBezTo>
                    <a:pt x="3850" y="1282"/>
                    <a:pt x="2985" y="669"/>
                    <a:pt x="2176" y="390"/>
                  </a:cubicBezTo>
                  <a:cubicBezTo>
                    <a:pt x="1518" y="163"/>
                    <a:pt x="869" y="0"/>
                    <a:pt x="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1"/>
            <p:cNvSpPr/>
            <p:nvPr/>
          </p:nvSpPr>
          <p:spPr>
            <a:xfrm>
              <a:off x="5515019" y="3187597"/>
              <a:ext cx="125627" cy="139288"/>
            </a:xfrm>
            <a:custGeom>
              <a:avLst/>
              <a:gdLst/>
              <a:ahLst/>
              <a:cxnLst/>
              <a:rect l="l" t="t" r="r" b="b"/>
              <a:pathLst>
                <a:path w="3761" h="4170" extrusionOk="0">
                  <a:moveTo>
                    <a:pt x="478" y="0"/>
                  </a:moveTo>
                  <a:cubicBezTo>
                    <a:pt x="151" y="0"/>
                    <a:pt x="1" y="256"/>
                    <a:pt x="175" y="1194"/>
                  </a:cubicBezTo>
                  <a:cubicBezTo>
                    <a:pt x="385" y="2394"/>
                    <a:pt x="803" y="3621"/>
                    <a:pt x="1473" y="3970"/>
                  </a:cubicBezTo>
                  <a:cubicBezTo>
                    <a:pt x="1743" y="4113"/>
                    <a:pt x="1937" y="4169"/>
                    <a:pt x="2095" y="4169"/>
                  </a:cubicBezTo>
                  <a:cubicBezTo>
                    <a:pt x="2337" y="4169"/>
                    <a:pt x="2495" y="4038"/>
                    <a:pt x="2714" y="3886"/>
                  </a:cubicBezTo>
                  <a:cubicBezTo>
                    <a:pt x="2855" y="3792"/>
                    <a:pt x="2995" y="3763"/>
                    <a:pt x="3113" y="3763"/>
                  </a:cubicBezTo>
                  <a:cubicBezTo>
                    <a:pt x="3312" y="3763"/>
                    <a:pt x="3453" y="3844"/>
                    <a:pt x="3453" y="3844"/>
                  </a:cubicBezTo>
                  <a:cubicBezTo>
                    <a:pt x="3453" y="3844"/>
                    <a:pt x="3760" y="2840"/>
                    <a:pt x="3453" y="2296"/>
                  </a:cubicBezTo>
                  <a:cubicBezTo>
                    <a:pt x="3160" y="1766"/>
                    <a:pt x="1305" y="176"/>
                    <a:pt x="789" y="50"/>
                  </a:cubicBezTo>
                  <a:cubicBezTo>
                    <a:pt x="674" y="20"/>
                    <a:pt x="569" y="0"/>
                    <a:pt x="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1"/>
            <p:cNvSpPr/>
            <p:nvPr/>
          </p:nvSpPr>
          <p:spPr>
            <a:xfrm>
              <a:off x="5859465" y="3719331"/>
              <a:ext cx="124558" cy="126161"/>
            </a:xfrm>
            <a:custGeom>
              <a:avLst/>
              <a:gdLst/>
              <a:ahLst/>
              <a:cxnLst/>
              <a:rect l="l" t="t" r="r" b="b"/>
              <a:pathLst>
                <a:path w="3729" h="3777" extrusionOk="0">
                  <a:moveTo>
                    <a:pt x="663" y="1"/>
                  </a:moveTo>
                  <a:cubicBezTo>
                    <a:pt x="54" y="1"/>
                    <a:pt x="0" y="608"/>
                    <a:pt x="297" y="744"/>
                  </a:cubicBezTo>
                  <a:cubicBezTo>
                    <a:pt x="297" y="744"/>
                    <a:pt x="1176" y="1121"/>
                    <a:pt x="1427" y="1469"/>
                  </a:cubicBezTo>
                  <a:cubicBezTo>
                    <a:pt x="1692" y="1818"/>
                    <a:pt x="1803" y="2669"/>
                    <a:pt x="1720" y="2920"/>
                  </a:cubicBezTo>
                  <a:cubicBezTo>
                    <a:pt x="1636" y="3171"/>
                    <a:pt x="1762" y="3576"/>
                    <a:pt x="2013" y="3590"/>
                  </a:cubicBezTo>
                  <a:cubicBezTo>
                    <a:pt x="2068" y="3590"/>
                    <a:pt x="2138" y="3534"/>
                    <a:pt x="2194" y="3450"/>
                  </a:cubicBezTo>
                  <a:cubicBezTo>
                    <a:pt x="2347" y="3213"/>
                    <a:pt x="2459" y="2781"/>
                    <a:pt x="2459" y="2781"/>
                  </a:cubicBezTo>
                  <a:cubicBezTo>
                    <a:pt x="2459" y="2781"/>
                    <a:pt x="2461" y="2781"/>
                    <a:pt x="2466" y="2781"/>
                  </a:cubicBezTo>
                  <a:cubicBezTo>
                    <a:pt x="2513" y="2781"/>
                    <a:pt x="2792" y="2792"/>
                    <a:pt x="2919" y="3060"/>
                  </a:cubicBezTo>
                  <a:cubicBezTo>
                    <a:pt x="3045" y="3339"/>
                    <a:pt x="3031" y="3743"/>
                    <a:pt x="3296" y="3771"/>
                  </a:cubicBezTo>
                  <a:cubicBezTo>
                    <a:pt x="3311" y="3775"/>
                    <a:pt x="3327" y="3776"/>
                    <a:pt x="3343" y="3776"/>
                  </a:cubicBezTo>
                  <a:cubicBezTo>
                    <a:pt x="3387" y="3776"/>
                    <a:pt x="3433" y="3764"/>
                    <a:pt x="3463" y="3743"/>
                  </a:cubicBezTo>
                  <a:cubicBezTo>
                    <a:pt x="3645" y="3632"/>
                    <a:pt x="3728" y="3255"/>
                    <a:pt x="3408" y="2530"/>
                  </a:cubicBezTo>
                  <a:cubicBezTo>
                    <a:pt x="3017" y="1609"/>
                    <a:pt x="1873" y="326"/>
                    <a:pt x="1022" y="61"/>
                  </a:cubicBezTo>
                  <a:cubicBezTo>
                    <a:pt x="994" y="47"/>
                    <a:pt x="953" y="33"/>
                    <a:pt x="925" y="33"/>
                  </a:cubicBezTo>
                  <a:cubicBezTo>
                    <a:pt x="828" y="11"/>
                    <a:pt x="741" y="1"/>
                    <a:pt x="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1"/>
            <p:cNvSpPr/>
            <p:nvPr/>
          </p:nvSpPr>
          <p:spPr>
            <a:xfrm>
              <a:off x="5719810" y="3774445"/>
              <a:ext cx="2372" cy="5177"/>
            </a:xfrm>
            <a:custGeom>
              <a:avLst/>
              <a:gdLst/>
              <a:ahLst/>
              <a:cxnLst/>
              <a:rect l="l" t="t" r="r" b="b"/>
              <a:pathLst>
                <a:path w="71" h="155" extrusionOk="0">
                  <a:moveTo>
                    <a:pt x="0" y="1"/>
                  </a:moveTo>
                  <a:cubicBezTo>
                    <a:pt x="14" y="43"/>
                    <a:pt x="42" y="98"/>
                    <a:pt x="70" y="154"/>
                  </a:cubicBezTo>
                  <a:cubicBezTo>
                    <a:pt x="42" y="98"/>
                    <a:pt x="14" y="43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1"/>
            <p:cNvSpPr/>
            <p:nvPr/>
          </p:nvSpPr>
          <p:spPr>
            <a:xfrm>
              <a:off x="5722615" y="3780992"/>
              <a:ext cx="32167" cy="69611"/>
            </a:xfrm>
            <a:custGeom>
              <a:avLst/>
              <a:gdLst/>
              <a:ahLst/>
              <a:cxnLst/>
              <a:rect l="l" t="t" r="r" b="b"/>
              <a:pathLst>
                <a:path w="963" h="2084" extrusionOk="0">
                  <a:moveTo>
                    <a:pt x="0" y="0"/>
                  </a:moveTo>
                  <a:lnTo>
                    <a:pt x="0" y="0"/>
                  </a:lnTo>
                  <a:cubicBezTo>
                    <a:pt x="56" y="140"/>
                    <a:pt x="112" y="321"/>
                    <a:pt x="126" y="488"/>
                  </a:cubicBezTo>
                  <a:cubicBezTo>
                    <a:pt x="140" y="558"/>
                    <a:pt x="140" y="684"/>
                    <a:pt x="140" y="837"/>
                  </a:cubicBezTo>
                  <a:cubicBezTo>
                    <a:pt x="181" y="1116"/>
                    <a:pt x="265" y="1562"/>
                    <a:pt x="293" y="1758"/>
                  </a:cubicBezTo>
                  <a:cubicBezTo>
                    <a:pt x="313" y="1979"/>
                    <a:pt x="471" y="2084"/>
                    <a:pt x="630" y="2084"/>
                  </a:cubicBezTo>
                  <a:cubicBezTo>
                    <a:pt x="692" y="2084"/>
                    <a:pt x="754" y="2068"/>
                    <a:pt x="809" y="2037"/>
                  </a:cubicBezTo>
                  <a:cubicBezTo>
                    <a:pt x="879" y="1995"/>
                    <a:pt x="935" y="1841"/>
                    <a:pt x="963" y="1618"/>
                  </a:cubicBezTo>
                  <a:cubicBezTo>
                    <a:pt x="837" y="1604"/>
                    <a:pt x="670" y="1520"/>
                    <a:pt x="544" y="1255"/>
                  </a:cubicBezTo>
                  <a:cubicBezTo>
                    <a:pt x="391" y="907"/>
                    <a:pt x="140" y="33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21"/>
            <p:cNvSpPr/>
            <p:nvPr/>
          </p:nvSpPr>
          <p:spPr>
            <a:xfrm>
              <a:off x="5941502" y="3796959"/>
              <a:ext cx="33670" cy="48534"/>
            </a:xfrm>
            <a:custGeom>
              <a:avLst/>
              <a:gdLst/>
              <a:ahLst/>
              <a:cxnLst/>
              <a:rect l="l" t="t" r="r" b="b"/>
              <a:pathLst>
                <a:path w="1008" h="1453" extrusionOk="0">
                  <a:moveTo>
                    <a:pt x="37" y="1"/>
                  </a:moveTo>
                  <a:cubicBezTo>
                    <a:pt x="13" y="1"/>
                    <a:pt x="0" y="8"/>
                    <a:pt x="3" y="24"/>
                  </a:cubicBezTo>
                  <a:cubicBezTo>
                    <a:pt x="17" y="108"/>
                    <a:pt x="3" y="457"/>
                    <a:pt x="3" y="457"/>
                  </a:cubicBezTo>
                  <a:cubicBezTo>
                    <a:pt x="3" y="457"/>
                    <a:pt x="5" y="457"/>
                    <a:pt x="10" y="457"/>
                  </a:cubicBezTo>
                  <a:cubicBezTo>
                    <a:pt x="57" y="457"/>
                    <a:pt x="336" y="468"/>
                    <a:pt x="463" y="736"/>
                  </a:cubicBezTo>
                  <a:cubicBezTo>
                    <a:pt x="589" y="1015"/>
                    <a:pt x="575" y="1419"/>
                    <a:pt x="840" y="1447"/>
                  </a:cubicBezTo>
                  <a:cubicBezTo>
                    <a:pt x="855" y="1451"/>
                    <a:pt x="871" y="1452"/>
                    <a:pt x="887" y="1452"/>
                  </a:cubicBezTo>
                  <a:cubicBezTo>
                    <a:pt x="931" y="1452"/>
                    <a:pt x="977" y="1440"/>
                    <a:pt x="1007" y="1419"/>
                  </a:cubicBezTo>
                  <a:cubicBezTo>
                    <a:pt x="882" y="1252"/>
                    <a:pt x="938" y="722"/>
                    <a:pt x="673" y="415"/>
                  </a:cubicBezTo>
                  <a:cubicBezTo>
                    <a:pt x="446" y="144"/>
                    <a:pt x="138" y="1"/>
                    <a:pt x="37" y="1"/>
                  </a:cubicBezTo>
                  <a:close/>
                </a:path>
              </a:pathLst>
            </a:custGeom>
            <a:solidFill>
              <a:srgbClr val="5112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21"/>
            <p:cNvSpPr/>
            <p:nvPr/>
          </p:nvSpPr>
          <p:spPr>
            <a:xfrm>
              <a:off x="5659718" y="3391586"/>
              <a:ext cx="93193" cy="84107"/>
            </a:xfrm>
            <a:custGeom>
              <a:avLst/>
              <a:gdLst/>
              <a:ahLst/>
              <a:cxnLst/>
              <a:rect l="l" t="t" r="r" b="b"/>
              <a:pathLst>
                <a:path w="2790" h="2518" extrusionOk="0">
                  <a:moveTo>
                    <a:pt x="1403" y="0"/>
                  </a:moveTo>
                  <a:cubicBezTo>
                    <a:pt x="842" y="0"/>
                    <a:pt x="323" y="369"/>
                    <a:pt x="181" y="946"/>
                  </a:cubicBezTo>
                  <a:cubicBezTo>
                    <a:pt x="0" y="1615"/>
                    <a:pt x="405" y="2299"/>
                    <a:pt x="1074" y="2480"/>
                  </a:cubicBezTo>
                  <a:cubicBezTo>
                    <a:pt x="1178" y="2505"/>
                    <a:pt x="1283" y="2518"/>
                    <a:pt x="1385" y="2518"/>
                  </a:cubicBezTo>
                  <a:cubicBezTo>
                    <a:pt x="1955" y="2518"/>
                    <a:pt x="2469" y="2141"/>
                    <a:pt x="2622" y="1573"/>
                  </a:cubicBezTo>
                  <a:cubicBezTo>
                    <a:pt x="2790" y="904"/>
                    <a:pt x="2385" y="220"/>
                    <a:pt x="1716" y="39"/>
                  </a:cubicBezTo>
                  <a:cubicBezTo>
                    <a:pt x="1611" y="13"/>
                    <a:pt x="1507" y="0"/>
                    <a:pt x="1403" y="0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21"/>
            <p:cNvSpPr/>
            <p:nvPr/>
          </p:nvSpPr>
          <p:spPr>
            <a:xfrm>
              <a:off x="5662023" y="3394793"/>
              <a:ext cx="88116" cy="79565"/>
            </a:xfrm>
            <a:custGeom>
              <a:avLst/>
              <a:gdLst/>
              <a:ahLst/>
              <a:cxnLst/>
              <a:rect l="l" t="t" r="r" b="b"/>
              <a:pathLst>
                <a:path w="2638" h="2382" extrusionOk="0">
                  <a:moveTo>
                    <a:pt x="1312" y="1"/>
                  </a:moveTo>
                  <a:cubicBezTo>
                    <a:pt x="784" y="1"/>
                    <a:pt x="309" y="353"/>
                    <a:pt x="168" y="891"/>
                  </a:cubicBezTo>
                  <a:cubicBezTo>
                    <a:pt x="1" y="1519"/>
                    <a:pt x="377" y="2175"/>
                    <a:pt x="1019" y="2342"/>
                  </a:cubicBezTo>
                  <a:cubicBezTo>
                    <a:pt x="1122" y="2369"/>
                    <a:pt x="1225" y="2382"/>
                    <a:pt x="1326" y="2382"/>
                  </a:cubicBezTo>
                  <a:cubicBezTo>
                    <a:pt x="1854" y="2382"/>
                    <a:pt x="2329" y="2030"/>
                    <a:pt x="2470" y="1491"/>
                  </a:cubicBezTo>
                  <a:cubicBezTo>
                    <a:pt x="2637" y="864"/>
                    <a:pt x="2261" y="208"/>
                    <a:pt x="1619" y="41"/>
                  </a:cubicBezTo>
                  <a:cubicBezTo>
                    <a:pt x="1516" y="14"/>
                    <a:pt x="1413" y="1"/>
                    <a:pt x="1312" y="1"/>
                  </a:cubicBezTo>
                  <a:close/>
                </a:path>
              </a:pathLst>
            </a:custGeom>
            <a:solidFill>
              <a:srgbClr val="90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21"/>
            <p:cNvSpPr/>
            <p:nvPr/>
          </p:nvSpPr>
          <p:spPr>
            <a:xfrm>
              <a:off x="5669505" y="3391586"/>
              <a:ext cx="83406" cy="61427"/>
            </a:xfrm>
            <a:custGeom>
              <a:avLst/>
              <a:gdLst/>
              <a:ahLst/>
              <a:cxnLst/>
              <a:rect l="l" t="t" r="r" b="b"/>
              <a:pathLst>
                <a:path w="2497" h="1839" extrusionOk="0">
                  <a:moveTo>
                    <a:pt x="1107" y="1"/>
                  </a:moveTo>
                  <a:cubicBezTo>
                    <a:pt x="645" y="1"/>
                    <a:pt x="216" y="243"/>
                    <a:pt x="0" y="653"/>
                  </a:cubicBezTo>
                  <a:cubicBezTo>
                    <a:pt x="1241" y="834"/>
                    <a:pt x="1939" y="1490"/>
                    <a:pt x="2218" y="1838"/>
                  </a:cubicBezTo>
                  <a:cubicBezTo>
                    <a:pt x="2260" y="1755"/>
                    <a:pt x="2302" y="1671"/>
                    <a:pt x="2329" y="1573"/>
                  </a:cubicBezTo>
                  <a:cubicBezTo>
                    <a:pt x="2497" y="904"/>
                    <a:pt x="2092" y="220"/>
                    <a:pt x="1423" y="39"/>
                  </a:cubicBezTo>
                  <a:cubicBezTo>
                    <a:pt x="1317" y="13"/>
                    <a:pt x="1211" y="1"/>
                    <a:pt x="1107" y="1"/>
                  </a:cubicBezTo>
                  <a:close/>
                </a:path>
              </a:pathLst>
            </a:custGeom>
            <a:solidFill>
              <a:srgbClr val="90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21"/>
            <p:cNvSpPr/>
            <p:nvPr/>
          </p:nvSpPr>
          <p:spPr>
            <a:xfrm>
              <a:off x="5667635" y="3430433"/>
              <a:ext cx="14931" cy="11090"/>
            </a:xfrm>
            <a:custGeom>
              <a:avLst/>
              <a:gdLst/>
              <a:ahLst/>
              <a:cxnLst/>
              <a:rect l="l" t="t" r="r" b="b"/>
              <a:pathLst>
                <a:path w="447" h="332" extrusionOk="0">
                  <a:moveTo>
                    <a:pt x="269" y="0"/>
                  </a:moveTo>
                  <a:cubicBezTo>
                    <a:pt x="238" y="0"/>
                    <a:pt x="203" y="6"/>
                    <a:pt x="168" y="20"/>
                  </a:cubicBezTo>
                  <a:cubicBezTo>
                    <a:pt x="70" y="62"/>
                    <a:pt x="0" y="159"/>
                    <a:pt x="28" y="243"/>
                  </a:cubicBezTo>
                  <a:cubicBezTo>
                    <a:pt x="47" y="301"/>
                    <a:pt x="107" y="332"/>
                    <a:pt x="178" y="332"/>
                  </a:cubicBezTo>
                  <a:cubicBezTo>
                    <a:pt x="210" y="332"/>
                    <a:pt x="245" y="326"/>
                    <a:pt x="279" y="313"/>
                  </a:cubicBezTo>
                  <a:cubicBezTo>
                    <a:pt x="377" y="257"/>
                    <a:pt x="447" y="159"/>
                    <a:pt x="405" y="75"/>
                  </a:cubicBezTo>
                  <a:cubicBezTo>
                    <a:pt x="386" y="28"/>
                    <a:pt x="335" y="0"/>
                    <a:pt x="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21"/>
            <p:cNvSpPr/>
            <p:nvPr/>
          </p:nvSpPr>
          <p:spPr>
            <a:xfrm>
              <a:off x="5687676" y="3416571"/>
              <a:ext cx="37277" cy="34171"/>
            </a:xfrm>
            <a:custGeom>
              <a:avLst/>
              <a:gdLst/>
              <a:ahLst/>
              <a:cxnLst/>
              <a:rect l="l" t="t" r="r" b="b"/>
              <a:pathLst>
                <a:path w="1116" h="1023" extrusionOk="0">
                  <a:moveTo>
                    <a:pt x="561" y="0"/>
                  </a:moveTo>
                  <a:cubicBezTo>
                    <a:pt x="337" y="0"/>
                    <a:pt x="129" y="155"/>
                    <a:pt x="70" y="379"/>
                  </a:cubicBezTo>
                  <a:cubicBezTo>
                    <a:pt x="0" y="658"/>
                    <a:pt x="153" y="923"/>
                    <a:pt x="432" y="1007"/>
                  </a:cubicBezTo>
                  <a:cubicBezTo>
                    <a:pt x="473" y="1017"/>
                    <a:pt x="514" y="1022"/>
                    <a:pt x="555" y="1022"/>
                  </a:cubicBezTo>
                  <a:cubicBezTo>
                    <a:pt x="778" y="1022"/>
                    <a:pt x="987" y="868"/>
                    <a:pt x="1046" y="644"/>
                  </a:cubicBezTo>
                  <a:cubicBezTo>
                    <a:pt x="1116" y="365"/>
                    <a:pt x="962" y="86"/>
                    <a:pt x="683" y="16"/>
                  </a:cubicBezTo>
                  <a:cubicBezTo>
                    <a:pt x="643" y="5"/>
                    <a:pt x="602" y="0"/>
                    <a:pt x="561" y="0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21"/>
            <p:cNvSpPr/>
            <p:nvPr/>
          </p:nvSpPr>
          <p:spPr>
            <a:xfrm>
              <a:off x="5715133" y="3424922"/>
              <a:ext cx="25687" cy="19808"/>
            </a:xfrm>
            <a:custGeom>
              <a:avLst/>
              <a:gdLst/>
              <a:ahLst/>
              <a:cxnLst/>
              <a:rect l="l" t="t" r="r" b="b"/>
              <a:pathLst>
                <a:path w="769" h="593" extrusionOk="0">
                  <a:moveTo>
                    <a:pt x="252" y="0"/>
                  </a:moveTo>
                  <a:cubicBezTo>
                    <a:pt x="188" y="0"/>
                    <a:pt x="133" y="19"/>
                    <a:pt x="99" y="59"/>
                  </a:cubicBezTo>
                  <a:cubicBezTo>
                    <a:pt x="1" y="171"/>
                    <a:pt x="57" y="352"/>
                    <a:pt x="224" y="478"/>
                  </a:cubicBezTo>
                  <a:cubicBezTo>
                    <a:pt x="323" y="552"/>
                    <a:pt x="432" y="592"/>
                    <a:pt x="525" y="592"/>
                  </a:cubicBezTo>
                  <a:cubicBezTo>
                    <a:pt x="589" y="592"/>
                    <a:pt x="645" y="573"/>
                    <a:pt x="684" y="533"/>
                  </a:cubicBezTo>
                  <a:cubicBezTo>
                    <a:pt x="768" y="436"/>
                    <a:pt x="712" y="240"/>
                    <a:pt x="559" y="115"/>
                  </a:cubicBezTo>
                  <a:cubicBezTo>
                    <a:pt x="460" y="41"/>
                    <a:pt x="346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21"/>
            <p:cNvSpPr/>
            <p:nvPr/>
          </p:nvSpPr>
          <p:spPr>
            <a:xfrm>
              <a:off x="5641080" y="3391452"/>
              <a:ext cx="125360" cy="80667"/>
            </a:xfrm>
            <a:custGeom>
              <a:avLst/>
              <a:gdLst/>
              <a:ahLst/>
              <a:cxnLst/>
              <a:rect l="l" t="t" r="r" b="b"/>
              <a:pathLst>
                <a:path w="3753" h="2415" extrusionOk="0">
                  <a:moveTo>
                    <a:pt x="1538" y="1"/>
                  </a:moveTo>
                  <a:cubicBezTo>
                    <a:pt x="1273" y="1"/>
                    <a:pt x="1069" y="51"/>
                    <a:pt x="921" y="71"/>
                  </a:cubicBezTo>
                  <a:cubicBezTo>
                    <a:pt x="867" y="78"/>
                    <a:pt x="811" y="81"/>
                    <a:pt x="755" y="81"/>
                  </a:cubicBezTo>
                  <a:cubicBezTo>
                    <a:pt x="497" y="81"/>
                    <a:pt x="251" y="15"/>
                    <a:pt x="251" y="15"/>
                  </a:cubicBezTo>
                  <a:lnTo>
                    <a:pt x="251" y="15"/>
                  </a:lnTo>
                  <a:cubicBezTo>
                    <a:pt x="251" y="15"/>
                    <a:pt x="293" y="168"/>
                    <a:pt x="377" y="266"/>
                  </a:cubicBezTo>
                  <a:cubicBezTo>
                    <a:pt x="223" y="252"/>
                    <a:pt x="0" y="224"/>
                    <a:pt x="0" y="224"/>
                  </a:cubicBezTo>
                  <a:lnTo>
                    <a:pt x="0" y="224"/>
                  </a:lnTo>
                  <a:lnTo>
                    <a:pt x="181" y="531"/>
                  </a:lnTo>
                  <a:cubicBezTo>
                    <a:pt x="181" y="531"/>
                    <a:pt x="140" y="531"/>
                    <a:pt x="0" y="475"/>
                  </a:cubicBezTo>
                  <a:lnTo>
                    <a:pt x="0" y="475"/>
                  </a:lnTo>
                  <a:cubicBezTo>
                    <a:pt x="98" y="671"/>
                    <a:pt x="405" y="1131"/>
                    <a:pt x="405" y="1131"/>
                  </a:cubicBezTo>
                  <a:lnTo>
                    <a:pt x="405" y="726"/>
                  </a:lnTo>
                  <a:cubicBezTo>
                    <a:pt x="405" y="726"/>
                    <a:pt x="851" y="380"/>
                    <a:pt x="1509" y="380"/>
                  </a:cubicBezTo>
                  <a:cubicBezTo>
                    <a:pt x="1665" y="380"/>
                    <a:pt x="1832" y="399"/>
                    <a:pt x="2009" y="447"/>
                  </a:cubicBezTo>
                  <a:cubicBezTo>
                    <a:pt x="2804" y="657"/>
                    <a:pt x="3362" y="1312"/>
                    <a:pt x="3752" y="2414"/>
                  </a:cubicBezTo>
                  <a:cubicBezTo>
                    <a:pt x="3669" y="1382"/>
                    <a:pt x="3320" y="629"/>
                    <a:pt x="2595" y="266"/>
                  </a:cubicBezTo>
                  <a:cubicBezTo>
                    <a:pt x="2170" y="57"/>
                    <a:pt x="1820" y="1"/>
                    <a:pt x="1538" y="1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21"/>
            <p:cNvSpPr/>
            <p:nvPr/>
          </p:nvSpPr>
          <p:spPr>
            <a:xfrm>
              <a:off x="5655977" y="3436679"/>
              <a:ext cx="28459" cy="34505"/>
            </a:xfrm>
            <a:custGeom>
              <a:avLst/>
              <a:gdLst/>
              <a:ahLst/>
              <a:cxnLst/>
              <a:rect l="l" t="t" r="r" b="b"/>
              <a:pathLst>
                <a:path w="852" h="1033" extrusionOk="0">
                  <a:moveTo>
                    <a:pt x="1" y="0"/>
                  </a:moveTo>
                  <a:cubicBezTo>
                    <a:pt x="1" y="195"/>
                    <a:pt x="196" y="642"/>
                    <a:pt x="279" y="725"/>
                  </a:cubicBezTo>
                  <a:cubicBezTo>
                    <a:pt x="377" y="795"/>
                    <a:pt x="600" y="963"/>
                    <a:pt x="851" y="1032"/>
                  </a:cubicBezTo>
                  <a:cubicBezTo>
                    <a:pt x="851" y="1032"/>
                    <a:pt x="238" y="628"/>
                    <a:pt x="1" y="0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21"/>
            <p:cNvSpPr/>
            <p:nvPr/>
          </p:nvSpPr>
          <p:spPr>
            <a:xfrm>
              <a:off x="5651334" y="3453447"/>
              <a:ext cx="14931" cy="7482"/>
            </a:xfrm>
            <a:custGeom>
              <a:avLst/>
              <a:gdLst/>
              <a:ahLst/>
              <a:cxnLst/>
              <a:rect l="l" t="t" r="r" b="b"/>
              <a:pathLst>
                <a:path w="447" h="224" extrusionOk="0">
                  <a:moveTo>
                    <a:pt x="0" y="0"/>
                  </a:moveTo>
                  <a:lnTo>
                    <a:pt x="446" y="223"/>
                  </a:lnTo>
                  <a:lnTo>
                    <a:pt x="36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21"/>
            <p:cNvSpPr/>
            <p:nvPr/>
          </p:nvSpPr>
          <p:spPr>
            <a:xfrm>
              <a:off x="5650867" y="3447368"/>
              <a:ext cx="13060" cy="7983"/>
            </a:xfrm>
            <a:custGeom>
              <a:avLst/>
              <a:gdLst/>
              <a:ahLst/>
              <a:cxnLst/>
              <a:rect l="l" t="t" r="r" b="b"/>
              <a:pathLst>
                <a:path w="391" h="239" extrusionOk="0">
                  <a:moveTo>
                    <a:pt x="0" y="1"/>
                  </a:moveTo>
                  <a:lnTo>
                    <a:pt x="391" y="238"/>
                  </a:lnTo>
                  <a:lnTo>
                    <a:pt x="391" y="238"/>
                  </a:lnTo>
                  <a:lnTo>
                    <a:pt x="293" y="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21"/>
            <p:cNvSpPr/>
            <p:nvPr/>
          </p:nvSpPr>
          <p:spPr>
            <a:xfrm>
              <a:off x="5703509" y="3382634"/>
              <a:ext cx="47565" cy="24250"/>
            </a:xfrm>
            <a:custGeom>
              <a:avLst/>
              <a:gdLst/>
              <a:ahLst/>
              <a:cxnLst/>
              <a:rect l="l" t="t" r="r" b="b"/>
              <a:pathLst>
                <a:path w="1424" h="726" extrusionOk="0">
                  <a:moveTo>
                    <a:pt x="0" y="0"/>
                  </a:moveTo>
                  <a:lnTo>
                    <a:pt x="0" y="0"/>
                  </a:lnTo>
                  <a:cubicBezTo>
                    <a:pt x="753" y="153"/>
                    <a:pt x="1423" y="725"/>
                    <a:pt x="1423" y="725"/>
                  </a:cubicBezTo>
                  <a:cubicBezTo>
                    <a:pt x="1032" y="251"/>
                    <a:pt x="475" y="56"/>
                    <a:pt x="0" y="0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7" name="Google Shape;1137;p21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p21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9" name="Google Shape;1139;p21"/>
          <p:cNvGrpSpPr/>
          <p:nvPr/>
        </p:nvGrpSpPr>
        <p:grpSpPr>
          <a:xfrm>
            <a:off x="6989991" y="2161679"/>
            <a:ext cx="1115374" cy="1004821"/>
            <a:chOff x="6132041" y="2225839"/>
            <a:chExt cx="1319032" cy="1188294"/>
          </a:xfrm>
        </p:grpSpPr>
        <p:grpSp>
          <p:nvGrpSpPr>
            <p:cNvPr id="1140" name="Google Shape;1140;p21"/>
            <p:cNvGrpSpPr/>
            <p:nvPr/>
          </p:nvGrpSpPr>
          <p:grpSpPr>
            <a:xfrm>
              <a:off x="6132041" y="2225839"/>
              <a:ext cx="1319032" cy="1188294"/>
              <a:chOff x="6132041" y="2225839"/>
              <a:chExt cx="1319032" cy="1188294"/>
            </a:xfrm>
          </p:grpSpPr>
          <p:sp>
            <p:nvSpPr>
              <p:cNvPr id="1141" name="Google Shape;1141;p21"/>
              <p:cNvSpPr/>
              <p:nvPr/>
            </p:nvSpPr>
            <p:spPr>
              <a:xfrm>
                <a:off x="6800626" y="2225839"/>
                <a:ext cx="648142" cy="613771"/>
              </a:xfrm>
              <a:custGeom>
                <a:avLst/>
                <a:gdLst/>
                <a:ahLst/>
                <a:cxnLst/>
                <a:rect l="l" t="t" r="r" b="b"/>
                <a:pathLst>
                  <a:path w="19404" h="18375" extrusionOk="0">
                    <a:moveTo>
                      <a:pt x="16330" y="1"/>
                    </a:moveTo>
                    <a:cubicBezTo>
                      <a:pt x="16122" y="1"/>
                      <a:pt x="15901" y="13"/>
                      <a:pt x="15665" y="39"/>
                    </a:cubicBezTo>
                    <a:cubicBezTo>
                      <a:pt x="12150" y="430"/>
                      <a:pt x="9374" y="1992"/>
                      <a:pt x="7059" y="4015"/>
                    </a:cubicBezTo>
                    <a:cubicBezTo>
                      <a:pt x="4729" y="6023"/>
                      <a:pt x="3027" y="9273"/>
                      <a:pt x="2358" y="11031"/>
                    </a:cubicBezTo>
                    <a:cubicBezTo>
                      <a:pt x="1688" y="12789"/>
                      <a:pt x="935" y="13877"/>
                      <a:pt x="935" y="13877"/>
                    </a:cubicBezTo>
                    <a:cubicBezTo>
                      <a:pt x="935" y="13877"/>
                      <a:pt x="1" y="17517"/>
                      <a:pt x="280" y="17768"/>
                    </a:cubicBezTo>
                    <a:cubicBezTo>
                      <a:pt x="505" y="17971"/>
                      <a:pt x="1414" y="18374"/>
                      <a:pt x="2947" y="18374"/>
                    </a:cubicBezTo>
                    <a:cubicBezTo>
                      <a:pt x="3311" y="18374"/>
                      <a:pt x="3710" y="18352"/>
                      <a:pt x="4143" y="18298"/>
                    </a:cubicBezTo>
                    <a:cubicBezTo>
                      <a:pt x="6417" y="18019"/>
                      <a:pt x="10825" y="17517"/>
                      <a:pt x="11745" y="17099"/>
                    </a:cubicBezTo>
                    <a:cubicBezTo>
                      <a:pt x="12680" y="16680"/>
                      <a:pt x="13628" y="16094"/>
                      <a:pt x="14633" y="14686"/>
                    </a:cubicBezTo>
                    <a:cubicBezTo>
                      <a:pt x="15637" y="13291"/>
                      <a:pt x="15386" y="10027"/>
                      <a:pt x="15804" y="8869"/>
                    </a:cubicBezTo>
                    <a:cubicBezTo>
                      <a:pt x="16223" y="7725"/>
                      <a:pt x="18078" y="6023"/>
                      <a:pt x="18831" y="3973"/>
                    </a:cubicBezTo>
                    <a:cubicBezTo>
                      <a:pt x="19404" y="2424"/>
                      <a:pt x="19224" y="1"/>
                      <a:pt x="163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2" name="Google Shape;1142;p21"/>
              <p:cNvSpPr/>
              <p:nvPr/>
            </p:nvSpPr>
            <p:spPr>
              <a:xfrm>
                <a:off x="6831857" y="2439715"/>
                <a:ext cx="275537" cy="301825"/>
              </a:xfrm>
              <a:custGeom>
                <a:avLst/>
                <a:gdLst/>
                <a:ahLst/>
                <a:cxnLst/>
                <a:rect l="l" t="t" r="r" b="b"/>
                <a:pathLst>
                  <a:path w="8249" h="9036" extrusionOk="0">
                    <a:moveTo>
                      <a:pt x="8161" y="1"/>
                    </a:moveTo>
                    <a:cubicBezTo>
                      <a:pt x="8152" y="1"/>
                      <a:pt x="8142" y="4"/>
                      <a:pt x="8132" y="11"/>
                    </a:cubicBezTo>
                    <a:cubicBezTo>
                      <a:pt x="7407" y="569"/>
                      <a:pt x="6877" y="1029"/>
                      <a:pt x="6375" y="1796"/>
                    </a:cubicBezTo>
                    <a:cubicBezTo>
                      <a:pt x="5831" y="2647"/>
                      <a:pt x="5273" y="3484"/>
                      <a:pt x="4743" y="4335"/>
                    </a:cubicBezTo>
                    <a:cubicBezTo>
                      <a:pt x="3599" y="6246"/>
                      <a:pt x="2357" y="8269"/>
                      <a:pt x="84" y="8882"/>
                    </a:cubicBezTo>
                    <a:cubicBezTo>
                      <a:pt x="0" y="8910"/>
                      <a:pt x="14" y="9036"/>
                      <a:pt x="98" y="9036"/>
                    </a:cubicBezTo>
                    <a:cubicBezTo>
                      <a:pt x="1869" y="8966"/>
                      <a:pt x="3139" y="7167"/>
                      <a:pt x="4045" y="5842"/>
                    </a:cubicBezTo>
                    <a:cubicBezTo>
                      <a:pt x="5370" y="3889"/>
                      <a:pt x="6361" y="1629"/>
                      <a:pt x="8202" y="109"/>
                    </a:cubicBezTo>
                    <a:cubicBezTo>
                      <a:pt x="8248" y="74"/>
                      <a:pt x="8208" y="1"/>
                      <a:pt x="81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21"/>
              <p:cNvSpPr/>
              <p:nvPr/>
            </p:nvSpPr>
            <p:spPr>
              <a:xfrm>
                <a:off x="6820834" y="2586485"/>
                <a:ext cx="414993" cy="187388"/>
              </a:xfrm>
              <a:custGeom>
                <a:avLst/>
                <a:gdLst/>
                <a:ahLst/>
                <a:cxnLst/>
                <a:rect l="l" t="t" r="r" b="b"/>
                <a:pathLst>
                  <a:path w="12424" h="5610" extrusionOk="0">
                    <a:moveTo>
                      <a:pt x="12317" y="1"/>
                    </a:moveTo>
                    <a:cubicBezTo>
                      <a:pt x="12300" y="1"/>
                      <a:pt x="12284" y="8"/>
                      <a:pt x="12270" y="25"/>
                    </a:cubicBezTo>
                    <a:cubicBezTo>
                      <a:pt x="10889" y="1643"/>
                      <a:pt x="8964" y="2591"/>
                      <a:pt x="7123" y="3568"/>
                    </a:cubicBezTo>
                    <a:cubicBezTo>
                      <a:pt x="5297" y="4517"/>
                      <a:pt x="3162" y="5308"/>
                      <a:pt x="1063" y="5308"/>
                    </a:cubicBezTo>
                    <a:cubicBezTo>
                      <a:pt x="757" y="5308"/>
                      <a:pt x="452" y="5291"/>
                      <a:pt x="149" y="5255"/>
                    </a:cubicBezTo>
                    <a:cubicBezTo>
                      <a:pt x="144" y="5255"/>
                      <a:pt x="139" y="5255"/>
                      <a:pt x="134" y="5255"/>
                    </a:cubicBezTo>
                    <a:cubicBezTo>
                      <a:pt x="21" y="5255"/>
                      <a:pt x="0" y="5410"/>
                      <a:pt x="121" y="5437"/>
                    </a:cubicBezTo>
                    <a:cubicBezTo>
                      <a:pt x="525" y="5557"/>
                      <a:pt x="964" y="5610"/>
                      <a:pt x="1423" y="5610"/>
                    </a:cubicBezTo>
                    <a:cubicBezTo>
                      <a:pt x="3199" y="5610"/>
                      <a:pt x="5263" y="4821"/>
                      <a:pt x="6649" y="4112"/>
                    </a:cubicBezTo>
                    <a:cubicBezTo>
                      <a:pt x="8685" y="3066"/>
                      <a:pt x="10903" y="1936"/>
                      <a:pt x="12382" y="136"/>
                    </a:cubicBezTo>
                    <a:lnTo>
                      <a:pt x="12382" y="122"/>
                    </a:lnTo>
                    <a:cubicBezTo>
                      <a:pt x="12424" y="70"/>
                      <a:pt x="12370" y="1"/>
                      <a:pt x="123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4" name="Google Shape;1144;p21"/>
              <p:cNvSpPr/>
              <p:nvPr/>
            </p:nvSpPr>
            <p:spPr>
              <a:xfrm>
                <a:off x="7084848" y="2225839"/>
                <a:ext cx="363887" cy="408078"/>
              </a:xfrm>
              <a:custGeom>
                <a:avLst/>
                <a:gdLst/>
                <a:ahLst/>
                <a:cxnLst/>
                <a:rect l="l" t="t" r="r" b="b"/>
                <a:pathLst>
                  <a:path w="10894" h="12217" extrusionOk="0">
                    <a:moveTo>
                      <a:pt x="7821" y="1"/>
                    </a:moveTo>
                    <a:cubicBezTo>
                      <a:pt x="7613" y="1"/>
                      <a:pt x="7392" y="13"/>
                      <a:pt x="7156" y="39"/>
                    </a:cubicBezTo>
                    <a:cubicBezTo>
                      <a:pt x="5440" y="235"/>
                      <a:pt x="3906" y="695"/>
                      <a:pt x="2511" y="1365"/>
                    </a:cubicBezTo>
                    <a:cubicBezTo>
                      <a:pt x="2204" y="1713"/>
                      <a:pt x="1883" y="2076"/>
                      <a:pt x="1604" y="2467"/>
                    </a:cubicBezTo>
                    <a:cubicBezTo>
                      <a:pt x="1088" y="3178"/>
                      <a:pt x="628" y="3973"/>
                      <a:pt x="391" y="4824"/>
                    </a:cubicBezTo>
                    <a:cubicBezTo>
                      <a:pt x="0" y="6205"/>
                      <a:pt x="251" y="7655"/>
                      <a:pt x="977" y="8869"/>
                    </a:cubicBezTo>
                    <a:cubicBezTo>
                      <a:pt x="2218" y="10947"/>
                      <a:pt x="4506" y="12203"/>
                      <a:pt x="6863" y="12217"/>
                    </a:cubicBezTo>
                    <a:cubicBezTo>
                      <a:pt x="7030" y="10905"/>
                      <a:pt x="7058" y="9538"/>
                      <a:pt x="7295" y="8869"/>
                    </a:cubicBezTo>
                    <a:cubicBezTo>
                      <a:pt x="7714" y="7725"/>
                      <a:pt x="9555" y="6023"/>
                      <a:pt x="10308" y="3973"/>
                    </a:cubicBezTo>
                    <a:cubicBezTo>
                      <a:pt x="10894" y="2424"/>
                      <a:pt x="10715" y="1"/>
                      <a:pt x="7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5" name="Google Shape;1145;p21"/>
              <p:cNvSpPr/>
              <p:nvPr/>
            </p:nvSpPr>
            <p:spPr>
              <a:xfrm>
                <a:off x="6813686" y="2786834"/>
                <a:ext cx="636919" cy="627299"/>
              </a:xfrm>
              <a:custGeom>
                <a:avLst/>
                <a:gdLst/>
                <a:ahLst/>
                <a:cxnLst/>
                <a:rect l="l" t="t" r="r" b="b"/>
                <a:pathLst>
                  <a:path w="19068" h="18780" extrusionOk="0">
                    <a:moveTo>
                      <a:pt x="7418" y="1"/>
                    </a:moveTo>
                    <a:cubicBezTo>
                      <a:pt x="3710" y="1"/>
                      <a:pt x="0" y="945"/>
                      <a:pt x="0" y="945"/>
                    </a:cubicBezTo>
                    <a:cubicBezTo>
                      <a:pt x="0" y="945"/>
                      <a:pt x="195" y="2368"/>
                      <a:pt x="1855" y="6204"/>
                    </a:cubicBezTo>
                    <a:cubicBezTo>
                      <a:pt x="2957" y="8798"/>
                      <a:pt x="5370" y="12411"/>
                      <a:pt x="7839" y="13164"/>
                    </a:cubicBezTo>
                    <a:cubicBezTo>
                      <a:pt x="8475" y="13359"/>
                      <a:pt x="8989" y="13423"/>
                      <a:pt x="9424" y="13423"/>
                    </a:cubicBezTo>
                    <a:cubicBezTo>
                      <a:pt x="10259" y="13423"/>
                      <a:pt x="10803" y="13188"/>
                      <a:pt x="11357" y="13188"/>
                    </a:cubicBezTo>
                    <a:cubicBezTo>
                      <a:pt x="11630" y="13188"/>
                      <a:pt x="11905" y="13245"/>
                      <a:pt x="12219" y="13415"/>
                    </a:cubicBezTo>
                    <a:cubicBezTo>
                      <a:pt x="13516" y="14113"/>
                      <a:pt x="14046" y="15926"/>
                      <a:pt x="15023" y="17084"/>
                    </a:cubicBezTo>
                    <a:cubicBezTo>
                      <a:pt x="15791" y="17984"/>
                      <a:pt x="16783" y="18780"/>
                      <a:pt x="17593" y="18780"/>
                    </a:cubicBezTo>
                    <a:cubicBezTo>
                      <a:pt x="17812" y="18780"/>
                      <a:pt x="18019" y="18721"/>
                      <a:pt x="18203" y="18590"/>
                    </a:cubicBezTo>
                    <a:cubicBezTo>
                      <a:pt x="19068" y="17977"/>
                      <a:pt x="18315" y="17140"/>
                      <a:pt x="17617" y="16610"/>
                    </a:cubicBezTo>
                    <a:cubicBezTo>
                      <a:pt x="16920" y="16080"/>
                      <a:pt x="13154" y="12578"/>
                      <a:pt x="13042" y="11658"/>
                    </a:cubicBezTo>
                    <a:cubicBezTo>
                      <a:pt x="12917" y="10737"/>
                      <a:pt x="13823" y="9900"/>
                      <a:pt x="14353" y="8770"/>
                    </a:cubicBezTo>
                    <a:cubicBezTo>
                      <a:pt x="14883" y="7655"/>
                      <a:pt x="16222" y="2312"/>
                      <a:pt x="11884" y="666"/>
                    </a:cubicBezTo>
                    <a:cubicBezTo>
                      <a:pt x="10589" y="173"/>
                      <a:pt x="9004" y="1"/>
                      <a:pt x="74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6" name="Google Shape;1146;p21"/>
              <p:cNvSpPr/>
              <p:nvPr/>
            </p:nvSpPr>
            <p:spPr>
              <a:xfrm>
                <a:off x="6813686" y="2786633"/>
                <a:ext cx="541889" cy="298284"/>
              </a:xfrm>
              <a:custGeom>
                <a:avLst/>
                <a:gdLst/>
                <a:ahLst/>
                <a:cxnLst/>
                <a:rect l="l" t="t" r="r" b="b"/>
                <a:pathLst>
                  <a:path w="16223" h="8930" extrusionOk="0">
                    <a:moveTo>
                      <a:pt x="7414" y="1"/>
                    </a:moveTo>
                    <a:cubicBezTo>
                      <a:pt x="3707" y="1"/>
                      <a:pt x="0" y="951"/>
                      <a:pt x="0" y="951"/>
                    </a:cubicBezTo>
                    <a:cubicBezTo>
                      <a:pt x="0" y="951"/>
                      <a:pt x="42" y="1202"/>
                      <a:pt x="209" y="1774"/>
                    </a:cubicBezTo>
                    <a:cubicBezTo>
                      <a:pt x="535" y="1744"/>
                      <a:pt x="862" y="1730"/>
                      <a:pt x="1189" y="1730"/>
                    </a:cubicBezTo>
                    <a:cubicBezTo>
                      <a:pt x="3313" y="1730"/>
                      <a:pt x="5449" y="2326"/>
                      <a:pt x="7407" y="3099"/>
                    </a:cubicBezTo>
                    <a:cubicBezTo>
                      <a:pt x="9611" y="3992"/>
                      <a:pt x="11829" y="5275"/>
                      <a:pt x="13279" y="7200"/>
                    </a:cubicBezTo>
                    <a:cubicBezTo>
                      <a:pt x="13684" y="7730"/>
                      <a:pt x="14018" y="8316"/>
                      <a:pt x="14270" y="8930"/>
                    </a:cubicBezTo>
                    <a:cubicBezTo>
                      <a:pt x="14297" y="8874"/>
                      <a:pt x="14325" y="8832"/>
                      <a:pt x="14353" y="8776"/>
                    </a:cubicBezTo>
                    <a:cubicBezTo>
                      <a:pt x="14883" y="7661"/>
                      <a:pt x="16222" y="2318"/>
                      <a:pt x="11884" y="672"/>
                    </a:cubicBezTo>
                    <a:cubicBezTo>
                      <a:pt x="10588" y="175"/>
                      <a:pt x="9001" y="1"/>
                      <a:pt x="74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p21"/>
              <p:cNvSpPr/>
              <p:nvPr/>
            </p:nvSpPr>
            <p:spPr>
              <a:xfrm>
                <a:off x="6857945" y="2886874"/>
                <a:ext cx="231078" cy="224431"/>
              </a:xfrm>
              <a:custGeom>
                <a:avLst/>
                <a:gdLst/>
                <a:ahLst/>
                <a:cxnLst/>
                <a:rect l="l" t="t" r="r" b="b"/>
                <a:pathLst>
                  <a:path w="6918" h="67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26" y="294"/>
                      <a:pt x="265" y="614"/>
                      <a:pt x="419" y="977"/>
                    </a:cubicBezTo>
                    <a:cubicBezTo>
                      <a:pt x="977" y="1661"/>
                      <a:pt x="1576" y="2316"/>
                      <a:pt x="2274" y="2944"/>
                    </a:cubicBezTo>
                    <a:cubicBezTo>
                      <a:pt x="3697" y="4227"/>
                      <a:pt x="5203" y="5552"/>
                      <a:pt x="6737" y="6696"/>
                    </a:cubicBezTo>
                    <a:cubicBezTo>
                      <a:pt x="6756" y="6712"/>
                      <a:pt x="6776" y="6718"/>
                      <a:pt x="6795" y="6718"/>
                    </a:cubicBezTo>
                    <a:cubicBezTo>
                      <a:pt x="6862" y="6718"/>
                      <a:pt x="6917" y="6639"/>
                      <a:pt x="6863" y="6584"/>
                    </a:cubicBezTo>
                    <a:cubicBezTo>
                      <a:pt x="5566" y="5217"/>
                      <a:pt x="3962" y="4143"/>
                      <a:pt x="2567" y="2888"/>
                    </a:cubicBezTo>
                    <a:cubicBezTo>
                      <a:pt x="1869" y="2246"/>
                      <a:pt x="1144" y="1563"/>
                      <a:pt x="558" y="810"/>
                    </a:cubicBezTo>
                    <a:cubicBezTo>
                      <a:pt x="363" y="545"/>
                      <a:pt x="182" y="280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8" name="Google Shape;1148;p21"/>
              <p:cNvSpPr/>
              <p:nvPr/>
            </p:nvSpPr>
            <p:spPr>
              <a:xfrm>
                <a:off x="6838838" y="2840278"/>
                <a:ext cx="326008" cy="186787"/>
              </a:xfrm>
              <a:custGeom>
                <a:avLst/>
                <a:gdLst/>
                <a:ahLst/>
                <a:cxnLst/>
                <a:rect l="l" t="t" r="r" b="b"/>
                <a:pathLst>
                  <a:path w="9760" h="5592" extrusionOk="0">
                    <a:moveTo>
                      <a:pt x="237" y="1"/>
                    </a:moveTo>
                    <a:cubicBezTo>
                      <a:pt x="84" y="29"/>
                      <a:pt x="0" y="57"/>
                      <a:pt x="0" y="57"/>
                    </a:cubicBezTo>
                    <a:lnTo>
                      <a:pt x="14" y="85"/>
                    </a:lnTo>
                    <a:cubicBezTo>
                      <a:pt x="1507" y="1159"/>
                      <a:pt x="3250" y="1814"/>
                      <a:pt x="4938" y="2498"/>
                    </a:cubicBezTo>
                    <a:cubicBezTo>
                      <a:pt x="5887" y="2874"/>
                      <a:pt x="6807" y="3265"/>
                      <a:pt x="7672" y="3795"/>
                    </a:cubicBezTo>
                    <a:cubicBezTo>
                      <a:pt x="8467" y="4297"/>
                      <a:pt x="8900" y="5078"/>
                      <a:pt x="9653" y="5580"/>
                    </a:cubicBezTo>
                    <a:cubicBezTo>
                      <a:pt x="9666" y="5588"/>
                      <a:pt x="9678" y="5592"/>
                      <a:pt x="9689" y="5592"/>
                    </a:cubicBezTo>
                    <a:cubicBezTo>
                      <a:pt x="9736" y="5592"/>
                      <a:pt x="9759" y="5528"/>
                      <a:pt x="9736" y="5483"/>
                    </a:cubicBezTo>
                    <a:cubicBezTo>
                      <a:pt x="8941" y="3865"/>
                      <a:pt x="7030" y="3181"/>
                      <a:pt x="5496" y="2526"/>
                    </a:cubicBezTo>
                    <a:cubicBezTo>
                      <a:pt x="3683" y="1758"/>
                      <a:pt x="1897" y="1061"/>
                      <a:pt x="2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9" name="Google Shape;1149;p21"/>
              <p:cNvSpPr/>
              <p:nvPr/>
            </p:nvSpPr>
            <p:spPr>
              <a:xfrm>
                <a:off x="7036381" y="2985144"/>
                <a:ext cx="172891" cy="180006"/>
              </a:xfrm>
              <a:custGeom>
                <a:avLst/>
                <a:gdLst/>
                <a:ahLst/>
                <a:cxnLst/>
                <a:rect l="l" t="t" r="r" b="b"/>
                <a:pathLst>
                  <a:path w="5176" h="5389" extrusionOk="0">
                    <a:moveTo>
                      <a:pt x="2679" y="1"/>
                    </a:moveTo>
                    <a:cubicBezTo>
                      <a:pt x="1639" y="1"/>
                      <a:pt x="652" y="809"/>
                      <a:pt x="349" y="1997"/>
                    </a:cubicBezTo>
                    <a:cubicBezTo>
                      <a:pt x="1" y="3377"/>
                      <a:pt x="782" y="5023"/>
                      <a:pt x="1981" y="5330"/>
                    </a:cubicBezTo>
                    <a:cubicBezTo>
                      <a:pt x="2134" y="5369"/>
                      <a:pt x="2289" y="5388"/>
                      <a:pt x="2443" y="5388"/>
                    </a:cubicBezTo>
                    <a:cubicBezTo>
                      <a:pt x="3496" y="5388"/>
                      <a:pt x="4523" y="4512"/>
                      <a:pt x="4827" y="3308"/>
                    </a:cubicBezTo>
                    <a:cubicBezTo>
                      <a:pt x="5175" y="1941"/>
                      <a:pt x="4339" y="365"/>
                      <a:pt x="3153" y="58"/>
                    </a:cubicBezTo>
                    <a:cubicBezTo>
                      <a:pt x="2995" y="19"/>
                      <a:pt x="2837" y="1"/>
                      <a:pt x="26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0" name="Google Shape;1150;p21"/>
              <p:cNvSpPr/>
              <p:nvPr/>
            </p:nvSpPr>
            <p:spPr>
              <a:xfrm>
                <a:off x="7059662" y="3008860"/>
                <a:ext cx="121184" cy="123088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3685" extrusionOk="0">
                    <a:moveTo>
                      <a:pt x="1920" y="0"/>
                    </a:moveTo>
                    <a:cubicBezTo>
                      <a:pt x="1175" y="0"/>
                      <a:pt x="469" y="585"/>
                      <a:pt x="252" y="1440"/>
                    </a:cubicBezTo>
                    <a:cubicBezTo>
                      <a:pt x="1" y="2430"/>
                      <a:pt x="503" y="3421"/>
                      <a:pt x="1368" y="3644"/>
                    </a:cubicBezTo>
                    <a:cubicBezTo>
                      <a:pt x="1478" y="3671"/>
                      <a:pt x="1590" y="3684"/>
                      <a:pt x="1700" y="3684"/>
                    </a:cubicBezTo>
                    <a:cubicBezTo>
                      <a:pt x="2443" y="3684"/>
                      <a:pt x="3158" y="3097"/>
                      <a:pt x="3377" y="2235"/>
                    </a:cubicBezTo>
                    <a:cubicBezTo>
                      <a:pt x="3628" y="1245"/>
                      <a:pt x="3139" y="268"/>
                      <a:pt x="2275" y="45"/>
                    </a:cubicBezTo>
                    <a:cubicBezTo>
                      <a:pt x="2157" y="15"/>
                      <a:pt x="2038" y="0"/>
                      <a:pt x="19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1" name="Google Shape;1151;p21"/>
              <p:cNvSpPr/>
              <p:nvPr/>
            </p:nvSpPr>
            <p:spPr>
              <a:xfrm>
                <a:off x="6813686" y="2783894"/>
                <a:ext cx="637387" cy="630238"/>
              </a:xfrm>
              <a:custGeom>
                <a:avLst/>
                <a:gdLst/>
                <a:ahLst/>
                <a:cxnLst/>
                <a:rect l="l" t="t" r="r" b="b"/>
                <a:pathLst>
                  <a:path w="19082" h="18868" extrusionOk="0">
                    <a:moveTo>
                      <a:pt x="7216" y="822"/>
                    </a:moveTo>
                    <a:cubicBezTo>
                      <a:pt x="8032" y="822"/>
                      <a:pt x="8804" y="893"/>
                      <a:pt x="9443" y="1075"/>
                    </a:cubicBezTo>
                    <a:cubicBezTo>
                      <a:pt x="12386" y="1912"/>
                      <a:pt x="13014" y="3586"/>
                      <a:pt x="13140" y="6194"/>
                    </a:cubicBezTo>
                    <a:cubicBezTo>
                      <a:pt x="13265" y="8789"/>
                      <a:pt x="12903" y="11481"/>
                      <a:pt x="10462" y="12694"/>
                    </a:cubicBezTo>
                    <a:cubicBezTo>
                      <a:pt x="9946" y="12952"/>
                      <a:pt x="9445" y="13066"/>
                      <a:pt x="8961" y="13066"/>
                    </a:cubicBezTo>
                    <a:cubicBezTo>
                      <a:pt x="7169" y="13066"/>
                      <a:pt x="5630" y="11494"/>
                      <a:pt x="4575" y="9835"/>
                    </a:cubicBezTo>
                    <a:cubicBezTo>
                      <a:pt x="3236" y="7743"/>
                      <a:pt x="767" y="1745"/>
                      <a:pt x="767" y="1745"/>
                    </a:cubicBezTo>
                    <a:cubicBezTo>
                      <a:pt x="767" y="1745"/>
                      <a:pt x="4279" y="822"/>
                      <a:pt x="7216" y="822"/>
                    </a:cubicBezTo>
                    <a:close/>
                    <a:moveTo>
                      <a:pt x="7631" y="0"/>
                    </a:moveTo>
                    <a:cubicBezTo>
                      <a:pt x="3849" y="0"/>
                      <a:pt x="0" y="1033"/>
                      <a:pt x="0" y="1033"/>
                    </a:cubicBezTo>
                    <a:cubicBezTo>
                      <a:pt x="0" y="1033"/>
                      <a:pt x="195" y="2456"/>
                      <a:pt x="1855" y="6292"/>
                    </a:cubicBezTo>
                    <a:cubicBezTo>
                      <a:pt x="2971" y="8886"/>
                      <a:pt x="5370" y="12862"/>
                      <a:pt x="7839" y="13615"/>
                    </a:cubicBezTo>
                    <a:cubicBezTo>
                      <a:pt x="8339" y="13768"/>
                      <a:pt x="8764" y="13826"/>
                      <a:pt x="9134" y="13826"/>
                    </a:cubicBezTo>
                    <a:cubicBezTo>
                      <a:pt x="10234" y="13826"/>
                      <a:pt x="10855" y="13319"/>
                      <a:pt x="11543" y="13319"/>
                    </a:cubicBezTo>
                    <a:cubicBezTo>
                      <a:pt x="11760" y="13319"/>
                      <a:pt x="11985" y="13370"/>
                      <a:pt x="12233" y="13503"/>
                    </a:cubicBezTo>
                    <a:cubicBezTo>
                      <a:pt x="13516" y="14201"/>
                      <a:pt x="14046" y="16014"/>
                      <a:pt x="15023" y="17172"/>
                    </a:cubicBezTo>
                    <a:cubicBezTo>
                      <a:pt x="15791" y="18072"/>
                      <a:pt x="16783" y="18868"/>
                      <a:pt x="17600" y="18868"/>
                    </a:cubicBezTo>
                    <a:cubicBezTo>
                      <a:pt x="17821" y="18868"/>
                      <a:pt x="18030" y="18809"/>
                      <a:pt x="18217" y="18678"/>
                    </a:cubicBezTo>
                    <a:cubicBezTo>
                      <a:pt x="19082" y="18065"/>
                      <a:pt x="18329" y="17228"/>
                      <a:pt x="17617" y="16698"/>
                    </a:cubicBezTo>
                    <a:cubicBezTo>
                      <a:pt x="16920" y="16154"/>
                      <a:pt x="13265" y="12862"/>
                      <a:pt x="13154" y="11941"/>
                    </a:cubicBezTo>
                    <a:cubicBezTo>
                      <a:pt x="13042" y="11020"/>
                      <a:pt x="13879" y="10225"/>
                      <a:pt x="14437" y="8719"/>
                    </a:cubicBezTo>
                    <a:cubicBezTo>
                      <a:pt x="14869" y="7561"/>
                      <a:pt x="16250" y="2289"/>
                      <a:pt x="11926" y="643"/>
                    </a:cubicBezTo>
                    <a:cubicBezTo>
                      <a:pt x="10678" y="169"/>
                      <a:pt x="9160" y="0"/>
                      <a:pt x="76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2" name="Google Shape;1152;p21"/>
              <p:cNvSpPr/>
              <p:nvPr/>
            </p:nvSpPr>
            <p:spPr>
              <a:xfrm>
                <a:off x="6852801" y="2225839"/>
                <a:ext cx="595934" cy="586514"/>
              </a:xfrm>
              <a:custGeom>
                <a:avLst/>
                <a:gdLst/>
                <a:ahLst/>
                <a:cxnLst/>
                <a:rect l="l" t="t" r="r" b="b"/>
                <a:pathLst>
                  <a:path w="17841" h="17559" extrusionOk="0">
                    <a:moveTo>
                      <a:pt x="14768" y="1"/>
                    </a:moveTo>
                    <a:cubicBezTo>
                      <a:pt x="14560" y="1"/>
                      <a:pt x="14339" y="13"/>
                      <a:pt x="14103" y="39"/>
                    </a:cubicBezTo>
                    <a:cubicBezTo>
                      <a:pt x="10574" y="430"/>
                      <a:pt x="7812" y="1992"/>
                      <a:pt x="5483" y="4015"/>
                    </a:cubicBezTo>
                    <a:cubicBezTo>
                      <a:pt x="3920" y="5368"/>
                      <a:pt x="2679" y="7167"/>
                      <a:pt x="1689" y="8981"/>
                    </a:cubicBezTo>
                    <a:cubicBezTo>
                      <a:pt x="1145" y="9985"/>
                      <a:pt x="824" y="11045"/>
                      <a:pt x="350" y="12077"/>
                    </a:cubicBezTo>
                    <a:cubicBezTo>
                      <a:pt x="224" y="12342"/>
                      <a:pt x="112" y="12579"/>
                      <a:pt x="1" y="12789"/>
                    </a:cubicBezTo>
                    <a:cubicBezTo>
                      <a:pt x="754" y="11477"/>
                      <a:pt x="2498" y="8590"/>
                      <a:pt x="3892" y="6972"/>
                    </a:cubicBezTo>
                    <a:cubicBezTo>
                      <a:pt x="5734" y="4852"/>
                      <a:pt x="8565" y="2383"/>
                      <a:pt x="11773" y="1936"/>
                    </a:cubicBezTo>
                    <a:cubicBezTo>
                      <a:pt x="12140" y="1886"/>
                      <a:pt x="12482" y="1862"/>
                      <a:pt x="12800" y="1862"/>
                    </a:cubicBezTo>
                    <a:cubicBezTo>
                      <a:pt x="15274" y="1862"/>
                      <a:pt x="16258" y="3322"/>
                      <a:pt x="15665" y="4991"/>
                    </a:cubicBezTo>
                    <a:cubicBezTo>
                      <a:pt x="14996" y="6860"/>
                      <a:pt x="13517" y="7502"/>
                      <a:pt x="12987" y="8702"/>
                    </a:cubicBezTo>
                    <a:cubicBezTo>
                      <a:pt x="12457" y="9901"/>
                      <a:pt x="13489" y="12286"/>
                      <a:pt x="12052" y="14490"/>
                    </a:cubicBezTo>
                    <a:cubicBezTo>
                      <a:pt x="10992" y="16150"/>
                      <a:pt x="9026" y="17154"/>
                      <a:pt x="8119" y="17559"/>
                    </a:cubicBezTo>
                    <a:cubicBezTo>
                      <a:pt x="9081" y="17405"/>
                      <a:pt x="9862" y="17252"/>
                      <a:pt x="10183" y="17099"/>
                    </a:cubicBezTo>
                    <a:cubicBezTo>
                      <a:pt x="11104" y="16680"/>
                      <a:pt x="12066" y="16094"/>
                      <a:pt x="13071" y="14686"/>
                    </a:cubicBezTo>
                    <a:cubicBezTo>
                      <a:pt x="14075" y="13291"/>
                      <a:pt x="13824" y="10027"/>
                      <a:pt x="14242" y="8869"/>
                    </a:cubicBezTo>
                    <a:cubicBezTo>
                      <a:pt x="14661" y="7725"/>
                      <a:pt x="16502" y="6023"/>
                      <a:pt x="17255" y="3973"/>
                    </a:cubicBezTo>
                    <a:cubicBezTo>
                      <a:pt x="17841" y="2424"/>
                      <a:pt x="17662" y="1"/>
                      <a:pt x="147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3" name="Google Shape;1153;p21"/>
              <p:cNvSpPr/>
              <p:nvPr/>
            </p:nvSpPr>
            <p:spPr>
              <a:xfrm>
                <a:off x="7149615" y="2368835"/>
                <a:ext cx="128132" cy="140625"/>
              </a:xfrm>
              <a:custGeom>
                <a:avLst/>
                <a:gdLst/>
                <a:ahLst/>
                <a:cxnLst/>
                <a:rect l="l" t="t" r="r" b="b"/>
                <a:pathLst>
                  <a:path w="3836" h="4210" extrusionOk="0">
                    <a:moveTo>
                      <a:pt x="2117" y="1"/>
                    </a:moveTo>
                    <a:cubicBezTo>
                      <a:pt x="1327" y="1"/>
                      <a:pt x="551" y="693"/>
                      <a:pt x="293" y="1687"/>
                    </a:cubicBezTo>
                    <a:cubicBezTo>
                      <a:pt x="0" y="2830"/>
                      <a:pt x="488" y="3932"/>
                      <a:pt x="1395" y="4169"/>
                    </a:cubicBezTo>
                    <a:cubicBezTo>
                      <a:pt x="1502" y="4196"/>
                      <a:pt x="1611" y="4209"/>
                      <a:pt x="1719" y="4209"/>
                    </a:cubicBezTo>
                    <a:cubicBezTo>
                      <a:pt x="2509" y="4209"/>
                      <a:pt x="3285" y="3518"/>
                      <a:pt x="3543" y="2524"/>
                    </a:cubicBezTo>
                    <a:cubicBezTo>
                      <a:pt x="3836" y="1380"/>
                      <a:pt x="3334" y="278"/>
                      <a:pt x="2441" y="41"/>
                    </a:cubicBezTo>
                    <a:cubicBezTo>
                      <a:pt x="2334" y="14"/>
                      <a:pt x="2225" y="1"/>
                      <a:pt x="21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4" name="Google Shape;1154;p21"/>
              <p:cNvSpPr/>
              <p:nvPr/>
            </p:nvSpPr>
            <p:spPr>
              <a:xfrm>
                <a:off x="6134346" y="2225839"/>
                <a:ext cx="647674" cy="613771"/>
              </a:xfrm>
              <a:custGeom>
                <a:avLst/>
                <a:gdLst/>
                <a:ahLst/>
                <a:cxnLst/>
                <a:rect l="l" t="t" r="r" b="b"/>
                <a:pathLst>
                  <a:path w="19390" h="18375" extrusionOk="0">
                    <a:moveTo>
                      <a:pt x="3074" y="1"/>
                    </a:moveTo>
                    <a:cubicBezTo>
                      <a:pt x="181" y="1"/>
                      <a:pt x="0" y="2424"/>
                      <a:pt x="573" y="3973"/>
                    </a:cubicBezTo>
                    <a:cubicBezTo>
                      <a:pt x="1326" y="6023"/>
                      <a:pt x="3181" y="7725"/>
                      <a:pt x="3600" y="8869"/>
                    </a:cubicBezTo>
                    <a:cubicBezTo>
                      <a:pt x="4018" y="10027"/>
                      <a:pt x="3767" y="13291"/>
                      <a:pt x="4771" y="14686"/>
                    </a:cubicBezTo>
                    <a:cubicBezTo>
                      <a:pt x="5776" y="16094"/>
                      <a:pt x="6724" y="16680"/>
                      <a:pt x="7645" y="17099"/>
                    </a:cubicBezTo>
                    <a:cubicBezTo>
                      <a:pt x="8565" y="17517"/>
                      <a:pt x="12987" y="18019"/>
                      <a:pt x="15261" y="18298"/>
                    </a:cubicBezTo>
                    <a:cubicBezTo>
                      <a:pt x="15694" y="18352"/>
                      <a:pt x="16093" y="18374"/>
                      <a:pt x="16456" y="18374"/>
                    </a:cubicBezTo>
                    <a:cubicBezTo>
                      <a:pt x="17986" y="18374"/>
                      <a:pt x="18885" y="17971"/>
                      <a:pt x="19111" y="17768"/>
                    </a:cubicBezTo>
                    <a:cubicBezTo>
                      <a:pt x="19390" y="17517"/>
                      <a:pt x="18469" y="13877"/>
                      <a:pt x="18469" y="13877"/>
                    </a:cubicBezTo>
                    <a:cubicBezTo>
                      <a:pt x="18469" y="13877"/>
                      <a:pt x="17716" y="12789"/>
                      <a:pt x="17046" y="11031"/>
                    </a:cubicBezTo>
                    <a:cubicBezTo>
                      <a:pt x="16377" y="9273"/>
                      <a:pt x="14675" y="6023"/>
                      <a:pt x="12346" y="4015"/>
                    </a:cubicBezTo>
                    <a:cubicBezTo>
                      <a:pt x="10030" y="1992"/>
                      <a:pt x="7254" y="430"/>
                      <a:pt x="3739" y="39"/>
                    </a:cubicBezTo>
                    <a:cubicBezTo>
                      <a:pt x="3503" y="13"/>
                      <a:pt x="3282" y="1"/>
                      <a:pt x="30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5" name="Google Shape;1155;p21"/>
              <p:cNvSpPr/>
              <p:nvPr/>
            </p:nvSpPr>
            <p:spPr>
              <a:xfrm>
                <a:off x="6475720" y="2439715"/>
                <a:ext cx="275537" cy="301825"/>
              </a:xfrm>
              <a:custGeom>
                <a:avLst/>
                <a:gdLst/>
                <a:ahLst/>
                <a:cxnLst/>
                <a:rect l="l" t="t" r="r" b="b"/>
                <a:pathLst>
                  <a:path w="8249" h="9036" extrusionOk="0">
                    <a:moveTo>
                      <a:pt x="88" y="1"/>
                    </a:moveTo>
                    <a:cubicBezTo>
                      <a:pt x="41" y="1"/>
                      <a:pt x="1" y="74"/>
                      <a:pt x="47" y="109"/>
                    </a:cubicBezTo>
                    <a:cubicBezTo>
                      <a:pt x="1888" y="1629"/>
                      <a:pt x="2879" y="3889"/>
                      <a:pt x="4204" y="5842"/>
                    </a:cubicBezTo>
                    <a:cubicBezTo>
                      <a:pt x="5097" y="7167"/>
                      <a:pt x="6380" y="8966"/>
                      <a:pt x="8137" y="9036"/>
                    </a:cubicBezTo>
                    <a:cubicBezTo>
                      <a:pt x="8235" y="9036"/>
                      <a:pt x="8249" y="8910"/>
                      <a:pt x="8165" y="8882"/>
                    </a:cubicBezTo>
                    <a:cubicBezTo>
                      <a:pt x="5878" y="8269"/>
                      <a:pt x="4650" y="6246"/>
                      <a:pt x="3493" y="4335"/>
                    </a:cubicBezTo>
                    <a:cubicBezTo>
                      <a:pt x="2976" y="3484"/>
                      <a:pt x="2405" y="2647"/>
                      <a:pt x="1861" y="1796"/>
                    </a:cubicBezTo>
                    <a:cubicBezTo>
                      <a:pt x="1372" y="1029"/>
                      <a:pt x="842" y="569"/>
                      <a:pt x="117" y="11"/>
                    </a:cubicBezTo>
                    <a:cubicBezTo>
                      <a:pt x="107" y="4"/>
                      <a:pt x="98" y="1"/>
                      <a:pt x="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6" name="Google Shape;1156;p21"/>
              <p:cNvSpPr/>
              <p:nvPr/>
            </p:nvSpPr>
            <p:spPr>
              <a:xfrm>
                <a:off x="6346920" y="2586485"/>
                <a:ext cx="414926" cy="187388"/>
              </a:xfrm>
              <a:custGeom>
                <a:avLst/>
                <a:gdLst/>
                <a:ahLst/>
                <a:cxnLst/>
                <a:rect l="l" t="t" r="r" b="b"/>
                <a:pathLst>
                  <a:path w="12422" h="5610" extrusionOk="0">
                    <a:moveTo>
                      <a:pt x="110" y="1"/>
                    </a:moveTo>
                    <a:cubicBezTo>
                      <a:pt x="52" y="1"/>
                      <a:pt x="1" y="70"/>
                      <a:pt x="53" y="122"/>
                    </a:cubicBezTo>
                    <a:lnTo>
                      <a:pt x="53" y="136"/>
                    </a:lnTo>
                    <a:cubicBezTo>
                      <a:pt x="1532" y="1936"/>
                      <a:pt x="3736" y="3066"/>
                      <a:pt x="5786" y="4112"/>
                    </a:cubicBezTo>
                    <a:cubicBezTo>
                      <a:pt x="7172" y="4821"/>
                      <a:pt x="9236" y="5610"/>
                      <a:pt x="11012" y="5610"/>
                    </a:cubicBezTo>
                    <a:cubicBezTo>
                      <a:pt x="11471" y="5610"/>
                      <a:pt x="11910" y="5557"/>
                      <a:pt x="12314" y="5437"/>
                    </a:cubicBezTo>
                    <a:cubicBezTo>
                      <a:pt x="12421" y="5410"/>
                      <a:pt x="12400" y="5255"/>
                      <a:pt x="12287" y="5255"/>
                    </a:cubicBezTo>
                    <a:cubicBezTo>
                      <a:pt x="12282" y="5255"/>
                      <a:pt x="12277" y="5255"/>
                      <a:pt x="12272" y="5255"/>
                    </a:cubicBezTo>
                    <a:cubicBezTo>
                      <a:pt x="11969" y="5291"/>
                      <a:pt x="11664" y="5308"/>
                      <a:pt x="11359" y="5308"/>
                    </a:cubicBezTo>
                    <a:cubicBezTo>
                      <a:pt x="9259" y="5308"/>
                      <a:pt x="7126" y="4517"/>
                      <a:pt x="5312" y="3568"/>
                    </a:cubicBezTo>
                    <a:cubicBezTo>
                      <a:pt x="3471" y="2591"/>
                      <a:pt x="1532" y="1643"/>
                      <a:pt x="165" y="25"/>
                    </a:cubicBezTo>
                    <a:cubicBezTo>
                      <a:pt x="148" y="8"/>
                      <a:pt x="129" y="1"/>
                      <a:pt x="1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7" name="Google Shape;1157;p21"/>
              <p:cNvSpPr/>
              <p:nvPr/>
            </p:nvSpPr>
            <p:spPr>
              <a:xfrm>
                <a:off x="6134346" y="2225839"/>
                <a:ext cx="363920" cy="408078"/>
              </a:xfrm>
              <a:custGeom>
                <a:avLst/>
                <a:gdLst/>
                <a:ahLst/>
                <a:cxnLst/>
                <a:rect l="l" t="t" r="r" b="b"/>
                <a:pathLst>
                  <a:path w="10895" h="12217" extrusionOk="0">
                    <a:moveTo>
                      <a:pt x="3074" y="1"/>
                    </a:moveTo>
                    <a:cubicBezTo>
                      <a:pt x="181" y="1"/>
                      <a:pt x="0" y="2424"/>
                      <a:pt x="573" y="3973"/>
                    </a:cubicBezTo>
                    <a:cubicBezTo>
                      <a:pt x="1326" y="6023"/>
                      <a:pt x="3181" y="7725"/>
                      <a:pt x="3600" y="8869"/>
                    </a:cubicBezTo>
                    <a:cubicBezTo>
                      <a:pt x="3837" y="9538"/>
                      <a:pt x="3851" y="10905"/>
                      <a:pt x="4018" y="12217"/>
                    </a:cubicBezTo>
                    <a:cubicBezTo>
                      <a:pt x="6390" y="12203"/>
                      <a:pt x="8677" y="10947"/>
                      <a:pt x="9905" y="8869"/>
                    </a:cubicBezTo>
                    <a:cubicBezTo>
                      <a:pt x="10630" y="7655"/>
                      <a:pt x="10895" y="6205"/>
                      <a:pt x="10504" y="4824"/>
                    </a:cubicBezTo>
                    <a:cubicBezTo>
                      <a:pt x="10267" y="3973"/>
                      <a:pt x="9793" y="3178"/>
                      <a:pt x="9291" y="2467"/>
                    </a:cubicBezTo>
                    <a:cubicBezTo>
                      <a:pt x="9012" y="2076"/>
                      <a:pt x="8691" y="1713"/>
                      <a:pt x="8370" y="1365"/>
                    </a:cubicBezTo>
                    <a:cubicBezTo>
                      <a:pt x="6989" y="695"/>
                      <a:pt x="5455" y="235"/>
                      <a:pt x="3739" y="39"/>
                    </a:cubicBezTo>
                    <a:cubicBezTo>
                      <a:pt x="3503" y="13"/>
                      <a:pt x="3282" y="1"/>
                      <a:pt x="30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8" name="Google Shape;1158;p21"/>
              <p:cNvSpPr/>
              <p:nvPr/>
            </p:nvSpPr>
            <p:spPr>
              <a:xfrm>
                <a:off x="6132041" y="2786834"/>
                <a:ext cx="636952" cy="627299"/>
              </a:xfrm>
              <a:custGeom>
                <a:avLst/>
                <a:gdLst/>
                <a:ahLst/>
                <a:cxnLst/>
                <a:rect l="l" t="t" r="r" b="b"/>
                <a:pathLst>
                  <a:path w="19069" h="18780" extrusionOk="0">
                    <a:moveTo>
                      <a:pt x="11656" y="1"/>
                    </a:moveTo>
                    <a:cubicBezTo>
                      <a:pt x="10070" y="1"/>
                      <a:pt x="8483" y="173"/>
                      <a:pt x="7184" y="666"/>
                    </a:cubicBezTo>
                    <a:cubicBezTo>
                      <a:pt x="2860" y="2312"/>
                      <a:pt x="4199" y="7655"/>
                      <a:pt x="4729" y="8770"/>
                    </a:cubicBezTo>
                    <a:cubicBezTo>
                      <a:pt x="5259" y="9900"/>
                      <a:pt x="6152" y="10737"/>
                      <a:pt x="6040" y="11658"/>
                    </a:cubicBezTo>
                    <a:cubicBezTo>
                      <a:pt x="5928" y="12578"/>
                      <a:pt x="2162" y="16080"/>
                      <a:pt x="1451" y="16610"/>
                    </a:cubicBezTo>
                    <a:cubicBezTo>
                      <a:pt x="754" y="17140"/>
                      <a:pt x="0" y="17977"/>
                      <a:pt x="865" y="18590"/>
                    </a:cubicBezTo>
                    <a:cubicBezTo>
                      <a:pt x="1050" y="18721"/>
                      <a:pt x="1256" y="18780"/>
                      <a:pt x="1477" y="18780"/>
                    </a:cubicBezTo>
                    <a:cubicBezTo>
                      <a:pt x="2290" y="18780"/>
                      <a:pt x="3291" y="17984"/>
                      <a:pt x="4059" y="17084"/>
                    </a:cubicBezTo>
                    <a:cubicBezTo>
                      <a:pt x="5036" y="15926"/>
                      <a:pt x="5566" y="14113"/>
                      <a:pt x="6849" y="13415"/>
                    </a:cubicBezTo>
                    <a:cubicBezTo>
                      <a:pt x="7166" y="13245"/>
                      <a:pt x="7444" y="13188"/>
                      <a:pt x="7719" y="13188"/>
                    </a:cubicBezTo>
                    <a:cubicBezTo>
                      <a:pt x="8277" y="13188"/>
                      <a:pt x="8823" y="13423"/>
                      <a:pt x="9658" y="13423"/>
                    </a:cubicBezTo>
                    <a:cubicBezTo>
                      <a:pt x="10093" y="13423"/>
                      <a:pt x="10607" y="13359"/>
                      <a:pt x="11243" y="13164"/>
                    </a:cubicBezTo>
                    <a:cubicBezTo>
                      <a:pt x="13698" y="12411"/>
                      <a:pt x="16111" y="8798"/>
                      <a:pt x="17227" y="6204"/>
                    </a:cubicBezTo>
                    <a:cubicBezTo>
                      <a:pt x="18873" y="2368"/>
                      <a:pt x="19068" y="945"/>
                      <a:pt x="19068" y="945"/>
                    </a:cubicBezTo>
                    <a:cubicBezTo>
                      <a:pt x="19068" y="945"/>
                      <a:pt x="15365" y="1"/>
                      <a:pt x="116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9" name="Google Shape;1159;p21"/>
              <p:cNvSpPr/>
              <p:nvPr/>
            </p:nvSpPr>
            <p:spPr>
              <a:xfrm>
                <a:off x="6227072" y="2786633"/>
                <a:ext cx="541922" cy="298284"/>
              </a:xfrm>
              <a:custGeom>
                <a:avLst/>
                <a:gdLst/>
                <a:ahLst/>
                <a:cxnLst/>
                <a:rect l="l" t="t" r="r" b="b"/>
                <a:pathLst>
                  <a:path w="16224" h="8930" extrusionOk="0">
                    <a:moveTo>
                      <a:pt x="8815" y="1"/>
                    </a:moveTo>
                    <a:cubicBezTo>
                      <a:pt x="7228" y="1"/>
                      <a:pt x="5639" y="175"/>
                      <a:pt x="4339" y="672"/>
                    </a:cubicBezTo>
                    <a:cubicBezTo>
                      <a:pt x="1" y="2318"/>
                      <a:pt x="1354" y="7661"/>
                      <a:pt x="1884" y="8776"/>
                    </a:cubicBezTo>
                    <a:cubicBezTo>
                      <a:pt x="1912" y="8832"/>
                      <a:pt x="1926" y="8874"/>
                      <a:pt x="1954" y="8930"/>
                    </a:cubicBezTo>
                    <a:cubicBezTo>
                      <a:pt x="2205" y="8316"/>
                      <a:pt x="2553" y="7730"/>
                      <a:pt x="2944" y="7200"/>
                    </a:cubicBezTo>
                    <a:cubicBezTo>
                      <a:pt x="4409" y="5275"/>
                      <a:pt x="6612" y="3992"/>
                      <a:pt x="8830" y="3099"/>
                    </a:cubicBezTo>
                    <a:cubicBezTo>
                      <a:pt x="10776" y="2326"/>
                      <a:pt x="12921" y="1730"/>
                      <a:pt x="15047" y="1730"/>
                    </a:cubicBezTo>
                    <a:cubicBezTo>
                      <a:pt x="15375" y="1730"/>
                      <a:pt x="15702" y="1744"/>
                      <a:pt x="16028" y="1774"/>
                    </a:cubicBezTo>
                    <a:cubicBezTo>
                      <a:pt x="16195" y="1202"/>
                      <a:pt x="16223" y="951"/>
                      <a:pt x="16223" y="951"/>
                    </a:cubicBezTo>
                    <a:cubicBezTo>
                      <a:pt x="16223" y="951"/>
                      <a:pt x="12523" y="1"/>
                      <a:pt x="88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0" name="Google Shape;1160;p21"/>
              <p:cNvSpPr/>
              <p:nvPr/>
            </p:nvSpPr>
            <p:spPr>
              <a:xfrm>
                <a:off x="6533840" y="2238031"/>
                <a:ext cx="237959" cy="338735"/>
              </a:xfrm>
              <a:custGeom>
                <a:avLst/>
                <a:gdLst/>
                <a:ahLst/>
                <a:cxnLst/>
                <a:rect l="l" t="t" r="r" b="b"/>
                <a:pathLst>
                  <a:path w="7124" h="10141" extrusionOk="0">
                    <a:moveTo>
                      <a:pt x="410" y="1"/>
                    </a:moveTo>
                    <a:cubicBezTo>
                      <a:pt x="0" y="1"/>
                      <a:pt x="161" y="1172"/>
                      <a:pt x="246" y="1404"/>
                    </a:cubicBezTo>
                    <a:cubicBezTo>
                      <a:pt x="874" y="3064"/>
                      <a:pt x="2073" y="4250"/>
                      <a:pt x="3133" y="5644"/>
                    </a:cubicBezTo>
                    <a:cubicBezTo>
                      <a:pt x="4333" y="7207"/>
                      <a:pt x="5560" y="8769"/>
                      <a:pt x="6997" y="10122"/>
                    </a:cubicBezTo>
                    <a:cubicBezTo>
                      <a:pt x="7010" y="10135"/>
                      <a:pt x="7025" y="10140"/>
                      <a:pt x="7039" y="10140"/>
                    </a:cubicBezTo>
                    <a:cubicBezTo>
                      <a:pt x="7084" y="10140"/>
                      <a:pt x="7124" y="10081"/>
                      <a:pt x="7081" y="10038"/>
                    </a:cubicBezTo>
                    <a:cubicBezTo>
                      <a:pt x="5170" y="7960"/>
                      <a:pt x="3510" y="5700"/>
                      <a:pt x="1669" y="3566"/>
                    </a:cubicBezTo>
                    <a:cubicBezTo>
                      <a:pt x="1655" y="3552"/>
                      <a:pt x="1655" y="3552"/>
                      <a:pt x="1655" y="3552"/>
                    </a:cubicBezTo>
                    <a:cubicBezTo>
                      <a:pt x="1222" y="2813"/>
                      <a:pt x="1097" y="2032"/>
                      <a:pt x="971" y="1195"/>
                    </a:cubicBezTo>
                    <a:cubicBezTo>
                      <a:pt x="916" y="944"/>
                      <a:pt x="902" y="246"/>
                      <a:pt x="623" y="79"/>
                    </a:cubicBezTo>
                    <a:cubicBezTo>
                      <a:pt x="539" y="25"/>
                      <a:pt x="469" y="1"/>
                      <a:pt x="4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1" name="Google Shape;1161;p21"/>
              <p:cNvSpPr/>
              <p:nvPr/>
            </p:nvSpPr>
            <p:spPr>
              <a:xfrm>
                <a:off x="6494091" y="2886874"/>
                <a:ext cx="231078" cy="224431"/>
              </a:xfrm>
              <a:custGeom>
                <a:avLst/>
                <a:gdLst/>
                <a:ahLst/>
                <a:cxnLst/>
                <a:rect l="l" t="t" r="r" b="b"/>
                <a:pathLst>
                  <a:path w="6918" h="6719" extrusionOk="0">
                    <a:moveTo>
                      <a:pt x="6918" y="1"/>
                    </a:moveTo>
                    <a:lnTo>
                      <a:pt x="6918" y="1"/>
                    </a:lnTo>
                    <a:cubicBezTo>
                      <a:pt x="6737" y="280"/>
                      <a:pt x="6555" y="545"/>
                      <a:pt x="6360" y="810"/>
                    </a:cubicBezTo>
                    <a:lnTo>
                      <a:pt x="6346" y="810"/>
                    </a:lnTo>
                    <a:cubicBezTo>
                      <a:pt x="5774" y="1563"/>
                      <a:pt x="5049" y="2246"/>
                      <a:pt x="4351" y="2888"/>
                    </a:cubicBezTo>
                    <a:cubicBezTo>
                      <a:pt x="2956" y="4143"/>
                      <a:pt x="1352" y="5217"/>
                      <a:pt x="55" y="6584"/>
                    </a:cubicBezTo>
                    <a:cubicBezTo>
                      <a:pt x="1" y="6639"/>
                      <a:pt x="48" y="6718"/>
                      <a:pt x="111" y="6718"/>
                    </a:cubicBezTo>
                    <a:cubicBezTo>
                      <a:pt x="129" y="6718"/>
                      <a:pt x="148" y="6712"/>
                      <a:pt x="167" y="6696"/>
                    </a:cubicBezTo>
                    <a:cubicBezTo>
                      <a:pt x="1715" y="5552"/>
                      <a:pt x="3221" y="4227"/>
                      <a:pt x="4644" y="2944"/>
                    </a:cubicBezTo>
                    <a:cubicBezTo>
                      <a:pt x="5328" y="2316"/>
                      <a:pt x="5941" y="1661"/>
                      <a:pt x="6499" y="977"/>
                    </a:cubicBezTo>
                    <a:cubicBezTo>
                      <a:pt x="6653" y="614"/>
                      <a:pt x="6792" y="294"/>
                      <a:pt x="69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p21"/>
              <p:cNvSpPr/>
              <p:nvPr/>
            </p:nvSpPr>
            <p:spPr>
              <a:xfrm>
                <a:off x="6417833" y="2840278"/>
                <a:ext cx="325975" cy="186787"/>
              </a:xfrm>
              <a:custGeom>
                <a:avLst/>
                <a:gdLst/>
                <a:ahLst/>
                <a:cxnLst/>
                <a:rect l="l" t="t" r="r" b="b"/>
                <a:pathLst>
                  <a:path w="9759" h="5592" extrusionOk="0">
                    <a:moveTo>
                      <a:pt x="9536" y="1"/>
                    </a:moveTo>
                    <a:cubicBezTo>
                      <a:pt x="7876" y="1061"/>
                      <a:pt x="6090" y="1758"/>
                      <a:pt x="4277" y="2526"/>
                    </a:cubicBezTo>
                    <a:cubicBezTo>
                      <a:pt x="2743" y="3181"/>
                      <a:pt x="818" y="3865"/>
                      <a:pt x="23" y="5483"/>
                    </a:cubicBezTo>
                    <a:cubicBezTo>
                      <a:pt x="0" y="5528"/>
                      <a:pt x="33" y="5592"/>
                      <a:pt x="83" y="5592"/>
                    </a:cubicBezTo>
                    <a:cubicBezTo>
                      <a:pt x="95" y="5592"/>
                      <a:pt x="107" y="5588"/>
                      <a:pt x="120" y="5580"/>
                    </a:cubicBezTo>
                    <a:cubicBezTo>
                      <a:pt x="860" y="5078"/>
                      <a:pt x="1306" y="4297"/>
                      <a:pt x="2101" y="3795"/>
                    </a:cubicBezTo>
                    <a:cubicBezTo>
                      <a:pt x="2952" y="3265"/>
                      <a:pt x="3886" y="2874"/>
                      <a:pt x="4821" y="2498"/>
                    </a:cubicBezTo>
                    <a:cubicBezTo>
                      <a:pt x="6523" y="1814"/>
                      <a:pt x="8266" y="1159"/>
                      <a:pt x="9759" y="85"/>
                    </a:cubicBezTo>
                    <a:lnTo>
                      <a:pt x="9759" y="57"/>
                    </a:lnTo>
                    <a:cubicBezTo>
                      <a:pt x="9759" y="57"/>
                      <a:pt x="9675" y="29"/>
                      <a:pt x="95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p21"/>
              <p:cNvSpPr/>
              <p:nvPr/>
            </p:nvSpPr>
            <p:spPr>
              <a:xfrm>
                <a:off x="6401800" y="3008860"/>
                <a:ext cx="121184" cy="123088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3685" extrusionOk="0">
                    <a:moveTo>
                      <a:pt x="1708" y="0"/>
                    </a:moveTo>
                    <a:cubicBezTo>
                      <a:pt x="1590" y="0"/>
                      <a:pt x="1472" y="15"/>
                      <a:pt x="1354" y="45"/>
                    </a:cubicBezTo>
                    <a:cubicBezTo>
                      <a:pt x="503" y="268"/>
                      <a:pt x="1" y="1245"/>
                      <a:pt x="252" y="2235"/>
                    </a:cubicBezTo>
                    <a:cubicBezTo>
                      <a:pt x="470" y="3097"/>
                      <a:pt x="1185" y="3684"/>
                      <a:pt x="1937" y="3684"/>
                    </a:cubicBezTo>
                    <a:cubicBezTo>
                      <a:pt x="2049" y="3684"/>
                      <a:pt x="2162" y="3671"/>
                      <a:pt x="2274" y="3644"/>
                    </a:cubicBezTo>
                    <a:cubicBezTo>
                      <a:pt x="3139" y="3421"/>
                      <a:pt x="3627" y="2430"/>
                      <a:pt x="3376" y="1440"/>
                    </a:cubicBezTo>
                    <a:cubicBezTo>
                      <a:pt x="3159" y="585"/>
                      <a:pt x="2454" y="0"/>
                      <a:pt x="17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p21"/>
              <p:cNvSpPr/>
              <p:nvPr/>
            </p:nvSpPr>
            <p:spPr>
              <a:xfrm>
                <a:off x="6760109" y="2787635"/>
                <a:ext cx="61995" cy="30653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9177" extrusionOk="0">
                    <a:moveTo>
                      <a:pt x="432" y="1"/>
                    </a:moveTo>
                    <a:cubicBezTo>
                      <a:pt x="432" y="154"/>
                      <a:pt x="446" y="321"/>
                      <a:pt x="446" y="475"/>
                    </a:cubicBezTo>
                    <a:cubicBezTo>
                      <a:pt x="307" y="545"/>
                      <a:pt x="181" y="600"/>
                      <a:pt x="42" y="670"/>
                    </a:cubicBezTo>
                    <a:cubicBezTo>
                      <a:pt x="0" y="698"/>
                      <a:pt x="84" y="1423"/>
                      <a:pt x="84" y="1507"/>
                    </a:cubicBezTo>
                    <a:cubicBezTo>
                      <a:pt x="98" y="1800"/>
                      <a:pt x="112" y="2079"/>
                      <a:pt x="126" y="2372"/>
                    </a:cubicBezTo>
                    <a:cubicBezTo>
                      <a:pt x="153" y="2958"/>
                      <a:pt x="181" y="3530"/>
                      <a:pt x="209" y="4115"/>
                    </a:cubicBezTo>
                    <a:cubicBezTo>
                      <a:pt x="251" y="4938"/>
                      <a:pt x="293" y="5761"/>
                      <a:pt x="321" y="6584"/>
                    </a:cubicBezTo>
                    <a:cubicBezTo>
                      <a:pt x="363" y="7338"/>
                      <a:pt x="307" y="8161"/>
                      <a:pt x="600" y="8872"/>
                    </a:cubicBezTo>
                    <a:cubicBezTo>
                      <a:pt x="642" y="8984"/>
                      <a:pt x="697" y="9095"/>
                      <a:pt x="809" y="9151"/>
                    </a:cubicBezTo>
                    <a:cubicBezTo>
                      <a:pt x="847" y="9168"/>
                      <a:pt x="882" y="9176"/>
                      <a:pt x="915" y="9176"/>
                    </a:cubicBezTo>
                    <a:cubicBezTo>
                      <a:pt x="1200" y="9176"/>
                      <a:pt x="1317" y="8585"/>
                      <a:pt x="1367" y="8398"/>
                    </a:cubicBezTo>
                    <a:cubicBezTo>
                      <a:pt x="1479" y="7868"/>
                      <a:pt x="1479" y="7338"/>
                      <a:pt x="1520" y="6808"/>
                    </a:cubicBezTo>
                    <a:cubicBezTo>
                      <a:pt x="1548" y="6222"/>
                      <a:pt x="1562" y="5636"/>
                      <a:pt x="1590" y="5064"/>
                    </a:cubicBezTo>
                    <a:cubicBezTo>
                      <a:pt x="1646" y="3906"/>
                      <a:pt x="1702" y="2735"/>
                      <a:pt x="1758" y="1577"/>
                    </a:cubicBezTo>
                    <a:cubicBezTo>
                      <a:pt x="1758" y="1479"/>
                      <a:pt x="1855" y="698"/>
                      <a:pt x="1799" y="670"/>
                    </a:cubicBezTo>
                    <a:cubicBezTo>
                      <a:pt x="1674" y="600"/>
                      <a:pt x="1534" y="545"/>
                      <a:pt x="1409" y="475"/>
                    </a:cubicBezTo>
                    <a:lnTo>
                      <a:pt x="1423" y="1"/>
                    </a:lnTo>
                    <a:lnTo>
                      <a:pt x="1423" y="1"/>
                    </a:lnTo>
                    <a:cubicBezTo>
                      <a:pt x="1269" y="98"/>
                      <a:pt x="1102" y="196"/>
                      <a:pt x="921" y="196"/>
                    </a:cubicBezTo>
                    <a:cubicBezTo>
                      <a:pt x="753" y="196"/>
                      <a:pt x="586" y="98"/>
                      <a:pt x="4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21"/>
              <p:cNvSpPr/>
              <p:nvPr/>
            </p:nvSpPr>
            <p:spPr>
              <a:xfrm>
                <a:off x="6809912" y="2238031"/>
                <a:ext cx="238427" cy="338735"/>
              </a:xfrm>
              <a:custGeom>
                <a:avLst/>
                <a:gdLst/>
                <a:ahLst/>
                <a:cxnLst/>
                <a:rect l="l" t="t" r="r" b="b"/>
                <a:pathLst>
                  <a:path w="7138" h="10141" extrusionOk="0">
                    <a:moveTo>
                      <a:pt x="6719" y="1"/>
                    </a:moveTo>
                    <a:cubicBezTo>
                      <a:pt x="6659" y="1"/>
                      <a:pt x="6587" y="25"/>
                      <a:pt x="6502" y="79"/>
                    </a:cubicBezTo>
                    <a:cubicBezTo>
                      <a:pt x="6237" y="246"/>
                      <a:pt x="6209" y="944"/>
                      <a:pt x="6167" y="1195"/>
                    </a:cubicBezTo>
                    <a:cubicBezTo>
                      <a:pt x="6027" y="2032"/>
                      <a:pt x="5902" y="2813"/>
                      <a:pt x="5483" y="3552"/>
                    </a:cubicBezTo>
                    <a:cubicBezTo>
                      <a:pt x="5469" y="3552"/>
                      <a:pt x="5469" y="3552"/>
                      <a:pt x="5469" y="3566"/>
                    </a:cubicBezTo>
                    <a:cubicBezTo>
                      <a:pt x="3628" y="5700"/>
                      <a:pt x="1968" y="7946"/>
                      <a:pt x="43" y="10024"/>
                    </a:cubicBezTo>
                    <a:cubicBezTo>
                      <a:pt x="0" y="10078"/>
                      <a:pt x="40" y="10140"/>
                      <a:pt x="93" y="10140"/>
                    </a:cubicBezTo>
                    <a:cubicBezTo>
                      <a:pt x="108" y="10140"/>
                      <a:pt x="125" y="10135"/>
                      <a:pt x="141" y="10122"/>
                    </a:cubicBezTo>
                    <a:cubicBezTo>
                      <a:pt x="1578" y="8769"/>
                      <a:pt x="2805" y="7207"/>
                      <a:pt x="4005" y="5644"/>
                    </a:cubicBezTo>
                    <a:cubicBezTo>
                      <a:pt x="5051" y="4250"/>
                      <a:pt x="6264" y="3064"/>
                      <a:pt x="6878" y="1404"/>
                    </a:cubicBezTo>
                    <a:cubicBezTo>
                      <a:pt x="6976" y="1172"/>
                      <a:pt x="7137" y="1"/>
                      <a:pt x="67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21"/>
              <p:cNvSpPr/>
              <p:nvPr/>
            </p:nvSpPr>
            <p:spPr>
              <a:xfrm>
                <a:off x="6693938" y="2478328"/>
                <a:ext cx="194302" cy="196707"/>
              </a:xfrm>
              <a:custGeom>
                <a:avLst/>
                <a:gdLst/>
                <a:ahLst/>
                <a:cxnLst/>
                <a:rect l="l" t="t" r="r" b="b"/>
                <a:pathLst>
                  <a:path w="5817" h="5889" extrusionOk="0">
                    <a:moveTo>
                      <a:pt x="2915" y="1"/>
                    </a:moveTo>
                    <a:cubicBezTo>
                      <a:pt x="1835" y="1"/>
                      <a:pt x="754" y="471"/>
                      <a:pt x="461" y="1408"/>
                    </a:cubicBezTo>
                    <a:cubicBezTo>
                      <a:pt x="0" y="2928"/>
                      <a:pt x="154" y="5006"/>
                      <a:pt x="1214" y="5522"/>
                    </a:cubicBezTo>
                    <a:cubicBezTo>
                      <a:pt x="1604" y="5704"/>
                      <a:pt x="2009" y="5801"/>
                      <a:pt x="2372" y="5857"/>
                    </a:cubicBezTo>
                    <a:lnTo>
                      <a:pt x="2372" y="5871"/>
                    </a:lnTo>
                    <a:cubicBezTo>
                      <a:pt x="2372" y="5871"/>
                      <a:pt x="2505" y="5889"/>
                      <a:pt x="2723" y="5889"/>
                    </a:cubicBezTo>
                    <a:cubicBezTo>
                      <a:pt x="2778" y="5889"/>
                      <a:pt x="2837" y="5888"/>
                      <a:pt x="2902" y="5885"/>
                    </a:cubicBezTo>
                    <a:cubicBezTo>
                      <a:pt x="2969" y="5888"/>
                      <a:pt x="3031" y="5889"/>
                      <a:pt x="3087" y="5889"/>
                    </a:cubicBezTo>
                    <a:cubicBezTo>
                      <a:pt x="3312" y="5889"/>
                      <a:pt x="3446" y="5871"/>
                      <a:pt x="3446" y="5871"/>
                    </a:cubicBezTo>
                    <a:lnTo>
                      <a:pt x="3446" y="5857"/>
                    </a:lnTo>
                    <a:cubicBezTo>
                      <a:pt x="3794" y="5801"/>
                      <a:pt x="4213" y="5704"/>
                      <a:pt x="4603" y="5522"/>
                    </a:cubicBezTo>
                    <a:cubicBezTo>
                      <a:pt x="5663" y="5006"/>
                      <a:pt x="5817" y="2928"/>
                      <a:pt x="5357" y="1408"/>
                    </a:cubicBezTo>
                    <a:cubicBezTo>
                      <a:pt x="5064" y="468"/>
                      <a:pt x="3990" y="1"/>
                      <a:pt x="29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7" name="Google Shape;1167;p21"/>
              <p:cNvSpPr/>
              <p:nvPr/>
            </p:nvSpPr>
            <p:spPr>
              <a:xfrm>
                <a:off x="6132041" y="2783894"/>
                <a:ext cx="636952" cy="630238"/>
              </a:xfrm>
              <a:custGeom>
                <a:avLst/>
                <a:gdLst/>
                <a:ahLst/>
                <a:cxnLst/>
                <a:rect l="l" t="t" r="r" b="b"/>
                <a:pathLst>
                  <a:path w="19069" h="18868" extrusionOk="0">
                    <a:moveTo>
                      <a:pt x="11854" y="822"/>
                    </a:moveTo>
                    <a:cubicBezTo>
                      <a:pt x="14795" y="822"/>
                      <a:pt x="18315" y="1745"/>
                      <a:pt x="18315" y="1745"/>
                    </a:cubicBezTo>
                    <a:cubicBezTo>
                      <a:pt x="18315" y="1745"/>
                      <a:pt x="15846" y="7743"/>
                      <a:pt x="14493" y="9835"/>
                    </a:cubicBezTo>
                    <a:cubicBezTo>
                      <a:pt x="13438" y="11494"/>
                      <a:pt x="11908" y="13066"/>
                      <a:pt x="10112" y="13066"/>
                    </a:cubicBezTo>
                    <a:cubicBezTo>
                      <a:pt x="9628" y="13066"/>
                      <a:pt x="9125" y="12952"/>
                      <a:pt x="8607" y="12694"/>
                    </a:cubicBezTo>
                    <a:cubicBezTo>
                      <a:pt x="6180" y="11481"/>
                      <a:pt x="5817" y="8789"/>
                      <a:pt x="5942" y="6194"/>
                    </a:cubicBezTo>
                    <a:cubicBezTo>
                      <a:pt x="6068" y="3586"/>
                      <a:pt x="6696" y="1912"/>
                      <a:pt x="9625" y="1075"/>
                    </a:cubicBezTo>
                    <a:cubicBezTo>
                      <a:pt x="10265" y="893"/>
                      <a:pt x="11037" y="822"/>
                      <a:pt x="11854" y="822"/>
                    </a:cubicBezTo>
                    <a:close/>
                    <a:moveTo>
                      <a:pt x="11448" y="0"/>
                    </a:moveTo>
                    <a:cubicBezTo>
                      <a:pt x="9921" y="0"/>
                      <a:pt x="8404" y="169"/>
                      <a:pt x="7156" y="643"/>
                    </a:cubicBezTo>
                    <a:cubicBezTo>
                      <a:pt x="2818" y="2289"/>
                      <a:pt x="4213" y="7561"/>
                      <a:pt x="4645" y="8719"/>
                    </a:cubicBezTo>
                    <a:cubicBezTo>
                      <a:pt x="5203" y="10239"/>
                      <a:pt x="6040" y="11020"/>
                      <a:pt x="5928" y="11941"/>
                    </a:cubicBezTo>
                    <a:cubicBezTo>
                      <a:pt x="5817" y="12862"/>
                      <a:pt x="2148" y="16168"/>
                      <a:pt x="1451" y="16698"/>
                    </a:cubicBezTo>
                    <a:cubicBezTo>
                      <a:pt x="754" y="17228"/>
                      <a:pt x="0" y="18065"/>
                      <a:pt x="865" y="18678"/>
                    </a:cubicBezTo>
                    <a:cubicBezTo>
                      <a:pt x="1050" y="18809"/>
                      <a:pt x="1256" y="18868"/>
                      <a:pt x="1477" y="18868"/>
                    </a:cubicBezTo>
                    <a:cubicBezTo>
                      <a:pt x="2290" y="18868"/>
                      <a:pt x="3291" y="18072"/>
                      <a:pt x="4059" y="17172"/>
                    </a:cubicBezTo>
                    <a:cubicBezTo>
                      <a:pt x="5036" y="16014"/>
                      <a:pt x="5566" y="14201"/>
                      <a:pt x="6849" y="13503"/>
                    </a:cubicBezTo>
                    <a:cubicBezTo>
                      <a:pt x="7095" y="13370"/>
                      <a:pt x="7317" y="13319"/>
                      <a:pt x="7534" y="13319"/>
                    </a:cubicBezTo>
                    <a:cubicBezTo>
                      <a:pt x="8219" y="13319"/>
                      <a:pt x="8844" y="13826"/>
                      <a:pt x="9947" y="13826"/>
                    </a:cubicBezTo>
                    <a:cubicBezTo>
                      <a:pt x="10318" y="13826"/>
                      <a:pt x="10743" y="13768"/>
                      <a:pt x="11243" y="13615"/>
                    </a:cubicBezTo>
                    <a:cubicBezTo>
                      <a:pt x="13698" y="12862"/>
                      <a:pt x="16111" y="8872"/>
                      <a:pt x="17227" y="6292"/>
                    </a:cubicBezTo>
                    <a:cubicBezTo>
                      <a:pt x="18873" y="2456"/>
                      <a:pt x="19068" y="1033"/>
                      <a:pt x="19068" y="1033"/>
                    </a:cubicBezTo>
                    <a:cubicBezTo>
                      <a:pt x="19068" y="1033"/>
                      <a:pt x="15226" y="0"/>
                      <a:pt x="114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8" name="Google Shape;1168;p21"/>
              <p:cNvSpPr/>
              <p:nvPr/>
            </p:nvSpPr>
            <p:spPr>
              <a:xfrm>
                <a:off x="6134346" y="2225839"/>
                <a:ext cx="595967" cy="586514"/>
              </a:xfrm>
              <a:custGeom>
                <a:avLst/>
                <a:gdLst/>
                <a:ahLst/>
                <a:cxnLst/>
                <a:rect l="l" t="t" r="r" b="b"/>
                <a:pathLst>
                  <a:path w="17842" h="17559" extrusionOk="0">
                    <a:moveTo>
                      <a:pt x="3074" y="1"/>
                    </a:moveTo>
                    <a:cubicBezTo>
                      <a:pt x="181" y="1"/>
                      <a:pt x="0" y="2424"/>
                      <a:pt x="573" y="3973"/>
                    </a:cubicBezTo>
                    <a:cubicBezTo>
                      <a:pt x="1326" y="6023"/>
                      <a:pt x="3181" y="7725"/>
                      <a:pt x="3600" y="8869"/>
                    </a:cubicBezTo>
                    <a:cubicBezTo>
                      <a:pt x="4018" y="10027"/>
                      <a:pt x="3767" y="13291"/>
                      <a:pt x="4771" y="14686"/>
                    </a:cubicBezTo>
                    <a:cubicBezTo>
                      <a:pt x="5776" y="16094"/>
                      <a:pt x="6724" y="16680"/>
                      <a:pt x="7645" y="17099"/>
                    </a:cubicBezTo>
                    <a:cubicBezTo>
                      <a:pt x="7980" y="17252"/>
                      <a:pt x="8761" y="17405"/>
                      <a:pt x="9723" y="17559"/>
                    </a:cubicBezTo>
                    <a:cubicBezTo>
                      <a:pt x="8803" y="17154"/>
                      <a:pt x="6850" y="16150"/>
                      <a:pt x="5776" y="14490"/>
                    </a:cubicBezTo>
                    <a:cubicBezTo>
                      <a:pt x="4353" y="12286"/>
                      <a:pt x="5385" y="9901"/>
                      <a:pt x="4855" y="8702"/>
                    </a:cubicBezTo>
                    <a:cubicBezTo>
                      <a:pt x="4325" y="7502"/>
                      <a:pt x="2847" y="6860"/>
                      <a:pt x="2177" y="4991"/>
                    </a:cubicBezTo>
                    <a:cubicBezTo>
                      <a:pt x="1571" y="3322"/>
                      <a:pt x="2565" y="1862"/>
                      <a:pt x="5032" y="1862"/>
                    </a:cubicBezTo>
                    <a:cubicBezTo>
                      <a:pt x="5349" y="1862"/>
                      <a:pt x="5690" y="1886"/>
                      <a:pt x="6055" y="1936"/>
                    </a:cubicBezTo>
                    <a:cubicBezTo>
                      <a:pt x="9277" y="2383"/>
                      <a:pt x="12094" y="4852"/>
                      <a:pt x="13950" y="6972"/>
                    </a:cubicBezTo>
                    <a:cubicBezTo>
                      <a:pt x="15345" y="8590"/>
                      <a:pt x="17074" y="11477"/>
                      <a:pt x="17841" y="12789"/>
                    </a:cubicBezTo>
                    <a:cubicBezTo>
                      <a:pt x="17730" y="12579"/>
                      <a:pt x="17604" y="12342"/>
                      <a:pt x="17493" y="12077"/>
                    </a:cubicBezTo>
                    <a:cubicBezTo>
                      <a:pt x="17018" y="11045"/>
                      <a:pt x="16698" y="9985"/>
                      <a:pt x="16140" y="8981"/>
                    </a:cubicBezTo>
                    <a:cubicBezTo>
                      <a:pt x="15149" y="7167"/>
                      <a:pt x="13922" y="5368"/>
                      <a:pt x="12346" y="4015"/>
                    </a:cubicBezTo>
                    <a:cubicBezTo>
                      <a:pt x="10030" y="1992"/>
                      <a:pt x="7254" y="430"/>
                      <a:pt x="3739" y="39"/>
                    </a:cubicBezTo>
                    <a:cubicBezTo>
                      <a:pt x="3503" y="13"/>
                      <a:pt x="3282" y="1"/>
                      <a:pt x="30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21"/>
              <p:cNvSpPr/>
              <p:nvPr/>
            </p:nvSpPr>
            <p:spPr>
              <a:xfrm>
                <a:off x="6305367" y="2368835"/>
                <a:ext cx="128165" cy="140625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4210" extrusionOk="0">
                    <a:moveTo>
                      <a:pt x="1719" y="1"/>
                    </a:moveTo>
                    <a:cubicBezTo>
                      <a:pt x="1611" y="1"/>
                      <a:pt x="1502" y="14"/>
                      <a:pt x="1395" y="41"/>
                    </a:cubicBezTo>
                    <a:cubicBezTo>
                      <a:pt x="488" y="278"/>
                      <a:pt x="0" y="1380"/>
                      <a:pt x="293" y="2524"/>
                    </a:cubicBezTo>
                    <a:cubicBezTo>
                      <a:pt x="551" y="3518"/>
                      <a:pt x="1327" y="4209"/>
                      <a:pt x="2117" y="4209"/>
                    </a:cubicBezTo>
                    <a:cubicBezTo>
                      <a:pt x="2226" y="4209"/>
                      <a:pt x="2334" y="4196"/>
                      <a:pt x="2441" y="4169"/>
                    </a:cubicBezTo>
                    <a:cubicBezTo>
                      <a:pt x="3334" y="3932"/>
                      <a:pt x="3836" y="2830"/>
                      <a:pt x="3543" y="1687"/>
                    </a:cubicBezTo>
                    <a:cubicBezTo>
                      <a:pt x="3285" y="693"/>
                      <a:pt x="2510" y="1"/>
                      <a:pt x="17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p21"/>
              <p:cNvSpPr/>
              <p:nvPr/>
            </p:nvSpPr>
            <p:spPr>
              <a:xfrm>
                <a:off x="6718623" y="2646944"/>
                <a:ext cx="144933" cy="187221"/>
              </a:xfrm>
              <a:custGeom>
                <a:avLst/>
                <a:gdLst/>
                <a:ahLst/>
                <a:cxnLst/>
                <a:rect l="l" t="t" r="r" b="b"/>
                <a:pathLst>
                  <a:path w="4339" h="5605" extrusionOk="0">
                    <a:moveTo>
                      <a:pt x="2170" y="0"/>
                    </a:moveTo>
                    <a:cubicBezTo>
                      <a:pt x="1430" y="0"/>
                      <a:pt x="691" y="265"/>
                      <a:pt x="405" y="795"/>
                    </a:cubicBezTo>
                    <a:cubicBezTo>
                      <a:pt x="1" y="1521"/>
                      <a:pt x="461" y="4673"/>
                      <a:pt x="1005" y="5175"/>
                    </a:cubicBezTo>
                    <a:cubicBezTo>
                      <a:pt x="1319" y="5461"/>
                      <a:pt x="1744" y="5604"/>
                      <a:pt x="2170" y="5604"/>
                    </a:cubicBezTo>
                    <a:cubicBezTo>
                      <a:pt x="2595" y="5604"/>
                      <a:pt x="3020" y="5461"/>
                      <a:pt x="3334" y="5175"/>
                    </a:cubicBezTo>
                    <a:cubicBezTo>
                      <a:pt x="3878" y="4673"/>
                      <a:pt x="4339" y="1521"/>
                      <a:pt x="3934" y="795"/>
                    </a:cubicBezTo>
                    <a:cubicBezTo>
                      <a:pt x="3648" y="265"/>
                      <a:pt x="2909" y="0"/>
                      <a:pt x="21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1" name="Google Shape;1171;p21"/>
              <p:cNvSpPr/>
              <p:nvPr/>
            </p:nvSpPr>
            <p:spPr>
              <a:xfrm>
                <a:off x="6830922" y="2510428"/>
                <a:ext cx="58722" cy="60124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1800" extrusionOk="0">
                    <a:moveTo>
                      <a:pt x="879" y="0"/>
                    </a:moveTo>
                    <a:cubicBezTo>
                      <a:pt x="405" y="0"/>
                      <a:pt x="0" y="405"/>
                      <a:pt x="0" y="893"/>
                    </a:cubicBezTo>
                    <a:cubicBezTo>
                      <a:pt x="0" y="1395"/>
                      <a:pt x="405" y="1800"/>
                      <a:pt x="879" y="1800"/>
                    </a:cubicBezTo>
                    <a:cubicBezTo>
                      <a:pt x="1367" y="1800"/>
                      <a:pt x="1758" y="1395"/>
                      <a:pt x="1758" y="893"/>
                    </a:cubicBezTo>
                    <a:cubicBezTo>
                      <a:pt x="1758" y="405"/>
                      <a:pt x="1367" y="0"/>
                      <a:pt x="879" y="0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2" name="Google Shape;1172;p21"/>
              <p:cNvSpPr/>
              <p:nvPr/>
            </p:nvSpPr>
            <p:spPr>
              <a:xfrm>
                <a:off x="6832793" y="2512298"/>
                <a:ext cx="55448" cy="57319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716" extrusionOk="0">
                    <a:moveTo>
                      <a:pt x="823" y="0"/>
                    </a:moveTo>
                    <a:cubicBezTo>
                      <a:pt x="377" y="0"/>
                      <a:pt x="0" y="391"/>
                      <a:pt x="0" y="865"/>
                    </a:cubicBezTo>
                    <a:cubicBezTo>
                      <a:pt x="0" y="1339"/>
                      <a:pt x="377" y="1716"/>
                      <a:pt x="823" y="1716"/>
                    </a:cubicBezTo>
                    <a:cubicBezTo>
                      <a:pt x="1283" y="1716"/>
                      <a:pt x="1660" y="1325"/>
                      <a:pt x="1660" y="865"/>
                    </a:cubicBezTo>
                    <a:cubicBezTo>
                      <a:pt x="1660" y="391"/>
                      <a:pt x="1283" y="0"/>
                      <a:pt x="823" y="0"/>
                    </a:cubicBezTo>
                    <a:close/>
                  </a:path>
                </a:pathLst>
              </a:custGeom>
              <a:solidFill>
                <a:srgbClr val="FEDB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3" name="Google Shape;1173;p21"/>
              <p:cNvSpPr/>
              <p:nvPr/>
            </p:nvSpPr>
            <p:spPr>
              <a:xfrm>
                <a:off x="6851865" y="2527163"/>
                <a:ext cx="17269" cy="29428"/>
              </a:xfrm>
              <a:custGeom>
                <a:avLst/>
                <a:gdLst/>
                <a:ahLst/>
                <a:cxnLst/>
                <a:rect l="l" t="t" r="r" b="b"/>
                <a:pathLst>
                  <a:path w="517" h="881" extrusionOk="0">
                    <a:moveTo>
                      <a:pt x="251" y="1"/>
                    </a:moveTo>
                    <a:cubicBezTo>
                      <a:pt x="247" y="1"/>
                      <a:pt x="242" y="1"/>
                      <a:pt x="238" y="1"/>
                    </a:cubicBezTo>
                    <a:cubicBezTo>
                      <a:pt x="99" y="15"/>
                      <a:pt x="1" y="211"/>
                      <a:pt x="15" y="462"/>
                    </a:cubicBezTo>
                    <a:cubicBezTo>
                      <a:pt x="28" y="691"/>
                      <a:pt x="146" y="881"/>
                      <a:pt x="267" y="881"/>
                    </a:cubicBezTo>
                    <a:cubicBezTo>
                      <a:pt x="271" y="881"/>
                      <a:pt x="276" y="881"/>
                      <a:pt x="280" y="880"/>
                    </a:cubicBezTo>
                    <a:cubicBezTo>
                      <a:pt x="419" y="866"/>
                      <a:pt x="517" y="671"/>
                      <a:pt x="503" y="420"/>
                    </a:cubicBezTo>
                    <a:cubicBezTo>
                      <a:pt x="490" y="191"/>
                      <a:pt x="372" y="1"/>
                      <a:pt x="251" y="1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p21"/>
              <p:cNvSpPr/>
              <p:nvPr/>
            </p:nvSpPr>
            <p:spPr>
              <a:xfrm>
                <a:off x="6829051" y="2544532"/>
                <a:ext cx="17737" cy="12593"/>
              </a:xfrm>
              <a:custGeom>
                <a:avLst/>
                <a:gdLst/>
                <a:ahLst/>
                <a:cxnLst/>
                <a:rect l="l" t="t" r="r" b="b"/>
                <a:pathLst>
                  <a:path w="531" h="377" extrusionOk="0">
                    <a:moveTo>
                      <a:pt x="435" y="0"/>
                    </a:moveTo>
                    <a:cubicBezTo>
                      <a:pt x="377" y="0"/>
                      <a:pt x="283" y="41"/>
                      <a:pt x="196" y="109"/>
                    </a:cubicBezTo>
                    <a:cubicBezTo>
                      <a:pt x="70" y="193"/>
                      <a:pt x="0" y="304"/>
                      <a:pt x="28" y="360"/>
                    </a:cubicBezTo>
                    <a:cubicBezTo>
                      <a:pt x="40" y="371"/>
                      <a:pt x="57" y="377"/>
                      <a:pt x="79" y="377"/>
                    </a:cubicBezTo>
                    <a:cubicBezTo>
                      <a:pt x="138" y="377"/>
                      <a:pt x="233" y="338"/>
                      <a:pt x="335" y="276"/>
                    </a:cubicBezTo>
                    <a:cubicBezTo>
                      <a:pt x="461" y="179"/>
                      <a:pt x="530" y="67"/>
                      <a:pt x="489" y="25"/>
                    </a:cubicBezTo>
                    <a:cubicBezTo>
                      <a:pt x="480" y="8"/>
                      <a:pt x="461" y="0"/>
                      <a:pt x="4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21"/>
              <p:cNvSpPr/>
              <p:nvPr/>
            </p:nvSpPr>
            <p:spPr>
              <a:xfrm>
                <a:off x="6862588" y="2527964"/>
                <a:ext cx="15432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462" h="352" extrusionOk="0">
                    <a:moveTo>
                      <a:pt x="256" y="0"/>
                    </a:moveTo>
                    <a:cubicBezTo>
                      <a:pt x="223" y="0"/>
                      <a:pt x="189" y="6"/>
                      <a:pt x="154" y="19"/>
                    </a:cubicBezTo>
                    <a:cubicBezTo>
                      <a:pt x="57" y="61"/>
                      <a:pt x="1" y="173"/>
                      <a:pt x="43" y="256"/>
                    </a:cubicBezTo>
                    <a:cubicBezTo>
                      <a:pt x="81" y="314"/>
                      <a:pt x="145" y="352"/>
                      <a:pt x="214" y="352"/>
                    </a:cubicBezTo>
                    <a:cubicBezTo>
                      <a:pt x="245" y="352"/>
                      <a:pt x="277" y="344"/>
                      <a:pt x="308" y="326"/>
                    </a:cubicBezTo>
                    <a:cubicBezTo>
                      <a:pt x="419" y="284"/>
                      <a:pt x="461" y="187"/>
                      <a:pt x="419" y="89"/>
                    </a:cubicBezTo>
                    <a:cubicBezTo>
                      <a:pt x="390" y="31"/>
                      <a:pt x="328" y="0"/>
                      <a:pt x="2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p21"/>
              <p:cNvSpPr/>
              <p:nvPr/>
            </p:nvSpPr>
            <p:spPr>
              <a:xfrm>
                <a:off x="6810880" y="2511363"/>
                <a:ext cx="101610" cy="45227"/>
              </a:xfrm>
              <a:custGeom>
                <a:avLst/>
                <a:gdLst/>
                <a:ahLst/>
                <a:cxnLst/>
                <a:rect l="l" t="t" r="r" b="b"/>
                <a:pathLst>
                  <a:path w="3042" h="1354" extrusionOk="0">
                    <a:moveTo>
                      <a:pt x="1577" y="0"/>
                    </a:moveTo>
                    <a:cubicBezTo>
                      <a:pt x="963" y="126"/>
                      <a:pt x="405" y="516"/>
                      <a:pt x="0" y="1353"/>
                    </a:cubicBezTo>
                    <a:cubicBezTo>
                      <a:pt x="0" y="1353"/>
                      <a:pt x="670" y="391"/>
                      <a:pt x="1549" y="251"/>
                    </a:cubicBezTo>
                    <a:cubicBezTo>
                      <a:pt x="1580" y="248"/>
                      <a:pt x="1611" y="246"/>
                      <a:pt x="1643" y="246"/>
                    </a:cubicBezTo>
                    <a:cubicBezTo>
                      <a:pt x="2129" y="246"/>
                      <a:pt x="2609" y="628"/>
                      <a:pt x="2609" y="628"/>
                    </a:cubicBezTo>
                    <a:cubicBezTo>
                      <a:pt x="2581" y="739"/>
                      <a:pt x="2553" y="879"/>
                      <a:pt x="2553" y="879"/>
                    </a:cubicBezTo>
                    <a:cubicBezTo>
                      <a:pt x="2553" y="879"/>
                      <a:pt x="2874" y="558"/>
                      <a:pt x="3041" y="237"/>
                    </a:cubicBezTo>
                    <a:lnTo>
                      <a:pt x="3041" y="237"/>
                    </a:lnTo>
                    <a:cubicBezTo>
                      <a:pt x="3041" y="237"/>
                      <a:pt x="2762" y="307"/>
                      <a:pt x="2734" y="307"/>
                    </a:cubicBezTo>
                    <a:cubicBezTo>
                      <a:pt x="2637" y="293"/>
                      <a:pt x="2065" y="0"/>
                      <a:pt x="1577" y="0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7" name="Google Shape;1177;p21"/>
              <p:cNvSpPr/>
              <p:nvPr/>
            </p:nvSpPr>
            <p:spPr>
              <a:xfrm>
                <a:off x="6831857" y="2502044"/>
                <a:ext cx="45227" cy="17737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531" extrusionOk="0">
                    <a:moveTo>
                      <a:pt x="935" y="0"/>
                    </a:moveTo>
                    <a:cubicBezTo>
                      <a:pt x="628" y="112"/>
                      <a:pt x="307" y="279"/>
                      <a:pt x="0" y="530"/>
                    </a:cubicBezTo>
                    <a:cubicBezTo>
                      <a:pt x="0" y="530"/>
                      <a:pt x="656" y="154"/>
                      <a:pt x="935" y="70"/>
                    </a:cubicBezTo>
                    <a:cubicBezTo>
                      <a:pt x="1186" y="126"/>
                      <a:pt x="1353" y="154"/>
                      <a:pt x="1353" y="154"/>
                    </a:cubicBezTo>
                    <a:cubicBezTo>
                      <a:pt x="1353" y="154"/>
                      <a:pt x="1032" y="0"/>
                      <a:pt x="935" y="0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8" name="Google Shape;1178;p21"/>
              <p:cNvSpPr/>
              <p:nvPr/>
            </p:nvSpPr>
            <p:spPr>
              <a:xfrm>
                <a:off x="6871907" y="2509960"/>
                <a:ext cx="17737" cy="7482"/>
              </a:xfrm>
              <a:custGeom>
                <a:avLst/>
                <a:gdLst/>
                <a:ahLst/>
                <a:cxnLst/>
                <a:rect l="l" t="t" r="r" b="b"/>
                <a:pathLst>
                  <a:path w="531" h="224" extrusionOk="0">
                    <a:moveTo>
                      <a:pt x="531" y="0"/>
                    </a:moveTo>
                    <a:lnTo>
                      <a:pt x="531" y="0"/>
                    </a:lnTo>
                    <a:cubicBezTo>
                      <a:pt x="349" y="42"/>
                      <a:pt x="1" y="98"/>
                      <a:pt x="1" y="98"/>
                    </a:cubicBezTo>
                    <a:lnTo>
                      <a:pt x="322" y="223"/>
                    </a:lnTo>
                    <a:cubicBezTo>
                      <a:pt x="391" y="182"/>
                      <a:pt x="531" y="0"/>
                      <a:pt x="531" y="0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9" name="Google Shape;1179;p21"/>
              <p:cNvSpPr/>
              <p:nvPr/>
            </p:nvSpPr>
            <p:spPr>
              <a:xfrm>
                <a:off x="6885435" y="2514136"/>
                <a:ext cx="17737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531" h="238" extrusionOk="0">
                    <a:moveTo>
                      <a:pt x="530" y="1"/>
                    </a:moveTo>
                    <a:lnTo>
                      <a:pt x="530" y="1"/>
                    </a:lnTo>
                    <a:cubicBezTo>
                      <a:pt x="349" y="57"/>
                      <a:pt x="0" y="112"/>
                      <a:pt x="0" y="112"/>
                    </a:cubicBezTo>
                    <a:lnTo>
                      <a:pt x="321" y="238"/>
                    </a:lnTo>
                    <a:cubicBezTo>
                      <a:pt x="391" y="182"/>
                      <a:pt x="530" y="1"/>
                      <a:pt x="530" y="1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0" name="Google Shape;1180;p21"/>
              <p:cNvSpPr/>
              <p:nvPr/>
            </p:nvSpPr>
            <p:spPr>
              <a:xfrm>
                <a:off x="6829051" y="2543496"/>
                <a:ext cx="66204" cy="27991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838" extrusionOk="0">
                    <a:moveTo>
                      <a:pt x="1981" y="1"/>
                    </a:moveTo>
                    <a:lnTo>
                      <a:pt x="1981" y="1"/>
                    </a:lnTo>
                    <a:cubicBezTo>
                      <a:pt x="1981" y="1"/>
                      <a:pt x="1535" y="503"/>
                      <a:pt x="1312" y="614"/>
                    </a:cubicBezTo>
                    <a:cubicBezTo>
                      <a:pt x="1040" y="696"/>
                      <a:pt x="892" y="748"/>
                      <a:pt x="613" y="748"/>
                    </a:cubicBezTo>
                    <a:cubicBezTo>
                      <a:pt x="461" y="748"/>
                      <a:pt x="270" y="732"/>
                      <a:pt x="0" y="698"/>
                    </a:cubicBezTo>
                    <a:lnTo>
                      <a:pt x="0" y="698"/>
                    </a:lnTo>
                    <a:cubicBezTo>
                      <a:pt x="263" y="799"/>
                      <a:pt x="503" y="837"/>
                      <a:pt x="713" y="837"/>
                    </a:cubicBezTo>
                    <a:cubicBezTo>
                      <a:pt x="994" y="837"/>
                      <a:pt x="1222" y="770"/>
                      <a:pt x="1381" y="698"/>
                    </a:cubicBezTo>
                    <a:cubicBezTo>
                      <a:pt x="1660" y="573"/>
                      <a:pt x="1981" y="1"/>
                      <a:pt x="1981" y="1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1" name="Google Shape;1181;p21"/>
              <p:cNvSpPr/>
              <p:nvPr/>
            </p:nvSpPr>
            <p:spPr>
              <a:xfrm>
                <a:off x="6711174" y="2510428"/>
                <a:ext cx="58722" cy="60124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1800" extrusionOk="0">
                    <a:moveTo>
                      <a:pt x="879" y="0"/>
                    </a:moveTo>
                    <a:cubicBezTo>
                      <a:pt x="391" y="0"/>
                      <a:pt x="0" y="405"/>
                      <a:pt x="0" y="893"/>
                    </a:cubicBezTo>
                    <a:cubicBezTo>
                      <a:pt x="0" y="1395"/>
                      <a:pt x="391" y="1800"/>
                      <a:pt x="879" y="1800"/>
                    </a:cubicBezTo>
                    <a:cubicBezTo>
                      <a:pt x="1367" y="1800"/>
                      <a:pt x="1758" y="1395"/>
                      <a:pt x="1758" y="893"/>
                    </a:cubicBezTo>
                    <a:cubicBezTo>
                      <a:pt x="1758" y="405"/>
                      <a:pt x="1367" y="0"/>
                      <a:pt x="879" y="0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2" name="Google Shape;1182;p21"/>
              <p:cNvSpPr/>
              <p:nvPr/>
            </p:nvSpPr>
            <p:spPr>
              <a:xfrm>
                <a:off x="6713045" y="2512298"/>
                <a:ext cx="55482" cy="57319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716" extrusionOk="0">
                    <a:moveTo>
                      <a:pt x="823" y="0"/>
                    </a:moveTo>
                    <a:cubicBezTo>
                      <a:pt x="377" y="0"/>
                      <a:pt x="0" y="391"/>
                      <a:pt x="0" y="865"/>
                    </a:cubicBezTo>
                    <a:cubicBezTo>
                      <a:pt x="0" y="1339"/>
                      <a:pt x="377" y="1716"/>
                      <a:pt x="823" y="1716"/>
                    </a:cubicBezTo>
                    <a:cubicBezTo>
                      <a:pt x="1283" y="1716"/>
                      <a:pt x="1660" y="1325"/>
                      <a:pt x="1660" y="865"/>
                    </a:cubicBezTo>
                    <a:cubicBezTo>
                      <a:pt x="1660" y="391"/>
                      <a:pt x="1283" y="0"/>
                      <a:pt x="823" y="0"/>
                    </a:cubicBezTo>
                    <a:close/>
                  </a:path>
                </a:pathLst>
              </a:custGeom>
              <a:solidFill>
                <a:srgbClr val="FEDB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3" name="Google Shape;1183;p21"/>
              <p:cNvSpPr/>
              <p:nvPr/>
            </p:nvSpPr>
            <p:spPr>
              <a:xfrm>
                <a:off x="6706498" y="2541158"/>
                <a:ext cx="19607" cy="9152"/>
              </a:xfrm>
              <a:custGeom>
                <a:avLst/>
                <a:gdLst/>
                <a:ahLst/>
                <a:cxnLst/>
                <a:rect l="l" t="t" r="r" b="b"/>
                <a:pathLst>
                  <a:path w="587" h="274" extrusionOk="0">
                    <a:moveTo>
                      <a:pt x="458" y="1"/>
                    </a:moveTo>
                    <a:cubicBezTo>
                      <a:pt x="402" y="1"/>
                      <a:pt x="329" y="15"/>
                      <a:pt x="252" y="43"/>
                    </a:cubicBezTo>
                    <a:cubicBezTo>
                      <a:pt x="113" y="85"/>
                      <a:pt x="1" y="168"/>
                      <a:pt x="29" y="224"/>
                    </a:cubicBezTo>
                    <a:cubicBezTo>
                      <a:pt x="37" y="255"/>
                      <a:pt x="84" y="273"/>
                      <a:pt x="151" y="273"/>
                    </a:cubicBezTo>
                    <a:cubicBezTo>
                      <a:pt x="204" y="273"/>
                      <a:pt x="268" y="262"/>
                      <a:pt x="336" y="238"/>
                    </a:cubicBezTo>
                    <a:cubicBezTo>
                      <a:pt x="475" y="182"/>
                      <a:pt x="587" y="98"/>
                      <a:pt x="559" y="43"/>
                    </a:cubicBezTo>
                    <a:cubicBezTo>
                      <a:pt x="552" y="15"/>
                      <a:pt x="514" y="1"/>
                      <a:pt x="4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4" name="Google Shape;1184;p21"/>
              <p:cNvSpPr/>
              <p:nvPr/>
            </p:nvSpPr>
            <p:spPr>
              <a:xfrm>
                <a:off x="6732151" y="2527163"/>
                <a:ext cx="17269" cy="29428"/>
              </a:xfrm>
              <a:custGeom>
                <a:avLst/>
                <a:gdLst/>
                <a:ahLst/>
                <a:cxnLst/>
                <a:rect l="l" t="t" r="r" b="b"/>
                <a:pathLst>
                  <a:path w="517" h="881" extrusionOk="0">
                    <a:moveTo>
                      <a:pt x="250" y="1"/>
                    </a:moveTo>
                    <a:cubicBezTo>
                      <a:pt x="246" y="1"/>
                      <a:pt x="241" y="1"/>
                      <a:pt x="237" y="1"/>
                    </a:cubicBezTo>
                    <a:cubicBezTo>
                      <a:pt x="98" y="15"/>
                      <a:pt x="0" y="211"/>
                      <a:pt x="14" y="462"/>
                    </a:cubicBezTo>
                    <a:cubicBezTo>
                      <a:pt x="28" y="691"/>
                      <a:pt x="145" y="881"/>
                      <a:pt x="266" y="881"/>
                    </a:cubicBezTo>
                    <a:cubicBezTo>
                      <a:pt x="271" y="881"/>
                      <a:pt x="275" y="881"/>
                      <a:pt x="279" y="880"/>
                    </a:cubicBezTo>
                    <a:cubicBezTo>
                      <a:pt x="419" y="866"/>
                      <a:pt x="516" y="671"/>
                      <a:pt x="502" y="420"/>
                    </a:cubicBezTo>
                    <a:cubicBezTo>
                      <a:pt x="489" y="191"/>
                      <a:pt x="371" y="1"/>
                      <a:pt x="250" y="1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p21"/>
              <p:cNvSpPr/>
              <p:nvPr/>
            </p:nvSpPr>
            <p:spPr>
              <a:xfrm>
                <a:off x="6745178" y="2533175"/>
                <a:ext cx="14497" cy="11824"/>
              </a:xfrm>
              <a:custGeom>
                <a:avLst/>
                <a:gdLst/>
                <a:ahLst/>
                <a:cxnLst/>
                <a:rect l="l" t="t" r="r" b="b"/>
                <a:pathLst>
                  <a:path w="434" h="354" extrusionOk="0">
                    <a:moveTo>
                      <a:pt x="224" y="1"/>
                    </a:moveTo>
                    <a:cubicBezTo>
                      <a:pt x="215" y="1"/>
                      <a:pt x="206" y="2"/>
                      <a:pt x="196" y="3"/>
                    </a:cubicBezTo>
                    <a:cubicBezTo>
                      <a:pt x="84" y="17"/>
                      <a:pt x="1" y="114"/>
                      <a:pt x="15" y="212"/>
                    </a:cubicBezTo>
                    <a:cubicBezTo>
                      <a:pt x="27" y="288"/>
                      <a:pt x="122" y="353"/>
                      <a:pt x="223" y="353"/>
                    </a:cubicBezTo>
                    <a:cubicBezTo>
                      <a:pt x="232" y="353"/>
                      <a:pt x="242" y="353"/>
                      <a:pt x="252" y="351"/>
                    </a:cubicBezTo>
                    <a:cubicBezTo>
                      <a:pt x="363" y="337"/>
                      <a:pt x="433" y="254"/>
                      <a:pt x="419" y="156"/>
                    </a:cubicBezTo>
                    <a:cubicBezTo>
                      <a:pt x="406" y="67"/>
                      <a:pt x="324" y="1"/>
                      <a:pt x="2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6" name="Google Shape;1186;p21"/>
              <p:cNvSpPr/>
              <p:nvPr/>
            </p:nvSpPr>
            <p:spPr>
              <a:xfrm>
                <a:off x="6687425" y="2511363"/>
                <a:ext cx="101577" cy="45227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1354" extrusionOk="0">
                    <a:moveTo>
                      <a:pt x="1465" y="0"/>
                    </a:moveTo>
                    <a:cubicBezTo>
                      <a:pt x="976" y="0"/>
                      <a:pt x="405" y="293"/>
                      <a:pt x="307" y="307"/>
                    </a:cubicBezTo>
                    <a:cubicBezTo>
                      <a:pt x="279" y="307"/>
                      <a:pt x="0" y="237"/>
                      <a:pt x="0" y="237"/>
                    </a:cubicBezTo>
                    <a:lnTo>
                      <a:pt x="0" y="237"/>
                    </a:lnTo>
                    <a:cubicBezTo>
                      <a:pt x="167" y="558"/>
                      <a:pt x="488" y="879"/>
                      <a:pt x="488" y="879"/>
                    </a:cubicBezTo>
                    <a:cubicBezTo>
                      <a:pt x="488" y="879"/>
                      <a:pt x="460" y="739"/>
                      <a:pt x="432" y="628"/>
                    </a:cubicBezTo>
                    <a:cubicBezTo>
                      <a:pt x="432" y="628"/>
                      <a:pt x="913" y="246"/>
                      <a:pt x="1399" y="246"/>
                    </a:cubicBezTo>
                    <a:cubicBezTo>
                      <a:pt x="1430" y="246"/>
                      <a:pt x="1461" y="248"/>
                      <a:pt x="1493" y="251"/>
                    </a:cubicBezTo>
                    <a:cubicBezTo>
                      <a:pt x="2371" y="391"/>
                      <a:pt x="3041" y="1353"/>
                      <a:pt x="3041" y="1353"/>
                    </a:cubicBezTo>
                    <a:cubicBezTo>
                      <a:pt x="2636" y="516"/>
                      <a:pt x="2078" y="126"/>
                      <a:pt x="1465" y="0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7" name="Google Shape;1187;p21"/>
              <p:cNvSpPr/>
              <p:nvPr/>
            </p:nvSpPr>
            <p:spPr>
              <a:xfrm>
                <a:off x="6722831" y="2502044"/>
                <a:ext cx="45227" cy="17737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531" extrusionOk="0">
                    <a:moveTo>
                      <a:pt x="419" y="0"/>
                    </a:moveTo>
                    <a:cubicBezTo>
                      <a:pt x="321" y="0"/>
                      <a:pt x="0" y="154"/>
                      <a:pt x="0" y="154"/>
                    </a:cubicBezTo>
                    <a:cubicBezTo>
                      <a:pt x="0" y="154"/>
                      <a:pt x="168" y="126"/>
                      <a:pt x="419" y="70"/>
                    </a:cubicBezTo>
                    <a:cubicBezTo>
                      <a:pt x="698" y="154"/>
                      <a:pt x="1353" y="530"/>
                      <a:pt x="1353" y="530"/>
                    </a:cubicBezTo>
                    <a:cubicBezTo>
                      <a:pt x="1046" y="279"/>
                      <a:pt x="725" y="112"/>
                      <a:pt x="419" y="0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p21"/>
              <p:cNvSpPr/>
              <p:nvPr/>
            </p:nvSpPr>
            <p:spPr>
              <a:xfrm>
                <a:off x="6710239" y="2509960"/>
                <a:ext cx="17737" cy="7482"/>
              </a:xfrm>
              <a:custGeom>
                <a:avLst/>
                <a:gdLst/>
                <a:ahLst/>
                <a:cxnLst/>
                <a:rect l="l" t="t" r="r" b="b"/>
                <a:pathLst>
                  <a:path w="531" h="224" extrusionOk="0">
                    <a:moveTo>
                      <a:pt x="1" y="0"/>
                    </a:moveTo>
                    <a:cubicBezTo>
                      <a:pt x="1" y="0"/>
                      <a:pt x="140" y="182"/>
                      <a:pt x="210" y="223"/>
                    </a:cubicBezTo>
                    <a:lnTo>
                      <a:pt x="531" y="98"/>
                    </a:lnTo>
                    <a:cubicBezTo>
                      <a:pt x="531" y="98"/>
                      <a:pt x="182" y="42"/>
                      <a:pt x="1" y="0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21"/>
              <p:cNvSpPr/>
              <p:nvPr/>
            </p:nvSpPr>
            <p:spPr>
              <a:xfrm>
                <a:off x="6696744" y="2514136"/>
                <a:ext cx="17737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531" h="238" extrusionOk="0">
                    <a:moveTo>
                      <a:pt x="0" y="1"/>
                    </a:moveTo>
                    <a:cubicBezTo>
                      <a:pt x="0" y="1"/>
                      <a:pt x="140" y="182"/>
                      <a:pt x="209" y="238"/>
                    </a:cubicBezTo>
                    <a:lnTo>
                      <a:pt x="530" y="112"/>
                    </a:lnTo>
                    <a:cubicBezTo>
                      <a:pt x="530" y="112"/>
                      <a:pt x="181" y="57"/>
                      <a:pt x="0" y="1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p21"/>
              <p:cNvSpPr/>
              <p:nvPr/>
            </p:nvSpPr>
            <p:spPr>
              <a:xfrm>
                <a:off x="6704661" y="2543496"/>
                <a:ext cx="66170" cy="27991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838" extrusionOk="0">
                    <a:moveTo>
                      <a:pt x="0" y="1"/>
                    </a:moveTo>
                    <a:cubicBezTo>
                      <a:pt x="0" y="1"/>
                      <a:pt x="321" y="573"/>
                      <a:pt x="600" y="698"/>
                    </a:cubicBezTo>
                    <a:cubicBezTo>
                      <a:pt x="760" y="770"/>
                      <a:pt x="988" y="837"/>
                      <a:pt x="1269" y="837"/>
                    </a:cubicBezTo>
                    <a:cubicBezTo>
                      <a:pt x="1479" y="837"/>
                      <a:pt x="1718" y="799"/>
                      <a:pt x="1981" y="698"/>
                    </a:cubicBezTo>
                    <a:lnTo>
                      <a:pt x="1981" y="698"/>
                    </a:lnTo>
                    <a:cubicBezTo>
                      <a:pt x="1711" y="732"/>
                      <a:pt x="1520" y="748"/>
                      <a:pt x="1368" y="748"/>
                    </a:cubicBezTo>
                    <a:cubicBezTo>
                      <a:pt x="1089" y="748"/>
                      <a:pt x="941" y="696"/>
                      <a:pt x="670" y="614"/>
                    </a:cubicBezTo>
                    <a:cubicBezTo>
                      <a:pt x="447" y="503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p21"/>
              <p:cNvSpPr/>
              <p:nvPr/>
            </p:nvSpPr>
            <p:spPr>
              <a:xfrm>
                <a:off x="6782923" y="2584448"/>
                <a:ext cx="33570" cy="14998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449" extrusionOk="0">
                    <a:moveTo>
                      <a:pt x="475" y="0"/>
                    </a:moveTo>
                    <a:cubicBezTo>
                      <a:pt x="314" y="0"/>
                      <a:pt x="155" y="23"/>
                      <a:pt x="70" y="86"/>
                    </a:cubicBezTo>
                    <a:cubicBezTo>
                      <a:pt x="1" y="155"/>
                      <a:pt x="349" y="448"/>
                      <a:pt x="517" y="448"/>
                    </a:cubicBezTo>
                    <a:cubicBezTo>
                      <a:pt x="698" y="448"/>
                      <a:pt x="1005" y="183"/>
                      <a:pt x="977" y="100"/>
                    </a:cubicBezTo>
                    <a:cubicBezTo>
                      <a:pt x="952" y="50"/>
                      <a:pt x="711" y="0"/>
                      <a:pt x="4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21"/>
              <p:cNvSpPr/>
              <p:nvPr/>
            </p:nvSpPr>
            <p:spPr>
              <a:xfrm>
                <a:off x="6768025" y="2596640"/>
                <a:ext cx="65335" cy="21077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631" extrusionOk="0">
                    <a:moveTo>
                      <a:pt x="958" y="1"/>
                    </a:moveTo>
                    <a:cubicBezTo>
                      <a:pt x="945" y="1"/>
                      <a:pt x="933" y="5"/>
                      <a:pt x="921" y="14"/>
                    </a:cubicBezTo>
                    <a:cubicBezTo>
                      <a:pt x="837" y="69"/>
                      <a:pt x="809" y="195"/>
                      <a:pt x="753" y="265"/>
                    </a:cubicBezTo>
                    <a:cubicBezTo>
                      <a:pt x="684" y="348"/>
                      <a:pt x="600" y="446"/>
                      <a:pt x="488" y="446"/>
                    </a:cubicBezTo>
                    <a:cubicBezTo>
                      <a:pt x="476" y="449"/>
                      <a:pt x="463" y="450"/>
                      <a:pt x="450" y="450"/>
                    </a:cubicBezTo>
                    <a:cubicBezTo>
                      <a:pt x="389" y="450"/>
                      <a:pt x="323" y="425"/>
                      <a:pt x="265" y="390"/>
                    </a:cubicBezTo>
                    <a:cubicBezTo>
                      <a:pt x="237" y="362"/>
                      <a:pt x="181" y="307"/>
                      <a:pt x="181" y="279"/>
                    </a:cubicBezTo>
                    <a:cubicBezTo>
                      <a:pt x="181" y="223"/>
                      <a:pt x="136" y="195"/>
                      <a:pt x="91" y="195"/>
                    </a:cubicBezTo>
                    <a:cubicBezTo>
                      <a:pt x="45" y="195"/>
                      <a:pt x="0" y="223"/>
                      <a:pt x="0" y="279"/>
                    </a:cubicBezTo>
                    <a:cubicBezTo>
                      <a:pt x="0" y="474"/>
                      <a:pt x="251" y="613"/>
                      <a:pt x="419" y="627"/>
                    </a:cubicBezTo>
                    <a:cubicBezTo>
                      <a:pt x="435" y="629"/>
                      <a:pt x="450" y="630"/>
                      <a:pt x="466" y="630"/>
                    </a:cubicBezTo>
                    <a:cubicBezTo>
                      <a:pt x="576" y="630"/>
                      <a:pt x="682" y="589"/>
                      <a:pt x="767" y="516"/>
                    </a:cubicBezTo>
                    <a:cubicBezTo>
                      <a:pt x="823" y="460"/>
                      <a:pt x="879" y="404"/>
                      <a:pt x="921" y="334"/>
                    </a:cubicBezTo>
                    <a:cubicBezTo>
                      <a:pt x="927" y="322"/>
                      <a:pt x="936" y="309"/>
                      <a:pt x="946" y="295"/>
                    </a:cubicBezTo>
                    <a:lnTo>
                      <a:pt x="946" y="295"/>
                    </a:lnTo>
                    <a:cubicBezTo>
                      <a:pt x="1039" y="442"/>
                      <a:pt x="1213" y="552"/>
                      <a:pt x="1381" y="572"/>
                    </a:cubicBezTo>
                    <a:cubicBezTo>
                      <a:pt x="1399" y="574"/>
                      <a:pt x="1418" y="575"/>
                      <a:pt x="1436" y="575"/>
                    </a:cubicBezTo>
                    <a:cubicBezTo>
                      <a:pt x="1666" y="575"/>
                      <a:pt x="1874" y="415"/>
                      <a:pt x="1939" y="195"/>
                    </a:cubicBezTo>
                    <a:cubicBezTo>
                      <a:pt x="1955" y="129"/>
                      <a:pt x="1904" y="88"/>
                      <a:pt x="1853" y="88"/>
                    </a:cubicBezTo>
                    <a:cubicBezTo>
                      <a:pt x="1818" y="88"/>
                      <a:pt x="1783" y="107"/>
                      <a:pt x="1772" y="153"/>
                    </a:cubicBezTo>
                    <a:cubicBezTo>
                      <a:pt x="1730" y="307"/>
                      <a:pt x="1576" y="404"/>
                      <a:pt x="1409" y="404"/>
                    </a:cubicBezTo>
                    <a:cubicBezTo>
                      <a:pt x="1325" y="390"/>
                      <a:pt x="1256" y="362"/>
                      <a:pt x="1186" y="307"/>
                    </a:cubicBezTo>
                    <a:cubicBezTo>
                      <a:pt x="1130" y="251"/>
                      <a:pt x="1060" y="181"/>
                      <a:pt x="1046" y="97"/>
                    </a:cubicBezTo>
                    <a:cubicBezTo>
                      <a:pt x="1046" y="53"/>
                      <a:pt x="1003" y="1"/>
                      <a:pt x="9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21"/>
              <p:cNvSpPr/>
              <p:nvPr/>
            </p:nvSpPr>
            <p:spPr>
              <a:xfrm>
                <a:off x="6373375" y="2985144"/>
                <a:ext cx="173359" cy="180006"/>
              </a:xfrm>
              <a:custGeom>
                <a:avLst/>
                <a:gdLst/>
                <a:ahLst/>
                <a:cxnLst/>
                <a:rect l="l" t="t" r="r" b="b"/>
                <a:pathLst>
                  <a:path w="5190" h="5389" extrusionOk="0">
                    <a:moveTo>
                      <a:pt x="2510" y="1"/>
                    </a:moveTo>
                    <a:cubicBezTo>
                      <a:pt x="2353" y="1"/>
                      <a:pt x="2195" y="19"/>
                      <a:pt x="2037" y="58"/>
                    </a:cubicBezTo>
                    <a:cubicBezTo>
                      <a:pt x="838" y="365"/>
                      <a:pt x="1" y="1941"/>
                      <a:pt x="349" y="3308"/>
                    </a:cubicBezTo>
                    <a:cubicBezTo>
                      <a:pt x="654" y="4512"/>
                      <a:pt x="1690" y="5388"/>
                      <a:pt x="2747" y="5388"/>
                    </a:cubicBezTo>
                    <a:cubicBezTo>
                      <a:pt x="2901" y="5388"/>
                      <a:pt x="3056" y="5369"/>
                      <a:pt x="3209" y="5330"/>
                    </a:cubicBezTo>
                    <a:cubicBezTo>
                      <a:pt x="4408" y="5023"/>
                      <a:pt x="5190" y="3377"/>
                      <a:pt x="4841" y="1997"/>
                    </a:cubicBezTo>
                    <a:cubicBezTo>
                      <a:pt x="4526" y="809"/>
                      <a:pt x="3548" y="1"/>
                      <a:pt x="25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94" name="Google Shape;1194;p21"/>
            <p:cNvSpPr/>
            <p:nvPr/>
          </p:nvSpPr>
          <p:spPr>
            <a:xfrm>
              <a:off x="6397741" y="3012410"/>
              <a:ext cx="121184" cy="123088"/>
            </a:xfrm>
            <a:custGeom>
              <a:avLst/>
              <a:gdLst/>
              <a:ahLst/>
              <a:cxnLst/>
              <a:rect l="l" t="t" r="r" b="b"/>
              <a:pathLst>
                <a:path w="3628" h="3685" extrusionOk="0">
                  <a:moveTo>
                    <a:pt x="1920" y="0"/>
                  </a:moveTo>
                  <a:cubicBezTo>
                    <a:pt x="1175" y="0"/>
                    <a:pt x="469" y="585"/>
                    <a:pt x="252" y="1440"/>
                  </a:cubicBezTo>
                  <a:cubicBezTo>
                    <a:pt x="1" y="2430"/>
                    <a:pt x="503" y="3421"/>
                    <a:pt x="1368" y="3644"/>
                  </a:cubicBezTo>
                  <a:cubicBezTo>
                    <a:pt x="1478" y="3671"/>
                    <a:pt x="1590" y="3684"/>
                    <a:pt x="1700" y="3684"/>
                  </a:cubicBezTo>
                  <a:cubicBezTo>
                    <a:pt x="2443" y="3684"/>
                    <a:pt x="3158" y="3097"/>
                    <a:pt x="3377" y="2235"/>
                  </a:cubicBezTo>
                  <a:cubicBezTo>
                    <a:pt x="3628" y="1245"/>
                    <a:pt x="3139" y="268"/>
                    <a:pt x="2275" y="45"/>
                  </a:cubicBezTo>
                  <a:cubicBezTo>
                    <a:pt x="2157" y="15"/>
                    <a:pt x="2038" y="0"/>
                    <a:pt x="19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5" name="Google Shape;1195;p21"/>
          <p:cNvGrpSpPr/>
          <p:nvPr/>
        </p:nvGrpSpPr>
        <p:grpSpPr>
          <a:xfrm>
            <a:off x="5001341" y="3565479"/>
            <a:ext cx="671995" cy="937876"/>
            <a:chOff x="6003551" y="3251663"/>
            <a:chExt cx="860319" cy="1200711"/>
          </a:xfrm>
        </p:grpSpPr>
        <p:grpSp>
          <p:nvGrpSpPr>
            <p:cNvPr id="1196" name="Google Shape;1196;p21"/>
            <p:cNvGrpSpPr/>
            <p:nvPr/>
          </p:nvGrpSpPr>
          <p:grpSpPr>
            <a:xfrm rot="-358543">
              <a:off x="6060295" y="3287470"/>
              <a:ext cx="746830" cy="1129096"/>
              <a:chOff x="4143612" y="3185058"/>
              <a:chExt cx="746880" cy="1129172"/>
            </a:xfrm>
          </p:grpSpPr>
          <p:sp>
            <p:nvSpPr>
              <p:cNvPr id="1197" name="Google Shape;1197;p21"/>
              <p:cNvSpPr/>
              <p:nvPr/>
            </p:nvSpPr>
            <p:spPr>
              <a:xfrm>
                <a:off x="4143612" y="3212682"/>
                <a:ext cx="224131" cy="751189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22489" extrusionOk="0">
                    <a:moveTo>
                      <a:pt x="3663" y="0"/>
                    </a:moveTo>
                    <a:cubicBezTo>
                      <a:pt x="3576" y="0"/>
                      <a:pt x="3480" y="13"/>
                      <a:pt x="3376" y="39"/>
                    </a:cubicBezTo>
                    <a:cubicBezTo>
                      <a:pt x="2483" y="262"/>
                      <a:pt x="2539" y="1099"/>
                      <a:pt x="2539" y="1099"/>
                    </a:cubicBezTo>
                    <a:cubicBezTo>
                      <a:pt x="2539" y="1099"/>
                      <a:pt x="2261" y="938"/>
                      <a:pt x="1923" y="938"/>
                    </a:cubicBezTo>
                    <a:cubicBezTo>
                      <a:pt x="1592" y="938"/>
                      <a:pt x="1204" y="1092"/>
                      <a:pt x="963" y="1699"/>
                    </a:cubicBezTo>
                    <a:cubicBezTo>
                      <a:pt x="489" y="2926"/>
                      <a:pt x="1563" y="3191"/>
                      <a:pt x="1563" y="3191"/>
                    </a:cubicBezTo>
                    <a:cubicBezTo>
                      <a:pt x="1563" y="3191"/>
                      <a:pt x="0" y="3707"/>
                      <a:pt x="140" y="5269"/>
                    </a:cubicBezTo>
                    <a:cubicBezTo>
                      <a:pt x="262" y="6636"/>
                      <a:pt x="1580" y="6722"/>
                      <a:pt x="1908" y="6722"/>
                    </a:cubicBezTo>
                    <a:cubicBezTo>
                      <a:pt x="1954" y="6722"/>
                      <a:pt x="1981" y="6720"/>
                      <a:pt x="1981" y="6720"/>
                    </a:cubicBezTo>
                    <a:lnTo>
                      <a:pt x="1981" y="6720"/>
                    </a:lnTo>
                    <a:cubicBezTo>
                      <a:pt x="1981" y="6720"/>
                      <a:pt x="447" y="7152"/>
                      <a:pt x="628" y="8310"/>
                    </a:cubicBezTo>
                    <a:cubicBezTo>
                      <a:pt x="786" y="9322"/>
                      <a:pt x="1690" y="9386"/>
                      <a:pt x="1916" y="9386"/>
                    </a:cubicBezTo>
                    <a:cubicBezTo>
                      <a:pt x="1949" y="9386"/>
                      <a:pt x="1967" y="9384"/>
                      <a:pt x="1967" y="9384"/>
                    </a:cubicBezTo>
                    <a:lnTo>
                      <a:pt x="1967" y="9384"/>
                    </a:lnTo>
                    <a:cubicBezTo>
                      <a:pt x="1967" y="9384"/>
                      <a:pt x="1116" y="9914"/>
                      <a:pt x="1242" y="10974"/>
                    </a:cubicBezTo>
                    <a:cubicBezTo>
                      <a:pt x="1353" y="12020"/>
                      <a:pt x="2399" y="12425"/>
                      <a:pt x="2399" y="12425"/>
                    </a:cubicBezTo>
                    <a:cubicBezTo>
                      <a:pt x="2399" y="12425"/>
                      <a:pt x="1409" y="12816"/>
                      <a:pt x="1521" y="13973"/>
                    </a:cubicBezTo>
                    <a:cubicBezTo>
                      <a:pt x="1618" y="15131"/>
                      <a:pt x="2427" y="15173"/>
                      <a:pt x="2427" y="15173"/>
                    </a:cubicBezTo>
                    <a:cubicBezTo>
                      <a:pt x="2427" y="15173"/>
                      <a:pt x="1814" y="15619"/>
                      <a:pt x="1744" y="16526"/>
                    </a:cubicBezTo>
                    <a:cubicBezTo>
                      <a:pt x="1660" y="17433"/>
                      <a:pt x="2637" y="17809"/>
                      <a:pt x="2637" y="17809"/>
                    </a:cubicBezTo>
                    <a:cubicBezTo>
                      <a:pt x="2637" y="17809"/>
                      <a:pt x="2093" y="18144"/>
                      <a:pt x="2093" y="19120"/>
                    </a:cubicBezTo>
                    <a:cubicBezTo>
                      <a:pt x="2093" y="20097"/>
                      <a:pt x="3083" y="20125"/>
                      <a:pt x="3083" y="20125"/>
                    </a:cubicBezTo>
                    <a:cubicBezTo>
                      <a:pt x="3083" y="20125"/>
                      <a:pt x="2302" y="20738"/>
                      <a:pt x="2874" y="21924"/>
                    </a:cubicBezTo>
                    <a:cubicBezTo>
                      <a:pt x="3062" y="22319"/>
                      <a:pt x="3455" y="22489"/>
                      <a:pt x="3911" y="22489"/>
                    </a:cubicBezTo>
                    <a:cubicBezTo>
                      <a:pt x="4840" y="22489"/>
                      <a:pt x="6034" y="21785"/>
                      <a:pt x="6305" y="20850"/>
                    </a:cubicBezTo>
                    <a:cubicBezTo>
                      <a:pt x="6710" y="19441"/>
                      <a:pt x="4771" y="2033"/>
                      <a:pt x="4673" y="1531"/>
                    </a:cubicBezTo>
                    <a:lnTo>
                      <a:pt x="4687" y="1531"/>
                    </a:lnTo>
                    <a:cubicBezTo>
                      <a:pt x="4527" y="706"/>
                      <a:pt x="4323" y="0"/>
                      <a:pt x="3663" y="0"/>
                    </a:cubicBezTo>
                    <a:close/>
                  </a:path>
                </a:pathLst>
              </a:custGeom>
              <a:solidFill>
                <a:srgbClr val="F5A5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21"/>
              <p:cNvSpPr/>
              <p:nvPr/>
            </p:nvSpPr>
            <p:spPr>
              <a:xfrm>
                <a:off x="4143612" y="3212682"/>
                <a:ext cx="224131" cy="751189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22489" extrusionOk="0">
                    <a:moveTo>
                      <a:pt x="3663" y="0"/>
                    </a:moveTo>
                    <a:cubicBezTo>
                      <a:pt x="3576" y="0"/>
                      <a:pt x="3480" y="13"/>
                      <a:pt x="3376" y="39"/>
                    </a:cubicBezTo>
                    <a:cubicBezTo>
                      <a:pt x="2483" y="262"/>
                      <a:pt x="2539" y="1099"/>
                      <a:pt x="2539" y="1099"/>
                    </a:cubicBezTo>
                    <a:cubicBezTo>
                      <a:pt x="2539" y="1099"/>
                      <a:pt x="2261" y="938"/>
                      <a:pt x="1923" y="938"/>
                    </a:cubicBezTo>
                    <a:cubicBezTo>
                      <a:pt x="1592" y="938"/>
                      <a:pt x="1204" y="1092"/>
                      <a:pt x="963" y="1699"/>
                    </a:cubicBezTo>
                    <a:cubicBezTo>
                      <a:pt x="489" y="2926"/>
                      <a:pt x="1563" y="3191"/>
                      <a:pt x="1563" y="3191"/>
                    </a:cubicBezTo>
                    <a:cubicBezTo>
                      <a:pt x="1563" y="3191"/>
                      <a:pt x="0" y="3707"/>
                      <a:pt x="140" y="5269"/>
                    </a:cubicBezTo>
                    <a:cubicBezTo>
                      <a:pt x="262" y="6636"/>
                      <a:pt x="1580" y="6722"/>
                      <a:pt x="1908" y="6722"/>
                    </a:cubicBezTo>
                    <a:cubicBezTo>
                      <a:pt x="1954" y="6722"/>
                      <a:pt x="1981" y="6720"/>
                      <a:pt x="1981" y="6720"/>
                    </a:cubicBezTo>
                    <a:lnTo>
                      <a:pt x="1981" y="6720"/>
                    </a:lnTo>
                    <a:cubicBezTo>
                      <a:pt x="1981" y="6720"/>
                      <a:pt x="447" y="7152"/>
                      <a:pt x="628" y="8310"/>
                    </a:cubicBezTo>
                    <a:cubicBezTo>
                      <a:pt x="786" y="9322"/>
                      <a:pt x="1690" y="9386"/>
                      <a:pt x="1916" y="9386"/>
                    </a:cubicBezTo>
                    <a:cubicBezTo>
                      <a:pt x="1949" y="9386"/>
                      <a:pt x="1967" y="9384"/>
                      <a:pt x="1967" y="9384"/>
                    </a:cubicBezTo>
                    <a:lnTo>
                      <a:pt x="1967" y="9384"/>
                    </a:lnTo>
                    <a:cubicBezTo>
                      <a:pt x="1967" y="9384"/>
                      <a:pt x="1116" y="9914"/>
                      <a:pt x="1242" y="10974"/>
                    </a:cubicBezTo>
                    <a:cubicBezTo>
                      <a:pt x="1353" y="12020"/>
                      <a:pt x="2399" y="12425"/>
                      <a:pt x="2399" y="12425"/>
                    </a:cubicBezTo>
                    <a:cubicBezTo>
                      <a:pt x="2399" y="12425"/>
                      <a:pt x="1409" y="12816"/>
                      <a:pt x="1521" y="13973"/>
                    </a:cubicBezTo>
                    <a:cubicBezTo>
                      <a:pt x="1618" y="15131"/>
                      <a:pt x="2427" y="15173"/>
                      <a:pt x="2427" y="15173"/>
                    </a:cubicBezTo>
                    <a:cubicBezTo>
                      <a:pt x="2427" y="15173"/>
                      <a:pt x="1814" y="15619"/>
                      <a:pt x="1744" y="16526"/>
                    </a:cubicBezTo>
                    <a:cubicBezTo>
                      <a:pt x="1660" y="17433"/>
                      <a:pt x="2637" y="17809"/>
                      <a:pt x="2637" y="17809"/>
                    </a:cubicBezTo>
                    <a:cubicBezTo>
                      <a:pt x="2637" y="17809"/>
                      <a:pt x="2093" y="18144"/>
                      <a:pt x="2093" y="19120"/>
                    </a:cubicBezTo>
                    <a:cubicBezTo>
                      <a:pt x="2093" y="20097"/>
                      <a:pt x="3083" y="20125"/>
                      <a:pt x="3083" y="20125"/>
                    </a:cubicBezTo>
                    <a:cubicBezTo>
                      <a:pt x="3083" y="20125"/>
                      <a:pt x="2302" y="20738"/>
                      <a:pt x="2874" y="21924"/>
                    </a:cubicBezTo>
                    <a:cubicBezTo>
                      <a:pt x="3062" y="22319"/>
                      <a:pt x="3455" y="22489"/>
                      <a:pt x="3911" y="22489"/>
                    </a:cubicBezTo>
                    <a:cubicBezTo>
                      <a:pt x="4840" y="22489"/>
                      <a:pt x="6034" y="21785"/>
                      <a:pt x="6305" y="20850"/>
                    </a:cubicBezTo>
                    <a:cubicBezTo>
                      <a:pt x="6710" y="19441"/>
                      <a:pt x="4771" y="2033"/>
                      <a:pt x="4673" y="1531"/>
                    </a:cubicBezTo>
                    <a:lnTo>
                      <a:pt x="4687" y="1531"/>
                    </a:lnTo>
                    <a:cubicBezTo>
                      <a:pt x="4527" y="706"/>
                      <a:pt x="4323" y="0"/>
                      <a:pt x="36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21"/>
              <p:cNvSpPr/>
              <p:nvPr/>
            </p:nvSpPr>
            <p:spPr>
              <a:xfrm>
                <a:off x="4228388" y="3212682"/>
                <a:ext cx="72717" cy="60960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1825" extrusionOk="0">
                    <a:moveTo>
                      <a:pt x="1125" y="0"/>
                    </a:moveTo>
                    <a:cubicBezTo>
                      <a:pt x="1038" y="0"/>
                      <a:pt x="942" y="13"/>
                      <a:pt x="838" y="39"/>
                    </a:cubicBezTo>
                    <a:cubicBezTo>
                      <a:pt x="126" y="220"/>
                      <a:pt x="15" y="806"/>
                      <a:pt x="1" y="1029"/>
                    </a:cubicBezTo>
                    <a:cubicBezTo>
                      <a:pt x="726" y="1294"/>
                      <a:pt x="1452" y="1573"/>
                      <a:pt x="2177" y="1824"/>
                    </a:cubicBezTo>
                    <a:cubicBezTo>
                      <a:pt x="2163" y="1657"/>
                      <a:pt x="2149" y="1559"/>
                      <a:pt x="2149" y="1531"/>
                    </a:cubicBezTo>
                    <a:cubicBezTo>
                      <a:pt x="1989" y="706"/>
                      <a:pt x="1785" y="0"/>
                      <a:pt x="1125" y="0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21"/>
              <p:cNvSpPr/>
              <p:nvPr/>
            </p:nvSpPr>
            <p:spPr>
              <a:xfrm>
                <a:off x="4171103" y="3276381"/>
                <a:ext cx="137017" cy="55014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1647" extrusionOk="0">
                    <a:moveTo>
                      <a:pt x="70" y="1"/>
                    </a:moveTo>
                    <a:cubicBezTo>
                      <a:pt x="0" y="294"/>
                      <a:pt x="14" y="517"/>
                      <a:pt x="70" y="698"/>
                    </a:cubicBezTo>
                    <a:cubicBezTo>
                      <a:pt x="1409" y="1033"/>
                      <a:pt x="2748" y="1354"/>
                      <a:pt x="4101" y="1647"/>
                    </a:cubicBezTo>
                    <a:cubicBezTo>
                      <a:pt x="4087" y="1591"/>
                      <a:pt x="4087" y="1535"/>
                      <a:pt x="4073" y="1479"/>
                    </a:cubicBezTo>
                    <a:cubicBezTo>
                      <a:pt x="2734" y="1019"/>
                      <a:pt x="1409" y="517"/>
                      <a:pt x="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21"/>
              <p:cNvSpPr/>
              <p:nvPr/>
            </p:nvSpPr>
            <p:spPr>
              <a:xfrm>
                <a:off x="4150126" y="3344889"/>
                <a:ext cx="164507" cy="47999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1437" extrusionOk="0">
                    <a:moveTo>
                      <a:pt x="307" y="0"/>
                    </a:moveTo>
                    <a:cubicBezTo>
                      <a:pt x="168" y="182"/>
                      <a:pt x="56" y="391"/>
                      <a:pt x="1" y="642"/>
                    </a:cubicBezTo>
                    <a:cubicBezTo>
                      <a:pt x="1633" y="935"/>
                      <a:pt x="3279" y="1186"/>
                      <a:pt x="4924" y="1437"/>
                    </a:cubicBezTo>
                    <a:cubicBezTo>
                      <a:pt x="4910" y="1311"/>
                      <a:pt x="4897" y="1200"/>
                      <a:pt x="4883" y="1088"/>
                    </a:cubicBezTo>
                    <a:cubicBezTo>
                      <a:pt x="3362" y="753"/>
                      <a:pt x="1828" y="391"/>
                      <a:pt x="3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21"/>
              <p:cNvSpPr/>
              <p:nvPr/>
            </p:nvSpPr>
            <p:spPr>
              <a:xfrm>
                <a:off x="4158042" y="3415702"/>
                <a:ext cx="163104" cy="41018"/>
              </a:xfrm>
              <a:custGeom>
                <a:avLst/>
                <a:gdLst/>
                <a:ahLst/>
                <a:cxnLst/>
                <a:rect l="l" t="t" r="r" b="b"/>
                <a:pathLst>
                  <a:path w="4883" h="1228" extrusionOk="0">
                    <a:moveTo>
                      <a:pt x="1" y="0"/>
                    </a:moveTo>
                    <a:cubicBezTo>
                      <a:pt x="444" y="595"/>
                      <a:pt x="1228" y="644"/>
                      <a:pt x="1474" y="644"/>
                    </a:cubicBezTo>
                    <a:cubicBezTo>
                      <a:pt x="1522" y="644"/>
                      <a:pt x="1549" y="642"/>
                      <a:pt x="1549" y="642"/>
                    </a:cubicBezTo>
                    <a:lnTo>
                      <a:pt x="1549" y="642"/>
                    </a:lnTo>
                    <a:cubicBezTo>
                      <a:pt x="1549" y="642"/>
                      <a:pt x="1089" y="782"/>
                      <a:pt x="698" y="1088"/>
                    </a:cubicBezTo>
                    <a:cubicBezTo>
                      <a:pt x="2093" y="1116"/>
                      <a:pt x="3488" y="1158"/>
                      <a:pt x="4883" y="1228"/>
                    </a:cubicBezTo>
                    <a:cubicBezTo>
                      <a:pt x="4869" y="1074"/>
                      <a:pt x="4855" y="907"/>
                      <a:pt x="4841" y="768"/>
                    </a:cubicBezTo>
                    <a:cubicBezTo>
                      <a:pt x="3223" y="516"/>
                      <a:pt x="1605" y="279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3" name="Google Shape;1203;p21"/>
              <p:cNvSpPr/>
              <p:nvPr/>
            </p:nvSpPr>
            <p:spPr>
              <a:xfrm>
                <a:off x="4166894" y="3499576"/>
                <a:ext cx="161702" cy="28893"/>
              </a:xfrm>
              <a:custGeom>
                <a:avLst/>
                <a:gdLst/>
                <a:ahLst/>
                <a:cxnLst/>
                <a:rect l="l" t="t" r="r" b="b"/>
                <a:pathLst>
                  <a:path w="4841" h="865" extrusionOk="0">
                    <a:moveTo>
                      <a:pt x="1" y="0"/>
                    </a:moveTo>
                    <a:cubicBezTo>
                      <a:pt x="154" y="433"/>
                      <a:pt x="475" y="642"/>
                      <a:pt x="754" y="725"/>
                    </a:cubicBezTo>
                    <a:cubicBezTo>
                      <a:pt x="2121" y="767"/>
                      <a:pt x="3488" y="809"/>
                      <a:pt x="4841" y="865"/>
                    </a:cubicBezTo>
                    <a:cubicBezTo>
                      <a:pt x="4827" y="628"/>
                      <a:pt x="4799" y="377"/>
                      <a:pt x="4771" y="140"/>
                    </a:cubicBezTo>
                    <a:cubicBezTo>
                      <a:pt x="3181" y="70"/>
                      <a:pt x="1591" y="14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p21"/>
              <p:cNvSpPr/>
              <p:nvPr/>
            </p:nvSpPr>
            <p:spPr>
              <a:xfrm>
                <a:off x="4184597" y="3570857"/>
                <a:ext cx="150545" cy="26588"/>
              </a:xfrm>
              <a:custGeom>
                <a:avLst/>
                <a:gdLst/>
                <a:ahLst/>
                <a:cxnLst/>
                <a:rect l="l" t="t" r="r" b="b"/>
                <a:pathLst>
                  <a:path w="4507" h="796" extrusionOk="0">
                    <a:moveTo>
                      <a:pt x="1" y="0"/>
                    </a:moveTo>
                    <a:cubicBezTo>
                      <a:pt x="1" y="84"/>
                      <a:pt x="1" y="168"/>
                      <a:pt x="15" y="251"/>
                    </a:cubicBezTo>
                    <a:cubicBezTo>
                      <a:pt x="29" y="447"/>
                      <a:pt x="98" y="628"/>
                      <a:pt x="168" y="795"/>
                    </a:cubicBezTo>
                    <a:cubicBezTo>
                      <a:pt x="1619" y="754"/>
                      <a:pt x="3069" y="726"/>
                      <a:pt x="4506" y="726"/>
                    </a:cubicBezTo>
                    <a:cubicBezTo>
                      <a:pt x="4492" y="530"/>
                      <a:pt x="4478" y="349"/>
                      <a:pt x="4450" y="168"/>
                    </a:cubicBezTo>
                    <a:cubicBezTo>
                      <a:pt x="2972" y="98"/>
                      <a:pt x="1493" y="56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21"/>
              <p:cNvSpPr/>
              <p:nvPr/>
            </p:nvSpPr>
            <p:spPr>
              <a:xfrm>
                <a:off x="4194384" y="3642138"/>
                <a:ext cx="146804" cy="2425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726" extrusionOk="0">
                    <a:moveTo>
                      <a:pt x="4353" y="0"/>
                    </a:moveTo>
                    <a:cubicBezTo>
                      <a:pt x="2986" y="14"/>
                      <a:pt x="1633" y="28"/>
                      <a:pt x="266" y="70"/>
                    </a:cubicBezTo>
                    <a:cubicBezTo>
                      <a:pt x="140" y="238"/>
                      <a:pt x="43" y="447"/>
                      <a:pt x="1" y="726"/>
                    </a:cubicBezTo>
                    <a:cubicBezTo>
                      <a:pt x="1465" y="628"/>
                      <a:pt x="2930" y="544"/>
                      <a:pt x="4395" y="461"/>
                    </a:cubicBezTo>
                    <a:cubicBezTo>
                      <a:pt x="4381" y="307"/>
                      <a:pt x="4367" y="154"/>
                      <a:pt x="43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p21"/>
              <p:cNvSpPr/>
              <p:nvPr/>
            </p:nvSpPr>
            <p:spPr>
              <a:xfrm>
                <a:off x="4209783" y="3705035"/>
                <a:ext cx="136048" cy="12626"/>
              </a:xfrm>
              <a:custGeom>
                <a:avLst/>
                <a:gdLst/>
                <a:ahLst/>
                <a:cxnLst/>
                <a:rect l="l" t="t" r="r" b="b"/>
                <a:pathLst>
                  <a:path w="4073" h="378" extrusionOk="0">
                    <a:moveTo>
                      <a:pt x="4059" y="0"/>
                    </a:moveTo>
                    <a:cubicBezTo>
                      <a:pt x="2706" y="56"/>
                      <a:pt x="1353" y="154"/>
                      <a:pt x="0" y="238"/>
                    </a:cubicBezTo>
                    <a:cubicBezTo>
                      <a:pt x="98" y="307"/>
                      <a:pt x="181" y="349"/>
                      <a:pt x="265" y="377"/>
                    </a:cubicBezTo>
                    <a:cubicBezTo>
                      <a:pt x="1534" y="307"/>
                      <a:pt x="2804" y="224"/>
                      <a:pt x="4073" y="168"/>
                    </a:cubicBezTo>
                    <a:cubicBezTo>
                      <a:pt x="4059" y="112"/>
                      <a:pt x="4059" y="56"/>
                      <a:pt x="40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7" name="Google Shape;1207;p21"/>
              <p:cNvSpPr/>
              <p:nvPr/>
            </p:nvSpPr>
            <p:spPr>
              <a:xfrm>
                <a:off x="4213958" y="3820107"/>
                <a:ext cx="141192" cy="41519"/>
              </a:xfrm>
              <a:custGeom>
                <a:avLst/>
                <a:gdLst/>
                <a:ahLst/>
                <a:cxnLst/>
                <a:rect l="l" t="t" r="r" b="b"/>
                <a:pathLst>
                  <a:path w="4227" h="1243" extrusionOk="0">
                    <a:moveTo>
                      <a:pt x="4227" y="726"/>
                    </a:moveTo>
                    <a:cubicBezTo>
                      <a:pt x="4227" y="726"/>
                      <a:pt x="4226" y="726"/>
                      <a:pt x="4226" y="726"/>
                    </a:cubicBezTo>
                    <a:lnTo>
                      <a:pt x="4226" y="726"/>
                    </a:lnTo>
                    <a:cubicBezTo>
                      <a:pt x="4226" y="731"/>
                      <a:pt x="4227" y="735"/>
                      <a:pt x="4227" y="740"/>
                    </a:cubicBezTo>
                    <a:lnTo>
                      <a:pt x="4227" y="726"/>
                    </a:lnTo>
                    <a:close/>
                    <a:moveTo>
                      <a:pt x="4185" y="1"/>
                    </a:moveTo>
                    <a:cubicBezTo>
                      <a:pt x="2790" y="168"/>
                      <a:pt x="1409" y="349"/>
                      <a:pt x="28" y="545"/>
                    </a:cubicBezTo>
                    <a:cubicBezTo>
                      <a:pt x="1" y="656"/>
                      <a:pt x="1" y="796"/>
                      <a:pt x="1" y="935"/>
                    </a:cubicBezTo>
                    <a:cubicBezTo>
                      <a:pt x="1" y="1047"/>
                      <a:pt x="14" y="1145"/>
                      <a:pt x="28" y="1242"/>
                    </a:cubicBezTo>
                    <a:cubicBezTo>
                      <a:pt x="1423" y="1047"/>
                      <a:pt x="2818" y="880"/>
                      <a:pt x="4226" y="726"/>
                    </a:cubicBezTo>
                    <a:lnTo>
                      <a:pt x="4226" y="726"/>
                    </a:lnTo>
                    <a:cubicBezTo>
                      <a:pt x="4212" y="493"/>
                      <a:pt x="4199" y="247"/>
                      <a:pt x="41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8" name="Google Shape;1208;p21"/>
              <p:cNvSpPr/>
              <p:nvPr/>
            </p:nvSpPr>
            <p:spPr>
              <a:xfrm>
                <a:off x="4232597" y="3891855"/>
                <a:ext cx="123021" cy="25687"/>
              </a:xfrm>
              <a:custGeom>
                <a:avLst/>
                <a:gdLst/>
                <a:ahLst/>
                <a:cxnLst/>
                <a:rect l="l" t="t" r="r" b="b"/>
                <a:pathLst>
                  <a:path w="3683" h="769" extrusionOk="0">
                    <a:moveTo>
                      <a:pt x="3683" y="1"/>
                    </a:moveTo>
                    <a:cubicBezTo>
                      <a:pt x="2469" y="140"/>
                      <a:pt x="1256" y="280"/>
                      <a:pt x="42" y="433"/>
                    </a:cubicBezTo>
                    <a:cubicBezTo>
                      <a:pt x="14" y="531"/>
                      <a:pt x="0" y="643"/>
                      <a:pt x="0" y="768"/>
                    </a:cubicBezTo>
                    <a:cubicBezTo>
                      <a:pt x="1228" y="545"/>
                      <a:pt x="2455" y="336"/>
                      <a:pt x="3683" y="126"/>
                    </a:cubicBezTo>
                    <a:cubicBezTo>
                      <a:pt x="3683" y="85"/>
                      <a:pt x="3683" y="43"/>
                      <a:pt x="36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9" name="Google Shape;1209;p21"/>
              <p:cNvSpPr/>
              <p:nvPr/>
            </p:nvSpPr>
            <p:spPr>
              <a:xfrm>
                <a:off x="4257749" y="3950109"/>
                <a:ext cx="61060" cy="13394"/>
              </a:xfrm>
              <a:custGeom>
                <a:avLst/>
                <a:gdLst/>
                <a:ahLst/>
                <a:cxnLst/>
                <a:rect l="l" t="t" r="r" b="b"/>
                <a:pathLst>
                  <a:path w="1828" h="401" extrusionOk="0">
                    <a:moveTo>
                      <a:pt x="1828" y="0"/>
                    </a:moveTo>
                    <a:lnTo>
                      <a:pt x="1828" y="0"/>
                    </a:lnTo>
                    <a:cubicBezTo>
                      <a:pt x="1214" y="98"/>
                      <a:pt x="601" y="210"/>
                      <a:pt x="1" y="321"/>
                    </a:cubicBezTo>
                    <a:cubicBezTo>
                      <a:pt x="149" y="375"/>
                      <a:pt x="317" y="400"/>
                      <a:pt x="496" y="400"/>
                    </a:cubicBezTo>
                    <a:cubicBezTo>
                      <a:pt x="921" y="400"/>
                      <a:pt x="1406" y="256"/>
                      <a:pt x="18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0" name="Google Shape;1210;p21"/>
              <p:cNvSpPr/>
              <p:nvPr/>
            </p:nvSpPr>
            <p:spPr>
              <a:xfrm>
                <a:off x="4201365" y="3757677"/>
                <a:ext cx="149142" cy="33570"/>
              </a:xfrm>
              <a:custGeom>
                <a:avLst/>
                <a:gdLst/>
                <a:ahLst/>
                <a:cxnLst/>
                <a:rect l="l" t="t" r="r" b="b"/>
                <a:pathLst>
                  <a:path w="4465" h="1005" extrusionOk="0">
                    <a:moveTo>
                      <a:pt x="4437" y="1"/>
                    </a:moveTo>
                    <a:cubicBezTo>
                      <a:pt x="2958" y="70"/>
                      <a:pt x="1479" y="154"/>
                      <a:pt x="15" y="252"/>
                    </a:cubicBezTo>
                    <a:cubicBezTo>
                      <a:pt x="1" y="573"/>
                      <a:pt x="113" y="824"/>
                      <a:pt x="266" y="1005"/>
                    </a:cubicBezTo>
                    <a:cubicBezTo>
                      <a:pt x="1661" y="810"/>
                      <a:pt x="3070" y="628"/>
                      <a:pt x="4464" y="461"/>
                    </a:cubicBezTo>
                    <a:cubicBezTo>
                      <a:pt x="4451" y="308"/>
                      <a:pt x="4451" y="154"/>
                      <a:pt x="44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1" name="Google Shape;1211;p21"/>
              <p:cNvSpPr/>
              <p:nvPr/>
            </p:nvSpPr>
            <p:spPr>
              <a:xfrm>
                <a:off x="4211152" y="3185058"/>
                <a:ext cx="679340" cy="1129172"/>
              </a:xfrm>
              <a:custGeom>
                <a:avLst/>
                <a:gdLst/>
                <a:ahLst/>
                <a:cxnLst/>
                <a:rect l="l" t="t" r="r" b="b"/>
                <a:pathLst>
                  <a:path w="20338" h="33805" extrusionOk="0">
                    <a:moveTo>
                      <a:pt x="15428" y="1"/>
                    </a:moveTo>
                    <a:cubicBezTo>
                      <a:pt x="14187" y="1"/>
                      <a:pt x="14256" y="1410"/>
                      <a:pt x="14256" y="1410"/>
                    </a:cubicBezTo>
                    <a:cubicBezTo>
                      <a:pt x="14256" y="1410"/>
                      <a:pt x="13900" y="1020"/>
                      <a:pt x="13307" y="1020"/>
                    </a:cubicBezTo>
                    <a:cubicBezTo>
                      <a:pt x="13139" y="1020"/>
                      <a:pt x="12953" y="1051"/>
                      <a:pt x="12750" y="1131"/>
                    </a:cubicBezTo>
                    <a:cubicBezTo>
                      <a:pt x="11843" y="1493"/>
                      <a:pt x="11313" y="2498"/>
                      <a:pt x="9793" y="2777"/>
                    </a:cubicBezTo>
                    <a:cubicBezTo>
                      <a:pt x="9663" y="2800"/>
                      <a:pt x="9528" y="2810"/>
                      <a:pt x="9388" y="2810"/>
                    </a:cubicBezTo>
                    <a:cubicBezTo>
                      <a:pt x="7631" y="2810"/>
                      <a:pt x="5100" y="1135"/>
                      <a:pt x="3331" y="1135"/>
                    </a:cubicBezTo>
                    <a:cubicBezTo>
                      <a:pt x="3099" y="1135"/>
                      <a:pt x="2881" y="1163"/>
                      <a:pt x="2679" y="1228"/>
                    </a:cubicBezTo>
                    <a:cubicBezTo>
                      <a:pt x="810" y="1828"/>
                      <a:pt x="1" y="4144"/>
                      <a:pt x="182" y="4813"/>
                    </a:cubicBezTo>
                    <a:cubicBezTo>
                      <a:pt x="364" y="5497"/>
                      <a:pt x="2330" y="8426"/>
                      <a:pt x="2330" y="13517"/>
                    </a:cubicBezTo>
                    <a:cubicBezTo>
                      <a:pt x="2330" y="18608"/>
                      <a:pt x="2107" y="23476"/>
                      <a:pt x="2972" y="27563"/>
                    </a:cubicBezTo>
                    <a:cubicBezTo>
                      <a:pt x="3639" y="30805"/>
                      <a:pt x="6985" y="33805"/>
                      <a:pt x="10904" y="33805"/>
                    </a:cubicBezTo>
                    <a:cubicBezTo>
                      <a:pt x="12230" y="33805"/>
                      <a:pt x="13621" y="33462"/>
                      <a:pt x="14996" y="32668"/>
                    </a:cubicBezTo>
                    <a:cubicBezTo>
                      <a:pt x="19850" y="29879"/>
                      <a:pt x="20338" y="24536"/>
                      <a:pt x="18901" y="20477"/>
                    </a:cubicBezTo>
                    <a:cubicBezTo>
                      <a:pt x="18133" y="18315"/>
                      <a:pt x="16337" y="17325"/>
                      <a:pt x="14614" y="17325"/>
                    </a:cubicBezTo>
                    <a:cubicBezTo>
                      <a:pt x="13114" y="17325"/>
                      <a:pt x="11669" y="18076"/>
                      <a:pt x="11006" y="19459"/>
                    </a:cubicBezTo>
                    <a:cubicBezTo>
                      <a:pt x="9757" y="22068"/>
                      <a:pt x="11381" y="23845"/>
                      <a:pt x="12669" y="23845"/>
                    </a:cubicBezTo>
                    <a:cubicBezTo>
                      <a:pt x="12834" y="23845"/>
                      <a:pt x="12993" y="23815"/>
                      <a:pt x="13140" y="23755"/>
                    </a:cubicBezTo>
                    <a:cubicBezTo>
                      <a:pt x="14318" y="23274"/>
                      <a:pt x="13864" y="22070"/>
                      <a:pt x="13050" y="22070"/>
                    </a:cubicBezTo>
                    <a:cubicBezTo>
                      <a:pt x="12968" y="22070"/>
                      <a:pt x="12881" y="22082"/>
                      <a:pt x="12792" y="22109"/>
                    </a:cubicBezTo>
                    <a:cubicBezTo>
                      <a:pt x="12717" y="22133"/>
                      <a:pt x="12647" y="22145"/>
                      <a:pt x="12581" y="22145"/>
                    </a:cubicBezTo>
                    <a:cubicBezTo>
                      <a:pt x="11808" y="22145"/>
                      <a:pt x="11680" y="20598"/>
                      <a:pt x="13364" y="20212"/>
                    </a:cubicBezTo>
                    <a:cubicBezTo>
                      <a:pt x="13488" y="20183"/>
                      <a:pt x="13613" y="20169"/>
                      <a:pt x="13736" y="20169"/>
                    </a:cubicBezTo>
                    <a:cubicBezTo>
                      <a:pt x="15420" y="20169"/>
                      <a:pt x="16909" y="22824"/>
                      <a:pt x="16377" y="25541"/>
                    </a:cubicBezTo>
                    <a:cubicBezTo>
                      <a:pt x="15918" y="27890"/>
                      <a:pt x="14244" y="29565"/>
                      <a:pt x="12070" y="29565"/>
                    </a:cubicBezTo>
                    <a:cubicBezTo>
                      <a:pt x="11068" y="29565"/>
                      <a:pt x="9960" y="29210"/>
                      <a:pt x="8816" y="28400"/>
                    </a:cubicBezTo>
                    <a:cubicBezTo>
                      <a:pt x="5873" y="26322"/>
                      <a:pt x="6529" y="20087"/>
                      <a:pt x="7854" y="18204"/>
                    </a:cubicBezTo>
                    <a:cubicBezTo>
                      <a:pt x="9165" y="16321"/>
                      <a:pt x="9695" y="15135"/>
                      <a:pt x="9040" y="12345"/>
                    </a:cubicBezTo>
                    <a:cubicBezTo>
                      <a:pt x="8398" y="9570"/>
                      <a:pt x="5678" y="8830"/>
                      <a:pt x="5678" y="8454"/>
                    </a:cubicBezTo>
                    <a:cubicBezTo>
                      <a:pt x="5678" y="8175"/>
                      <a:pt x="6034" y="7867"/>
                      <a:pt x="7103" y="7867"/>
                    </a:cubicBezTo>
                    <a:cubicBezTo>
                      <a:pt x="7530" y="7867"/>
                      <a:pt x="8070" y="7916"/>
                      <a:pt x="8747" y="8035"/>
                    </a:cubicBezTo>
                    <a:cubicBezTo>
                      <a:pt x="8912" y="8064"/>
                      <a:pt x="9080" y="8078"/>
                      <a:pt x="9248" y="8078"/>
                    </a:cubicBezTo>
                    <a:cubicBezTo>
                      <a:pt x="11500" y="8078"/>
                      <a:pt x="13880" y="5619"/>
                      <a:pt x="14075" y="4646"/>
                    </a:cubicBezTo>
                    <a:cubicBezTo>
                      <a:pt x="14075" y="4646"/>
                      <a:pt x="14675" y="5037"/>
                      <a:pt x="15384" y="5037"/>
                    </a:cubicBezTo>
                    <a:cubicBezTo>
                      <a:pt x="15849" y="5037"/>
                      <a:pt x="16361" y="4869"/>
                      <a:pt x="16781" y="4311"/>
                    </a:cubicBezTo>
                    <a:cubicBezTo>
                      <a:pt x="17827" y="2916"/>
                      <a:pt x="16655" y="1"/>
                      <a:pt x="154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2" name="Google Shape;1212;p21"/>
              <p:cNvSpPr/>
              <p:nvPr/>
            </p:nvSpPr>
            <p:spPr>
              <a:xfrm>
                <a:off x="4334441" y="3354877"/>
                <a:ext cx="72684" cy="43156"/>
              </a:xfrm>
              <a:custGeom>
                <a:avLst/>
                <a:gdLst/>
                <a:ahLst/>
                <a:cxnLst/>
                <a:rect l="l" t="t" r="r" b="b"/>
                <a:pathLst>
                  <a:path w="2176" h="1292" extrusionOk="0">
                    <a:moveTo>
                      <a:pt x="1548" y="1"/>
                    </a:moveTo>
                    <a:cubicBezTo>
                      <a:pt x="931" y="1"/>
                      <a:pt x="0" y="506"/>
                      <a:pt x="229" y="1054"/>
                    </a:cubicBezTo>
                    <a:cubicBezTo>
                      <a:pt x="304" y="1222"/>
                      <a:pt x="481" y="1292"/>
                      <a:pt x="697" y="1292"/>
                    </a:cubicBezTo>
                    <a:cubicBezTo>
                      <a:pt x="1290" y="1292"/>
                      <a:pt x="2176" y="764"/>
                      <a:pt x="2043" y="273"/>
                    </a:cubicBezTo>
                    <a:cubicBezTo>
                      <a:pt x="1991" y="82"/>
                      <a:pt x="1795" y="1"/>
                      <a:pt x="15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3" name="Google Shape;1213;p21"/>
              <p:cNvSpPr/>
              <p:nvPr/>
            </p:nvSpPr>
            <p:spPr>
              <a:xfrm>
                <a:off x="4719538" y="3210411"/>
                <a:ext cx="23282" cy="1369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410" extrusionOk="0">
                    <a:moveTo>
                      <a:pt x="170" y="1"/>
                    </a:moveTo>
                    <a:cubicBezTo>
                      <a:pt x="90" y="1"/>
                      <a:pt x="31" y="24"/>
                      <a:pt x="27" y="79"/>
                    </a:cubicBezTo>
                    <a:cubicBezTo>
                      <a:pt x="1" y="302"/>
                      <a:pt x="129" y="409"/>
                      <a:pt x="280" y="409"/>
                    </a:cubicBezTo>
                    <a:cubicBezTo>
                      <a:pt x="374" y="409"/>
                      <a:pt x="477" y="368"/>
                      <a:pt x="557" y="288"/>
                    </a:cubicBezTo>
                    <a:cubicBezTo>
                      <a:pt x="697" y="148"/>
                      <a:pt x="370" y="1"/>
                      <a:pt x="1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4" name="Google Shape;1214;p21"/>
              <p:cNvSpPr/>
              <p:nvPr/>
            </p:nvSpPr>
            <p:spPr>
              <a:xfrm>
                <a:off x="4213023" y="3254502"/>
                <a:ext cx="642998" cy="1059728"/>
              </a:xfrm>
              <a:custGeom>
                <a:avLst/>
                <a:gdLst/>
                <a:ahLst/>
                <a:cxnLst/>
                <a:rect l="l" t="t" r="r" b="b"/>
                <a:pathLst>
                  <a:path w="19250" h="31726" extrusionOk="0">
                    <a:moveTo>
                      <a:pt x="1284" y="0"/>
                    </a:moveTo>
                    <a:cubicBezTo>
                      <a:pt x="377" y="935"/>
                      <a:pt x="1" y="2260"/>
                      <a:pt x="126" y="2734"/>
                    </a:cubicBezTo>
                    <a:cubicBezTo>
                      <a:pt x="308" y="3404"/>
                      <a:pt x="2274" y="6347"/>
                      <a:pt x="2274" y="11438"/>
                    </a:cubicBezTo>
                    <a:cubicBezTo>
                      <a:pt x="2274" y="16529"/>
                      <a:pt x="2051" y="21397"/>
                      <a:pt x="2902" y="25484"/>
                    </a:cubicBezTo>
                    <a:cubicBezTo>
                      <a:pt x="3579" y="28726"/>
                      <a:pt x="6928" y="31726"/>
                      <a:pt x="10848" y="31726"/>
                    </a:cubicBezTo>
                    <a:cubicBezTo>
                      <a:pt x="12174" y="31726"/>
                      <a:pt x="13565" y="31383"/>
                      <a:pt x="14940" y="30589"/>
                    </a:cubicBezTo>
                    <a:cubicBezTo>
                      <a:pt x="17367" y="29195"/>
                      <a:pt x="18706" y="27158"/>
                      <a:pt x="19250" y="24954"/>
                    </a:cubicBezTo>
                    <a:lnTo>
                      <a:pt x="19250" y="24954"/>
                    </a:lnTo>
                    <a:cubicBezTo>
                      <a:pt x="18664" y="26544"/>
                      <a:pt x="17771" y="28009"/>
                      <a:pt x="16516" y="29209"/>
                    </a:cubicBezTo>
                    <a:lnTo>
                      <a:pt x="16530" y="29209"/>
                    </a:lnTo>
                    <a:cubicBezTo>
                      <a:pt x="15025" y="30645"/>
                      <a:pt x="13037" y="31387"/>
                      <a:pt x="11061" y="31387"/>
                    </a:cubicBezTo>
                    <a:cubicBezTo>
                      <a:pt x="9008" y="31387"/>
                      <a:pt x="6968" y="30586"/>
                      <a:pt x="5496" y="28930"/>
                    </a:cubicBezTo>
                    <a:cubicBezTo>
                      <a:pt x="1744" y="24731"/>
                      <a:pt x="3906" y="17924"/>
                      <a:pt x="4004" y="12917"/>
                    </a:cubicBezTo>
                    <a:cubicBezTo>
                      <a:pt x="4088" y="8327"/>
                      <a:pt x="3711" y="3766"/>
                      <a:pt x="12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5" name="Google Shape;1215;p21"/>
              <p:cNvSpPr/>
              <p:nvPr/>
            </p:nvSpPr>
            <p:spPr>
              <a:xfrm>
                <a:off x="4329965" y="3269065"/>
                <a:ext cx="77394" cy="68241"/>
              </a:xfrm>
              <a:custGeom>
                <a:avLst/>
                <a:gdLst/>
                <a:ahLst/>
                <a:cxnLst/>
                <a:rect l="l" t="t" r="r" b="b"/>
                <a:pathLst>
                  <a:path w="2317" h="2043" extrusionOk="0">
                    <a:moveTo>
                      <a:pt x="1150" y="1"/>
                    </a:moveTo>
                    <a:cubicBezTo>
                      <a:pt x="962" y="1"/>
                      <a:pt x="771" y="54"/>
                      <a:pt x="601" y="164"/>
                    </a:cubicBezTo>
                    <a:cubicBezTo>
                      <a:pt x="126" y="485"/>
                      <a:pt x="1" y="1112"/>
                      <a:pt x="308" y="1573"/>
                    </a:cubicBezTo>
                    <a:cubicBezTo>
                      <a:pt x="504" y="1876"/>
                      <a:pt x="832" y="2043"/>
                      <a:pt x="1167" y="2043"/>
                    </a:cubicBezTo>
                    <a:cubicBezTo>
                      <a:pt x="1355" y="2043"/>
                      <a:pt x="1546" y="1990"/>
                      <a:pt x="1716" y="1880"/>
                    </a:cubicBezTo>
                    <a:cubicBezTo>
                      <a:pt x="2191" y="1559"/>
                      <a:pt x="2316" y="931"/>
                      <a:pt x="2009" y="471"/>
                    </a:cubicBezTo>
                    <a:cubicBezTo>
                      <a:pt x="1813" y="167"/>
                      <a:pt x="1485" y="1"/>
                      <a:pt x="1150" y="1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6" name="Google Shape;1216;p21"/>
              <p:cNvSpPr/>
              <p:nvPr/>
            </p:nvSpPr>
            <p:spPr>
              <a:xfrm>
                <a:off x="4332303" y="3271571"/>
                <a:ext cx="73653" cy="64634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1935" extrusionOk="0">
                    <a:moveTo>
                      <a:pt x="1101" y="0"/>
                    </a:moveTo>
                    <a:cubicBezTo>
                      <a:pt x="919" y="0"/>
                      <a:pt x="736" y="52"/>
                      <a:pt x="572" y="159"/>
                    </a:cubicBezTo>
                    <a:cubicBezTo>
                      <a:pt x="126" y="452"/>
                      <a:pt x="0" y="1051"/>
                      <a:pt x="293" y="1498"/>
                    </a:cubicBezTo>
                    <a:cubicBezTo>
                      <a:pt x="479" y="1781"/>
                      <a:pt x="789" y="1935"/>
                      <a:pt x="1104" y="1935"/>
                    </a:cubicBezTo>
                    <a:cubicBezTo>
                      <a:pt x="1286" y="1935"/>
                      <a:pt x="1469" y="1884"/>
                      <a:pt x="1632" y="1777"/>
                    </a:cubicBezTo>
                    <a:cubicBezTo>
                      <a:pt x="2065" y="1484"/>
                      <a:pt x="2204" y="884"/>
                      <a:pt x="1911" y="438"/>
                    </a:cubicBezTo>
                    <a:cubicBezTo>
                      <a:pt x="1726" y="155"/>
                      <a:pt x="1416" y="0"/>
                      <a:pt x="1101" y="0"/>
                    </a:cubicBezTo>
                    <a:close/>
                  </a:path>
                </a:pathLst>
              </a:custGeom>
              <a:solidFill>
                <a:srgbClr val="AECE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7" name="Google Shape;1217;p21"/>
              <p:cNvSpPr/>
              <p:nvPr/>
            </p:nvSpPr>
            <p:spPr>
              <a:xfrm>
                <a:off x="4331368" y="3269065"/>
                <a:ext cx="69444" cy="45093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1350" extrusionOk="0">
                    <a:moveTo>
                      <a:pt x="1108" y="1"/>
                    </a:moveTo>
                    <a:cubicBezTo>
                      <a:pt x="920" y="1"/>
                      <a:pt x="729" y="54"/>
                      <a:pt x="559" y="164"/>
                    </a:cubicBezTo>
                    <a:cubicBezTo>
                      <a:pt x="168" y="429"/>
                      <a:pt x="1" y="917"/>
                      <a:pt x="154" y="1350"/>
                    </a:cubicBezTo>
                    <a:cubicBezTo>
                      <a:pt x="874" y="758"/>
                      <a:pt x="1583" y="664"/>
                      <a:pt x="1984" y="664"/>
                    </a:cubicBezTo>
                    <a:cubicBezTo>
                      <a:pt x="2018" y="664"/>
                      <a:pt x="2050" y="665"/>
                      <a:pt x="2079" y="666"/>
                    </a:cubicBezTo>
                    <a:cubicBezTo>
                      <a:pt x="2051" y="596"/>
                      <a:pt x="2009" y="527"/>
                      <a:pt x="1967" y="471"/>
                    </a:cubicBezTo>
                    <a:cubicBezTo>
                      <a:pt x="1771" y="167"/>
                      <a:pt x="1443" y="1"/>
                      <a:pt x="1108" y="1"/>
                    </a:cubicBezTo>
                    <a:close/>
                  </a:path>
                </a:pathLst>
              </a:custGeom>
              <a:solidFill>
                <a:srgbClr val="AECE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8" name="Google Shape;1218;p21"/>
              <p:cNvSpPr/>
              <p:nvPr/>
            </p:nvSpPr>
            <p:spPr>
              <a:xfrm>
                <a:off x="4348136" y="3317599"/>
                <a:ext cx="9353" cy="11090"/>
              </a:xfrm>
              <a:custGeom>
                <a:avLst/>
                <a:gdLst/>
                <a:ahLst/>
                <a:cxnLst/>
                <a:rect l="l" t="t" r="r" b="b"/>
                <a:pathLst>
                  <a:path w="280" h="332" extrusionOk="0">
                    <a:moveTo>
                      <a:pt x="159" y="1"/>
                    </a:moveTo>
                    <a:cubicBezTo>
                      <a:pt x="103" y="1"/>
                      <a:pt x="52" y="51"/>
                      <a:pt x="29" y="120"/>
                    </a:cubicBezTo>
                    <a:cubicBezTo>
                      <a:pt x="1" y="203"/>
                      <a:pt x="29" y="301"/>
                      <a:pt x="84" y="329"/>
                    </a:cubicBezTo>
                    <a:cubicBezTo>
                      <a:pt x="93" y="331"/>
                      <a:pt x="102" y="332"/>
                      <a:pt x="111" y="332"/>
                    </a:cubicBezTo>
                    <a:cubicBezTo>
                      <a:pt x="171" y="332"/>
                      <a:pt x="227" y="290"/>
                      <a:pt x="252" y="217"/>
                    </a:cubicBezTo>
                    <a:cubicBezTo>
                      <a:pt x="280" y="120"/>
                      <a:pt x="266" y="36"/>
                      <a:pt x="196" y="8"/>
                    </a:cubicBezTo>
                    <a:cubicBezTo>
                      <a:pt x="184" y="3"/>
                      <a:pt x="171" y="1"/>
                      <a:pt x="1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9" name="Google Shape;1219;p21"/>
              <p:cNvSpPr/>
              <p:nvPr/>
            </p:nvSpPr>
            <p:spPr>
              <a:xfrm>
                <a:off x="4352812" y="3289508"/>
                <a:ext cx="31231" cy="27357"/>
              </a:xfrm>
              <a:custGeom>
                <a:avLst/>
                <a:gdLst/>
                <a:ahLst/>
                <a:cxnLst/>
                <a:rect l="l" t="t" r="r" b="b"/>
                <a:pathLst>
                  <a:path w="935" h="819" extrusionOk="0">
                    <a:moveTo>
                      <a:pt x="480" y="0"/>
                    </a:moveTo>
                    <a:cubicBezTo>
                      <a:pt x="402" y="0"/>
                      <a:pt x="323" y="22"/>
                      <a:pt x="251" y="68"/>
                    </a:cubicBezTo>
                    <a:cubicBezTo>
                      <a:pt x="56" y="194"/>
                      <a:pt x="0" y="445"/>
                      <a:pt x="126" y="626"/>
                    </a:cubicBezTo>
                    <a:cubicBezTo>
                      <a:pt x="206" y="751"/>
                      <a:pt x="337" y="819"/>
                      <a:pt x="473" y="819"/>
                    </a:cubicBezTo>
                    <a:cubicBezTo>
                      <a:pt x="549" y="819"/>
                      <a:pt x="627" y="797"/>
                      <a:pt x="698" y="752"/>
                    </a:cubicBezTo>
                    <a:cubicBezTo>
                      <a:pt x="893" y="626"/>
                      <a:pt x="935" y="375"/>
                      <a:pt x="823" y="180"/>
                    </a:cubicBezTo>
                    <a:cubicBezTo>
                      <a:pt x="744" y="65"/>
                      <a:pt x="614" y="0"/>
                      <a:pt x="480" y="0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0" name="Google Shape;1220;p21"/>
              <p:cNvSpPr/>
              <p:nvPr/>
            </p:nvSpPr>
            <p:spPr>
              <a:xfrm>
                <a:off x="4370983" y="3284097"/>
                <a:ext cx="20509" cy="13495"/>
              </a:xfrm>
              <a:custGeom>
                <a:avLst/>
                <a:gdLst/>
                <a:ahLst/>
                <a:cxnLst/>
                <a:rect l="l" t="t" r="r" b="b"/>
                <a:pathLst>
                  <a:path w="614" h="404" extrusionOk="0">
                    <a:moveTo>
                      <a:pt x="354" y="1"/>
                    </a:moveTo>
                    <a:cubicBezTo>
                      <a:pt x="329" y="1"/>
                      <a:pt x="304" y="3"/>
                      <a:pt x="279" y="7"/>
                    </a:cubicBezTo>
                    <a:cubicBezTo>
                      <a:pt x="112" y="35"/>
                      <a:pt x="0" y="146"/>
                      <a:pt x="0" y="244"/>
                    </a:cubicBezTo>
                    <a:cubicBezTo>
                      <a:pt x="12" y="339"/>
                      <a:pt x="115" y="404"/>
                      <a:pt x="248" y="404"/>
                    </a:cubicBezTo>
                    <a:cubicBezTo>
                      <a:pt x="272" y="404"/>
                      <a:pt x="296" y="402"/>
                      <a:pt x="321" y="397"/>
                    </a:cubicBezTo>
                    <a:cubicBezTo>
                      <a:pt x="488" y="370"/>
                      <a:pt x="614" y="258"/>
                      <a:pt x="600" y="146"/>
                    </a:cubicBezTo>
                    <a:cubicBezTo>
                      <a:pt x="600" y="63"/>
                      <a:pt x="489" y="1"/>
                      <a:pt x="3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1" name="Google Shape;1221;p21"/>
              <p:cNvSpPr/>
              <p:nvPr/>
            </p:nvSpPr>
            <p:spPr>
              <a:xfrm>
                <a:off x="4312262" y="3269032"/>
                <a:ext cx="111865" cy="62830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1881" extrusionOk="0">
                    <a:moveTo>
                      <a:pt x="1984" y="0"/>
                    </a:moveTo>
                    <a:cubicBezTo>
                      <a:pt x="1800" y="0"/>
                      <a:pt x="1617" y="36"/>
                      <a:pt x="1437" y="109"/>
                    </a:cubicBezTo>
                    <a:cubicBezTo>
                      <a:pt x="754" y="374"/>
                      <a:pt x="559" y="793"/>
                      <a:pt x="419" y="1002"/>
                    </a:cubicBezTo>
                    <a:cubicBezTo>
                      <a:pt x="280" y="1197"/>
                      <a:pt x="15" y="1365"/>
                      <a:pt x="15" y="1365"/>
                    </a:cubicBezTo>
                    <a:cubicBezTo>
                      <a:pt x="15" y="1365"/>
                      <a:pt x="126" y="1420"/>
                      <a:pt x="238" y="1420"/>
                    </a:cubicBezTo>
                    <a:cubicBezTo>
                      <a:pt x="140" y="1504"/>
                      <a:pt x="1" y="1630"/>
                      <a:pt x="1" y="1630"/>
                    </a:cubicBezTo>
                    <a:lnTo>
                      <a:pt x="280" y="1685"/>
                    </a:lnTo>
                    <a:cubicBezTo>
                      <a:pt x="280" y="1685"/>
                      <a:pt x="266" y="1713"/>
                      <a:pt x="154" y="1769"/>
                    </a:cubicBezTo>
                    <a:cubicBezTo>
                      <a:pt x="322" y="1811"/>
                      <a:pt x="768" y="1881"/>
                      <a:pt x="768" y="1881"/>
                    </a:cubicBezTo>
                    <a:lnTo>
                      <a:pt x="531" y="1657"/>
                    </a:lnTo>
                    <a:cubicBezTo>
                      <a:pt x="531" y="1657"/>
                      <a:pt x="587" y="960"/>
                      <a:pt x="1228" y="542"/>
                    </a:cubicBezTo>
                    <a:cubicBezTo>
                      <a:pt x="1496" y="367"/>
                      <a:pt x="1797" y="283"/>
                      <a:pt x="2133" y="283"/>
                    </a:cubicBezTo>
                    <a:cubicBezTo>
                      <a:pt x="2495" y="283"/>
                      <a:pt x="2899" y="381"/>
                      <a:pt x="3348" y="569"/>
                    </a:cubicBezTo>
                    <a:cubicBezTo>
                      <a:pt x="2885" y="205"/>
                      <a:pt x="2429" y="0"/>
                      <a:pt x="1984" y="0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2" name="Google Shape;1222;p21"/>
              <p:cNvSpPr/>
              <p:nvPr/>
            </p:nvSpPr>
            <p:spPr>
              <a:xfrm>
                <a:off x="4343025" y="3334635"/>
                <a:ext cx="36375" cy="7983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23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7" y="107"/>
                      <a:pt x="454" y="238"/>
                      <a:pt x="571" y="238"/>
                    </a:cubicBezTo>
                    <a:cubicBezTo>
                      <a:pt x="576" y="238"/>
                      <a:pt x="582" y="238"/>
                      <a:pt x="586" y="237"/>
                    </a:cubicBezTo>
                    <a:cubicBezTo>
                      <a:pt x="684" y="224"/>
                      <a:pt x="893" y="168"/>
                      <a:pt x="1088" y="70"/>
                    </a:cubicBezTo>
                    <a:lnTo>
                      <a:pt x="1088" y="70"/>
                    </a:lnTo>
                    <a:cubicBezTo>
                      <a:pt x="1088" y="70"/>
                      <a:pt x="897" y="116"/>
                      <a:pt x="639" y="116"/>
                    </a:cubicBezTo>
                    <a:cubicBezTo>
                      <a:pt x="446" y="116"/>
                      <a:pt x="216" y="90"/>
                      <a:pt x="0" y="0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3" name="Google Shape;1223;p21"/>
              <p:cNvSpPr/>
              <p:nvPr/>
            </p:nvSpPr>
            <p:spPr>
              <a:xfrm>
                <a:off x="4350474" y="3340213"/>
                <a:ext cx="13094" cy="6547"/>
              </a:xfrm>
              <a:custGeom>
                <a:avLst/>
                <a:gdLst/>
                <a:ahLst/>
                <a:cxnLst/>
                <a:rect l="l" t="t" r="r" b="b"/>
                <a:pathLst>
                  <a:path w="392" h="196" extrusionOk="0">
                    <a:moveTo>
                      <a:pt x="210" y="1"/>
                    </a:moveTo>
                    <a:lnTo>
                      <a:pt x="0" y="196"/>
                    </a:lnTo>
                    <a:lnTo>
                      <a:pt x="391" y="57"/>
                    </a:lnTo>
                    <a:lnTo>
                      <a:pt x="210" y="1"/>
                    </a:ln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4" name="Google Shape;1224;p21"/>
              <p:cNvSpPr/>
              <p:nvPr/>
            </p:nvSpPr>
            <p:spPr>
              <a:xfrm>
                <a:off x="4346265" y="3338810"/>
                <a:ext cx="12159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364" h="155" extrusionOk="0">
                    <a:moveTo>
                      <a:pt x="196" y="1"/>
                    </a:moveTo>
                    <a:lnTo>
                      <a:pt x="1" y="154"/>
                    </a:lnTo>
                    <a:lnTo>
                      <a:pt x="1" y="154"/>
                    </a:lnTo>
                    <a:lnTo>
                      <a:pt x="364" y="57"/>
                    </a:lnTo>
                    <a:lnTo>
                      <a:pt x="196" y="1"/>
                    </a:ln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5" name="Google Shape;1225;p21"/>
              <p:cNvSpPr/>
              <p:nvPr/>
            </p:nvSpPr>
            <p:spPr>
              <a:xfrm>
                <a:off x="4336512" y="3261851"/>
                <a:ext cx="40551" cy="15499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464" extrusionOk="0">
                    <a:moveTo>
                      <a:pt x="1129" y="1"/>
                    </a:moveTo>
                    <a:cubicBezTo>
                      <a:pt x="664" y="1"/>
                      <a:pt x="276" y="214"/>
                      <a:pt x="0" y="464"/>
                    </a:cubicBezTo>
                    <a:cubicBezTo>
                      <a:pt x="502" y="87"/>
                      <a:pt x="1214" y="3"/>
                      <a:pt x="1214" y="3"/>
                    </a:cubicBezTo>
                    <a:cubicBezTo>
                      <a:pt x="1185" y="2"/>
                      <a:pt x="1157" y="1"/>
                      <a:pt x="1129" y="1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26" name="Google Shape;1226;p21"/>
            <p:cNvSpPr/>
            <p:nvPr/>
          </p:nvSpPr>
          <p:spPr>
            <a:xfrm rot="-358561">
              <a:off x="6273517" y="3564708"/>
              <a:ext cx="319853" cy="754808"/>
            </a:xfrm>
            <a:custGeom>
              <a:avLst/>
              <a:gdLst/>
              <a:ahLst/>
              <a:cxnLst/>
              <a:rect l="l" t="t" r="r" b="b"/>
              <a:pathLst>
                <a:path w="9576" h="22598" extrusionOk="0">
                  <a:moveTo>
                    <a:pt x="1407" y="1"/>
                  </a:moveTo>
                  <a:cubicBezTo>
                    <a:pt x="0" y="1"/>
                    <a:pt x="1842" y="4261"/>
                    <a:pt x="2015" y="4981"/>
                  </a:cubicBezTo>
                  <a:cubicBezTo>
                    <a:pt x="2504" y="7045"/>
                    <a:pt x="2336" y="9166"/>
                    <a:pt x="2099" y="11258"/>
                  </a:cubicBezTo>
                  <a:cubicBezTo>
                    <a:pt x="1736" y="14257"/>
                    <a:pt x="788" y="18455"/>
                    <a:pt x="2866" y="21050"/>
                  </a:cubicBezTo>
                  <a:cubicBezTo>
                    <a:pt x="3678" y="22058"/>
                    <a:pt x="4922" y="22598"/>
                    <a:pt x="6178" y="22598"/>
                  </a:cubicBezTo>
                  <a:cubicBezTo>
                    <a:pt x="6799" y="22598"/>
                    <a:pt x="7423" y="22466"/>
                    <a:pt x="7999" y="22194"/>
                  </a:cubicBezTo>
                  <a:cubicBezTo>
                    <a:pt x="8613" y="21887"/>
                    <a:pt x="9129" y="21468"/>
                    <a:pt x="9576" y="20952"/>
                  </a:cubicBezTo>
                  <a:lnTo>
                    <a:pt x="9576" y="20952"/>
                  </a:lnTo>
                  <a:cubicBezTo>
                    <a:pt x="9085" y="21165"/>
                    <a:pt x="8550" y="21280"/>
                    <a:pt x="7982" y="21280"/>
                  </a:cubicBezTo>
                  <a:cubicBezTo>
                    <a:pt x="6983" y="21280"/>
                    <a:pt x="5882" y="20924"/>
                    <a:pt x="4735" y="20115"/>
                  </a:cubicBezTo>
                  <a:cubicBezTo>
                    <a:pt x="1792" y="18037"/>
                    <a:pt x="2448" y="11802"/>
                    <a:pt x="3759" y="9919"/>
                  </a:cubicBezTo>
                  <a:cubicBezTo>
                    <a:pt x="5084" y="8036"/>
                    <a:pt x="5614" y="6850"/>
                    <a:pt x="4959" y="4060"/>
                  </a:cubicBezTo>
                  <a:lnTo>
                    <a:pt x="4959" y="4060"/>
                  </a:lnTo>
                  <a:lnTo>
                    <a:pt x="4959" y="4074"/>
                  </a:lnTo>
                  <a:cubicBezTo>
                    <a:pt x="4317" y="1285"/>
                    <a:pt x="1597" y="545"/>
                    <a:pt x="1597" y="169"/>
                  </a:cubicBezTo>
                  <a:cubicBezTo>
                    <a:pt x="1597" y="113"/>
                    <a:pt x="1597" y="71"/>
                    <a:pt x="1625" y="29"/>
                  </a:cubicBezTo>
                  <a:cubicBezTo>
                    <a:pt x="1545" y="10"/>
                    <a:pt x="1472" y="1"/>
                    <a:pt x="14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7" name="Google Shape;1227;p21"/>
          <p:cNvSpPr txBox="1">
            <a:spLocks noGrp="1"/>
          </p:cNvSpPr>
          <p:nvPr>
            <p:ph type="body" idx="2"/>
          </p:nvPr>
        </p:nvSpPr>
        <p:spPr>
          <a:xfrm>
            <a:off x="730200" y="1754372"/>
            <a:ext cx="3841800" cy="2864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Luckiest Guy"/>
                <a:ea typeface="Luckiest Guy"/>
                <a:cs typeface="Luckiest Guy"/>
                <a:sym typeface="Luckiest Guy"/>
              </a:rPr>
              <a:t>Giao diện và chức năng</a:t>
            </a:r>
            <a:endParaRPr sz="2400">
              <a:latin typeface="Luckiest Guy"/>
              <a:ea typeface="Luckiest Guy"/>
              <a:cs typeface="Luckiest Guy"/>
              <a:sym typeface="Luckiest Guy"/>
            </a:endParaRPr>
          </a:p>
          <a:p>
            <a:pPr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hlink"/>
                </a:solidFill>
                <a:uFill>
                  <a:noFill/>
                </a:uFill>
              </a:rPr>
              <a:t>Giao diện</a:t>
            </a:r>
          </a:p>
          <a:p>
            <a:pPr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hlink"/>
                </a:solidFill>
                <a:uFill>
                  <a:noFill/>
                </a:uFill>
              </a:rPr>
              <a:t>Thiết kế các nút nhấn đẹp hơn</a:t>
            </a:r>
          </a:p>
          <a:p>
            <a:pPr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hlink"/>
                </a:solidFill>
                <a:uFill>
                  <a:noFill/>
                </a:uFill>
              </a:rPr>
              <a:t>Thêm các hiệu ứng animation</a:t>
            </a:r>
          </a:p>
          <a:p>
            <a:pPr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q"/>
            </a:pPr>
            <a:r>
              <a:rPr lang="en-US">
                <a:solidFill>
                  <a:schemeClr val="hlink"/>
                </a:solidFill>
                <a:uFill>
                  <a:noFill/>
                </a:uFill>
              </a:rPr>
              <a:t>Chức năng</a:t>
            </a:r>
          </a:p>
          <a:p>
            <a:pPr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hlink"/>
                </a:solidFill>
                <a:uFill>
                  <a:noFill/>
                </a:uFill>
              </a:rPr>
              <a:t>Đăng nhập với facebook, google</a:t>
            </a:r>
          </a:p>
          <a:p>
            <a:pPr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hlink"/>
                </a:solidFill>
                <a:uFill>
                  <a:noFill/>
                </a:uFill>
              </a:rPr>
              <a:t>Thêm sidebar hiện tin tức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21"/>
          <p:cNvSpPr txBox="1">
            <a:spLocks noGrp="1"/>
          </p:cNvSpPr>
          <p:nvPr>
            <p:ph type="title"/>
          </p:nvPr>
        </p:nvSpPr>
        <p:spPr>
          <a:xfrm>
            <a:off x="730200" y="681000"/>
            <a:ext cx="7683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Hướng phát triển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grpSp>
        <p:nvGrpSpPr>
          <p:cNvPr id="1006" name="Google Shape;1006;p21"/>
          <p:cNvGrpSpPr/>
          <p:nvPr/>
        </p:nvGrpSpPr>
        <p:grpSpPr>
          <a:xfrm>
            <a:off x="6799279" y="3666874"/>
            <a:ext cx="1614549" cy="685905"/>
            <a:chOff x="4128125" y="2270999"/>
            <a:chExt cx="1909354" cy="811146"/>
          </a:xfrm>
        </p:grpSpPr>
        <p:sp>
          <p:nvSpPr>
            <p:cNvPr id="1007" name="Google Shape;1007;p21"/>
            <p:cNvSpPr/>
            <p:nvPr/>
          </p:nvSpPr>
          <p:spPr>
            <a:xfrm>
              <a:off x="4131365" y="2421811"/>
              <a:ext cx="903471" cy="600677"/>
            </a:xfrm>
            <a:custGeom>
              <a:avLst/>
              <a:gdLst/>
              <a:ahLst/>
              <a:cxnLst/>
              <a:rect l="l" t="t" r="r" b="b"/>
              <a:pathLst>
                <a:path w="27048" h="17983" extrusionOk="0">
                  <a:moveTo>
                    <a:pt x="10821" y="0"/>
                  </a:moveTo>
                  <a:cubicBezTo>
                    <a:pt x="10572" y="0"/>
                    <a:pt x="10318" y="5"/>
                    <a:pt x="10058" y="17"/>
                  </a:cubicBezTo>
                  <a:cubicBezTo>
                    <a:pt x="8342" y="87"/>
                    <a:pt x="6878" y="408"/>
                    <a:pt x="5692" y="784"/>
                  </a:cubicBezTo>
                  <a:cubicBezTo>
                    <a:pt x="4757" y="1537"/>
                    <a:pt x="3739" y="2444"/>
                    <a:pt x="2693" y="3532"/>
                  </a:cubicBezTo>
                  <a:cubicBezTo>
                    <a:pt x="1661" y="4592"/>
                    <a:pt x="768" y="5638"/>
                    <a:pt x="1" y="6629"/>
                  </a:cubicBezTo>
                  <a:cubicBezTo>
                    <a:pt x="144" y="6598"/>
                    <a:pt x="558" y="6506"/>
                    <a:pt x="1132" y="6506"/>
                  </a:cubicBezTo>
                  <a:cubicBezTo>
                    <a:pt x="2125" y="6506"/>
                    <a:pt x="3596" y="6782"/>
                    <a:pt x="4967" y="8135"/>
                  </a:cubicBezTo>
                  <a:cubicBezTo>
                    <a:pt x="6906" y="10032"/>
                    <a:pt x="7296" y="12738"/>
                    <a:pt x="7380" y="13324"/>
                  </a:cubicBezTo>
                  <a:cubicBezTo>
                    <a:pt x="7658" y="13135"/>
                    <a:pt x="8818" y="12403"/>
                    <a:pt x="10349" y="12403"/>
                  </a:cubicBezTo>
                  <a:cubicBezTo>
                    <a:pt x="10969" y="12403"/>
                    <a:pt x="11651" y="12524"/>
                    <a:pt x="12359" y="12850"/>
                  </a:cubicBezTo>
                  <a:cubicBezTo>
                    <a:pt x="14117" y="13645"/>
                    <a:pt x="15065" y="15249"/>
                    <a:pt x="15414" y="15877"/>
                  </a:cubicBezTo>
                  <a:cubicBezTo>
                    <a:pt x="16274" y="15540"/>
                    <a:pt x="17715" y="15091"/>
                    <a:pt x="19508" y="15091"/>
                  </a:cubicBezTo>
                  <a:cubicBezTo>
                    <a:pt x="20392" y="15091"/>
                    <a:pt x="21361" y="15200"/>
                    <a:pt x="22388" y="15486"/>
                  </a:cubicBezTo>
                  <a:cubicBezTo>
                    <a:pt x="24481" y="16058"/>
                    <a:pt x="26057" y="17146"/>
                    <a:pt x="27047" y="17983"/>
                  </a:cubicBezTo>
                  <a:cubicBezTo>
                    <a:pt x="26280" y="15695"/>
                    <a:pt x="25513" y="13408"/>
                    <a:pt x="24746" y="11120"/>
                  </a:cubicBezTo>
                  <a:cubicBezTo>
                    <a:pt x="24034" y="9432"/>
                    <a:pt x="22612" y="6573"/>
                    <a:pt x="20073" y="4090"/>
                  </a:cubicBezTo>
                  <a:cubicBezTo>
                    <a:pt x="17771" y="1830"/>
                    <a:pt x="15526" y="812"/>
                    <a:pt x="14131" y="338"/>
                  </a:cubicBezTo>
                  <a:cubicBezTo>
                    <a:pt x="13199" y="140"/>
                    <a:pt x="12082" y="0"/>
                    <a:pt x="10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21"/>
            <p:cNvSpPr/>
            <p:nvPr/>
          </p:nvSpPr>
          <p:spPr>
            <a:xfrm>
              <a:off x="4131365" y="2421811"/>
              <a:ext cx="903471" cy="600677"/>
            </a:xfrm>
            <a:custGeom>
              <a:avLst/>
              <a:gdLst/>
              <a:ahLst/>
              <a:cxnLst/>
              <a:rect l="l" t="t" r="r" b="b"/>
              <a:pathLst>
                <a:path w="27048" h="17983" extrusionOk="0">
                  <a:moveTo>
                    <a:pt x="10821" y="0"/>
                  </a:moveTo>
                  <a:cubicBezTo>
                    <a:pt x="10572" y="0"/>
                    <a:pt x="10318" y="5"/>
                    <a:pt x="10058" y="17"/>
                  </a:cubicBezTo>
                  <a:cubicBezTo>
                    <a:pt x="8342" y="87"/>
                    <a:pt x="6878" y="408"/>
                    <a:pt x="5692" y="784"/>
                  </a:cubicBezTo>
                  <a:cubicBezTo>
                    <a:pt x="4757" y="1537"/>
                    <a:pt x="3739" y="2444"/>
                    <a:pt x="2693" y="3532"/>
                  </a:cubicBezTo>
                  <a:cubicBezTo>
                    <a:pt x="1661" y="4592"/>
                    <a:pt x="768" y="5638"/>
                    <a:pt x="1" y="6629"/>
                  </a:cubicBezTo>
                  <a:cubicBezTo>
                    <a:pt x="193" y="6413"/>
                    <a:pt x="1838" y="4538"/>
                    <a:pt x="4174" y="4538"/>
                  </a:cubicBezTo>
                  <a:cubicBezTo>
                    <a:pt x="4555" y="4538"/>
                    <a:pt x="4956" y="4588"/>
                    <a:pt x="5371" y="4704"/>
                  </a:cubicBezTo>
                  <a:cubicBezTo>
                    <a:pt x="7687" y="5345"/>
                    <a:pt x="8900" y="7619"/>
                    <a:pt x="9137" y="8093"/>
                  </a:cubicBezTo>
                  <a:cubicBezTo>
                    <a:pt x="9400" y="7993"/>
                    <a:pt x="10021" y="7777"/>
                    <a:pt x="10831" y="7777"/>
                  </a:cubicBezTo>
                  <a:cubicBezTo>
                    <a:pt x="11485" y="7777"/>
                    <a:pt x="12261" y="7917"/>
                    <a:pt x="13071" y="8372"/>
                  </a:cubicBezTo>
                  <a:cubicBezTo>
                    <a:pt x="14326" y="9097"/>
                    <a:pt x="15052" y="10227"/>
                    <a:pt x="15372" y="10799"/>
                  </a:cubicBezTo>
                  <a:cubicBezTo>
                    <a:pt x="15676" y="10772"/>
                    <a:pt x="16004" y="10755"/>
                    <a:pt x="16355" y="10755"/>
                  </a:cubicBezTo>
                  <a:cubicBezTo>
                    <a:pt x="17277" y="10755"/>
                    <a:pt x="18349" y="10875"/>
                    <a:pt x="19501" y="11260"/>
                  </a:cubicBezTo>
                  <a:cubicBezTo>
                    <a:pt x="23714" y="12640"/>
                    <a:pt x="26182" y="16462"/>
                    <a:pt x="27047" y="17983"/>
                  </a:cubicBezTo>
                  <a:cubicBezTo>
                    <a:pt x="26280" y="15695"/>
                    <a:pt x="25513" y="13408"/>
                    <a:pt x="24732" y="11120"/>
                  </a:cubicBezTo>
                  <a:cubicBezTo>
                    <a:pt x="24020" y="9432"/>
                    <a:pt x="22612" y="6573"/>
                    <a:pt x="20073" y="4090"/>
                  </a:cubicBezTo>
                  <a:cubicBezTo>
                    <a:pt x="17771" y="1830"/>
                    <a:pt x="15526" y="812"/>
                    <a:pt x="14131" y="338"/>
                  </a:cubicBezTo>
                  <a:cubicBezTo>
                    <a:pt x="13199" y="140"/>
                    <a:pt x="12082" y="0"/>
                    <a:pt x="10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21"/>
            <p:cNvSpPr/>
            <p:nvPr/>
          </p:nvSpPr>
          <p:spPr>
            <a:xfrm>
              <a:off x="4128125" y="2410421"/>
              <a:ext cx="900632" cy="483434"/>
            </a:xfrm>
            <a:custGeom>
              <a:avLst/>
              <a:gdLst/>
              <a:ahLst/>
              <a:cxnLst/>
              <a:rect l="l" t="t" r="r" b="b"/>
              <a:pathLst>
                <a:path w="26963" h="14473" extrusionOk="0">
                  <a:moveTo>
                    <a:pt x="11291" y="0"/>
                  </a:moveTo>
                  <a:cubicBezTo>
                    <a:pt x="10850" y="0"/>
                    <a:pt x="10410" y="18"/>
                    <a:pt x="9974" y="51"/>
                  </a:cubicBezTo>
                  <a:cubicBezTo>
                    <a:pt x="8523" y="163"/>
                    <a:pt x="7086" y="470"/>
                    <a:pt x="5733" y="930"/>
                  </a:cubicBezTo>
                  <a:cubicBezTo>
                    <a:pt x="3571" y="2673"/>
                    <a:pt x="1702" y="4738"/>
                    <a:pt x="28" y="6928"/>
                  </a:cubicBezTo>
                  <a:cubicBezTo>
                    <a:pt x="0" y="6970"/>
                    <a:pt x="14" y="7011"/>
                    <a:pt x="42" y="7039"/>
                  </a:cubicBezTo>
                  <a:cubicBezTo>
                    <a:pt x="61" y="7052"/>
                    <a:pt x="80" y="7059"/>
                    <a:pt x="97" y="7059"/>
                  </a:cubicBezTo>
                  <a:cubicBezTo>
                    <a:pt x="119" y="7059"/>
                    <a:pt x="138" y="7048"/>
                    <a:pt x="154" y="7025"/>
                  </a:cubicBezTo>
                  <a:cubicBezTo>
                    <a:pt x="1758" y="4961"/>
                    <a:pt x="4059" y="2757"/>
                    <a:pt x="5859" y="1320"/>
                  </a:cubicBezTo>
                  <a:cubicBezTo>
                    <a:pt x="7212" y="930"/>
                    <a:pt x="8607" y="707"/>
                    <a:pt x="10001" y="665"/>
                  </a:cubicBezTo>
                  <a:cubicBezTo>
                    <a:pt x="10153" y="660"/>
                    <a:pt x="10304" y="658"/>
                    <a:pt x="10455" y="658"/>
                  </a:cubicBezTo>
                  <a:cubicBezTo>
                    <a:pt x="11698" y="658"/>
                    <a:pt x="12938" y="810"/>
                    <a:pt x="14144" y="1083"/>
                  </a:cubicBezTo>
                  <a:cubicBezTo>
                    <a:pt x="15246" y="1502"/>
                    <a:pt x="16836" y="2339"/>
                    <a:pt x="17910" y="3203"/>
                  </a:cubicBezTo>
                  <a:cubicBezTo>
                    <a:pt x="20282" y="4975"/>
                    <a:pt x="21941" y="7458"/>
                    <a:pt x="23392" y="10024"/>
                  </a:cubicBezTo>
                  <a:cubicBezTo>
                    <a:pt x="24104" y="11294"/>
                    <a:pt x="24801" y="12647"/>
                    <a:pt x="25359" y="13986"/>
                  </a:cubicBezTo>
                  <a:cubicBezTo>
                    <a:pt x="25484" y="14287"/>
                    <a:pt x="25778" y="14472"/>
                    <a:pt x="26088" y="14472"/>
                  </a:cubicBezTo>
                  <a:cubicBezTo>
                    <a:pt x="26194" y="14472"/>
                    <a:pt x="26302" y="14450"/>
                    <a:pt x="26405" y="14404"/>
                  </a:cubicBezTo>
                  <a:cubicBezTo>
                    <a:pt x="26796" y="14237"/>
                    <a:pt x="26963" y="13777"/>
                    <a:pt x="26796" y="13386"/>
                  </a:cubicBezTo>
                  <a:cubicBezTo>
                    <a:pt x="26461" y="12661"/>
                    <a:pt x="26112" y="11977"/>
                    <a:pt x="25749" y="11308"/>
                  </a:cubicBezTo>
                  <a:cubicBezTo>
                    <a:pt x="24438" y="8950"/>
                    <a:pt x="23016" y="6649"/>
                    <a:pt x="21202" y="4640"/>
                  </a:cubicBezTo>
                  <a:cubicBezTo>
                    <a:pt x="19333" y="2646"/>
                    <a:pt x="16962" y="1111"/>
                    <a:pt x="14367" y="288"/>
                  </a:cubicBezTo>
                  <a:cubicBezTo>
                    <a:pt x="13353" y="93"/>
                    <a:pt x="12318" y="0"/>
                    <a:pt x="11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21"/>
            <p:cNvSpPr/>
            <p:nvPr/>
          </p:nvSpPr>
          <p:spPr>
            <a:xfrm>
              <a:off x="4374135" y="2509025"/>
              <a:ext cx="395118" cy="447393"/>
            </a:xfrm>
            <a:custGeom>
              <a:avLst/>
              <a:gdLst/>
              <a:ahLst/>
              <a:cxnLst/>
              <a:rect l="l" t="t" r="r" b="b"/>
              <a:pathLst>
                <a:path w="11829" h="13394" extrusionOk="0">
                  <a:moveTo>
                    <a:pt x="10452" y="0"/>
                  </a:moveTo>
                  <a:cubicBezTo>
                    <a:pt x="10085" y="0"/>
                    <a:pt x="9722" y="19"/>
                    <a:pt x="9360" y="56"/>
                  </a:cubicBezTo>
                  <a:cubicBezTo>
                    <a:pt x="3808" y="503"/>
                    <a:pt x="670" y="5608"/>
                    <a:pt x="0" y="10699"/>
                  </a:cubicBezTo>
                  <a:cubicBezTo>
                    <a:pt x="0" y="10755"/>
                    <a:pt x="28" y="10797"/>
                    <a:pt x="84" y="10811"/>
                  </a:cubicBezTo>
                  <a:cubicBezTo>
                    <a:pt x="140" y="10811"/>
                    <a:pt x="195" y="10783"/>
                    <a:pt x="209" y="10713"/>
                  </a:cubicBezTo>
                  <a:cubicBezTo>
                    <a:pt x="321" y="10029"/>
                    <a:pt x="502" y="9332"/>
                    <a:pt x="712" y="8649"/>
                  </a:cubicBezTo>
                  <a:cubicBezTo>
                    <a:pt x="1758" y="5329"/>
                    <a:pt x="3906" y="2107"/>
                    <a:pt x="7365" y="1019"/>
                  </a:cubicBezTo>
                  <a:cubicBezTo>
                    <a:pt x="7505" y="963"/>
                    <a:pt x="7714" y="921"/>
                    <a:pt x="7867" y="879"/>
                  </a:cubicBezTo>
                  <a:cubicBezTo>
                    <a:pt x="8160" y="782"/>
                    <a:pt x="8579" y="740"/>
                    <a:pt x="8885" y="670"/>
                  </a:cubicBezTo>
                  <a:cubicBezTo>
                    <a:pt x="9369" y="600"/>
                    <a:pt x="9858" y="573"/>
                    <a:pt x="10346" y="573"/>
                  </a:cubicBezTo>
                  <a:cubicBezTo>
                    <a:pt x="10543" y="573"/>
                    <a:pt x="10740" y="577"/>
                    <a:pt x="10937" y="585"/>
                  </a:cubicBezTo>
                  <a:lnTo>
                    <a:pt x="10937" y="585"/>
                  </a:lnTo>
                  <a:cubicBezTo>
                    <a:pt x="9860" y="1923"/>
                    <a:pt x="9063" y="3462"/>
                    <a:pt x="8537" y="5092"/>
                  </a:cubicBezTo>
                  <a:cubicBezTo>
                    <a:pt x="8049" y="6612"/>
                    <a:pt x="7784" y="8216"/>
                    <a:pt x="7742" y="9820"/>
                  </a:cubicBezTo>
                  <a:cubicBezTo>
                    <a:pt x="7728" y="10978"/>
                    <a:pt x="7797" y="12150"/>
                    <a:pt x="8007" y="13279"/>
                  </a:cubicBezTo>
                  <a:cubicBezTo>
                    <a:pt x="8019" y="13342"/>
                    <a:pt x="8076" y="13393"/>
                    <a:pt x="8138" y="13393"/>
                  </a:cubicBezTo>
                  <a:cubicBezTo>
                    <a:pt x="8146" y="13393"/>
                    <a:pt x="8153" y="13393"/>
                    <a:pt x="8160" y="13391"/>
                  </a:cubicBezTo>
                  <a:cubicBezTo>
                    <a:pt x="8230" y="13391"/>
                    <a:pt x="8286" y="13321"/>
                    <a:pt x="8272" y="13252"/>
                  </a:cubicBezTo>
                  <a:cubicBezTo>
                    <a:pt x="8216" y="12680"/>
                    <a:pt x="8174" y="12108"/>
                    <a:pt x="8160" y="11536"/>
                  </a:cubicBezTo>
                  <a:cubicBezTo>
                    <a:pt x="8104" y="9416"/>
                    <a:pt x="8383" y="7282"/>
                    <a:pt x="9067" y="5273"/>
                  </a:cubicBezTo>
                  <a:cubicBezTo>
                    <a:pt x="9653" y="3543"/>
                    <a:pt x="10545" y="1897"/>
                    <a:pt x="11745" y="530"/>
                  </a:cubicBezTo>
                  <a:cubicBezTo>
                    <a:pt x="11787" y="475"/>
                    <a:pt x="11815" y="419"/>
                    <a:pt x="11815" y="349"/>
                  </a:cubicBezTo>
                  <a:cubicBezTo>
                    <a:pt x="11829" y="182"/>
                    <a:pt x="11703" y="56"/>
                    <a:pt x="11550" y="42"/>
                  </a:cubicBezTo>
                  <a:lnTo>
                    <a:pt x="11006" y="14"/>
                  </a:lnTo>
                  <a:cubicBezTo>
                    <a:pt x="10820" y="5"/>
                    <a:pt x="10635" y="0"/>
                    <a:pt x="104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21"/>
            <p:cNvSpPr/>
            <p:nvPr/>
          </p:nvSpPr>
          <p:spPr>
            <a:xfrm>
              <a:off x="4557681" y="2271032"/>
              <a:ext cx="61561" cy="176599"/>
            </a:xfrm>
            <a:custGeom>
              <a:avLst/>
              <a:gdLst/>
              <a:ahLst/>
              <a:cxnLst/>
              <a:rect l="l" t="t" r="r" b="b"/>
              <a:pathLst>
                <a:path w="1843" h="5287" extrusionOk="0">
                  <a:moveTo>
                    <a:pt x="448" y="1"/>
                  </a:moveTo>
                  <a:cubicBezTo>
                    <a:pt x="395" y="1"/>
                    <a:pt x="346" y="30"/>
                    <a:pt x="336" y="81"/>
                  </a:cubicBezTo>
                  <a:cubicBezTo>
                    <a:pt x="182" y="500"/>
                    <a:pt x="99" y="918"/>
                    <a:pt x="43" y="1351"/>
                  </a:cubicBezTo>
                  <a:cubicBezTo>
                    <a:pt x="1" y="1769"/>
                    <a:pt x="1" y="2215"/>
                    <a:pt x="57" y="2648"/>
                  </a:cubicBezTo>
                  <a:cubicBezTo>
                    <a:pt x="154" y="3541"/>
                    <a:pt x="489" y="4405"/>
                    <a:pt x="1047" y="5131"/>
                  </a:cubicBezTo>
                  <a:cubicBezTo>
                    <a:pt x="1128" y="5234"/>
                    <a:pt x="1252" y="5286"/>
                    <a:pt x="1375" y="5286"/>
                  </a:cubicBezTo>
                  <a:cubicBezTo>
                    <a:pt x="1486" y="5286"/>
                    <a:pt x="1596" y="5244"/>
                    <a:pt x="1675" y="5159"/>
                  </a:cubicBezTo>
                  <a:cubicBezTo>
                    <a:pt x="1842" y="5005"/>
                    <a:pt x="1842" y="4740"/>
                    <a:pt x="1675" y="4573"/>
                  </a:cubicBezTo>
                  <a:cubicBezTo>
                    <a:pt x="1131" y="4029"/>
                    <a:pt x="768" y="3303"/>
                    <a:pt x="601" y="2564"/>
                  </a:cubicBezTo>
                  <a:cubicBezTo>
                    <a:pt x="405" y="1783"/>
                    <a:pt x="419" y="946"/>
                    <a:pt x="587" y="165"/>
                  </a:cubicBezTo>
                  <a:cubicBezTo>
                    <a:pt x="601" y="95"/>
                    <a:pt x="573" y="26"/>
                    <a:pt x="503" y="12"/>
                  </a:cubicBezTo>
                  <a:cubicBezTo>
                    <a:pt x="485" y="4"/>
                    <a:pt x="466" y="1"/>
                    <a:pt x="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21"/>
            <p:cNvSpPr/>
            <p:nvPr/>
          </p:nvSpPr>
          <p:spPr>
            <a:xfrm>
              <a:off x="5130768" y="2421811"/>
              <a:ext cx="903471" cy="600677"/>
            </a:xfrm>
            <a:custGeom>
              <a:avLst/>
              <a:gdLst/>
              <a:ahLst/>
              <a:cxnLst/>
              <a:rect l="l" t="t" r="r" b="b"/>
              <a:pathLst>
                <a:path w="27048" h="17983" extrusionOk="0">
                  <a:moveTo>
                    <a:pt x="16228" y="0"/>
                  </a:moveTo>
                  <a:cubicBezTo>
                    <a:pt x="14970" y="0"/>
                    <a:pt x="13861" y="140"/>
                    <a:pt x="12917" y="338"/>
                  </a:cubicBezTo>
                  <a:cubicBezTo>
                    <a:pt x="11522" y="812"/>
                    <a:pt x="9277" y="1830"/>
                    <a:pt x="6975" y="4090"/>
                  </a:cubicBezTo>
                  <a:cubicBezTo>
                    <a:pt x="4436" y="6573"/>
                    <a:pt x="3014" y="9432"/>
                    <a:pt x="2316" y="11120"/>
                  </a:cubicBezTo>
                  <a:lnTo>
                    <a:pt x="2302" y="11120"/>
                  </a:lnTo>
                  <a:cubicBezTo>
                    <a:pt x="1535" y="13408"/>
                    <a:pt x="768" y="15695"/>
                    <a:pt x="1" y="17983"/>
                  </a:cubicBezTo>
                  <a:cubicBezTo>
                    <a:pt x="991" y="17146"/>
                    <a:pt x="2567" y="16058"/>
                    <a:pt x="4660" y="15486"/>
                  </a:cubicBezTo>
                  <a:cubicBezTo>
                    <a:pt x="5687" y="15200"/>
                    <a:pt x="6656" y="15091"/>
                    <a:pt x="7540" y="15091"/>
                  </a:cubicBezTo>
                  <a:cubicBezTo>
                    <a:pt x="9333" y="15091"/>
                    <a:pt x="10774" y="15540"/>
                    <a:pt x="11634" y="15877"/>
                  </a:cubicBezTo>
                  <a:cubicBezTo>
                    <a:pt x="11983" y="15249"/>
                    <a:pt x="12931" y="13645"/>
                    <a:pt x="14689" y="12850"/>
                  </a:cubicBezTo>
                  <a:cubicBezTo>
                    <a:pt x="15397" y="12524"/>
                    <a:pt x="16079" y="12403"/>
                    <a:pt x="16699" y="12403"/>
                  </a:cubicBezTo>
                  <a:cubicBezTo>
                    <a:pt x="18230" y="12403"/>
                    <a:pt x="19390" y="13135"/>
                    <a:pt x="19668" y="13324"/>
                  </a:cubicBezTo>
                  <a:cubicBezTo>
                    <a:pt x="19752" y="12738"/>
                    <a:pt x="20143" y="10032"/>
                    <a:pt x="22081" y="8135"/>
                  </a:cubicBezTo>
                  <a:cubicBezTo>
                    <a:pt x="23452" y="6782"/>
                    <a:pt x="24923" y="6506"/>
                    <a:pt x="25916" y="6506"/>
                  </a:cubicBezTo>
                  <a:cubicBezTo>
                    <a:pt x="26490" y="6506"/>
                    <a:pt x="26904" y="6598"/>
                    <a:pt x="27047" y="6629"/>
                  </a:cubicBezTo>
                  <a:cubicBezTo>
                    <a:pt x="26280" y="5638"/>
                    <a:pt x="25387" y="4592"/>
                    <a:pt x="24355" y="3532"/>
                  </a:cubicBezTo>
                  <a:cubicBezTo>
                    <a:pt x="23309" y="2444"/>
                    <a:pt x="22291" y="1537"/>
                    <a:pt x="21356" y="784"/>
                  </a:cubicBezTo>
                  <a:cubicBezTo>
                    <a:pt x="20184" y="408"/>
                    <a:pt x="18706" y="87"/>
                    <a:pt x="16990" y="17"/>
                  </a:cubicBezTo>
                  <a:cubicBezTo>
                    <a:pt x="16730" y="5"/>
                    <a:pt x="16477" y="0"/>
                    <a:pt x="162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21"/>
            <p:cNvSpPr/>
            <p:nvPr/>
          </p:nvSpPr>
          <p:spPr>
            <a:xfrm>
              <a:off x="5130768" y="2421811"/>
              <a:ext cx="903471" cy="600677"/>
            </a:xfrm>
            <a:custGeom>
              <a:avLst/>
              <a:gdLst/>
              <a:ahLst/>
              <a:cxnLst/>
              <a:rect l="l" t="t" r="r" b="b"/>
              <a:pathLst>
                <a:path w="27048" h="17983" extrusionOk="0">
                  <a:moveTo>
                    <a:pt x="16228" y="0"/>
                  </a:moveTo>
                  <a:cubicBezTo>
                    <a:pt x="14970" y="0"/>
                    <a:pt x="13861" y="140"/>
                    <a:pt x="12917" y="338"/>
                  </a:cubicBezTo>
                  <a:cubicBezTo>
                    <a:pt x="11522" y="812"/>
                    <a:pt x="9277" y="1830"/>
                    <a:pt x="6975" y="4090"/>
                  </a:cubicBezTo>
                  <a:cubicBezTo>
                    <a:pt x="4436" y="6573"/>
                    <a:pt x="3028" y="9432"/>
                    <a:pt x="2316" y="11120"/>
                  </a:cubicBezTo>
                  <a:cubicBezTo>
                    <a:pt x="1535" y="13408"/>
                    <a:pt x="768" y="15695"/>
                    <a:pt x="1" y="17983"/>
                  </a:cubicBezTo>
                  <a:cubicBezTo>
                    <a:pt x="866" y="16462"/>
                    <a:pt x="3334" y="12640"/>
                    <a:pt x="7547" y="11260"/>
                  </a:cubicBezTo>
                  <a:cubicBezTo>
                    <a:pt x="8699" y="10875"/>
                    <a:pt x="9771" y="10755"/>
                    <a:pt x="10693" y="10755"/>
                  </a:cubicBezTo>
                  <a:cubicBezTo>
                    <a:pt x="11044" y="10755"/>
                    <a:pt x="11372" y="10772"/>
                    <a:pt x="11676" y="10799"/>
                  </a:cubicBezTo>
                  <a:cubicBezTo>
                    <a:pt x="11997" y="10227"/>
                    <a:pt x="12722" y="9097"/>
                    <a:pt x="13977" y="8372"/>
                  </a:cubicBezTo>
                  <a:cubicBezTo>
                    <a:pt x="14787" y="7917"/>
                    <a:pt x="15563" y="7777"/>
                    <a:pt x="16217" y="7777"/>
                  </a:cubicBezTo>
                  <a:cubicBezTo>
                    <a:pt x="17027" y="7777"/>
                    <a:pt x="17648" y="7993"/>
                    <a:pt x="17911" y="8093"/>
                  </a:cubicBezTo>
                  <a:cubicBezTo>
                    <a:pt x="18148" y="7619"/>
                    <a:pt x="19361" y="5345"/>
                    <a:pt x="21677" y="4704"/>
                  </a:cubicBezTo>
                  <a:cubicBezTo>
                    <a:pt x="22092" y="4588"/>
                    <a:pt x="22493" y="4538"/>
                    <a:pt x="22874" y="4538"/>
                  </a:cubicBezTo>
                  <a:cubicBezTo>
                    <a:pt x="25211" y="4538"/>
                    <a:pt x="26855" y="6413"/>
                    <a:pt x="27047" y="6629"/>
                  </a:cubicBezTo>
                  <a:cubicBezTo>
                    <a:pt x="26280" y="5638"/>
                    <a:pt x="25387" y="4592"/>
                    <a:pt x="24355" y="3532"/>
                  </a:cubicBezTo>
                  <a:cubicBezTo>
                    <a:pt x="23309" y="2444"/>
                    <a:pt x="22291" y="1537"/>
                    <a:pt x="21356" y="784"/>
                  </a:cubicBezTo>
                  <a:cubicBezTo>
                    <a:pt x="20184" y="408"/>
                    <a:pt x="18706" y="87"/>
                    <a:pt x="16990" y="17"/>
                  </a:cubicBezTo>
                  <a:cubicBezTo>
                    <a:pt x="16730" y="5"/>
                    <a:pt x="16477" y="0"/>
                    <a:pt x="162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21"/>
            <p:cNvSpPr/>
            <p:nvPr/>
          </p:nvSpPr>
          <p:spPr>
            <a:xfrm>
              <a:off x="5130768" y="2421811"/>
              <a:ext cx="713377" cy="600677"/>
            </a:xfrm>
            <a:custGeom>
              <a:avLst/>
              <a:gdLst/>
              <a:ahLst/>
              <a:cxnLst/>
              <a:rect l="l" t="t" r="r" b="b"/>
              <a:pathLst>
                <a:path w="21357" h="17983" extrusionOk="0">
                  <a:moveTo>
                    <a:pt x="16228" y="0"/>
                  </a:moveTo>
                  <a:cubicBezTo>
                    <a:pt x="14970" y="0"/>
                    <a:pt x="13861" y="140"/>
                    <a:pt x="12917" y="338"/>
                  </a:cubicBezTo>
                  <a:cubicBezTo>
                    <a:pt x="11522" y="812"/>
                    <a:pt x="9277" y="1830"/>
                    <a:pt x="6975" y="4090"/>
                  </a:cubicBezTo>
                  <a:cubicBezTo>
                    <a:pt x="4436" y="6573"/>
                    <a:pt x="3014" y="9432"/>
                    <a:pt x="2316" y="11120"/>
                  </a:cubicBezTo>
                  <a:cubicBezTo>
                    <a:pt x="1535" y="13408"/>
                    <a:pt x="768" y="15695"/>
                    <a:pt x="1" y="17983"/>
                  </a:cubicBezTo>
                  <a:cubicBezTo>
                    <a:pt x="768" y="16128"/>
                    <a:pt x="2484" y="12599"/>
                    <a:pt x="5762" y="9976"/>
                  </a:cubicBezTo>
                  <a:cubicBezTo>
                    <a:pt x="7686" y="8428"/>
                    <a:pt x="9500" y="7703"/>
                    <a:pt x="10811" y="7326"/>
                  </a:cubicBezTo>
                  <a:cubicBezTo>
                    <a:pt x="11006" y="6922"/>
                    <a:pt x="11536" y="5875"/>
                    <a:pt x="12568" y="5234"/>
                  </a:cubicBezTo>
                  <a:cubicBezTo>
                    <a:pt x="13202" y="4845"/>
                    <a:pt x="13810" y="4735"/>
                    <a:pt x="14296" y="4735"/>
                  </a:cubicBezTo>
                  <a:cubicBezTo>
                    <a:pt x="14751" y="4735"/>
                    <a:pt x="15099" y="4831"/>
                    <a:pt x="15261" y="4885"/>
                  </a:cubicBezTo>
                  <a:cubicBezTo>
                    <a:pt x="15470" y="4215"/>
                    <a:pt x="15832" y="3365"/>
                    <a:pt x="16446" y="2583"/>
                  </a:cubicBezTo>
                  <a:cubicBezTo>
                    <a:pt x="17732" y="990"/>
                    <a:pt x="19375" y="698"/>
                    <a:pt x="20411" y="698"/>
                  </a:cubicBezTo>
                  <a:cubicBezTo>
                    <a:pt x="20881" y="698"/>
                    <a:pt x="21226" y="758"/>
                    <a:pt x="21356" y="784"/>
                  </a:cubicBezTo>
                  <a:cubicBezTo>
                    <a:pt x="20184" y="408"/>
                    <a:pt x="18706" y="87"/>
                    <a:pt x="16990" y="17"/>
                  </a:cubicBezTo>
                  <a:cubicBezTo>
                    <a:pt x="16730" y="5"/>
                    <a:pt x="16477" y="0"/>
                    <a:pt x="16228" y="0"/>
                  </a:cubicBezTo>
                  <a:close/>
                </a:path>
              </a:pathLst>
            </a:custGeom>
            <a:solidFill>
              <a:srgbClr val="90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21"/>
            <p:cNvSpPr/>
            <p:nvPr/>
          </p:nvSpPr>
          <p:spPr>
            <a:xfrm>
              <a:off x="5134543" y="2410321"/>
              <a:ext cx="902936" cy="483601"/>
            </a:xfrm>
            <a:custGeom>
              <a:avLst/>
              <a:gdLst/>
              <a:ahLst/>
              <a:cxnLst/>
              <a:rect l="l" t="t" r="r" b="b"/>
              <a:pathLst>
                <a:path w="27032" h="14478" extrusionOk="0">
                  <a:moveTo>
                    <a:pt x="15753" y="0"/>
                  </a:moveTo>
                  <a:cubicBezTo>
                    <a:pt x="14737" y="0"/>
                    <a:pt x="13721" y="92"/>
                    <a:pt x="12720" y="277"/>
                  </a:cubicBezTo>
                  <a:cubicBezTo>
                    <a:pt x="10279" y="1030"/>
                    <a:pt x="8062" y="2439"/>
                    <a:pt x="6248" y="4211"/>
                  </a:cubicBezTo>
                  <a:cubicBezTo>
                    <a:pt x="4742" y="5731"/>
                    <a:pt x="3542" y="7517"/>
                    <a:pt x="2440" y="9316"/>
                  </a:cubicBezTo>
                  <a:cubicBezTo>
                    <a:pt x="1645" y="10655"/>
                    <a:pt x="892" y="11966"/>
                    <a:pt x="250" y="13389"/>
                  </a:cubicBezTo>
                  <a:cubicBezTo>
                    <a:pt x="1" y="14021"/>
                    <a:pt x="480" y="14478"/>
                    <a:pt x="967" y="14478"/>
                  </a:cubicBezTo>
                  <a:cubicBezTo>
                    <a:pt x="1243" y="14478"/>
                    <a:pt x="1522" y="14331"/>
                    <a:pt x="1673" y="13989"/>
                  </a:cubicBezTo>
                  <a:cubicBezTo>
                    <a:pt x="2231" y="12650"/>
                    <a:pt x="2929" y="11297"/>
                    <a:pt x="3640" y="10027"/>
                  </a:cubicBezTo>
                  <a:cubicBezTo>
                    <a:pt x="4561" y="8409"/>
                    <a:pt x="5537" y="6847"/>
                    <a:pt x="6736" y="5438"/>
                  </a:cubicBezTo>
                  <a:cubicBezTo>
                    <a:pt x="8410" y="3527"/>
                    <a:pt x="10531" y="1965"/>
                    <a:pt x="12944" y="1072"/>
                  </a:cubicBezTo>
                  <a:cubicBezTo>
                    <a:pt x="14028" y="811"/>
                    <a:pt x="15265" y="674"/>
                    <a:pt x="16535" y="674"/>
                  </a:cubicBezTo>
                  <a:cubicBezTo>
                    <a:pt x="18108" y="674"/>
                    <a:pt x="19730" y="883"/>
                    <a:pt x="21173" y="1323"/>
                  </a:cubicBezTo>
                  <a:cubicBezTo>
                    <a:pt x="22973" y="2760"/>
                    <a:pt x="25274" y="4964"/>
                    <a:pt x="26878" y="7028"/>
                  </a:cubicBezTo>
                  <a:cubicBezTo>
                    <a:pt x="26896" y="7046"/>
                    <a:pt x="26918" y="7058"/>
                    <a:pt x="26943" y="7058"/>
                  </a:cubicBezTo>
                  <a:cubicBezTo>
                    <a:pt x="26958" y="7058"/>
                    <a:pt x="26974" y="7053"/>
                    <a:pt x="26990" y="7042"/>
                  </a:cubicBezTo>
                  <a:cubicBezTo>
                    <a:pt x="27018" y="7014"/>
                    <a:pt x="27032" y="6973"/>
                    <a:pt x="27004" y="6931"/>
                  </a:cubicBezTo>
                  <a:cubicBezTo>
                    <a:pt x="25344" y="4741"/>
                    <a:pt x="23461" y="2676"/>
                    <a:pt x="21313" y="933"/>
                  </a:cubicBezTo>
                  <a:cubicBezTo>
                    <a:pt x="19526" y="316"/>
                    <a:pt x="17640" y="0"/>
                    <a:pt x="15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21"/>
            <p:cNvSpPr/>
            <p:nvPr/>
          </p:nvSpPr>
          <p:spPr>
            <a:xfrm>
              <a:off x="5393546" y="2508791"/>
              <a:ext cx="397924" cy="447794"/>
            </a:xfrm>
            <a:custGeom>
              <a:avLst/>
              <a:gdLst/>
              <a:ahLst/>
              <a:cxnLst/>
              <a:rect l="l" t="t" r="r" b="b"/>
              <a:pathLst>
                <a:path w="11913" h="13406" extrusionOk="0">
                  <a:moveTo>
                    <a:pt x="1549" y="0"/>
                  </a:moveTo>
                  <a:cubicBezTo>
                    <a:pt x="1335" y="0"/>
                    <a:pt x="1121" y="7"/>
                    <a:pt x="907" y="21"/>
                  </a:cubicBezTo>
                  <a:lnTo>
                    <a:pt x="363" y="49"/>
                  </a:lnTo>
                  <a:cubicBezTo>
                    <a:pt x="126" y="63"/>
                    <a:pt x="1" y="370"/>
                    <a:pt x="168" y="537"/>
                  </a:cubicBezTo>
                  <a:cubicBezTo>
                    <a:pt x="2777" y="3536"/>
                    <a:pt x="3865" y="7623"/>
                    <a:pt x="3767" y="11557"/>
                  </a:cubicBezTo>
                  <a:cubicBezTo>
                    <a:pt x="3739" y="12115"/>
                    <a:pt x="3697" y="12687"/>
                    <a:pt x="3641" y="13259"/>
                  </a:cubicBezTo>
                  <a:cubicBezTo>
                    <a:pt x="3634" y="13357"/>
                    <a:pt x="3704" y="13406"/>
                    <a:pt x="3774" y="13406"/>
                  </a:cubicBezTo>
                  <a:cubicBezTo>
                    <a:pt x="3834" y="13406"/>
                    <a:pt x="3894" y="13371"/>
                    <a:pt x="3906" y="13300"/>
                  </a:cubicBezTo>
                  <a:cubicBezTo>
                    <a:pt x="4311" y="11013"/>
                    <a:pt x="4255" y="8628"/>
                    <a:pt x="3725" y="6368"/>
                  </a:cubicBezTo>
                  <a:cubicBezTo>
                    <a:pt x="3239" y="4284"/>
                    <a:pt x="2319" y="2281"/>
                    <a:pt x="977" y="598"/>
                  </a:cubicBezTo>
                  <a:lnTo>
                    <a:pt x="977" y="598"/>
                  </a:lnTo>
                  <a:cubicBezTo>
                    <a:pt x="1195" y="586"/>
                    <a:pt x="1415" y="580"/>
                    <a:pt x="1634" y="580"/>
                  </a:cubicBezTo>
                  <a:cubicBezTo>
                    <a:pt x="1930" y="580"/>
                    <a:pt x="2224" y="592"/>
                    <a:pt x="2511" y="621"/>
                  </a:cubicBezTo>
                  <a:cubicBezTo>
                    <a:pt x="3014" y="663"/>
                    <a:pt x="3572" y="761"/>
                    <a:pt x="4046" y="886"/>
                  </a:cubicBezTo>
                  <a:cubicBezTo>
                    <a:pt x="8482" y="1988"/>
                    <a:pt x="10936" y="6521"/>
                    <a:pt x="11704" y="10734"/>
                  </a:cubicBezTo>
                  <a:cubicBezTo>
                    <a:pt x="11716" y="10795"/>
                    <a:pt x="11757" y="10821"/>
                    <a:pt x="11800" y="10821"/>
                  </a:cubicBezTo>
                  <a:cubicBezTo>
                    <a:pt x="11855" y="10821"/>
                    <a:pt x="11913" y="10777"/>
                    <a:pt x="11913" y="10706"/>
                  </a:cubicBezTo>
                  <a:cubicBezTo>
                    <a:pt x="11508" y="7833"/>
                    <a:pt x="10406" y="5015"/>
                    <a:pt x="8398" y="2881"/>
                  </a:cubicBezTo>
                  <a:cubicBezTo>
                    <a:pt x="6674" y="990"/>
                    <a:pt x="4096" y="0"/>
                    <a:pt x="1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21"/>
            <p:cNvSpPr/>
            <p:nvPr/>
          </p:nvSpPr>
          <p:spPr>
            <a:xfrm>
              <a:off x="5545894" y="2270999"/>
              <a:ext cx="65736" cy="176699"/>
            </a:xfrm>
            <a:custGeom>
              <a:avLst/>
              <a:gdLst/>
              <a:ahLst/>
              <a:cxnLst/>
              <a:rect l="l" t="t" r="r" b="b"/>
              <a:pathLst>
                <a:path w="1968" h="5290" extrusionOk="0">
                  <a:moveTo>
                    <a:pt x="1397" y="0"/>
                  </a:moveTo>
                  <a:cubicBezTo>
                    <a:pt x="1320" y="0"/>
                    <a:pt x="1245" y="66"/>
                    <a:pt x="1270" y="166"/>
                  </a:cubicBezTo>
                  <a:cubicBezTo>
                    <a:pt x="1354" y="557"/>
                    <a:pt x="1396" y="961"/>
                    <a:pt x="1396" y="1366"/>
                  </a:cubicBezTo>
                  <a:cubicBezTo>
                    <a:pt x="1396" y="2537"/>
                    <a:pt x="1005" y="3737"/>
                    <a:pt x="182" y="4574"/>
                  </a:cubicBezTo>
                  <a:cubicBezTo>
                    <a:pt x="1" y="4741"/>
                    <a:pt x="15" y="5048"/>
                    <a:pt x="210" y="5201"/>
                  </a:cubicBezTo>
                  <a:cubicBezTo>
                    <a:pt x="287" y="5261"/>
                    <a:pt x="379" y="5290"/>
                    <a:pt x="471" y="5290"/>
                  </a:cubicBezTo>
                  <a:cubicBezTo>
                    <a:pt x="596" y="5290"/>
                    <a:pt x="722" y="5236"/>
                    <a:pt x="810" y="5132"/>
                  </a:cubicBezTo>
                  <a:cubicBezTo>
                    <a:pt x="1089" y="4755"/>
                    <a:pt x="1312" y="4365"/>
                    <a:pt x="1479" y="3946"/>
                  </a:cubicBezTo>
                  <a:cubicBezTo>
                    <a:pt x="1968" y="2719"/>
                    <a:pt x="1954" y="1324"/>
                    <a:pt x="1521" y="96"/>
                  </a:cubicBezTo>
                  <a:cubicBezTo>
                    <a:pt x="1499" y="29"/>
                    <a:pt x="1448" y="0"/>
                    <a:pt x="1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21"/>
            <p:cNvSpPr/>
            <p:nvPr/>
          </p:nvSpPr>
          <p:spPr>
            <a:xfrm>
              <a:off x="4942545" y="2652990"/>
              <a:ext cx="280514" cy="429155"/>
            </a:xfrm>
            <a:custGeom>
              <a:avLst/>
              <a:gdLst/>
              <a:ahLst/>
              <a:cxnLst/>
              <a:rect l="l" t="t" r="r" b="b"/>
              <a:pathLst>
                <a:path w="8398" h="12848" extrusionOk="0">
                  <a:moveTo>
                    <a:pt x="1172" y="1"/>
                  </a:moveTo>
                  <a:lnTo>
                    <a:pt x="1172" y="1"/>
                  </a:lnTo>
                  <a:cubicBezTo>
                    <a:pt x="1256" y="670"/>
                    <a:pt x="1312" y="1814"/>
                    <a:pt x="1047" y="3167"/>
                  </a:cubicBezTo>
                  <a:cubicBezTo>
                    <a:pt x="865" y="4087"/>
                    <a:pt x="600" y="4827"/>
                    <a:pt x="335" y="5371"/>
                  </a:cubicBezTo>
                  <a:cubicBezTo>
                    <a:pt x="112" y="5859"/>
                    <a:pt x="0" y="6431"/>
                    <a:pt x="14" y="7003"/>
                  </a:cubicBezTo>
                  <a:cubicBezTo>
                    <a:pt x="56" y="8035"/>
                    <a:pt x="293" y="9611"/>
                    <a:pt x="1270" y="10950"/>
                  </a:cubicBezTo>
                  <a:cubicBezTo>
                    <a:pt x="2386" y="12512"/>
                    <a:pt x="3795" y="12791"/>
                    <a:pt x="4199" y="12847"/>
                  </a:cubicBezTo>
                  <a:cubicBezTo>
                    <a:pt x="4604" y="12791"/>
                    <a:pt x="6012" y="12512"/>
                    <a:pt x="7128" y="10950"/>
                  </a:cubicBezTo>
                  <a:cubicBezTo>
                    <a:pt x="8091" y="9611"/>
                    <a:pt x="8328" y="8035"/>
                    <a:pt x="8370" y="7003"/>
                  </a:cubicBezTo>
                  <a:cubicBezTo>
                    <a:pt x="8398" y="6431"/>
                    <a:pt x="8286" y="5859"/>
                    <a:pt x="8049" y="5371"/>
                  </a:cubicBezTo>
                  <a:lnTo>
                    <a:pt x="8063" y="5371"/>
                  </a:lnTo>
                  <a:cubicBezTo>
                    <a:pt x="7798" y="4827"/>
                    <a:pt x="7533" y="4087"/>
                    <a:pt x="7351" y="3167"/>
                  </a:cubicBezTo>
                  <a:cubicBezTo>
                    <a:pt x="7086" y="1814"/>
                    <a:pt x="7142" y="670"/>
                    <a:pt x="7226" y="1"/>
                  </a:cubicBezTo>
                  <a:lnTo>
                    <a:pt x="7226" y="1"/>
                  </a:lnTo>
                  <a:lnTo>
                    <a:pt x="4199" y="698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21"/>
            <p:cNvSpPr/>
            <p:nvPr/>
          </p:nvSpPr>
          <p:spPr>
            <a:xfrm>
              <a:off x="4979355" y="2726141"/>
              <a:ext cx="206895" cy="127197"/>
            </a:xfrm>
            <a:custGeom>
              <a:avLst/>
              <a:gdLst/>
              <a:ahLst/>
              <a:cxnLst/>
              <a:rect l="l" t="t" r="r" b="b"/>
              <a:pathLst>
                <a:path w="6194" h="3808" extrusionOk="0">
                  <a:moveTo>
                    <a:pt x="0" y="0"/>
                  </a:moveTo>
                  <a:cubicBezTo>
                    <a:pt x="238" y="182"/>
                    <a:pt x="572" y="475"/>
                    <a:pt x="837" y="949"/>
                  </a:cubicBezTo>
                  <a:cubicBezTo>
                    <a:pt x="1381" y="1939"/>
                    <a:pt x="1144" y="2818"/>
                    <a:pt x="1605" y="3404"/>
                  </a:cubicBezTo>
                  <a:cubicBezTo>
                    <a:pt x="1775" y="3611"/>
                    <a:pt x="2073" y="3807"/>
                    <a:pt x="2592" y="3807"/>
                  </a:cubicBezTo>
                  <a:cubicBezTo>
                    <a:pt x="2667" y="3807"/>
                    <a:pt x="2747" y="3803"/>
                    <a:pt x="2832" y="3794"/>
                  </a:cubicBezTo>
                  <a:cubicBezTo>
                    <a:pt x="2923" y="3781"/>
                    <a:pt x="3010" y="3774"/>
                    <a:pt x="3097" y="3774"/>
                  </a:cubicBezTo>
                  <a:cubicBezTo>
                    <a:pt x="3184" y="3774"/>
                    <a:pt x="3271" y="3781"/>
                    <a:pt x="3362" y="3794"/>
                  </a:cubicBezTo>
                  <a:cubicBezTo>
                    <a:pt x="3447" y="3803"/>
                    <a:pt x="3527" y="3807"/>
                    <a:pt x="3602" y="3807"/>
                  </a:cubicBezTo>
                  <a:cubicBezTo>
                    <a:pt x="4121" y="3807"/>
                    <a:pt x="4419" y="3611"/>
                    <a:pt x="4590" y="3404"/>
                  </a:cubicBezTo>
                  <a:cubicBezTo>
                    <a:pt x="5050" y="2818"/>
                    <a:pt x="4813" y="1939"/>
                    <a:pt x="5357" y="949"/>
                  </a:cubicBezTo>
                  <a:cubicBezTo>
                    <a:pt x="5622" y="475"/>
                    <a:pt x="5956" y="182"/>
                    <a:pt x="61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21"/>
            <p:cNvSpPr/>
            <p:nvPr/>
          </p:nvSpPr>
          <p:spPr>
            <a:xfrm>
              <a:off x="4942545" y="2652990"/>
              <a:ext cx="241366" cy="429155"/>
            </a:xfrm>
            <a:custGeom>
              <a:avLst/>
              <a:gdLst/>
              <a:ahLst/>
              <a:cxnLst/>
              <a:rect l="l" t="t" r="r" b="b"/>
              <a:pathLst>
                <a:path w="7226" h="12848" extrusionOk="0">
                  <a:moveTo>
                    <a:pt x="1172" y="1"/>
                  </a:moveTo>
                  <a:lnTo>
                    <a:pt x="1172" y="1"/>
                  </a:lnTo>
                  <a:cubicBezTo>
                    <a:pt x="1256" y="670"/>
                    <a:pt x="1312" y="1814"/>
                    <a:pt x="1047" y="3167"/>
                  </a:cubicBezTo>
                  <a:cubicBezTo>
                    <a:pt x="879" y="4087"/>
                    <a:pt x="600" y="4827"/>
                    <a:pt x="335" y="5371"/>
                  </a:cubicBezTo>
                  <a:cubicBezTo>
                    <a:pt x="112" y="5859"/>
                    <a:pt x="0" y="6431"/>
                    <a:pt x="14" y="6989"/>
                  </a:cubicBezTo>
                  <a:cubicBezTo>
                    <a:pt x="56" y="8021"/>
                    <a:pt x="293" y="9611"/>
                    <a:pt x="1270" y="10950"/>
                  </a:cubicBezTo>
                  <a:cubicBezTo>
                    <a:pt x="2386" y="12512"/>
                    <a:pt x="3795" y="12791"/>
                    <a:pt x="4199" y="12847"/>
                  </a:cubicBezTo>
                  <a:cubicBezTo>
                    <a:pt x="4534" y="12805"/>
                    <a:pt x="5594" y="12596"/>
                    <a:pt x="6584" y="11592"/>
                  </a:cubicBezTo>
                  <a:lnTo>
                    <a:pt x="6584" y="11592"/>
                  </a:lnTo>
                  <a:cubicBezTo>
                    <a:pt x="6501" y="11634"/>
                    <a:pt x="6403" y="11662"/>
                    <a:pt x="6319" y="11689"/>
                  </a:cubicBezTo>
                  <a:cubicBezTo>
                    <a:pt x="5986" y="11797"/>
                    <a:pt x="5657" y="11848"/>
                    <a:pt x="5338" y="11848"/>
                  </a:cubicBezTo>
                  <a:cubicBezTo>
                    <a:pt x="2915" y="11848"/>
                    <a:pt x="1030" y="8922"/>
                    <a:pt x="1856" y="5496"/>
                  </a:cubicBezTo>
                  <a:cubicBezTo>
                    <a:pt x="2665" y="2135"/>
                    <a:pt x="6068" y="1005"/>
                    <a:pt x="7170" y="726"/>
                  </a:cubicBezTo>
                  <a:cubicBezTo>
                    <a:pt x="7184" y="447"/>
                    <a:pt x="7198" y="196"/>
                    <a:pt x="7226" y="1"/>
                  </a:cubicBezTo>
                  <a:lnTo>
                    <a:pt x="7226" y="1"/>
                  </a:lnTo>
                  <a:lnTo>
                    <a:pt x="4199" y="698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21"/>
            <p:cNvSpPr/>
            <p:nvPr/>
          </p:nvSpPr>
          <p:spPr>
            <a:xfrm>
              <a:off x="4881051" y="2333361"/>
              <a:ext cx="162169" cy="261876"/>
            </a:xfrm>
            <a:custGeom>
              <a:avLst/>
              <a:gdLst/>
              <a:ahLst/>
              <a:cxnLst/>
              <a:rect l="l" t="t" r="r" b="b"/>
              <a:pathLst>
                <a:path w="4855" h="7840" extrusionOk="0">
                  <a:moveTo>
                    <a:pt x="656" y="1"/>
                  </a:moveTo>
                  <a:cubicBezTo>
                    <a:pt x="419" y="628"/>
                    <a:pt x="0" y="2009"/>
                    <a:pt x="112" y="3795"/>
                  </a:cubicBezTo>
                  <a:cubicBezTo>
                    <a:pt x="237" y="5873"/>
                    <a:pt x="1005" y="7296"/>
                    <a:pt x="1325" y="7840"/>
                  </a:cubicBezTo>
                  <a:cubicBezTo>
                    <a:pt x="2497" y="6668"/>
                    <a:pt x="3669" y="5497"/>
                    <a:pt x="4854" y="4325"/>
                  </a:cubicBezTo>
                  <a:cubicBezTo>
                    <a:pt x="4548" y="3641"/>
                    <a:pt x="3962" y="2553"/>
                    <a:pt x="2999" y="1577"/>
                  </a:cubicBezTo>
                  <a:cubicBezTo>
                    <a:pt x="2107" y="684"/>
                    <a:pt x="1228" y="238"/>
                    <a:pt x="656" y="1"/>
                  </a:cubicBezTo>
                  <a:close/>
                </a:path>
              </a:pathLst>
            </a:custGeom>
            <a:solidFill>
              <a:srgbClr val="90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21"/>
            <p:cNvSpPr/>
            <p:nvPr/>
          </p:nvSpPr>
          <p:spPr>
            <a:xfrm>
              <a:off x="4881051" y="2333829"/>
              <a:ext cx="162169" cy="261408"/>
            </a:xfrm>
            <a:custGeom>
              <a:avLst/>
              <a:gdLst/>
              <a:ahLst/>
              <a:cxnLst/>
              <a:rect l="l" t="t" r="r" b="b"/>
              <a:pathLst>
                <a:path w="4855" h="7826" extrusionOk="0">
                  <a:moveTo>
                    <a:pt x="656" y="1"/>
                  </a:moveTo>
                  <a:cubicBezTo>
                    <a:pt x="419" y="614"/>
                    <a:pt x="0" y="1995"/>
                    <a:pt x="112" y="3781"/>
                  </a:cubicBezTo>
                  <a:cubicBezTo>
                    <a:pt x="237" y="5859"/>
                    <a:pt x="1005" y="7282"/>
                    <a:pt x="1325" y="7826"/>
                  </a:cubicBezTo>
                  <a:cubicBezTo>
                    <a:pt x="991" y="7045"/>
                    <a:pt x="670" y="5999"/>
                    <a:pt x="600" y="4701"/>
                  </a:cubicBezTo>
                  <a:cubicBezTo>
                    <a:pt x="600" y="4687"/>
                    <a:pt x="600" y="4632"/>
                    <a:pt x="600" y="4562"/>
                  </a:cubicBezTo>
                  <a:cubicBezTo>
                    <a:pt x="558" y="3711"/>
                    <a:pt x="628" y="2539"/>
                    <a:pt x="1088" y="1075"/>
                  </a:cubicBezTo>
                  <a:cubicBezTo>
                    <a:pt x="1549" y="1298"/>
                    <a:pt x="2204" y="1730"/>
                    <a:pt x="2804" y="2525"/>
                  </a:cubicBezTo>
                  <a:cubicBezTo>
                    <a:pt x="3683" y="3683"/>
                    <a:pt x="3878" y="4911"/>
                    <a:pt x="3892" y="5259"/>
                  </a:cubicBezTo>
                  <a:cubicBezTo>
                    <a:pt x="4213" y="4939"/>
                    <a:pt x="4534" y="4632"/>
                    <a:pt x="4854" y="4311"/>
                  </a:cubicBezTo>
                  <a:cubicBezTo>
                    <a:pt x="4548" y="3627"/>
                    <a:pt x="3962" y="2539"/>
                    <a:pt x="2999" y="1577"/>
                  </a:cubicBezTo>
                  <a:cubicBezTo>
                    <a:pt x="2107" y="670"/>
                    <a:pt x="1228" y="224"/>
                    <a:pt x="6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21"/>
            <p:cNvSpPr/>
            <p:nvPr/>
          </p:nvSpPr>
          <p:spPr>
            <a:xfrm>
              <a:off x="4921101" y="2398596"/>
              <a:ext cx="89953" cy="151447"/>
            </a:xfrm>
            <a:custGeom>
              <a:avLst/>
              <a:gdLst/>
              <a:ahLst/>
              <a:cxnLst/>
              <a:rect l="l" t="t" r="r" b="b"/>
              <a:pathLst>
                <a:path w="2693" h="4534" extrusionOk="0">
                  <a:moveTo>
                    <a:pt x="266" y="1"/>
                  </a:moveTo>
                  <a:cubicBezTo>
                    <a:pt x="154" y="447"/>
                    <a:pt x="1" y="1270"/>
                    <a:pt x="112" y="2302"/>
                  </a:cubicBezTo>
                  <a:cubicBezTo>
                    <a:pt x="238" y="3390"/>
                    <a:pt x="587" y="4143"/>
                    <a:pt x="796" y="4534"/>
                  </a:cubicBezTo>
                  <a:lnTo>
                    <a:pt x="2693" y="2567"/>
                  </a:lnTo>
                  <a:cubicBezTo>
                    <a:pt x="2372" y="2079"/>
                    <a:pt x="1954" y="1549"/>
                    <a:pt x="1438" y="1019"/>
                  </a:cubicBezTo>
                  <a:cubicBezTo>
                    <a:pt x="1019" y="600"/>
                    <a:pt x="615" y="266"/>
                    <a:pt x="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21"/>
            <p:cNvSpPr/>
            <p:nvPr/>
          </p:nvSpPr>
          <p:spPr>
            <a:xfrm>
              <a:off x="5122384" y="2333361"/>
              <a:ext cx="162169" cy="261876"/>
            </a:xfrm>
            <a:custGeom>
              <a:avLst/>
              <a:gdLst/>
              <a:ahLst/>
              <a:cxnLst/>
              <a:rect l="l" t="t" r="r" b="b"/>
              <a:pathLst>
                <a:path w="4855" h="7840" extrusionOk="0">
                  <a:moveTo>
                    <a:pt x="4213" y="1"/>
                  </a:moveTo>
                  <a:cubicBezTo>
                    <a:pt x="3641" y="238"/>
                    <a:pt x="2762" y="684"/>
                    <a:pt x="1856" y="1577"/>
                  </a:cubicBezTo>
                  <a:cubicBezTo>
                    <a:pt x="893" y="2553"/>
                    <a:pt x="321" y="3641"/>
                    <a:pt x="1" y="4325"/>
                  </a:cubicBezTo>
                  <a:lnTo>
                    <a:pt x="15" y="4325"/>
                  </a:lnTo>
                  <a:cubicBezTo>
                    <a:pt x="1186" y="5497"/>
                    <a:pt x="2358" y="6668"/>
                    <a:pt x="3530" y="7840"/>
                  </a:cubicBezTo>
                  <a:cubicBezTo>
                    <a:pt x="3850" y="7296"/>
                    <a:pt x="4618" y="5873"/>
                    <a:pt x="4743" y="3795"/>
                  </a:cubicBezTo>
                  <a:cubicBezTo>
                    <a:pt x="4855" y="2009"/>
                    <a:pt x="4436" y="628"/>
                    <a:pt x="4213" y="1"/>
                  </a:cubicBezTo>
                  <a:close/>
                </a:path>
              </a:pathLst>
            </a:custGeom>
            <a:solidFill>
              <a:srgbClr val="90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21"/>
            <p:cNvSpPr/>
            <p:nvPr/>
          </p:nvSpPr>
          <p:spPr>
            <a:xfrm>
              <a:off x="5122384" y="2333829"/>
              <a:ext cx="162169" cy="261408"/>
            </a:xfrm>
            <a:custGeom>
              <a:avLst/>
              <a:gdLst/>
              <a:ahLst/>
              <a:cxnLst/>
              <a:rect l="l" t="t" r="r" b="b"/>
              <a:pathLst>
                <a:path w="4855" h="7826" extrusionOk="0">
                  <a:moveTo>
                    <a:pt x="4199" y="1"/>
                  </a:moveTo>
                  <a:cubicBezTo>
                    <a:pt x="3627" y="224"/>
                    <a:pt x="2749" y="670"/>
                    <a:pt x="1856" y="1577"/>
                  </a:cubicBezTo>
                  <a:cubicBezTo>
                    <a:pt x="879" y="2539"/>
                    <a:pt x="308" y="3627"/>
                    <a:pt x="1" y="4311"/>
                  </a:cubicBezTo>
                  <a:cubicBezTo>
                    <a:pt x="321" y="4632"/>
                    <a:pt x="642" y="4939"/>
                    <a:pt x="963" y="5259"/>
                  </a:cubicBezTo>
                  <a:cubicBezTo>
                    <a:pt x="977" y="4911"/>
                    <a:pt x="1172" y="3683"/>
                    <a:pt x="2051" y="2525"/>
                  </a:cubicBezTo>
                  <a:cubicBezTo>
                    <a:pt x="2651" y="1730"/>
                    <a:pt x="3306" y="1298"/>
                    <a:pt x="3767" y="1075"/>
                  </a:cubicBezTo>
                  <a:cubicBezTo>
                    <a:pt x="4227" y="2539"/>
                    <a:pt x="4297" y="3711"/>
                    <a:pt x="4255" y="4562"/>
                  </a:cubicBezTo>
                  <a:cubicBezTo>
                    <a:pt x="4255" y="4632"/>
                    <a:pt x="4255" y="4687"/>
                    <a:pt x="4255" y="4701"/>
                  </a:cubicBezTo>
                  <a:cubicBezTo>
                    <a:pt x="4185" y="5999"/>
                    <a:pt x="3864" y="7045"/>
                    <a:pt x="3530" y="7826"/>
                  </a:cubicBezTo>
                  <a:cubicBezTo>
                    <a:pt x="3850" y="7282"/>
                    <a:pt x="4618" y="5859"/>
                    <a:pt x="4743" y="3781"/>
                  </a:cubicBezTo>
                  <a:cubicBezTo>
                    <a:pt x="4855" y="1995"/>
                    <a:pt x="4436" y="614"/>
                    <a:pt x="4199" y="1"/>
                  </a:cubicBezTo>
                  <a:close/>
                </a:path>
              </a:pathLst>
            </a:custGeom>
            <a:solidFill>
              <a:srgbClr val="90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21"/>
            <p:cNvSpPr/>
            <p:nvPr/>
          </p:nvSpPr>
          <p:spPr>
            <a:xfrm>
              <a:off x="5154083" y="2398596"/>
              <a:ext cx="90421" cy="151447"/>
            </a:xfrm>
            <a:custGeom>
              <a:avLst/>
              <a:gdLst/>
              <a:ahLst/>
              <a:cxnLst/>
              <a:rect l="l" t="t" r="r" b="b"/>
              <a:pathLst>
                <a:path w="2707" h="4534" extrusionOk="0">
                  <a:moveTo>
                    <a:pt x="2441" y="1"/>
                  </a:moveTo>
                  <a:cubicBezTo>
                    <a:pt x="2092" y="266"/>
                    <a:pt x="1688" y="600"/>
                    <a:pt x="1269" y="1019"/>
                  </a:cubicBezTo>
                  <a:cubicBezTo>
                    <a:pt x="753" y="1549"/>
                    <a:pt x="335" y="2079"/>
                    <a:pt x="14" y="2567"/>
                  </a:cubicBezTo>
                  <a:lnTo>
                    <a:pt x="0" y="2567"/>
                  </a:lnTo>
                  <a:lnTo>
                    <a:pt x="1911" y="4534"/>
                  </a:lnTo>
                  <a:cubicBezTo>
                    <a:pt x="2120" y="4143"/>
                    <a:pt x="2469" y="3390"/>
                    <a:pt x="2595" y="2302"/>
                  </a:cubicBezTo>
                  <a:cubicBezTo>
                    <a:pt x="2706" y="1270"/>
                    <a:pt x="2553" y="447"/>
                    <a:pt x="2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21"/>
            <p:cNvSpPr/>
            <p:nvPr/>
          </p:nvSpPr>
          <p:spPr>
            <a:xfrm>
              <a:off x="4898287" y="2457285"/>
              <a:ext cx="369031" cy="374175"/>
            </a:xfrm>
            <a:custGeom>
              <a:avLst/>
              <a:gdLst/>
              <a:ahLst/>
              <a:cxnLst/>
              <a:rect l="l" t="t" r="r" b="b"/>
              <a:pathLst>
                <a:path w="11048" h="11202" extrusionOk="0">
                  <a:moveTo>
                    <a:pt x="5092" y="0"/>
                  </a:moveTo>
                  <a:cubicBezTo>
                    <a:pt x="4468" y="0"/>
                    <a:pt x="3390" y="164"/>
                    <a:pt x="2344" y="1103"/>
                  </a:cubicBezTo>
                  <a:cubicBezTo>
                    <a:pt x="1116" y="2205"/>
                    <a:pt x="656" y="3711"/>
                    <a:pt x="530" y="4228"/>
                  </a:cubicBezTo>
                  <a:cubicBezTo>
                    <a:pt x="489" y="4367"/>
                    <a:pt x="0" y="5971"/>
                    <a:pt x="740" y="7394"/>
                  </a:cubicBezTo>
                  <a:cubicBezTo>
                    <a:pt x="1144" y="8175"/>
                    <a:pt x="1800" y="8677"/>
                    <a:pt x="2525" y="8803"/>
                  </a:cubicBezTo>
                  <a:cubicBezTo>
                    <a:pt x="3069" y="8900"/>
                    <a:pt x="3529" y="9347"/>
                    <a:pt x="3739" y="10002"/>
                  </a:cubicBezTo>
                  <a:cubicBezTo>
                    <a:pt x="3850" y="10337"/>
                    <a:pt x="4018" y="10616"/>
                    <a:pt x="4241" y="10825"/>
                  </a:cubicBezTo>
                  <a:cubicBezTo>
                    <a:pt x="4520" y="11076"/>
                    <a:pt x="5022" y="11202"/>
                    <a:pt x="5524" y="11202"/>
                  </a:cubicBezTo>
                  <a:cubicBezTo>
                    <a:pt x="6026" y="11202"/>
                    <a:pt x="6528" y="11076"/>
                    <a:pt x="6807" y="10825"/>
                  </a:cubicBezTo>
                  <a:cubicBezTo>
                    <a:pt x="7030" y="10616"/>
                    <a:pt x="7198" y="10323"/>
                    <a:pt x="7309" y="10002"/>
                  </a:cubicBezTo>
                  <a:cubicBezTo>
                    <a:pt x="7519" y="9347"/>
                    <a:pt x="7979" y="8900"/>
                    <a:pt x="8523" y="8803"/>
                  </a:cubicBezTo>
                  <a:cubicBezTo>
                    <a:pt x="9248" y="8677"/>
                    <a:pt x="9904" y="8175"/>
                    <a:pt x="10308" y="7394"/>
                  </a:cubicBezTo>
                  <a:cubicBezTo>
                    <a:pt x="11048" y="5971"/>
                    <a:pt x="10559" y="4367"/>
                    <a:pt x="10518" y="4228"/>
                  </a:cubicBezTo>
                  <a:cubicBezTo>
                    <a:pt x="10392" y="3711"/>
                    <a:pt x="9932" y="2205"/>
                    <a:pt x="8718" y="1103"/>
                  </a:cubicBezTo>
                  <a:cubicBezTo>
                    <a:pt x="7662" y="164"/>
                    <a:pt x="6581" y="0"/>
                    <a:pt x="5956" y="0"/>
                  </a:cubicBezTo>
                  <a:cubicBezTo>
                    <a:pt x="5765" y="0"/>
                    <a:pt x="5616" y="16"/>
                    <a:pt x="5524" y="29"/>
                  </a:cubicBezTo>
                  <a:cubicBezTo>
                    <a:pt x="5432" y="16"/>
                    <a:pt x="5284" y="0"/>
                    <a:pt x="50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21"/>
            <p:cNvSpPr/>
            <p:nvPr/>
          </p:nvSpPr>
          <p:spPr>
            <a:xfrm>
              <a:off x="4898287" y="2457351"/>
              <a:ext cx="262811" cy="374108"/>
            </a:xfrm>
            <a:custGeom>
              <a:avLst/>
              <a:gdLst/>
              <a:ahLst/>
              <a:cxnLst/>
              <a:rect l="l" t="t" r="r" b="b"/>
              <a:pathLst>
                <a:path w="7868" h="11200" extrusionOk="0">
                  <a:moveTo>
                    <a:pt x="5946" y="0"/>
                  </a:moveTo>
                  <a:cubicBezTo>
                    <a:pt x="5759" y="0"/>
                    <a:pt x="5614" y="15"/>
                    <a:pt x="5524" y="27"/>
                  </a:cubicBezTo>
                  <a:cubicBezTo>
                    <a:pt x="5435" y="17"/>
                    <a:pt x="5293" y="4"/>
                    <a:pt x="5110" y="4"/>
                  </a:cubicBezTo>
                  <a:cubicBezTo>
                    <a:pt x="4489" y="4"/>
                    <a:pt x="3400" y="156"/>
                    <a:pt x="2344" y="1115"/>
                  </a:cubicBezTo>
                  <a:cubicBezTo>
                    <a:pt x="1116" y="2203"/>
                    <a:pt x="656" y="3709"/>
                    <a:pt x="530" y="4226"/>
                  </a:cubicBezTo>
                  <a:cubicBezTo>
                    <a:pt x="489" y="4365"/>
                    <a:pt x="0" y="5969"/>
                    <a:pt x="740" y="7392"/>
                  </a:cubicBezTo>
                  <a:cubicBezTo>
                    <a:pt x="1144" y="8173"/>
                    <a:pt x="1800" y="8675"/>
                    <a:pt x="2525" y="8801"/>
                  </a:cubicBezTo>
                  <a:cubicBezTo>
                    <a:pt x="3069" y="8898"/>
                    <a:pt x="3529" y="9359"/>
                    <a:pt x="3739" y="10000"/>
                  </a:cubicBezTo>
                  <a:cubicBezTo>
                    <a:pt x="3850" y="10335"/>
                    <a:pt x="4018" y="10614"/>
                    <a:pt x="4241" y="10823"/>
                  </a:cubicBezTo>
                  <a:cubicBezTo>
                    <a:pt x="4520" y="11074"/>
                    <a:pt x="5022" y="11200"/>
                    <a:pt x="5524" y="11200"/>
                  </a:cubicBezTo>
                  <a:cubicBezTo>
                    <a:pt x="6026" y="11200"/>
                    <a:pt x="6528" y="11074"/>
                    <a:pt x="6807" y="10823"/>
                  </a:cubicBezTo>
                  <a:lnTo>
                    <a:pt x="6807" y="10823"/>
                  </a:lnTo>
                  <a:cubicBezTo>
                    <a:pt x="6528" y="10958"/>
                    <a:pt x="6239" y="11025"/>
                    <a:pt x="5954" y="11025"/>
                  </a:cubicBezTo>
                  <a:cubicBezTo>
                    <a:pt x="5441" y="11025"/>
                    <a:pt x="4942" y="10807"/>
                    <a:pt x="4548" y="10377"/>
                  </a:cubicBezTo>
                  <a:cubicBezTo>
                    <a:pt x="3836" y="9610"/>
                    <a:pt x="3780" y="8522"/>
                    <a:pt x="3766" y="8326"/>
                  </a:cubicBezTo>
                  <a:cubicBezTo>
                    <a:pt x="3572" y="8389"/>
                    <a:pt x="3376" y="8419"/>
                    <a:pt x="3186" y="8419"/>
                  </a:cubicBezTo>
                  <a:cubicBezTo>
                    <a:pt x="2611" y="8419"/>
                    <a:pt x="2079" y="8142"/>
                    <a:pt x="1744" y="7629"/>
                  </a:cubicBezTo>
                  <a:cubicBezTo>
                    <a:pt x="1465" y="7224"/>
                    <a:pt x="1381" y="6778"/>
                    <a:pt x="1339" y="6499"/>
                  </a:cubicBezTo>
                  <a:cubicBezTo>
                    <a:pt x="1325" y="5983"/>
                    <a:pt x="1284" y="3793"/>
                    <a:pt x="2511" y="2050"/>
                  </a:cubicBezTo>
                  <a:cubicBezTo>
                    <a:pt x="3395" y="786"/>
                    <a:pt x="4686" y="105"/>
                    <a:pt x="6057" y="105"/>
                  </a:cubicBezTo>
                  <a:cubicBezTo>
                    <a:pt x="6654" y="105"/>
                    <a:pt x="7266" y="235"/>
                    <a:pt x="7867" y="501"/>
                  </a:cubicBezTo>
                  <a:cubicBezTo>
                    <a:pt x="7107" y="86"/>
                    <a:pt x="6402" y="0"/>
                    <a:pt x="59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21"/>
            <p:cNvSpPr/>
            <p:nvPr/>
          </p:nvSpPr>
          <p:spPr>
            <a:xfrm>
              <a:off x="5019003" y="2674601"/>
              <a:ext cx="132708" cy="91189"/>
            </a:xfrm>
            <a:custGeom>
              <a:avLst/>
              <a:gdLst/>
              <a:ahLst/>
              <a:cxnLst/>
              <a:rect l="l" t="t" r="r" b="b"/>
              <a:pathLst>
                <a:path w="3973" h="2730" extrusionOk="0">
                  <a:moveTo>
                    <a:pt x="349" y="0"/>
                  </a:moveTo>
                  <a:cubicBezTo>
                    <a:pt x="156" y="0"/>
                    <a:pt x="1" y="206"/>
                    <a:pt x="13" y="455"/>
                  </a:cubicBezTo>
                  <a:cubicBezTo>
                    <a:pt x="41" y="999"/>
                    <a:pt x="208" y="1808"/>
                    <a:pt x="920" y="2352"/>
                  </a:cubicBezTo>
                  <a:cubicBezTo>
                    <a:pt x="1247" y="2604"/>
                    <a:pt x="1617" y="2729"/>
                    <a:pt x="1987" y="2729"/>
                  </a:cubicBezTo>
                  <a:cubicBezTo>
                    <a:pt x="2356" y="2729"/>
                    <a:pt x="2726" y="2604"/>
                    <a:pt x="3054" y="2352"/>
                  </a:cubicBezTo>
                  <a:cubicBezTo>
                    <a:pt x="3765" y="1808"/>
                    <a:pt x="3933" y="999"/>
                    <a:pt x="3960" y="455"/>
                  </a:cubicBezTo>
                  <a:cubicBezTo>
                    <a:pt x="3973" y="206"/>
                    <a:pt x="3818" y="0"/>
                    <a:pt x="3635" y="0"/>
                  </a:cubicBezTo>
                  <a:cubicBezTo>
                    <a:pt x="3613" y="0"/>
                    <a:pt x="3592" y="3"/>
                    <a:pt x="3570" y="9"/>
                  </a:cubicBezTo>
                  <a:cubicBezTo>
                    <a:pt x="3151" y="93"/>
                    <a:pt x="2510" y="232"/>
                    <a:pt x="2189" y="302"/>
                  </a:cubicBezTo>
                  <a:cubicBezTo>
                    <a:pt x="2126" y="316"/>
                    <a:pt x="2060" y="323"/>
                    <a:pt x="1994" y="323"/>
                  </a:cubicBezTo>
                  <a:cubicBezTo>
                    <a:pt x="1927" y="323"/>
                    <a:pt x="1861" y="316"/>
                    <a:pt x="1798" y="302"/>
                  </a:cubicBezTo>
                  <a:lnTo>
                    <a:pt x="418" y="9"/>
                  </a:lnTo>
                  <a:cubicBezTo>
                    <a:pt x="394" y="3"/>
                    <a:pt x="371" y="0"/>
                    <a:pt x="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21"/>
            <p:cNvSpPr/>
            <p:nvPr/>
          </p:nvSpPr>
          <p:spPr>
            <a:xfrm>
              <a:off x="5041784" y="2676739"/>
              <a:ext cx="16334" cy="31265"/>
            </a:xfrm>
            <a:custGeom>
              <a:avLst/>
              <a:gdLst/>
              <a:ahLst/>
              <a:cxnLst/>
              <a:rect l="l" t="t" r="r" b="b"/>
              <a:pathLst>
                <a:path w="489" h="936" extrusionOk="0">
                  <a:moveTo>
                    <a:pt x="1" y="1"/>
                  </a:moveTo>
                  <a:lnTo>
                    <a:pt x="154" y="935"/>
                  </a:lnTo>
                  <a:lnTo>
                    <a:pt x="489" y="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21"/>
            <p:cNvSpPr/>
            <p:nvPr/>
          </p:nvSpPr>
          <p:spPr>
            <a:xfrm>
              <a:off x="5113065" y="2676739"/>
              <a:ext cx="15866" cy="31265"/>
            </a:xfrm>
            <a:custGeom>
              <a:avLst/>
              <a:gdLst/>
              <a:ahLst/>
              <a:cxnLst/>
              <a:rect l="l" t="t" r="r" b="b"/>
              <a:pathLst>
                <a:path w="475" h="936" extrusionOk="0">
                  <a:moveTo>
                    <a:pt x="475" y="1"/>
                  </a:moveTo>
                  <a:lnTo>
                    <a:pt x="1" y="99"/>
                  </a:lnTo>
                  <a:lnTo>
                    <a:pt x="335" y="935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21"/>
            <p:cNvSpPr/>
            <p:nvPr/>
          </p:nvSpPr>
          <p:spPr>
            <a:xfrm>
              <a:off x="5133106" y="2547705"/>
              <a:ext cx="89485" cy="91790"/>
            </a:xfrm>
            <a:custGeom>
              <a:avLst/>
              <a:gdLst/>
              <a:ahLst/>
              <a:cxnLst/>
              <a:rect l="l" t="t" r="r" b="b"/>
              <a:pathLst>
                <a:path w="2679" h="2748" extrusionOk="0">
                  <a:moveTo>
                    <a:pt x="1340" y="0"/>
                  </a:moveTo>
                  <a:cubicBezTo>
                    <a:pt x="600" y="0"/>
                    <a:pt x="0" y="614"/>
                    <a:pt x="0" y="1367"/>
                  </a:cubicBezTo>
                  <a:cubicBezTo>
                    <a:pt x="0" y="2134"/>
                    <a:pt x="600" y="2748"/>
                    <a:pt x="1340" y="2748"/>
                  </a:cubicBezTo>
                  <a:cubicBezTo>
                    <a:pt x="2079" y="2748"/>
                    <a:pt x="2679" y="2134"/>
                    <a:pt x="2679" y="1367"/>
                  </a:cubicBezTo>
                  <a:cubicBezTo>
                    <a:pt x="2679" y="614"/>
                    <a:pt x="2079" y="0"/>
                    <a:pt x="1340" y="0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21"/>
            <p:cNvSpPr/>
            <p:nvPr/>
          </p:nvSpPr>
          <p:spPr>
            <a:xfrm>
              <a:off x="5135444" y="2550945"/>
              <a:ext cx="84809" cy="87181"/>
            </a:xfrm>
            <a:custGeom>
              <a:avLst/>
              <a:gdLst/>
              <a:ahLst/>
              <a:cxnLst/>
              <a:rect l="l" t="t" r="r" b="b"/>
              <a:pathLst>
                <a:path w="2539" h="2610" extrusionOk="0">
                  <a:moveTo>
                    <a:pt x="1270" y="1"/>
                  </a:moveTo>
                  <a:cubicBezTo>
                    <a:pt x="572" y="1"/>
                    <a:pt x="0" y="587"/>
                    <a:pt x="0" y="1312"/>
                  </a:cubicBezTo>
                  <a:cubicBezTo>
                    <a:pt x="0" y="2023"/>
                    <a:pt x="572" y="2609"/>
                    <a:pt x="1270" y="2609"/>
                  </a:cubicBezTo>
                  <a:cubicBezTo>
                    <a:pt x="1967" y="2609"/>
                    <a:pt x="2539" y="2023"/>
                    <a:pt x="2539" y="1312"/>
                  </a:cubicBezTo>
                  <a:cubicBezTo>
                    <a:pt x="2539" y="587"/>
                    <a:pt x="1967" y="1"/>
                    <a:pt x="12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21"/>
            <p:cNvSpPr/>
            <p:nvPr/>
          </p:nvSpPr>
          <p:spPr>
            <a:xfrm>
              <a:off x="5164772" y="2573325"/>
              <a:ext cx="26154" cy="45227"/>
            </a:xfrm>
            <a:custGeom>
              <a:avLst/>
              <a:gdLst/>
              <a:ahLst/>
              <a:cxnLst/>
              <a:rect l="l" t="t" r="r" b="b"/>
              <a:pathLst>
                <a:path w="783" h="1354" extrusionOk="0">
                  <a:moveTo>
                    <a:pt x="350" y="0"/>
                  </a:moveTo>
                  <a:cubicBezTo>
                    <a:pt x="140" y="14"/>
                    <a:pt x="1" y="335"/>
                    <a:pt x="15" y="698"/>
                  </a:cubicBezTo>
                  <a:cubicBezTo>
                    <a:pt x="42" y="1066"/>
                    <a:pt x="216" y="1354"/>
                    <a:pt x="419" y="1354"/>
                  </a:cubicBezTo>
                  <a:cubicBezTo>
                    <a:pt x="424" y="1354"/>
                    <a:pt x="429" y="1354"/>
                    <a:pt x="433" y="1353"/>
                  </a:cubicBezTo>
                  <a:cubicBezTo>
                    <a:pt x="643" y="1339"/>
                    <a:pt x="782" y="1019"/>
                    <a:pt x="768" y="656"/>
                  </a:cubicBezTo>
                  <a:cubicBezTo>
                    <a:pt x="740" y="279"/>
                    <a:pt x="559" y="0"/>
                    <a:pt x="350" y="0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21"/>
            <p:cNvSpPr/>
            <p:nvPr/>
          </p:nvSpPr>
          <p:spPr>
            <a:xfrm>
              <a:off x="5129833" y="2599813"/>
              <a:ext cx="27056" cy="19273"/>
            </a:xfrm>
            <a:custGeom>
              <a:avLst/>
              <a:gdLst/>
              <a:ahLst/>
              <a:cxnLst/>
              <a:rect l="l" t="t" r="r" b="b"/>
              <a:pathLst>
                <a:path w="810" h="577" extrusionOk="0">
                  <a:moveTo>
                    <a:pt x="670" y="0"/>
                  </a:moveTo>
                  <a:cubicBezTo>
                    <a:pt x="577" y="0"/>
                    <a:pt x="432" y="57"/>
                    <a:pt x="294" y="156"/>
                  </a:cubicBezTo>
                  <a:cubicBezTo>
                    <a:pt x="112" y="309"/>
                    <a:pt x="1" y="477"/>
                    <a:pt x="57" y="546"/>
                  </a:cubicBezTo>
                  <a:cubicBezTo>
                    <a:pt x="73" y="567"/>
                    <a:pt x="101" y="576"/>
                    <a:pt x="138" y="576"/>
                  </a:cubicBezTo>
                  <a:cubicBezTo>
                    <a:pt x="226" y="576"/>
                    <a:pt x="365" y="520"/>
                    <a:pt x="503" y="421"/>
                  </a:cubicBezTo>
                  <a:cubicBezTo>
                    <a:pt x="698" y="281"/>
                    <a:pt x="810" y="100"/>
                    <a:pt x="754" y="30"/>
                  </a:cubicBezTo>
                  <a:cubicBezTo>
                    <a:pt x="738" y="10"/>
                    <a:pt x="708" y="0"/>
                    <a:pt x="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21"/>
            <p:cNvSpPr/>
            <p:nvPr/>
          </p:nvSpPr>
          <p:spPr>
            <a:xfrm>
              <a:off x="5181573" y="2574628"/>
              <a:ext cx="23315" cy="18004"/>
            </a:xfrm>
            <a:custGeom>
              <a:avLst/>
              <a:gdLst/>
              <a:ahLst/>
              <a:cxnLst/>
              <a:rect l="l" t="t" r="r" b="b"/>
              <a:pathLst>
                <a:path w="698" h="539" extrusionOk="0">
                  <a:moveTo>
                    <a:pt x="364" y="1"/>
                  </a:moveTo>
                  <a:cubicBezTo>
                    <a:pt x="317" y="1"/>
                    <a:pt x="269" y="10"/>
                    <a:pt x="223" y="31"/>
                  </a:cubicBezTo>
                  <a:cubicBezTo>
                    <a:pt x="70" y="101"/>
                    <a:pt x="0" y="268"/>
                    <a:pt x="56" y="394"/>
                  </a:cubicBezTo>
                  <a:cubicBezTo>
                    <a:pt x="103" y="489"/>
                    <a:pt x="203" y="538"/>
                    <a:pt x="310" y="538"/>
                  </a:cubicBezTo>
                  <a:cubicBezTo>
                    <a:pt x="360" y="538"/>
                    <a:pt x="412" y="528"/>
                    <a:pt x="460" y="505"/>
                  </a:cubicBezTo>
                  <a:cubicBezTo>
                    <a:pt x="614" y="436"/>
                    <a:pt x="698" y="282"/>
                    <a:pt x="628" y="143"/>
                  </a:cubicBezTo>
                  <a:cubicBezTo>
                    <a:pt x="579" y="54"/>
                    <a:pt x="475" y="1"/>
                    <a:pt x="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21"/>
            <p:cNvSpPr/>
            <p:nvPr/>
          </p:nvSpPr>
          <p:spPr>
            <a:xfrm>
              <a:off x="5101875" y="2549075"/>
              <a:ext cx="155188" cy="69010"/>
            </a:xfrm>
            <a:custGeom>
              <a:avLst/>
              <a:gdLst/>
              <a:ahLst/>
              <a:cxnLst/>
              <a:rect l="l" t="t" r="r" b="b"/>
              <a:pathLst>
                <a:path w="4646" h="2066" extrusionOk="0">
                  <a:moveTo>
                    <a:pt x="2414" y="1"/>
                  </a:moveTo>
                  <a:cubicBezTo>
                    <a:pt x="1479" y="210"/>
                    <a:pt x="615" y="796"/>
                    <a:pt x="1" y="2065"/>
                  </a:cubicBezTo>
                  <a:cubicBezTo>
                    <a:pt x="1" y="2065"/>
                    <a:pt x="1047" y="601"/>
                    <a:pt x="2372" y="378"/>
                  </a:cubicBezTo>
                  <a:cubicBezTo>
                    <a:pt x="2412" y="374"/>
                    <a:pt x="2451" y="372"/>
                    <a:pt x="2491" y="372"/>
                  </a:cubicBezTo>
                  <a:cubicBezTo>
                    <a:pt x="3237" y="372"/>
                    <a:pt x="4004" y="963"/>
                    <a:pt x="4004" y="963"/>
                  </a:cubicBezTo>
                  <a:cubicBezTo>
                    <a:pt x="3948" y="1131"/>
                    <a:pt x="3907" y="1354"/>
                    <a:pt x="3907" y="1354"/>
                  </a:cubicBezTo>
                  <a:cubicBezTo>
                    <a:pt x="3907" y="1354"/>
                    <a:pt x="4395" y="852"/>
                    <a:pt x="4646" y="378"/>
                  </a:cubicBezTo>
                  <a:lnTo>
                    <a:pt x="4646" y="378"/>
                  </a:lnTo>
                  <a:cubicBezTo>
                    <a:pt x="4646" y="378"/>
                    <a:pt x="4293" y="463"/>
                    <a:pt x="4201" y="463"/>
                  </a:cubicBezTo>
                  <a:cubicBezTo>
                    <a:pt x="4194" y="463"/>
                    <a:pt x="4189" y="462"/>
                    <a:pt x="4185" y="461"/>
                  </a:cubicBezTo>
                  <a:cubicBezTo>
                    <a:pt x="4032" y="447"/>
                    <a:pt x="3167" y="1"/>
                    <a:pt x="2414" y="1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21"/>
            <p:cNvSpPr/>
            <p:nvPr/>
          </p:nvSpPr>
          <p:spPr>
            <a:xfrm>
              <a:off x="5134509" y="2534645"/>
              <a:ext cx="68976" cy="27524"/>
            </a:xfrm>
            <a:custGeom>
              <a:avLst/>
              <a:gdLst/>
              <a:ahLst/>
              <a:cxnLst/>
              <a:rect l="l" t="t" r="r" b="b"/>
              <a:pathLst>
                <a:path w="2065" h="824" extrusionOk="0">
                  <a:moveTo>
                    <a:pt x="1409" y="1"/>
                  </a:moveTo>
                  <a:cubicBezTo>
                    <a:pt x="949" y="182"/>
                    <a:pt x="461" y="433"/>
                    <a:pt x="0" y="824"/>
                  </a:cubicBezTo>
                  <a:cubicBezTo>
                    <a:pt x="0" y="824"/>
                    <a:pt x="991" y="252"/>
                    <a:pt x="1423" y="126"/>
                  </a:cubicBezTo>
                  <a:cubicBezTo>
                    <a:pt x="1800" y="196"/>
                    <a:pt x="2065" y="252"/>
                    <a:pt x="2065" y="252"/>
                  </a:cubicBezTo>
                  <a:cubicBezTo>
                    <a:pt x="2065" y="252"/>
                    <a:pt x="1563" y="15"/>
                    <a:pt x="1409" y="1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21"/>
            <p:cNvSpPr/>
            <p:nvPr/>
          </p:nvSpPr>
          <p:spPr>
            <a:xfrm>
              <a:off x="5195068" y="2547705"/>
              <a:ext cx="27056" cy="11190"/>
            </a:xfrm>
            <a:custGeom>
              <a:avLst/>
              <a:gdLst/>
              <a:ahLst/>
              <a:cxnLst/>
              <a:rect l="l" t="t" r="r" b="b"/>
              <a:pathLst>
                <a:path w="810" h="335" extrusionOk="0">
                  <a:moveTo>
                    <a:pt x="810" y="0"/>
                  </a:moveTo>
                  <a:cubicBezTo>
                    <a:pt x="545" y="56"/>
                    <a:pt x="1" y="140"/>
                    <a:pt x="1" y="140"/>
                  </a:cubicBezTo>
                  <a:lnTo>
                    <a:pt x="489" y="335"/>
                  </a:lnTo>
                  <a:cubicBezTo>
                    <a:pt x="600" y="251"/>
                    <a:pt x="810" y="0"/>
                    <a:pt x="810" y="0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21"/>
            <p:cNvSpPr/>
            <p:nvPr/>
          </p:nvSpPr>
          <p:spPr>
            <a:xfrm>
              <a:off x="5216045" y="2553751"/>
              <a:ext cx="27056" cy="11691"/>
            </a:xfrm>
            <a:custGeom>
              <a:avLst/>
              <a:gdLst/>
              <a:ahLst/>
              <a:cxnLst/>
              <a:rect l="l" t="t" r="r" b="b"/>
              <a:pathLst>
                <a:path w="810" h="350" extrusionOk="0">
                  <a:moveTo>
                    <a:pt x="809" y="0"/>
                  </a:moveTo>
                  <a:cubicBezTo>
                    <a:pt x="544" y="70"/>
                    <a:pt x="0" y="154"/>
                    <a:pt x="0" y="154"/>
                  </a:cubicBezTo>
                  <a:lnTo>
                    <a:pt x="502" y="349"/>
                  </a:lnTo>
                  <a:cubicBezTo>
                    <a:pt x="600" y="265"/>
                    <a:pt x="809" y="0"/>
                    <a:pt x="809" y="0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21"/>
            <p:cNvSpPr/>
            <p:nvPr/>
          </p:nvSpPr>
          <p:spPr>
            <a:xfrm>
              <a:off x="5129833" y="2598477"/>
              <a:ext cx="101143" cy="42421"/>
            </a:xfrm>
            <a:custGeom>
              <a:avLst/>
              <a:gdLst/>
              <a:ahLst/>
              <a:cxnLst/>
              <a:rect l="l" t="t" r="r" b="b"/>
              <a:pathLst>
                <a:path w="3028" h="1270" extrusionOk="0">
                  <a:moveTo>
                    <a:pt x="3028" y="1"/>
                  </a:moveTo>
                  <a:lnTo>
                    <a:pt x="3028" y="1"/>
                  </a:lnTo>
                  <a:cubicBezTo>
                    <a:pt x="3027" y="1"/>
                    <a:pt x="2344" y="768"/>
                    <a:pt x="2009" y="935"/>
                  </a:cubicBezTo>
                  <a:cubicBezTo>
                    <a:pt x="1597" y="1061"/>
                    <a:pt x="1369" y="1140"/>
                    <a:pt x="948" y="1140"/>
                  </a:cubicBezTo>
                  <a:cubicBezTo>
                    <a:pt x="714" y="1140"/>
                    <a:pt x="420" y="1115"/>
                    <a:pt x="1" y="1061"/>
                  </a:cubicBezTo>
                  <a:lnTo>
                    <a:pt x="1" y="1061"/>
                  </a:lnTo>
                  <a:cubicBezTo>
                    <a:pt x="396" y="1214"/>
                    <a:pt x="758" y="1270"/>
                    <a:pt x="1077" y="1270"/>
                  </a:cubicBezTo>
                  <a:cubicBezTo>
                    <a:pt x="1512" y="1270"/>
                    <a:pt x="1865" y="1165"/>
                    <a:pt x="2107" y="1061"/>
                  </a:cubicBezTo>
                  <a:cubicBezTo>
                    <a:pt x="2525" y="879"/>
                    <a:pt x="3028" y="1"/>
                    <a:pt x="3028" y="1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21"/>
            <p:cNvSpPr/>
            <p:nvPr/>
          </p:nvSpPr>
          <p:spPr>
            <a:xfrm>
              <a:off x="4950461" y="2547705"/>
              <a:ext cx="89485" cy="91790"/>
            </a:xfrm>
            <a:custGeom>
              <a:avLst/>
              <a:gdLst/>
              <a:ahLst/>
              <a:cxnLst/>
              <a:rect l="l" t="t" r="r" b="b"/>
              <a:pathLst>
                <a:path w="2679" h="2748" extrusionOk="0">
                  <a:moveTo>
                    <a:pt x="1340" y="0"/>
                  </a:moveTo>
                  <a:cubicBezTo>
                    <a:pt x="600" y="0"/>
                    <a:pt x="1" y="614"/>
                    <a:pt x="1" y="1367"/>
                  </a:cubicBezTo>
                  <a:cubicBezTo>
                    <a:pt x="1" y="2134"/>
                    <a:pt x="600" y="2748"/>
                    <a:pt x="1340" y="2748"/>
                  </a:cubicBezTo>
                  <a:cubicBezTo>
                    <a:pt x="2079" y="2748"/>
                    <a:pt x="2679" y="2134"/>
                    <a:pt x="2679" y="1367"/>
                  </a:cubicBezTo>
                  <a:cubicBezTo>
                    <a:pt x="2679" y="614"/>
                    <a:pt x="2079" y="0"/>
                    <a:pt x="1340" y="0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21"/>
            <p:cNvSpPr/>
            <p:nvPr/>
          </p:nvSpPr>
          <p:spPr>
            <a:xfrm>
              <a:off x="4952800" y="2550945"/>
              <a:ext cx="84809" cy="87181"/>
            </a:xfrm>
            <a:custGeom>
              <a:avLst/>
              <a:gdLst/>
              <a:ahLst/>
              <a:cxnLst/>
              <a:rect l="l" t="t" r="r" b="b"/>
              <a:pathLst>
                <a:path w="2539" h="2610" extrusionOk="0">
                  <a:moveTo>
                    <a:pt x="1270" y="1"/>
                  </a:moveTo>
                  <a:cubicBezTo>
                    <a:pt x="572" y="1"/>
                    <a:pt x="0" y="587"/>
                    <a:pt x="0" y="1312"/>
                  </a:cubicBezTo>
                  <a:cubicBezTo>
                    <a:pt x="0" y="2023"/>
                    <a:pt x="572" y="2609"/>
                    <a:pt x="1270" y="2609"/>
                  </a:cubicBezTo>
                  <a:cubicBezTo>
                    <a:pt x="1967" y="2609"/>
                    <a:pt x="2539" y="2023"/>
                    <a:pt x="2539" y="1312"/>
                  </a:cubicBezTo>
                  <a:cubicBezTo>
                    <a:pt x="2539" y="587"/>
                    <a:pt x="1967" y="1"/>
                    <a:pt x="12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21"/>
            <p:cNvSpPr/>
            <p:nvPr/>
          </p:nvSpPr>
          <p:spPr>
            <a:xfrm>
              <a:off x="4943013" y="2594936"/>
              <a:ext cx="29862" cy="13829"/>
            </a:xfrm>
            <a:custGeom>
              <a:avLst/>
              <a:gdLst/>
              <a:ahLst/>
              <a:cxnLst/>
              <a:rect l="l" t="t" r="r" b="b"/>
              <a:pathLst>
                <a:path w="894" h="414" extrusionOk="0">
                  <a:moveTo>
                    <a:pt x="683" y="0"/>
                  </a:moveTo>
                  <a:cubicBezTo>
                    <a:pt x="601" y="0"/>
                    <a:pt x="498" y="17"/>
                    <a:pt x="391" y="51"/>
                  </a:cubicBezTo>
                  <a:cubicBezTo>
                    <a:pt x="154" y="134"/>
                    <a:pt x="0" y="260"/>
                    <a:pt x="28" y="344"/>
                  </a:cubicBezTo>
                  <a:cubicBezTo>
                    <a:pt x="51" y="389"/>
                    <a:pt x="123" y="414"/>
                    <a:pt x="219" y="414"/>
                  </a:cubicBezTo>
                  <a:cubicBezTo>
                    <a:pt x="301" y="414"/>
                    <a:pt x="400" y="396"/>
                    <a:pt x="503" y="358"/>
                  </a:cubicBezTo>
                  <a:cubicBezTo>
                    <a:pt x="726" y="274"/>
                    <a:pt x="893" y="148"/>
                    <a:pt x="851" y="65"/>
                  </a:cubicBezTo>
                  <a:cubicBezTo>
                    <a:pt x="837" y="21"/>
                    <a:pt x="773" y="0"/>
                    <a:pt x="6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21"/>
            <p:cNvSpPr/>
            <p:nvPr/>
          </p:nvSpPr>
          <p:spPr>
            <a:xfrm>
              <a:off x="4982160" y="2573325"/>
              <a:ext cx="26121" cy="45227"/>
            </a:xfrm>
            <a:custGeom>
              <a:avLst/>
              <a:gdLst/>
              <a:ahLst/>
              <a:cxnLst/>
              <a:rect l="l" t="t" r="r" b="b"/>
              <a:pathLst>
                <a:path w="782" h="1354" extrusionOk="0">
                  <a:moveTo>
                    <a:pt x="349" y="0"/>
                  </a:moveTo>
                  <a:cubicBezTo>
                    <a:pt x="140" y="14"/>
                    <a:pt x="0" y="335"/>
                    <a:pt x="14" y="698"/>
                  </a:cubicBezTo>
                  <a:cubicBezTo>
                    <a:pt x="41" y="1066"/>
                    <a:pt x="215" y="1354"/>
                    <a:pt x="418" y="1354"/>
                  </a:cubicBezTo>
                  <a:cubicBezTo>
                    <a:pt x="423" y="1354"/>
                    <a:pt x="428" y="1354"/>
                    <a:pt x="433" y="1353"/>
                  </a:cubicBezTo>
                  <a:cubicBezTo>
                    <a:pt x="642" y="1339"/>
                    <a:pt x="781" y="1019"/>
                    <a:pt x="767" y="656"/>
                  </a:cubicBezTo>
                  <a:cubicBezTo>
                    <a:pt x="739" y="279"/>
                    <a:pt x="558" y="0"/>
                    <a:pt x="349" y="0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21"/>
            <p:cNvSpPr/>
            <p:nvPr/>
          </p:nvSpPr>
          <p:spPr>
            <a:xfrm>
              <a:off x="5002169" y="2582945"/>
              <a:ext cx="21945" cy="17937"/>
            </a:xfrm>
            <a:custGeom>
              <a:avLst/>
              <a:gdLst/>
              <a:ahLst/>
              <a:cxnLst/>
              <a:rect l="l" t="t" r="r" b="b"/>
              <a:pathLst>
                <a:path w="657" h="537" extrusionOk="0">
                  <a:moveTo>
                    <a:pt x="336" y="1"/>
                  </a:moveTo>
                  <a:cubicBezTo>
                    <a:pt x="317" y="1"/>
                    <a:pt x="299" y="2"/>
                    <a:pt x="280" y="5"/>
                  </a:cubicBezTo>
                  <a:cubicBezTo>
                    <a:pt x="112" y="19"/>
                    <a:pt x="1" y="159"/>
                    <a:pt x="15" y="298"/>
                  </a:cubicBezTo>
                  <a:cubicBezTo>
                    <a:pt x="41" y="442"/>
                    <a:pt x="177" y="537"/>
                    <a:pt x="343" y="537"/>
                  </a:cubicBezTo>
                  <a:cubicBezTo>
                    <a:pt x="355" y="537"/>
                    <a:pt x="366" y="536"/>
                    <a:pt x="378" y="535"/>
                  </a:cubicBezTo>
                  <a:cubicBezTo>
                    <a:pt x="545" y="507"/>
                    <a:pt x="656" y="368"/>
                    <a:pt x="643" y="228"/>
                  </a:cubicBezTo>
                  <a:cubicBezTo>
                    <a:pt x="618" y="103"/>
                    <a:pt x="492" y="1"/>
                    <a:pt x="3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21"/>
            <p:cNvSpPr/>
            <p:nvPr/>
          </p:nvSpPr>
          <p:spPr>
            <a:xfrm>
              <a:off x="4914120" y="2549075"/>
              <a:ext cx="154720" cy="69010"/>
            </a:xfrm>
            <a:custGeom>
              <a:avLst/>
              <a:gdLst/>
              <a:ahLst/>
              <a:cxnLst/>
              <a:rect l="l" t="t" r="r" b="b"/>
              <a:pathLst>
                <a:path w="4632" h="2066" extrusionOk="0">
                  <a:moveTo>
                    <a:pt x="2232" y="1"/>
                  </a:moveTo>
                  <a:cubicBezTo>
                    <a:pt x="1479" y="1"/>
                    <a:pt x="614" y="447"/>
                    <a:pt x="447" y="461"/>
                  </a:cubicBezTo>
                  <a:cubicBezTo>
                    <a:pt x="444" y="462"/>
                    <a:pt x="440" y="463"/>
                    <a:pt x="434" y="463"/>
                  </a:cubicBezTo>
                  <a:cubicBezTo>
                    <a:pt x="353" y="463"/>
                    <a:pt x="1" y="378"/>
                    <a:pt x="1" y="378"/>
                  </a:cubicBezTo>
                  <a:lnTo>
                    <a:pt x="1" y="378"/>
                  </a:lnTo>
                  <a:cubicBezTo>
                    <a:pt x="238" y="852"/>
                    <a:pt x="726" y="1354"/>
                    <a:pt x="726" y="1354"/>
                  </a:cubicBezTo>
                  <a:cubicBezTo>
                    <a:pt x="726" y="1354"/>
                    <a:pt x="684" y="1131"/>
                    <a:pt x="642" y="963"/>
                  </a:cubicBezTo>
                  <a:cubicBezTo>
                    <a:pt x="642" y="963"/>
                    <a:pt x="1409" y="372"/>
                    <a:pt x="2155" y="372"/>
                  </a:cubicBezTo>
                  <a:cubicBezTo>
                    <a:pt x="2195" y="372"/>
                    <a:pt x="2235" y="374"/>
                    <a:pt x="2274" y="378"/>
                  </a:cubicBezTo>
                  <a:cubicBezTo>
                    <a:pt x="3599" y="601"/>
                    <a:pt x="4632" y="2065"/>
                    <a:pt x="4632" y="2065"/>
                  </a:cubicBezTo>
                  <a:cubicBezTo>
                    <a:pt x="4018" y="796"/>
                    <a:pt x="3167" y="210"/>
                    <a:pt x="2232" y="1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21"/>
            <p:cNvSpPr/>
            <p:nvPr/>
          </p:nvSpPr>
          <p:spPr>
            <a:xfrm>
              <a:off x="4967697" y="2534645"/>
              <a:ext cx="69010" cy="27524"/>
            </a:xfrm>
            <a:custGeom>
              <a:avLst/>
              <a:gdLst/>
              <a:ahLst/>
              <a:cxnLst/>
              <a:rect l="l" t="t" r="r" b="b"/>
              <a:pathLst>
                <a:path w="2066" h="824" extrusionOk="0">
                  <a:moveTo>
                    <a:pt x="642" y="1"/>
                  </a:moveTo>
                  <a:cubicBezTo>
                    <a:pt x="503" y="15"/>
                    <a:pt x="1" y="252"/>
                    <a:pt x="1" y="252"/>
                  </a:cubicBezTo>
                  <a:cubicBezTo>
                    <a:pt x="1" y="252"/>
                    <a:pt x="266" y="196"/>
                    <a:pt x="642" y="126"/>
                  </a:cubicBezTo>
                  <a:cubicBezTo>
                    <a:pt x="1061" y="252"/>
                    <a:pt x="2065" y="824"/>
                    <a:pt x="2065" y="824"/>
                  </a:cubicBezTo>
                  <a:cubicBezTo>
                    <a:pt x="1605" y="433"/>
                    <a:pt x="1117" y="182"/>
                    <a:pt x="642" y="1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21"/>
            <p:cNvSpPr/>
            <p:nvPr/>
          </p:nvSpPr>
          <p:spPr>
            <a:xfrm>
              <a:off x="4948591" y="2547705"/>
              <a:ext cx="27056" cy="11190"/>
            </a:xfrm>
            <a:custGeom>
              <a:avLst/>
              <a:gdLst/>
              <a:ahLst/>
              <a:cxnLst/>
              <a:rect l="l" t="t" r="r" b="b"/>
              <a:pathLst>
                <a:path w="810" h="335" extrusionOk="0">
                  <a:moveTo>
                    <a:pt x="1" y="0"/>
                  </a:moveTo>
                  <a:cubicBezTo>
                    <a:pt x="1" y="0"/>
                    <a:pt x="224" y="251"/>
                    <a:pt x="322" y="335"/>
                  </a:cubicBezTo>
                  <a:lnTo>
                    <a:pt x="810" y="140"/>
                  </a:lnTo>
                  <a:cubicBezTo>
                    <a:pt x="810" y="140"/>
                    <a:pt x="280" y="56"/>
                    <a:pt x="1" y="0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21"/>
            <p:cNvSpPr/>
            <p:nvPr/>
          </p:nvSpPr>
          <p:spPr>
            <a:xfrm>
              <a:off x="4928115" y="2553751"/>
              <a:ext cx="27056" cy="11691"/>
            </a:xfrm>
            <a:custGeom>
              <a:avLst/>
              <a:gdLst/>
              <a:ahLst/>
              <a:cxnLst/>
              <a:rect l="l" t="t" r="r" b="b"/>
              <a:pathLst>
                <a:path w="810" h="350" extrusionOk="0">
                  <a:moveTo>
                    <a:pt x="0" y="0"/>
                  </a:moveTo>
                  <a:cubicBezTo>
                    <a:pt x="0" y="0"/>
                    <a:pt x="209" y="265"/>
                    <a:pt x="307" y="349"/>
                  </a:cubicBezTo>
                  <a:lnTo>
                    <a:pt x="809" y="154"/>
                  </a:lnTo>
                  <a:cubicBezTo>
                    <a:pt x="809" y="154"/>
                    <a:pt x="265" y="70"/>
                    <a:pt x="0" y="0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21"/>
            <p:cNvSpPr/>
            <p:nvPr/>
          </p:nvSpPr>
          <p:spPr>
            <a:xfrm>
              <a:off x="4940207" y="2598477"/>
              <a:ext cx="101143" cy="42421"/>
            </a:xfrm>
            <a:custGeom>
              <a:avLst/>
              <a:gdLst/>
              <a:ahLst/>
              <a:cxnLst/>
              <a:rect l="l" t="t" r="r" b="b"/>
              <a:pathLst>
                <a:path w="3028" h="1270" extrusionOk="0">
                  <a:moveTo>
                    <a:pt x="1" y="1"/>
                  </a:moveTo>
                  <a:cubicBezTo>
                    <a:pt x="1" y="1"/>
                    <a:pt x="503" y="879"/>
                    <a:pt x="921" y="1061"/>
                  </a:cubicBezTo>
                  <a:cubicBezTo>
                    <a:pt x="1163" y="1165"/>
                    <a:pt x="1516" y="1270"/>
                    <a:pt x="1951" y="1270"/>
                  </a:cubicBezTo>
                  <a:cubicBezTo>
                    <a:pt x="2270" y="1270"/>
                    <a:pt x="2633" y="1214"/>
                    <a:pt x="3028" y="1061"/>
                  </a:cubicBezTo>
                  <a:lnTo>
                    <a:pt x="3028" y="1061"/>
                  </a:lnTo>
                  <a:cubicBezTo>
                    <a:pt x="2609" y="1115"/>
                    <a:pt x="2315" y="1140"/>
                    <a:pt x="2081" y="1140"/>
                  </a:cubicBezTo>
                  <a:cubicBezTo>
                    <a:pt x="1659" y="1140"/>
                    <a:pt x="1431" y="1061"/>
                    <a:pt x="1019" y="935"/>
                  </a:cubicBezTo>
                  <a:cubicBezTo>
                    <a:pt x="684" y="76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2" name="Google Shape;1052;p21"/>
          <p:cNvGrpSpPr/>
          <p:nvPr/>
        </p:nvGrpSpPr>
        <p:grpSpPr>
          <a:xfrm>
            <a:off x="4888158" y="1880847"/>
            <a:ext cx="1747264" cy="1566499"/>
            <a:chOff x="1263193" y="2084646"/>
            <a:chExt cx="2508995" cy="2249425"/>
          </a:xfrm>
        </p:grpSpPr>
        <p:sp>
          <p:nvSpPr>
            <p:cNvPr id="1053" name="Google Shape;1053;p21"/>
            <p:cNvSpPr/>
            <p:nvPr/>
          </p:nvSpPr>
          <p:spPr>
            <a:xfrm>
              <a:off x="3589510" y="2598878"/>
              <a:ext cx="107656" cy="113802"/>
            </a:xfrm>
            <a:custGeom>
              <a:avLst/>
              <a:gdLst/>
              <a:ahLst/>
              <a:cxnLst/>
              <a:rect l="l" t="t" r="r" b="b"/>
              <a:pathLst>
                <a:path w="3223" h="3407" extrusionOk="0">
                  <a:moveTo>
                    <a:pt x="536" y="0"/>
                  </a:moveTo>
                  <a:cubicBezTo>
                    <a:pt x="429" y="0"/>
                    <a:pt x="341" y="26"/>
                    <a:pt x="280" y="86"/>
                  </a:cubicBezTo>
                  <a:cubicBezTo>
                    <a:pt x="1" y="337"/>
                    <a:pt x="1228" y="2806"/>
                    <a:pt x="1382" y="3169"/>
                  </a:cubicBezTo>
                  <a:cubicBezTo>
                    <a:pt x="1423" y="3252"/>
                    <a:pt x="1465" y="3350"/>
                    <a:pt x="1549" y="3392"/>
                  </a:cubicBezTo>
                  <a:cubicBezTo>
                    <a:pt x="1576" y="3402"/>
                    <a:pt x="1603" y="3406"/>
                    <a:pt x="1631" y="3406"/>
                  </a:cubicBezTo>
                  <a:cubicBezTo>
                    <a:pt x="1719" y="3406"/>
                    <a:pt x="1809" y="3361"/>
                    <a:pt x="1884" y="3308"/>
                  </a:cubicBezTo>
                  <a:cubicBezTo>
                    <a:pt x="2330" y="3001"/>
                    <a:pt x="2735" y="2625"/>
                    <a:pt x="3055" y="2178"/>
                  </a:cubicBezTo>
                  <a:cubicBezTo>
                    <a:pt x="3125" y="2081"/>
                    <a:pt x="3195" y="1969"/>
                    <a:pt x="3209" y="1844"/>
                  </a:cubicBezTo>
                  <a:cubicBezTo>
                    <a:pt x="3223" y="1621"/>
                    <a:pt x="3055" y="1425"/>
                    <a:pt x="2874" y="1272"/>
                  </a:cubicBezTo>
                  <a:cubicBezTo>
                    <a:pt x="2598" y="1019"/>
                    <a:pt x="1202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21"/>
            <p:cNvSpPr/>
            <p:nvPr/>
          </p:nvSpPr>
          <p:spPr>
            <a:xfrm>
              <a:off x="3662661" y="2808612"/>
              <a:ext cx="109527" cy="174862"/>
            </a:xfrm>
            <a:custGeom>
              <a:avLst/>
              <a:gdLst/>
              <a:ahLst/>
              <a:cxnLst/>
              <a:rect l="l" t="t" r="r" b="b"/>
              <a:pathLst>
                <a:path w="3279" h="5235" extrusionOk="0">
                  <a:moveTo>
                    <a:pt x="224" y="0"/>
                  </a:moveTo>
                  <a:lnTo>
                    <a:pt x="224" y="0"/>
                  </a:lnTo>
                  <a:cubicBezTo>
                    <a:pt x="1" y="1074"/>
                    <a:pt x="363" y="2539"/>
                    <a:pt x="363" y="3669"/>
                  </a:cubicBezTo>
                  <a:cubicBezTo>
                    <a:pt x="363" y="4157"/>
                    <a:pt x="363" y="4645"/>
                    <a:pt x="517" y="5106"/>
                  </a:cubicBezTo>
                  <a:cubicBezTo>
                    <a:pt x="531" y="5161"/>
                    <a:pt x="545" y="5217"/>
                    <a:pt x="600" y="5231"/>
                  </a:cubicBezTo>
                  <a:cubicBezTo>
                    <a:pt x="608" y="5234"/>
                    <a:pt x="616" y="5235"/>
                    <a:pt x="624" y="5235"/>
                  </a:cubicBezTo>
                  <a:cubicBezTo>
                    <a:pt x="658" y="5235"/>
                    <a:pt x="689" y="5214"/>
                    <a:pt x="712" y="5203"/>
                  </a:cubicBezTo>
                  <a:cubicBezTo>
                    <a:pt x="1493" y="4813"/>
                    <a:pt x="2205" y="4283"/>
                    <a:pt x="2790" y="3641"/>
                  </a:cubicBezTo>
                  <a:cubicBezTo>
                    <a:pt x="2958" y="3474"/>
                    <a:pt x="3111" y="3278"/>
                    <a:pt x="3167" y="3041"/>
                  </a:cubicBezTo>
                  <a:cubicBezTo>
                    <a:pt x="3279" y="2623"/>
                    <a:pt x="3027" y="2190"/>
                    <a:pt x="2749" y="1856"/>
                  </a:cubicBezTo>
                  <a:cubicBezTo>
                    <a:pt x="2135" y="1102"/>
                    <a:pt x="1186" y="251"/>
                    <a:pt x="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21"/>
            <p:cNvSpPr/>
            <p:nvPr/>
          </p:nvSpPr>
          <p:spPr>
            <a:xfrm>
              <a:off x="3643088" y="3102855"/>
              <a:ext cx="66939" cy="108324"/>
            </a:xfrm>
            <a:custGeom>
              <a:avLst/>
              <a:gdLst/>
              <a:ahLst/>
              <a:cxnLst/>
              <a:rect l="l" t="t" r="r" b="b"/>
              <a:pathLst>
                <a:path w="2004" h="3243" extrusionOk="0">
                  <a:moveTo>
                    <a:pt x="1214" y="1"/>
                  </a:moveTo>
                  <a:cubicBezTo>
                    <a:pt x="1127" y="1"/>
                    <a:pt x="1033" y="41"/>
                    <a:pt x="935" y="132"/>
                  </a:cubicBezTo>
                  <a:cubicBezTo>
                    <a:pt x="712" y="342"/>
                    <a:pt x="587" y="1360"/>
                    <a:pt x="475" y="1695"/>
                  </a:cubicBezTo>
                  <a:cubicBezTo>
                    <a:pt x="405" y="1890"/>
                    <a:pt x="112" y="3187"/>
                    <a:pt x="1" y="3243"/>
                  </a:cubicBezTo>
                  <a:cubicBezTo>
                    <a:pt x="573" y="3020"/>
                    <a:pt x="1103" y="2657"/>
                    <a:pt x="1507" y="2183"/>
                  </a:cubicBezTo>
                  <a:cubicBezTo>
                    <a:pt x="1619" y="2043"/>
                    <a:pt x="1730" y="1890"/>
                    <a:pt x="1814" y="1723"/>
                  </a:cubicBezTo>
                  <a:cubicBezTo>
                    <a:pt x="2004" y="1295"/>
                    <a:pt x="1709" y="1"/>
                    <a:pt x="1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21"/>
            <p:cNvSpPr/>
            <p:nvPr/>
          </p:nvSpPr>
          <p:spPr>
            <a:xfrm>
              <a:off x="1766836" y="2084646"/>
              <a:ext cx="1405243" cy="1009724"/>
            </a:xfrm>
            <a:custGeom>
              <a:avLst/>
              <a:gdLst/>
              <a:ahLst/>
              <a:cxnLst/>
              <a:rect l="l" t="t" r="r" b="b"/>
              <a:pathLst>
                <a:path w="42070" h="30229" extrusionOk="0">
                  <a:moveTo>
                    <a:pt x="9065" y="0"/>
                  </a:moveTo>
                  <a:cubicBezTo>
                    <a:pt x="6171" y="0"/>
                    <a:pt x="3251" y="344"/>
                    <a:pt x="810" y="1519"/>
                  </a:cubicBezTo>
                  <a:cubicBezTo>
                    <a:pt x="489" y="1672"/>
                    <a:pt x="126" y="1867"/>
                    <a:pt x="1" y="2202"/>
                  </a:cubicBezTo>
                  <a:cubicBezTo>
                    <a:pt x="145" y="2225"/>
                    <a:pt x="290" y="2235"/>
                    <a:pt x="434" y="2235"/>
                  </a:cubicBezTo>
                  <a:cubicBezTo>
                    <a:pt x="987" y="2235"/>
                    <a:pt x="1540" y="2089"/>
                    <a:pt x="2093" y="1979"/>
                  </a:cubicBezTo>
                  <a:cubicBezTo>
                    <a:pt x="3366" y="1716"/>
                    <a:pt x="4789" y="1558"/>
                    <a:pt x="6237" y="1558"/>
                  </a:cubicBezTo>
                  <a:cubicBezTo>
                    <a:pt x="8930" y="1558"/>
                    <a:pt x="11709" y="2103"/>
                    <a:pt x="13768" y="3527"/>
                  </a:cubicBezTo>
                  <a:cubicBezTo>
                    <a:pt x="14605" y="4113"/>
                    <a:pt x="15386" y="4908"/>
                    <a:pt x="15567" y="5912"/>
                  </a:cubicBezTo>
                  <a:cubicBezTo>
                    <a:pt x="15749" y="6819"/>
                    <a:pt x="15414" y="7782"/>
                    <a:pt x="14856" y="8521"/>
                  </a:cubicBezTo>
                  <a:cubicBezTo>
                    <a:pt x="14298" y="9246"/>
                    <a:pt x="13531" y="9804"/>
                    <a:pt x="12750" y="10306"/>
                  </a:cubicBezTo>
                  <a:cubicBezTo>
                    <a:pt x="11550" y="11059"/>
                    <a:pt x="10406" y="11576"/>
                    <a:pt x="9067" y="11994"/>
                  </a:cubicBezTo>
                  <a:cubicBezTo>
                    <a:pt x="7882" y="12357"/>
                    <a:pt x="6626" y="13263"/>
                    <a:pt x="6096" y="14407"/>
                  </a:cubicBezTo>
                  <a:cubicBezTo>
                    <a:pt x="8044" y="13521"/>
                    <a:pt x="10160" y="13092"/>
                    <a:pt x="12293" y="13092"/>
                  </a:cubicBezTo>
                  <a:cubicBezTo>
                    <a:pt x="12543" y="13092"/>
                    <a:pt x="12793" y="13098"/>
                    <a:pt x="13043" y="13110"/>
                  </a:cubicBezTo>
                  <a:cubicBezTo>
                    <a:pt x="13333" y="13124"/>
                    <a:pt x="13633" y="13127"/>
                    <a:pt x="13940" y="13127"/>
                  </a:cubicBezTo>
                  <a:cubicBezTo>
                    <a:pt x="14191" y="13127"/>
                    <a:pt x="14447" y="13125"/>
                    <a:pt x="14704" y="13125"/>
                  </a:cubicBezTo>
                  <a:cubicBezTo>
                    <a:pt x="16270" y="13125"/>
                    <a:pt x="17895" y="13206"/>
                    <a:pt x="19041" y="14351"/>
                  </a:cubicBezTo>
                  <a:cubicBezTo>
                    <a:pt x="20491" y="15802"/>
                    <a:pt x="18594" y="18090"/>
                    <a:pt x="17478" y="19136"/>
                  </a:cubicBezTo>
                  <a:cubicBezTo>
                    <a:pt x="16516" y="20042"/>
                    <a:pt x="15400" y="20754"/>
                    <a:pt x="14298" y="21479"/>
                  </a:cubicBezTo>
                  <a:cubicBezTo>
                    <a:pt x="14242" y="21521"/>
                    <a:pt x="14159" y="21577"/>
                    <a:pt x="14173" y="21660"/>
                  </a:cubicBezTo>
                  <a:cubicBezTo>
                    <a:pt x="14186" y="21744"/>
                    <a:pt x="14312" y="21772"/>
                    <a:pt x="14396" y="21786"/>
                  </a:cubicBezTo>
                  <a:cubicBezTo>
                    <a:pt x="16279" y="21870"/>
                    <a:pt x="18204" y="21688"/>
                    <a:pt x="20017" y="22204"/>
                  </a:cubicBezTo>
                  <a:cubicBezTo>
                    <a:pt x="21705" y="22693"/>
                    <a:pt x="23337" y="23725"/>
                    <a:pt x="24411" y="25106"/>
                  </a:cubicBezTo>
                  <a:cubicBezTo>
                    <a:pt x="24676" y="25454"/>
                    <a:pt x="24787" y="25957"/>
                    <a:pt x="24550" y="26319"/>
                  </a:cubicBezTo>
                  <a:cubicBezTo>
                    <a:pt x="24411" y="26528"/>
                    <a:pt x="24146" y="26696"/>
                    <a:pt x="24146" y="26961"/>
                  </a:cubicBezTo>
                  <a:cubicBezTo>
                    <a:pt x="24146" y="27184"/>
                    <a:pt x="24341" y="27351"/>
                    <a:pt x="24522" y="27477"/>
                  </a:cubicBezTo>
                  <a:cubicBezTo>
                    <a:pt x="26994" y="29266"/>
                    <a:pt x="30055" y="30229"/>
                    <a:pt x="33110" y="30229"/>
                  </a:cubicBezTo>
                  <a:cubicBezTo>
                    <a:pt x="33986" y="30229"/>
                    <a:pt x="34862" y="30149"/>
                    <a:pt x="35723" y="29988"/>
                  </a:cubicBezTo>
                  <a:lnTo>
                    <a:pt x="35793" y="29904"/>
                  </a:lnTo>
                  <a:cubicBezTo>
                    <a:pt x="35179" y="29332"/>
                    <a:pt x="34538" y="28746"/>
                    <a:pt x="34105" y="28021"/>
                  </a:cubicBezTo>
                  <a:cubicBezTo>
                    <a:pt x="33673" y="27296"/>
                    <a:pt x="33463" y="26389"/>
                    <a:pt x="33742" y="25594"/>
                  </a:cubicBezTo>
                  <a:cubicBezTo>
                    <a:pt x="34312" y="23943"/>
                    <a:pt x="36501" y="23222"/>
                    <a:pt x="38240" y="23222"/>
                  </a:cubicBezTo>
                  <a:cubicBezTo>
                    <a:pt x="38587" y="23222"/>
                    <a:pt x="38916" y="23251"/>
                    <a:pt x="39210" y="23306"/>
                  </a:cubicBezTo>
                  <a:cubicBezTo>
                    <a:pt x="39632" y="23384"/>
                    <a:pt x="40088" y="23493"/>
                    <a:pt x="40515" y="23493"/>
                  </a:cubicBezTo>
                  <a:cubicBezTo>
                    <a:pt x="40852" y="23493"/>
                    <a:pt x="41172" y="23426"/>
                    <a:pt x="41442" y="23223"/>
                  </a:cubicBezTo>
                  <a:cubicBezTo>
                    <a:pt x="41972" y="22818"/>
                    <a:pt x="42070" y="22079"/>
                    <a:pt x="42028" y="21409"/>
                  </a:cubicBezTo>
                  <a:cubicBezTo>
                    <a:pt x="41805" y="17825"/>
                    <a:pt x="39029" y="14086"/>
                    <a:pt x="36644" y="11576"/>
                  </a:cubicBezTo>
                  <a:cubicBezTo>
                    <a:pt x="34063" y="8870"/>
                    <a:pt x="30953" y="6721"/>
                    <a:pt x="27661" y="4964"/>
                  </a:cubicBezTo>
                  <a:cubicBezTo>
                    <a:pt x="23783" y="2886"/>
                    <a:pt x="19138" y="724"/>
                    <a:pt x="14730" y="319"/>
                  </a:cubicBezTo>
                  <a:cubicBezTo>
                    <a:pt x="12956" y="156"/>
                    <a:pt x="11016" y="0"/>
                    <a:pt x="9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21"/>
            <p:cNvSpPr/>
            <p:nvPr/>
          </p:nvSpPr>
          <p:spPr>
            <a:xfrm>
              <a:off x="1969990" y="2135351"/>
              <a:ext cx="1128470" cy="937007"/>
            </a:xfrm>
            <a:custGeom>
              <a:avLst/>
              <a:gdLst/>
              <a:ahLst/>
              <a:cxnLst/>
              <a:rect l="l" t="t" r="r" b="b"/>
              <a:pathLst>
                <a:path w="33784" h="28052" extrusionOk="0">
                  <a:moveTo>
                    <a:pt x="1744" y="1"/>
                  </a:moveTo>
                  <a:cubicBezTo>
                    <a:pt x="1746" y="1"/>
                    <a:pt x="1749" y="1"/>
                    <a:pt x="1752" y="2"/>
                  </a:cubicBezTo>
                  <a:lnTo>
                    <a:pt x="1752" y="2"/>
                  </a:lnTo>
                  <a:cubicBezTo>
                    <a:pt x="1749" y="1"/>
                    <a:pt x="1746" y="1"/>
                    <a:pt x="1744" y="1"/>
                  </a:cubicBezTo>
                  <a:close/>
                  <a:moveTo>
                    <a:pt x="1752" y="2"/>
                  </a:moveTo>
                  <a:lnTo>
                    <a:pt x="1752" y="2"/>
                  </a:lnTo>
                  <a:cubicBezTo>
                    <a:pt x="3800" y="309"/>
                    <a:pt x="5945" y="853"/>
                    <a:pt x="7686" y="2051"/>
                  </a:cubicBezTo>
                  <a:cubicBezTo>
                    <a:pt x="8523" y="2637"/>
                    <a:pt x="9290" y="3432"/>
                    <a:pt x="9485" y="4436"/>
                  </a:cubicBezTo>
                  <a:cubicBezTo>
                    <a:pt x="9667" y="5343"/>
                    <a:pt x="9332" y="6305"/>
                    <a:pt x="8774" y="7031"/>
                  </a:cubicBezTo>
                  <a:cubicBezTo>
                    <a:pt x="8202" y="7770"/>
                    <a:pt x="7449" y="8328"/>
                    <a:pt x="6654" y="8816"/>
                  </a:cubicBezTo>
                  <a:cubicBezTo>
                    <a:pt x="5468" y="9583"/>
                    <a:pt x="4310" y="10099"/>
                    <a:pt x="2985" y="10504"/>
                  </a:cubicBezTo>
                  <a:cubicBezTo>
                    <a:pt x="1800" y="10881"/>
                    <a:pt x="530" y="11787"/>
                    <a:pt x="0" y="12931"/>
                  </a:cubicBezTo>
                  <a:cubicBezTo>
                    <a:pt x="1932" y="12052"/>
                    <a:pt x="4028" y="11613"/>
                    <a:pt x="6142" y="11613"/>
                  </a:cubicBezTo>
                  <a:cubicBezTo>
                    <a:pt x="6410" y="11613"/>
                    <a:pt x="6678" y="11620"/>
                    <a:pt x="6947" y="11634"/>
                  </a:cubicBezTo>
                  <a:cubicBezTo>
                    <a:pt x="7218" y="11647"/>
                    <a:pt x="7499" y="11651"/>
                    <a:pt x="7785" y="11651"/>
                  </a:cubicBezTo>
                  <a:cubicBezTo>
                    <a:pt x="8084" y="11651"/>
                    <a:pt x="8388" y="11647"/>
                    <a:pt x="8695" y="11647"/>
                  </a:cubicBezTo>
                  <a:cubicBezTo>
                    <a:pt x="10235" y="11647"/>
                    <a:pt x="11824" y="11741"/>
                    <a:pt x="12959" y="12875"/>
                  </a:cubicBezTo>
                  <a:cubicBezTo>
                    <a:pt x="14395" y="14312"/>
                    <a:pt x="12498" y="16613"/>
                    <a:pt x="11382" y="17660"/>
                  </a:cubicBezTo>
                  <a:cubicBezTo>
                    <a:pt x="10420" y="18566"/>
                    <a:pt x="9304" y="19278"/>
                    <a:pt x="8216" y="20003"/>
                  </a:cubicBezTo>
                  <a:cubicBezTo>
                    <a:pt x="8146" y="20045"/>
                    <a:pt x="8077" y="20101"/>
                    <a:pt x="8091" y="20170"/>
                  </a:cubicBezTo>
                  <a:cubicBezTo>
                    <a:pt x="8104" y="20268"/>
                    <a:pt x="8216" y="20296"/>
                    <a:pt x="8314" y="20296"/>
                  </a:cubicBezTo>
                  <a:cubicBezTo>
                    <a:pt x="10197" y="20393"/>
                    <a:pt x="12122" y="20198"/>
                    <a:pt x="13935" y="20728"/>
                  </a:cubicBezTo>
                  <a:cubicBezTo>
                    <a:pt x="15609" y="21202"/>
                    <a:pt x="17255" y="22249"/>
                    <a:pt x="18329" y="23630"/>
                  </a:cubicBezTo>
                  <a:cubicBezTo>
                    <a:pt x="18594" y="23978"/>
                    <a:pt x="18705" y="24480"/>
                    <a:pt x="18468" y="24829"/>
                  </a:cubicBezTo>
                  <a:cubicBezTo>
                    <a:pt x="18315" y="25052"/>
                    <a:pt x="18064" y="25220"/>
                    <a:pt x="18064" y="25485"/>
                  </a:cubicBezTo>
                  <a:cubicBezTo>
                    <a:pt x="18064" y="25708"/>
                    <a:pt x="18259" y="25875"/>
                    <a:pt x="18440" y="26001"/>
                  </a:cubicBezTo>
                  <a:cubicBezTo>
                    <a:pt x="20098" y="27198"/>
                    <a:pt x="21845" y="28052"/>
                    <a:pt x="23790" y="28052"/>
                  </a:cubicBezTo>
                  <a:cubicBezTo>
                    <a:pt x="24382" y="28052"/>
                    <a:pt x="24992" y="27973"/>
                    <a:pt x="25624" y="27800"/>
                  </a:cubicBezTo>
                  <a:cubicBezTo>
                    <a:pt x="25749" y="27758"/>
                    <a:pt x="25875" y="27716"/>
                    <a:pt x="25973" y="27647"/>
                  </a:cubicBezTo>
                  <a:cubicBezTo>
                    <a:pt x="26224" y="27438"/>
                    <a:pt x="26224" y="27061"/>
                    <a:pt x="26224" y="26740"/>
                  </a:cubicBezTo>
                  <a:cubicBezTo>
                    <a:pt x="26196" y="26238"/>
                    <a:pt x="26196" y="25736"/>
                    <a:pt x="26252" y="25234"/>
                  </a:cubicBezTo>
                  <a:cubicBezTo>
                    <a:pt x="26405" y="23909"/>
                    <a:pt x="27019" y="22653"/>
                    <a:pt x="27898" y="21663"/>
                  </a:cubicBezTo>
                  <a:cubicBezTo>
                    <a:pt x="28832" y="20603"/>
                    <a:pt x="30464" y="20366"/>
                    <a:pt x="31817" y="20324"/>
                  </a:cubicBezTo>
                  <a:cubicBezTo>
                    <a:pt x="32291" y="20310"/>
                    <a:pt x="32794" y="20310"/>
                    <a:pt x="33184" y="20045"/>
                  </a:cubicBezTo>
                  <a:cubicBezTo>
                    <a:pt x="33603" y="19766"/>
                    <a:pt x="33784" y="19236"/>
                    <a:pt x="33770" y="18734"/>
                  </a:cubicBezTo>
                  <a:cubicBezTo>
                    <a:pt x="33756" y="18231"/>
                    <a:pt x="33561" y="17757"/>
                    <a:pt x="33324" y="17311"/>
                  </a:cubicBezTo>
                  <a:cubicBezTo>
                    <a:pt x="32026" y="14730"/>
                    <a:pt x="29767" y="12791"/>
                    <a:pt x="27493" y="11006"/>
                  </a:cubicBezTo>
                  <a:cubicBezTo>
                    <a:pt x="23322" y="7686"/>
                    <a:pt x="18817" y="4618"/>
                    <a:pt x="13879" y="2511"/>
                  </a:cubicBezTo>
                  <a:cubicBezTo>
                    <a:pt x="12052" y="1730"/>
                    <a:pt x="10113" y="1103"/>
                    <a:pt x="8174" y="614"/>
                  </a:cubicBezTo>
                  <a:cubicBezTo>
                    <a:pt x="7100" y="335"/>
                    <a:pt x="6012" y="154"/>
                    <a:pt x="4924" y="42"/>
                  </a:cubicBezTo>
                  <a:cubicBezTo>
                    <a:pt x="4727" y="26"/>
                    <a:pt x="4526" y="21"/>
                    <a:pt x="4323" y="21"/>
                  </a:cubicBezTo>
                  <a:cubicBezTo>
                    <a:pt x="3785" y="21"/>
                    <a:pt x="3232" y="61"/>
                    <a:pt x="2692" y="61"/>
                  </a:cubicBezTo>
                  <a:cubicBezTo>
                    <a:pt x="2372" y="61"/>
                    <a:pt x="2057" y="47"/>
                    <a:pt x="1752" y="2"/>
                  </a:cubicBezTo>
                  <a:close/>
                </a:path>
              </a:pathLst>
            </a:custGeom>
            <a:solidFill>
              <a:srgbClr val="91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21"/>
            <p:cNvSpPr/>
            <p:nvPr/>
          </p:nvSpPr>
          <p:spPr>
            <a:xfrm>
              <a:off x="1970457" y="2438646"/>
              <a:ext cx="885734" cy="615742"/>
            </a:xfrm>
            <a:custGeom>
              <a:avLst/>
              <a:gdLst/>
              <a:ahLst/>
              <a:cxnLst/>
              <a:rect l="l" t="t" r="r" b="b"/>
              <a:pathLst>
                <a:path w="26517" h="18434" extrusionOk="0">
                  <a:moveTo>
                    <a:pt x="7372" y="1"/>
                  </a:moveTo>
                  <a:cubicBezTo>
                    <a:pt x="6940" y="1"/>
                    <a:pt x="6514" y="44"/>
                    <a:pt x="6110" y="155"/>
                  </a:cubicBezTo>
                  <a:cubicBezTo>
                    <a:pt x="5050" y="448"/>
                    <a:pt x="4045" y="1117"/>
                    <a:pt x="2971" y="1452"/>
                  </a:cubicBezTo>
                  <a:cubicBezTo>
                    <a:pt x="1786" y="1814"/>
                    <a:pt x="530" y="2721"/>
                    <a:pt x="0" y="3879"/>
                  </a:cubicBezTo>
                  <a:cubicBezTo>
                    <a:pt x="1948" y="2980"/>
                    <a:pt x="4064" y="2550"/>
                    <a:pt x="6188" y="2550"/>
                  </a:cubicBezTo>
                  <a:cubicBezTo>
                    <a:pt x="6436" y="2550"/>
                    <a:pt x="6685" y="2556"/>
                    <a:pt x="6933" y="2568"/>
                  </a:cubicBezTo>
                  <a:cubicBezTo>
                    <a:pt x="7225" y="2582"/>
                    <a:pt x="7527" y="2585"/>
                    <a:pt x="7835" y="2585"/>
                  </a:cubicBezTo>
                  <a:cubicBezTo>
                    <a:pt x="8088" y="2585"/>
                    <a:pt x="8344" y="2583"/>
                    <a:pt x="8602" y="2583"/>
                  </a:cubicBezTo>
                  <a:cubicBezTo>
                    <a:pt x="10174" y="2583"/>
                    <a:pt x="11799" y="2664"/>
                    <a:pt x="12945" y="3809"/>
                  </a:cubicBezTo>
                  <a:cubicBezTo>
                    <a:pt x="14381" y="5260"/>
                    <a:pt x="12498" y="7547"/>
                    <a:pt x="11368" y="8607"/>
                  </a:cubicBezTo>
                  <a:cubicBezTo>
                    <a:pt x="10420" y="9500"/>
                    <a:pt x="9304" y="10212"/>
                    <a:pt x="8202" y="10937"/>
                  </a:cubicBezTo>
                  <a:cubicBezTo>
                    <a:pt x="8132" y="10979"/>
                    <a:pt x="8063" y="11034"/>
                    <a:pt x="8077" y="11118"/>
                  </a:cubicBezTo>
                  <a:cubicBezTo>
                    <a:pt x="8090" y="11202"/>
                    <a:pt x="8216" y="11230"/>
                    <a:pt x="8300" y="11244"/>
                  </a:cubicBezTo>
                  <a:cubicBezTo>
                    <a:pt x="10183" y="11327"/>
                    <a:pt x="12108" y="11146"/>
                    <a:pt x="13921" y="11662"/>
                  </a:cubicBezTo>
                  <a:cubicBezTo>
                    <a:pt x="15609" y="12150"/>
                    <a:pt x="17241" y="13197"/>
                    <a:pt x="18315" y="14577"/>
                  </a:cubicBezTo>
                  <a:cubicBezTo>
                    <a:pt x="18580" y="14912"/>
                    <a:pt x="18691" y="15414"/>
                    <a:pt x="18454" y="15777"/>
                  </a:cubicBezTo>
                  <a:cubicBezTo>
                    <a:pt x="18315" y="15986"/>
                    <a:pt x="18050" y="16168"/>
                    <a:pt x="18050" y="16419"/>
                  </a:cubicBezTo>
                  <a:cubicBezTo>
                    <a:pt x="18050" y="16642"/>
                    <a:pt x="18245" y="16809"/>
                    <a:pt x="18426" y="16935"/>
                  </a:cubicBezTo>
                  <a:cubicBezTo>
                    <a:pt x="19172" y="17481"/>
                    <a:pt x="20134" y="18434"/>
                    <a:pt x="21130" y="18434"/>
                  </a:cubicBezTo>
                  <a:cubicBezTo>
                    <a:pt x="21177" y="18434"/>
                    <a:pt x="21225" y="18432"/>
                    <a:pt x="21272" y="18427"/>
                  </a:cubicBezTo>
                  <a:cubicBezTo>
                    <a:pt x="22290" y="18330"/>
                    <a:pt x="23197" y="17744"/>
                    <a:pt x="24201" y="17646"/>
                  </a:cubicBezTo>
                  <a:cubicBezTo>
                    <a:pt x="24578" y="17604"/>
                    <a:pt x="24899" y="17660"/>
                    <a:pt x="25289" y="17549"/>
                  </a:cubicBezTo>
                  <a:cubicBezTo>
                    <a:pt x="25415" y="17507"/>
                    <a:pt x="26461" y="16935"/>
                    <a:pt x="26461" y="16935"/>
                  </a:cubicBezTo>
                  <a:cubicBezTo>
                    <a:pt x="25624" y="16419"/>
                    <a:pt x="24745" y="15986"/>
                    <a:pt x="23825" y="15651"/>
                  </a:cubicBezTo>
                  <a:cubicBezTo>
                    <a:pt x="24996" y="15163"/>
                    <a:pt x="26056" y="14229"/>
                    <a:pt x="26335" y="12987"/>
                  </a:cubicBezTo>
                  <a:cubicBezTo>
                    <a:pt x="26517" y="12136"/>
                    <a:pt x="26307" y="11244"/>
                    <a:pt x="25903" y="10477"/>
                  </a:cubicBezTo>
                  <a:cubicBezTo>
                    <a:pt x="25498" y="9709"/>
                    <a:pt x="24913" y="9054"/>
                    <a:pt x="24299" y="8426"/>
                  </a:cubicBezTo>
                  <a:cubicBezTo>
                    <a:pt x="22848" y="6962"/>
                    <a:pt x="21216" y="5650"/>
                    <a:pt x="19473" y="4534"/>
                  </a:cubicBezTo>
                  <a:cubicBezTo>
                    <a:pt x="18677" y="4032"/>
                    <a:pt x="17841" y="3698"/>
                    <a:pt x="17059" y="3181"/>
                  </a:cubicBezTo>
                  <a:cubicBezTo>
                    <a:pt x="16153" y="2596"/>
                    <a:pt x="15232" y="2024"/>
                    <a:pt x="14242" y="1563"/>
                  </a:cubicBezTo>
                  <a:cubicBezTo>
                    <a:pt x="12917" y="964"/>
                    <a:pt x="11382" y="643"/>
                    <a:pt x="9974" y="350"/>
                  </a:cubicBezTo>
                  <a:cubicBezTo>
                    <a:pt x="9160" y="182"/>
                    <a:pt x="8252" y="1"/>
                    <a:pt x="7372" y="1"/>
                  </a:cubicBezTo>
                  <a:close/>
                </a:path>
              </a:pathLst>
            </a:custGeom>
            <a:solidFill>
              <a:srgbClr val="90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21"/>
            <p:cNvSpPr/>
            <p:nvPr/>
          </p:nvSpPr>
          <p:spPr>
            <a:xfrm>
              <a:off x="3052765" y="3452445"/>
              <a:ext cx="589421" cy="558991"/>
            </a:xfrm>
            <a:custGeom>
              <a:avLst/>
              <a:gdLst/>
              <a:ahLst/>
              <a:cxnLst/>
              <a:rect l="l" t="t" r="r" b="b"/>
              <a:pathLst>
                <a:path w="17646" h="16735" extrusionOk="0">
                  <a:moveTo>
                    <a:pt x="2725" y="0"/>
                  </a:moveTo>
                  <a:cubicBezTo>
                    <a:pt x="2398" y="0"/>
                    <a:pt x="2189" y="520"/>
                    <a:pt x="2149" y="937"/>
                  </a:cubicBezTo>
                  <a:cubicBezTo>
                    <a:pt x="2065" y="1704"/>
                    <a:pt x="2400" y="2611"/>
                    <a:pt x="2191" y="3336"/>
                  </a:cubicBezTo>
                  <a:cubicBezTo>
                    <a:pt x="1996" y="3978"/>
                    <a:pt x="1424" y="4675"/>
                    <a:pt x="1117" y="5275"/>
                  </a:cubicBezTo>
                  <a:cubicBezTo>
                    <a:pt x="489" y="6502"/>
                    <a:pt x="113" y="7911"/>
                    <a:pt x="15" y="9306"/>
                  </a:cubicBezTo>
                  <a:cubicBezTo>
                    <a:pt x="1" y="9515"/>
                    <a:pt x="1" y="9711"/>
                    <a:pt x="57" y="9892"/>
                  </a:cubicBezTo>
                  <a:cubicBezTo>
                    <a:pt x="294" y="10687"/>
                    <a:pt x="1772" y="11119"/>
                    <a:pt x="2358" y="11301"/>
                  </a:cubicBezTo>
                  <a:cubicBezTo>
                    <a:pt x="3284" y="11597"/>
                    <a:pt x="4243" y="11740"/>
                    <a:pt x="5215" y="11740"/>
                  </a:cubicBezTo>
                  <a:cubicBezTo>
                    <a:pt x="5341" y="11740"/>
                    <a:pt x="5468" y="11738"/>
                    <a:pt x="5594" y="11733"/>
                  </a:cubicBezTo>
                  <a:cubicBezTo>
                    <a:pt x="6480" y="11694"/>
                    <a:pt x="7366" y="11521"/>
                    <a:pt x="8240" y="11521"/>
                  </a:cubicBezTo>
                  <a:cubicBezTo>
                    <a:pt x="8302" y="11521"/>
                    <a:pt x="8364" y="11522"/>
                    <a:pt x="8426" y="11524"/>
                  </a:cubicBezTo>
                  <a:cubicBezTo>
                    <a:pt x="9054" y="11552"/>
                    <a:pt x="9458" y="11914"/>
                    <a:pt x="9932" y="12319"/>
                  </a:cubicBezTo>
                  <a:cubicBezTo>
                    <a:pt x="10250" y="12582"/>
                    <a:pt x="10609" y="13309"/>
                    <a:pt x="11009" y="13309"/>
                  </a:cubicBezTo>
                  <a:cubicBezTo>
                    <a:pt x="11013" y="13309"/>
                    <a:pt x="11017" y="13309"/>
                    <a:pt x="11020" y="13309"/>
                  </a:cubicBezTo>
                  <a:cubicBezTo>
                    <a:pt x="11044" y="13309"/>
                    <a:pt x="11070" y="13308"/>
                    <a:pt x="11097" y="13308"/>
                  </a:cubicBezTo>
                  <a:cubicBezTo>
                    <a:pt x="11164" y="13308"/>
                    <a:pt x="11236" y="13315"/>
                    <a:pt x="11285" y="13365"/>
                  </a:cubicBezTo>
                  <a:cubicBezTo>
                    <a:pt x="11383" y="13477"/>
                    <a:pt x="11313" y="13686"/>
                    <a:pt x="11355" y="13825"/>
                  </a:cubicBezTo>
                  <a:cubicBezTo>
                    <a:pt x="11439" y="14076"/>
                    <a:pt x="11787" y="14118"/>
                    <a:pt x="11774" y="14397"/>
                  </a:cubicBezTo>
                  <a:cubicBezTo>
                    <a:pt x="11774" y="14495"/>
                    <a:pt x="11718" y="14579"/>
                    <a:pt x="11676" y="14662"/>
                  </a:cubicBezTo>
                  <a:cubicBezTo>
                    <a:pt x="11481" y="15011"/>
                    <a:pt x="11495" y="15485"/>
                    <a:pt x="11704" y="15792"/>
                  </a:cubicBezTo>
                  <a:cubicBezTo>
                    <a:pt x="11847" y="16002"/>
                    <a:pt x="12069" y="16121"/>
                    <a:pt x="12298" y="16121"/>
                  </a:cubicBezTo>
                  <a:cubicBezTo>
                    <a:pt x="12403" y="16121"/>
                    <a:pt x="12509" y="16096"/>
                    <a:pt x="12610" y="16043"/>
                  </a:cubicBezTo>
                  <a:lnTo>
                    <a:pt x="12610" y="16043"/>
                  </a:lnTo>
                  <a:cubicBezTo>
                    <a:pt x="12597" y="16322"/>
                    <a:pt x="12401" y="16587"/>
                    <a:pt x="12164" y="16615"/>
                  </a:cubicBezTo>
                  <a:cubicBezTo>
                    <a:pt x="12293" y="16695"/>
                    <a:pt x="12435" y="16734"/>
                    <a:pt x="12578" y="16734"/>
                  </a:cubicBezTo>
                  <a:cubicBezTo>
                    <a:pt x="12760" y="16734"/>
                    <a:pt x="12942" y="16670"/>
                    <a:pt x="13099" y="16545"/>
                  </a:cubicBezTo>
                  <a:cubicBezTo>
                    <a:pt x="13378" y="16322"/>
                    <a:pt x="13559" y="15904"/>
                    <a:pt x="13545" y="15513"/>
                  </a:cubicBezTo>
                  <a:cubicBezTo>
                    <a:pt x="13531" y="15290"/>
                    <a:pt x="13461" y="15081"/>
                    <a:pt x="13392" y="14872"/>
                  </a:cubicBezTo>
                  <a:cubicBezTo>
                    <a:pt x="13127" y="14174"/>
                    <a:pt x="12736" y="13546"/>
                    <a:pt x="12276" y="13030"/>
                  </a:cubicBezTo>
                  <a:cubicBezTo>
                    <a:pt x="12457" y="12988"/>
                    <a:pt x="12610" y="12807"/>
                    <a:pt x="12666" y="12598"/>
                  </a:cubicBezTo>
                  <a:cubicBezTo>
                    <a:pt x="12812" y="13108"/>
                    <a:pt x="13243" y="13459"/>
                    <a:pt x="13692" y="13459"/>
                  </a:cubicBezTo>
                  <a:cubicBezTo>
                    <a:pt x="13759" y="13459"/>
                    <a:pt x="13827" y="13451"/>
                    <a:pt x="13894" y="13435"/>
                  </a:cubicBezTo>
                  <a:lnTo>
                    <a:pt x="13894" y="13435"/>
                  </a:lnTo>
                  <a:cubicBezTo>
                    <a:pt x="13866" y="13909"/>
                    <a:pt x="13852" y="14425"/>
                    <a:pt x="14103" y="14760"/>
                  </a:cubicBezTo>
                  <a:cubicBezTo>
                    <a:pt x="14230" y="14931"/>
                    <a:pt x="14420" y="15019"/>
                    <a:pt x="14616" y="15019"/>
                  </a:cubicBezTo>
                  <a:cubicBezTo>
                    <a:pt x="14788" y="15019"/>
                    <a:pt x="14964" y="14952"/>
                    <a:pt x="15107" y="14816"/>
                  </a:cubicBezTo>
                  <a:cubicBezTo>
                    <a:pt x="15177" y="14760"/>
                    <a:pt x="15233" y="14676"/>
                    <a:pt x="15316" y="14634"/>
                  </a:cubicBezTo>
                  <a:cubicBezTo>
                    <a:pt x="15346" y="14622"/>
                    <a:pt x="15375" y="14616"/>
                    <a:pt x="15403" y="14616"/>
                  </a:cubicBezTo>
                  <a:cubicBezTo>
                    <a:pt x="15621" y="14616"/>
                    <a:pt x="15769" y="14979"/>
                    <a:pt x="15819" y="15276"/>
                  </a:cubicBezTo>
                  <a:cubicBezTo>
                    <a:pt x="16279" y="14941"/>
                    <a:pt x="16404" y="14118"/>
                    <a:pt x="16070" y="13658"/>
                  </a:cubicBezTo>
                  <a:cubicBezTo>
                    <a:pt x="15777" y="13254"/>
                    <a:pt x="15219" y="13198"/>
                    <a:pt x="14940" y="12765"/>
                  </a:cubicBezTo>
                  <a:cubicBezTo>
                    <a:pt x="14703" y="12375"/>
                    <a:pt x="14689" y="11998"/>
                    <a:pt x="14340" y="11719"/>
                  </a:cubicBezTo>
                  <a:cubicBezTo>
                    <a:pt x="14197" y="11588"/>
                    <a:pt x="13623" y="11241"/>
                    <a:pt x="13313" y="11241"/>
                  </a:cubicBezTo>
                  <a:cubicBezTo>
                    <a:pt x="13261" y="11241"/>
                    <a:pt x="13216" y="11251"/>
                    <a:pt x="13182" y="11273"/>
                  </a:cubicBezTo>
                  <a:cubicBezTo>
                    <a:pt x="13433" y="11105"/>
                    <a:pt x="13726" y="11022"/>
                    <a:pt x="14005" y="11022"/>
                  </a:cubicBezTo>
                  <a:cubicBezTo>
                    <a:pt x="14047" y="11022"/>
                    <a:pt x="14075" y="11022"/>
                    <a:pt x="14117" y="11036"/>
                  </a:cubicBezTo>
                  <a:cubicBezTo>
                    <a:pt x="14187" y="11078"/>
                    <a:pt x="14228" y="11161"/>
                    <a:pt x="14270" y="11231"/>
                  </a:cubicBezTo>
                  <a:cubicBezTo>
                    <a:pt x="14411" y="11458"/>
                    <a:pt x="14644" y="11584"/>
                    <a:pt x="14884" y="11584"/>
                  </a:cubicBezTo>
                  <a:cubicBezTo>
                    <a:pt x="14954" y="11584"/>
                    <a:pt x="15024" y="11574"/>
                    <a:pt x="15093" y="11552"/>
                  </a:cubicBezTo>
                  <a:cubicBezTo>
                    <a:pt x="15135" y="12252"/>
                    <a:pt x="15365" y="13115"/>
                    <a:pt x="16051" y="13115"/>
                  </a:cubicBezTo>
                  <a:cubicBezTo>
                    <a:pt x="16062" y="13115"/>
                    <a:pt x="16073" y="13114"/>
                    <a:pt x="16084" y="13114"/>
                  </a:cubicBezTo>
                  <a:cubicBezTo>
                    <a:pt x="16289" y="13101"/>
                    <a:pt x="16482" y="12900"/>
                    <a:pt x="16696" y="12900"/>
                  </a:cubicBezTo>
                  <a:cubicBezTo>
                    <a:pt x="16715" y="12900"/>
                    <a:pt x="16734" y="12901"/>
                    <a:pt x="16753" y="12905"/>
                  </a:cubicBezTo>
                  <a:cubicBezTo>
                    <a:pt x="17116" y="12988"/>
                    <a:pt x="16976" y="13379"/>
                    <a:pt x="17241" y="13519"/>
                  </a:cubicBezTo>
                  <a:cubicBezTo>
                    <a:pt x="17534" y="13351"/>
                    <a:pt x="17646" y="12919"/>
                    <a:pt x="17562" y="12556"/>
                  </a:cubicBezTo>
                  <a:cubicBezTo>
                    <a:pt x="17395" y="11677"/>
                    <a:pt x="16656" y="11273"/>
                    <a:pt x="16084" y="10826"/>
                  </a:cubicBezTo>
                  <a:cubicBezTo>
                    <a:pt x="15791" y="10603"/>
                    <a:pt x="15540" y="10310"/>
                    <a:pt x="15316" y="9990"/>
                  </a:cubicBezTo>
                  <a:cubicBezTo>
                    <a:pt x="15247" y="9878"/>
                    <a:pt x="15191" y="9780"/>
                    <a:pt x="15093" y="9725"/>
                  </a:cubicBezTo>
                  <a:cubicBezTo>
                    <a:pt x="15024" y="9683"/>
                    <a:pt x="14940" y="9669"/>
                    <a:pt x="14856" y="9669"/>
                  </a:cubicBezTo>
                  <a:cubicBezTo>
                    <a:pt x="14518" y="9669"/>
                    <a:pt x="14165" y="9781"/>
                    <a:pt x="13831" y="9781"/>
                  </a:cubicBezTo>
                  <a:cubicBezTo>
                    <a:pt x="13724" y="9781"/>
                    <a:pt x="13619" y="9769"/>
                    <a:pt x="13517" y="9738"/>
                  </a:cubicBezTo>
                  <a:cubicBezTo>
                    <a:pt x="13378" y="9683"/>
                    <a:pt x="13238" y="9613"/>
                    <a:pt x="13099" y="9571"/>
                  </a:cubicBezTo>
                  <a:cubicBezTo>
                    <a:pt x="13027" y="9556"/>
                    <a:pt x="12955" y="9550"/>
                    <a:pt x="12883" y="9550"/>
                  </a:cubicBezTo>
                  <a:cubicBezTo>
                    <a:pt x="12760" y="9550"/>
                    <a:pt x="12636" y="9567"/>
                    <a:pt x="12513" y="9585"/>
                  </a:cubicBezTo>
                  <a:cubicBezTo>
                    <a:pt x="11690" y="9711"/>
                    <a:pt x="10867" y="10031"/>
                    <a:pt x="10072" y="10101"/>
                  </a:cubicBezTo>
                  <a:cubicBezTo>
                    <a:pt x="9942" y="10112"/>
                    <a:pt x="9813" y="10117"/>
                    <a:pt x="9683" y="10117"/>
                  </a:cubicBezTo>
                  <a:cubicBezTo>
                    <a:pt x="8976" y="10117"/>
                    <a:pt x="8271" y="9974"/>
                    <a:pt x="7575" y="9892"/>
                  </a:cubicBezTo>
                  <a:cubicBezTo>
                    <a:pt x="6320" y="9725"/>
                    <a:pt x="5092" y="9292"/>
                    <a:pt x="3976" y="8609"/>
                  </a:cubicBezTo>
                  <a:cubicBezTo>
                    <a:pt x="4841" y="7967"/>
                    <a:pt x="5790" y="7214"/>
                    <a:pt x="6027" y="6042"/>
                  </a:cubicBezTo>
                  <a:cubicBezTo>
                    <a:pt x="6055" y="5903"/>
                    <a:pt x="6083" y="5763"/>
                    <a:pt x="6152" y="5638"/>
                  </a:cubicBezTo>
                  <a:cubicBezTo>
                    <a:pt x="6222" y="5512"/>
                    <a:pt x="6334" y="5428"/>
                    <a:pt x="6445" y="5345"/>
                  </a:cubicBezTo>
                  <a:cubicBezTo>
                    <a:pt x="7059" y="4898"/>
                    <a:pt x="7603" y="4326"/>
                    <a:pt x="8063" y="3671"/>
                  </a:cubicBezTo>
                  <a:lnTo>
                    <a:pt x="2763" y="2"/>
                  </a:lnTo>
                  <a:cubicBezTo>
                    <a:pt x="2750" y="1"/>
                    <a:pt x="2737" y="0"/>
                    <a:pt x="2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21"/>
            <p:cNvSpPr/>
            <p:nvPr/>
          </p:nvSpPr>
          <p:spPr>
            <a:xfrm>
              <a:off x="2779767" y="2287199"/>
              <a:ext cx="959821" cy="1394588"/>
            </a:xfrm>
            <a:custGeom>
              <a:avLst/>
              <a:gdLst/>
              <a:ahLst/>
              <a:cxnLst/>
              <a:rect l="l" t="t" r="r" b="b"/>
              <a:pathLst>
                <a:path w="28735" h="41751" extrusionOk="0">
                  <a:moveTo>
                    <a:pt x="16232" y="0"/>
                  </a:moveTo>
                  <a:cubicBezTo>
                    <a:pt x="15539" y="0"/>
                    <a:pt x="14844" y="49"/>
                    <a:pt x="14158" y="127"/>
                  </a:cubicBezTo>
                  <a:cubicBezTo>
                    <a:pt x="13014" y="267"/>
                    <a:pt x="11856" y="490"/>
                    <a:pt x="10824" y="1006"/>
                  </a:cubicBezTo>
                  <a:cubicBezTo>
                    <a:pt x="9276" y="1773"/>
                    <a:pt x="8843" y="3475"/>
                    <a:pt x="7323" y="4172"/>
                  </a:cubicBezTo>
                  <a:cubicBezTo>
                    <a:pt x="5984" y="4800"/>
                    <a:pt x="4478" y="4814"/>
                    <a:pt x="3180" y="5595"/>
                  </a:cubicBezTo>
                  <a:cubicBezTo>
                    <a:pt x="3236" y="5247"/>
                    <a:pt x="2915" y="4940"/>
                    <a:pt x="2567" y="4898"/>
                  </a:cubicBezTo>
                  <a:cubicBezTo>
                    <a:pt x="2528" y="4893"/>
                    <a:pt x="2489" y="4891"/>
                    <a:pt x="2450" y="4891"/>
                  </a:cubicBezTo>
                  <a:cubicBezTo>
                    <a:pt x="2144" y="4891"/>
                    <a:pt x="1852" y="5033"/>
                    <a:pt x="1604" y="5219"/>
                  </a:cubicBezTo>
                  <a:cubicBezTo>
                    <a:pt x="363" y="6111"/>
                    <a:pt x="0" y="7813"/>
                    <a:pt x="126" y="9333"/>
                  </a:cubicBezTo>
                  <a:cubicBezTo>
                    <a:pt x="195" y="9989"/>
                    <a:pt x="335" y="10659"/>
                    <a:pt x="670" y="11230"/>
                  </a:cubicBezTo>
                  <a:cubicBezTo>
                    <a:pt x="1018" y="11802"/>
                    <a:pt x="1576" y="12263"/>
                    <a:pt x="2232" y="12360"/>
                  </a:cubicBezTo>
                  <a:cubicBezTo>
                    <a:pt x="2229" y="12360"/>
                    <a:pt x="2226" y="12360"/>
                    <a:pt x="2224" y="12360"/>
                  </a:cubicBezTo>
                  <a:cubicBezTo>
                    <a:pt x="2051" y="12360"/>
                    <a:pt x="2568" y="13310"/>
                    <a:pt x="2650" y="13393"/>
                  </a:cubicBezTo>
                  <a:cubicBezTo>
                    <a:pt x="2957" y="13685"/>
                    <a:pt x="3362" y="13867"/>
                    <a:pt x="3766" y="13992"/>
                  </a:cubicBezTo>
                  <a:cubicBezTo>
                    <a:pt x="4226" y="14136"/>
                    <a:pt x="4723" y="14197"/>
                    <a:pt x="5219" y="14197"/>
                  </a:cubicBezTo>
                  <a:cubicBezTo>
                    <a:pt x="5640" y="14197"/>
                    <a:pt x="6061" y="14153"/>
                    <a:pt x="6458" y="14076"/>
                  </a:cubicBezTo>
                  <a:cubicBezTo>
                    <a:pt x="7337" y="13895"/>
                    <a:pt x="8174" y="13574"/>
                    <a:pt x="9039" y="13309"/>
                  </a:cubicBezTo>
                  <a:cubicBezTo>
                    <a:pt x="10517" y="12849"/>
                    <a:pt x="12066" y="12583"/>
                    <a:pt x="13628" y="12486"/>
                  </a:cubicBezTo>
                  <a:cubicBezTo>
                    <a:pt x="13823" y="12700"/>
                    <a:pt x="14075" y="12744"/>
                    <a:pt x="14342" y="12744"/>
                  </a:cubicBezTo>
                  <a:cubicBezTo>
                    <a:pt x="14524" y="12744"/>
                    <a:pt x="14714" y="12723"/>
                    <a:pt x="14896" y="12723"/>
                  </a:cubicBezTo>
                  <a:cubicBezTo>
                    <a:pt x="15037" y="12723"/>
                    <a:pt x="15175" y="12735"/>
                    <a:pt x="15302" y="12779"/>
                  </a:cubicBezTo>
                  <a:cubicBezTo>
                    <a:pt x="15818" y="12974"/>
                    <a:pt x="16250" y="13574"/>
                    <a:pt x="16557" y="14006"/>
                  </a:cubicBezTo>
                  <a:cubicBezTo>
                    <a:pt x="17296" y="15066"/>
                    <a:pt x="17659" y="16364"/>
                    <a:pt x="17826" y="17647"/>
                  </a:cubicBezTo>
                  <a:cubicBezTo>
                    <a:pt x="18231" y="20925"/>
                    <a:pt x="17422" y="24189"/>
                    <a:pt x="15595" y="26895"/>
                  </a:cubicBezTo>
                  <a:cubicBezTo>
                    <a:pt x="14804" y="28062"/>
                    <a:pt x="13324" y="30201"/>
                    <a:pt x="11643" y="30201"/>
                  </a:cubicBezTo>
                  <a:cubicBezTo>
                    <a:pt x="11456" y="30201"/>
                    <a:pt x="11267" y="30174"/>
                    <a:pt x="11075" y="30117"/>
                  </a:cubicBezTo>
                  <a:lnTo>
                    <a:pt x="11075" y="30117"/>
                  </a:lnTo>
                  <a:lnTo>
                    <a:pt x="13000" y="41750"/>
                  </a:lnTo>
                  <a:cubicBezTo>
                    <a:pt x="18022" y="39630"/>
                    <a:pt x="22388" y="36143"/>
                    <a:pt x="25038" y="31177"/>
                  </a:cubicBezTo>
                  <a:cubicBezTo>
                    <a:pt x="28734" y="24245"/>
                    <a:pt x="28539" y="15387"/>
                    <a:pt x="24564" y="8608"/>
                  </a:cubicBezTo>
                  <a:cubicBezTo>
                    <a:pt x="24354" y="8245"/>
                    <a:pt x="24117" y="7883"/>
                    <a:pt x="24033" y="7478"/>
                  </a:cubicBezTo>
                  <a:cubicBezTo>
                    <a:pt x="23950" y="7018"/>
                    <a:pt x="24047" y="6544"/>
                    <a:pt x="24061" y="6069"/>
                  </a:cubicBezTo>
                  <a:cubicBezTo>
                    <a:pt x="24173" y="3880"/>
                    <a:pt x="22597" y="1843"/>
                    <a:pt x="20616" y="895"/>
                  </a:cubicBezTo>
                  <a:cubicBezTo>
                    <a:pt x="19256" y="234"/>
                    <a:pt x="17751" y="0"/>
                    <a:pt x="16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21"/>
            <p:cNvSpPr/>
            <p:nvPr/>
          </p:nvSpPr>
          <p:spPr>
            <a:xfrm>
              <a:off x="1263193" y="2947166"/>
              <a:ext cx="2270902" cy="1386905"/>
            </a:xfrm>
            <a:custGeom>
              <a:avLst/>
              <a:gdLst/>
              <a:ahLst/>
              <a:cxnLst/>
              <a:rect l="l" t="t" r="r" b="b"/>
              <a:pathLst>
                <a:path w="67986" h="41521" extrusionOk="0">
                  <a:moveTo>
                    <a:pt x="37875" y="1"/>
                  </a:moveTo>
                  <a:cubicBezTo>
                    <a:pt x="34941" y="1"/>
                    <a:pt x="32008" y="539"/>
                    <a:pt x="29278" y="1627"/>
                  </a:cubicBezTo>
                  <a:cubicBezTo>
                    <a:pt x="22583" y="4291"/>
                    <a:pt x="16962" y="10331"/>
                    <a:pt x="15107" y="17319"/>
                  </a:cubicBezTo>
                  <a:cubicBezTo>
                    <a:pt x="14995" y="17766"/>
                    <a:pt x="14856" y="18240"/>
                    <a:pt x="14493" y="18519"/>
                  </a:cubicBezTo>
                  <a:cubicBezTo>
                    <a:pt x="14284" y="18686"/>
                    <a:pt x="14033" y="18742"/>
                    <a:pt x="13768" y="18812"/>
                  </a:cubicBezTo>
                  <a:cubicBezTo>
                    <a:pt x="8328" y="20290"/>
                    <a:pt x="0" y="24656"/>
                    <a:pt x="1981" y="31575"/>
                  </a:cubicBezTo>
                  <a:cubicBezTo>
                    <a:pt x="2678" y="33988"/>
                    <a:pt x="4450" y="35996"/>
                    <a:pt x="6542" y="37377"/>
                  </a:cubicBezTo>
                  <a:cubicBezTo>
                    <a:pt x="8648" y="38744"/>
                    <a:pt x="11075" y="39539"/>
                    <a:pt x="13516" y="40125"/>
                  </a:cubicBezTo>
                  <a:cubicBezTo>
                    <a:pt x="17564" y="41098"/>
                    <a:pt x="21715" y="41520"/>
                    <a:pt x="25869" y="41520"/>
                  </a:cubicBezTo>
                  <a:cubicBezTo>
                    <a:pt x="28688" y="41520"/>
                    <a:pt x="31509" y="41326"/>
                    <a:pt x="34300" y="40976"/>
                  </a:cubicBezTo>
                  <a:cubicBezTo>
                    <a:pt x="41260" y="40111"/>
                    <a:pt x="47635" y="37754"/>
                    <a:pt x="54386" y="36094"/>
                  </a:cubicBezTo>
                  <a:cubicBezTo>
                    <a:pt x="56036" y="35694"/>
                    <a:pt x="57772" y="35442"/>
                    <a:pt x="59484" y="35442"/>
                  </a:cubicBezTo>
                  <a:cubicBezTo>
                    <a:pt x="61955" y="35442"/>
                    <a:pt x="64374" y="35968"/>
                    <a:pt x="66410" y="37336"/>
                  </a:cubicBezTo>
                  <a:cubicBezTo>
                    <a:pt x="66650" y="37499"/>
                    <a:pt x="66925" y="37672"/>
                    <a:pt x="67193" y="37672"/>
                  </a:cubicBezTo>
                  <a:cubicBezTo>
                    <a:pt x="67268" y="37672"/>
                    <a:pt x="67341" y="37659"/>
                    <a:pt x="67414" y="37628"/>
                  </a:cubicBezTo>
                  <a:cubicBezTo>
                    <a:pt x="67986" y="37377"/>
                    <a:pt x="67665" y="36485"/>
                    <a:pt x="67219" y="36052"/>
                  </a:cubicBezTo>
                  <a:cubicBezTo>
                    <a:pt x="65489" y="34420"/>
                    <a:pt x="63006" y="33848"/>
                    <a:pt x="60635" y="33639"/>
                  </a:cubicBezTo>
                  <a:cubicBezTo>
                    <a:pt x="59636" y="33550"/>
                    <a:pt x="58633" y="33510"/>
                    <a:pt x="57629" y="33510"/>
                  </a:cubicBezTo>
                  <a:cubicBezTo>
                    <a:pt x="56123" y="33510"/>
                    <a:pt x="54615" y="33600"/>
                    <a:pt x="53117" y="33751"/>
                  </a:cubicBezTo>
                  <a:cubicBezTo>
                    <a:pt x="46603" y="34406"/>
                    <a:pt x="40382" y="36457"/>
                    <a:pt x="33868" y="36973"/>
                  </a:cubicBezTo>
                  <a:cubicBezTo>
                    <a:pt x="32588" y="37074"/>
                    <a:pt x="31301" y="37127"/>
                    <a:pt x="30014" y="37127"/>
                  </a:cubicBezTo>
                  <a:cubicBezTo>
                    <a:pt x="25058" y="37127"/>
                    <a:pt x="20101" y="36330"/>
                    <a:pt x="15539" y="34337"/>
                  </a:cubicBezTo>
                  <a:cubicBezTo>
                    <a:pt x="14256" y="33779"/>
                    <a:pt x="12024" y="32565"/>
                    <a:pt x="12233" y="30835"/>
                  </a:cubicBezTo>
                  <a:cubicBezTo>
                    <a:pt x="12429" y="29092"/>
                    <a:pt x="15232" y="28227"/>
                    <a:pt x="16669" y="27892"/>
                  </a:cubicBezTo>
                  <a:cubicBezTo>
                    <a:pt x="18343" y="27509"/>
                    <a:pt x="20051" y="27397"/>
                    <a:pt x="21769" y="27397"/>
                  </a:cubicBezTo>
                  <a:cubicBezTo>
                    <a:pt x="23486" y="27397"/>
                    <a:pt x="25212" y="27509"/>
                    <a:pt x="26921" y="27571"/>
                  </a:cubicBezTo>
                  <a:cubicBezTo>
                    <a:pt x="28115" y="27617"/>
                    <a:pt x="29310" y="27639"/>
                    <a:pt x="30504" y="27639"/>
                  </a:cubicBezTo>
                  <a:cubicBezTo>
                    <a:pt x="36706" y="27639"/>
                    <a:pt x="42904" y="27033"/>
                    <a:pt x="48974" y="25828"/>
                  </a:cubicBezTo>
                  <a:cubicBezTo>
                    <a:pt x="52949" y="25033"/>
                    <a:pt x="57399" y="23038"/>
                    <a:pt x="60830" y="20834"/>
                  </a:cubicBezTo>
                  <a:lnTo>
                    <a:pt x="56855" y="10429"/>
                  </a:lnTo>
                  <a:cubicBezTo>
                    <a:pt x="56088" y="10331"/>
                    <a:pt x="55446" y="9313"/>
                    <a:pt x="55042" y="8727"/>
                  </a:cubicBezTo>
                  <a:cubicBezTo>
                    <a:pt x="54358" y="7737"/>
                    <a:pt x="53716" y="6704"/>
                    <a:pt x="52935" y="5812"/>
                  </a:cubicBezTo>
                  <a:cubicBezTo>
                    <a:pt x="51750" y="4445"/>
                    <a:pt x="50229" y="3399"/>
                    <a:pt x="48639" y="2576"/>
                  </a:cubicBezTo>
                  <a:cubicBezTo>
                    <a:pt x="45324" y="867"/>
                    <a:pt x="41598" y="1"/>
                    <a:pt x="37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21"/>
            <p:cNvSpPr/>
            <p:nvPr/>
          </p:nvSpPr>
          <p:spPr>
            <a:xfrm>
              <a:off x="1278090" y="2415030"/>
              <a:ext cx="1497501" cy="810011"/>
            </a:xfrm>
            <a:custGeom>
              <a:avLst/>
              <a:gdLst/>
              <a:ahLst/>
              <a:cxnLst/>
              <a:rect l="l" t="t" r="r" b="b"/>
              <a:pathLst>
                <a:path w="44832" h="24250" extrusionOk="0">
                  <a:moveTo>
                    <a:pt x="16205" y="0"/>
                  </a:moveTo>
                  <a:cubicBezTo>
                    <a:pt x="11522" y="0"/>
                    <a:pt x="6865" y="789"/>
                    <a:pt x="2581" y="2800"/>
                  </a:cubicBezTo>
                  <a:cubicBezTo>
                    <a:pt x="2218" y="2968"/>
                    <a:pt x="1" y="3819"/>
                    <a:pt x="405" y="4335"/>
                  </a:cubicBezTo>
                  <a:cubicBezTo>
                    <a:pt x="409" y="4340"/>
                    <a:pt x="421" y="4342"/>
                    <a:pt x="439" y="4342"/>
                  </a:cubicBezTo>
                  <a:cubicBezTo>
                    <a:pt x="724" y="4342"/>
                    <a:pt x="2624" y="3760"/>
                    <a:pt x="2860" y="3707"/>
                  </a:cubicBezTo>
                  <a:cubicBezTo>
                    <a:pt x="3767" y="3526"/>
                    <a:pt x="4687" y="3372"/>
                    <a:pt x="5622" y="3275"/>
                  </a:cubicBezTo>
                  <a:cubicBezTo>
                    <a:pt x="6707" y="3165"/>
                    <a:pt x="7876" y="3062"/>
                    <a:pt x="9024" y="3062"/>
                  </a:cubicBezTo>
                  <a:cubicBezTo>
                    <a:pt x="9631" y="3062"/>
                    <a:pt x="10232" y="3091"/>
                    <a:pt x="10811" y="3163"/>
                  </a:cubicBezTo>
                  <a:cubicBezTo>
                    <a:pt x="11634" y="3275"/>
                    <a:pt x="12443" y="3526"/>
                    <a:pt x="13168" y="3930"/>
                  </a:cubicBezTo>
                  <a:cubicBezTo>
                    <a:pt x="18455" y="6929"/>
                    <a:pt x="9207" y="12285"/>
                    <a:pt x="7519" y="15201"/>
                  </a:cubicBezTo>
                  <a:cubicBezTo>
                    <a:pt x="7461" y="15282"/>
                    <a:pt x="7538" y="15382"/>
                    <a:pt x="7629" y="15382"/>
                  </a:cubicBezTo>
                  <a:cubicBezTo>
                    <a:pt x="7648" y="15382"/>
                    <a:pt x="7667" y="15378"/>
                    <a:pt x="7686" y="15368"/>
                  </a:cubicBezTo>
                  <a:cubicBezTo>
                    <a:pt x="10315" y="13922"/>
                    <a:pt x="13926" y="11649"/>
                    <a:pt x="17238" y="11649"/>
                  </a:cubicBezTo>
                  <a:cubicBezTo>
                    <a:pt x="18496" y="11649"/>
                    <a:pt x="19710" y="11976"/>
                    <a:pt x="20812" y="12802"/>
                  </a:cubicBezTo>
                  <a:cubicBezTo>
                    <a:pt x="23323" y="14699"/>
                    <a:pt x="19306" y="18995"/>
                    <a:pt x="17269" y="21073"/>
                  </a:cubicBezTo>
                  <a:cubicBezTo>
                    <a:pt x="17151" y="21192"/>
                    <a:pt x="17253" y="21370"/>
                    <a:pt x="17398" y="21370"/>
                  </a:cubicBezTo>
                  <a:cubicBezTo>
                    <a:pt x="17424" y="21370"/>
                    <a:pt x="17451" y="21365"/>
                    <a:pt x="17478" y="21352"/>
                  </a:cubicBezTo>
                  <a:cubicBezTo>
                    <a:pt x="19766" y="20139"/>
                    <a:pt x="22207" y="19134"/>
                    <a:pt x="24787" y="19092"/>
                  </a:cubicBezTo>
                  <a:cubicBezTo>
                    <a:pt x="24824" y="19092"/>
                    <a:pt x="24861" y="19092"/>
                    <a:pt x="24898" y="19092"/>
                  </a:cubicBezTo>
                  <a:cubicBezTo>
                    <a:pt x="25995" y="19092"/>
                    <a:pt x="27146" y="19296"/>
                    <a:pt x="28009" y="19971"/>
                  </a:cubicBezTo>
                  <a:cubicBezTo>
                    <a:pt x="28442" y="20320"/>
                    <a:pt x="28777" y="20766"/>
                    <a:pt x="29000" y="21268"/>
                  </a:cubicBezTo>
                  <a:cubicBezTo>
                    <a:pt x="29223" y="21784"/>
                    <a:pt x="29056" y="22677"/>
                    <a:pt x="29265" y="23082"/>
                  </a:cubicBezTo>
                  <a:cubicBezTo>
                    <a:pt x="29767" y="23974"/>
                    <a:pt x="31901" y="24086"/>
                    <a:pt x="32919" y="24184"/>
                  </a:cubicBezTo>
                  <a:cubicBezTo>
                    <a:pt x="33377" y="24227"/>
                    <a:pt x="33836" y="24249"/>
                    <a:pt x="34296" y="24249"/>
                  </a:cubicBezTo>
                  <a:cubicBezTo>
                    <a:pt x="36627" y="24249"/>
                    <a:pt x="38964" y="23691"/>
                    <a:pt x="41037" y="22607"/>
                  </a:cubicBezTo>
                  <a:lnTo>
                    <a:pt x="41079" y="22510"/>
                  </a:lnTo>
                  <a:cubicBezTo>
                    <a:pt x="40061" y="22022"/>
                    <a:pt x="39015" y="21519"/>
                    <a:pt x="38345" y="20543"/>
                  </a:cubicBezTo>
                  <a:cubicBezTo>
                    <a:pt x="38206" y="20362"/>
                    <a:pt x="38094" y="20153"/>
                    <a:pt x="38025" y="19943"/>
                  </a:cubicBezTo>
                  <a:cubicBezTo>
                    <a:pt x="37397" y="18228"/>
                    <a:pt x="38722" y="16958"/>
                    <a:pt x="40047" y="16177"/>
                  </a:cubicBezTo>
                  <a:cubicBezTo>
                    <a:pt x="41065" y="15605"/>
                    <a:pt x="42181" y="15452"/>
                    <a:pt x="43186" y="14880"/>
                  </a:cubicBezTo>
                  <a:cubicBezTo>
                    <a:pt x="43534" y="14685"/>
                    <a:pt x="43855" y="14420"/>
                    <a:pt x="44078" y="14085"/>
                  </a:cubicBezTo>
                  <a:cubicBezTo>
                    <a:pt x="44831" y="12969"/>
                    <a:pt x="44232" y="11965"/>
                    <a:pt x="43660" y="11086"/>
                  </a:cubicBezTo>
                  <a:cubicBezTo>
                    <a:pt x="39908" y="5200"/>
                    <a:pt x="32599" y="2326"/>
                    <a:pt x="26043" y="1029"/>
                  </a:cubicBezTo>
                  <a:cubicBezTo>
                    <a:pt x="22833" y="394"/>
                    <a:pt x="19512" y="0"/>
                    <a:pt x="16205" y="0"/>
                  </a:cubicBezTo>
                  <a:close/>
                </a:path>
              </a:pathLst>
            </a:custGeom>
            <a:solidFill>
              <a:srgbClr val="91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21"/>
            <p:cNvSpPr/>
            <p:nvPr/>
          </p:nvSpPr>
          <p:spPr>
            <a:xfrm>
              <a:off x="1279493" y="2414229"/>
              <a:ext cx="1497501" cy="781485"/>
            </a:xfrm>
            <a:custGeom>
              <a:avLst/>
              <a:gdLst/>
              <a:ahLst/>
              <a:cxnLst/>
              <a:rect l="l" t="t" r="r" b="b"/>
              <a:pathLst>
                <a:path w="44832" h="23396" extrusionOk="0">
                  <a:moveTo>
                    <a:pt x="16218" y="0"/>
                  </a:moveTo>
                  <a:cubicBezTo>
                    <a:pt x="11526" y="0"/>
                    <a:pt x="6863" y="790"/>
                    <a:pt x="2581" y="2797"/>
                  </a:cubicBezTo>
                  <a:cubicBezTo>
                    <a:pt x="2218" y="2978"/>
                    <a:pt x="0" y="3815"/>
                    <a:pt x="405" y="4331"/>
                  </a:cubicBezTo>
                  <a:cubicBezTo>
                    <a:pt x="417" y="4346"/>
                    <a:pt x="442" y="4353"/>
                    <a:pt x="478" y="4353"/>
                  </a:cubicBezTo>
                  <a:cubicBezTo>
                    <a:pt x="920" y="4353"/>
                    <a:pt x="3050" y="3332"/>
                    <a:pt x="3320" y="3229"/>
                  </a:cubicBezTo>
                  <a:cubicBezTo>
                    <a:pt x="4548" y="2783"/>
                    <a:pt x="5803" y="2364"/>
                    <a:pt x="7072" y="2015"/>
                  </a:cubicBezTo>
                  <a:cubicBezTo>
                    <a:pt x="9555" y="1332"/>
                    <a:pt x="12108" y="858"/>
                    <a:pt x="14688" y="690"/>
                  </a:cubicBezTo>
                  <a:cubicBezTo>
                    <a:pt x="15403" y="642"/>
                    <a:pt x="16119" y="617"/>
                    <a:pt x="16836" y="617"/>
                  </a:cubicBezTo>
                  <a:cubicBezTo>
                    <a:pt x="20877" y="617"/>
                    <a:pt x="24918" y="1399"/>
                    <a:pt x="28567" y="3117"/>
                  </a:cubicBezTo>
                  <a:cubicBezTo>
                    <a:pt x="28520" y="3095"/>
                    <a:pt x="28458" y="3085"/>
                    <a:pt x="28383" y="3085"/>
                  </a:cubicBezTo>
                  <a:cubicBezTo>
                    <a:pt x="27745" y="3085"/>
                    <a:pt x="26214" y="3805"/>
                    <a:pt x="25778" y="3954"/>
                  </a:cubicBezTo>
                  <a:cubicBezTo>
                    <a:pt x="24815" y="4275"/>
                    <a:pt x="23867" y="4624"/>
                    <a:pt x="22932" y="5000"/>
                  </a:cubicBezTo>
                  <a:cubicBezTo>
                    <a:pt x="21063" y="5754"/>
                    <a:pt x="19236" y="6618"/>
                    <a:pt x="17464" y="7609"/>
                  </a:cubicBezTo>
                  <a:cubicBezTo>
                    <a:pt x="14075" y="9492"/>
                    <a:pt x="10462" y="11807"/>
                    <a:pt x="7881" y="14737"/>
                  </a:cubicBezTo>
                  <a:cubicBezTo>
                    <a:pt x="7742" y="14904"/>
                    <a:pt x="7602" y="15057"/>
                    <a:pt x="7477" y="15225"/>
                  </a:cubicBezTo>
                  <a:cubicBezTo>
                    <a:pt x="7533" y="15238"/>
                    <a:pt x="7589" y="15245"/>
                    <a:pt x="7645" y="15245"/>
                  </a:cubicBezTo>
                  <a:cubicBezTo>
                    <a:pt x="7989" y="15245"/>
                    <a:pt x="8315" y="15005"/>
                    <a:pt x="8579" y="14764"/>
                  </a:cubicBezTo>
                  <a:cubicBezTo>
                    <a:pt x="13489" y="10678"/>
                    <a:pt x="19543" y="7748"/>
                    <a:pt x="25485" y="5475"/>
                  </a:cubicBezTo>
                  <a:cubicBezTo>
                    <a:pt x="26517" y="5070"/>
                    <a:pt x="27577" y="4694"/>
                    <a:pt x="28679" y="4568"/>
                  </a:cubicBezTo>
                  <a:cubicBezTo>
                    <a:pt x="28969" y="4535"/>
                    <a:pt x="29257" y="4519"/>
                    <a:pt x="29543" y="4519"/>
                  </a:cubicBezTo>
                  <a:cubicBezTo>
                    <a:pt x="32539" y="4519"/>
                    <a:pt x="35354" y="6233"/>
                    <a:pt x="37913" y="7888"/>
                  </a:cubicBezTo>
                  <a:cubicBezTo>
                    <a:pt x="37885" y="7870"/>
                    <a:pt x="37845" y="7862"/>
                    <a:pt x="37792" y="7862"/>
                  </a:cubicBezTo>
                  <a:cubicBezTo>
                    <a:pt x="37261" y="7862"/>
                    <a:pt x="35564" y="8695"/>
                    <a:pt x="35221" y="8822"/>
                  </a:cubicBezTo>
                  <a:cubicBezTo>
                    <a:pt x="34300" y="9185"/>
                    <a:pt x="33380" y="9562"/>
                    <a:pt x="32487" y="9980"/>
                  </a:cubicBezTo>
                  <a:cubicBezTo>
                    <a:pt x="30687" y="10803"/>
                    <a:pt x="28944" y="11738"/>
                    <a:pt x="27256" y="12784"/>
                  </a:cubicBezTo>
                  <a:cubicBezTo>
                    <a:pt x="24034" y="14806"/>
                    <a:pt x="20728" y="17261"/>
                    <a:pt x="18189" y="20093"/>
                  </a:cubicBezTo>
                  <a:cubicBezTo>
                    <a:pt x="17827" y="20511"/>
                    <a:pt x="17450" y="20916"/>
                    <a:pt x="17088" y="21334"/>
                  </a:cubicBezTo>
                  <a:cubicBezTo>
                    <a:pt x="17099" y="21335"/>
                    <a:pt x="17110" y="21335"/>
                    <a:pt x="17122" y="21335"/>
                  </a:cubicBezTo>
                  <a:cubicBezTo>
                    <a:pt x="17583" y="21335"/>
                    <a:pt x="18018" y="21063"/>
                    <a:pt x="18399" y="20790"/>
                  </a:cubicBezTo>
                  <a:cubicBezTo>
                    <a:pt x="21147" y="18865"/>
                    <a:pt x="23462" y="16466"/>
                    <a:pt x="26266" y="14611"/>
                  </a:cubicBezTo>
                  <a:cubicBezTo>
                    <a:pt x="27940" y="13509"/>
                    <a:pt x="29753" y="12742"/>
                    <a:pt x="31455" y="11710"/>
                  </a:cubicBezTo>
                  <a:cubicBezTo>
                    <a:pt x="33087" y="10733"/>
                    <a:pt x="35012" y="10175"/>
                    <a:pt x="36811" y="9492"/>
                  </a:cubicBezTo>
                  <a:cubicBezTo>
                    <a:pt x="37355" y="9283"/>
                    <a:pt x="37913" y="9059"/>
                    <a:pt x="38513" y="9018"/>
                  </a:cubicBezTo>
                  <a:cubicBezTo>
                    <a:pt x="38575" y="9013"/>
                    <a:pt x="38636" y="9011"/>
                    <a:pt x="38697" y="9011"/>
                  </a:cubicBezTo>
                  <a:cubicBezTo>
                    <a:pt x="39749" y="9011"/>
                    <a:pt x="40659" y="9675"/>
                    <a:pt x="41358" y="10426"/>
                  </a:cubicBezTo>
                  <a:cubicBezTo>
                    <a:pt x="41986" y="11110"/>
                    <a:pt x="42948" y="12268"/>
                    <a:pt x="43116" y="13216"/>
                  </a:cubicBezTo>
                  <a:cubicBezTo>
                    <a:pt x="43171" y="13495"/>
                    <a:pt x="43018" y="13788"/>
                    <a:pt x="42809" y="13969"/>
                  </a:cubicBezTo>
                  <a:cubicBezTo>
                    <a:pt x="42600" y="14165"/>
                    <a:pt x="42335" y="14276"/>
                    <a:pt x="42070" y="14374"/>
                  </a:cubicBezTo>
                  <a:cubicBezTo>
                    <a:pt x="40089" y="15071"/>
                    <a:pt x="37327" y="15685"/>
                    <a:pt x="36518" y="17903"/>
                  </a:cubicBezTo>
                  <a:cubicBezTo>
                    <a:pt x="35751" y="20051"/>
                    <a:pt x="37634" y="21195"/>
                    <a:pt x="38443" y="22869"/>
                  </a:cubicBezTo>
                  <a:cubicBezTo>
                    <a:pt x="38631" y="23255"/>
                    <a:pt x="38898" y="23396"/>
                    <a:pt x="39202" y="23396"/>
                  </a:cubicBezTo>
                  <a:cubicBezTo>
                    <a:pt x="39776" y="23396"/>
                    <a:pt x="40481" y="22895"/>
                    <a:pt x="41037" y="22604"/>
                  </a:cubicBezTo>
                  <a:lnTo>
                    <a:pt x="41079" y="22506"/>
                  </a:lnTo>
                  <a:cubicBezTo>
                    <a:pt x="40061" y="22018"/>
                    <a:pt x="39015" y="21516"/>
                    <a:pt x="38331" y="20539"/>
                  </a:cubicBezTo>
                  <a:cubicBezTo>
                    <a:pt x="38206" y="20358"/>
                    <a:pt x="38094" y="20163"/>
                    <a:pt x="38010" y="19939"/>
                  </a:cubicBezTo>
                  <a:cubicBezTo>
                    <a:pt x="37383" y="18224"/>
                    <a:pt x="38708" y="16954"/>
                    <a:pt x="40047" y="16173"/>
                  </a:cubicBezTo>
                  <a:cubicBezTo>
                    <a:pt x="41051" y="15601"/>
                    <a:pt x="42181" y="15448"/>
                    <a:pt x="43171" y="14890"/>
                  </a:cubicBezTo>
                  <a:cubicBezTo>
                    <a:pt x="43534" y="14681"/>
                    <a:pt x="43841" y="14416"/>
                    <a:pt x="44078" y="14081"/>
                  </a:cubicBezTo>
                  <a:cubicBezTo>
                    <a:pt x="44831" y="12965"/>
                    <a:pt x="44232" y="11961"/>
                    <a:pt x="43660" y="11082"/>
                  </a:cubicBezTo>
                  <a:cubicBezTo>
                    <a:pt x="39907" y="5210"/>
                    <a:pt x="32598" y="2322"/>
                    <a:pt x="26043" y="1025"/>
                  </a:cubicBezTo>
                  <a:cubicBezTo>
                    <a:pt x="22834" y="391"/>
                    <a:pt x="19518" y="0"/>
                    <a:pt x="162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21"/>
            <p:cNvSpPr/>
            <p:nvPr/>
          </p:nvSpPr>
          <p:spPr>
            <a:xfrm>
              <a:off x="1969054" y="3369574"/>
              <a:ext cx="870837" cy="785092"/>
            </a:xfrm>
            <a:custGeom>
              <a:avLst/>
              <a:gdLst/>
              <a:ahLst/>
              <a:cxnLst/>
              <a:rect l="l" t="t" r="r" b="b"/>
              <a:pathLst>
                <a:path w="26071" h="23504" extrusionOk="0">
                  <a:moveTo>
                    <a:pt x="5845" y="1619"/>
                  </a:moveTo>
                  <a:cubicBezTo>
                    <a:pt x="8188" y="489"/>
                    <a:pt x="10880" y="0"/>
                    <a:pt x="13433" y="503"/>
                  </a:cubicBezTo>
                  <a:cubicBezTo>
                    <a:pt x="17060" y="1228"/>
                    <a:pt x="21370" y="4659"/>
                    <a:pt x="19752" y="8774"/>
                  </a:cubicBezTo>
                  <a:cubicBezTo>
                    <a:pt x="18915" y="10908"/>
                    <a:pt x="17129" y="12094"/>
                    <a:pt x="15428" y="13447"/>
                  </a:cubicBezTo>
                  <a:cubicBezTo>
                    <a:pt x="13545" y="14953"/>
                    <a:pt x="11215" y="15776"/>
                    <a:pt x="8969" y="16571"/>
                  </a:cubicBezTo>
                  <a:cubicBezTo>
                    <a:pt x="9904" y="17004"/>
                    <a:pt x="10978" y="16669"/>
                    <a:pt x="11982" y="16446"/>
                  </a:cubicBezTo>
                  <a:cubicBezTo>
                    <a:pt x="13307" y="16139"/>
                    <a:pt x="14674" y="16055"/>
                    <a:pt x="16027" y="16167"/>
                  </a:cubicBezTo>
                  <a:cubicBezTo>
                    <a:pt x="16767" y="16237"/>
                    <a:pt x="17394" y="15972"/>
                    <a:pt x="18106" y="15888"/>
                  </a:cubicBezTo>
                  <a:cubicBezTo>
                    <a:pt x="18775" y="15804"/>
                    <a:pt x="19445" y="15944"/>
                    <a:pt x="20114" y="15776"/>
                  </a:cubicBezTo>
                  <a:cubicBezTo>
                    <a:pt x="20742" y="15623"/>
                    <a:pt x="21300" y="15274"/>
                    <a:pt x="21914" y="15065"/>
                  </a:cubicBezTo>
                  <a:cubicBezTo>
                    <a:pt x="22527" y="14856"/>
                    <a:pt x="23267" y="14814"/>
                    <a:pt x="23755" y="15232"/>
                  </a:cubicBezTo>
                  <a:cubicBezTo>
                    <a:pt x="24062" y="15469"/>
                    <a:pt x="24229" y="15846"/>
                    <a:pt x="24564" y="16027"/>
                  </a:cubicBezTo>
                  <a:cubicBezTo>
                    <a:pt x="24731" y="16111"/>
                    <a:pt x="24913" y="16153"/>
                    <a:pt x="25080" y="16223"/>
                  </a:cubicBezTo>
                  <a:cubicBezTo>
                    <a:pt x="25485" y="16404"/>
                    <a:pt x="25777" y="16795"/>
                    <a:pt x="25833" y="17241"/>
                  </a:cubicBezTo>
                  <a:cubicBezTo>
                    <a:pt x="25861" y="17450"/>
                    <a:pt x="25764" y="17715"/>
                    <a:pt x="25554" y="17701"/>
                  </a:cubicBezTo>
                  <a:cubicBezTo>
                    <a:pt x="25471" y="17701"/>
                    <a:pt x="25401" y="17645"/>
                    <a:pt x="25317" y="17604"/>
                  </a:cubicBezTo>
                  <a:cubicBezTo>
                    <a:pt x="24355" y="16948"/>
                    <a:pt x="23811" y="17604"/>
                    <a:pt x="22918" y="17827"/>
                  </a:cubicBezTo>
                  <a:cubicBezTo>
                    <a:pt x="22248" y="17994"/>
                    <a:pt x="21384" y="17771"/>
                    <a:pt x="20728" y="17590"/>
                  </a:cubicBezTo>
                  <a:cubicBezTo>
                    <a:pt x="20240" y="17450"/>
                    <a:pt x="19570" y="17478"/>
                    <a:pt x="19375" y="17952"/>
                  </a:cubicBezTo>
                  <a:cubicBezTo>
                    <a:pt x="19807" y="17757"/>
                    <a:pt x="20268" y="18162"/>
                    <a:pt x="20714" y="18329"/>
                  </a:cubicBezTo>
                  <a:cubicBezTo>
                    <a:pt x="21718" y="18706"/>
                    <a:pt x="24090" y="17380"/>
                    <a:pt x="24759" y="18315"/>
                  </a:cubicBezTo>
                  <a:cubicBezTo>
                    <a:pt x="24857" y="18454"/>
                    <a:pt x="24913" y="18636"/>
                    <a:pt x="25052" y="18733"/>
                  </a:cubicBezTo>
                  <a:cubicBezTo>
                    <a:pt x="25136" y="18775"/>
                    <a:pt x="25233" y="18789"/>
                    <a:pt x="25331" y="18817"/>
                  </a:cubicBezTo>
                  <a:cubicBezTo>
                    <a:pt x="25750" y="18915"/>
                    <a:pt x="26070" y="19347"/>
                    <a:pt x="26056" y="19794"/>
                  </a:cubicBezTo>
                  <a:cubicBezTo>
                    <a:pt x="26042" y="19905"/>
                    <a:pt x="26029" y="20017"/>
                    <a:pt x="25945" y="20100"/>
                  </a:cubicBezTo>
                  <a:cubicBezTo>
                    <a:pt x="25750" y="20324"/>
                    <a:pt x="25373" y="20184"/>
                    <a:pt x="25122" y="20017"/>
                  </a:cubicBezTo>
                  <a:cubicBezTo>
                    <a:pt x="24313" y="19473"/>
                    <a:pt x="24299" y="19975"/>
                    <a:pt x="23685" y="20365"/>
                  </a:cubicBezTo>
                  <a:cubicBezTo>
                    <a:pt x="23183" y="20700"/>
                    <a:pt x="21928" y="20282"/>
                    <a:pt x="21384" y="20114"/>
                  </a:cubicBezTo>
                  <a:cubicBezTo>
                    <a:pt x="20909" y="19975"/>
                    <a:pt x="20156" y="19612"/>
                    <a:pt x="19640" y="19738"/>
                  </a:cubicBezTo>
                  <a:cubicBezTo>
                    <a:pt x="18887" y="19947"/>
                    <a:pt x="19208" y="20282"/>
                    <a:pt x="19877" y="20379"/>
                  </a:cubicBezTo>
                  <a:lnTo>
                    <a:pt x="21035" y="20533"/>
                  </a:lnTo>
                  <a:cubicBezTo>
                    <a:pt x="21258" y="20561"/>
                    <a:pt x="21481" y="20589"/>
                    <a:pt x="21663" y="20700"/>
                  </a:cubicBezTo>
                  <a:cubicBezTo>
                    <a:pt x="21844" y="20812"/>
                    <a:pt x="21983" y="21021"/>
                    <a:pt x="21956" y="21244"/>
                  </a:cubicBezTo>
                  <a:cubicBezTo>
                    <a:pt x="22430" y="21230"/>
                    <a:pt x="22890" y="21607"/>
                    <a:pt x="22974" y="22081"/>
                  </a:cubicBezTo>
                  <a:cubicBezTo>
                    <a:pt x="23030" y="22304"/>
                    <a:pt x="22890" y="22625"/>
                    <a:pt x="22667" y="22569"/>
                  </a:cubicBezTo>
                  <a:cubicBezTo>
                    <a:pt x="22569" y="22555"/>
                    <a:pt x="22500" y="22472"/>
                    <a:pt x="22444" y="22402"/>
                  </a:cubicBezTo>
                  <a:cubicBezTo>
                    <a:pt x="22095" y="22039"/>
                    <a:pt x="21509" y="21914"/>
                    <a:pt x="21049" y="22095"/>
                  </a:cubicBezTo>
                  <a:cubicBezTo>
                    <a:pt x="20812" y="22193"/>
                    <a:pt x="20603" y="22346"/>
                    <a:pt x="20393" y="22472"/>
                  </a:cubicBezTo>
                  <a:cubicBezTo>
                    <a:pt x="18552" y="23504"/>
                    <a:pt x="17464" y="21691"/>
                    <a:pt x="16013" y="20965"/>
                  </a:cubicBezTo>
                  <a:cubicBezTo>
                    <a:pt x="14354" y="20128"/>
                    <a:pt x="12498" y="20142"/>
                    <a:pt x="10727" y="19766"/>
                  </a:cubicBezTo>
                  <a:cubicBezTo>
                    <a:pt x="10002" y="19612"/>
                    <a:pt x="9290" y="19347"/>
                    <a:pt x="8551" y="19180"/>
                  </a:cubicBezTo>
                  <a:cubicBezTo>
                    <a:pt x="6584" y="18747"/>
                    <a:pt x="4534" y="19068"/>
                    <a:pt x="2539" y="18887"/>
                  </a:cubicBezTo>
                  <a:cubicBezTo>
                    <a:pt x="2023" y="18845"/>
                    <a:pt x="1451" y="18733"/>
                    <a:pt x="1144" y="18301"/>
                  </a:cubicBezTo>
                  <a:cubicBezTo>
                    <a:pt x="0" y="16683"/>
                    <a:pt x="7100" y="15832"/>
                    <a:pt x="4785" y="14033"/>
                  </a:cubicBezTo>
                  <a:cubicBezTo>
                    <a:pt x="3683" y="13182"/>
                    <a:pt x="1967" y="13182"/>
                    <a:pt x="642" y="1332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21"/>
            <p:cNvSpPr/>
            <p:nvPr/>
          </p:nvSpPr>
          <p:spPr>
            <a:xfrm>
              <a:off x="2799775" y="3555926"/>
              <a:ext cx="736191" cy="501906"/>
            </a:xfrm>
            <a:custGeom>
              <a:avLst/>
              <a:gdLst/>
              <a:ahLst/>
              <a:cxnLst/>
              <a:rect l="l" t="t" r="r" b="b"/>
              <a:pathLst>
                <a:path w="22040" h="15026" extrusionOk="0">
                  <a:moveTo>
                    <a:pt x="1716" y="1"/>
                  </a:moveTo>
                  <a:cubicBezTo>
                    <a:pt x="1284" y="15"/>
                    <a:pt x="1117" y="587"/>
                    <a:pt x="1145" y="1019"/>
                  </a:cubicBezTo>
                  <a:cubicBezTo>
                    <a:pt x="1186" y="1786"/>
                    <a:pt x="1758" y="2637"/>
                    <a:pt x="1647" y="3376"/>
                  </a:cubicBezTo>
                  <a:cubicBezTo>
                    <a:pt x="1535" y="4060"/>
                    <a:pt x="991" y="4827"/>
                    <a:pt x="726" y="5469"/>
                  </a:cubicBezTo>
                  <a:cubicBezTo>
                    <a:pt x="196" y="6780"/>
                    <a:pt x="1" y="8217"/>
                    <a:pt x="168" y="9625"/>
                  </a:cubicBezTo>
                  <a:cubicBezTo>
                    <a:pt x="182" y="9821"/>
                    <a:pt x="224" y="10030"/>
                    <a:pt x="322" y="10197"/>
                  </a:cubicBezTo>
                  <a:cubicBezTo>
                    <a:pt x="754" y="10951"/>
                    <a:pt x="2609" y="11132"/>
                    <a:pt x="3362" y="11230"/>
                  </a:cubicBezTo>
                  <a:cubicBezTo>
                    <a:pt x="3924" y="11301"/>
                    <a:pt x="4491" y="11337"/>
                    <a:pt x="5059" y="11337"/>
                  </a:cubicBezTo>
                  <a:cubicBezTo>
                    <a:pt x="5816" y="11337"/>
                    <a:pt x="6575" y="11273"/>
                    <a:pt x="7324" y="11146"/>
                  </a:cubicBezTo>
                  <a:cubicBezTo>
                    <a:pt x="8454" y="10965"/>
                    <a:pt x="9556" y="10630"/>
                    <a:pt x="10699" y="10518"/>
                  </a:cubicBezTo>
                  <a:cubicBezTo>
                    <a:pt x="10788" y="10508"/>
                    <a:pt x="10873" y="10504"/>
                    <a:pt x="10957" y="10504"/>
                  </a:cubicBezTo>
                  <a:cubicBezTo>
                    <a:pt x="11585" y="10504"/>
                    <a:pt x="12086" y="10767"/>
                    <a:pt x="12652" y="11062"/>
                  </a:cubicBezTo>
                  <a:cubicBezTo>
                    <a:pt x="13054" y="11263"/>
                    <a:pt x="13623" y="11888"/>
                    <a:pt x="14075" y="11888"/>
                  </a:cubicBezTo>
                  <a:cubicBezTo>
                    <a:pt x="14094" y="11888"/>
                    <a:pt x="14112" y="11887"/>
                    <a:pt x="14131" y="11885"/>
                  </a:cubicBezTo>
                  <a:cubicBezTo>
                    <a:pt x="14200" y="11876"/>
                    <a:pt x="14275" y="11857"/>
                    <a:pt x="14345" y="11857"/>
                  </a:cubicBezTo>
                  <a:cubicBezTo>
                    <a:pt x="14388" y="11857"/>
                    <a:pt x="14429" y="11864"/>
                    <a:pt x="14466" y="11885"/>
                  </a:cubicBezTo>
                  <a:cubicBezTo>
                    <a:pt x="14605" y="11983"/>
                    <a:pt x="14563" y="12192"/>
                    <a:pt x="14647" y="12331"/>
                  </a:cubicBezTo>
                  <a:cubicBezTo>
                    <a:pt x="14786" y="12569"/>
                    <a:pt x="15219" y="12555"/>
                    <a:pt x="15261" y="12834"/>
                  </a:cubicBezTo>
                  <a:cubicBezTo>
                    <a:pt x="15275" y="12931"/>
                    <a:pt x="15219" y="13015"/>
                    <a:pt x="15177" y="13113"/>
                  </a:cubicBezTo>
                  <a:cubicBezTo>
                    <a:pt x="15023" y="13489"/>
                    <a:pt x="15121" y="13950"/>
                    <a:pt x="15428" y="14229"/>
                  </a:cubicBezTo>
                  <a:cubicBezTo>
                    <a:pt x="15607" y="14383"/>
                    <a:pt x="15843" y="14462"/>
                    <a:pt x="16077" y="14462"/>
                  </a:cubicBezTo>
                  <a:cubicBezTo>
                    <a:pt x="16245" y="14462"/>
                    <a:pt x="16412" y="14422"/>
                    <a:pt x="16558" y="14340"/>
                  </a:cubicBezTo>
                  <a:lnTo>
                    <a:pt x="16558" y="14340"/>
                  </a:lnTo>
                  <a:cubicBezTo>
                    <a:pt x="16614" y="14605"/>
                    <a:pt x="16418" y="14898"/>
                    <a:pt x="16139" y="14968"/>
                  </a:cubicBezTo>
                  <a:cubicBezTo>
                    <a:pt x="16255" y="15006"/>
                    <a:pt x="16377" y="15025"/>
                    <a:pt x="16499" y="15025"/>
                  </a:cubicBezTo>
                  <a:cubicBezTo>
                    <a:pt x="16775" y="15025"/>
                    <a:pt x="17052" y="14928"/>
                    <a:pt x="17255" y="14745"/>
                  </a:cubicBezTo>
                  <a:cubicBezTo>
                    <a:pt x="17548" y="14480"/>
                    <a:pt x="17688" y="14047"/>
                    <a:pt x="17590" y="13671"/>
                  </a:cubicBezTo>
                  <a:cubicBezTo>
                    <a:pt x="17534" y="13447"/>
                    <a:pt x="17409" y="13238"/>
                    <a:pt x="17283" y="13057"/>
                  </a:cubicBezTo>
                  <a:cubicBezTo>
                    <a:pt x="16837" y="12401"/>
                    <a:pt x="16265" y="11843"/>
                    <a:pt x="15609" y="11397"/>
                  </a:cubicBezTo>
                  <a:cubicBezTo>
                    <a:pt x="15805" y="11327"/>
                    <a:pt x="15972" y="11132"/>
                    <a:pt x="16000" y="10923"/>
                  </a:cubicBezTo>
                  <a:cubicBezTo>
                    <a:pt x="16230" y="11360"/>
                    <a:pt x="16734" y="11626"/>
                    <a:pt x="17231" y="11626"/>
                  </a:cubicBezTo>
                  <a:cubicBezTo>
                    <a:pt x="17367" y="11626"/>
                    <a:pt x="17503" y="11606"/>
                    <a:pt x="17632" y="11564"/>
                  </a:cubicBezTo>
                  <a:cubicBezTo>
                    <a:pt x="17688" y="12025"/>
                    <a:pt x="17757" y="12541"/>
                    <a:pt x="18120" y="12834"/>
                  </a:cubicBezTo>
                  <a:cubicBezTo>
                    <a:pt x="18275" y="12957"/>
                    <a:pt x="18473" y="13018"/>
                    <a:pt x="18673" y="13018"/>
                  </a:cubicBezTo>
                  <a:cubicBezTo>
                    <a:pt x="18924" y="13018"/>
                    <a:pt x="19177" y="12922"/>
                    <a:pt x="19348" y="12736"/>
                  </a:cubicBezTo>
                  <a:cubicBezTo>
                    <a:pt x="19417" y="12666"/>
                    <a:pt x="19473" y="12583"/>
                    <a:pt x="19557" y="12527"/>
                  </a:cubicBezTo>
                  <a:cubicBezTo>
                    <a:pt x="19608" y="12499"/>
                    <a:pt x="19658" y="12487"/>
                    <a:pt x="19707" y="12487"/>
                  </a:cubicBezTo>
                  <a:cubicBezTo>
                    <a:pt x="19956" y="12487"/>
                    <a:pt x="20180" y="12803"/>
                    <a:pt x="20296" y="13071"/>
                  </a:cubicBezTo>
                  <a:cubicBezTo>
                    <a:pt x="20770" y="12680"/>
                    <a:pt x="20770" y="11843"/>
                    <a:pt x="20296" y="11453"/>
                  </a:cubicBezTo>
                  <a:cubicBezTo>
                    <a:pt x="19850" y="11090"/>
                    <a:pt x="19180" y="11118"/>
                    <a:pt x="18762" y="10727"/>
                  </a:cubicBezTo>
                  <a:cubicBezTo>
                    <a:pt x="18413" y="10393"/>
                    <a:pt x="18301" y="10016"/>
                    <a:pt x="17841" y="9793"/>
                  </a:cubicBezTo>
                  <a:cubicBezTo>
                    <a:pt x="17665" y="9694"/>
                    <a:pt x="17012" y="9474"/>
                    <a:pt x="16614" y="9474"/>
                  </a:cubicBezTo>
                  <a:cubicBezTo>
                    <a:pt x="16507" y="9474"/>
                    <a:pt x="16419" y="9489"/>
                    <a:pt x="16363" y="9528"/>
                  </a:cubicBezTo>
                  <a:cubicBezTo>
                    <a:pt x="16642" y="9333"/>
                    <a:pt x="16962" y="9193"/>
                    <a:pt x="17311" y="9151"/>
                  </a:cubicBezTo>
                  <a:cubicBezTo>
                    <a:pt x="17339" y="9151"/>
                    <a:pt x="17373" y="9145"/>
                    <a:pt x="17405" y="9145"/>
                  </a:cubicBezTo>
                  <a:cubicBezTo>
                    <a:pt x="17421" y="9145"/>
                    <a:pt x="17437" y="9147"/>
                    <a:pt x="17451" y="9151"/>
                  </a:cubicBezTo>
                  <a:cubicBezTo>
                    <a:pt x="17534" y="9179"/>
                    <a:pt x="17604" y="9249"/>
                    <a:pt x="17674" y="9319"/>
                  </a:cubicBezTo>
                  <a:cubicBezTo>
                    <a:pt x="17846" y="9490"/>
                    <a:pt x="18088" y="9580"/>
                    <a:pt x="18332" y="9580"/>
                  </a:cubicBezTo>
                  <a:cubicBezTo>
                    <a:pt x="18464" y="9580"/>
                    <a:pt x="18597" y="9554"/>
                    <a:pt x="18720" y="9500"/>
                  </a:cubicBezTo>
                  <a:cubicBezTo>
                    <a:pt x="18887" y="10157"/>
                    <a:pt x="19282" y="10910"/>
                    <a:pt x="20012" y="10910"/>
                  </a:cubicBezTo>
                  <a:cubicBezTo>
                    <a:pt x="20072" y="10910"/>
                    <a:pt x="20134" y="10905"/>
                    <a:pt x="20198" y="10895"/>
                  </a:cubicBezTo>
                  <a:cubicBezTo>
                    <a:pt x="20470" y="10854"/>
                    <a:pt x="20676" y="10601"/>
                    <a:pt x="20944" y="10601"/>
                  </a:cubicBezTo>
                  <a:cubicBezTo>
                    <a:pt x="20951" y="10601"/>
                    <a:pt x="20958" y="10602"/>
                    <a:pt x="20966" y="10602"/>
                  </a:cubicBezTo>
                  <a:cubicBezTo>
                    <a:pt x="21426" y="10616"/>
                    <a:pt x="21328" y="11020"/>
                    <a:pt x="21677" y="11118"/>
                  </a:cubicBezTo>
                  <a:cubicBezTo>
                    <a:pt x="21984" y="10909"/>
                    <a:pt x="22040" y="10462"/>
                    <a:pt x="21886" y="10128"/>
                  </a:cubicBezTo>
                  <a:cubicBezTo>
                    <a:pt x="21496" y="9277"/>
                    <a:pt x="20547" y="8998"/>
                    <a:pt x="19780" y="8649"/>
                  </a:cubicBezTo>
                  <a:cubicBezTo>
                    <a:pt x="19389" y="8468"/>
                    <a:pt x="19013" y="8217"/>
                    <a:pt x="18692" y="7924"/>
                  </a:cubicBezTo>
                  <a:cubicBezTo>
                    <a:pt x="18594" y="7840"/>
                    <a:pt x="18497" y="7742"/>
                    <a:pt x="18371" y="7701"/>
                  </a:cubicBezTo>
                  <a:cubicBezTo>
                    <a:pt x="18322" y="7687"/>
                    <a:pt x="18273" y="7683"/>
                    <a:pt x="18225" y="7683"/>
                  </a:cubicBezTo>
                  <a:cubicBezTo>
                    <a:pt x="18176" y="7683"/>
                    <a:pt x="18127" y="7687"/>
                    <a:pt x="18078" y="7687"/>
                  </a:cubicBezTo>
                  <a:cubicBezTo>
                    <a:pt x="17597" y="7748"/>
                    <a:pt x="17137" y="7963"/>
                    <a:pt x="16660" y="7963"/>
                  </a:cubicBezTo>
                  <a:cubicBezTo>
                    <a:pt x="16598" y="7963"/>
                    <a:pt x="16536" y="7960"/>
                    <a:pt x="16474" y="7952"/>
                  </a:cubicBezTo>
                  <a:cubicBezTo>
                    <a:pt x="16293" y="7938"/>
                    <a:pt x="16125" y="7868"/>
                    <a:pt x="15944" y="7868"/>
                  </a:cubicBezTo>
                  <a:cubicBezTo>
                    <a:pt x="15907" y="7864"/>
                    <a:pt x="15870" y="7862"/>
                    <a:pt x="15832" y="7862"/>
                  </a:cubicBezTo>
                  <a:cubicBezTo>
                    <a:pt x="15633" y="7862"/>
                    <a:pt x="15435" y="7919"/>
                    <a:pt x="15247" y="7966"/>
                  </a:cubicBezTo>
                  <a:cubicBezTo>
                    <a:pt x="14284" y="8217"/>
                    <a:pt x="13350" y="8649"/>
                    <a:pt x="12415" y="8844"/>
                  </a:cubicBezTo>
                  <a:cubicBezTo>
                    <a:pt x="11411" y="9054"/>
                    <a:pt x="10379" y="8998"/>
                    <a:pt x="9374" y="9026"/>
                  </a:cubicBezTo>
                  <a:cubicBezTo>
                    <a:pt x="9258" y="9029"/>
                    <a:pt x="9142" y="9030"/>
                    <a:pt x="9026" y="9030"/>
                  </a:cubicBezTo>
                  <a:cubicBezTo>
                    <a:pt x="7592" y="9030"/>
                    <a:pt x="6154" y="8792"/>
                    <a:pt x="4799" y="8314"/>
                  </a:cubicBezTo>
                  <a:cubicBezTo>
                    <a:pt x="5720" y="7561"/>
                    <a:pt x="6710" y="6654"/>
                    <a:pt x="6780" y="5469"/>
                  </a:cubicBezTo>
                  <a:cubicBezTo>
                    <a:pt x="6794" y="5329"/>
                    <a:pt x="6794" y="5176"/>
                    <a:pt x="6850" y="5050"/>
                  </a:cubicBezTo>
                  <a:cubicBezTo>
                    <a:pt x="6905" y="4911"/>
                    <a:pt x="7031" y="4813"/>
                    <a:pt x="7156" y="4716"/>
                  </a:cubicBezTo>
                  <a:cubicBezTo>
                    <a:pt x="7798" y="4186"/>
                    <a:pt x="8356" y="3530"/>
                    <a:pt x="8788" y="2819"/>
                  </a:cubicBezTo>
                  <a:lnTo>
                    <a:pt x="17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21"/>
            <p:cNvSpPr/>
            <p:nvPr/>
          </p:nvSpPr>
          <p:spPr>
            <a:xfrm>
              <a:off x="1344261" y="4035820"/>
              <a:ext cx="2034680" cy="295746"/>
            </a:xfrm>
            <a:custGeom>
              <a:avLst/>
              <a:gdLst/>
              <a:ahLst/>
              <a:cxnLst/>
              <a:rect l="l" t="t" r="r" b="b"/>
              <a:pathLst>
                <a:path w="60914" h="8854" extrusionOk="0">
                  <a:moveTo>
                    <a:pt x="0" y="1"/>
                  </a:moveTo>
                  <a:lnTo>
                    <a:pt x="0" y="1"/>
                  </a:lnTo>
                  <a:cubicBezTo>
                    <a:pt x="754" y="1800"/>
                    <a:pt x="1869" y="3070"/>
                    <a:pt x="3348" y="4269"/>
                  </a:cubicBezTo>
                  <a:cubicBezTo>
                    <a:pt x="5580" y="6055"/>
                    <a:pt x="8342" y="6808"/>
                    <a:pt x="11062" y="7450"/>
                  </a:cubicBezTo>
                  <a:cubicBezTo>
                    <a:pt x="15128" y="8426"/>
                    <a:pt x="19304" y="8854"/>
                    <a:pt x="23482" y="8854"/>
                  </a:cubicBezTo>
                  <a:cubicBezTo>
                    <a:pt x="26284" y="8854"/>
                    <a:pt x="29087" y="8662"/>
                    <a:pt x="31859" y="8314"/>
                  </a:cubicBezTo>
                  <a:cubicBezTo>
                    <a:pt x="33351" y="8119"/>
                    <a:pt x="34844" y="7854"/>
                    <a:pt x="36336" y="7547"/>
                  </a:cubicBezTo>
                  <a:cubicBezTo>
                    <a:pt x="37801" y="7240"/>
                    <a:pt x="39266" y="6878"/>
                    <a:pt x="40716" y="6501"/>
                  </a:cubicBezTo>
                  <a:cubicBezTo>
                    <a:pt x="41442" y="6306"/>
                    <a:pt x="42167" y="6110"/>
                    <a:pt x="42892" y="5901"/>
                  </a:cubicBezTo>
                  <a:cubicBezTo>
                    <a:pt x="43255" y="5804"/>
                    <a:pt x="43618" y="5706"/>
                    <a:pt x="43980" y="5608"/>
                  </a:cubicBezTo>
                  <a:cubicBezTo>
                    <a:pt x="44343" y="5497"/>
                    <a:pt x="44692" y="5371"/>
                    <a:pt x="45068" y="5301"/>
                  </a:cubicBezTo>
                  <a:cubicBezTo>
                    <a:pt x="45194" y="5274"/>
                    <a:pt x="45319" y="5288"/>
                    <a:pt x="45445" y="5260"/>
                  </a:cubicBezTo>
                  <a:cubicBezTo>
                    <a:pt x="45626" y="5204"/>
                    <a:pt x="45808" y="5148"/>
                    <a:pt x="46003" y="5106"/>
                  </a:cubicBezTo>
                  <a:lnTo>
                    <a:pt x="47105" y="4785"/>
                  </a:lnTo>
                  <a:cubicBezTo>
                    <a:pt x="47844" y="4576"/>
                    <a:pt x="48583" y="4381"/>
                    <a:pt x="49323" y="4186"/>
                  </a:cubicBezTo>
                  <a:cubicBezTo>
                    <a:pt x="50090" y="3976"/>
                    <a:pt x="50843" y="3795"/>
                    <a:pt x="51610" y="3614"/>
                  </a:cubicBezTo>
                  <a:cubicBezTo>
                    <a:pt x="52336" y="3446"/>
                    <a:pt x="53061" y="3265"/>
                    <a:pt x="53786" y="3139"/>
                  </a:cubicBezTo>
                  <a:cubicBezTo>
                    <a:pt x="54553" y="3014"/>
                    <a:pt x="55321" y="2916"/>
                    <a:pt x="56102" y="2874"/>
                  </a:cubicBezTo>
                  <a:cubicBezTo>
                    <a:pt x="56478" y="2860"/>
                    <a:pt x="56869" y="2847"/>
                    <a:pt x="57259" y="2847"/>
                  </a:cubicBezTo>
                  <a:cubicBezTo>
                    <a:pt x="57510" y="2847"/>
                    <a:pt x="57762" y="2874"/>
                    <a:pt x="58027" y="2888"/>
                  </a:cubicBezTo>
                  <a:cubicBezTo>
                    <a:pt x="58347" y="2888"/>
                    <a:pt x="58668" y="2916"/>
                    <a:pt x="58989" y="2958"/>
                  </a:cubicBezTo>
                  <a:cubicBezTo>
                    <a:pt x="59645" y="3042"/>
                    <a:pt x="60286" y="3195"/>
                    <a:pt x="60914" y="3335"/>
                  </a:cubicBezTo>
                  <a:cubicBezTo>
                    <a:pt x="60579" y="3251"/>
                    <a:pt x="60230" y="3112"/>
                    <a:pt x="59882" y="3028"/>
                  </a:cubicBezTo>
                  <a:cubicBezTo>
                    <a:pt x="59533" y="2930"/>
                    <a:pt x="59170" y="2860"/>
                    <a:pt x="58808" y="2805"/>
                  </a:cubicBezTo>
                  <a:cubicBezTo>
                    <a:pt x="58096" y="2679"/>
                    <a:pt x="57357" y="2595"/>
                    <a:pt x="56632" y="2595"/>
                  </a:cubicBezTo>
                  <a:cubicBezTo>
                    <a:pt x="56241" y="2595"/>
                    <a:pt x="55851" y="2609"/>
                    <a:pt x="55460" y="2637"/>
                  </a:cubicBezTo>
                  <a:cubicBezTo>
                    <a:pt x="53159" y="2777"/>
                    <a:pt x="50885" y="3251"/>
                    <a:pt x="48625" y="3767"/>
                  </a:cubicBezTo>
                  <a:cubicBezTo>
                    <a:pt x="46407" y="4283"/>
                    <a:pt x="44231" y="5036"/>
                    <a:pt x="42014" y="5580"/>
                  </a:cubicBezTo>
                  <a:cubicBezTo>
                    <a:pt x="37759" y="6599"/>
                    <a:pt x="33449" y="7408"/>
                    <a:pt x="29097" y="7742"/>
                  </a:cubicBezTo>
                  <a:cubicBezTo>
                    <a:pt x="27185" y="7885"/>
                    <a:pt x="25251" y="7960"/>
                    <a:pt x="23315" y="7960"/>
                  </a:cubicBezTo>
                  <a:cubicBezTo>
                    <a:pt x="20506" y="7960"/>
                    <a:pt x="17691" y="7802"/>
                    <a:pt x="14925" y="7463"/>
                  </a:cubicBezTo>
                  <a:cubicBezTo>
                    <a:pt x="10936" y="6975"/>
                    <a:pt x="7254" y="5943"/>
                    <a:pt x="3794" y="3893"/>
                  </a:cubicBezTo>
                  <a:cubicBezTo>
                    <a:pt x="2232" y="2958"/>
                    <a:pt x="1046" y="149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21"/>
            <p:cNvSpPr/>
            <p:nvPr/>
          </p:nvSpPr>
          <p:spPr>
            <a:xfrm>
              <a:off x="3013517" y="2861722"/>
              <a:ext cx="692033" cy="913191"/>
            </a:xfrm>
            <a:custGeom>
              <a:avLst/>
              <a:gdLst/>
              <a:ahLst/>
              <a:cxnLst/>
              <a:rect l="l" t="t" r="r" b="b"/>
              <a:pathLst>
                <a:path w="20718" h="27339" extrusionOk="0">
                  <a:moveTo>
                    <a:pt x="20299" y="0"/>
                  </a:moveTo>
                  <a:cubicBezTo>
                    <a:pt x="20146" y="5189"/>
                    <a:pt x="18361" y="10322"/>
                    <a:pt x="15250" y="14465"/>
                  </a:cubicBezTo>
                  <a:cubicBezTo>
                    <a:pt x="12153" y="18622"/>
                    <a:pt x="7732" y="21788"/>
                    <a:pt x="2808" y="23406"/>
                  </a:cubicBezTo>
                  <a:cubicBezTo>
                    <a:pt x="2641" y="23058"/>
                    <a:pt x="2362" y="22779"/>
                    <a:pt x="2013" y="22597"/>
                  </a:cubicBezTo>
                  <a:lnTo>
                    <a:pt x="2013" y="22597"/>
                  </a:lnTo>
                  <a:cubicBezTo>
                    <a:pt x="2362" y="23323"/>
                    <a:pt x="1929" y="24187"/>
                    <a:pt x="1427" y="24815"/>
                  </a:cubicBezTo>
                  <a:cubicBezTo>
                    <a:pt x="953" y="25415"/>
                    <a:pt x="548" y="25931"/>
                    <a:pt x="297" y="26642"/>
                  </a:cubicBezTo>
                  <a:cubicBezTo>
                    <a:pt x="154" y="27036"/>
                    <a:pt x="0" y="27338"/>
                    <a:pt x="370" y="27338"/>
                  </a:cubicBezTo>
                  <a:cubicBezTo>
                    <a:pt x="433" y="27338"/>
                    <a:pt x="510" y="27330"/>
                    <a:pt x="604" y="27312"/>
                  </a:cubicBezTo>
                  <a:cubicBezTo>
                    <a:pt x="1720" y="27075"/>
                    <a:pt x="2878" y="26419"/>
                    <a:pt x="3896" y="25917"/>
                  </a:cubicBezTo>
                  <a:cubicBezTo>
                    <a:pt x="4231" y="25736"/>
                    <a:pt x="4579" y="25568"/>
                    <a:pt x="4914" y="25373"/>
                  </a:cubicBezTo>
                  <a:cubicBezTo>
                    <a:pt x="6839" y="24341"/>
                    <a:pt x="8750" y="23253"/>
                    <a:pt x="10535" y="21984"/>
                  </a:cubicBezTo>
                  <a:cubicBezTo>
                    <a:pt x="11303" y="21440"/>
                    <a:pt x="12140" y="20951"/>
                    <a:pt x="12823" y="20310"/>
                  </a:cubicBezTo>
                  <a:cubicBezTo>
                    <a:pt x="13604" y="19598"/>
                    <a:pt x="14371" y="18859"/>
                    <a:pt x="15097" y="18092"/>
                  </a:cubicBezTo>
                  <a:cubicBezTo>
                    <a:pt x="15864" y="17269"/>
                    <a:pt x="16589" y="16404"/>
                    <a:pt x="17203" y="15483"/>
                  </a:cubicBezTo>
                  <a:cubicBezTo>
                    <a:pt x="19393" y="12206"/>
                    <a:pt x="20341" y="8216"/>
                    <a:pt x="20620" y="4339"/>
                  </a:cubicBezTo>
                  <a:cubicBezTo>
                    <a:pt x="20718" y="2888"/>
                    <a:pt x="20718" y="1409"/>
                    <a:pt x="202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21"/>
            <p:cNvSpPr/>
            <p:nvPr/>
          </p:nvSpPr>
          <p:spPr>
            <a:xfrm>
              <a:off x="3283877" y="2473618"/>
              <a:ext cx="300556" cy="526524"/>
            </a:xfrm>
            <a:custGeom>
              <a:avLst/>
              <a:gdLst/>
              <a:ahLst/>
              <a:cxnLst/>
              <a:rect l="l" t="t" r="r" b="b"/>
              <a:pathLst>
                <a:path w="8998" h="15763" extrusionOk="0">
                  <a:moveTo>
                    <a:pt x="8983" y="0"/>
                  </a:moveTo>
                  <a:lnTo>
                    <a:pt x="8983" y="0"/>
                  </a:lnTo>
                  <a:cubicBezTo>
                    <a:pt x="8830" y="921"/>
                    <a:pt x="8342" y="1883"/>
                    <a:pt x="7588" y="2427"/>
                  </a:cubicBezTo>
                  <a:cubicBezTo>
                    <a:pt x="7254" y="2664"/>
                    <a:pt x="6877" y="2860"/>
                    <a:pt x="6556" y="3125"/>
                  </a:cubicBezTo>
                  <a:cubicBezTo>
                    <a:pt x="6152" y="3432"/>
                    <a:pt x="5831" y="3822"/>
                    <a:pt x="5482" y="4185"/>
                  </a:cubicBezTo>
                  <a:cubicBezTo>
                    <a:pt x="4018" y="5719"/>
                    <a:pt x="2107" y="6947"/>
                    <a:pt x="0" y="7128"/>
                  </a:cubicBezTo>
                  <a:cubicBezTo>
                    <a:pt x="1312" y="7505"/>
                    <a:pt x="1856" y="9039"/>
                    <a:pt x="2302" y="10155"/>
                  </a:cubicBezTo>
                  <a:cubicBezTo>
                    <a:pt x="2455" y="10518"/>
                    <a:pt x="2553" y="10908"/>
                    <a:pt x="2637" y="11313"/>
                  </a:cubicBezTo>
                  <a:cubicBezTo>
                    <a:pt x="2748" y="12010"/>
                    <a:pt x="2846" y="12721"/>
                    <a:pt x="2874" y="13447"/>
                  </a:cubicBezTo>
                  <a:cubicBezTo>
                    <a:pt x="2916" y="14214"/>
                    <a:pt x="2832" y="15023"/>
                    <a:pt x="2651" y="15762"/>
                  </a:cubicBezTo>
                  <a:cubicBezTo>
                    <a:pt x="3209" y="15497"/>
                    <a:pt x="3627" y="15023"/>
                    <a:pt x="3990" y="14507"/>
                  </a:cubicBezTo>
                  <a:cubicBezTo>
                    <a:pt x="5859" y="11829"/>
                    <a:pt x="6208" y="8397"/>
                    <a:pt x="7407" y="5371"/>
                  </a:cubicBezTo>
                  <a:cubicBezTo>
                    <a:pt x="7658" y="4715"/>
                    <a:pt x="7951" y="4087"/>
                    <a:pt x="8272" y="3460"/>
                  </a:cubicBezTo>
                  <a:cubicBezTo>
                    <a:pt x="8551" y="2888"/>
                    <a:pt x="8872" y="2386"/>
                    <a:pt x="8941" y="1730"/>
                  </a:cubicBezTo>
                  <a:cubicBezTo>
                    <a:pt x="8997" y="1172"/>
                    <a:pt x="8914" y="558"/>
                    <a:pt x="8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21"/>
            <p:cNvSpPr/>
            <p:nvPr/>
          </p:nvSpPr>
          <p:spPr>
            <a:xfrm>
              <a:off x="2405158" y="3596009"/>
              <a:ext cx="543759" cy="272598"/>
            </a:xfrm>
            <a:custGeom>
              <a:avLst/>
              <a:gdLst/>
              <a:ahLst/>
              <a:cxnLst/>
              <a:rect l="l" t="t" r="r" b="b"/>
              <a:pathLst>
                <a:path w="16279" h="8161" extrusionOk="0">
                  <a:moveTo>
                    <a:pt x="16278" y="1"/>
                  </a:moveTo>
                  <a:lnTo>
                    <a:pt x="16278" y="1"/>
                  </a:lnTo>
                  <a:cubicBezTo>
                    <a:pt x="15776" y="210"/>
                    <a:pt x="15162" y="168"/>
                    <a:pt x="14632" y="405"/>
                  </a:cubicBezTo>
                  <a:cubicBezTo>
                    <a:pt x="14088" y="670"/>
                    <a:pt x="13600" y="1019"/>
                    <a:pt x="13182" y="1437"/>
                  </a:cubicBezTo>
                  <a:cubicBezTo>
                    <a:pt x="12540" y="2093"/>
                    <a:pt x="12080" y="2916"/>
                    <a:pt x="11661" y="3739"/>
                  </a:cubicBezTo>
                  <a:cubicBezTo>
                    <a:pt x="11353" y="4355"/>
                    <a:pt x="10917" y="4510"/>
                    <a:pt x="10358" y="4510"/>
                  </a:cubicBezTo>
                  <a:cubicBezTo>
                    <a:pt x="10157" y="4510"/>
                    <a:pt x="9941" y="4490"/>
                    <a:pt x="9709" y="4464"/>
                  </a:cubicBezTo>
                  <a:cubicBezTo>
                    <a:pt x="8844" y="4366"/>
                    <a:pt x="8049" y="3990"/>
                    <a:pt x="7184" y="3864"/>
                  </a:cubicBezTo>
                  <a:cubicBezTo>
                    <a:pt x="7421" y="2679"/>
                    <a:pt x="7393" y="1423"/>
                    <a:pt x="7128" y="238"/>
                  </a:cubicBezTo>
                  <a:cubicBezTo>
                    <a:pt x="6933" y="1828"/>
                    <a:pt x="6096" y="3292"/>
                    <a:pt x="5008" y="4464"/>
                  </a:cubicBezTo>
                  <a:cubicBezTo>
                    <a:pt x="4269" y="5273"/>
                    <a:pt x="3404" y="5957"/>
                    <a:pt x="2525" y="6598"/>
                  </a:cubicBezTo>
                  <a:cubicBezTo>
                    <a:pt x="2121" y="6891"/>
                    <a:pt x="1702" y="7184"/>
                    <a:pt x="1270" y="7421"/>
                  </a:cubicBezTo>
                  <a:cubicBezTo>
                    <a:pt x="893" y="7630"/>
                    <a:pt x="419" y="8049"/>
                    <a:pt x="0" y="8160"/>
                  </a:cubicBezTo>
                  <a:cubicBezTo>
                    <a:pt x="865" y="7937"/>
                    <a:pt x="1925" y="8049"/>
                    <a:pt x="2832" y="7979"/>
                  </a:cubicBezTo>
                  <a:cubicBezTo>
                    <a:pt x="3822" y="7909"/>
                    <a:pt x="4813" y="7826"/>
                    <a:pt x="5803" y="7728"/>
                  </a:cubicBezTo>
                  <a:cubicBezTo>
                    <a:pt x="6919" y="7630"/>
                    <a:pt x="8021" y="7491"/>
                    <a:pt x="9137" y="7337"/>
                  </a:cubicBezTo>
                  <a:cubicBezTo>
                    <a:pt x="9695" y="7268"/>
                    <a:pt x="10239" y="7184"/>
                    <a:pt x="10797" y="7100"/>
                  </a:cubicBezTo>
                  <a:cubicBezTo>
                    <a:pt x="11174" y="7048"/>
                    <a:pt x="11625" y="6874"/>
                    <a:pt x="12001" y="6874"/>
                  </a:cubicBezTo>
                  <a:cubicBezTo>
                    <a:pt x="12028" y="6874"/>
                    <a:pt x="12054" y="6875"/>
                    <a:pt x="12080" y="6877"/>
                  </a:cubicBezTo>
                  <a:cubicBezTo>
                    <a:pt x="11940" y="6626"/>
                    <a:pt x="11954" y="6347"/>
                    <a:pt x="11996" y="6082"/>
                  </a:cubicBezTo>
                  <a:cubicBezTo>
                    <a:pt x="12164" y="5064"/>
                    <a:pt x="12484" y="4157"/>
                    <a:pt x="12959" y="3306"/>
                  </a:cubicBezTo>
                  <a:lnTo>
                    <a:pt x="12945" y="3306"/>
                  </a:lnTo>
                  <a:cubicBezTo>
                    <a:pt x="13238" y="2804"/>
                    <a:pt x="13572" y="2316"/>
                    <a:pt x="13963" y="1828"/>
                  </a:cubicBezTo>
                  <a:cubicBezTo>
                    <a:pt x="14591" y="1061"/>
                    <a:pt x="15358" y="391"/>
                    <a:pt x="16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21"/>
            <p:cNvSpPr/>
            <p:nvPr/>
          </p:nvSpPr>
          <p:spPr>
            <a:xfrm>
              <a:off x="1605635" y="3613245"/>
              <a:ext cx="546565" cy="485071"/>
            </a:xfrm>
            <a:custGeom>
              <a:avLst/>
              <a:gdLst/>
              <a:ahLst/>
              <a:cxnLst/>
              <a:rect l="l" t="t" r="r" b="b"/>
              <a:pathLst>
                <a:path w="16363" h="14522" extrusionOk="0">
                  <a:moveTo>
                    <a:pt x="11578" y="1"/>
                  </a:moveTo>
                  <a:lnTo>
                    <a:pt x="11578" y="1"/>
                  </a:lnTo>
                  <a:cubicBezTo>
                    <a:pt x="9792" y="1284"/>
                    <a:pt x="7756" y="2177"/>
                    <a:pt x="5845" y="3251"/>
                  </a:cubicBezTo>
                  <a:cubicBezTo>
                    <a:pt x="3920" y="4325"/>
                    <a:pt x="2051" y="5636"/>
                    <a:pt x="907" y="7505"/>
                  </a:cubicBezTo>
                  <a:cubicBezTo>
                    <a:pt x="377" y="8370"/>
                    <a:pt x="1" y="9388"/>
                    <a:pt x="112" y="10392"/>
                  </a:cubicBezTo>
                  <a:cubicBezTo>
                    <a:pt x="238" y="11578"/>
                    <a:pt x="1019" y="12624"/>
                    <a:pt x="1995" y="13294"/>
                  </a:cubicBezTo>
                  <a:cubicBezTo>
                    <a:pt x="2986" y="13963"/>
                    <a:pt x="4143" y="14298"/>
                    <a:pt x="5315" y="14521"/>
                  </a:cubicBezTo>
                  <a:cubicBezTo>
                    <a:pt x="4729" y="14410"/>
                    <a:pt x="3641" y="13475"/>
                    <a:pt x="3181" y="13098"/>
                  </a:cubicBezTo>
                  <a:cubicBezTo>
                    <a:pt x="2525" y="12540"/>
                    <a:pt x="1953" y="11787"/>
                    <a:pt x="2051" y="10881"/>
                  </a:cubicBezTo>
                  <a:cubicBezTo>
                    <a:pt x="2260" y="9137"/>
                    <a:pt x="5050" y="8272"/>
                    <a:pt x="6501" y="7937"/>
                  </a:cubicBezTo>
                  <a:cubicBezTo>
                    <a:pt x="8147" y="7561"/>
                    <a:pt x="9834" y="7449"/>
                    <a:pt x="11522" y="7435"/>
                  </a:cubicBezTo>
                  <a:cubicBezTo>
                    <a:pt x="12387" y="7435"/>
                    <a:pt x="13252" y="7463"/>
                    <a:pt x="14130" y="7505"/>
                  </a:cubicBezTo>
                  <a:cubicBezTo>
                    <a:pt x="14491" y="7517"/>
                    <a:pt x="14862" y="7563"/>
                    <a:pt x="15234" y="7563"/>
                  </a:cubicBezTo>
                  <a:cubicBezTo>
                    <a:pt x="15280" y="7563"/>
                    <a:pt x="15326" y="7562"/>
                    <a:pt x="15372" y="7561"/>
                  </a:cubicBezTo>
                  <a:cubicBezTo>
                    <a:pt x="15618" y="7550"/>
                    <a:pt x="15918" y="7458"/>
                    <a:pt x="16178" y="7458"/>
                  </a:cubicBezTo>
                  <a:cubicBezTo>
                    <a:pt x="16242" y="7458"/>
                    <a:pt x="16304" y="7463"/>
                    <a:pt x="16362" y="7477"/>
                  </a:cubicBezTo>
                  <a:cubicBezTo>
                    <a:pt x="16055" y="6905"/>
                    <a:pt x="15511" y="6473"/>
                    <a:pt x="14898" y="6264"/>
                  </a:cubicBezTo>
                  <a:cubicBezTo>
                    <a:pt x="14158" y="6012"/>
                    <a:pt x="13335" y="6096"/>
                    <a:pt x="12596" y="5817"/>
                  </a:cubicBezTo>
                  <a:cubicBezTo>
                    <a:pt x="11536" y="5441"/>
                    <a:pt x="10825" y="4339"/>
                    <a:pt x="10713" y="3209"/>
                  </a:cubicBezTo>
                  <a:cubicBezTo>
                    <a:pt x="10588" y="2093"/>
                    <a:pt x="10978" y="963"/>
                    <a:pt x="1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21"/>
            <p:cNvSpPr/>
            <p:nvPr/>
          </p:nvSpPr>
          <p:spPr>
            <a:xfrm>
              <a:off x="2908333" y="2471414"/>
              <a:ext cx="100208" cy="107523"/>
            </a:xfrm>
            <a:custGeom>
              <a:avLst/>
              <a:gdLst/>
              <a:ahLst/>
              <a:cxnLst/>
              <a:rect l="l" t="t" r="r" b="b"/>
              <a:pathLst>
                <a:path w="3000" h="3219" extrusionOk="0">
                  <a:moveTo>
                    <a:pt x="2435" y="0"/>
                  </a:moveTo>
                  <a:cubicBezTo>
                    <a:pt x="1946" y="0"/>
                    <a:pt x="1333" y="606"/>
                    <a:pt x="1061" y="889"/>
                  </a:cubicBezTo>
                  <a:cubicBezTo>
                    <a:pt x="475" y="1531"/>
                    <a:pt x="85" y="2354"/>
                    <a:pt x="1" y="3219"/>
                  </a:cubicBezTo>
                  <a:cubicBezTo>
                    <a:pt x="280" y="2200"/>
                    <a:pt x="838" y="1266"/>
                    <a:pt x="1647" y="582"/>
                  </a:cubicBezTo>
                  <a:cubicBezTo>
                    <a:pt x="1882" y="414"/>
                    <a:pt x="2172" y="119"/>
                    <a:pt x="2472" y="119"/>
                  </a:cubicBezTo>
                  <a:cubicBezTo>
                    <a:pt x="2546" y="119"/>
                    <a:pt x="2619" y="137"/>
                    <a:pt x="2693" y="178"/>
                  </a:cubicBezTo>
                  <a:cubicBezTo>
                    <a:pt x="2860" y="289"/>
                    <a:pt x="2930" y="513"/>
                    <a:pt x="3000" y="708"/>
                  </a:cubicBezTo>
                  <a:cubicBezTo>
                    <a:pt x="2972" y="485"/>
                    <a:pt x="2930" y="262"/>
                    <a:pt x="2749" y="108"/>
                  </a:cubicBezTo>
                  <a:cubicBezTo>
                    <a:pt x="2655" y="32"/>
                    <a:pt x="2548" y="0"/>
                    <a:pt x="2435" y="0"/>
                  </a:cubicBezTo>
                  <a:close/>
                </a:path>
              </a:pathLst>
            </a:custGeom>
            <a:solidFill>
              <a:srgbClr val="5112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21"/>
            <p:cNvSpPr/>
            <p:nvPr/>
          </p:nvSpPr>
          <p:spPr>
            <a:xfrm>
              <a:off x="2940032" y="2513868"/>
              <a:ext cx="56417" cy="63665"/>
            </a:xfrm>
            <a:custGeom>
              <a:avLst/>
              <a:gdLst/>
              <a:ahLst/>
              <a:cxnLst/>
              <a:rect l="l" t="t" r="r" b="b"/>
              <a:pathLst>
                <a:path w="1689" h="1906" extrusionOk="0">
                  <a:moveTo>
                    <a:pt x="1232" y="1"/>
                  </a:moveTo>
                  <a:cubicBezTo>
                    <a:pt x="1202" y="1"/>
                    <a:pt x="1173" y="3"/>
                    <a:pt x="1144" y="9"/>
                  </a:cubicBezTo>
                  <a:cubicBezTo>
                    <a:pt x="921" y="37"/>
                    <a:pt x="740" y="204"/>
                    <a:pt x="600" y="385"/>
                  </a:cubicBezTo>
                  <a:cubicBezTo>
                    <a:pt x="279" y="804"/>
                    <a:pt x="56" y="1404"/>
                    <a:pt x="0" y="1906"/>
                  </a:cubicBezTo>
                  <a:cubicBezTo>
                    <a:pt x="335" y="1571"/>
                    <a:pt x="600" y="1208"/>
                    <a:pt x="1033" y="985"/>
                  </a:cubicBezTo>
                  <a:cubicBezTo>
                    <a:pt x="1186" y="915"/>
                    <a:pt x="1339" y="846"/>
                    <a:pt x="1465" y="748"/>
                  </a:cubicBezTo>
                  <a:cubicBezTo>
                    <a:pt x="1590" y="637"/>
                    <a:pt x="1688" y="483"/>
                    <a:pt x="1660" y="316"/>
                  </a:cubicBezTo>
                  <a:cubicBezTo>
                    <a:pt x="1636" y="121"/>
                    <a:pt x="1431" y="1"/>
                    <a:pt x="1232" y="1"/>
                  </a:cubicBezTo>
                  <a:close/>
                </a:path>
              </a:pathLst>
            </a:custGeom>
            <a:solidFill>
              <a:srgbClr val="5112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21"/>
            <p:cNvSpPr/>
            <p:nvPr/>
          </p:nvSpPr>
          <p:spPr>
            <a:xfrm>
              <a:off x="2854288" y="2544899"/>
              <a:ext cx="592226" cy="171555"/>
            </a:xfrm>
            <a:custGeom>
              <a:avLst/>
              <a:gdLst/>
              <a:ahLst/>
              <a:cxnLst/>
              <a:rect l="l" t="t" r="r" b="b"/>
              <a:pathLst>
                <a:path w="17730" h="5136" extrusionOk="0">
                  <a:moveTo>
                    <a:pt x="17729" y="0"/>
                  </a:moveTo>
                  <a:cubicBezTo>
                    <a:pt x="17255" y="642"/>
                    <a:pt x="16474" y="921"/>
                    <a:pt x="15735" y="1102"/>
                  </a:cubicBezTo>
                  <a:cubicBezTo>
                    <a:pt x="11484" y="1873"/>
                    <a:pt x="6959" y="5030"/>
                    <a:pt x="2553" y="5030"/>
                  </a:cubicBezTo>
                  <a:cubicBezTo>
                    <a:pt x="1697" y="5030"/>
                    <a:pt x="845" y="4911"/>
                    <a:pt x="1" y="4631"/>
                  </a:cubicBezTo>
                  <a:lnTo>
                    <a:pt x="1" y="4631"/>
                  </a:lnTo>
                  <a:cubicBezTo>
                    <a:pt x="928" y="4986"/>
                    <a:pt x="1870" y="5135"/>
                    <a:pt x="2821" y="5135"/>
                  </a:cubicBezTo>
                  <a:cubicBezTo>
                    <a:pt x="6987" y="5135"/>
                    <a:pt x="11304" y="2271"/>
                    <a:pt x="15177" y="1339"/>
                  </a:cubicBezTo>
                  <a:cubicBezTo>
                    <a:pt x="16111" y="1102"/>
                    <a:pt x="17172" y="851"/>
                    <a:pt x="17729" y="0"/>
                  </a:cubicBezTo>
                  <a:close/>
                </a:path>
              </a:pathLst>
            </a:custGeom>
            <a:solidFill>
              <a:srgbClr val="5112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21"/>
            <p:cNvSpPr/>
            <p:nvPr/>
          </p:nvSpPr>
          <p:spPr>
            <a:xfrm>
              <a:off x="3163194" y="2199517"/>
              <a:ext cx="178503" cy="130637"/>
            </a:xfrm>
            <a:custGeom>
              <a:avLst/>
              <a:gdLst/>
              <a:ahLst/>
              <a:cxnLst/>
              <a:rect l="l" t="t" r="r" b="b"/>
              <a:pathLst>
                <a:path w="5344" h="3911" extrusionOk="0">
                  <a:moveTo>
                    <a:pt x="3334" y="1"/>
                  </a:moveTo>
                  <a:cubicBezTo>
                    <a:pt x="3241" y="1"/>
                    <a:pt x="3147" y="11"/>
                    <a:pt x="3055" y="32"/>
                  </a:cubicBezTo>
                  <a:cubicBezTo>
                    <a:pt x="2902" y="60"/>
                    <a:pt x="2763" y="116"/>
                    <a:pt x="2637" y="200"/>
                  </a:cubicBezTo>
                  <a:lnTo>
                    <a:pt x="2637" y="186"/>
                  </a:lnTo>
                  <a:cubicBezTo>
                    <a:pt x="2581" y="228"/>
                    <a:pt x="2525" y="256"/>
                    <a:pt x="2470" y="283"/>
                  </a:cubicBezTo>
                  <a:cubicBezTo>
                    <a:pt x="1828" y="688"/>
                    <a:pt x="1326" y="1288"/>
                    <a:pt x="949" y="1929"/>
                  </a:cubicBezTo>
                  <a:cubicBezTo>
                    <a:pt x="754" y="2264"/>
                    <a:pt x="614" y="2627"/>
                    <a:pt x="447" y="2962"/>
                  </a:cubicBezTo>
                  <a:cubicBezTo>
                    <a:pt x="336" y="3185"/>
                    <a:pt x="1" y="3547"/>
                    <a:pt x="238" y="3799"/>
                  </a:cubicBezTo>
                  <a:cubicBezTo>
                    <a:pt x="336" y="3910"/>
                    <a:pt x="517" y="3910"/>
                    <a:pt x="670" y="3910"/>
                  </a:cubicBezTo>
                  <a:cubicBezTo>
                    <a:pt x="2023" y="3799"/>
                    <a:pt x="3293" y="3227"/>
                    <a:pt x="4632" y="2976"/>
                  </a:cubicBezTo>
                  <a:cubicBezTo>
                    <a:pt x="4771" y="2934"/>
                    <a:pt x="4925" y="2920"/>
                    <a:pt x="5036" y="2822"/>
                  </a:cubicBezTo>
                  <a:cubicBezTo>
                    <a:pt x="5343" y="2529"/>
                    <a:pt x="4799" y="1581"/>
                    <a:pt x="4660" y="1274"/>
                  </a:cubicBezTo>
                  <a:cubicBezTo>
                    <a:pt x="4492" y="925"/>
                    <a:pt x="4436" y="535"/>
                    <a:pt x="4102" y="270"/>
                  </a:cubicBezTo>
                  <a:cubicBezTo>
                    <a:pt x="3883" y="92"/>
                    <a:pt x="3609" y="1"/>
                    <a:pt x="3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21"/>
            <p:cNvSpPr/>
            <p:nvPr/>
          </p:nvSpPr>
          <p:spPr>
            <a:xfrm>
              <a:off x="3539206" y="2363891"/>
              <a:ext cx="71782" cy="68408"/>
            </a:xfrm>
            <a:custGeom>
              <a:avLst/>
              <a:gdLst/>
              <a:ahLst/>
              <a:cxnLst/>
              <a:rect l="l" t="t" r="r" b="b"/>
              <a:pathLst>
                <a:path w="2149" h="2048" extrusionOk="0">
                  <a:moveTo>
                    <a:pt x="786" y="1"/>
                  </a:moveTo>
                  <a:cubicBezTo>
                    <a:pt x="542" y="1"/>
                    <a:pt x="309" y="30"/>
                    <a:pt x="126" y="77"/>
                  </a:cubicBezTo>
                  <a:cubicBezTo>
                    <a:pt x="112" y="77"/>
                    <a:pt x="84" y="77"/>
                    <a:pt x="70" y="91"/>
                  </a:cubicBezTo>
                  <a:cubicBezTo>
                    <a:pt x="0" y="147"/>
                    <a:pt x="56" y="244"/>
                    <a:pt x="112" y="314"/>
                  </a:cubicBezTo>
                  <a:cubicBezTo>
                    <a:pt x="516" y="830"/>
                    <a:pt x="837" y="1416"/>
                    <a:pt x="1074" y="2030"/>
                  </a:cubicBezTo>
                  <a:cubicBezTo>
                    <a:pt x="1079" y="2042"/>
                    <a:pt x="1088" y="2047"/>
                    <a:pt x="1101" y="2047"/>
                  </a:cubicBezTo>
                  <a:cubicBezTo>
                    <a:pt x="1267" y="2047"/>
                    <a:pt x="2040" y="1101"/>
                    <a:pt x="2079" y="998"/>
                  </a:cubicBezTo>
                  <a:lnTo>
                    <a:pt x="2107" y="928"/>
                  </a:lnTo>
                  <a:cubicBezTo>
                    <a:pt x="2134" y="858"/>
                    <a:pt x="2148" y="788"/>
                    <a:pt x="2148" y="719"/>
                  </a:cubicBezTo>
                  <a:cubicBezTo>
                    <a:pt x="2148" y="607"/>
                    <a:pt x="2107" y="523"/>
                    <a:pt x="2037" y="440"/>
                  </a:cubicBezTo>
                  <a:cubicBezTo>
                    <a:pt x="1787" y="116"/>
                    <a:pt x="1267" y="1"/>
                    <a:pt x="7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21"/>
            <p:cNvSpPr/>
            <p:nvPr/>
          </p:nvSpPr>
          <p:spPr>
            <a:xfrm>
              <a:off x="2996415" y="3115648"/>
              <a:ext cx="137551" cy="143497"/>
            </a:xfrm>
            <a:custGeom>
              <a:avLst/>
              <a:gdLst/>
              <a:ahLst/>
              <a:cxnLst/>
              <a:rect l="l" t="t" r="r" b="b"/>
              <a:pathLst>
                <a:path w="4118" h="4296" extrusionOk="0">
                  <a:moveTo>
                    <a:pt x="1954" y="1"/>
                  </a:moveTo>
                  <a:cubicBezTo>
                    <a:pt x="1614" y="1"/>
                    <a:pt x="1246" y="196"/>
                    <a:pt x="977" y="433"/>
                  </a:cubicBezTo>
                  <a:cubicBezTo>
                    <a:pt x="572" y="796"/>
                    <a:pt x="0" y="1340"/>
                    <a:pt x="335" y="1897"/>
                  </a:cubicBezTo>
                  <a:cubicBezTo>
                    <a:pt x="795" y="2651"/>
                    <a:pt x="1758" y="3962"/>
                    <a:pt x="2622" y="4241"/>
                  </a:cubicBezTo>
                  <a:cubicBezTo>
                    <a:pt x="2738" y="4278"/>
                    <a:pt x="2840" y="4295"/>
                    <a:pt x="2929" y="4295"/>
                  </a:cubicBezTo>
                  <a:cubicBezTo>
                    <a:pt x="4117" y="4295"/>
                    <a:pt x="3138" y="1235"/>
                    <a:pt x="2762" y="586"/>
                  </a:cubicBezTo>
                  <a:cubicBezTo>
                    <a:pt x="2650" y="405"/>
                    <a:pt x="2539" y="210"/>
                    <a:pt x="2343" y="112"/>
                  </a:cubicBezTo>
                  <a:cubicBezTo>
                    <a:pt x="2316" y="84"/>
                    <a:pt x="2288" y="70"/>
                    <a:pt x="2260" y="56"/>
                  </a:cubicBezTo>
                  <a:lnTo>
                    <a:pt x="2246" y="56"/>
                  </a:lnTo>
                  <a:cubicBezTo>
                    <a:pt x="2153" y="18"/>
                    <a:pt x="2055" y="1"/>
                    <a:pt x="1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21"/>
            <p:cNvSpPr/>
            <p:nvPr/>
          </p:nvSpPr>
          <p:spPr>
            <a:xfrm>
              <a:off x="2811900" y="2976326"/>
              <a:ext cx="123489" cy="111698"/>
            </a:xfrm>
            <a:custGeom>
              <a:avLst/>
              <a:gdLst/>
              <a:ahLst/>
              <a:cxnLst/>
              <a:rect l="l" t="t" r="r" b="b"/>
              <a:pathLst>
                <a:path w="3697" h="3344" extrusionOk="0">
                  <a:moveTo>
                    <a:pt x="1664" y="0"/>
                  </a:moveTo>
                  <a:cubicBezTo>
                    <a:pt x="1653" y="0"/>
                    <a:pt x="1643" y="0"/>
                    <a:pt x="1632" y="1"/>
                  </a:cubicBezTo>
                  <a:cubicBezTo>
                    <a:pt x="1507" y="15"/>
                    <a:pt x="1395" y="57"/>
                    <a:pt x="1284" y="112"/>
                  </a:cubicBezTo>
                  <a:cubicBezTo>
                    <a:pt x="1214" y="154"/>
                    <a:pt x="1144" y="210"/>
                    <a:pt x="1075" y="266"/>
                  </a:cubicBezTo>
                  <a:cubicBezTo>
                    <a:pt x="0" y="1103"/>
                    <a:pt x="70" y="1605"/>
                    <a:pt x="1116" y="2358"/>
                  </a:cubicBezTo>
                  <a:cubicBezTo>
                    <a:pt x="1790" y="2851"/>
                    <a:pt x="2633" y="3343"/>
                    <a:pt x="3499" y="3343"/>
                  </a:cubicBezTo>
                  <a:cubicBezTo>
                    <a:pt x="3565" y="3343"/>
                    <a:pt x="3631" y="3340"/>
                    <a:pt x="3697" y="3335"/>
                  </a:cubicBezTo>
                  <a:cubicBezTo>
                    <a:pt x="3697" y="2274"/>
                    <a:pt x="3125" y="1033"/>
                    <a:pt x="2344" y="336"/>
                  </a:cubicBezTo>
                  <a:cubicBezTo>
                    <a:pt x="2156" y="161"/>
                    <a:pt x="1917" y="0"/>
                    <a:pt x="1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21"/>
            <p:cNvSpPr/>
            <p:nvPr/>
          </p:nvSpPr>
          <p:spPr>
            <a:xfrm>
              <a:off x="1832071" y="3201860"/>
              <a:ext cx="141660" cy="106420"/>
            </a:xfrm>
            <a:custGeom>
              <a:avLst/>
              <a:gdLst/>
              <a:ahLst/>
              <a:cxnLst/>
              <a:rect l="l" t="t" r="r" b="b"/>
              <a:pathLst>
                <a:path w="4241" h="3186" extrusionOk="0">
                  <a:moveTo>
                    <a:pt x="2924" y="1"/>
                  </a:moveTo>
                  <a:cubicBezTo>
                    <a:pt x="2435" y="1"/>
                    <a:pt x="1942" y="167"/>
                    <a:pt x="1479" y="349"/>
                  </a:cubicBezTo>
                  <a:cubicBezTo>
                    <a:pt x="1242" y="432"/>
                    <a:pt x="963" y="530"/>
                    <a:pt x="726" y="656"/>
                  </a:cubicBezTo>
                  <a:cubicBezTo>
                    <a:pt x="307" y="893"/>
                    <a:pt x="1" y="1214"/>
                    <a:pt x="224" y="1785"/>
                  </a:cubicBezTo>
                  <a:cubicBezTo>
                    <a:pt x="419" y="2274"/>
                    <a:pt x="754" y="2720"/>
                    <a:pt x="1172" y="3041"/>
                  </a:cubicBezTo>
                  <a:cubicBezTo>
                    <a:pt x="1257" y="3113"/>
                    <a:pt x="1362" y="3186"/>
                    <a:pt x="1471" y="3186"/>
                  </a:cubicBezTo>
                  <a:cubicBezTo>
                    <a:pt x="1487" y="3186"/>
                    <a:pt x="1504" y="3184"/>
                    <a:pt x="1521" y="3180"/>
                  </a:cubicBezTo>
                  <a:cubicBezTo>
                    <a:pt x="1619" y="3152"/>
                    <a:pt x="1702" y="3083"/>
                    <a:pt x="1772" y="2999"/>
                  </a:cubicBezTo>
                  <a:cubicBezTo>
                    <a:pt x="2163" y="2567"/>
                    <a:pt x="4241" y="1032"/>
                    <a:pt x="3878" y="349"/>
                  </a:cubicBezTo>
                  <a:cubicBezTo>
                    <a:pt x="3795" y="209"/>
                    <a:pt x="3641" y="126"/>
                    <a:pt x="3488" y="84"/>
                  </a:cubicBezTo>
                  <a:cubicBezTo>
                    <a:pt x="3301" y="25"/>
                    <a:pt x="3113" y="1"/>
                    <a:pt x="2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21"/>
            <p:cNvSpPr/>
            <p:nvPr/>
          </p:nvSpPr>
          <p:spPr>
            <a:xfrm>
              <a:off x="1768239" y="3381565"/>
              <a:ext cx="82972" cy="89452"/>
            </a:xfrm>
            <a:custGeom>
              <a:avLst/>
              <a:gdLst/>
              <a:ahLst/>
              <a:cxnLst/>
              <a:rect l="l" t="t" r="r" b="b"/>
              <a:pathLst>
                <a:path w="2484" h="2678" extrusionOk="0">
                  <a:moveTo>
                    <a:pt x="1738" y="1"/>
                  </a:moveTo>
                  <a:cubicBezTo>
                    <a:pt x="1385" y="1"/>
                    <a:pt x="1054" y="208"/>
                    <a:pt x="754" y="437"/>
                  </a:cubicBezTo>
                  <a:cubicBezTo>
                    <a:pt x="628" y="534"/>
                    <a:pt x="475" y="632"/>
                    <a:pt x="349" y="757"/>
                  </a:cubicBezTo>
                  <a:cubicBezTo>
                    <a:pt x="140" y="981"/>
                    <a:pt x="1" y="1273"/>
                    <a:pt x="210" y="1706"/>
                  </a:cubicBezTo>
                  <a:cubicBezTo>
                    <a:pt x="391" y="2069"/>
                    <a:pt x="642" y="2389"/>
                    <a:pt x="935" y="2599"/>
                  </a:cubicBezTo>
                  <a:cubicBezTo>
                    <a:pt x="990" y="2642"/>
                    <a:pt x="1053" y="2677"/>
                    <a:pt x="1111" y="2677"/>
                  </a:cubicBezTo>
                  <a:cubicBezTo>
                    <a:pt x="1127" y="2677"/>
                    <a:pt x="1143" y="2674"/>
                    <a:pt x="1158" y="2668"/>
                  </a:cubicBezTo>
                  <a:cubicBezTo>
                    <a:pt x="1214" y="2640"/>
                    <a:pt x="1256" y="2571"/>
                    <a:pt x="1284" y="2501"/>
                  </a:cubicBezTo>
                  <a:cubicBezTo>
                    <a:pt x="1465" y="2124"/>
                    <a:pt x="2483" y="702"/>
                    <a:pt x="2177" y="199"/>
                  </a:cubicBezTo>
                  <a:cubicBezTo>
                    <a:pt x="2107" y="88"/>
                    <a:pt x="2009" y="46"/>
                    <a:pt x="1912" y="18"/>
                  </a:cubicBezTo>
                  <a:cubicBezTo>
                    <a:pt x="1853" y="6"/>
                    <a:pt x="1796" y="1"/>
                    <a:pt x="17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21"/>
            <p:cNvSpPr/>
            <p:nvPr/>
          </p:nvSpPr>
          <p:spPr>
            <a:xfrm>
              <a:off x="1430439" y="3656267"/>
              <a:ext cx="124792" cy="91189"/>
            </a:xfrm>
            <a:custGeom>
              <a:avLst/>
              <a:gdLst/>
              <a:ahLst/>
              <a:cxnLst/>
              <a:rect l="l" t="t" r="r" b="b"/>
              <a:pathLst>
                <a:path w="3736" h="2730" extrusionOk="0">
                  <a:moveTo>
                    <a:pt x="2071" y="0"/>
                  </a:moveTo>
                  <a:cubicBezTo>
                    <a:pt x="1670" y="0"/>
                    <a:pt x="1251" y="52"/>
                    <a:pt x="935" y="135"/>
                  </a:cubicBezTo>
                  <a:cubicBezTo>
                    <a:pt x="754" y="177"/>
                    <a:pt x="615" y="233"/>
                    <a:pt x="517" y="289"/>
                  </a:cubicBezTo>
                  <a:cubicBezTo>
                    <a:pt x="154" y="540"/>
                    <a:pt x="29" y="1014"/>
                    <a:pt x="15" y="1447"/>
                  </a:cubicBezTo>
                  <a:cubicBezTo>
                    <a:pt x="1" y="1726"/>
                    <a:pt x="29" y="2018"/>
                    <a:pt x="154" y="2269"/>
                  </a:cubicBezTo>
                  <a:cubicBezTo>
                    <a:pt x="294" y="2521"/>
                    <a:pt x="545" y="2730"/>
                    <a:pt x="824" y="2730"/>
                  </a:cubicBezTo>
                  <a:cubicBezTo>
                    <a:pt x="1047" y="2730"/>
                    <a:pt x="1242" y="2618"/>
                    <a:pt x="1424" y="2507"/>
                  </a:cubicBezTo>
                  <a:cubicBezTo>
                    <a:pt x="2093" y="2088"/>
                    <a:pt x="2693" y="1558"/>
                    <a:pt x="3181" y="944"/>
                  </a:cubicBezTo>
                  <a:cubicBezTo>
                    <a:pt x="3736" y="246"/>
                    <a:pt x="2946" y="0"/>
                    <a:pt x="2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21"/>
            <p:cNvSpPr/>
            <p:nvPr/>
          </p:nvSpPr>
          <p:spPr>
            <a:xfrm>
              <a:off x="1317706" y="3809151"/>
              <a:ext cx="89352" cy="73953"/>
            </a:xfrm>
            <a:custGeom>
              <a:avLst/>
              <a:gdLst/>
              <a:ahLst/>
              <a:cxnLst/>
              <a:rect l="l" t="t" r="r" b="b"/>
              <a:pathLst>
                <a:path w="2675" h="2214" extrusionOk="0">
                  <a:moveTo>
                    <a:pt x="1679" y="1"/>
                  </a:moveTo>
                  <a:cubicBezTo>
                    <a:pt x="1526" y="1"/>
                    <a:pt x="1331" y="53"/>
                    <a:pt x="1088" y="175"/>
                  </a:cubicBezTo>
                  <a:cubicBezTo>
                    <a:pt x="865" y="287"/>
                    <a:pt x="656" y="412"/>
                    <a:pt x="475" y="566"/>
                  </a:cubicBezTo>
                  <a:cubicBezTo>
                    <a:pt x="377" y="636"/>
                    <a:pt x="279" y="719"/>
                    <a:pt x="196" y="803"/>
                  </a:cubicBezTo>
                  <a:cubicBezTo>
                    <a:pt x="112" y="873"/>
                    <a:pt x="42" y="956"/>
                    <a:pt x="14" y="1068"/>
                  </a:cubicBezTo>
                  <a:cubicBezTo>
                    <a:pt x="0" y="1166"/>
                    <a:pt x="42" y="1263"/>
                    <a:pt x="98" y="1361"/>
                  </a:cubicBezTo>
                  <a:cubicBezTo>
                    <a:pt x="223" y="1640"/>
                    <a:pt x="377" y="1947"/>
                    <a:pt x="656" y="2114"/>
                  </a:cubicBezTo>
                  <a:cubicBezTo>
                    <a:pt x="769" y="2183"/>
                    <a:pt x="882" y="2213"/>
                    <a:pt x="993" y="2213"/>
                  </a:cubicBezTo>
                  <a:cubicBezTo>
                    <a:pt x="1933" y="2213"/>
                    <a:pt x="2674" y="1"/>
                    <a:pt x="1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21"/>
            <p:cNvSpPr/>
            <p:nvPr/>
          </p:nvSpPr>
          <p:spPr>
            <a:xfrm>
              <a:off x="3198601" y="2378020"/>
              <a:ext cx="161267" cy="145100"/>
            </a:xfrm>
            <a:custGeom>
              <a:avLst/>
              <a:gdLst/>
              <a:ahLst/>
              <a:cxnLst/>
              <a:rect l="l" t="t" r="r" b="b"/>
              <a:pathLst>
                <a:path w="4828" h="4344" extrusionOk="0">
                  <a:moveTo>
                    <a:pt x="2424" y="0"/>
                  </a:moveTo>
                  <a:cubicBezTo>
                    <a:pt x="2241" y="0"/>
                    <a:pt x="2055" y="24"/>
                    <a:pt x="1870" y="73"/>
                  </a:cubicBezTo>
                  <a:cubicBezTo>
                    <a:pt x="698" y="379"/>
                    <a:pt x="1" y="1565"/>
                    <a:pt x="308" y="2723"/>
                  </a:cubicBezTo>
                  <a:cubicBezTo>
                    <a:pt x="566" y="3696"/>
                    <a:pt x="1444" y="4343"/>
                    <a:pt x="2405" y="4343"/>
                  </a:cubicBezTo>
                  <a:cubicBezTo>
                    <a:pt x="2587" y="4343"/>
                    <a:pt x="2773" y="4320"/>
                    <a:pt x="2958" y="4271"/>
                  </a:cubicBezTo>
                  <a:cubicBezTo>
                    <a:pt x="4130" y="3964"/>
                    <a:pt x="4827" y="2779"/>
                    <a:pt x="4520" y="1621"/>
                  </a:cubicBezTo>
                  <a:cubicBezTo>
                    <a:pt x="4274" y="648"/>
                    <a:pt x="3388" y="0"/>
                    <a:pt x="2424" y="0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21"/>
            <p:cNvSpPr/>
            <p:nvPr/>
          </p:nvSpPr>
          <p:spPr>
            <a:xfrm>
              <a:off x="3203277" y="2383699"/>
              <a:ext cx="152382" cy="137284"/>
            </a:xfrm>
            <a:custGeom>
              <a:avLst/>
              <a:gdLst/>
              <a:ahLst/>
              <a:cxnLst/>
              <a:rect l="l" t="t" r="r" b="b"/>
              <a:pathLst>
                <a:path w="4562" h="4110" extrusionOk="0">
                  <a:moveTo>
                    <a:pt x="2303" y="0"/>
                  </a:moveTo>
                  <a:cubicBezTo>
                    <a:pt x="2128" y="0"/>
                    <a:pt x="1950" y="23"/>
                    <a:pt x="1772" y="70"/>
                  </a:cubicBezTo>
                  <a:cubicBezTo>
                    <a:pt x="670" y="349"/>
                    <a:pt x="0" y="1479"/>
                    <a:pt x="293" y="2581"/>
                  </a:cubicBezTo>
                  <a:cubicBezTo>
                    <a:pt x="541" y="3499"/>
                    <a:pt x="1374" y="4110"/>
                    <a:pt x="2291" y="4110"/>
                  </a:cubicBezTo>
                  <a:cubicBezTo>
                    <a:pt x="2460" y="4110"/>
                    <a:pt x="2632" y="4089"/>
                    <a:pt x="2804" y="4045"/>
                  </a:cubicBezTo>
                  <a:cubicBezTo>
                    <a:pt x="3906" y="3752"/>
                    <a:pt x="4562" y="2636"/>
                    <a:pt x="4283" y="1535"/>
                  </a:cubicBezTo>
                  <a:cubicBezTo>
                    <a:pt x="4037" y="610"/>
                    <a:pt x="3212" y="0"/>
                    <a:pt x="2303" y="0"/>
                  </a:cubicBezTo>
                  <a:close/>
                </a:path>
              </a:pathLst>
            </a:custGeom>
            <a:solidFill>
              <a:srgbClr val="90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21"/>
            <p:cNvSpPr/>
            <p:nvPr/>
          </p:nvSpPr>
          <p:spPr>
            <a:xfrm>
              <a:off x="3198601" y="2378087"/>
              <a:ext cx="144466" cy="105819"/>
            </a:xfrm>
            <a:custGeom>
              <a:avLst/>
              <a:gdLst/>
              <a:ahLst/>
              <a:cxnLst/>
              <a:rect l="l" t="t" r="r" b="b"/>
              <a:pathLst>
                <a:path w="4325" h="3168" extrusionOk="0">
                  <a:moveTo>
                    <a:pt x="2418" y="1"/>
                  </a:moveTo>
                  <a:cubicBezTo>
                    <a:pt x="2237" y="1"/>
                    <a:pt x="2053" y="24"/>
                    <a:pt x="1870" y="71"/>
                  </a:cubicBezTo>
                  <a:cubicBezTo>
                    <a:pt x="698" y="377"/>
                    <a:pt x="1" y="1563"/>
                    <a:pt x="308" y="2721"/>
                  </a:cubicBezTo>
                  <a:cubicBezTo>
                    <a:pt x="350" y="2888"/>
                    <a:pt x="405" y="3028"/>
                    <a:pt x="475" y="3167"/>
                  </a:cubicBezTo>
                  <a:cubicBezTo>
                    <a:pt x="977" y="2567"/>
                    <a:pt x="2177" y="1438"/>
                    <a:pt x="4325" y="1117"/>
                  </a:cubicBezTo>
                  <a:cubicBezTo>
                    <a:pt x="3940" y="425"/>
                    <a:pt x="3204" y="1"/>
                    <a:pt x="2418" y="1"/>
                  </a:cubicBezTo>
                  <a:close/>
                </a:path>
              </a:pathLst>
            </a:custGeom>
            <a:solidFill>
              <a:srgbClr val="90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21"/>
            <p:cNvSpPr/>
            <p:nvPr/>
          </p:nvSpPr>
          <p:spPr>
            <a:xfrm>
              <a:off x="3320687" y="2445026"/>
              <a:ext cx="25185" cy="19006"/>
            </a:xfrm>
            <a:custGeom>
              <a:avLst/>
              <a:gdLst/>
              <a:ahLst/>
              <a:cxnLst/>
              <a:rect l="l" t="t" r="r" b="b"/>
              <a:pathLst>
                <a:path w="754" h="569" extrusionOk="0">
                  <a:moveTo>
                    <a:pt x="302" y="0"/>
                  </a:moveTo>
                  <a:cubicBezTo>
                    <a:pt x="184" y="0"/>
                    <a:pt x="85" y="50"/>
                    <a:pt x="56" y="145"/>
                  </a:cubicBezTo>
                  <a:cubicBezTo>
                    <a:pt x="0" y="284"/>
                    <a:pt x="98" y="452"/>
                    <a:pt x="293" y="535"/>
                  </a:cubicBezTo>
                  <a:cubicBezTo>
                    <a:pt x="351" y="558"/>
                    <a:pt x="409" y="569"/>
                    <a:pt x="463" y="569"/>
                  </a:cubicBezTo>
                  <a:cubicBezTo>
                    <a:pt x="577" y="569"/>
                    <a:pt x="674" y="519"/>
                    <a:pt x="712" y="424"/>
                  </a:cubicBezTo>
                  <a:cubicBezTo>
                    <a:pt x="754" y="284"/>
                    <a:pt x="656" y="117"/>
                    <a:pt x="475" y="33"/>
                  </a:cubicBezTo>
                  <a:cubicBezTo>
                    <a:pt x="417" y="11"/>
                    <a:pt x="358" y="0"/>
                    <a:pt x="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21"/>
            <p:cNvSpPr/>
            <p:nvPr/>
          </p:nvSpPr>
          <p:spPr>
            <a:xfrm>
              <a:off x="3246600" y="2421343"/>
              <a:ext cx="65268" cy="58421"/>
            </a:xfrm>
            <a:custGeom>
              <a:avLst/>
              <a:gdLst/>
              <a:ahLst/>
              <a:cxnLst/>
              <a:rect l="l" t="t" r="r" b="b"/>
              <a:pathLst>
                <a:path w="1954" h="1749" extrusionOk="0">
                  <a:moveTo>
                    <a:pt x="983" y="1"/>
                  </a:moveTo>
                  <a:cubicBezTo>
                    <a:pt x="907" y="1"/>
                    <a:pt x="831" y="11"/>
                    <a:pt x="754" y="31"/>
                  </a:cubicBezTo>
                  <a:cubicBezTo>
                    <a:pt x="280" y="143"/>
                    <a:pt x="1" y="631"/>
                    <a:pt x="126" y="1091"/>
                  </a:cubicBezTo>
                  <a:cubicBezTo>
                    <a:pt x="231" y="1488"/>
                    <a:pt x="581" y="1749"/>
                    <a:pt x="971" y="1749"/>
                  </a:cubicBezTo>
                  <a:cubicBezTo>
                    <a:pt x="1046" y="1749"/>
                    <a:pt x="1123" y="1739"/>
                    <a:pt x="1200" y="1719"/>
                  </a:cubicBezTo>
                  <a:cubicBezTo>
                    <a:pt x="1674" y="1593"/>
                    <a:pt x="1953" y="1119"/>
                    <a:pt x="1828" y="659"/>
                  </a:cubicBezTo>
                  <a:cubicBezTo>
                    <a:pt x="1723" y="261"/>
                    <a:pt x="1372" y="1"/>
                    <a:pt x="983" y="1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21"/>
            <p:cNvSpPr/>
            <p:nvPr/>
          </p:nvSpPr>
          <p:spPr>
            <a:xfrm>
              <a:off x="3219577" y="2435540"/>
              <a:ext cx="44292" cy="34071"/>
            </a:xfrm>
            <a:custGeom>
              <a:avLst/>
              <a:gdLst/>
              <a:ahLst/>
              <a:cxnLst/>
              <a:rect l="l" t="t" r="r" b="b"/>
              <a:pathLst>
                <a:path w="1326" h="1020" extrusionOk="0">
                  <a:moveTo>
                    <a:pt x="883" y="0"/>
                  </a:moveTo>
                  <a:cubicBezTo>
                    <a:pt x="723" y="0"/>
                    <a:pt x="537" y="64"/>
                    <a:pt x="377" y="192"/>
                  </a:cubicBezTo>
                  <a:cubicBezTo>
                    <a:pt x="98" y="415"/>
                    <a:pt x="1" y="736"/>
                    <a:pt x="154" y="917"/>
                  </a:cubicBezTo>
                  <a:cubicBezTo>
                    <a:pt x="217" y="986"/>
                    <a:pt x="316" y="1019"/>
                    <a:pt x="429" y="1019"/>
                  </a:cubicBezTo>
                  <a:cubicBezTo>
                    <a:pt x="592" y="1019"/>
                    <a:pt x="785" y="951"/>
                    <a:pt x="949" y="819"/>
                  </a:cubicBezTo>
                  <a:cubicBezTo>
                    <a:pt x="1228" y="596"/>
                    <a:pt x="1326" y="275"/>
                    <a:pt x="1172" y="108"/>
                  </a:cubicBezTo>
                  <a:cubicBezTo>
                    <a:pt x="1106" y="36"/>
                    <a:pt x="1002" y="0"/>
                    <a:pt x="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21"/>
            <p:cNvSpPr/>
            <p:nvPr/>
          </p:nvSpPr>
          <p:spPr>
            <a:xfrm>
              <a:off x="3175319" y="2377853"/>
              <a:ext cx="216682" cy="139121"/>
            </a:xfrm>
            <a:custGeom>
              <a:avLst/>
              <a:gdLst/>
              <a:ahLst/>
              <a:cxnLst/>
              <a:rect l="l" t="t" r="r" b="b"/>
              <a:pathLst>
                <a:path w="6487" h="4165" extrusionOk="0">
                  <a:moveTo>
                    <a:pt x="3840" y="0"/>
                  </a:moveTo>
                  <a:cubicBezTo>
                    <a:pt x="3353" y="0"/>
                    <a:pt x="2747" y="99"/>
                    <a:pt x="2009" y="468"/>
                  </a:cubicBezTo>
                  <a:cubicBezTo>
                    <a:pt x="754" y="1082"/>
                    <a:pt x="140" y="2379"/>
                    <a:pt x="0" y="4165"/>
                  </a:cubicBezTo>
                  <a:cubicBezTo>
                    <a:pt x="684" y="2268"/>
                    <a:pt x="1632" y="1124"/>
                    <a:pt x="3013" y="761"/>
                  </a:cubicBezTo>
                  <a:cubicBezTo>
                    <a:pt x="3308" y="684"/>
                    <a:pt x="3588" y="652"/>
                    <a:pt x="3849" y="652"/>
                  </a:cubicBezTo>
                  <a:cubicBezTo>
                    <a:pt x="4997" y="652"/>
                    <a:pt x="5775" y="1263"/>
                    <a:pt x="5775" y="1263"/>
                  </a:cubicBezTo>
                  <a:lnTo>
                    <a:pt x="5789" y="1961"/>
                  </a:lnTo>
                  <a:cubicBezTo>
                    <a:pt x="5789" y="1961"/>
                    <a:pt x="6319" y="1166"/>
                    <a:pt x="6487" y="817"/>
                  </a:cubicBezTo>
                  <a:lnTo>
                    <a:pt x="6487" y="817"/>
                  </a:lnTo>
                  <a:cubicBezTo>
                    <a:pt x="6328" y="891"/>
                    <a:pt x="6239" y="904"/>
                    <a:pt x="6196" y="904"/>
                  </a:cubicBezTo>
                  <a:cubicBezTo>
                    <a:pt x="6175" y="904"/>
                    <a:pt x="6166" y="901"/>
                    <a:pt x="6166" y="901"/>
                  </a:cubicBezTo>
                  <a:lnTo>
                    <a:pt x="6473" y="384"/>
                  </a:lnTo>
                  <a:lnTo>
                    <a:pt x="6473" y="384"/>
                  </a:lnTo>
                  <a:cubicBezTo>
                    <a:pt x="6472" y="384"/>
                    <a:pt x="6096" y="426"/>
                    <a:pt x="5831" y="468"/>
                  </a:cubicBezTo>
                  <a:cubicBezTo>
                    <a:pt x="5970" y="287"/>
                    <a:pt x="6054" y="22"/>
                    <a:pt x="6054" y="22"/>
                  </a:cubicBezTo>
                  <a:lnTo>
                    <a:pt x="6054" y="22"/>
                  </a:lnTo>
                  <a:cubicBezTo>
                    <a:pt x="6054" y="22"/>
                    <a:pt x="5630" y="141"/>
                    <a:pt x="5195" y="141"/>
                  </a:cubicBezTo>
                  <a:cubicBezTo>
                    <a:pt x="5094" y="141"/>
                    <a:pt x="4993" y="135"/>
                    <a:pt x="4896" y="119"/>
                  </a:cubicBezTo>
                  <a:cubicBezTo>
                    <a:pt x="4641" y="86"/>
                    <a:pt x="4292" y="0"/>
                    <a:pt x="3840" y="0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21"/>
            <p:cNvSpPr/>
            <p:nvPr/>
          </p:nvSpPr>
          <p:spPr>
            <a:xfrm>
              <a:off x="3316946" y="2455915"/>
              <a:ext cx="49436" cy="59657"/>
            </a:xfrm>
            <a:custGeom>
              <a:avLst/>
              <a:gdLst/>
              <a:ahLst/>
              <a:cxnLst/>
              <a:rect l="l" t="t" r="r" b="b"/>
              <a:pathLst>
                <a:path w="1480" h="1786" extrusionOk="0">
                  <a:moveTo>
                    <a:pt x="1465" y="0"/>
                  </a:moveTo>
                  <a:lnTo>
                    <a:pt x="1465" y="0"/>
                  </a:lnTo>
                  <a:cubicBezTo>
                    <a:pt x="1098" y="1023"/>
                    <a:pt x="139" y="1701"/>
                    <a:pt x="26" y="1778"/>
                  </a:cubicBezTo>
                  <a:lnTo>
                    <a:pt x="26" y="1778"/>
                  </a:lnTo>
                  <a:cubicBezTo>
                    <a:pt x="449" y="1649"/>
                    <a:pt x="841" y="1365"/>
                    <a:pt x="991" y="1242"/>
                  </a:cubicBezTo>
                  <a:cubicBezTo>
                    <a:pt x="1145" y="1116"/>
                    <a:pt x="1479" y="335"/>
                    <a:pt x="1465" y="0"/>
                  </a:cubicBezTo>
                  <a:close/>
                  <a:moveTo>
                    <a:pt x="26" y="1778"/>
                  </a:moveTo>
                  <a:cubicBezTo>
                    <a:pt x="17" y="1781"/>
                    <a:pt x="9" y="1783"/>
                    <a:pt x="1" y="1786"/>
                  </a:cubicBezTo>
                  <a:lnTo>
                    <a:pt x="15" y="1786"/>
                  </a:lnTo>
                  <a:cubicBezTo>
                    <a:pt x="15" y="1786"/>
                    <a:pt x="19" y="1783"/>
                    <a:pt x="26" y="1778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21"/>
            <p:cNvSpPr/>
            <p:nvPr/>
          </p:nvSpPr>
          <p:spPr>
            <a:xfrm>
              <a:off x="3348177" y="2484808"/>
              <a:ext cx="25653" cy="13060"/>
            </a:xfrm>
            <a:custGeom>
              <a:avLst/>
              <a:gdLst/>
              <a:ahLst/>
              <a:cxnLst/>
              <a:rect l="l" t="t" r="r" b="b"/>
              <a:pathLst>
                <a:path w="768" h="391" extrusionOk="0">
                  <a:moveTo>
                    <a:pt x="768" y="0"/>
                  </a:moveTo>
                  <a:lnTo>
                    <a:pt x="154" y="56"/>
                  </a:lnTo>
                  <a:lnTo>
                    <a:pt x="0" y="391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21"/>
            <p:cNvSpPr/>
            <p:nvPr/>
          </p:nvSpPr>
          <p:spPr>
            <a:xfrm>
              <a:off x="3352820" y="2474086"/>
              <a:ext cx="22413" cy="14463"/>
            </a:xfrm>
            <a:custGeom>
              <a:avLst/>
              <a:gdLst/>
              <a:ahLst/>
              <a:cxnLst/>
              <a:rect l="l" t="t" r="r" b="b"/>
              <a:pathLst>
                <a:path w="671" h="433" extrusionOk="0">
                  <a:moveTo>
                    <a:pt x="670" y="0"/>
                  </a:moveTo>
                  <a:lnTo>
                    <a:pt x="154" y="84"/>
                  </a:lnTo>
                  <a:lnTo>
                    <a:pt x="1" y="433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21"/>
            <p:cNvSpPr/>
            <p:nvPr/>
          </p:nvSpPr>
          <p:spPr>
            <a:xfrm>
              <a:off x="3201874" y="2362722"/>
              <a:ext cx="82504" cy="41954"/>
            </a:xfrm>
            <a:custGeom>
              <a:avLst/>
              <a:gdLst/>
              <a:ahLst/>
              <a:cxnLst/>
              <a:rect l="l" t="t" r="r" b="b"/>
              <a:pathLst>
                <a:path w="2470" h="1256" extrusionOk="0">
                  <a:moveTo>
                    <a:pt x="2469" y="1"/>
                  </a:moveTo>
                  <a:lnTo>
                    <a:pt x="2469" y="1"/>
                  </a:lnTo>
                  <a:cubicBezTo>
                    <a:pt x="1632" y="84"/>
                    <a:pt x="684" y="433"/>
                    <a:pt x="0" y="1256"/>
                  </a:cubicBezTo>
                  <a:cubicBezTo>
                    <a:pt x="0" y="1256"/>
                    <a:pt x="1144" y="266"/>
                    <a:pt x="2469" y="1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93" name="Google Shape;1093;p21"/>
          <p:cNvGrpSpPr/>
          <p:nvPr/>
        </p:nvGrpSpPr>
        <p:grpSpPr>
          <a:xfrm>
            <a:off x="5993344" y="3565554"/>
            <a:ext cx="642079" cy="888558"/>
            <a:chOff x="5130422" y="3131815"/>
            <a:chExt cx="853601" cy="1181279"/>
          </a:xfrm>
        </p:grpSpPr>
        <p:sp>
          <p:nvSpPr>
            <p:cNvPr id="1094" name="Google Shape;1094;p21"/>
            <p:cNvSpPr/>
            <p:nvPr/>
          </p:nvSpPr>
          <p:spPr>
            <a:xfrm>
              <a:off x="5718874" y="3862060"/>
              <a:ext cx="239997" cy="365256"/>
            </a:xfrm>
            <a:custGeom>
              <a:avLst/>
              <a:gdLst/>
              <a:ahLst/>
              <a:cxnLst/>
              <a:rect l="l" t="t" r="r" b="b"/>
              <a:pathLst>
                <a:path w="7185" h="10935" extrusionOk="0">
                  <a:moveTo>
                    <a:pt x="4436" y="0"/>
                  </a:moveTo>
                  <a:cubicBezTo>
                    <a:pt x="4436" y="0"/>
                    <a:pt x="1437" y="5552"/>
                    <a:pt x="726" y="7184"/>
                  </a:cubicBezTo>
                  <a:cubicBezTo>
                    <a:pt x="1" y="8830"/>
                    <a:pt x="1967" y="9234"/>
                    <a:pt x="2860" y="9625"/>
                  </a:cubicBezTo>
                  <a:cubicBezTo>
                    <a:pt x="3698" y="9991"/>
                    <a:pt x="5124" y="10935"/>
                    <a:pt x="5655" y="10935"/>
                  </a:cubicBezTo>
                  <a:cubicBezTo>
                    <a:pt x="5690" y="10935"/>
                    <a:pt x="5721" y="10931"/>
                    <a:pt x="5747" y="10922"/>
                  </a:cubicBezTo>
                  <a:cubicBezTo>
                    <a:pt x="6166" y="10782"/>
                    <a:pt x="6110" y="10364"/>
                    <a:pt x="6110" y="10364"/>
                  </a:cubicBezTo>
                  <a:lnTo>
                    <a:pt x="6110" y="10364"/>
                  </a:lnTo>
                  <a:cubicBezTo>
                    <a:pt x="6110" y="10364"/>
                    <a:pt x="6113" y="10364"/>
                    <a:pt x="6119" y="10364"/>
                  </a:cubicBezTo>
                  <a:cubicBezTo>
                    <a:pt x="6161" y="10364"/>
                    <a:pt x="6337" y="10354"/>
                    <a:pt x="6459" y="10183"/>
                  </a:cubicBezTo>
                  <a:cubicBezTo>
                    <a:pt x="6598" y="9987"/>
                    <a:pt x="6445" y="9820"/>
                    <a:pt x="6445" y="9820"/>
                  </a:cubicBezTo>
                  <a:cubicBezTo>
                    <a:pt x="6961" y="9680"/>
                    <a:pt x="6933" y="9234"/>
                    <a:pt x="6347" y="9081"/>
                  </a:cubicBezTo>
                  <a:cubicBezTo>
                    <a:pt x="6277" y="9067"/>
                    <a:pt x="6208" y="9053"/>
                    <a:pt x="6138" y="9039"/>
                  </a:cubicBezTo>
                  <a:cubicBezTo>
                    <a:pt x="5371" y="8955"/>
                    <a:pt x="4380" y="8899"/>
                    <a:pt x="3948" y="8634"/>
                  </a:cubicBezTo>
                  <a:cubicBezTo>
                    <a:pt x="3502" y="8369"/>
                    <a:pt x="3334" y="8397"/>
                    <a:pt x="4171" y="7923"/>
                  </a:cubicBezTo>
                  <a:cubicBezTo>
                    <a:pt x="5022" y="7449"/>
                    <a:pt x="7059" y="6417"/>
                    <a:pt x="7170" y="3292"/>
                  </a:cubicBezTo>
                  <a:cubicBezTo>
                    <a:pt x="7184" y="2999"/>
                    <a:pt x="7156" y="2734"/>
                    <a:pt x="7128" y="2497"/>
                  </a:cubicBezTo>
                  <a:cubicBezTo>
                    <a:pt x="6766" y="140"/>
                    <a:pt x="4436" y="0"/>
                    <a:pt x="4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21"/>
            <p:cNvSpPr/>
            <p:nvPr/>
          </p:nvSpPr>
          <p:spPr>
            <a:xfrm>
              <a:off x="5537165" y="3506624"/>
              <a:ext cx="354133" cy="620117"/>
            </a:xfrm>
            <a:custGeom>
              <a:avLst/>
              <a:gdLst/>
              <a:ahLst/>
              <a:cxnLst/>
              <a:rect l="l" t="t" r="r" b="b"/>
              <a:pathLst>
                <a:path w="10602" h="18565" extrusionOk="0">
                  <a:moveTo>
                    <a:pt x="5416" y="0"/>
                  </a:moveTo>
                  <a:cubicBezTo>
                    <a:pt x="3937" y="0"/>
                    <a:pt x="1560" y="828"/>
                    <a:pt x="1423" y="1170"/>
                  </a:cubicBezTo>
                  <a:cubicBezTo>
                    <a:pt x="1326" y="1393"/>
                    <a:pt x="921" y="2802"/>
                    <a:pt x="572" y="4476"/>
                  </a:cubicBezTo>
                  <a:cubicBezTo>
                    <a:pt x="517" y="4769"/>
                    <a:pt x="447" y="5076"/>
                    <a:pt x="391" y="5396"/>
                  </a:cubicBezTo>
                  <a:cubicBezTo>
                    <a:pt x="182" y="6540"/>
                    <a:pt x="29" y="7726"/>
                    <a:pt x="1" y="8716"/>
                  </a:cubicBezTo>
                  <a:cubicBezTo>
                    <a:pt x="1" y="9483"/>
                    <a:pt x="252" y="10599"/>
                    <a:pt x="670" y="11813"/>
                  </a:cubicBezTo>
                  <a:cubicBezTo>
                    <a:pt x="1722" y="14900"/>
                    <a:pt x="3791" y="18565"/>
                    <a:pt x="4900" y="18565"/>
                  </a:cubicBezTo>
                  <a:cubicBezTo>
                    <a:pt x="4908" y="18565"/>
                    <a:pt x="4916" y="18564"/>
                    <a:pt x="4924" y="18564"/>
                  </a:cubicBezTo>
                  <a:cubicBezTo>
                    <a:pt x="5887" y="18508"/>
                    <a:pt x="7561" y="17685"/>
                    <a:pt x="8844" y="15551"/>
                  </a:cubicBezTo>
                  <a:cubicBezTo>
                    <a:pt x="8872" y="15509"/>
                    <a:pt x="8886" y="15481"/>
                    <a:pt x="8900" y="15453"/>
                  </a:cubicBezTo>
                  <a:cubicBezTo>
                    <a:pt x="9541" y="14351"/>
                    <a:pt x="10085" y="12929"/>
                    <a:pt x="10378" y="11088"/>
                  </a:cubicBezTo>
                  <a:cubicBezTo>
                    <a:pt x="10406" y="10892"/>
                    <a:pt x="10434" y="10683"/>
                    <a:pt x="10462" y="10460"/>
                  </a:cubicBezTo>
                  <a:cubicBezTo>
                    <a:pt x="10602" y="9274"/>
                    <a:pt x="10602" y="8200"/>
                    <a:pt x="10490" y="7238"/>
                  </a:cubicBezTo>
                  <a:cubicBezTo>
                    <a:pt x="10406" y="6484"/>
                    <a:pt x="10267" y="5801"/>
                    <a:pt x="10085" y="5187"/>
                  </a:cubicBezTo>
                  <a:cubicBezTo>
                    <a:pt x="10016" y="4964"/>
                    <a:pt x="9946" y="4741"/>
                    <a:pt x="9876" y="4546"/>
                  </a:cubicBezTo>
                  <a:cubicBezTo>
                    <a:pt x="9137" y="2411"/>
                    <a:pt x="8049" y="1323"/>
                    <a:pt x="8105" y="1310"/>
                  </a:cubicBezTo>
                  <a:cubicBezTo>
                    <a:pt x="8105" y="1310"/>
                    <a:pt x="7742" y="989"/>
                    <a:pt x="7128" y="612"/>
                  </a:cubicBezTo>
                  <a:cubicBezTo>
                    <a:pt x="6877" y="459"/>
                    <a:pt x="6570" y="291"/>
                    <a:pt x="6236" y="138"/>
                  </a:cubicBezTo>
                  <a:cubicBezTo>
                    <a:pt x="6030" y="41"/>
                    <a:pt x="5745" y="0"/>
                    <a:pt x="54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21"/>
            <p:cNvSpPr/>
            <p:nvPr/>
          </p:nvSpPr>
          <p:spPr>
            <a:xfrm>
              <a:off x="5510610" y="3654196"/>
              <a:ext cx="376947" cy="379786"/>
            </a:xfrm>
            <a:custGeom>
              <a:avLst/>
              <a:gdLst/>
              <a:ahLst/>
              <a:cxnLst/>
              <a:rect l="l" t="t" r="r" b="b"/>
              <a:pathLst>
                <a:path w="11285" h="11370" extrusionOk="0">
                  <a:moveTo>
                    <a:pt x="2574" y="1"/>
                  </a:moveTo>
                  <a:cubicBezTo>
                    <a:pt x="2291" y="1"/>
                    <a:pt x="1995" y="53"/>
                    <a:pt x="1744" y="211"/>
                  </a:cubicBezTo>
                  <a:cubicBezTo>
                    <a:pt x="1563" y="323"/>
                    <a:pt x="1381" y="602"/>
                    <a:pt x="1186" y="978"/>
                  </a:cubicBezTo>
                  <a:cubicBezTo>
                    <a:pt x="572" y="2234"/>
                    <a:pt x="1" y="4661"/>
                    <a:pt x="280" y="5930"/>
                  </a:cubicBezTo>
                  <a:lnTo>
                    <a:pt x="1465" y="7395"/>
                  </a:lnTo>
                  <a:lnTo>
                    <a:pt x="3990" y="10505"/>
                  </a:lnTo>
                  <a:cubicBezTo>
                    <a:pt x="3990" y="10505"/>
                    <a:pt x="4004" y="10533"/>
                    <a:pt x="4032" y="10547"/>
                  </a:cubicBezTo>
                  <a:cubicBezTo>
                    <a:pt x="4213" y="10701"/>
                    <a:pt x="4896" y="11161"/>
                    <a:pt x="6807" y="11342"/>
                  </a:cubicBezTo>
                  <a:cubicBezTo>
                    <a:pt x="7023" y="11361"/>
                    <a:pt x="7234" y="11369"/>
                    <a:pt x="7440" y="11369"/>
                  </a:cubicBezTo>
                  <a:cubicBezTo>
                    <a:pt x="8315" y="11369"/>
                    <a:pt x="9096" y="11216"/>
                    <a:pt x="9695" y="11035"/>
                  </a:cubicBezTo>
                  <a:cubicBezTo>
                    <a:pt x="10336" y="9933"/>
                    <a:pt x="10880" y="8511"/>
                    <a:pt x="11173" y="6670"/>
                  </a:cubicBezTo>
                  <a:lnTo>
                    <a:pt x="11173" y="6670"/>
                  </a:lnTo>
                  <a:cubicBezTo>
                    <a:pt x="10738" y="7010"/>
                    <a:pt x="9718" y="7549"/>
                    <a:pt x="7556" y="7549"/>
                  </a:cubicBezTo>
                  <a:cubicBezTo>
                    <a:pt x="7503" y="7549"/>
                    <a:pt x="7448" y="7549"/>
                    <a:pt x="7393" y="7548"/>
                  </a:cubicBezTo>
                  <a:lnTo>
                    <a:pt x="7393" y="7548"/>
                  </a:lnTo>
                  <a:lnTo>
                    <a:pt x="7407" y="7562"/>
                  </a:lnTo>
                  <a:cubicBezTo>
                    <a:pt x="4115" y="7520"/>
                    <a:pt x="2023" y="5400"/>
                    <a:pt x="2023" y="5400"/>
                  </a:cubicBezTo>
                  <a:lnTo>
                    <a:pt x="3041" y="2122"/>
                  </a:lnTo>
                  <a:cubicBezTo>
                    <a:pt x="3041" y="2122"/>
                    <a:pt x="5495" y="4038"/>
                    <a:pt x="7817" y="4038"/>
                  </a:cubicBezTo>
                  <a:cubicBezTo>
                    <a:pt x="7946" y="4038"/>
                    <a:pt x="8075" y="4032"/>
                    <a:pt x="8202" y="4019"/>
                  </a:cubicBezTo>
                  <a:cubicBezTo>
                    <a:pt x="9709" y="3880"/>
                    <a:pt x="10741" y="3266"/>
                    <a:pt x="11285" y="2820"/>
                  </a:cubicBezTo>
                  <a:cubicBezTo>
                    <a:pt x="11201" y="2066"/>
                    <a:pt x="11062" y="1383"/>
                    <a:pt x="10880" y="769"/>
                  </a:cubicBezTo>
                  <a:cubicBezTo>
                    <a:pt x="10406" y="1056"/>
                    <a:pt x="9217" y="1690"/>
                    <a:pt x="7623" y="1690"/>
                  </a:cubicBezTo>
                  <a:cubicBezTo>
                    <a:pt x="7435" y="1690"/>
                    <a:pt x="7242" y="1681"/>
                    <a:pt x="7045" y="1662"/>
                  </a:cubicBezTo>
                  <a:cubicBezTo>
                    <a:pt x="4631" y="1425"/>
                    <a:pt x="3655" y="211"/>
                    <a:pt x="3655" y="211"/>
                  </a:cubicBezTo>
                  <a:cubicBezTo>
                    <a:pt x="3655" y="211"/>
                    <a:pt x="3141" y="1"/>
                    <a:pt x="2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21"/>
            <p:cNvSpPr/>
            <p:nvPr/>
          </p:nvSpPr>
          <p:spPr>
            <a:xfrm>
              <a:off x="5130422" y="4058701"/>
              <a:ext cx="359244" cy="171889"/>
            </a:xfrm>
            <a:custGeom>
              <a:avLst/>
              <a:gdLst/>
              <a:ahLst/>
              <a:cxnLst/>
              <a:rect l="l" t="t" r="r" b="b"/>
              <a:pathLst>
                <a:path w="10755" h="5146" extrusionOk="0">
                  <a:moveTo>
                    <a:pt x="583" y="0"/>
                  </a:moveTo>
                  <a:cubicBezTo>
                    <a:pt x="495" y="0"/>
                    <a:pt x="417" y="37"/>
                    <a:pt x="335" y="125"/>
                  </a:cubicBezTo>
                  <a:cubicBezTo>
                    <a:pt x="0" y="474"/>
                    <a:pt x="391" y="1827"/>
                    <a:pt x="2065" y="3250"/>
                  </a:cubicBezTo>
                  <a:cubicBezTo>
                    <a:pt x="2344" y="3487"/>
                    <a:pt x="2665" y="3724"/>
                    <a:pt x="3041" y="3961"/>
                  </a:cubicBezTo>
                  <a:cubicBezTo>
                    <a:pt x="3125" y="4031"/>
                    <a:pt x="3223" y="4086"/>
                    <a:pt x="3306" y="4142"/>
                  </a:cubicBezTo>
                  <a:cubicBezTo>
                    <a:pt x="4143" y="4658"/>
                    <a:pt x="4980" y="4937"/>
                    <a:pt x="5775" y="5063"/>
                  </a:cubicBezTo>
                  <a:cubicBezTo>
                    <a:pt x="6131" y="5120"/>
                    <a:pt x="6477" y="5145"/>
                    <a:pt x="6809" y="5145"/>
                  </a:cubicBezTo>
                  <a:cubicBezTo>
                    <a:pt x="8185" y="5145"/>
                    <a:pt x="9315" y="4711"/>
                    <a:pt x="9820" y="4296"/>
                  </a:cubicBezTo>
                  <a:cubicBezTo>
                    <a:pt x="10755" y="3542"/>
                    <a:pt x="7951" y="1771"/>
                    <a:pt x="7491" y="1478"/>
                  </a:cubicBezTo>
                  <a:cubicBezTo>
                    <a:pt x="7031" y="1199"/>
                    <a:pt x="4548" y="348"/>
                    <a:pt x="4548" y="348"/>
                  </a:cubicBezTo>
                  <a:cubicBezTo>
                    <a:pt x="4548" y="348"/>
                    <a:pt x="4450" y="655"/>
                    <a:pt x="3725" y="725"/>
                  </a:cubicBezTo>
                  <a:cubicBezTo>
                    <a:pt x="3634" y="732"/>
                    <a:pt x="3533" y="735"/>
                    <a:pt x="3421" y="735"/>
                  </a:cubicBezTo>
                  <a:cubicBezTo>
                    <a:pt x="3310" y="735"/>
                    <a:pt x="3188" y="732"/>
                    <a:pt x="3055" y="725"/>
                  </a:cubicBezTo>
                  <a:cubicBezTo>
                    <a:pt x="2944" y="711"/>
                    <a:pt x="2832" y="697"/>
                    <a:pt x="2706" y="683"/>
                  </a:cubicBezTo>
                  <a:cubicBezTo>
                    <a:pt x="2469" y="655"/>
                    <a:pt x="2260" y="613"/>
                    <a:pt x="2079" y="571"/>
                  </a:cubicBezTo>
                  <a:cubicBezTo>
                    <a:pt x="1224" y="350"/>
                    <a:pt x="856" y="0"/>
                    <a:pt x="5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21"/>
            <p:cNvSpPr/>
            <p:nvPr/>
          </p:nvSpPr>
          <p:spPr>
            <a:xfrm>
              <a:off x="5195190" y="4077306"/>
              <a:ext cx="37311" cy="113702"/>
            </a:xfrm>
            <a:custGeom>
              <a:avLst/>
              <a:gdLst/>
              <a:ahLst/>
              <a:cxnLst/>
              <a:rect l="l" t="t" r="r" b="b"/>
              <a:pathLst>
                <a:path w="1117" h="3404" extrusionOk="0">
                  <a:moveTo>
                    <a:pt x="140" y="0"/>
                  </a:moveTo>
                  <a:cubicBezTo>
                    <a:pt x="70" y="628"/>
                    <a:pt x="0" y="1507"/>
                    <a:pt x="56" y="2149"/>
                  </a:cubicBezTo>
                  <a:cubicBezTo>
                    <a:pt x="70" y="2316"/>
                    <a:pt x="98" y="2497"/>
                    <a:pt x="126" y="2693"/>
                  </a:cubicBezTo>
                  <a:cubicBezTo>
                    <a:pt x="405" y="2930"/>
                    <a:pt x="726" y="3167"/>
                    <a:pt x="1102" y="3404"/>
                  </a:cubicBezTo>
                  <a:cubicBezTo>
                    <a:pt x="991" y="2846"/>
                    <a:pt x="907" y="2162"/>
                    <a:pt x="963" y="1479"/>
                  </a:cubicBezTo>
                  <a:cubicBezTo>
                    <a:pt x="1019" y="907"/>
                    <a:pt x="1074" y="475"/>
                    <a:pt x="1116" y="168"/>
                  </a:cubicBezTo>
                  <a:cubicBezTo>
                    <a:pt x="1005" y="154"/>
                    <a:pt x="893" y="140"/>
                    <a:pt x="767" y="126"/>
                  </a:cubicBezTo>
                  <a:cubicBezTo>
                    <a:pt x="530" y="98"/>
                    <a:pt x="321" y="56"/>
                    <a:pt x="1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21"/>
            <p:cNvSpPr/>
            <p:nvPr/>
          </p:nvSpPr>
          <p:spPr>
            <a:xfrm>
              <a:off x="5535294" y="3902978"/>
              <a:ext cx="255362" cy="410116"/>
            </a:xfrm>
            <a:custGeom>
              <a:avLst/>
              <a:gdLst/>
              <a:ahLst/>
              <a:cxnLst/>
              <a:rect l="l" t="t" r="r" b="b"/>
              <a:pathLst>
                <a:path w="7645" h="12278" extrusionOk="0">
                  <a:moveTo>
                    <a:pt x="2999" y="0"/>
                  </a:moveTo>
                  <a:cubicBezTo>
                    <a:pt x="2619" y="0"/>
                    <a:pt x="2372" y="44"/>
                    <a:pt x="2372" y="44"/>
                  </a:cubicBezTo>
                  <a:cubicBezTo>
                    <a:pt x="2372" y="44"/>
                    <a:pt x="1256" y="4341"/>
                    <a:pt x="935" y="5233"/>
                  </a:cubicBezTo>
                  <a:cubicBezTo>
                    <a:pt x="601" y="6112"/>
                    <a:pt x="1" y="7842"/>
                    <a:pt x="71" y="8776"/>
                  </a:cubicBezTo>
                  <a:cubicBezTo>
                    <a:pt x="126" y="9711"/>
                    <a:pt x="754" y="9878"/>
                    <a:pt x="2037" y="10325"/>
                  </a:cubicBezTo>
                  <a:cubicBezTo>
                    <a:pt x="3321" y="10771"/>
                    <a:pt x="4255" y="11747"/>
                    <a:pt x="4701" y="12124"/>
                  </a:cubicBezTo>
                  <a:cubicBezTo>
                    <a:pt x="4835" y="12234"/>
                    <a:pt x="4994" y="12277"/>
                    <a:pt x="5150" y="12277"/>
                  </a:cubicBezTo>
                  <a:cubicBezTo>
                    <a:pt x="5272" y="12277"/>
                    <a:pt x="5392" y="12251"/>
                    <a:pt x="5497" y="12208"/>
                  </a:cubicBezTo>
                  <a:cubicBezTo>
                    <a:pt x="5720" y="12124"/>
                    <a:pt x="5887" y="11971"/>
                    <a:pt x="5915" y="11831"/>
                  </a:cubicBezTo>
                  <a:cubicBezTo>
                    <a:pt x="5971" y="11580"/>
                    <a:pt x="5538" y="11273"/>
                    <a:pt x="4967" y="10869"/>
                  </a:cubicBezTo>
                  <a:cubicBezTo>
                    <a:pt x="4883" y="10827"/>
                    <a:pt x="4813" y="10785"/>
                    <a:pt x="4743" y="10729"/>
                  </a:cubicBezTo>
                  <a:lnTo>
                    <a:pt x="4743" y="10729"/>
                  </a:lnTo>
                  <a:cubicBezTo>
                    <a:pt x="5340" y="10997"/>
                    <a:pt x="6107" y="11233"/>
                    <a:pt x="6570" y="11233"/>
                  </a:cubicBezTo>
                  <a:cubicBezTo>
                    <a:pt x="6638" y="11233"/>
                    <a:pt x="6699" y="11228"/>
                    <a:pt x="6752" y="11217"/>
                  </a:cubicBezTo>
                  <a:cubicBezTo>
                    <a:pt x="7170" y="11134"/>
                    <a:pt x="7198" y="10785"/>
                    <a:pt x="6989" y="10562"/>
                  </a:cubicBezTo>
                  <a:cubicBezTo>
                    <a:pt x="6989" y="10562"/>
                    <a:pt x="6989" y="10562"/>
                    <a:pt x="6975" y="10548"/>
                  </a:cubicBezTo>
                  <a:cubicBezTo>
                    <a:pt x="6752" y="10325"/>
                    <a:pt x="5302" y="10060"/>
                    <a:pt x="5301" y="10060"/>
                  </a:cubicBezTo>
                  <a:lnTo>
                    <a:pt x="5301" y="10060"/>
                  </a:lnTo>
                  <a:cubicBezTo>
                    <a:pt x="5301" y="10060"/>
                    <a:pt x="5399" y="10074"/>
                    <a:pt x="5552" y="10074"/>
                  </a:cubicBezTo>
                  <a:lnTo>
                    <a:pt x="5566" y="10074"/>
                  </a:lnTo>
                  <a:cubicBezTo>
                    <a:pt x="5727" y="10081"/>
                    <a:pt x="5939" y="10087"/>
                    <a:pt x="6147" y="10087"/>
                  </a:cubicBezTo>
                  <a:cubicBezTo>
                    <a:pt x="6354" y="10087"/>
                    <a:pt x="6557" y="10081"/>
                    <a:pt x="6696" y="10060"/>
                  </a:cubicBezTo>
                  <a:cubicBezTo>
                    <a:pt x="7115" y="9990"/>
                    <a:pt x="7505" y="9976"/>
                    <a:pt x="7240" y="9460"/>
                  </a:cubicBezTo>
                  <a:cubicBezTo>
                    <a:pt x="7184" y="9320"/>
                    <a:pt x="7059" y="9237"/>
                    <a:pt x="6891" y="9195"/>
                  </a:cubicBezTo>
                  <a:cubicBezTo>
                    <a:pt x="6738" y="9148"/>
                    <a:pt x="6554" y="9133"/>
                    <a:pt x="6363" y="9133"/>
                  </a:cubicBezTo>
                  <a:cubicBezTo>
                    <a:pt x="5982" y="9133"/>
                    <a:pt x="5576" y="9195"/>
                    <a:pt x="5343" y="9195"/>
                  </a:cubicBezTo>
                  <a:cubicBezTo>
                    <a:pt x="5164" y="9195"/>
                    <a:pt x="4926" y="9209"/>
                    <a:pt x="4692" y="9209"/>
                  </a:cubicBezTo>
                  <a:cubicBezTo>
                    <a:pt x="4308" y="9209"/>
                    <a:pt x="3932" y="9171"/>
                    <a:pt x="3837" y="8972"/>
                  </a:cubicBezTo>
                  <a:cubicBezTo>
                    <a:pt x="3683" y="8665"/>
                    <a:pt x="4339" y="8093"/>
                    <a:pt x="5608" y="7521"/>
                  </a:cubicBezTo>
                  <a:cubicBezTo>
                    <a:pt x="6864" y="6935"/>
                    <a:pt x="7645" y="5694"/>
                    <a:pt x="6640" y="2569"/>
                  </a:cubicBezTo>
                  <a:cubicBezTo>
                    <a:pt x="6417" y="1858"/>
                    <a:pt x="6068" y="1328"/>
                    <a:pt x="5664" y="951"/>
                  </a:cubicBezTo>
                  <a:cubicBezTo>
                    <a:pt x="4794" y="144"/>
                    <a:pt x="3682" y="0"/>
                    <a:pt x="2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21"/>
            <p:cNvSpPr/>
            <p:nvPr/>
          </p:nvSpPr>
          <p:spPr>
            <a:xfrm>
              <a:off x="5755684" y="3946368"/>
              <a:ext cx="2839" cy="4710"/>
            </a:xfrm>
            <a:custGeom>
              <a:avLst/>
              <a:gdLst/>
              <a:ahLst/>
              <a:cxnLst/>
              <a:rect l="l" t="t" r="r" b="b"/>
              <a:pathLst>
                <a:path w="85" h="141" extrusionOk="0">
                  <a:moveTo>
                    <a:pt x="1" y="1"/>
                  </a:moveTo>
                  <a:cubicBezTo>
                    <a:pt x="26" y="33"/>
                    <a:pt x="46" y="62"/>
                    <a:pt x="60" y="86"/>
                  </a:cubicBezTo>
                  <a:lnTo>
                    <a:pt x="60" y="86"/>
                  </a:lnTo>
                  <a:lnTo>
                    <a:pt x="28" y="15"/>
                  </a:lnTo>
                  <a:cubicBezTo>
                    <a:pt x="14" y="15"/>
                    <a:pt x="14" y="1"/>
                    <a:pt x="1" y="1"/>
                  </a:cubicBezTo>
                  <a:close/>
                  <a:moveTo>
                    <a:pt x="60" y="86"/>
                  </a:moveTo>
                  <a:lnTo>
                    <a:pt x="84" y="140"/>
                  </a:lnTo>
                  <a:cubicBezTo>
                    <a:pt x="84" y="133"/>
                    <a:pt x="76" y="113"/>
                    <a:pt x="60" y="86"/>
                  </a:cubicBezTo>
                  <a:close/>
                </a:path>
              </a:pathLst>
            </a:custGeom>
            <a:solidFill>
              <a:srgbClr val="250A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21"/>
            <p:cNvSpPr/>
            <p:nvPr/>
          </p:nvSpPr>
          <p:spPr>
            <a:xfrm>
              <a:off x="5239448" y="3541964"/>
              <a:ext cx="437072" cy="676835"/>
            </a:xfrm>
            <a:custGeom>
              <a:avLst/>
              <a:gdLst/>
              <a:ahLst/>
              <a:cxnLst/>
              <a:rect l="l" t="t" r="r" b="b"/>
              <a:pathLst>
                <a:path w="13085" h="20263" extrusionOk="0">
                  <a:moveTo>
                    <a:pt x="4617" y="0"/>
                  </a:moveTo>
                  <a:cubicBezTo>
                    <a:pt x="4617" y="0"/>
                    <a:pt x="4199" y="0"/>
                    <a:pt x="3515" y="600"/>
                  </a:cubicBezTo>
                  <a:cubicBezTo>
                    <a:pt x="3111" y="963"/>
                    <a:pt x="2609" y="1535"/>
                    <a:pt x="2065" y="2455"/>
                  </a:cubicBezTo>
                  <a:cubicBezTo>
                    <a:pt x="1981" y="2595"/>
                    <a:pt x="1897" y="2734"/>
                    <a:pt x="1814" y="2902"/>
                  </a:cubicBezTo>
                  <a:cubicBezTo>
                    <a:pt x="1437" y="3571"/>
                    <a:pt x="1061" y="4590"/>
                    <a:pt x="754" y="5803"/>
                  </a:cubicBezTo>
                  <a:cubicBezTo>
                    <a:pt x="489" y="6835"/>
                    <a:pt x="279" y="8007"/>
                    <a:pt x="154" y="9220"/>
                  </a:cubicBezTo>
                  <a:cubicBezTo>
                    <a:pt x="42" y="10308"/>
                    <a:pt x="0" y="11438"/>
                    <a:pt x="84" y="12526"/>
                  </a:cubicBezTo>
                  <a:cubicBezTo>
                    <a:pt x="168" y="13754"/>
                    <a:pt x="377" y="14939"/>
                    <a:pt x="782" y="15986"/>
                  </a:cubicBezTo>
                  <a:cubicBezTo>
                    <a:pt x="1172" y="16990"/>
                    <a:pt x="1730" y="17855"/>
                    <a:pt x="2497" y="18496"/>
                  </a:cubicBezTo>
                  <a:cubicBezTo>
                    <a:pt x="3237" y="19110"/>
                    <a:pt x="3990" y="19542"/>
                    <a:pt x="4729" y="19821"/>
                  </a:cubicBezTo>
                  <a:cubicBezTo>
                    <a:pt x="5544" y="20131"/>
                    <a:pt x="6347" y="20263"/>
                    <a:pt x="7110" y="20263"/>
                  </a:cubicBezTo>
                  <a:cubicBezTo>
                    <a:pt x="9403" y="20263"/>
                    <a:pt x="11330" y="19072"/>
                    <a:pt x="12094" y="17952"/>
                  </a:cubicBezTo>
                  <a:cubicBezTo>
                    <a:pt x="12401" y="17492"/>
                    <a:pt x="12652" y="16920"/>
                    <a:pt x="12805" y="16306"/>
                  </a:cubicBezTo>
                  <a:cubicBezTo>
                    <a:pt x="13001" y="15511"/>
                    <a:pt x="13084" y="14647"/>
                    <a:pt x="13014" y="13796"/>
                  </a:cubicBezTo>
                  <a:cubicBezTo>
                    <a:pt x="12959" y="13015"/>
                    <a:pt x="12777" y="12261"/>
                    <a:pt x="12457" y="11578"/>
                  </a:cubicBezTo>
                  <a:cubicBezTo>
                    <a:pt x="12331" y="11299"/>
                    <a:pt x="12164" y="11020"/>
                    <a:pt x="11996" y="10769"/>
                  </a:cubicBezTo>
                  <a:cubicBezTo>
                    <a:pt x="11954" y="10727"/>
                    <a:pt x="11927" y="10685"/>
                    <a:pt x="11885" y="10629"/>
                  </a:cubicBezTo>
                  <a:cubicBezTo>
                    <a:pt x="11634" y="10308"/>
                    <a:pt x="11424" y="9974"/>
                    <a:pt x="11229" y="9667"/>
                  </a:cubicBezTo>
                  <a:cubicBezTo>
                    <a:pt x="10532" y="8523"/>
                    <a:pt x="10211" y="7533"/>
                    <a:pt x="10099" y="7058"/>
                  </a:cubicBezTo>
                  <a:cubicBezTo>
                    <a:pt x="10043" y="6863"/>
                    <a:pt x="10029" y="6752"/>
                    <a:pt x="10029" y="6752"/>
                  </a:cubicBezTo>
                  <a:cubicBezTo>
                    <a:pt x="10029" y="6752"/>
                    <a:pt x="9011" y="4952"/>
                    <a:pt x="8230" y="3641"/>
                  </a:cubicBezTo>
                  <a:cubicBezTo>
                    <a:pt x="7854" y="3027"/>
                    <a:pt x="7547" y="2539"/>
                    <a:pt x="7393" y="2372"/>
                  </a:cubicBezTo>
                  <a:cubicBezTo>
                    <a:pt x="6933" y="1828"/>
                    <a:pt x="4617" y="0"/>
                    <a:pt x="4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21"/>
            <p:cNvSpPr/>
            <p:nvPr/>
          </p:nvSpPr>
          <p:spPr>
            <a:xfrm>
              <a:off x="5308859" y="3562473"/>
              <a:ext cx="305700" cy="308840"/>
            </a:xfrm>
            <a:custGeom>
              <a:avLst/>
              <a:gdLst/>
              <a:ahLst/>
              <a:cxnLst/>
              <a:rect l="l" t="t" r="r" b="b"/>
              <a:pathLst>
                <a:path w="9152" h="9246" extrusionOk="0">
                  <a:moveTo>
                    <a:pt x="1437" y="0"/>
                  </a:moveTo>
                  <a:cubicBezTo>
                    <a:pt x="1033" y="349"/>
                    <a:pt x="531" y="921"/>
                    <a:pt x="1" y="1841"/>
                  </a:cubicBezTo>
                  <a:cubicBezTo>
                    <a:pt x="322" y="3459"/>
                    <a:pt x="1242" y="6026"/>
                    <a:pt x="3879" y="7714"/>
                  </a:cubicBezTo>
                  <a:cubicBezTo>
                    <a:pt x="5759" y="8918"/>
                    <a:pt x="7119" y="9245"/>
                    <a:pt x="8042" y="9245"/>
                  </a:cubicBezTo>
                  <a:cubicBezTo>
                    <a:pt x="8530" y="9245"/>
                    <a:pt x="8896" y="9154"/>
                    <a:pt x="9151" y="9053"/>
                  </a:cubicBezTo>
                  <a:cubicBezTo>
                    <a:pt x="8454" y="7909"/>
                    <a:pt x="8147" y="6919"/>
                    <a:pt x="8021" y="6444"/>
                  </a:cubicBezTo>
                  <a:cubicBezTo>
                    <a:pt x="6864" y="5900"/>
                    <a:pt x="4897" y="4812"/>
                    <a:pt x="3390" y="3013"/>
                  </a:cubicBezTo>
                  <a:cubicBezTo>
                    <a:pt x="2233" y="1646"/>
                    <a:pt x="1689" y="642"/>
                    <a:pt x="14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21"/>
            <p:cNvSpPr/>
            <p:nvPr/>
          </p:nvSpPr>
          <p:spPr>
            <a:xfrm>
              <a:off x="5244559" y="3735799"/>
              <a:ext cx="410984" cy="222795"/>
            </a:xfrm>
            <a:custGeom>
              <a:avLst/>
              <a:gdLst/>
              <a:ahLst/>
              <a:cxnLst/>
              <a:rect l="l" t="t" r="r" b="b"/>
              <a:pathLst>
                <a:path w="12304" h="6670" extrusionOk="0">
                  <a:moveTo>
                    <a:pt x="601" y="0"/>
                  </a:moveTo>
                  <a:cubicBezTo>
                    <a:pt x="350" y="1032"/>
                    <a:pt x="126" y="2204"/>
                    <a:pt x="1" y="3431"/>
                  </a:cubicBezTo>
                  <a:cubicBezTo>
                    <a:pt x="1019" y="4366"/>
                    <a:pt x="3139" y="6012"/>
                    <a:pt x="6069" y="6500"/>
                  </a:cubicBezTo>
                  <a:cubicBezTo>
                    <a:pt x="6809" y="6620"/>
                    <a:pt x="7491" y="6670"/>
                    <a:pt x="8113" y="6670"/>
                  </a:cubicBezTo>
                  <a:cubicBezTo>
                    <a:pt x="10302" y="6670"/>
                    <a:pt x="11739" y="6057"/>
                    <a:pt x="12304" y="5775"/>
                  </a:cubicBezTo>
                  <a:cubicBezTo>
                    <a:pt x="12178" y="5496"/>
                    <a:pt x="12025" y="5217"/>
                    <a:pt x="11843" y="4966"/>
                  </a:cubicBezTo>
                  <a:cubicBezTo>
                    <a:pt x="11568" y="5009"/>
                    <a:pt x="11141" y="5057"/>
                    <a:pt x="10591" y="5057"/>
                  </a:cubicBezTo>
                  <a:cubicBezTo>
                    <a:pt x="9189" y="5057"/>
                    <a:pt x="6985" y="4747"/>
                    <a:pt x="4450" y="3264"/>
                  </a:cubicBezTo>
                  <a:cubicBezTo>
                    <a:pt x="2442" y="2078"/>
                    <a:pt x="1284" y="921"/>
                    <a:pt x="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21"/>
            <p:cNvSpPr/>
            <p:nvPr/>
          </p:nvSpPr>
          <p:spPr>
            <a:xfrm>
              <a:off x="5242254" y="3960364"/>
              <a:ext cx="434266" cy="166378"/>
            </a:xfrm>
            <a:custGeom>
              <a:avLst/>
              <a:gdLst/>
              <a:ahLst/>
              <a:cxnLst/>
              <a:rect l="l" t="t" r="r" b="b"/>
              <a:pathLst>
                <a:path w="13001" h="4981" extrusionOk="0">
                  <a:moveTo>
                    <a:pt x="0" y="0"/>
                  </a:moveTo>
                  <a:lnTo>
                    <a:pt x="0" y="0"/>
                  </a:lnTo>
                  <a:cubicBezTo>
                    <a:pt x="84" y="1242"/>
                    <a:pt x="293" y="2427"/>
                    <a:pt x="698" y="3460"/>
                  </a:cubicBezTo>
                  <a:cubicBezTo>
                    <a:pt x="1479" y="3948"/>
                    <a:pt x="3418" y="4938"/>
                    <a:pt x="6458" y="4980"/>
                  </a:cubicBezTo>
                  <a:cubicBezTo>
                    <a:pt x="6509" y="4980"/>
                    <a:pt x="6559" y="4981"/>
                    <a:pt x="6610" y="4981"/>
                  </a:cubicBezTo>
                  <a:cubicBezTo>
                    <a:pt x="9439" y="4981"/>
                    <a:pt x="11652" y="4219"/>
                    <a:pt x="12721" y="3780"/>
                  </a:cubicBezTo>
                  <a:cubicBezTo>
                    <a:pt x="12930" y="2999"/>
                    <a:pt x="13000" y="2134"/>
                    <a:pt x="12930" y="1270"/>
                  </a:cubicBezTo>
                  <a:lnTo>
                    <a:pt x="12930" y="1270"/>
                  </a:lnTo>
                  <a:cubicBezTo>
                    <a:pt x="12116" y="1735"/>
                    <a:pt x="10002" y="2773"/>
                    <a:pt x="7550" y="2773"/>
                  </a:cubicBezTo>
                  <a:cubicBezTo>
                    <a:pt x="7062" y="2773"/>
                    <a:pt x="6561" y="2732"/>
                    <a:pt x="6054" y="2637"/>
                  </a:cubicBezTo>
                  <a:cubicBezTo>
                    <a:pt x="3362" y="2134"/>
                    <a:pt x="1102" y="75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21"/>
            <p:cNvSpPr/>
            <p:nvPr/>
          </p:nvSpPr>
          <p:spPr>
            <a:xfrm>
              <a:off x="5612187" y="3697686"/>
              <a:ext cx="143998" cy="154654"/>
            </a:xfrm>
            <a:custGeom>
              <a:avLst/>
              <a:gdLst/>
              <a:ahLst/>
              <a:cxnLst/>
              <a:rect l="l" t="t" r="r" b="b"/>
              <a:pathLst>
                <a:path w="4311" h="4630" extrusionOk="0">
                  <a:moveTo>
                    <a:pt x="563" y="0"/>
                  </a:moveTo>
                  <a:cubicBezTo>
                    <a:pt x="256" y="0"/>
                    <a:pt x="117" y="137"/>
                    <a:pt x="70" y="248"/>
                  </a:cubicBezTo>
                  <a:cubicBezTo>
                    <a:pt x="0" y="416"/>
                    <a:pt x="70" y="820"/>
                    <a:pt x="70" y="820"/>
                  </a:cubicBezTo>
                  <a:cubicBezTo>
                    <a:pt x="70" y="820"/>
                    <a:pt x="1325" y="1378"/>
                    <a:pt x="1828" y="1908"/>
                  </a:cubicBezTo>
                  <a:cubicBezTo>
                    <a:pt x="2330" y="2424"/>
                    <a:pt x="2567" y="3582"/>
                    <a:pt x="2511" y="3875"/>
                  </a:cubicBezTo>
                  <a:cubicBezTo>
                    <a:pt x="2469" y="4168"/>
                    <a:pt x="2511" y="4489"/>
                    <a:pt x="2748" y="4586"/>
                  </a:cubicBezTo>
                  <a:cubicBezTo>
                    <a:pt x="2804" y="4615"/>
                    <a:pt x="2858" y="4629"/>
                    <a:pt x="2909" y="4629"/>
                  </a:cubicBezTo>
                  <a:cubicBezTo>
                    <a:pt x="2984" y="4629"/>
                    <a:pt x="3053" y="4597"/>
                    <a:pt x="3111" y="4531"/>
                  </a:cubicBezTo>
                  <a:cubicBezTo>
                    <a:pt x="3181" y="4461"/>
                    <a:pt x="3250" y="4349"/>
                    <a:pt x="3320" y="4196"/>
                  </a:cubicBezTo>
                  <a:cubicBezTo>
                    <a:pt x="3487" y="3833"/>
                    <a:pt x="3404" y="3178"/>
                    <a:pt x="3404" y="3080"/>
                  </a:cubicBezTo>
                  <a:lnTo>
                    <a:pt x="3404" y="3080"/>
                  </a:lnTo>
                  <a:cubicBezTo>
                    <a:pt x="3404" y="3108"/>
                    <a:pt x="3418" y="3206"/>
                    <a:pt x="3446" y="3331"/>
                  </a:cubicBezTo>
                  <a:cubicBezTo>
                    <a:pt x="3487" y="3610"/>
                    <a:pt x="3571" y="4056"/>
                    <a:pt x="3599" y="4252"/>
                  </a:cubicBezTo>
                  <a:cubicBezTo>
                    <a:pt x="3619" y="4473"/>
                    <a:pt x="3777" y="4578"/>
                    <a:pt x="3936" y="4578"/>
                  </a:cubicBezTo>
                  <a:cubicBezTo>
                    <a:pt x="3998" y="4578"/>
                    <a:pt x="4060" y="4562"/>
                    <a:pt x="4115" y="4531"/>
                  </a:cubicBezTo>
                  <a:cubicBezTo>
                    <a:pt x="4185" y="4489"/>
                    <a:pt x="4241" y="4335"/>
                    <a:pt x="4269" y="4112"/>
                  </a:cubicBezTo>
                  <a:cubicBezTo>
                    <a:pt x="4310" y="3722"/>
                    <a:pt x="4241" y="3108"/>
                    <a:pt x="3948" y="2592"/>
                  </a:cubicBezTo>
                  <a:cubicBezTo>
                    <a:pt x="3529" y="1866"/>
                    <a:pt x="2176" y="639"/>
                    <a:pt x="1367" y="220"/>
                  </a:cubicBezTo>
                  <a:cubicBezTo>
                    <a:pt x="1298" y="179"/>
                    <a:pt x="1214" y="151"/>
                    <a:pt x="1158" y="123"/>
                  </a:cubicBezTo>
                  <a:cubicBezTo>
                    <a:pt x="912" y="34"/>
                    <a:pt x="716" y="0"/>
                    <a:pt x="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21"/>
            <p:cNvSpPr/>
            <p:nvPr/>
          </p:nvSpPr>
          <p:spPr>
            <a:xfrm>
              <a:off x="5357793" y="3346292"/>
              <a:ext cx="335027" cy="481029"/>
            </a:xfrm>
            <a:custGeom>
              <a:avLst/>
              <a:gdLst/>
              <a:ahLst/>
              <a:cxnLst/>
              <a:rect l="l" t="t" r="r" b="b"/>
              <a:pathLst>
                <a:path w="10030" h="14401" extrusionOk="0">
                  <a:moveTo>
                    <a:pt x="7840" y="0"/>
                  </a:moveTo>
                  <a:cubicBezTo>
                    <a:pt x="7840" y="0"/>
                    <a:pt x="7017" y="209"/>
                    <a:pt x="6556" y="781"/>
                  </a:cubicBezTo>
                  <a:cubicBezTo>
                    <a:pt x="6096" y="1353"/>
                    <a:pt x="1326" y="2971"/>
                    <a:pt x="656" y="5259"/>
                  </a:cubicBezTo>
                  <a:cubicBezTo>
                    <a:pt x="0" y="7546"/>
                    <a:pt x="503" y="8355"/>
                    <a:pt x="1660" y="9764"/>
                  </a:cubicBezTo>
                  <a:cubicBezTo>
                    <a:pt x="2818" y="11159"/>
                    <a:pt x="3362" y="12484"/>
                    <a:pt x="4101" y="13168"/>
                  </a:cubicBezTo>
                  <a:cubicBezTo>
                    <a:pt x="4729" y="13739"/>
                    <a:pt x="5426" y="14256"/>
                    <a:pt x="6180" y="14367"/>
                  </a:cubicBezTo>
                  <a:cubicBezTo>
                    <a:pt x="6302" y="14388"/>
                    <a:pt x="6417" y="14400"/>
                    <a:pt x="6536" y="14400"/>
                  </a:cubicBezTo>
                  <a:cubicBezTo>
                    <a:pt x="6579" y="14400"/>
                    <a:pt x="6623" y="14399"/>
                    <a:pt x="6668" y="14395"/>
                  </a:cubicBezTo>
                  <a:cubicBezTo>
                    <a:pt x="7616" y="14297"/>
                    <a:pt x="7923" y="13279"/>
                    <a:pt x="8021" y="12121"/>
                  </a:cubicBezTo>
                  <a:cubicBezTo>
                    <a:pt x="8091" y="11257"/>
                    <a:pt x="8593" y="10057"/>
                    <a:pt x="9081" y="9136"/>
                  </a:cubicBezTo>
                  <a:cubicBezTo>
                    <a:pt x="9234" y="8843"/>
                    <a:pt x="9374" y="8578"/>
                    <a:pt x="9499" y="8369"/>
                  </a:cubicBezTo>
                  <a:cubicBezTo>
                    <a:pt x="10029" y="7477"/>
                    <a:pt x="9151" y="6235"/>
                    <a:pt x="9109" y="5747"/>
                  </a:cubicBezTo>
                  <a:cubicBezTo>
                    <a:pt x="9053" y="5259"/>
                    <a:pt x="7840" y="0"/>
                    <a:pt x="78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21"/>
            <p:cNvSpPr/>
            <p:nvPr/>
          </p:nvSpPr>
          <p:spPr>
            <a:xfrm>
              <a:off x="5731935" y="3131815"/>
              <a:ext cx="189659" cy="180674"/>
            </a:xfrm>
            <a:custGeom>
              <a:avLst/>
              <a:gdLst/>
              <a:ahLst/>
              <a:cxnLst/>
              <a:rect l="l" t="t" r="r" b="b"/>
              <a:pathLst>
                <a:path w="5678" h="5409" extrusionOk="0">
                  <a:moveTo>
                    <a:pt x="5292" y="0"/>
                  </a:moveTo>
                  <a:cubicBezTo>
                    <a:pt x="5273" y="0"/>
                    <a:pt x="5252" y="2"/>
                    <a:pt x="5231" y="5"/>
                  </a:cubicBezTo>
                  <a:cubicBezTo>
                    <a:pt x="4868" y="60"/>
                    <a:pt x="3752" y="60"/>
                    <a:pt x="2497" y="577"/>
                  </a:cubicBezTo>
                  <a:cubicBezTo>
                    <a:pt x="2497" y="577"/>
                    <a:pt x="2497" y="577"/>
                    <a:pt x="2497" y="591"/>
                  </a:cubicBezTo>
                  <a:cubicBezTo>
                    <a:pt x="2302" y="660"/>
                    <a:pt x="2092" y="758"/>
                    <a:pt x="1897" y="869"/>
                  </a:cubicBezTo>
                  <a:cubicBezTo>
                    <a:pt x="405" y="1706"/>
                    <a:pt x="0" y="3757"/>
                    <a:pt x="0" y="3757"/>
                  </a:cubicBezTo>
                  <a:cubicBezTo>
                    <a:pt x="0" y="3757"/>
                    <a:pt x="56" y="4022"/>
                    <a:pt x="168" y="4273"/>
                  </a:cubicBezTo>
                  <a:cubicBezTo>
                    <a:pt x="223" y="4412"/>
                    <a:pt x="307" y="4552"/>
                    <a:pt x="405" y="4622"/>
                  </a:cubicBezTo>
                  <a:cubicBezTo>
                    <a:pt x="670" y="4803"/>
                    <a:pt x="1367" y="5305"/>
                    <a:pt x="1688" y="5389"/>
                  </a:cubicBezTo>
                  <a:cubicBezTo>
                    <a:pt x="1735" y="5402"/>
                    <a:pt x="1776" y="5408"/>
                    <a:pt x="1812" y="5408"/>
                  </a:cubicBezTo>
                  <a:cubicBezTo>
                    <a:pt x="2012" y="5408"/>
                    <a:pt x="2081" y="5219"/>
                    <a:pt x="2399" y="4901"/>
                  </a:cubicBezTo>
                  <a:cubicBezTo>
                    <a:pt x="2776" y="4524"/>
                    <a:pt x="3655" y="4552"/>
                    <a:pt x="4017" y="4273"/>
                  </a:cubicBezTo>
                  <a:cubicBezTo>
                    <a:pt x="4380" y="3994"/>
                    <a:pt x="5147" y="2404"/>
                    <a:pt x="5426" y="1427"/>
                  </a:cubicBezTo>
                  <a:cubicBezTo>
                    <a:pt x="5678" y="488"/>
                    <a:pt x="5653" y="0"/>
                    <a:pt x="52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21"/>
            <p:cNvSpPr/>
            <p:nvPr/>
          </p:nvSpPr>
          <p:spPr>
            <a:xfrm>
              <a:off x="5731935" y="3151054"/>
              <a:ext cx="83406" cy="142261"/>
            </a:xfrm>
            <a:custGeom>
              <a:avLst/>
              <a:gdLst/>
              <a:ahLst/>
              <a:cxnLst/>
              <a:rect l="l" t="t" r="r" b="b"/>
              <a:pathLst>
                <a:path w="2497" h="4259" extrusionOk="0">
                  <a:moveTo>
                    <a:pt x="2497" y="1"/>
                  </a:moveTo>
                  <a:lnTo>
                    <a:pt x="2497" y="1"/>
                  </a:lnTo>
                  <a:cubicBezTo>
                    <a:pt x="2302" y="84"/>
                    <a:pt x="2092" y="182"/>
                    <a:pt x="1897" y="293"/>
                  </a:cubicBezTo>
                  <a:cubicBezTo>
                    <a:pt x="405" y="1116"/>
                    <a:pt x="0" y="3181"/>
                    <a:pt x="0" y="3181"/>
                  </a:cubicBezTo>
                  <a:cubicBezTo>
                    <a:pt x="0" y="3181"/>
                    <a:pt x="56" y="3446"/>
                    <a:pt x="168" y="3697"/>
                  </a:cubicBezTo>
                  <a:cubicBezTo>
                    <a:pt x="544" y="3968"/>
                    <a:pt x="1100" y="4259"/>
                    <a:pt x="1508" y="4259"/>
                  </a:cubicBezTo>
                  <a:cubicBezTo>
                    <a:pt x="1583" y="4259"/>
                    <a:pt x="1653" y="4249"/>
                    <a:pt x="1716" y="4227"/>
                  </a:cubicBezTo>
                  <a:cubicBezTo>
                    <a:pt x="2246" y="4032"/>
                    <a:pt x="2288" y="3083"/>
                    <a:pt x="1813" y="1925"/>
                  </a:cubicBezTo>
                  <a:lnTo>
                    <a:pt x="1799" y="1925"/>
                  </a:lnTo>
                  <a:cubicBezTo>
                    <a:pt x="1437" y="1061"/>
                    <a:pt x="1576" y="475"/>
                    <a:pt x="24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21"/>
            <p:cNvSpPr/>
            <p:nvPr/>
          </p:nvSpPr>
          <p:spPr>
            <a:xfrm>
              <a:off x="5788285" y="3135990"/>
              <a:ext cx="131272" cy="174662"/>
            </a:xfrm>
            <a:custGeom>
              <a:avLst/>
              <a:gdLst/>
              <a:ahLst/>
              <a:cxnLst/>
              <a:rect l="l" t="t" r="r" b="b"/>
              <a:pathLst>
                <a:path w="3930" h="5229" extrusionOk="0">
                  <a:moveTo>
                    <a:pt x="3714" y="0"/>
                  </a:moveTo>
                  <a:cubicBezTo>
                    <a:pt x="3629" y="0"/>
                    <a:pt x="3512" y="47"/>
                    <a:pt x="3376" y="103"/>
                  </a:cubicBezTo>
                  <a:cubicBezTo>
                    <a:pt x="2972" y="270"/>
                    <a:pt x="1061" y="1721"/>
                    <a:pt x="908" y="2321"/>
                  </a:cubicBezTo>
                  <a:cubicBezTo>
                    <a:pt x="768" y="2934"/>
                    <a:pt x="1061" y="3688"/>
                    <a:pt x="740" y="4273"/>
                  </a:cubicBezTo>
                  <a:cubicBezTo>
                    <a:pt x="419" y="4873"/>
                    <a:pt x="1" y="4971"/>
                    <a:pt x="1" y="4971"/>
                  </a:cubicBezTo>
                  <a:cubicBezTo>
                    <a:pt x="1" y="4971"/>
                    <a:pt x="48" y="5229"/>
                    <a:pt x="238" y="5229"/>
                  </a:cubicBezTo>
                  <a:cubicBezTo>
                    <a:pt x="256" y="5229"/>
                    <a:pt x="274" y="5227"/>
                    <a:pt x="294" y="5222"/>
                  </a:cubicBezTo>
                  <a:cubicBezTo>
                    <a:pt x="531" y="5166"/>
                    <a:pt x="629" y="4664"/>
                    <a:pt x="1103" y="4469"/>
                  </a:cubicBezTo>
                  <a:cubicBezTo>
                    <a:pt x="1591" y="4260"/>
                    <a:pt x="1968" y="4315"/>
                    <a:pt x="2316" y="4036"/>
                  </a:cubicBezTo>
                  <a:cubicBezTo>
                    <a:pt x="2665" y="3757"/>
                    <a:pt x="3474" y="1819"/>
                    <a:pt x="3753" y="842"/>
                  </a:cubicBezTo>
                  <a:cubicBezTo>
                    <a:pt x="3929" y="184"/>
                    <a:pt x="3884" y="0"/>
                    <a:pt x="3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21"/>
            <p:cNvSpPr/>
            <p:nvPr/>
          </p:nvSpPr>
          <p:spPr>
            <a:xfrm>
              <a:off x="5598659" y="3242377"/>
              <a:ext cx="373240" cy="383494"/>
            </a:xfrm>
            <a:custGeom>
              <a:avLst/>
              <a:gdLst/>
              <a:ahLst/>
              <a:cxnLst/>
              <a:rect l="l" t="t" r="r" b="b"/>
              <a:pathLst>
                <a:path w="11174" h="11481" extrusionOk="0">
                  <a:moveTo>
                    <a:pt x="3681" y="1"/>
                  </a:moveTo>
                  <a:cubicBezTo>
                    <a:pt x="3129" y="1"/>
                    <a:pt x="2511" y="178"/>
                    <a:pt x="1828" y="531"/>
                  </a:cubicBezTo>
                  <a:cubicBezTo>
                    <a:pt x="1661" y="628"/>
                    <a:pt x="1493" y="740"/>
                    <a:pt x="1354" y="865"/>
                  </a:cubicBezTo>
                  <a:cubicBezTo>
                    <a:pt x="838" y="1326"/>
                    <a:pt x="531" y="1981"/>
                    <a:pt x="363" y="2665"/>
                  </a:cubicBezTo>
                  <a:cubicBezTo>
                    <a:pt x="1" y="4101"/>
                    <a:pt x="196" y="5664"/>
                    <a:pt x="196" y="5664"/>
                  </a:cubicBezTo>
                  <a:cubicBezTo>
                    <a:pt x="615" y="9179"/>
                    <a:pt x="2414" y="10420"/>
                    <a:pt x="3865" y="10797"/>
                  </a:cubicBezTo>
                  <a:cubicBezTo>
                    <a:pt x="4246" y="10892"/>
                    <a:pt x="4601" y="10928"/>
                    <a:pt x="4901" y="10928"/>
                  </a:cubicBezTo>
                  <a:cubicBezTo>
                    <a:pt x="5216" y="10928"/>
                    <a:pt x="5472" y="10889"/>
                    <a:pt x="5636" y="10839"/>
                  </a:cubicBezTo>
                  <a:cubicBezTo>
                    <a:pt x="6108" y="11205"/>
                    <a:pt x="7290" y="11481"/>
                    <a:pt x="8353" y="11481"/>
                  </a:cubicBezTo>
                  <a:cubicBezTo>
                    <a:pt x="8545" y="11481"/>
                    <a:pt x="8734" y="11472"/>
                    <a:pt x="8914" y="11452"/>
                  </a:cubicBezTo>
                  <a:cubicBezTo>
                    <a:pt x="10072" y="11313"/>
                    <a:pt x="10978" y="10839"/>
                    <a:pt x="11104" y="10071"/>
                  </a:cubicBezTo>
                  <a:cubicBezTo>
                    <a:pt x="11174" y="9681"/>
                    <a:pt x="11048" y="9318"/>
                    <a:pt x="10783" y="8956"/>
                  </a:cubicBezTo>
                  <a:cubicBezTo>
                    <a:pt x="10532" y="8593"/>
                    <a:pt x="10128" y="8230"/>
                    <a:pt x="9639" y="7826"/>
                  </a:cubicBezTo>
                  <a:cubicBezTo>
                    <a:pt x="8649" y="7003"/>
                    <a:pt x="7226" y="4980"/>
                    <a:pt x="6361" y="2511"/>
                  </a:cubicBezTo>
                  <a:cubicBezTo>
                    <a:pt x="5770" y="832"/>
                    <a:pt x="4878" y="1"/>
                    <a:pt x="36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21"/>
            <p:cNvSpPr/>
            <p:nvPr/>
          </p:nvSpPr>
          <p:spPr>
            <a:xfrm>
              <a:off x="5606141" y="3242176"/>
              <a:ext cx="353198" cy="312113"/>
            </a:xfrm>
            <a:custGeom>
              <a:avLst/>
              <a:gdLst/>
              <a:ahLst/>
              <a:cxnLst/>
              <a:rect l="l" t="t" r="r" b="b"/>
              <a:pathLst>
                <a:path w="10574" h="9344" extrusionOk="0">
                  <a:moveTo>
                    <a:pt x="3458" y="1"/>
                  </a:moveTo>
                  <a:cubicBezTo>
                    <a:pt x="2905" y="1"/>
                    <a:pt x="2287" y="180"/>
                    <a:pt x="1604" y="537"/>
                  </a:cubicBezTo>
                  <a:cubicBezTo>
                    <a:pt x="795" y="955"/>
                    <a:pt x="363" y="1792"/>
                    <a:pt x="139" y="2657"/>
                  </a:cubicBezTo>
                  <a:cubicBezTo>
                    <a:pt x="0" y="3745"/>
                    <a:pt x="237" y="4679"/>
                    <a:pt x="879" y="5070"/>
                  </a:cubicBezTo>
                  <a:cubicBezTo>
                    <a:pt x="1220" y="5270"/>
                    <a:pt x="1537" y="5337"/>
                    <a:pt x="1832" y="5337"/>
                  </a:cubicBezTo>
                  <a:cubicBezTo>
                    <a:pt x="2438" y="5337"/>
                    <a:pt x="2953" y="5054"/>
                    <a:pt x="3394" y="5054"/>
                  </a:cubicBezTo>
                  <a:cubicBezTo>
                    <a:pt x="3609" y="5054"/>
                    <a:pt x="3807" y="5121"/>
                    <a:pt x="3989" y="5321"/>
                  </a:cubicBezTo>
                  <a:cubicBezTo>
                    <a:pt x="4673" y="6088"/>
                    <a:pt x="4338" y="7204"/>
                    <a:pt x="5217" y="8097"/>
                  </a:cubicBezTo>
                  <a:cubicBezTo>
                    <a:pt x="5273" y="8152"/>
                    <a:pt x="5342" y="8208"/>
                    <a:pt x="5412" y="8264"/>
                  </a:cubicBezTo>
                  <a:cubicBezTo>
                    <a:pt x="6441" y="9100"/>
                    <a:pt x="7328" y="9343"/>
                    <a:pt x="8848" y="9343"/>
                  </a:cubicBezTo>
                  <a:cubicBezTo>
                    <a:pt x="8977" y="9343"/>
                    <a:pt x="9110" y="9341"/>
                    <a:pt x="9248" y="9338"/>
                  </a:cubicBezTo>
                  <a:cubicBezTo>
                    <a:pt x="9848" y="9324"/>
                    <a:pt x="10280" y="9171"/>
                    <a:pt x="10573" y="8962"/>
                  </a:cubicBezTo>
                  <a:lnTo>
                    <a:pt x="10559" y="8962"/>
                  </a:lnTo>
                  <a:cubicBezTo>
                    <a:pt x="10308" y="8599"/>
                    <a:pt x="9904" y="8236"/>
                    <a:pt x="9415" y="7832"/>
                  </a:cubicBezTo>
                  <a:cubicBezTo>
                    <a:pt x="8927" y="7413"/>
                    <a:pt x="8313" y="6702"/>
                    <a:pt x="7728" y="5795"/>
                  </a:cubicBezTo>
                  <a:cubicBezTo>
                    <a:pt x="7142" y="4875"/>
                    <a:pt x="6570" y="3745"/>
                    <a:pt x="6137" y="2517"/>
                  </a:cubicBezTo>
                  <a:cubicBezTo>
                    <a:pt x="5546" y="838"/>
                    <a:pt x="4654" y="1"/>
                    <a:pt x="34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21"/>
            <p:cNvSpPr/>
            <p:nvPr/>
          </p:nvSpPr>
          <p:spPr>
            <a:xfrm>
              <a:off x="5755684" y="3550816"/>
              <a:ext cx="34972" cy="57352"/>
            </a:xfrm>
            <a:custGeom>
              <a:avLst/>
              <a:gdLst/>
              <a:ahLst/>
              <a:cxnLst/>
              <a:rect l="l" t="t" r="r" b="b"/>
              <a:pathLst>
                <a:path w="1047" h="1717" extrusionOk="0">
                  <a:moveTo>
                    <a:pt x="98" y="0"/>
                  </a:moveTo>
                  <a:cubicBezTo>
                    <a:pt x="42" y="14"/>
                    <a:pt x="1" y="70"/>
                    <a:pt x="14" y="126"/>
                  </a:cubicBezTo>
                  <a:cubicBezTo>
                    <a:pt x="140" y="921"/>
                    <a:pt x="823" y="1646"/>
                    <a:pt x="865" y="1674"/>
                  </a:cubicBezTo>
                  <a:cubicBezTo>
                    <a:pt x="879" y="1702"/>
                    <a:pt x="907" y="1716"/>
                    <a:pt x="935" y="1716"/>
                  </a:cubicBezTo>
                  <a:cubicBezTo>
                    <a:pt x="963" y="1716"/>
                    <a:pt x="977" y="1702"/>
                    <a:pt x="1005" y="1688"/>
                  </a:cubicBezTo>
                  <a:cubicBezTo>
                    <a:pt x="1047" y="1646"/>
                    <a:pt x="1047" y="1577"/>
                    <a:pt x="1005" y="1535"/>
                  </a:cubicBezTo>
                  <a:cubicBezTo>
                    <a:pt x="1005" y="1535"/>
                    <a:pt x="335" y="837"/>
                    <a:pt x="210" y="84"/>
                  </a:cubicBezTo>
                  <a:cubicBezTo>
                    <a:pt x="196" y="28"/>
                    <a:pt x="154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21"/>
            <p:cNvSpPr/>
            <p:nvPr/>
          </p:nvSpPr>
          <p:spPr>
            <a:xfrm>
              <a:off x="5737980" y="3542064"/>
              <a:ext cx="50338" cy="16701"/>
            </a:xfrm>
            <a:custGeom>
              <a:avLst/>
              <a:gdLst/>
              <a:ahLst/>
              <a:cxnLst/>
              <a:rect l="l" t="t" r="r" b="b"/>
              <a:pathLst>
                <a:path w="1507" h="500" extrusionOk="0">
                  <a:moveTo>
                    <a:pt x="1394" y="0"/>
                  </a:moveTo>
                  <a:cubicBezTo>
                    <a:pt x="1372" y="0"/>
                    <a:pt x="1349" y="8"/>
                    <a:pt x="1326" y="25"/>
                  </a:cubicBezTo>
                  <a:cubicBezTo>
                    <a:pt x="1000" y="253"/>
                    <a:pt x="651" y="301"/>
                    <a:pt x="416" y="301"/>
                  </a:cubicBezTo>
                  <a:cubicBezTo>
                    <a:pt x="249" y="301"/>
                    <a:pt x="140" y="276"/>
                    <a:pt x="140" y="276"/>
                  </a:cubicBezTo>
                  <a:cubicBezTo>
                    <a:pt x="130" y="274"/>
                    <a:pt x="121" y="273"/>
                    <a:pt x="111" y="273"/>
                  </a:cubicBezTo>
                  <a:cubicBezTo>
                    <a:pt x="66" y="273"/>
                    <a:pt x="26" y="300"/>
                    <a:pt x="14" y="346"/>
                  </a:cubicBezTo>
                  <a:cubicBezTo>
                    <a:pt x="0" y="402"/>
                    <a:pt x="28" y="458"/>
                    <a:pt x="84" y="472"/>
                  </a:cubicBezTo>
                  <a:cubicBezTo>
                    <a:pt x="98" y="472"/>
                    <a:pt x="238" y="500"/>
                    <a:pt x="433" y="500"/>
                  </a:cubicBezTo>
                  <a:cubicBezTo>
                    <a:pt x="698" y="500"/>
                    <a:pt x="1075" y="444"/>
                    <a:pt x="1451" y="179"/>
                  </a:cubicBezTo>
                  <a:cubicBezTo>
                    <a:pt x="1493" y="151"/>
                    <a:pt x="1507" y="95"/>
                    <a:pt x="1465" y="39"/>
                  </a:cubicBezTo>
                  <a:cubicBezTo>
                    <a:pt x="1449" y="15"/>
                    <a:pt x="1423" y="0"/>
                    <a:pt x="1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21"/>
            <p:cNvSpPr/>
            <p:nvPr/>
          </p:nvSpPr>
          <p:spPr>
            <a:xfrm>
              <a:off x="5894605" y="3530741"/>
              <a:ext cx="78696" cy="71648"/>
            </a:xfrm>
            <a:custGeom>
              <a:avLst/>
              <a:gdLst/>
              <a:ahLst/>
              <a:cxnLst/>
              <a:rect l="l" t="t" r="r" b="b"/>
              <a:pathLst>
                <a:path w="2356" h="2145" extrusionOk="0">
                  <a:moveTo>
                    <a:pt x="1133" y="1"/>
                  </a:moveTo>
                  <a:cubicBezTo>
                    <a:pt x="346" y="1"/>
                    <a:pt x="1" y="631"/>
                    <a:pt x="124" y="1369"/>
                  </a:cubicBezTo>
                  <a:cubicBezTo>
                    <a:pt x="224" y="1902"/>
                    <a:pt x="615" y="2145"/>
                    <a:pt x="1076" y="2145"/>
                  </a:cubicBezTo>
                  <a:cubicBezTo>
                    <a:pt x="1254" y="2145"/>
                    <a:pt x="1443" y="2108"/>
                    <a:pt x="1630" y="2038"/>
                  </a:cubicBezTo>
                  <a:cubicBezTo>
                    <a:pt x="2300" y="1787"/>
                    <a:pt x="2356" y="978"/>
                    <a:pt x="2090" y="588"/>
                  </a:cubicBezTo>
                  <a:cubicBezTo>
                    <a:pt x="1839" y="211"/>
                    <a:pt x="1533" y="16"/>
                    <a:pt x="1184" y="2"/>
                  </a:cubicBezTo>
                  <a:cubicBezTo>
                    <a:pt x="1167" y="1"/>
                    <a:pt x="1149" y="1"/>
                    <a:pt x="1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21"/>
            <p:cNvSpPr/>
            <p:nvPr/>
          </p:nvSpPr>
          <p:spPr>
            <a:xfrm>
              <a:off x="5910838" y="3564310"/>
              <a:ext cx="13060" cy="16367"/>
            </a:xfrm>
            <a:custGeom>
              <a:avLst/>
              <a:gdLst/>
              <a:ahLst/>
              <a:cxnLst/>
              <a:rect l="l" t="t" r="r" b="b"/>
              <a:pathLst>
                <a:path w="391" h="490" extrusionOk="0">
                  <a:moveTo>
                    <a:pt x="196" y="1"/>
                  </a:moveTo>
                  <a:cubicBezTo>
                    <a:pt x="84" y="1"/>
                    <a:pt x="0" y="113"/>
                    <a:pt x="0" y="238"/>
                  </a:cubicBezTo>
                  <a:cubicBezTo>
                    <a:pt x="0" y="378"/>
                    <a:pt x="84" y="489"/>
                    <a:pt x="196" y="489"/>
                  </a:cubicBezTo>
                  <a:cubicBezTo>
                    <a:pt x="307" y="489"/>
                    <a:pt x="391" y="378"/>
                    <a:pt x="391" y="238"/>
                  </a:cubicBezTo>
                  <a:cubicBezTo>
                    <a:pt x="391" y="113"/>
                    <a:pt x="307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21"/>
            <p:cNvSpPr/>
            <p:nvPr/>
          </p:nvSpPr>
          <p:spPr>
            <a:xfrm>
              <a:off x="5951823" y="3564310"/>
              <a:ext cx="13094" cy="16367"/>
            </a:xfrm>
            <a:custGeom>
              <a:avLst/>
              <a:gdLst/>
              <a:ahLst/>
              <a:cxnLst/>
              <a:rect l="l" t="t" r="r" b="b"/>
              <a:pathLst>
                <a:path w="392" h="490" extrusionOk="0">
                  <a:moveTo>
                    <a:pt x="196" y="1"/>
                  </a:moveTo>
                  <a:cubicBezTo>
                    <a:pt x="85" y="1"/>
                    <a:pt x="1" y="113"/>
                    <a:pt x="1" y="238"/>
                  </a:cubicBezTo>
                  <a:cubicBezTo>
                    <a:pt x="1" y="378"/>
                    <a:pt x="85" y="489"/>
                    <a:pt x="196" y="489"/>
                  </a:cubicBezTo>
                  <a:cubicBezTo>
                    <a:pt x="308" y="489"/>
                    <a:pt x="391" y="378"/>
                    <a:pt x="391" y="238"/>
                  </a:cubicBezTo>
                  <a:cubicBezTo>
                    <a:pt x="391" y="113"/>
                    <a:pt x="30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1"/>
            <p:cNvSpPr/>
            <p:nvPr/>
          </p:nvSpPr>
          <p:spPr>
            <a:xfrm>
              <a:off x="5673681" y="3301700"/>
              <a:ext cx="64333" cy="46931"/>
            </a:xfrm>
            <a:custGeom>
              <a:avLst/>
              <a:gdLst/>
              <a:ahLst/>
              <a:cxnLst/>
              <a:rect l="l" t="t" r="r" b="b"/>
              <a:pathLst>
                <a:path w="1926" h="1405" extrusionOk="0">
                  <a:moveTo>
                    <a:pt x="1198" y="0"/>
                  </a:moveTo>
                  <a:cubicBezTo>
                    <a:pt x="1027" y="0"/>
                    <a:pt x="847" y="45"/>
                    <a:pt x="684" y="149"/>
                  </a:cubicBezTo>
                  <a:cubicBezTo>
                    <a:pt x="1" y="568"/>
                    <a:pt x="307" y="1405"/>
                    <a:pt x="991" y="1405"/>
                  </a:cubicBezTo>
                  <a:cubicBezTo>
                    <a:pt x="1660" y="1405"/>
                    <a:pt x="1925" y="875"/>
                    <a:pt x="1898" y="470"/>
                  </a:cubicBezTo>
                  <a:cubicBezTo>
                    <a:pt x="1869" y="197"/>
                    <a:pt x="1554" y="0"/>
                    <a:pt x="1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1"/>
            <p:cNvSpPr/>
            <p:nvPr/>
          </p:nvSpPr>
          <p:spPr>
            <a:xfrm>
              <a:off x="5746365" y="3301533"/>
              <a:ext cx="35440" cy="27991"/>
            </a:xfrm>
            <a:custGeom>
              <a:avLst/>
              <a:gdLst/>
              <a:ahLst/>
              <a:cxnLst/>
              <a:rect l="l" t="t" r="r" b="b"/>
              <a:pathLst>
                <a:path w="1061" h="838" extrusionOk="0">
                  <a:moveTo>
                    <a:pt x="391" y="1"/>
                  </a:moveTo>
                  <a:cubicBezTo>
                    <a:pt x="1" y="15"/>
                    <a:pt x="70" y="280"/>
                    <a:pt x="56" y="531"/>
                  </a:cubicBezTo>
                  <a:cubicBezTo>
                    <a:pt x="42" y="768"/>
                    <a:pt x="126" y="838"/>
                    <a:pt x="545" y="838"/>
                  </a:cubicBezTo>
                  <a:cubicBezTo>
                    <a:pt x="963" y="838"/>
                    <a:pt x="1061" y="559"/>
                    <a:pt x="963" y="280"/>
                  </a:cubicBezTo>
                  <a:cubicBezTo>
                    <a:pt x="851" y="15"/>
                    <a:pt x="656" y="1"/>
                    <a:pt x="3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1"/>
            <p:cNvSpPr/>
            <p:nvPr/>
          </p:nvSpPr>
          <p:spPr>
            <a:xfrm>
              <a:off x="5725855" y="3334768"/>
              <a:ext cx="42922" cy="33169"/>
            </a:xfrm>
            <a:custGeom>
              <a:avLst/>
              <a:gdLst/>
              <a:ahLst/>
              <a:cxnLst/>
              <a:rect l="l" t="t" r="r" b="b"/>
              <a:pathLst>
                <a:path w="1285" h="993" extrusionOk="0">
                  <a:moveTo>
                    <a:pt x="681" y="1"/>
                  </a:moveTo>
                  <a:cubicBezTo>
                    <a:pt x="623" y="1"/>
                    <a:pt x="566" y="17"/>
                    <a:pt x="517" y="66"/>
                  </a:cubicBezTo>
                  <a:cubicBezTo>
                    <a:pt x="280" y="331"/>
                    <a:pt x="1" y="624"/>
                    <a:pt x="140" y="847"/>
                  </a:cubicBezTo>
                  <a:cubicBezTo>
                    <a:pt x="205" y="947"/>
                    <a:pt x="367" y="993"/>
                    <a:pt x="544" y="993"/>
                  </a:cubicBezTo>
                  <a:cubicBezTo>
                    <a:pt x="784" y="993"/>
                    <a:pt x="1050" y="908"/>
                    <a:pt x="1131" y="764"/>
                  </a:cubicBezTo>
                  <a:cubicBezTo>
                    <a:pt x="1284" y="512"/>
                    <a:pt x="1075" y="80"/>
                    <a:pt x="963" y="66"/>
                  </a:cubicBezTo>
                  <a:cubicBezTo>
                    <a:pt x="900" y="57"/>
                    <a:pt x="789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1"/>
            <p:cNvSpPr/>
            <p:nvPr/>
          </p:nvSpPr>
          <p:spPr>
            <a:xfrm>
              <a:off x="5514351" y="3183722"/>
              <a:ext cx="157025" cy="153284"/>
            </a:xfrm>
            <a:custGeom>
              <a:avLst/>
              <a:gdLst/>
              <a:ahLst/>
              <a:cxnLst/>
              <a:rect l="l" t="t" r="r" b="b"/>
              <a:pathLst>
                <a:path w="4701" h="4589" extrusionOk="0">
                  <a:moveTo>
                    <a:pt x="492" y="0"/>
                  </a:moveTo>
                  <a:cubicBezTo>
                    <a:pt x="406" y="0"/>
                    <a:pt x="334" y="9"/>
                    <a:pt x="279" y="27"/>
                  </a:cubicBezTo>
                  <a:cubicBezTo>
                    <a:pt x="0" y="125"/>
                    <a:pt x="209" y="1784"/>
                    <a:pt x="446" y="2635"/>
                  </a:cubicBezTo>
                  <a:cubicBezTo>
                    <a:pt x="670" y="3486"/>
                    <a:pt x="1423" y="4365"/>
                    <a:pt x="1981" y="4379"/>
                  </a:cubicBezTo>
                  <a:cubicBezTo>
                    <a:pt x="1990" y="4379"/>
                    <a:pt x="1999" y="4379"/>
                    <a:pt x="2007" y="4379"/>
                  </a:cubicBezTo>
                  <a:cubicBezTo>
                    <a:pt x="2495" y="4379"/>
                    <a:pt x="2823" y="4036"/>
                    <a:pt x="3065" y="4036"/>
                  </a:cubicBezTo>
                  <a:cubicBezTo>
                    <a:pt x="3085" y="4036"/>
                    <a:pt x="3105" y="4039"/>
                    <a:pt x="3125" y="4044"/>
                  </a:cubicBezTo>
                  <a:cubicBezTo>
                    <a:pt x="3390" y="4114"/>
                    <a:pt x="3822" y="4588"/>
                    <a:pt x="3822" y="4588"/>
                  </a:cubicBezTo>
                  <a:cubicBezTo>
                    <a:pt x="3822" y="4588"/>
                    <a:pt x="4003" y="4588"/>
                    <a:pt x="4241" y="4504"/>
                  </a:cubicBezTo>
                  <a:cubicBezTo>
                    <a:pt x="4492" y="4421"/>
                    <a:pt x="4701" y="3542"/>
                    <a:pt x="4701" y="3542"/>
                  </a:cubicBezTo>
                  <a:cubicBezTo>
                    <a:pt x="4533" y="3054"/>
                    <a:pt x="4631" y="2231"/>
                    <a:pt x="4241" y="1757"/>
                  </a:cubicBezTo>
                  <a:cubicBezTo>
                    <a:pt x="3850" y="1282"/>
                    <a:pt x="2985" y="669"/>
                    <a:pt x="2176" y="390"/>
                  </a:cubicBezTo>
                  <a:cubicBezTo>
                    <a:pt x="1518" y="163"/>
                    <a:pt x="869" y="0"/>
                    <a:pt x="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1"/>
            <p:cNvSpPr/>
            <p:nvPr/>
          </p:nvSpPr>
          <p:spPr>
            <a:xfrm>
              <a:off x="5515019" y="3187597"/>
              <a:ext cx="125627" cy="139288"/>
            </a:xfrm>
            <a:custGeom>
              <a:avLst/>
              <a:gdLst/>
              <a:ahLst/>
              <a:cxnLst/>
              <a:rect l="l" t="t" r="r" b="b"/>
              <a:pathLst>
                <a:path w="3761" h="4170" extrusionOk="0">
                  <a:moveTo>
                    <a:pt x="478" y="0"/>
                  </a:moveTo>
                  <a:cubicBezTo>
                    <a:pt x="151" y="0"/>
                    <a:pt x="1" y="256"/>
                    <a:pt x="175" y="1194"/>
                  </a:cubicBezTo>
                  <a:cubicBezTo>
                    <a:pt x="385" y="2394"/>
                    <a:pt x="803" y="3621"/>
                    <a:pt x="1473" y="3970"/>
                  </a:cubicBezTo>
                  <a:cubicBezTo>
                    <a:pt x="1743" y="4113"/>
                    <a:pt x="1937" y="4169"/>
                    <a:pt x="2095" y="4169"/>
                  </a:cubicBezTo>
                  <a:cubicBezTo>
                    <a:pt x="2337" y="4169"/>
                    <a:pt x="2495" y="4038"/>
                    <a:pt x="2714" y="3886"/>
                  </a:cubicBezTo>
                  <a:cubicBezTo>
                    <a:pt x="2855" y="3792"/>
                    <a:pt x="2995" y="3763"/>
                    <a:pt x="3113" y="3763"/>
                  </a:cubicBezTo>
                  <a:cubicBezTo>
                    <a:pt x="3312" y="3763"/>
                    <a:pt x="3453" y="3844"/>
                    <a:pt x="3453" y="3844"/>
                  </a:cubicBezTo>
                  <a:cubicBezTo>
                    <a:pt x="3453" y="3844"/>
                    <a:pt x="3760" y="2840"/>
                    <a:pt x="3453" y="2296"/>
                  </a:cubicBezTo>
                  <a:cubicBezTo>
                    <a:pt x="3160" y="1766"/>
                    <a:pt x="1305" y="176"/>
                    <a:pt x="789" y="50"/>
                  </a:cubicBezTo>
                  <a:cubicBezTo>
                    <a:pt x="674" y="20"/>
                    <a:pt x="569" y="0"/>
                    <a:pt x="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1"/>
            <p:cNvSpPr/>
            <p:nvPr/>
          </p:nvSpPr>
          <p:spPr>
            <a:xfrm>
              <a:off x="5859465" y="3719331"/>
              <a:ext cx="124558" cy="126161"/>
            </a:xfrm>
            <a:custGeom>
              <a:avLst/>
              <a:gdLst/>
              <a:ahLst/>
              <a:cxnLst/>
              <a:rect l="l" t="t" r="r" b="b"/>
              <a:pathLst>
                <a:path w="3729" h="3777" extrusionOk="0">
                  <a:moveTo>
                    <a:pt x="663" y="1"/>
                  </a:moveTo>
                  <a:cubicBezTo>
                    <a:pt x="54" y="1"/>
                    <a:pt x="0" y="608"/>
                    <a:pt x="297" y="744"/>
                  </a:cubicBezTo>
                  <a:cubicBezTo>
                    <a:pt x="297" y="744"/>
                    <a:pt x="1176" y="1121"/>
                    <a:pt x="1427" y="1469"/>
                  </a:cubicBezTo>
                  <a:cubicBezTo>
                    <a:pt x="1692" y="1818"/>
                    <a:pt x="1803" y="2669"/>
                    <a:pt x="1720" y="2920"/>
                  </a:cubicBezTo>
                  <a:cubicBezTo>
                    <a:pt x="1636" y="3171"/>
                    <a:pt x="1762" y="3576"/>
                    <a:pt x="2013" y="3590"/>
                  </a:cubicBezTo>
                  <a:cubicBezTo>
                    <a:pt x="2068" y="3590"/>
                    <a:pt x="2138" y="3534"/>
                    <a:pt x="2194" y="3450"/>
                  </a:cubicBezTo>
                  <a:cubicBezTo>
                    <a:pt x="2347" y="3213"/>
                    <a:pt x="2459" y="2781"/>
                    <a:pt x="2459" y="2781"/>
                  </a:cubicBezTo>
                  <a:cubicBezTo>
                    <a:pt x="2459" y="2781"/>
                    <a:pt x="2461" y="2781"/>
                    <a:pt x="2466" y="2781"/>
                  </a:cubicBezTo>
                  <a:cubicBezTo>
                    <a:pt x="2513" y="2781"/>
                    <a:pt x="2792" y="2792"/>
                    <a:pt x="2919" y="3060"/>
                  </a:cubicBezTo>
                  <a:cubicBezTo>
                    <a:pt x="3045" y="3339"/>
                    <a:pt x="3031" y="3743"/>
                    <a:pt x="3296" y="3771"/>
                  </a:cubicBezTo>
                  <a:cubicBezTo>
                    <a:pt x="3311" y="3775"/>
                    <a:pt x="3327" y="3776"/>
                    <a:pt x="3343" y="3776"/>
                  </a:cubicBezTo>
                  <a:cubicBezTo>
                    <a:pt x="3387" y="3776"/>
                    <a:pt x="3433" y="3764"/>
                    <a:pt x="3463" y="3743"/>
                  </a:cubicBezTo>
                  <a:cubicBezTo>
                    <a:pt x="3645" y="3632"/>
                    <a:pt x="3728" y="3255"/>
                    <a:pt x="3408" y="2530"/>
                  </a:cubicBezTo>
                  <a:cubicBezTo>
                    <a:pt x="3017" y="1609"/>
                    <a:pt x="1873" y="326"/>
                    <a:pt x="1022" y="61"/>
                  </a:cubicBezTo>
                  <a:cubicBezTo>
                    <a:pt x="994" y="47"/>
                    <a:pt x="953" y="33"/>
                    <a:pt x="925" y="33"/>
                  </a:cubicBezTo>
                  <a:cubicBezTo>
                    <a:pt x="828" y="11"/>
                    <a:pt x="741" y="1"/>
                    <a:pt x="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1"/>
            <p:cNvSpPr/>
            <p:nvPr/>
          </p:nvSpPr>
          <p:spPr>
            <a:xfrm>
              <a:off x="5719810" y="3774445"/>
              <a:ext cx="2372" cy="5177"/>
            </a:xfrm>
            <a:custGeom>
              <a:avLst/>
              <a:gdLst/>
              <a:ahLst/>
              <a:cxnLst/>
              <a:rect l="l" t="t" r="r" b="b"/>
              <a:pathLst>
                <a:path w="71" h="155" extrusionOk="0">
                  <a:moveTo>
                    <a:pt x="0" y="1"/>
                  </a:moveTo>
                  <a:cubicBezTo>
                    <a:pt x="14" y="43"/>
                    <a:pt x="42" y="98"/>
                    <a:pt x="70" y="154"/>
                  </a:cubicBezTo>
                  <a:cubicBezTo>
                    <a:pt x="42" y="98"/>
                    <a:pt x="14" y="43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1"/>
            <p:cNvSpPr/>
            <p:nvPr/>
          </p:nvSpPr>
          <p:spPr>
            <a:xfrm>
              <a:off x="5722615" y="3780992"/>
              <a:ext cx="32167" cy="69611"/>
            </a:xfrm>
            <a:custGeom>
              <a:avLst/>
              <a:gdLst/>
              <a:ahLst/>
              <a:cxnLst/>
              <a:rect l="l" t="t" r="r" b="b"/>
              <a:pathLst>
                <a:path w="963" h="2084" extrusionOk="0">
                  <a:moveTo>
                    <a:pt x="0" y="0"/>
                  </a:moveTo>
                  <a:lnTo>
                    <a:pt x="0" y="0"/>
                  </a:lnTo>
                  <a:cubicBezTo>
                    <a:pt x="56" y="140"/>
                    <a:pt x="112" y="321"/>
                    <a:pt x="126" y="488"/>
                  </a:cubicBezTo>
                  <a:cubicBezTo>
                    <a:pt x="140" y="558"/>
                    <a:pt x="140" y="684"/>
                    <a:pt x="140" y="837"/>
                  </a:cubicBezTo>
                  <a:cubicBezTo>
                    <a:pt x="181" y="1116"/>
                    <a:pt x="265" y="1562"/>
                    <a:pt x="293" y="1758"/>
                  </a:cubicBezTo>
                  <a:cubicBezTo>
                    <a:pt x="313" y="1979"/>
                    <a:pt x="471" y="2084"/>
                    <a:pt x="630" y="2084"/>
                  </a:cubicBezTo>
                  <a:cubicBezTo>
                    <a:pt x="692" y="2084"/>
                    <a:pt x="754" y="2068"/>
                    <a:pt x="809" y="2037"/>
                  </a:cubicBezTo>
                  <a:cubicBezTo>
                    <a:pt x="879" y="1995"/>
                    <a:pt x="935" y="1841"/>
                    <a:pt x="963" y="1618"/>
                  </a:cubicBezTo>
                  <a:cubicBezTo>
                    <a:pt x="837" y="1604"/>
                    <a:pt x="670" y="1520"/>
                    <a:pt x="544" y="1255"/>
                  </a:cubicBezTo>
                  <a:cubicBezTo>
                    <a:pt x="391" y="907"/>
                    <a:pt x="140" y="33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21"/>
            <p:cNvSpPr/>
            <p:nvPr/>
          </p:nvSpPr>
          <p:spPr>
            <a:xfrm>
              <a:off x="5941502" y="3796959"/>
              <a:ext cx="33670" cy="48534"/>
            </a:xfrm>
            <a:custGeom>
              <a:avLst/>
              <a:gdLst/>
              <a:ahLst/>
              <a:cxnLst/>
              <a:rect l="l" t="t" r="r" b="b"/>
              <a:pathLst>
                <a:path w="1008" h="1453" extrusionOk="0">
                  <a:moveTo>
                    <a:pt x="37" y="1"/>
                  </a:moveTo>
                  <a:cubicBezTo>
                    <a:pt x="13" y="1"/>
                    <a:pt x="0" y="8"/>
                    <a:pt x="3" y="24"/>
                  </a:cubicBezTo>
                  <a:cubicBezTo>
                    <a:pt x="17" y="108"/>
                    <a:pt x="3" y="457"/>
                    <a:pt x="3" y="457"/>
                  </a:cubicBezTo>
                  <a:cubicBezTo>
                    <a:pt x="3" y="457"/>
                    <a:pt x="5" y="457"/>
                    <a:pt x="10" y="457"/>
                  </a:cubicBezTo>
                  <a:cubicBezTo>
                    <a:pt x="57" y="457"/>
                    <a:pt x="336" y="468"/>
                    <a:pt x="463" y="736"/>
                  </a:cubicBezTo>
                  <a:cubicBezTo>
                    <a:pt x="589" y="1015"/>
                    <a:pt x="575" y="1419"/>
                    <a:pt x="840" y="1447"/>
                  </a:cubicBezTo>
                  <a:cubicBezTo>
                    <a:pt x="855" y="1451"/>
                    <a:pt x="871" y="1452"/>
                    <a:pt x="887" y="1452"/>
                  </a:cubicBezTo>
                  <a:cubicBezTo>
                    <a:pt x="931" y="1452"/>
                    <a:pt x="977" y="1440"/>
                    <a:pt x="1007" y="1419"/>
                  </a:cubicBezTo>
                  <a:cubicBezTo>
                    <a:pt x="882" y="1252"/>
                    <a:pt x="938" y="722"/>
                    <a:pt x="673" y="415"/>
                  </a:cubicBezTo>
                  <a:cubicBezTo>
                    <a:pt x="446" y="144"/>
                    <a:pt x="138" y="1"/>
                    <a:pt x="37" y="1"/>
                  </a:cubicBezTo>
                  <a:close/>
                </a:path>
              </a:pathLst>
            </a:custGeom>
            <a:solidFill>
              <a:srgbClr val="5112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21"/>
            <p:cNvSpPr/>
            <p:nvPr/>
          </p:nvSpPr>
          <p:spPr>
            <a:xfrm>
              <a:off x="5659718" y="3391586"/>
              <a:ext cx="93193" cy="84107"/>
            </a:xfrm>
            <a:custGeom>
              <a:avLst/>
              <a:gdLst/>
              <a:ahLst/>
              <a:cxnLst/>
              <a:rect l="l" t="t" r="r" b="b"/>
              <a:pathLst>
                <a:path w="2790" h="2518" extrusionOk="0">
                  <a:moveTo>
                    <a:pt x="1403" y="0"/>
                  </a:moveTo>
                  <a:cubicBezTo>
                    <a:pt x="842" y="0"/>
                    <a:pt x="323" y="369"/>
                    <a:pt x="181" y="946"/>
                  </a:cubicBezTo>
                  <a:cubicBezTo>
                    <a:pt x="0" y="1615"/>
                    <a:pt x="405" y="2299"/>
                    <a:pt x="1074" y="2480"/>
                  </a:cubicBezTo>
                  <a:cubicBezTo>
                    <a:pt x="1178" y="2505"/>
                    <a:pt x="1283" y="2518"/>
                    <a:pt x="1385" y="2518"/>
                  </a:cubicBezTo>
                  <a:cubicBezTo>
                    <a:pt x="1955" y="2518"/>
                    <a:pt x="2469" y="2141"/>
                    <a:pt x="2622" y="1573"/>
                  </a:cubicBezTo>
                  <a:cubicBezTo>
                    <a:pt x="2790" y="904"/>
                    <a:pt x="2385" y="220"/>
                    <a:pt x="1716" y="39"/>
                  </a:cubicBezTo>
                  <a:cubicBezTo>
                    <a:pt x="1611" y="13"/>
                    <a:pt x="1507" y="0"/>
                    <a:pt x="1403" y="0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21"/>
            <p:cNvSpPr/>
            <p:nvPr/>
          </p:nvSpPr>
          <p:spPr>
            <a:xfrm>
              <a:off x="5662023" y="3394793"/>
              <a:ext cx="88116" cy="79565"/>
            </a:xfrm>
            <a:custGeom>
              <a:avLst/>
              <a:gdLst/>
              <a:ahLst/>
              <a:cxnLst/>
              <a:rect l="l" t="t" r="r" b="b"/>
              <a:pathLst>
                <a:path w="2638" h="2382" extrusionOk="0">
                  <a:moveTo>
                    <a:pt x="1312" y="1"/>
                  </a:moveTo>
                  <a:cubicBezTo>
                    <a:pt x="784" y="1"/>
                    <a:pt x="309" y="353"/>
                    <a:pt x="168" y="891"/>
                  </a:cubicBezTo>
                  <a:cubicBezTo>
                    <a:pt x="1" y="1519"/>
                    <a:pt x="377" y="2175"/>
                    <a:pt x="1019" y="2342"/>
                  </a:cubicBezTo>
                  <a:cubicBezTo>
                    <a:pt x="1122" y="2369"/>
                    <a:pt x="1225" y="2382"/>
                    <a:pt x="1326" y="2382"/>
                  </a:cubicBezTo>
                  <a:cubicBezTo>
                    <a:pt x="1854" y="2382"/>
                    <a:pt x="2329" y="2030"/>
                    <a:pt x="2470" y="1491"/>
                  </a:cubicBezTo>
                  <a:cubicBezTo>
                    <a:pt x="2637" y="864"/>
                    <a:pt x="2261" y="208"/>
                    <a:pt x="1619" y="41"/>
                  </a:cubicBezTo>
                  <a:cubicBezTo>
                    <a:pt x="1516" y="14"/>
                    <a:pt x="1413" y="1"/>
                    <a:pt x="1312" y="1"/>
                  </a:cubicBezTo>
                  <a:close/>
                </a:path>
              </a:pathLst>
            </a:custGeom>
            <a:solidFill>
              <a:srgbClr val="90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21"/>
            <p:cNvSpPr/>
            <p:nvPr/>
          </p:nvSpPr>
          <p:spPr>
            <a:xfrm>
              <a:off x="5669505" y="3391586"/>
              <a:ext cx="83406" cy="61427"/>
            </a:xfrm>
            <a:custGeom>
              <a:avLst/>
              <a:gdLst/>
              <a:ahLst/>
              <a:cxnLst/>
              <a:rect l="l" t="t" r="r" b="b"/>
              <a:pathLst>
                <a:path w="2497" h="1839" extrusionOk="0">
                  <a:moveTo>
                    <a:pt x="1107" y="1"/>
                  </a:moveTo>
                  <a:cubicBezTo>
                    <a:pt x="645" y="1"/>
                    <a:pt x="216" y="243"/>
                    <a:pt x="0" y="653"/>
                  </a:cubicBezTo>
                  <a:cubicBezTo>
                    <a:pt x="1241" y="834"/>
                    <a:pt x="1939" y="1490"/>
                    <a:pt x="2218" y="1838"/>
                  </a:cubicBezTo>
                  <a:cubicBezTo>
                    <a:pt x="2260" y="1755"/>
                    <a:pt x="2302" y="1671"/>
                    <a:pt x="2329" y="1573"/>
                  </a:cubicBezTo>
                  <a:cubicBezTo>
                    <a:pt x="2497" y="904"/>
                    <a:pt x="2092" y="220"/>
                    <a:pt x="1423" y="39"/>
                  </a:cubicBezTo>
                  <a:cubicBezTo>
                    <a:pt x="1317" y="13"/>
                    <a:pt x="1211" y="1"/>
                    <a:pt x="1107" y="1"/>
                  </a:cubicBezTo>
                  <a:close/>
                </a:path>
              </a:pathLst>
            </a:custGeom>
            <a:solidFill>
              <a:srgbClr val="90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21"/>
            <p:cNvSpPr/>
            <p:nvPr/>
          </p:nvSpPr>
          <p:spPr>
            <a:xfrm>
              <a:off x="5667635" y="3430433"/>
              <a:ext cx="14931" cy="11090"/>
            </a:xfrm>
            <a:custGeom>
              <a:avLst/>
              <a:gdLst/>
              <a:ahLst/>
              <a:cxnLst/>
              <a:rect l="l" t="t" r="r" b="b"/>
              <a:pathLst>
                <a:path w="447" h="332" extrusionOk="0">
                  <a:moveTo>
                    <a:pt x="269" y="0"/>
                  </a:moveTo>
                  <a:cubicBezTo>
                    <a:pt x="238" y="0"/>
                    <a:pt x="203" y="6"/>
                    <a:pt x="168" y="20"/>
                  </a:cubicBezTo>
                  <a:cubicBezTo>
                    <a:pt x="70" y="62"/>
                    <a:pt x="0" y="159"/>
                    <a:pt x="28" y="243"/>
                  </a:cubicBezTo>
                  <a:cubicBezTo>
                    <a:pt x="47" y="301"/>
                    <a:pt x="107" y="332"/>
                    <a:pt x="178" y="332"/>
                  </a:cubicBezTo>
                  <a:cubicBezTo>
                    <a:pt x="210" y="332"/>
                    <a:pt x="245" y="326"/>
                    <a:pt x="279" y="313"/>
                  </a:cubicBezTo>
                  <a:cubicBezTo>
                    <a:pt x="377" y="257"/>
                    <a:pt x="447" y="159"/>
                    <a:pt x="405" y="75"/>
                  </a:cubicBezTo>
                  <a:cubicBezTo>
                    <a:pt x="386" y="28"/>
                    <a:pt x="335" y="0"/>
                    <a:pt x="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21"/>
            <p:cNvSpPr/>
            <p:nvPr/>
          </p:nvSpPr>
          <p:spPr>
            <a:xfrm>
              <a:off x="5687676" y="3416571"/>
              <a:ext cx="37277" cy="34171"/>
            </a:xfrm>
            <a:custGeom>
              <a:avLst/>
              <a:gdLst/>
              <a:ahLst/>
              <a:cxnLst/>
              <a:rect l="l" t="t" r="r" b="b"/>
              <a:pathLst>
                <a:path w="1116" h="1023" extrusionOk="0">
                  <a:moveTo>
                    <a:pt x="561" y="0"/>
                  </a:moveTo>
                  <a:cubicBezTo>
                    <a:pt x="337" y="0"/>
                    <a:pt x="129" y="155"/>
                    <a:pt x="70" y="379"/>
                  </a:cubicBezTo>
                  <a:cubicBezTo>
                    <a:pt x="0" y="658"/>
                    <a:pt x="153" y="923"/>
                    <a:pt x="432" y="1007"/>
                  </a:cubicBezTo>
                  <a:cubicBezTo>
                    <a:pt x="473" y="1017"/>
                    <a:pt x="514" y="1022"/>
                    <a:pt x="555" y="1022"/>
                  </a:cubicBezTo>
                  <a:cubicBezTo>
                    <a:pt x="778" y="1022"/>
                    <a:pt x="987" y="868"/>
                    <a:pt x="1046" y="644"/>
                  </a:cubicBezTo>
                  <a:cubicBezTo>
                    <a:pt x="1116" y="365"/>
                    <a:pt x="962" y="86"/>
                    <a:pt x="683" y="16"/>
                  </a:cubicBezTo>
                  <a:cubicBezTo>
                    <a:pt x="643" y="5"/>
                    <a:pt x="602" y="0"/>
                    <a:pt x="561" y="0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21"/>
            <p:cNvSpPr/>
            <p:nvPr/>
          </p:nvSpPr>
          <p:spPr>
            <a:xfrm>
              <a:off x="5715133" y="3424922"/>
              <a:ext cx="25687" cy="19808"/>
            </a:xfrm>
            <a:custGeom>
              <a:avLst/>
              <a:gdLst/>
              <a:ahLst/>
              <a:cxnLst/>
              <a:rect l="l" t="t" r="r" b="b"/>
              <a:pathLst>
                <a:path w="769" h="593" extrusionOk="0">
                  <a:moveTo>
                    <a:pt x="252" y="0"/>
                  </a:moveTo>
                  <a:cubicBezTo>
                    <a:pt x="188" y="0"/>
                    <a:pt x="133" y="19"/>
                    <a:pt x="99" y="59"/>
                  </a:cubicBezTo>
                  <a:cubicBezTo>
                    <a:pt x="1" y="171"/>
                    <a:pt x="57" y="352"/>
                    <a:pt x="224" y="478"/>
                  </a:cubicBezTo>
                  <a:cubicBezTo>
                    <a:pt x="323" y="552"/>
                    <a:pt x="432" y="592"/>
                    <a:pt x="525" y="592"/>
                  </a:cubicBezTo>
                  <a:cubicBezTo>
                    <a:pt x="589" y="592"/>
                    <a:pt x="645" y="573"/>
                    <a:pt x="684" y="533"/>
                  </a:cubicBezTo>
                  <a:cubicBezTo>
                    <a:pt x="768" y="436"/>
                    <a:pt x="712" y="240"/>
                    <a:pt x="559" y="115"/>
                  </a:cubicBezTo>
                  <a:cubicBezTo>
                    <a:pt x="460" y="41"/>
                    <a:pt x="346" y="0"/>
                    <a:pt x="2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21"/>
            <p:cNvSpPr/>
            <p:nvPr/>
          </p:nvSpPr>
          <p:spPr>
            <a:xfrm>
              <a:off x="5641080" y="3391452"/>
              <a:ext cx="125360" cy="80667"/>
            </a:xfrm>
            <a:custGeom>
              <a:avLst/>
              <a:gdLst/>
              <a:ahLst/>
              <a:cxnLst/>
              <a:rect l="l" t="t" r="r" b="b"/>
              <a:pathLst>
                <a:path w="3753" h="2415" extrusionOk="0">
                  <a:moveTo>
                    <a:pt x="1538" y="1"/>
                  </a:moveTo>
                  <a:cubicBezTo>
                    <a:pt x="1273" y="1"/>
                    <a:pt x="1069" y="51"/>
                    <a:pt x="921" y="71"/>
                  </a:cubicBezTo>
                  <a:cubicBezTo>
                    <a:pt x="867" y="78"/>
                    <a:pt x="811" y="81"/>
                    <a:pt x="755" y="81"/>
                  </a:cubicBezTo>
                  <a:cubicBezTo>
                    <a:pt x="497" y="81"/>
                    <a:pt x="251" y="15"/>
                    <a:pt x="251" y="15"/>
                  </a:cubicBezTo>
                  <a:lnTo>
                    <a:pt x="251" y="15"/>
                  </a:lnTo>
                  <a:cubicBezTo>
                    <a:pt x="251" y="15"/>
                    <a:pt x="293" y="168"/>
                    <a:pt x="377" y="266"/>
                  </a:cubicBezTo>
                  <a:cubicBezTo>
                    <a:pt x="223" y="252"/>
                    <a:pt x="0" y="224"/>
                    <a:pt x="0" y="224"/>
                  </a:cubicBezTo>
                  <a:lnTo>
                    <a:pt x="0" y="224"/>
                  </a:lnTo>
                  <a:lnTo>
                    <a:pt x="181" y="531"/>
                  </a:lnTo>
                  <a:cubicBezTo>
                    <a:pt x="181" y="531"/>
                    <a:pt x="140" y="531"/>
                    <a:pt x="0" y="475"/>
                  </a:cubicBezTo>
                  <a:lnTo>
                    <a:pt x="0" y="475"/>
                  </a:lnTo>
                  <a:cubicBezTo>
                    <a:pt x="98" y="671"/>
                    <a:pt x="405" y="1131"/>
                    <a:pt x="405" y="1131"/>
                  </a:cubicBezTo>
                  <a:lnTo>
                    <a:pt x="405" y="726"/>
                  </a:lnTo>
                  <a:cubicBezTo>
                    <a:pt x="405" y="726"/>
                    <a:pt x="851" y="380"/>
                    <a:pt x="1509" y="380"/>
                  </a:cubicBezTo>
                  <a:cubicBezTo>
                    <a:pt x="1665" y="380"/>
                    <a:pt x="1832" y="399"/>
                    <a:pt x="2009" y="447"/>
                  </a:cubicBezTo>
                  <a:cubicBezTo>
                    <a:pt x="2804" y="657"/>
                    <a:pt x="3362" y="1312"/>
                    <a:pt x="3752" y="2414"/>
                  </a:cubicBezTo>
                  <a:cubicBezTo>
                    <a:pt x="3669" y="1382"/>
                    <a:pt x="3320" y="629"/>
                    <a:pt x="2595" y="266"/>
                  </a:cubicBezTo>
                  <a:cubicBezTo>
                    <a:pt x="2170" y="57"/>
                    <a:pt x="1820" y="1"/>
                    <a:pt x="1538" y="1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21"/>
            <p:cNvSpPr/>
            <p:nvPr/>
          </p:nvSpPr>
          <p:spPr>
            <a:xfrm>
              <a:off x="5655977" y="3436679"/>
              <a:ext cx="28459" cy="34505"/>
            </a:xfrm>
            <a:custGeom>
              <a:avLst/>
              <a:gdLst/>
              <a:ahLst/>
              <a:cxnLst/>
              <a:rect l="l" t="t" r="r" b="b"/>
              <a:pathLst>
                <a:path w="852" h="1033" extrusionOk="0">
                  <a:moveTo>
                    <a:pt x="1" y="0"/>
                  </a:moveTo>
                  <a:cubicBezTo>
                    <a:pt x="1" y="195"/>
                    <a:pt x="196" y="642"/>
                    <a:pt x="279" y="725"/>
                  </a:cubicBezTo>
                  <a:cubicBezTo>
                    <a:pt x="377" y="795"/>
                    <a:pt x="600" y="963"/>
                    <a:pt x="851" y="1032"/>
                  </a:cubicBezTo>
                  <a:cubicBezTo>
                    <a:pt x="851" y="1032"/>
                    <a:pt x="238" y="628"/>
                    <a:pt x="1" y="0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21"/>
            <p:cNvSpPr/>
            <p:nvPr/>
          </p:nvSpPr>
          <p:spPr>
            <a:xfrm>
              <a:off x="5651334" y="3453447"/>
              <a:ext cx="14931" cy="7482"/>
            </a:xfrm>
            <a:custGeom>
              <a:avLst/>
              <a:gdLst/>
              <a:ahLst/>
              <a:cxnLst/>
              <a:rect l="l" t="t" r="r" b="b"/>
              <a:pathLst>
                <a:path w="447" h="224" extrusionOk="0">
                  <a:moveTo>
                    <a:pt x="0" y="0"/>
                  </a:moveTo>
                  <a:lnTo>
                    <a:pt x="446" y="223"/>
                  </a:lnTo>
                  <a:lnTo>
                    <a:pt x="36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21"/>
            <p:cNvSpPr/>
            <p:nvPr/>
          </p:nvSpPr>
          <p:spPr>
            <a:xfrm>
              <a:off x="5650867" y="3447368"/>
              <a:ext cx="13060" cy="7983"/>
            </a:xfrm>
            <a:custGeom>
              <a:avLst/>
              <a:gdLst/>
              <a:ahLst/>
              <a:cxnLst/>
              <a:rect l="l" t="t" r="r" b="b"/>
              <a:pathLst>
                <a:path w="391" h="239" extrusionOk="0">
                  <a:moveTo>
                    <a:pt x="0" y="1"/>
                  </a:moveTo>
                  <a:lnTo>
                    <a:pt x="391" y="238"/>
                  </a:lnTo>
                  <a:lnTo>
                    <a:pt x="391" y="238"/>
                  </a:lnTo>
                  <a:lnTo>
                    <a:pt x="293" y="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21"/>
            <p:cNvSpPr/>
            <p:nvPr/>
          </p:nvSpPr>
          <p:spPr>
            <a:xfrm>
              <a:off x="5703509" y="3382634"/>
              <a:ext cx="47565" cy="24250"/>
            </a:xfrm>
            <a:custGeom>
              <a:avLst/>
              <a:gdLst/>
              <a:ahLst/>
              <a:cxnLst/>
              <a:rect l="l" t="t" r="r" b="b"/>
              <a:pathLst>
                <a:path w="1424" h="726" extrusionOk="0">
                  <a:moveTo>
                    <a:pt x="0" y="0"/>
                  </a:moveTo>
                  <a:lnTo>
                    <a:pt x="0" y="0"/>
                  </a:lnTo>
                  <a:cubicBezTo>
                    <a:pt x="753" y="153"/>
                    <a:pt x="1423" y="725"/>
                    <a:pt x="1423" y="725"/>
                  </a:cubicBezTo>
                  <a:cubicBezTo>
                    <a:pt x="1032" y="251"/>
                    <a:pt x="475" y="56"/>
                    <a:pt x="0" y="0"/>
                  </a:cubicBezTo>
                  <a:close/>
                </a:path>
              </a:pathLst>
            </a:custGeom>
            <a:solidFill>
              <a:srgbClr val="5210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7" name="Google Shape;1137;p21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p21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9" name="Google Shape;1139;p21"/>
          <p:cNvGrpSpPr/>
          <p:nvPr/>
        </p:nvGrpSpPr>
        <p:grpSpPr>
          <a:xfrm>
            <a:off x="6989991" y="2161679"/>
            <a:ext cx="1115374" cy="1004821"/>
            <a:chOff x="6132041" y="2225839"/>
            <a:chExt cx="1319032" cy="1188294"/>
          </a:xfrm>
        </p:grpSpPr>
        <p:grpSp>
          <p:nvGrpSpPr>
            <p:cNvPr id="1140" name="Google Shape;1140;p21"/>
            <p:cNvGrpSpPr/>
            <p:nvPr/>
          </p:nvGrpSpPr>
          <p:grpSpPr>
            <a:xfrm>
              <a:off x="6132041" y="2225839"/>
              <a:ext cx="1319032" cy="1188294"/>
              <a:chOff x="6132041" y="2225839"/>
              <a:chExt cx="1319032" cy="1188294"/>
            </a:xfrm>
          </p:grpSpPr>
          <p:sp>
            <p:nvSpPr>
              <p:cNvPr id="1141" name="Google Shape;1141;p21"/>
              <p:cNvSpPr/>
              <p:nvPr/>
            </p:nvSpPr>
            <p:spPr>
              <a:xfrm>
                <a:off x="6800626" y="2225839"/>
                <a:ext cx="648142" cy="613771"/>
              </a:xfrm>
              <a:custGeom>
                <a:avLst/>
                <a:gdLst/>
                <a:ahLst/>
                <a:cxnLst/>
                <a:rect l="l" t="t" r="r" b="b"/>
                <a:pathLst>
                  <a:path w="19404" h="18375" extrusionOk="0">
                    <a:moveTo>
                      <a:pt x="16330" y="1"/>
                    </a:moveTo>
                    <a:cubicBezTo>
                      <a:pt x="16122" y="1"/>
                      <a:pt x="15901" y="13"/>
                      <a:pt x="15665" y="39"/>
                    </a:cubicBezTo>
                    <a:cubicBezTo>
                      <a:pt x="12150" y="430"/>
                      <a:pt x="9374" y="1992"/>
                      <a:pt x="7059" y="4015"/>
                    </a:cubicBezTo>
                    <a:cubicBezTo>
                      <a:pt x="4729" y="6023"/>
                      <a:pt x="3027" y="9273"/>
                      <a:pt x="2358" y="11031"/>
                    </a:cubicBezTo>
                    <a:cubicBezTo>
                      <a:pt x="1688" y="12789"/>
                      <a:pt x="935" y="13877"/>
                      <a:pt x="935" y="13877"/>
                    </a:cubicBezTo>
                    <a:cubicBezTo>
                      <a:pt x="935" y="13877"/>
                      <a:pt x="1" y="17517"/>
                      <a:pt x="280" y="17768"/>
                    </a:cubicBezTo>
                    <a:cubicBezTo>
                      <a:pt x="505" y="17971"/>
                      <a:pt x="1414" y="18374"/>
                      <a:pt x="2947" y="18374"/>
                    </a:cubicBezTo>
                    <a:cubicBezTo>
                      <a:pt x="3311" y="18374"/>
                      <a:pt x="3710" y="18352"/>
                      <a:pt x="4143" y="18298"/>
                    </a:cubicBezTo>
                    <a:cubicBezTo>
                      <a:pt x="6417" y="18019"/>
                      <a:pt x="10825" y="17517"/>
                      <a:pt x="11745" y="17099"/>
                    </a:cubicBezTo>
                    <a:cubicBezTo>
                      <a:pt x="12680" y="16680"/>
                      <a:pt x="13628" y="16094"/>
                      <a:pt x="14633" y="14686"/>
                    </a:cubicBezTo>
                    <a:cubicBezTo>
                      <a:pt x="15637" y="13291"/>
                      <a:pt x="15386" y="10027"/>
                      <a:pt x="15804" y="8869"/>
                    </a:cubicBezTo>
                    <a:cubicBezTo>
                      <a:pt x="16223" y="7725"/>
                      <a:pt x="18078" y="6023"/>
                      <a:pt x="18831" y="3973"/>
                    </a:cubicBezTo>
                    <a:cubicBezTo>
                      <a:pt x="19404" y="2424"/>
                      <a:pt x="19224" y="1"/>
                      <a:pt x="163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2" name="Google Shape;1142;p21"/>
              <p:cNvSpPr/>
              <p:nvPr/>
            </p:nvSpPr>
            <p:spPr>
              <a:xfrm>
                <a:off x="6831857" y="2439715"/>
                <a:ext cx="275537" cy="301825"/>
              </a:xfrm>
              <a:custGeom>
                <a:avLst/>
                <a:gdLst/>
                <a:ahLst/>
                <a:cxnLst/>
                <a:rect l="l" t="t" r="r" b="b"/>
                <a:pathLst>
                  <a:path w="8249" h="9036" extrusionOk="0">
                    <a:moveTo>
                      <a:pt x="8161" y="1"/>
                    </a:moveTo>
                    <a:cubicBezTo>
                      <a:pt x="8152" y="1"/>
                      <a:pt x="8142" y="4"/>
                      <a:pt x="8132" y="11"/>
                    </a:cubicBezTo>
                    <a:cubicBezTo>
                      <a:pt x="7407" y="569"/>
                      <a:pt x="6877" y="1029"/>
                      <a:pt x="6375" y="1796"/>
                    </a:cubicBezTo>
                    <a:cubicBezTo>
                      <a:pt x="5831" y="2647"/>
                      <a:pt x="5273" y="3484"/>
                      <a:pt x="4743" y="4335"/>
                    </a:cubicBezTo>
                    <a:cubicBezTo>
                      <a:pt x="3599" y="6246"/>
                      <a:pt x="2357" y="8269"/>
                      <a:pt x="84" y="8882"/>
                    </a:cubicBezTo>
                    <a:cubicBezTo>
                      <a:pt x="0" y="8910"/>
                      <a:pt x="14" y="9036"/>
                      <a:pt x="98" y="9036"/>
                    </a:cubicBezTo>
                    <a:cubicBezTo>
                      <a:pt x="1869" y="8966"/>
                      <a:pt x="3139" y="7167"/>
                      <a:pt x="4045" y="5842"/>
                    </a:cubicBezTo>
                    <a:cubicBezTo>
                      <a:pt x="5370" y="3889"/>
                      <a:pt x="6361" y="1629"/>
                      <a:pt x="8202" y="109"/>
                    </a:cubicBezTo>
                    <a:cubicBezTo>
                      <a:pt x="8248" y="74"/>
                      <a:pt x="8208" y="1"/>
                      <a:pt x="81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21"/>
              <p:cNvSpPr/>
              <p:nvPr/>
            </p:nvSpPr>
            <p:spPr>
              <a:xfrm>
                <a:off x="6820834" y="2586485"/>
                <a:ext cx="414993" cy="187388"/>
              </a:xfrm>
              <a:custGeom>
                <a:avLst/>
                <a:gdLst/>
                <a:ahLst/>
                <a:cxnLst/>
                <a:rect l="l" t="t" r="r" b="b"/>
                <a:pathLst>
                  <a:path w="12424" h="5610" extrusionOk="0">
                    <a:moveTo>
                      <a:pt x="12317" y="1"/>
                    </a:moveTo>
                    <a:cubicBezTo>
                      <a:pt x="12300" y="1"/>
                      <a:pt x="12284" y="8"/>
                      <a:pt x="12270" y="25"/>
                    </a:cubicBezTo>
                    <a:cubicBezTo>
                      <a:pt x="10889" y="1643"/>
                      <a:pt x="8964" y="2591"/>
                      <a:pt x="7123" y="3568"/>
                    </a:cubicBezTo>
                    <a:cubicBezTo>
                      <a:pt x="5297" y="4517"/>
                      <a:pt x="3162" y="5308"/>
                      <a:pt x="1063" y="5308"/>
                    </a:cubicBezTo>
                    <a:cubicBezTo>
                      <a:pt x="757" y="5308"/>
                      <a:pt x="452" y="5291"/>
                      <a:pt x="149" y="5255"/>
                    </a:cubicBezTo>
                    <a:cubicBezTo>
                      <a:pt x="144" y="5255"/>
                      <a:pt x="139" y="5255"/>
                      <a:pt x="134" y="5255"/>
                    </a:cubicBezTo>
                    <a:cubicBezTo>
                      <a:pt x="21" y="5255"/>
                      <a:pt x="0" y="5410"/>
                      <a:pt x="121" y="5437"/>
                    </a:cubicBezTo>
                    <a:cubicBezTo>
                      <a:pt x="525" y="5557"/>
                      <a:pt x="964" y="5610"/>
                      <a:pt x="1423" y="5610"/>
                    </a:cubicBezTo>
                    <a:cubicBezTo>
                      <a:pt x="3199" y="5610"/>
                      <a:pt x="5263" y="4821"/>
                      <a:pt x="6649" y="4112"/>
                    </a:cubicBezTo>
                    <a:cubicBezTo>
                      <a:pt x="8685" y="3066"/>
                      <a:pt x="10903" y="1936"/>
                      <a:pt x="12382" y="136"/>
                    </a:cubicBezTo>
                    <a:lnTo>
                      <a:pt x="12382" y="122"/>
                    </a:lnTo>
                    <a:cubicBezTo>
                      <a:pt x="12424" y="70"/>
                      <a:pt x="12370" y="1"/>
                      <a:pt x="123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4" name="Google Shape;1144;p21"/>
              <p:cNvSpPr/>
              <p:nvPr/>
            </p:nvSpPr>
            <p:spPr>
              <a:xfrm>
                <a:off x="7084848" y="2225839"/>
                <a:ext cx="363887" cy="408078"/>
              </a:xfrm>
              <a:custGeom>
                <a:avLst/>
                <a:gdLst/>
                <a:ahLst/>
                <a:cxnLst/>
                <a:rect l="l" t="t" r="r" b="b"/>
                <a:pathLst>
                  <a:path w="10894" h="12217" extrusionOk="0">
                    <a:moveTo>
                      <a:pt x="7821" y="1"/>
                    </a:moveTo>
                    <a:cubicBezTo>
                      <a:pt x="7613" y="1"/>
                      <a:pt x="7392" y="13"/>
                      <a:pt x="7156" y="39"/>
                    </a:cubicBezTo>
                    <a:cubicBezTo>
                      <a:pt x="5440" y="235"/>
                      <a:pt x="3906" y="695"/>
                      <a:pt x="2511" y="1365"/>
                    </a:cubicBezTo>
                    <a:cubicBezTo>
                      <a:pt x="2204" y="1713"/>
                      <a:pt x="1883" y="2076"/>
                      <a:pt x="1604" y="2467"/>
                    </a:cubicBezTo>
                    <a:cubicBezTo>
                      <a:pt x="1088" y="3178"/>
                      <a:pt x="628" y="3973"/>
                      <a:pt x="391" y="4824"/>
                    </a:cubicBezTo>
                    <a:cubicBezTo>
                      <a:pt x="0" y="6205"/>
                      <a:pt x="251" y="7655"/>
                      <a:pt x="977" y="8869"/>
                    </a:cubicBezTo>
                    <a:cubicBezTo>
                      <a:pt x="2218" y="10947"/>
                      <a:pt x="4506" y="12203"/>
                      <a:pt x="6863" y="12217"/>
                    </a:cubicBezTo>
                    <a:cubicBezTo>
                      <a:pt x="7030" y="10905"/>
                      <a:pt x="7058" y="9538"/>
                      <a:pt x="7295" y="8869"/>
                    </a:cubicBezTo>
                    <a:cubicBezTo>
                      <a:pt x="7714" y="7725"/>
                      <a:pt x="9555" y="6023"/>
                      <a:pt x="10308" y="3973"/>
                    </a:cubicBezTo>
                    <a:cubicBezTo>
                      <a:pt x="10894" y="2424"/>
                      <a:pt x="10715" y="1"/>
                      <a:pt x="7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5" name="Google Shape;1145;p21"/>
              <p:cNvSpPr/>
              <p:nvPr/>
            </p:nvSpPr>
            <p:spPr>
              <a:xfrm>
                <a:off x="6813686" y="2786834"/>
                <a:ext cx="636919" cy="627299"/>
              </a:xfrm>
              <a:custGeom>
                <a:avLst/>
                <a:gdLst/>
                <a:ahLst/>
                <a:cxnLst/>
                <a:rect l="l" t="t" r="r" b="b"/>
                <a:pathLst>
                  <a:path w="19068" h="18780" extrusionOk="0">
                    <a:moveTo>
                      <a:pt x="7418" y="1"/>
                    </a:moveTo>
                    <a:cubicBezTo>
                      <a:pt x="3710" y="1"/>
                      <a:pt x="0" y="945"/>
                      <a:pt x="0" y="945"/>
                    </a:cubicBezTo>
                    <a:cubicBezTo>
                      <a:pt x="0" y="945"/>
                      <a:pt x="195" y="2368"/>
                      <a:pt x="1855" y="6204"/>
                    </a:cubicBezTo>
                    <a:cubicBezTo>
                      <a:pt x="2957" y="8798"/>
                      <a:pt x="5370" y="12411"/>
                      <a:pt x="7839" y="13164"/>
                    </a:cubicBezTo>
                    <a:cubicBezTo>
                      <a:pt x="8475" y="13359"/>
                      <a:pt x="8989" y="13423"/>
                      <a:pt x="9424" y="13423"/>
                    </a:cubicBezTo>
                    <a:cubicBezTo>
                      <a:pt x="10259" y="13423"/>
                      <a:pt x="10803" y="13188"/>
                      <a:pt x="11357" y="13188"/>
                    </a:cubicBezTo>
                    <a:cubicBezTo>
                      <a:pt x="11630" y="13188"/>
                      <a:pt x="11905" y="13245"/>
                      <a:pt x="12219" y="13415"/>
                    </a:cubicBezTo>
                    <a:cubicBezTo>
                      <a:pt x="13516" y="14113"/>
                      <a:pt x="14046" y="15926"/>
                      <a:pt x="15023" y="17084"/>
                    </a:cubicBezTo>
                    <a:cubicBezTo>
                      <a:pt x="15791" y="17984"/>
                      <a:pt x="16783" y="18780"/>
                      <a:pt x="17593" y="18780"/>
                    </a:cubicBezTo>
                    <a:cubicBezTo>
                      <a:pt x="17812" y="18780"/>
                      <a:pt x="18019" y="18721"/>
                      <a:pt x="18203" y="18590"/>
                    </a:cubicBezTo>
                    <a:cubicBezTo>
                      <a:pt x="19068" y="17977"/>
                      <a:pt x="18315" y="17140"/>
                      <a:pt x="17617" y="16610"/>
                    </a:cubicBezTo>
                    <a:cubicBezTo>
                      <a:pt x="16920" y="16080"/>
                      <a:pt x="13154" y="12578"/>
                      <a:pt x="13042" y="11658"/>
                    </a:cubicBezTo>
                    <a:cubicBezTo>
                      <a:pt x="12917" y="10737"/>
                      <a:pt x="13823" y="9900"/>
                      <a:pt x="14353" y="8770"/>
                    </a:cubicBezTo>
                    <a:cubicBezTo>
                      <a:pt x="14883" y="7655"/>
                      <a:pt x="16222" y="2312"/>
                      <a:pt x="11884" y="666"/>
                    </a:cubicBezTo>
                    <a:cubicBezTo>
                      <a:pt x="10589" y="173"/>
                      <a:pt x="9004" y="1"/>
                      <a:pt x="74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6" name="Google Shape;1146;p21"/>
              <p:cNvSpPr/>
              <p:nvPr/>
            </p:nvSpPr>
            <p:spPr>
              <a:xfrm>
                <a:off x="6813686" y="2786633"/>
                <a:ext cx="541889" cy="298284"/>
              </a:xfrm>
              <a:custGeom>
                <a:avLst/>
                <a:gdLst/>
                <a:ahLst/>
                <a:cxnLst/>
                <a:rect l="l" t="t" r="r" b="b"/>
                <a:pathLst>
                  <a:path w="16223" h="8930" extrusionOk="0">
                    <a:moveTo>
                      <a:pt x="7414" y="1"/>
                    </a:moveTo>
                    <a:cubicBezTo>
                      <a:pt x="3707" y="1"/>
                      <a:pt x="0" y="951"/>
                      <a:pt x="0" y="951"/>
                    </a:cubicBezTo>
                    <a:cubicBezTo>
                      <a:pt x="0" y="951"/>
                      <a:pt x="42" y="1202"/>
                      <a:pt x="209" y="1774"/>
                    </a:cubicBezTo>
                    <a:cubicBezTo>
                      <a:pt x="535" y="1744"/>
                      <a:pt x="862" y="1730"/>
                      <a:pt x="1189" y="1730"/>
                    </a:cubicBezTo>
                    <a:cubicBezTo>
                      <a:pt x="3313" y="1730"/>
                      <a:pt x="5449" y="2326"/>
                      <a:pt x="7407" y="3099"/>
                    </a:cubicBezTo>
                    <a:cubicBezTo>
                      <a:pt x="9611" y="3992"/>
                      <a:pt x="11829" y="5275"/>
                      <a:pt x="13279" y="7200"/>
                    </a:cubicBezTo>
                    <a:cubicBezTo>
                      <a:pt x="13684" y="7730"/>
                      <a:pt x="14018" y="8316"/>
                      <a:pt x="14270" y="8930"/>
                    </a:cubicBezTo>
                    <a:cubicBezTo>
                      <a:pt x="14297" y="8874"/>
                      <a:pt x="14325" y="8832"/>
                      <a:pt x="14353" y="8776"/>
                    </a:cubicBezTo>
                    <a:cubicBezTo>
                      <a:pt x="14883" y="7661"/>
                      <a:pt x="16222" y="2318"/>
                      <a:pt x="11884" y="672"/>
                    </a:cubicBezTo>
                    <a:cubicBezTo>
                      <a:pt x="10588" y="175"/>
                      <a:pt x="9001" y="1"/>
                      <a:pt x="74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p21"/>
              <p:cNvSpPr/>
              <p:nvPr/>
            </p:nvSpPr>
            <p:spPr>
              <a:xfrm>
                <a:off x="6857945" y="2886874"/>
                <a:ext cx="231078" cy="224431"/>
              </a:xfrm>
              <a:custGeom>
                <a:avLst/>
                <a:gdLst/>
                <a:ahLst/>
                <a:cxnLst/>
                <a:rect l="l" t="t" r="r" b="b"/>
                <a:pathLst>
                  <a:path w="6918" h="67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26" y="294"/>
                      <a:pt x="265" y="614"/>
                      <a:pt x="419" y="977"/>
                    </a:cubicBezTo>
                    <a:cubicBezTo>
                      <a:pt x="977" y="1661"/>
                      <a:pt x="1576" y="2316"/>
                      <a:pt x="2274" y="2944"/>
                    </a:cubicBezTo>
                    <a:cubicBezTo>
                      <a:pt x="3697" y="4227"/>
                      <a:pt x="5203" y="5552"/>
                      <a:pt x="6737" y="6696"/>
                    </a:cubicBezTo>
                    <a:cubicBezTo>
                      <a:pt x="6756" y="6712"/>
                      <a:pt x="6776" y="6718"/>
                      <a:pt x="6795" y="6718"/>
                    </a:cubicBezTo>
                    <a:cubicBezTo>
                      <a:pt x="6862" y="6718"/>
                      <a:pt x="6917" y="6639"/>
                      <a:pt x="6863" y="6584"/>
                    </a:cubicBezTo>
                    <a:cubicBezTo>
                      <a:pt x="5566" y="5217"/>
                      <a:pt x="3962" y="4143"/>
                      <a:pt x="2567" y="2888"/>
                    </a:cubicBezTo>
                    <a:cubicBezTo>
                      <a:pt x="1869" y="2246"/>
                      <a:pt x="1144" y="1563"/>
                      <a:pt x="558" y="810"/>
                    </a:cubicBezTo>
                    <a:cubicBezTo>
                      <a:pt x="363" y="545"/>
                      <a:pt x="182" y="280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8" name="Google Shape;1148;p21"/>
              <p:cNvSpPr/>
              <p:nvPr/>
            </p:nvSpPr>
            <p:spPr>
              <a:xfrm>
                <a:off x="6838838" y="2840278"/>
                <a:ext cx="326008" cy="186787"/>
              </a:xfrm>
              <a:custGeom>
                <a:avLst/>
                <a:gdLst/>
                <a:ahLst/>
                <a:cxnLst/>
                <a:rect l="l" t="t" r="r" b="b"/>
                <a:pathLst>
                  <a:path w="9760" h="5592" extrusionOk="0">
                    <a:moveTo>
                      <a:pt x="237" y="1"/>
                    </a:moveTo>
                    <a:cubicBezTo>
                      <a:pt x="84" y="29"/>
                      <a:pt x="0" y="57"/>
                      <a:pt x="0" y="57"/>
                    </a:cubicBezTo>
                    <a:lnTo>
                      <a:pt x="14" y="85"/>
                    </a:lnTo>
                    <a:cubicBezTo>
                      <a:pt x="1507" y="1159"/>
                      <a:pt x="3250" y="1814"/>
                      <a:pt x="4938" y="2498"/>
                    </a:cubicBezTo>
                    <a:cubicBezTo>
                      <a:pt x="5887" y="2874"/>
                      <a:pt x="6807" y="3265"/>
                      <a:pt x="7672" y="3795"/>
                    </a:cubicBezTo>
                    <a:cubicBezTo>
                      <a:pt x="8467" y="4297"/>
                      <a:pt x="8900" y="5078"/>
                      <a:pt x="9653" y="5580"/>
                    </a:cubicBezTo>
                    <a:cubicBezTo>
                      <a:pt x="9666" y="5588"/>
                      <a:pt x="9678" y="5592"/>
                      <a:pt x="9689" y="5592"/>
                    </a:cubicBezTo>
                    <a:cubicBezTo>
                      <a:pt x="9736" y="5592"/>
                      <a:pt x="9759" y="5528"/>
                      <a:pt x="9736" y="5483"/>
                    </a:cubicBezTo>
                    <a:cubicBezTo>
                      <a:pt x="8941" y="3865"/>
                      <a:pt x="7030" y="3181"/>
                      <a:pt x="5496" y="2526"/>
                    </a:cubicBezTo>
                    <a:cubicBezTo>
                      <a:pt x="3683" y="1758"/>
                      <a:pt x="1897" y="1061"/>
                      <a:pt x="2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9" name="Google Shape;1149;p21"/>
              <p:cNvSpPr/>
              <p:nvPr/>
            </p:nvSpPr>
            <p:spPr>
              <a:xfrm>
                <a:off x="7036381" y="2985144"/>
                <a:ext cx="172891" cy="180006"/>
              </a:xfrm>
              <a:custGeom>
                <a:avLst/>
                <a:gdLst/>
                <a:ahLst/>
                <a:cxnLst/>
                <a:rect l="l" t="t" r="r" b="b"/>
                <a:pathLst>
                  <a:path w="5176" h="5389" extrusionOk="0">
                    <a:moveTo>
                      <a:pt x="2679" y="1"/>
                    </a:moveTo>
                    <a:cubicBezTo>
                      <a:pt x="1639" y="1"/>
                      <a:pt x="652" y="809"/>
                      <a:pt x="349" y="1997"/>
                    </a:cubicBezTo>
                    <a:cubicBezTo>
                      <a:pt x="1" y="3377"/>
                      <a:pt x="782" y="5023"/>
                      <a:pt x="1981" y="5330"/>
                    </a:cubicBezTo>
                    <a:cubicBezTo>
                      <a:pt x="2134" y="5369"/>
                      <a:pt x="2289" y="5388"/>
                      <a:pt x="2443" y="5388"/>
                    </a:cubicBezTo>
                    <a:cubicBezTo>
                      <a:pt x="3496" y="5388"/>
                      <a:pt x="4523" y="4512"/>
                      <a:pt x="4827" y="3308"/>
                    </a:cubicBezTo>
                    <a:cubicBezTo>
                      <a:pt x="5175" y="1941"/>
                      <a:pt x="4339" y="365"/>
                      <a:pt x="3153" y="58"/>
                    </a:cubicBezTo>
                    <a:cubicBezTo>
                      <a:pt x="2995" y="19"/>
                      <a:pt x="2837" y="1"/>
                      <a:pt x="26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0" name="Google Shape;1150;p21"/>
              <p:cNvSpPr/>
              <p:nvPr/>
            </p:nvSpPr>
            <p:spPr>
              <a:xfrm>
                <a:off x="7059662" y="3008860"/>
                <a:ext cx="121184" cy="123088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3685" extrusionOk="0">
                    <a:moveTo>
                      <a:pt x="1920" y="0"/>
                    </a:moveTo>
                    <a:cubicBezTo>
                      <a:pt x="1175" y="0"/>
                      <a:pt x="469" y="585"/>
                      <a:pt x="252" y="1440"/>
                    </a:cubicBezTo>
                    <a:cubicBezTo>
                      <a:pt x="1" y="2430"/>
                      <a:pt x="503" y="3421"/>
                      <a:pt x="1368" y="3644"/>
                    </a:cubicBezTo>
                    <a:cubicBezTo>
                      <a:pt x="1478" y="3671"/>
                      <a:pt x="1590" y="3684"/>
                      <a:pt x="1700" y="3684"/>
                    </a:cubicBezTo>
                    <a:cubicBezTo>
                      <a:pt x="2443" y="3684"/>
                      <a:pt x="3158" y="3097"/>
                      <a:pt x="3377" y="2235"/>
                    </a:cubicBezTo>
                    <a:cubicBezTo>
                      <a:pt x="3628" y="1245"/>
                      <a:pt x="3139" y="268"/>
                      <a:pt x="2275" y="45"/>
                    </a:cubicBezTo>
                    <a:cubicBezTo>
                      <a:pt x="2157" y="15"/>
                      <a:pt x="2038" y="0"/>
                      <a:pt x="19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1" name="Google Shape;1151;p21"/>
              <p:cNvSpPr/>
              <p:nvPr/>
            </p:nvSpPr>
            <p:spPr>
              <a:xfrm>
                <a:off x="6813686" y="2783894"/>
                <a:ext cx="637387" cy="630238"/>
              </a:xfrm>
              <a:custGeom>
                <a:avLst/>
                <a:gdLst/>
                <a:ahLst/>
                <a:cxnLst/>
                <a:rect l="l" t="t" r="r" b="b"/>
                <a:pathLst>
                  <a:path w="19082" h="18868" extrusionOk="0">
                    <a:moveTo>
                      <a:pt x="7216" y="822"/>
                    </a:moveTo>
                    <a:cubicBezTo>
                      <a:pt x="8032" y="822"/>
                      <a:pt x="8804" y="893"/>
                      <a:pt x="9443" y="1075"/>
                    </a:cubicBezTo>
                    <a:cubicBezTo>
                      <a:pt x="12386" y="1912"/>
                      <a:pt x="13014" y="3586"/>
                      <a:pt x="13140" y="6194"/>
                    </a:cubicBezTo>
                    <a:cubicBezTo>
                      <a:pt x="13265" y="8789"/>
                      <a:pt x="12903" y="11481"/>
                      <a:pt x="10462" y="12694"/>
                    </a:cubicBezTo>
                    <a:cubicBezTo>
                      <a:pt x="9946" y="12952"/>
                      <a:pt x="9445" y="13066"/>
                      <a:pt x="8961" y="13066"/>
                    </a:cubicBezTo>
                    <a:cubicBezTo>
                      <a:pt x="7169" y="13066"/>
                      <a:pt x="5630" y="11494"/>
                      <a:pt x="4575" y="9835"/>
                    </a:cubicBezTo>
                    <a:cubicBezTo>
                      <a:pt x="3236" y="7743"/>
                      <a:pt x="767" y="1745"/>
                      <a:pt x="767" y="1745"/>
                    </a:cubicBezTo>
                    <a:cubicBezTo>
                      <a:pt x="767" y="1745"/>
                      <a:pt x="4279" y="822"/>
                      <a:pt x="7216" y="822"/>
                    </a:cubicBezTo>
                    <a:close/>
                    <a:moveTo>
                      <a:pt x="7631" y="0"/>
                    </a:moveTo>
                    <a:cubicBezTo>
                      <a:pt x="3849" y="0"/>
                      <a:pt x="0" y="1033"/>
                      <a:pt x="0" y="1033"/>
                    </a:cubicBezTo>
                    <a:cubicBezTo>
                      <a:pt x="0" y="1033"/>
                      <a:pt x="195" y="2456"/>
                      <a:pt x="1855" y="6292"/>
                    </a:cubicBezTo>
                    <a:cubicBezTo>
                      <a:pt x="2971" y="8886"/>
                      <a:pt x="5370" y="12862"/>
                      <a:pt x="7839" y="13615"/>
                    </a:cubicBezTo>
                    <a:cubicBezTo>
                      <a:pt x="8339" y="13768"/>
                      <a:pt x="8764" y="13826"/>
                      <a:pt x="9134" y="13826"/>
                    </a:cubicBezTo>
                    <a:cubicBezTo>
                      <a:pt x="10234" y="13826"/>
                      <a:pt x="10855" y="13319"/>
                      <a:pt x="11543" y="13319"/>
                    </a:cubicBezTo>
                    <a:cubicBezTo>
                      <a:pt x="11760" y="13319"/>
                      <a:pt x="11985" y="13370"/>
                      <a:pt x="12233" y="13503"/>
                    </a:cubicBezTo>
                    <a:cubicBezTo>
                      <a:pt x="13516" y="14201"/>
                      <a:pt x="14046" y="16014"/>
                      <a:pt x="15023" y="17172"/>
                    </a:cubicBezTo>
                    <a:cubicBezTo>
                      <a:pt x="15791" y="18072"/>
                      <a:pt x="16783" y="18868"/>
                      <a:pt x="17600" y="18868"/>
                    </a:cubicBezTo>
                    <a:cubicBezTo>
                      <a:pt x="17821" y="18868"/>
                      <a:pt x="18030" y="18809"/>
                      <a:pt x="18217" y="18678"/>
                    </a:cubicBezTo>
                    <a:cubicBezTo>
                      <a:pt x="19082" y="18065"/>
                      <a:pt x="18329" y="17228"/>
                      <a:pt x="17617" y="16698"/>
                    </a:cubicBezTo>
                    <a:cubicBezTo>
                      <a:pt x="16920" y="16154"/>
                      <a:pt x="13265" y="12862"/>
                      <a:pt x="13154" y="11941"/>
                    </a:cubicBezTo>
                    <a:cubicBezTo>
                      <a:pt x="13042" y="11020"/>
                      <a:pt x="13879" y="10225"/>
                      <a:pt x="14437" y="8719"/>
                    </a:cubicBezTo>
                    <a:cubicBezTo>
                      <a:pt x="14869" y="7561"/>
                      <a:pt x="16250" y="2289"/>
                      <a:pt x="11926" y="643"/>
                    </a:cubicBezTo>
                    <a:cubicBezTo>
                      <a:pt x="10678" y="169"/>
                      <a:pt x="9160" y="0"/>
                      <a:pt x="76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2" name="Google Shape;1152;p21"/>
              <p:cNvSpPr/>
              <p:nvPr/>
            </p:nvSpPr>
            <p:spPr>
              <a:xfrm>
                <a:off x="6852801" y="2225839"/>
                <a:ext cx="595934" cy="586514"/>
              </a:xfrm>
              <a:custGeom>
                <a:avLst/>
                <a:gdLst/>
                <a:ahLst/>
                <a:cxnLst/>
                <a:rect l="l" t="t" r="r" b="b"/>
                <a:pathLst>
                  <a:path w="17841" h="17559" extrusionOk="0">
                    <a:moveTo>
                      <a:pt x="14768" y="1"/>
                    </a:moveTo>
                    <a:cubicBezTo>
                      <a:pt x="14560" y="1"/>
                      <a:pt x="14339" y="13"/>
                      <a:pt x="14103" y="39"/>
                    </a:cubicBezTo>
                    <a:cubicBezTo>
                      <a:pt x="10574" y="430"/>
                      <a:pt x="7812" y="1992"/>
                      <a:pt x="5483" y="4015"/>
                    </a:cubicBezTo>
                    <a:cubicBezTo>
                      <a:pt x="3920" y="5368"/>
                      <a:pt x="2679" y="7167"/>
                      <a:pt x="1689" y="8981"/>
                    </a:cubicBezTo>
                    <a:cubicBezTo>
                      <a:pt x="1145" y="9985"/>
                      <a:pt x="824" y="11045"/>
                      <a:pt x="350" y="12077"/>
                    </a:cubicBezTo>
                    <a:cubicBezTo>
                      <a:pt x="224" y="12342"/>
                      <a:pt x="112" y="12579"/>
                      <a:pt x="1" y="12789"/>
                    </a:cubicBezTo>
                    <a:cubicBezTo>
                      <a:pt x="754" y="11477"/>
                      <a:pt x="2498" y="8590"/>
                      <a:pt x="3892" y="6972"/>
                    </a:cubicBezTo>
                    <a:cubicBezTo>
                      <a:pt x="5734" y="4852"/>
                      <a:pt x="8565" y="2383"/>
                      <a:pt x="11773" y="1936"/>
                    </a:cubicBezTo>
                    <a:cubicBezTo>
                      <a:pt x="12140" y="1886"/>
                      <a:pt x="12482" y="1862"/>
                      <a:pt x="12800" y="1862"/>
                    </a:cubicBezTo>
                    <a:cubicBezTo>
                      <a:pt x="15274" y="1862"/>
                      <a:pt x="16258" y="3322"/>
                      <a:pt x="15665" y="4991"/>
                    </a:cubicBezTo>
                    <a:cubicBezTo>
                      <a:pt x="14996" y="6860"/>
                      <a:pt x="13517" y="7502"/>
                      <a:pt x="12987" y="8702"/>
                    </a:cubicBezTo>
                    <a:cubicBezTo>
                      <a:pt x="12457" y="9901"/>
                      <a:pt x="13489" y="12286"/>
                      <a:pt x="12052" y="14490"/>
                    </a:cubicBezTo>
                    <a:cubicBezTo>
                      <a:pt x="10992" y="16150"/>
                      <a:pt x="9026" y="17154"/>
                      <a:pt x="8119" y="17559"/>
                    </a:cubicBezTo>
                    <a:cubicBezTo>
                      <a:pt x="9081" y="17405"/>
                      <a:pt x="9862" y="17252"/>
                      <a:pt x="10183" y="17099"/>
                    </a:cubicBezTo>
                    <a:cubicBezTo>
                      <a:pt x="11104" y="16680"/>
                      <a:pt x="12066" y="16094"/>
                      <a:pt x="13071" y="14686"/>
                    </a:cubicBezTo>
                    <a:cubicBezTo>
                      <a:pt x="14075" y="13291"/>
                      <a:pt x="13824" y="10027"/>
                      <a:pt x="14242" y="8869"/>
                    </a:cubicBezTo>
                    <a:cubicBezTo>
                      <a:pt x="14661" y="7725"/>
                      <a:pt x="16502" y="6023"/>
                      <a:pt x="17255" y="3973"/>
                    </a:cubicBezTo>
                    <a:cubicBezTo>
                      <a:pt x="17841" y="2424"/>
                      <a:pt x="17662" y="1"/>
                      <a:pt x="147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3" name="Google Shape;1153;p21"/>
              <p:cNvSpPr/>
              <p:nvPr/>
            </p:nvSpPr>
            <p:spPr>
              <a:xfrm>
                <a:off x="7149615" y="2368835"/>
                <a:ext cx="128132" cy="140625"/>
              </a:xfrm>
              <a:custGeom>
                <a:avLst/>
                <a:gdLst/>
                <a:ahLst/>
                <a:cxnLst/>
                <a:rect l="l" t="t" r="r" b="b"/>
                <a:pathLst>
                  <a:path w="3836" h="4210" extrusionOk="0">
                    <a:moveTo>
                      <a:pt x="2117" y="1"/>
                    </a:moveTo>
                    <a:cubicBezTo>
                      <a:pt x="1327" y="1"/>
                      <a:pt x="551" y="693"/>
                      <a:pt x="293" y="1687"/>
                    </a:cubicBezTo>
                    <a:cubicBezTo>
                      <a:pt x="0" y="2830"/>
                      <a:pt x="488" y="3932"/>
                      <a:pt x="1395" y="4169"/>
                    </a:cubicBezTo>
                    <a:cubicBezTo>
                      <a:pt x="1502" y="4196"/>
                      <a:pt x="1611" y="4209"/>
                      <a:pt x="1719" y="4209"/>
                    </a:cubicBezTo>
                    <a:cubicBezTo>
                      <a:pt x="2509" y="4209"/>
                      <a:pt x="3285" y="3518"/>
                      <a:pt x="3543" y="2524"/>
                    </a:cubicBezTo>
                    <a:cubicBezTo>
                      <a:pt x="3836" y="1380"/>
                      <a:pt x="3334" y="278"/>
                      <a:pt x="2441" y="41"/>
                    </a:cubicBezTo>
                    <a:cubicBezTo>
                      <a:pt x="2334" y="14"/>
                      <a:pt x="2225" y="1"/>
                      <a:pt x="21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4" name="Google Shape;1154;p21"/>
              <p:cNvSpPr/>
              <p:nvPr/>
            </p:nvSpPr>
            <p:spPr>
              <a:xfrm>
                <a:off x="6134346" y="2225839"/>
                <a:ext cx="647674" cy="613771"/>
              </a:xfrm>
              <a:custGeom>
                <a:avLst/>
                <a:gdLst/>
                <a:ahLst/>
                <a:cxnLst/>
                <a:rect l="l" t="t" r="r" b="b"/>
                <a:pathLst>
                  <a:path w="19390" h="18375" extrusionOk="0">
                    <a:moveTo>
                      <a:pt x="3074" y="1"/>
                    </a:moveTo>
                    <a:cubicBezTo>
                      <a:pt x="181" y="1"/>
                      <a:pt x="0" y="2424"/>
                      <a:pt x="573" y="3973"/>
                    </a:cubicBezTo>
                    <a:cubicBezTo>
                      <a:pt x="1326" y="6023"/>
                      <a:pt x="3181" y="7725"/>
                      <a:pt x="3600" y="8869"/>
                    </a:cubicBezTo>
                    <a:cubicBezTo>
                      <a:pt x="4018" y="10027"/>
                      <a:pt x="3767" y="13291"/>
                      <a:pt x="4771" y="14686"/>
                    </a:cubicBezTo>
                    <a:cubicBezTo>
                      <a:pt x="5776" y="16094"/>
                      <a:pt x="6724" y="16680"/>
                      <a:pt x="7645" y="17099"/>
                    </a:cubicBezTo>
                    <a:cubicBezTo>
                      <a:pt x="8565" y="17517"/>
                      <a:pt x="12987" y="18019"/>
                      <a:pt x="15261" y="18298"/>
                    </a:cubicBezTo>
                    <a:cubicBezTo>
                      <a:pt x="15694" y="18352"/>
                      <a:pt x="16093" y="18374"/>
                      <a:pt x="16456" y="18374"/>
                    </a:cubicBezTo>
                    <a:cubicBezTo>
                      <a:pt x="17986" y="18374"/>
                      <a:pt x="18885" y="17971"/>
                      <a:pt x="19111" y="17768"/>
                    </a:cubicBezTo>
                    <a:cubicBezTo>
                      <a:pt x="19390" y="17517"/>
                      <a:pt x="18469" y="13877"/>
                      <a:pt x="18469" y="13877"/>
                    </a:cubicBezTo>
                    <a:cubicBezTo>
                      <a:pt x="18469" y="13877"/>
                      <a:pt x="17716" y="12789"/>
                      <a:pt x="17046" y="11031"/>
                    </a:cubicBezTo>
                    <a:cubicBezTo>
                      <a:pt x="16377" y="9273"/>
                      <a:pt x="14675" y="6023"/>
                      <a:pt x="12346" y="4015"/>
                    </a:cubicBezTo>
                    <a:cubicBezTo>
                      <a:pt x="10030" y="1992"/>
                      <a:pt x="7254" y="430"/>
                      <a:pt x="3739" y="39"/>
                    </a:cubicBezTo>
                    <a:cubicBezTo>
                      <a:pt x="3503" y="13"/>
                      <a:pt x="3282" y="1"/>
                      <a:pt x="307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5" name="Google Shape;1155;p21"/>
              <p:cNvSpPr/>
              <p:nvPr/>
            </p:nvSpPr>
            <p:spPr>
              <a:xfrm>
                <a:off x="6475720" y="2439715"/>
                <a:ext cx="275537" cy="301825"/>
              </a:xfrm>
              <a:custGeom>
                <a:avLst/>
                <a:gdLst/>
                <a:ahLst/>
                <a:cxnLst/>
                <a:rect l="l" t="t" r="r" b="b"/>
                <a:pathLst>
                  <a:path w="8249" h="9036" extrusionOk="0">
                    <a:moveTo>
                      <a:pt x="88" y="1"/>
                    </a:moveTo>
                    <a:cubicBezTo>
                      <a:pt x="41" y="1"/>
                      <a:pt x="1" y="74"/>
                      <a:pt x="47" y="109"/>
                    </a:cubicBezTo>
                    <a:cubicBezTo>
                      <a:pt x="1888" y="1629"/>
                      <a:pt x="2879" y="3889"/>
                      <a:pt x="4204" y="5842"/>
                    </a:cubicBezTo>
                    <a:cubicBezTo>
                      <a:pt x="5097" y="7167"/>
                      <a:pt x="6380" y="8966"/>
                      <a:pt x="8137" y="9036"/>
                    </a:cubicBezTo>
                    <a:cubicBezTo>
                      <a:pt x="8235" y="9036"/>
                      <a:pt x="8249" y="8910"/>
                      <a:pt x="8165" y="8882"/>
                    </a:cubicBezTo>
                    <a:cubicBezTo>
                      <a:pt x="5878" y="8269"/>
                      <a:pt x="4650" y="6246"/>
                      <a:pt x="3493" y="4335"/>
                    </a:cubicBezTo>
                    <a:cubicBezTo>
                      <a:pt x="2976" y="3484"/>
                      <a:pt x="2405" y="2647"/>
                      <a:pt x="1861" y="1796"/>
                    </a:cubicBezTo>
                    <a:cubicBezTo>
                      <a:pt x="1372" y="1029"/>
                      <a:pt x="842" y="569"/>
                      <a:pt x="117" y="11"/>
                    </a:cubicBezTo>
                    <a:cubicBezTo>
                      <a:pt x="107" y="4"/>
                      <a:pt x="98" y="1"/>
                      <a:pt x="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6" name="Google Shape;1156;p21"/>
              <p:cNvSpPr/>
              <p:nvPr/>
            </p:nvSpPr>
            <p:spPr>
              <a:xfrm>
                <a:off x="6346920" y="2586485"/>
                <a:ext cx="414926" cy="187388"/>
              </a:xfrm>
              <a:custGeom>
                <a:avLst/>
                <a:gdLst/>
                <a:ahLst/>
                <a:cxnLst/>
                <a:rect l="l" t="t" r="r" b="b"/>
                <a:pathLst>
                  <a:path w="12422" h="5610" extrusionOk="0">
                    <a:moveTo>
                      <a:pt x="110" y="1"/>
                    </a:moveTo>
                    <a:cubicBezTo>
                      <a:pt x="52" y="1"/>
                      <a:pt x="1" y="70"/>
                      <a:pt x="53" y="122"/>
                    </a:cubicBezTo>
                    <a:lnTo>
                      <a:pt x="53" y="136"/>
                    </a:lnTo>
                    <a:cubicBezTo>
                      <a:pt x="1532" y="1936"/>
                      <a:pt x="3736" y="3066"/>
                      <a:pt x="5786" y="4112"/>
                    </a:cubicBezTo>
                    <a:cubicBezTo>
                      <a:pt x="7172" y="4821"/>
                      <a:pt x="9236" y="5610"/>
                      <a:pt x="11012" y="5610"/>
                    </a:cubicBezTo>
                    <a:cubicBezTo>
                      <a:pt x="11471" y="5610"/>
                      <a:pt x="11910" y="5557"/>
                      <a:pt x="12314" y="5437"/>
                    </a:cubicBezTo>
                    <a:cubicBezTo>
                      <a:pt x="12421" y="5410"/>
                      <a:pt x="12400" y="5255"/>
                      <a:pt x="12287" y="5255"/>
                    </a:cubicBezTo>
                    <a:cubicBezTo>
                      <a:pt x="12282" y="5255"/>
                      <a:pt x="12277" y="5255"/>
                      <a:pt x="12272" y="5255"/>
                    </a:cubicBezTo>
                    <a:cubicBezTo>
                      <a:pt x="11969" y="5291"/>
                      <a:pt x="11664" y="5308"/>
                      <a:pt x="11359" y="5308"/>
                    </a:cubicBezTo>
                    <a:cubicBezTo>
                      <a:pt x="9259" y="5308"/>
                      <a:pt x="7126" y="4517"/>
                      <a:pt x="5312" y="3568"/>
                    </a:cubicBezTo>
                    <a:cubicBezTo>
                      <a:pt x="3471" y="2591"/>
                      <a:pt x="1532" y="1643"/>
                      <a:pt x="165" y="25"/>
                    </a:cubicBezTo>
                    <a:cubicBezTo>
                      <a:pt x="148" y="8"/>
                      <a:pt x="129" y="1"/>
                      <a:pt x="1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7" name="Google Shape;1157;p21"/>
              <p:cNvSpPr/>
              <p:nvPr/>
            </p:nvSpPr>
            <p:spPr>
              <a:xfrm>
                <a:off x="6134346" y="2225839"/>
                <a:ext cx="363920" cy="408078"/>
              </a:xfrm>
              <a:custGeom>
                <a:avLst/>
                <a:gdLst/>
                <a:ahLst/>
                <a:cxnLst/>
                <a:rect l="l" t="t" r="r" b="b"/>
                <a:pathLst>
                  <a:path w="10895" h="12217" extrusionOk="0">
                    <a:moveTo>
                      <a:pt x="3074" y="1"/>
                    </a:moveTo>
                    <a:cubicBezTo>
                      <a:pt x="181" y="1"/>
                      <a:pt x="0" y="2424"/>
                      <a:pt x="573" y="3973"/>
                    </a:cubicBezTo>
                    <a:cubicBezTo>
                      <a:pt x="1326" y="6023"/>
                      <a:pt x="3181" y="7725"/>
                      <a:pt x="3600" y="8869"/>
                    </a:cubicBezTo>
                    <a:cubicBezTo>
                      <a:pt x="3837" y="9538"/>
                      <a:pt x="3851" y="10905"/>
                      <a:pt x="4018" y="12217"/>
                    </a:cubicBezTo>
                    <a:cubicBezTo>
                      <a:pt x="6390" y="12203"/>
                      <a:pt x="8677" y="10947"/>
                      <a:pt x="9905" y="8869"/>
                    </a:cubicBezTo>
                    <a:cubicBezTo>
                      <a:pt x="10630" y="7655"/>
                      <a:pt x="10895" y="6205"/>
                      <a:pt x="10504" y="4824"/>
                    </a:cubicBezTo>
                    <a:cubicBezTo>
                      <a:pt x="10267" y="3973"/>
                      <a:pt x="9793" y="3178"/>
                      <a:pt x="9291" y="2467"/>
                    </a:cubicBezTo>
                    <a:cubicBezTo>
                      <a:pt x="9012" y="2076"/>
                      <a:pt x="8691" y="1713"/>
                      <a:pt x="8370" y="1365"/>
                    </a:cubicBezTo>
                    <a:cubicBezTo>
                      <a:pt x="6989" y="695"/>
                      <a:pt x="5455" y="235"/>
                      <a:pt x="3739" y="39"/>
                    </a:cubicBezTo>
                    <a:cubicBezTo>
                      <a:pt x="3503" y="13"/>
                      <a:pt x="3282" y="1"/>
                      <a:pt x="30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8" name="Google Shape;1158;p21"/>
              <p:cNvSpPr/>
              <p:nvPr/>
            </p:nvSpPr>
            <p:spPr>
              <a:xfrm>
                <a:off x="6132041" y="2786834"/>
                <a:ext cx="636952" cy="627299"/>
              </a:xfrm>
              <a:custGeom>
                <a:avLst/>
                <a:gdLst/>
                <a:ahLst/>
                <a:cxnLst/>
                <a:rect l="l" t="t" r="r" b="b"/>
                <a:pathLst>
                  <a:path w="19069" h="18780" extrusionOk="0">
                    <a:moveTo>
                      <a:pt x="11656" y="1"/>
                    </a:moveTo>
                    <a:cubicBezTo>
                      <a:pt x="10070" y="1"/>
                      <a:pt x="8483" y="173"/>
                      <a:pt x="7184" y="666"/>
                    </a:cubicBezTo>
                    <a:cubicBezTo>
                      <a:pt x="2860" y="2312"/>
                      <a:pt x="4199" y="7655"/>
                      <a:pt x="4729" y="8770"/>
                    </a:cubicBezTo>
                    <a:cubicBezTo>
                      <a:pt x="5259" y="9900"/>
                      <a:pt x="6152" y="10737"/>
                      <a:pt x="6040" y="11658"/>
                    </a:cubicBezTo>
                    <a:cubicBezTo>
                      <a:pt x="5928" y="12578"/>
                      <a:pt x="2162" y="16080"/>
                      <a:pt x="1451" y="16610"/>
                    </a:cubicBezTo>
                    <a:cubicBezTo>
                      <a:pt x="754" y="17140"/>
                      <a:pt x="0" y="17977"/>
                      <a:pt x="865" y="18590"/>
                    </a:cubicBezTo>
                    <a:cubicBezTo>
                      <a:pt x="1050" y="18721"/>
                      <a:pt x="1256" y="18780"/>
                      <a:pt x="1477" y="18780"/>
                    </a:cubicBezTo>
                    <a:cubicBezTo>
                      <a:pt x="2290" y="18780"/>
                      <a:pt x="3291" y="17984"/>
                      <a:pt x="4059" y="17084"/>
                    </a:cubicBezTo>
                    <a:cubicBezTo>
                      <a:pt x="5036" y="15926"/>
                      <a:pt x="5566" y="14113"/>
                      <a:pt x="6849" y="13415"/>
                    </a:cubicBezTo>
                    <a:cubicBezTo>
                      <a:pt x="7166" y="13245"/>
                      <a:pt x="7444" y="13188"/>
                      <a:pt x="7719" y="13188"/>
                    </a:cubicBezTo>
                    <a:cubicBezTo>
                      <a:pt x="8277" y="13188"/>
                      <a:pt x="8823" y="13423"/>
                      <a:pt x="9658" y="13423"/>
                    </a:cubicBezTo>
                    <a:cubicBezTo>
                      <a:pt x="10093" y="13423"/>
                      <a:pt x="10607" y="13359"/>
                      <a:pt x="11243" y="13164"/>
                    </a:cubicBezTo>
                    <a:cubicBezTo>
                      <a:pt x="13698" y="12411"/>
                      <a:pt x="16111" y="8798"/>
                      <a:pt x="17227" y="6204"/>
                    </a:cubicBezTo>
                    <a:cubicBezTo>
                      <a:pt x="18873" y="2368"/>
                      <a:pt x="19068" y="945"/>
                      <a:pt x="19068" y="945"/>
                    </a:cubicBezTo>
                    <a:cubicBezTo>
                      <a:pt x="19068" y="945"/>
                      <a:pt x="15365" y="1"/>
                      <a:pt x="116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9" name="Google Shape;1159;p21"/>
              <p:cNvSpPr/>
              <p:nvPr/>
            </p:nvSpPr>
            <p:spPr>
              <a:xfrm>
                <a:off x="6227072" y="2786633"/>
                <a:ext cx="541922" cy="298284"/>
              </a:xfrm>
              <a:custGeom>
                <a:avLst/>
                <a:gdLst/>
                <a:ahLst/>
                <a:cxnLst/>
                <a:rect l="l" t="t" r="r" b="b"/>
                <a:pathLst>
                  <a:path w="16224" h="8930" extrusionOk="0">
                    <a:moveTo>
                      <a:pt x="8815" y="1"/>
                    </a:moveTo>
                    <a:cubicBezTo>
                      <a:pt x="7228" y="1"/>
                      <a:pt x="5639" y="175"/>
                      <a:pt x="4339" y="672"/>
                    </a:cubicBezTo>
                    <a:cubicBezTo>
                      <a:pt x="1" y="2318"/>
                      <a:pt x="1354" y="7661"/>
                      <a:pt x="1884" y="8776"/>
                    </a:cubicBezTo>
                    <a:cubicBezTo>
                      <a:pt x="1912" y="8832"/>
                      <a:pt x="1926" y="8874"/>
                      <a:pt x="1954" y="8930"/>
                    </a:cubicBezTo>
                    <a:cubicBezTo>
                      <a:pt x="2205" y="8316"/>
                      <a:pt x="2553" y="7730"/>
                      <a:pt x="2944" y="7200"/>
                    </a:cubicBezTo>
                    <a:cubicBezTo>
                      <a:pt x="4409" y="5275"/>
                      <a:pt x="6612" y="3992"/>
                      <a:pt x="8830" y="3099"/>
                    </a:cubicBezTo>
                    <a:cubicBezTo>
                      <a:pt x="10776" y="2326"/>
                      <a:pt x="12921" y="1730"/>
                      <a:pt x="15047" y="1730"/>
                    </a:cubicBezTo>
                    <a:cubicBezTo>
                      <a:pt x="15375" y="1730"/>
                      <a:pt x="15702" y="1744"/>
                      <a:pt x="16028" y="1774"/>
                    </a:cubicBezTo>
                    <a:cubicBezTo>
                      <a:pt x="16195" y="1202"/>
                      <a:pt x="16223" y="951"/>
                      <a:pt x="16223" y="951"/>
                    </a:cubicBezTo>
                    <a:cubicBezTo>
                      <a:pt x="16223" y="951"/>
                      <a:pt x="12523" y="1"/>
                      <a:pt x="88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0" name="Google Shape;1160;p21"/>
              <p:cNvSpPr/>
              <p:nvPr/>
            </p:nvSpPr>
            <p:spPr>
              <a:xfrm>
                <a:off x="6533840" y="2238031"/>
                <a:ext cx="237959" cy="338735"/>
              </a:xfrm>
              <a:custGeom>
                <a:avLst/>
                <a:gdLst/>
                <a:ahLst/>
                <a:cxnLst/>
                <a:rect l="l" t="t" r="r" b="b"/>
                <a:pathLst>
                  <a:path w="7124" h="10141" extrusionOk="0">
                    <a:moveTo>
                      <a:pt x="410" y="1"/>
                    </a:moveTo>
                    <a:cubicBezTo>
                      <a:pt x="0" y="1"/>
                      <a:pt x="161" y="1172"/>
                      <a:pt x="246" y="1404"/>
                    </a:cubicBezTo>
                    <a:cubicBezTo>
                      <a:pt x="874" y="3064"/>
                      <a:pt x="2073" y="4250"/>
                      <a:pt x="3133" y="5644"/>
                    </a:cubicBezTo>
                    <a:cubicBezTo>
                      <a:pt x="4333" y="7207"/>
                      <a:pt x="5560" y="8769"/>
                      <a:pt x="6997" y="10122"/>
                    </a:cubicBezTo>
                    <a:cubicBezTo>
                      <a:pt x="7010" y="10135"/>
                      <a:pt x="7025" y="10140"/>
                      <a:pt x="7039" y="10140"/>
                    </a:cubicBezTo>
                    <a:cubicBezTo>
                      <a:pt x="7084" y="10140"/>
                      <a:pt x="7124" y="10081"/>
                      <a:pt x="7081" y="10038"/>
                    </a:cubicBezTo>
                    <a:cubicBezTo>
                      <a:pt x="5170" y="7960"/>
                      <a:pt x="3510" y="5700"/>
                      <a:pt x="1669" y="3566"/>
                    </a:cubicBezTo>
                    <a:cubicBezTo>
                      <a:pt x="1655" y="3552"/>
                      <a:pt x="1655" y="3552"/>
                      <a:pt x="1655" y="3552"/>
                    </a:cubicBezTo>
                    <a:cubicBezTo>
                      <a:pt x="1222" y="2813"/>
                      <a:pt x="1097" y="2032"/>
                      <a:pt x="971" y="1195"/>
                    </a:cubicBezTo>
                    <a:cubicBezTo>
                      <a:pt x="916" y="944"/>
                      <a:pt x="902" y="246"/>
                      <a:pt x="623" y="79"/>
                    </a:cubicBezTo>
                    <a:cubicBezTo>
                      <a:pt x="539" y="25"/>
                      <a:pt x="469" y="1"/>
                      <a:pt x="4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1" name="Google Shape;1161;p21"/>
              <p:cNvSpPr/>
              <p:nvPr/>
            </p:nvSpPr>
            <p:spPr>
              <a:xfrm>
                <a:off x="6494091" y="2886874"/>
                <a:ext cx="231078" cy="224431"/>
              </a:xfrm>
              <a:custGeom>
                <a:avLst/>
                <a:gdLst/>
                <a:ahLst/>
                <a:cxnLst/>
                <a:rect l="l" t="t" r="r" b="b"/>
                <a:pathLst>
                  <a:path w="6918" h="6719" extrusionOk="0">
                    <a:moveTo>
                      <a:pt x="6918" y="1"/>
                    </a:moveTo>
                    <a:lnTo>
                      <a:pt x="6918" y="1"/>
                    </a:lnTo>
                    <a:cubicBezTo>
                      <a:pt x="6737" y="280"/>
                      <a:pt x="6555" y="545"/>
                      <a:pt x="6360" y="810"/>
                    </a:cubicBezTo>
                    <a:lnTo>
                      <a:pt x="6346" y="810"/>
                    </a:lnTo>
                    <a:cubicBezTo>
                      <a:pt x="5774" y="1563"/>
                      <a:pt x="5049" y="2246"/>
                      <a:pt x="4351" y="2888"/>
                    </a:cubicBezTo>
                    <a:cubicBezTo>
                      <a:pt x="2956" y="4143"/>
                      <a:pt x="1352" y="5217"/>
                      <a:pt x="55" y="6584"/>
                    </a:cubicBezTo>
                    <a:cubicBezTo>
                      <a:pt x="1" y="6639"/>
                      <a:pt x="48" y="6718"/>
                      <a:pt x="111" y="6718"/>
                    </a:cubicBezTo>
                    <a:cubicBezTo>
                      <a:pt x="129" y="6718"/>
                      <a:pt x="148" y="6712"/>
                      <a:pt x="167" y="6696"/>
                    </a:cubicBezTo>
                    <a:cubicBezTo>
                      <a:pt x="1715" y="5552"/>
                      <a:pt x="3221" y="4227"/>
                      <a:pt x="4644" y="2944"/>
                    </a:cubicBezTo>
                    <a:cubicBezTo>
                      <a:pt x="5328" y="2316"/>
                      <a:pt x="5941" y="1661"/>
                      <a:pt x="6499" y="977"/>
                    </a:cubicBezTo>
                    <a:cubicBezTo>
                      <a:pt x="6653" y="614"/>
                      <a:pt x="6792" y="294"/>
                      <a:pt x="69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p21"/>
              <p:cNvSpPr/>
              <p:nvPr/>
            </p:nvSpPr>
            <p:spPr>
              <a:xfrm>
                <a:off x="6417833" y="2840278"/>
                <a:ext cx="325975" cy="186787"/>
              </a:xfrm>
              <a:custGeom>
                <a:avLst/>
                <a:gdLst/>
                <a:ahLst/>
                <a:cxnLst/>
                <a:rect l="l" t="t" r="r" b="b"/>
                <a:pathLst>
                  <a:path w="9759" h="5592" extrusionOk="0">
                    <a:moveTo>
                      <a:pt x="9536" y="1"/>
                    </a:moveTo>
                    <a:cubicBezTo>
                      <a:pt x="7876" y="1061"/>
                      <a:pt x="6090" y="1758"/>
                      <a:pt x="4277" y="2526"/>
                    </a:cubicBezTo>
                    <a:cubicBezTo>
                      <a:pt x="2743" y="3181"/>
                      <a:pt x="818" y="3865"/>
                      <a:pt x="23" y="5483"/>
                    </a:cubicBezTo>
                    <a:cubicBezTo>
                      <a:pt x="0" y="5528"/>
                      <a:pt x="33" y="5592"/>
                      <a:pt x="83" y="5592"/>
                    </a:cubicBezTo>
                    <a:cubicBezTo>
                      <a:pt x="95" y="5592"/>
                      <a:pt x="107" y="5588"/>
                      <a:pt x="120" y="5580"/>
                    </a:cubicBezTo>
                    <a:cubicBezTo>
                      <a:pt x="860" y="5078"/>
                      <a:pt x="1306" y="4297"/>
                      <a:pt x="2101" y="3795"/>
                    </a:cubicBezTo>
                    <a:cubicBezTo>
                      <a:pt x="2952" y="3265"/>
                      <a:pt x="3886" y="2874"/>
                      <a:pt x="4821" y="2498"/>
                    </a:cubicBezTo>
                    <a:cubicBezTo>
                      <a:pt x="6523" y="1814"/>
                      <a:pt x="8266" y="1159"/>
                      <a:pt x="9759" y="85"/>
                    </a:cubicBezTo>
                    <a:lnTo>
                      <a:pt x="9759" y="57"/>
                    </a:lnTo>
                    <a:cubicBezTo>
                      <a:pt x="9759" y="57"/>
                      <a:pt x="9675" y="29"/>
                      <a:pt x="95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p21"/>
              <p:cNvSpPr/>
              <p:nvPr/>
            </p:nvSpPr>
            <p:spPr>
              <a:xfrm>
                <a:off x="6401800" y="3008860"/>
                <a:ext cx="121184" cy="123088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3685" extrusionOk="0">
                    <a:moveTo>
                      <a:pt x="1708" y="0"/>
                    </a:moveTo>
                    <a:cubicBezTo>
                      <a:pt x="1590" y="0"/>
                      <a:pt x="1472" y="15"/>
                      <a:pt x="1354" y="45"/>
                    </a:cubicBezTo>
                    <a:cubicBezTo>
                      <a:pt x="503" y="268"/>
                      <a:pt x="1" y="1245"/>
                      <a:pt x="252" y="2235"/>
                    </a:cubicBezTo>
                    <a:cubicBezTo>
                      <a:pt x="470" y="3097"/>
                      <a:pt x="1185" y="3684"/>
                      <a:pt x="1937" y="3684"/>
                    </a:cubicBezTo>
                    <a:cubicBezTo>
                      <a:pt x="2049" y="3684"/>
                      <a:pt x="2162" y="3671"/>
                      <a:pt x="2274" y="3644"/>
                    </a:cubicBezTo>
                    <a:cubicBezTo>
                      <a:pt x="3139" y="3421"/>
                      <a:pt x="3627" y="2430"/>
                      <a:pt x="3376" y="1440"/>
                    </a:cubicBezTo>
                    <a:cubicBezTo>
                      <a:pt x="3159" y="585"/>
                      <a:pt x="2454" y="0"/>
                      <a:pt x="17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p21"/>
              <p:cNvSpPr/>
              <p:nvPr/>
            </p:nvSpPr>
            <p:spPr>
              <a:xfrm>
                <a:off x="6760109" y="2787635"/>
                <a:ext cx="61995" cy="306535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9177" extrusionOk="0">
                    <a:moveTo>
                      <a:pt x="432" y="1"/>
                    </a:moveTo>
                    <a:cubicBezTo>
                      <a:pt x="432" y="154"/>
                      <a:pt x="446" y="321"/>
                      <a:pt x="446" y="475"/>
                    </a:cubicBezTo>
                    <a:cubicBezTo>
                      <a:pt x="307" y="545"/>
                      <a:pt x="181" y="600"/>
                      <a:pt x="42" y="670"/>
                    </a:cubicBezTo>
                    <a:cubicBezTo>
                      <a:pt x="0" y="698"/>
                      <a:pt x="84" y="1423"/>
                      <a:pt x="84" y="1507"/>
                    </a:cubicBezTo>
                    <a:cubicBezTo>
                      <a:pt x="98" y="1800"/>
                      <a:pt x="112" y="2079"/>
                      <a:pt x="126" y="2372"/>
                    </a:cubicBezTo>
                    <a:cubicBezTo>
                      <a:pt x="153" y="2958"/>
                      <a:pt x="181" y="3530"/>
                      <a:pt x="209" y="4115"/>
                    </a:cubicBezTo>
                    <a:cubicBezTo>
                      <a:pt x="251" y="4938"/>
                      <a:pt x="293" y="5761"/>
                      <a:pt x="321" y="6584"/>
                    </a:cubicBezTo>
                    <a:cubicBezTo>
                      <a:pt x="363" y="7338"/>
                      <a:pt x="307" y="8161"/>
                      <a:pt x="600" y="8872"/>
                    </a:cubicBezTo>
                    <a:cubicBezTo>
                      <a:pt x="642" y="8984"/>
                      <a:pt x="697" y="9095"/>
                      <a:pt x="809" y="9151"/>
                    </a:cubicBezTo>
                    <a:cubicBezTo>
                      <a:pt x="847" y="9168"/>
                      <a:pt x="882" y="9176"/>
                      <a:pt x="915" y="9176"/>
                    </a:cubicBezTo>
                    <a:cubicBezTo>
                      <a:pt x="1200" y="9176"/>
                      <a:pt x="1317" y="8585"/>
                      <a:pt x="1367" y="8398"/>
                    </a:cubicBezTo>
                    <a:cubicBezTo>
                      <a:pt x="1479" y="7868"/>
                      <a:pt x="1479" y="7338"/>
                      <a:pt x="1520" y="6808"/>
                    </a:cubicBezTo>
                    <a:cubicBezTo>
                      <a:pt x="1548" y="6222"/>
                      <a:pt x="1562" y="5636"/>
                      <a:pt x="1590" y="5064"/>
                    </a:cubicBezTo>
                    <a:cubicBezTo>
                      <a:pt x="1646" y="3906"/>
                      <a:pt x="1702" y="2735"/>
                      <a:pt x="1758" y="1577"/>
                    </a:cubicBezTo>
                    <a:cubicBezTo>
                      <a:pt x="1758" y="1479"/>
                      <a:pt x="1855" y="698"/>
                      <a:pt x="1799" y="670"/>
                    </a:cubicBezTo>
                    <a:cubicBezTo>
                      <a:pt x="1674" y="600"/>
                      <a:pt x="1534" y="545"/>
                      <a:pt x="1409" y="475"/>
                    </a:cubicBezTo>
                    <a:lnTo>
                      <a:pt x="1423" y="1"/>
                    </a:lnTo>
                    <a:lnTo>
                      <a:pt x="1423" y="1"/>
                    </a:lnTo>
                    <a:cubicBezTo>
                      <a:pt x="1269" y="98"/>
                      <a:pt x="1102" y="196"/>
                      <a:pt x="921" y="196"/>
                    </a:cubicBezTo>
                    <a:cubicBezTo>
                      <a:pt x="753" y="196"/>
                      <a:pt x="586" y="98"/>
                      <a:pt x="4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21"/>
              <p:cNvSpPr/>
              <p:nvPr/>
            </p:nvSpPr>
            <p:spPr>
              <a:xfrm>
                <a:off x="6809912" y="2238031"/>
                <a:ext cx="238427" cy="338735"/>
              </a:xfrm>
              <a:custGeom>
                <a:avLst/>
                <a:gdLst/>
                <a:ahLst/>
                <a:cxnLst/>
                <a:rect l="l" t="t" r="r" b="b"/>
                <a:pathLst>
                  <a:path w="7138" h="10141" extrusionOk="0">
                    <a:moveTo>
                      <a:pt x="6719" y="1"/>
                    </a:moveTo>
                    <a:cubicBezTo>
                      <a:pt x="6659" y="1"/>
                      <a:pt x="6587" y="25"/>
                      <a:pt x="6502" y="79"/>
                    </a:cubicBezTo>
                    <a:cubicBezTo>
                      <a:pt x="6237" y="246"/>
                      <a:pt x="6209" y="944"/>
                      <a:pt x="6167" y="1195"/>
                    </a:cubicBezTo>
                    <a:cubicBezTo>
                      <a:pt x="6027" y="2032"/>
                      <a:pt x="5902" y="2813"/>
                      <a:pt x="5483" y="3552"/>
                    </a:cubicBezTo>
                    <a:cubicBezTo>
                      <a:pt x="5469" y="3552"/>
                      <a:pt x="5469" y="3552"/>
                      <a:pt x="5469" y="3566"/>
                    </a:cubicBezTo>
                    <a:cubicBezTo>
                      <a:pt x="3628" y="5700"/>
                      <a:pt x="1968" y="7946"/>
                      <a:pt x="43" y="10024"/>
                    </a:cubicBezTo>
                    <a:cubicBezTo>
                      <a:pt x="0" y="10078"/>
                      <a:pt x="40" y="10140"/>
                      <a:pt x="93" y="10140"/>
                    </a:cubicBezTo>
                    <a:cubicBezTo>
                      <a:pt x="108" y="10140"/>
                      <a:pt x="125" y="10135"/>
                      <a:pt x="141" y="10122"/>
                    </a:cubicBezTo>
                    <a:cubicBezTo>
                      <a:pt x="1578" y="8769"/>
                      <a:pt x="2805" y="7207"/>
                      <a:pt x="4005" y="5644"/>
                    </a:cubicBezTo>
                    <a:cubicBezTo>
                      <a:pt x="5051" y="4250"/>
                      <a:pt x="6264" y="3064"/>
                      <a:pt x="6878" y="1404"/>
                    </a:cubicBezTo>
                    <a:cubicBezTo>
                      <a:pt x="6976" y="1172"/>
                      <a:pt x="7137" y="1"/>
                      <a:pt x="67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21"/>
              <p:cNvSpPr/>
              <p:nvPr/>
            </p:nvSpPr>
            <p:spPr>
              <a:xfrm>
                <a:off x="6693938" y="2478328"/>
                <a:ext cx="194302" cy="196707"/>
              </a:xfrm>
              <a:custGeom>
                <a:avLst/>
                <a:gdLst/>
                <a:ahLst/>
                <a:cxnLst/>
                <a:rect l="l" t="t" r="r" b="b"/>
                <a:pathLst>
                  <a:path w="5817" h="5889" extrusionOk="0">
                    <a:moveTo>
                      <a:pt x="2915" y="1"/>
                    </a:moveTo>
                    <a:cubicBezTo>
                      <a:pt x="1835" y="1"/>
                      <a:pt x="754" y="471"/>
                      <a:pt x="461" y="1408"/>
                    </a:cubicBezTo>
                    <a:cubicBezTo>
                      <a:pt x="0" y="2928"/>
                      <a:pt x="154" y="5006"/>
                      <a:pt x="1214" y="5522"/>
                    </a:cubicBezTo>
                    <a:cubicBezTo>
                      <a:pt x="1604" y="5704"/>
                      <a:pt x="2009" y="5801"/>
                      <a:pt x="2372" y="5857"/>
                    </a:cubicBezTo>
                    <a:lnTo>
                      <a:pt x="2372" y="5871"/>
                    </a:lnTo>
                    <a:cubicBezTo>
                      <a:pt x="2372" y="5871"/>
                      <a:pt x="2505" y="5889"/>
                      <a:pt x="2723" y="5889"/>
                    </a:cubicBezTo>
                    <a:cubicBezTo>
                      <a:pt x="2778" y="5889"/>
                      <a:pt x="2837" y="5888"/>
                      <a:pt x="2902" y="5885"/>
                    </a:cubicBezTo>
                    <a:cubicBezTo>
                      <a:pt x="2969" y="5888"/>
                      <a:pt x="3031" y="5889"/>
                      <a:pt x="3087" y="5889"/>
                    </a:cubicBezTo>
                    <a:cubicBezTo>
                      <a:pt x="3312" y="5889"/>
                      <a:pt x="3446" y="5871"/>
                      <a:pt x="3446" y="5871"/>
                    </a:cubicBezTo>
                    <a:lnTo>
                      <a:pt x="3446" y="5857"/>
                    </a:lnTo>
                    <a:cubicBezTo>
                      <a:pt x="3794" y="5801"/>
                      <a:pt x="4213" y="5704"/>
                      <a:pt x="4603" y="5522"/>
                    </a:cubicBezTo>
                    <a:cubicBezTo>
                      <a:pt x="5663" y="5006"/>
                      <a:pt x="5817" y="2928"/>
                      <a:pt x="5357" y="1408"/>
                    </a:cubicBezTo>
                    <a:cubicBezTo>
                      <a:pt x="5064" y="468"/>
                      <a:pt x="3990" y="1"/>
                      <a:pt x="29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7" name="Google Shape;1167;p21"/>
              <p:cNvSpPr/>
              <p:nvPr/>
            </p:nvSpPr>
            <p:spPr>
              <a:xfrm>
                <a:off x="6132041" y="2783894"/>
                <a:ext cx="636952" cy="630238"/>
              </a:xfrm>
              <a:custGeom>
                <a:avLst/>
                <a:gdLst/>
                <a:ahLst/>
                <a:cxnLst/>
                <a:rect l="l" t="t" r="r" b="b"/>
                <a:pathLst>
                  <a:path w="19069" h="18868" extrusionOk="0">
                    <a:moveTo>
                      <a:pt x="11854" y="822"/>
                    </a:moveTo>
                    <a:cubicBezTo>
                      <a:pt x="14795" y="822"/>
                      <a:pt x="18315" y="1745"/>
                      <a:pt x="18315" y="1745"/>
                    </a:cubicBezTo>
                    <a:cubicBezTo>
                      <a:pt x="18315" y="1745"/>
                      <a:pt x="15846" y="7743"/>
                      <a:pt x="14493" y="9835"/>
                    </a:cubicBezTo>
                    <a:cubicBezTo>
                      <a:pt x="13438" y="11494"/>
                      <a:pt x="11908" y="13066"/>
                      <a:pt x="10112" y="13066"/>
                    </a:cubicBezTo>
                    <a:cubicBezTo>
                      <a:pt x="9628" y="13066"/>
                      <a:pt x="9125" y="12952"/>
                      <a:pt x="8607" y="12694"/>
                    </a:cubicBezTo>
                    <a:cubicBezTo>
                      <a:pt x="6180" y="11481"/>
                      <a:pt x="5817" y="8789"/>
                      <a:pt x="5942" y="6194"/>
                    </a:cubicBezTo>
                    <a:cubicBezTo>
                      <a:pt x="6068" y="3586"/>
                      <a:pt x="6696" y="1912"/>
                      <a:pt x="9625" y="1075"/>
                    </a:cubicBezTo>
                    <a:cubicBezTo>
                      <a:pt x="10265" y="893"/>
                      <a:pt x="11037" y="822"/>
                      <a:pt x="11854" y="822"/>
                    </a:cubicBezTo>
                    <a:close/>
                    <a:moveTo>
                      <a:pt x="11448" y="0"/>
                    </a:moveTo>
                    <a:cubicBezTo>
                      <a:pt x="9921" y="0"/>
                      <a:pt x="8404" y="169"/>
                      <a:pt x="7156" y="643"/>
                    </a:cubicBezTo>
                    <a:cubicBezTo>
                      <a:pt x="2818" y="2289"/>
                      <a:pt x="4213" y="7561"/>
                      <a:pt x="4645" y="8719"/>
                    </a:cubicBezTo>
                    <a:cubicBezTo>
                      <a:pt x="5203" y="10239"/>
                      <a:pt x="6040" y="11020"/>
                      <a:pt x="5928" y="11941"/>
                    </a:cubicBezTo>
                    <a:cubicBezTo>
                      <a:pt x="5817" y="12862"/>
                      <a:pt x="2148" y="16168"/>
                      <a:pt x="1451" y="16698"/>
                    </a:cubicBezTo>
                    <a:cubicBezTo>
                      <a:pt x="754" y="17228"/>
                      <a:pt x="0" y="18065"/>
                      <a:pt x="865" y="18678"/>
                    </a:cubicBezTo>
                    <a:cubicBezTo>
                      <a:pt x="1050" y="18809"/>
                      <a:pt x="1256" y="18868"/>
                      <a:pt x="1477" y="18868"/>
                    </a:cubicBezTo>
                    <a:cubicBezTo>
                      <a:pt x="2290" y="18868"/>
                      <a:pt x="3291" y="18072"/>
                      <a:pt x="4059" y="17172"/>
                    </a:cubicBezTo>
                    <a:cubicBezTo>
                      <a:pt x="5036" y="16014"/>
                      <a:pt x="5566" y="14201"/>
                      <a:pt x="6849" y="13503"/>
                    </a:cubicBezTo>
                    <a:cubicBezTo>
                      <a:pt x="7095" y="13370"/>
                      <a:pt x="7317" y="13319"/>
                      <a:pt x="7534" y="13319"/>
                    </a:cubicBezTo>
                    <a:cubicBezTo>
                      <a:pt x="8219" y="13319"/>
                      <a:pt x="8844" y="13826"/>
                      <a:pt x="9947" y="13826"/>
                    </a:cubicBezTo>
                    <a:cubicBezTo>
                      <a:pt x="10318" y="13826"/>
                      <a:pt x="10743" y="13768"/>
                      <a:pt x="11243" y="13615"/>
                    </a:cubicBezTo>
                    <a:cubicBezTo>
                      <a:pt x="13698" y="12862"/>
                      <a:pt x="16111" y="8872"/>
                      <a:pt x="17227" y="6292"/>
                    </a:cubicBezTo>
                    <a:cubicBezTo>
                      <a:pt x="18873" y="2456"/>
                      <a:pt x="19068" y="1033"/>
                      <a:pt x="19068" y="1033"/>
                    </a:cubicBezTo>
                    <a:cubicBezTo>
                      <a:pt x="19068" y="1033"/>
                      <a:pt x="15226" y="0"/>
                      <a:pt x="114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8" name="Google Shape;1168;p21"/>
              <p:cNvSpPr/>
              <p:nvPr/>
            </p:nvSpPr>
            <p:spPr>
              <a:xfrm>
                <a:off x="6134346" y="2225839"/>
                <a:ext cx="595967" cy="586514"/>
              </a:xfrm>
              <a:custGeom>
                <a:avLst/>
                <a:gdLst/>
                <a:ahLst/>
                <a:cxnLst/>
                <a:rect l="l" t="t" r="r" b="b"/>
                <a:pathLst>
                  <a:path w="17842" h="17559" extrusionOk="0">
                    <a:moveTo>
                      <a:pt x="3074" y="1"/>
                    </a:moveTo>
                    <a:cubicBezTo>
                      <a:pt x="181" y="1"/>
                      <a:pt x="0" y="2424"/>
                      <a:pt x="573" y="3973"/>
                    </a:cubicBezTo>
                    <a:cubicBezTo>
                      <a:pt x="1326" y="6023"/>
                      <a:pt x="3181" y="7725"/>
                      <a:pt x="3600" y="8869"/>
                    </a:cubicBezTo>
                    <a:cubicBezTo>
                      <a:pt x="4018" y="10027"/>
                      <a:pt x="3767" y="13291"/>
                      <a:pt x="4771" y="14686"/>
                    </a:cubicBezTo>
                    <a:cubicBezTo>
                      <a:pt x="5776" y="16094"/>
                      <a:pt x="6724" y="16680"/>
                      <a:pt x="7645" y="17099"/>
                    </a:cubicBezTo>
                    <a:cubicBezTo>
                      <a:pt x="7980" y="17252"/>
                      <a:pt x="8761" y="17405"/>
                      <a:pt x="9723" y="17559"/>
                    </a:cubicBezTo>
                    <a:cubicBezTo>
                      <a:pt x="8803" y="17154"/>
                      <a:pt x="6850" y="16150"/>
                      <a:pt x="5776" y="14490"/>
                    </a:cubicBezTo>
                    <a:cubicBezTo>
                      <a:pt x="4353" y="12286"/>
                      <a:pt x="5385" y="9901"/>
                      <a:pt x="4855" y="8702"/>
                    </a:cubicBezTo>
                    <a:cubicBezTo>
                      <a:pt x="4325" y="7502"/>
                      <a:pt x="2847" y="6860"/>
                      <a:pt x="2177" y="4991"/>
                    </a:cubicBezTo>
                    <a:cubicBezTo>
                      <a:pt x="1571" y="3322"/>
                      <a:pt x="2565" y="1862"/>
                      <a:pt x="5032" y="1862"/>
                    </a:cubicBezTo>
                    <a:cubicBezTo>
                      <a:pt x="5349" y="1862"/>
                      <a:pt x="5690" y="1886"/>
                      <a:pt x="6055" y="1936"/>
                    </a:cubicBezTo>
                    <a:cubicBezTo>
                      <a:pt x="9277" y="2383"/>
                      <a:pt x="12094" y="4852"/>
                      <a:pt x="13950" y="6972"/>
                    </a:cubicBezTo>
                    <a:cubicBezTo>
                      <a:pt x="15345" y="8590"/>
                      <a:pt x="17074" y="11477"/>
                      <a:pt x="17841" y="12789"/>
                    </a:cubicBezTo>
                    <a:cubicBezTo>
                      <a:pt x="17730" y="12579"/>
                      <a:pt x="17604" y="12342"/>
                      <a:pt x="17493" y="12077"/>
                    </a:cubicBezTo>
                    <a:cubicBezTo>
                      <a:pt x="17018" y="11045"/>
                      <a:pt x="16698" y="9985"/>
                      <a:pt x="16140" y="8981"/>
                    </a:cubicBezTo>
                    <a:cubicBezTo>
                      <a:pt x="15149" y="7167"/>
                      <a:pt x="13922" y="5368"/>
                      <a:pt x="12346" y="4015"/>
                    </a:cubicBezTo>
                    <a:cubicBezTo>
                      <a:pt x="10030" y="1992"/>
                      <a:pt x="7254" y="430"/>
                      <a:pt x="3739" y="39"/>
                    </a:cubicBezTo>
                    <a:cubicBezTo>
                      <a:pt x="3503" y="13"/>
                      <a:pt x="3282" y="1"/>
                      <a:pt x="30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21"/>
              <p:cNvSpPr/>
              <p:nvPr/>
            </p:nvSpPr>
            <p:spPr>
              <a:xfrm>
                <a:off x="6305367" y="2368835"/>
                <a:ext cx="128165" cy="140625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4210" extrusionOk="0">
                    <a:moveTo>
                      <a:pt x="1719" y="1"/>
                    </a:moveTo>
                    <a:cubicBezTo>
                      <a:pt x="1611" y="1"/>
                      <a:pt x="1502" y="14"/>
                      <a:pt x="1395" y="41"/>
                    </a:cubicBezTo>
                    <a:cubicBezTo>
                      <a:pt x="488" y="278"/>
                      <a:pt x="0" y="1380"/>
                      <a:pt x="293" y="2524"/>
                    </a:cubicBezTo>
                    <a:cubicBezTo>
                      <a:pt x="551" y="3518"/>
                      <a:pt x="1327" y="4209"/>
                      <a:pt x="2117" y="4209"/>
                    </a:cubicBezTo>
                    <a:cubicBezTo>
                      <a:pt x="2226" y="4209"/>
                      <a:pt x="2334" y="4196"/>
                      <a:pt x="2441" y="4169"/>
                    </a:cubicBezTo>
                    <a:cubicBezTo>
                      <a:pt x="3334" y="3932"/>
                      <a:pt x="3836" y="2830"/>
                      <a:pt x="3543" y="1687"/>
                    </a:cubicBezTo>
                    <a:cubicBezTo>
                      <a:pt x="3285" y="693"/>
                      <a:pt x="2510" y="1"/>
                      <a:pt x="17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p21"/>
              <p:cNvSpPr/>
              <p:nvPr/>
            </p:nvSpPr>
            <p:spPr>
              <a:xfrm>
                <a:off x="6718623" y="2646944"/>
                <a:ext cx="144933" cy="187221"/>
              </a:xfrm>
              <a:custGeom>
                <a:avLst/>
                <a:gdLst/>
                <a:ahLst/>
                <a:cxnLst/>
                <a:rect l="l" t="t" r="r" b="b"/>
                <a:pathLst>
                  <a:path w="4339" h="5605" extrusionOk="0">
                    <a:moveTo>
                      <a:pt x="2170" y="0"/>
                    </a:moveTo>
                    <a:cubicBezTo>
                      <a:pt x="1430" y="0"/>
                      <a:pt x="691" y="265"/>
                      <a:pt x="405" y="795"/>
                    </a:cubicBezTo>
                    <a:cubicBezTo>
                      <a:pt x="1" y="1521"/>
                      <a:pt x="461" y="4673"/>
                      <a:pt x="1005" y="5175"/>
                    </a:cubicBezTo>
                    <a:cubicBezTo>
                      <a:pt x="1319" y="5461"/>
                      <a:pt x="1744" y="5604"/>
                      <a:pt x="2170" y="5604"/>
                    </a:cubicBezTo>
                    <a:cubicBezTo>
                      <a:pt x="2595" y="5604"/>
                      <a:pt x="3020" y="5461"/>
                      <a:pt x="3334" y="5175"/>
                    </a:cubicBezTo>
                    <a:cubicBezTo>
                      <a:pt x="3878" y="4673"/>
                      <a:pt x="4339" y="1521"/>
                      <a:pt x="3934" y="795"/>
                    </a:cubicBezTo>
                    <a:cubicBezTo>
                      <a:pt x="3648" y="265"/>
                      <a:pt x="2909" y="0"/>
                      <a:pt x="21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1" name="Google Shape;1171;p21"/>
              <p:cNvSpPr/>
              <p:nvPr/>
            </p:nvSpPr>
            <p:spPr>
              <a:xfrm>
                <a:off x="6830922" y="2510428"/>
                <a:ext cx="58722" cy="60124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1800" extrusionOk="0">
                    <a:moveTo>
                      <a:pt x="879" y="0"/>
                    </a:moveTo>
                    <a:cubicBezTo>
                      <a:pt x="405" y="0"/>
                      <a:pt x="0" y="405"/>
                      <a:pt x="0" y="893"/>
                    </a:cubicBezTo>
                    <a:cubicBezTo>
                      <a:pt x="0" y="1395"/>
                      <a:pt x="405" y="1800"/>
                      <a:pt x="879" y="1800"/>
                    </a:cubicBezTo>
                    <a:cubicBezTo>
                      <a:pt x="1367" y="1800"/>
                      <a:pt x="1758" y="1395"/>
                      <a:pt x="1758" y="893"/>
                    </a:cubicBezTo>
                    <a:cubicBezTo>
                      <a:pt x="1758" y="405"/>
                      <a:pt x="1367" y="0"/>
                      <a:pt x="879" y="0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2" name="Google Shape;1172;p21"/>
              <p:cNvSpPr/>
              <p:nvPr/>
            </p:nvSpPr>
            <p:spPr>
              <a:xfrm>
                <a:off x="6832793" y="2512298"/>
                <a:ext cx="55448" cy="57319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716" extrusionOk="0">
                    <a:moveTo>
                      <a:pt x="823" y="0"/>
                    </a:moveTo>
                    <a:cubicBezTo>
                      <a:pt x="377" y="0"/>
                      <a:pt x="0" y="391"/>
                      <a:pt x="0" y="865"/>
                    </a:cubicBezTo>
                    <a:cubicBezTo>
                      <a:pt x="0" y="1339"/>
                      <a:pt x="377" y="1716"/>
                      <a:pt x="823" y="1716"/>
                    </a:cubicBezTo>
                    <a:cubicBezTo>
                      <a:pt x="1283" y="1716"/>
                      <a:pt x="1660" y="1325"/>
                      <a:pt x="1660" y="865"/>
                    </a:cubicBezTo>
                    <a:cubicBezTo>
                      <a:pt x="1660" y="391"/>
                      <a:pt x="1283" y="0"/>
                      <a:pt x="823" y="0"/>
                    </a:cubicBezTo>
                    <a:close/>
                  </a:path>
                </a:pathLst>
              </a:custGeom>
              <a:solidFill>
                <a:srgbClr val="FEDB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3" name="Google Shape;1173;p21"/>
              <p:cNvSpPr/>
              <p:nvPr/>
            </p:nvSpPr>
            <p:spPr>
              <a:xfrm>
                <a:off x="6851865" y="2527163"/>
                <a:ext cx="17269" cy="29428"/>
              </a:xfrm>
              <a:custGeom>
                <a:avLst/>
                <a:gdLst/>
                <a:ahLst/>
                <a:cxnLst/>
                <a:rect l="l" t="t" r="r" b="b"/>
                <a:pathLst>
                  <a:path w="517" h="881" extrusionOk="0">
                    <a:moveTo>
                      <a:pt x="251" y="1"/>
                    </a:moveTo>
                    <a:cubicBezTo>
                      <a:pt x="247" y="1"/>
                      <a:pt x="242" y="1"/>
                      <a:pt x="238" y="1"/>
                    </a:cubicBezTo>
                    <a:cubicBezTo>
                      <a:pt x="99" y="15"/>
                      <a:pt x="1" y="211"/>
                      <a:pt x="15" y="462"/>
                    </a:cubicBezTo>
                    <a:cubicBezTo>
                      <a:pt x="28" y="691"/>
                      <a:pt x="146" y="881"/>
                      <a:pt x="267" y="881"/>
                    </a:cubicBezTo>
                    <a:cubicBezTo>
                      <a:pt x="271" y="881"/>
                      <a:pt x="276" y="881"/>
                      <a:pt x="280" y="880"/>
                    </a:cubicBezTo>
                    <a:cubicBezTo>
                      <a:pt x="419" y="866"/>
                      <a:pt x="517" y="671"/>
                      <a:pt x="503" y="420"/>
                    </a:cubicBezTo>
                    <a:cubicBezTo>
                      <a:pt x="490" y="191"/>
                      <a:pt x="372" y="1"/>
                      <a:pt x="251" y="1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p21"/>
              <p:cNvSpPr/>
              <p:nvPr/>
            </p:nvSpPr>
            <p:spPr>
              <a:xfrm>
                <a:off x="6829051" y="2544532"/>
                <a:ext cx="17737" cy="12593"/>
              </a:xfrm>
              <a:custGeom>
                <a:avLst/>
                <a:gdLst/>
                <a:ahLst/>
                <a:cxnLst/>
                <a:rect l="l" t="t" r="r" b="b"/>
                <a:pathLst>
                  <a:path w="531" h="377" extrusionOk="0">
                    <a:moveTo>
                      <a:pt x="435" y="0"/>
                    </a:moveTo>
                    <a:cubicBezTo>
                      <a:pt x="377" y="0"/>
                      <a:pt x="283" y="41"/>
                      <a:pt x="196" y="109"/>
                    </a:cubicBezTo>
                    <a:cubicBezTo>
                      <a:pt x="70" y="193"/>
                      <a:pt x="0" y="304"/>
                      <a:pt x="28" y="360"/>
                    </a:cubicBezTo>
                    <a:cubicBezTo>
                      <a:pt x="40" y="371"/>
                      <a:pt x="57" y="377"/>
                      <a:pt x="79" y="377"/>
                    </a:cubicBezTo>
                    <a:cubicBezTo>
                      <a:pt x="138" y="377"/>
                      <a:pt x="233" y="338"/>
                      <a:pt x="335" y="276"/>
                    </a:cubicBezTo>
                    <a:cubicBezTo>
                      <a:pt x="461" y="179"/>
                      <a:pt x="530" y="67"/>
                      <a:pt x="489" y="25"/>
                    </a:cubicBezTo>
                    <a:cubicBezTo>
                      <a:pt x="480" y="8"/>
                      <a:pt x="461" y="0"/>
                      <a:pt x="4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21"/>
              <p:cNvSpPr/>
              <p:nvPr/>
            </p:nvSpPr>
            <p:spPr>
              <a:xfrm>
                <a:off x="6862588" y="2527964"/>
                <a:ext cx="15432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462" h="352" extrusionOk="0">
                    <a:moveTo>
                      <a:pt x="256" y="0"/>
                    </a:moveTo>
                    <a:cubicBezTo>
                      <a:pt x="223" y="0"/>
                      <a:pt x="189" y="6"/>
                      <a:pt x="154" y="19"/>
                    </a:cubicBezTo>
                    <a:cubicBezTo>
                      <a:pt x="57" y="61"/>
                      <a:pt x="1" y="173"/>
                      <a:pt x="43" y="256"/>
                    </a:cubicBezTo>
                    <a:cubicBezTo>
                      <a:pt x="81" y="314"/>
                      <a:pt x="145" y="352"/>
                      <a:pt x="214" y="352"/>
                    </a:cubicBezTo>
                    <a:cubicBezTo>
                      <a:pt x="245" y="352"/>
                      <a:pt x="277" y="344"/>
                      <a:pt x="308" y="326"/>
                    </a:cubicBezTo>
                    <a:cubicBezTo>
                      <a:pt x="419" y="284"/>
                      <a:pt x="461" y="187"/>
                      <a:pt x="419" y="89"/>
                    </a:cubicBezTo>
                    <a:cubicBezTo>
                      <a:pt x="390" y="31"/>
                      <a:pt x="328" y="0"/>
                      <a:pt x="2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p21"/>
              <p:cNvSpPr/>
              <p:nvPr/>
            </p:nvSpPr>
            <p:spPr>
              <a:xfrm>
                <a:off x="6810880" y="2511363"/>
                <a:ext cx="101610" cy="45227"/>
              </a:xfrm>
              <a:custGeom>
                <a:avLst/>
                <a:gdLst/>
                <a:ahLst/>
                <a:cxnLst/>
                <a:rect l="l" t="t" r="r" b="b"/>
                <a:pathLst>
                  <a:path w="3042" h="1354" extrusionOk="0">
                    <a:moveTo>
                      <a:pt x="1577" y="0"/>
                    </a:moveTo>
                    <a:cubicBezTo>
                      <a:pt x="963" y="126"/>
                      <a:pt x="405" y="516"/>
                      <a:pt x="0" y="1353"/>
                    </a:cubicBezTo>
                    <a:cubicBezTo>
                      <a:pt x="0" y="1353"/>
                      <a:pt x="670" y="391"/>
                      <a:pt x="1549" y="251"/>
                    </a:cubicBezTo>
                    <a:cubicBezTo>
                      <a:pt x="1580" y="248"/>
                      <a:pt x="1611" y="246"/>
                      <a:pt x="1643" y="246"/>
                    </a:cubicBezTo>
                    <a:cubicBezTo>
                      <a:pt x="2129" y="246"/>
                      <a:pt x="2609" y="628"/>
                      <a:pt x="2609" y="628"/>
                    </a:cubicBezTo>
                    <a:cubicBezTo>
                      <a:pt x="2581" y="739"/>
                      <a:pt x="2553" y="879"/>
                      <a:pt x="2553" y="879"/>
                    </a:cubicBezTo>
                    <a:cubicBezTo>
                      <a:pt x="2553" y="879"/>
                      <a:pt x="2874" y="558"/>
                      <a:pt x="3041" y="237"/>
                    </a:cubicBezTo>
                    <a:lnTo>
                      <a:pt x="3041" y="237"/>
                    </a:lnTo>
                    <a:cubicBezTo>
                      <a:pt x="3041" y="237"/>
                      <a:pt x="2762" y="307"/>
                      <a:pt x="2734" y="307"/>
                    </a:cubicBezTo>
                    <a:cubicBezTo>
                      <a:pt x="2637" y="293"/>
                      <a:pt x="2065" y="0"/>
                      <a:pt x="1577" y="0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7" name="Google Shape;1177;p21"/>
              <p:cNvSpPr/>
              <p:nvPr/>
            </p:nvSpPr>
            <p:spPr>
              <a:xfrm>
                <a:off x="6831857" y="2502044"/>
                <a:ext cx="45227" cy="17737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531" extrusionOk="0">
                    <a:moveTo>
                      <a:pt x="935" y="0"/>
                    </a:moveTo>
                    <a:cubicBezTo>
                      <a:pt x="628" y="112"/>
                      <a:pt x="307" y="279"/>
                      <a:pt x="0" y="530"/>
                    </a:cubicBezTo>
                    <a:cubicBezTo>
                      <a:pt x="0" y="530"/>
                      <a:pt x="656" y="154"/>
                      <a:pt x="935" y="70"/>
                    </a:cubicBezTo>
                    <a:cubicBezTo>
                      <a:pt x="1186" y="126"/>
                      <a:pt x="1353" y="154"/>
                      <a:pt x="1353" y="154"/>
                    </a:cubicBezTo>
                    <a:cubicBezTo>
                      <a:pt x="1353" y="154"/>
                      <a:pt x="1032" y="0"/>
                      <a:pt x="935" y="0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8" name="Google Shape;1178;p21"/>
              <p:cNvSpPr/>
              <p:nvPr/>
            </p:nvSpPr>
            <p:spPr>
              <a:xfrm>
                <a:off x="6871907" y="2509960"/>
                <a:ext cx="17737" cy="7482"/>
              </a:xfrm>
              <a:custGeom>
                <a:avLst/>
                <a:gdLst/>
                <a:ahLst/>
                <a:cxnLst/>
                <a:rect l="l" t="t" r="r" b="b"/>
                <a:pathLst>
                  <a:path w="531" h="224" extrusionOk="0">
                    <a:moveTo>
                      <a:pt x="531" y="0"/>
                    </a:moveTo>
                    <a:lnTo>
                      <a:pt x="531" y="0"/>
                    </a:lnTo>
                    <a:cubicBezTo>
                      <a:pt x="349" y="42"/>
                      <a:pt x="1" y="98"/>
                      <a:pt x="1" y="98"/>
                    </a:cubicBezTo>
                    <a:lnTo>
                      <a:pt x="322" y="223"/>
                    </a:lnTo>
                    <a:cubicBezTo>
                      <a:pt x="391" y="182"/>
                      <a:pt x="531" y="0"/>
                      <a:pt x="531" y="0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9" name="Google Shape;1179;p21"/>
              <p:cNvSpPr/>
              <p:nvPr/>
            </p:nvSpPr>
            <p:spPr>
              <a:xfrm>
                <a:off x="6885435" y="2514136"/>
                <a:ext cx="17737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531" h="238" extrusionOk="0">
                    <a:moveTo>
                      <a:pt x="530" y="1"/>
                    </a:moveTo>
                    <a:lnTo>
                      <a:pt x="530" y="1"/>
                    </a:lnTo>
                    <a:cubicBezTo>
                      <a:pt x="349" y="57"/>
                      <a:pt x="0" y="112"/>
                      <a:pt x="0" y="112"/>
                    </a:cubicBezTo>
                    <a:lnTo>
                      <a:pt x="321" y="238"/>
                    </a:lnTo>
                    <a:cubicBezTo>
                      <a:pt x="391" y="182"/>
                      <a:pt x="530" y="1"/>
                      <a:pt x="530" y="1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0" name="Google Shape;1180;p21"/>
              <p:cNvSpPr/>
              <p:nvPr/>
            </p:nvSpPr>
            <p:spPr>
              <a:xfrm>
                <a:off x="6829051" y="2543496"/>
                <a:ext cx="66204" cy="27991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838" extrusionOk="0">
                    <a:moveTo>
                      <a:pt x="1981" y="1"/>
                    </a:moveTo>
                    <a:lnTo>
                      <a:pt x="1981" y="1"/>
                    </a:lnTo>
                    <a:cubicBezTo>
                      <a:pt x="1981" y="1"/>
                      <a:pt x="1535" y="503"/>
                      <a:pt x="1312" y="614"/>
                    </a:cubicBezTo>
                    <a:cubicBezTo>
                      <a:pt x="1040" y="696"/>
                      <a:pt x="892" y="748"/>
                      <a:pt x="613" y="748"/>
                    </a:cubicBezTo>
                    <a:cubicBezTo>
                      <a:pt x="461" y="748"/>
                      <a:pt x="270" y="732"/>
                      <a:pt x="0" y="698"/>
                    </a:cubicBezTo>
                    <a:lnTo>
                      <a:pt x="0" y="698"/>
                    </a:lnTo>
                    <a:cubicBezTo>
                      <a:pt x="263" y="799"/>
                      <a:pt x="503" y="837"/>
                      <a:pt x="713" y="837"/>
                    </a:cubicBezTo>
                    <a:cubicBezTo>
                      <a:pt x="994" y="837"/>
                      <a:pt x="1222" y="770"/>
                      <a:pt x="1381" y="698"/>
                    </a:cubicBezTo>
                    <a:cubicBezTo>
                      <a:pt x="1660" y="573"/>
                      <a:pt x="1981" y="1"/>
                      <a:pt x="1981" y="1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1" name="Google Shape;1181;p21"/>
              <p:cNvSpPr/>
              <p:nvPr/>
            </p:nvSpPr>
            <p:spPr>
              <a:xfrm>
                <a:off x="6711174" y="2510428"/>
                <a:ext cx="58722" cy="60124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1800" extrusionOk="0">
                    <a:moveTo>
                      <a:pt x="879" y="0"/>
                    </a:moveTo>
                    <a:cubicBezTo>
                      <a:pt x="391" y="0"/>
                      <a:pt x="0" y="405"/>
                      <a:pt x="0" y="893"/>
                    </a:cubicBezTo>
                    <a:cubicBezTo>
                      <a:pt x="0" y="1395"/>
                      <a:pt x="391" y="1800"/>
                      <a:pt x="879" y="1800"/>
                    </a:cubicBezTo>
                    <a:cubicBezTo>
                      <a:pt x="1367" y="1800"/>
                      <a:pt x="1758" y="1395"/>
                      <a:pt x="1758" y="893"/>
                    </a:cubicBezTo>
                    <a:cubicBezTo>
                      <a:pt x="1758" y="405"/>
                      <a:pt x="1367" y="0"/>
                      <a:pt x="879" y="0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2" name="Google Shape;1182;p21"/>
              <p:cNvSpPr/>
              <p:nvPr/>
            </p:nvSpPr>
            <p:spPr>
              <a:xfrm>
                <a:off x="6713045" y="2512298"/>
                <a:ext cx="55482" cy="57319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716" extrusionOk="0">
                    <a:moveTo>
                      <a:pt x="823" y="0"/>
                    </a:moveTo>
                    <a:cubicBezTo>
                      <a:pt x="377" y="0"/>
                      <a:pt x="0" y="391"/>
                      <a:pt x="0" y="865"/>
                    </a:cubicBezTo>
                    <a:cubicBezTo>
                      <a:pt x="0" y="1339"/>
                      <a:pt x="377" y="1716"/>
                      <a:pt x="823" y="1716"/>
                    </a:cubicBezTo>
                    <a:cubicBezTo>
                      <a:pt x="1283" y="1716"/>
                      <a:pt x="1660" y="1325"/>
                      <a:pt x="1660" y="865"/>
                    </a:cubicBezTo>
                    <a:cubicBezTo>
                      <a:pt x="1660" y="391"/>
                      <a:pt x="1283" y="0"/>
                      <a:pt x="823" y="0"/>
                    </a:cubicBezTo>
                    <a:close/>
                  </a:path>
                </a:pathLst>
              </a:custGeom>
              <a:solidFill>
                <a:srgbClr val="FEDB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3" name="Google Shape;1183;p21"/>
              <p:cNvSpPr/>
              <p:nvPr/>
            </p:nvSpPr>
            <p:spPr>
              <a:xfrm>
                <a:off x="6706498" y="2541158"/>
                <a:ext cx="19607" cy="9152"/>
              </a:xfrm>
              <a:custGeom>
                <a:avLst/>
                <a:gdLst/>
                <a:ahLst/>
                <a:cxnLst/>
                <a:rect l="l" t="t" r="r" b="b"/>
                <a:pathLst>
                  <a:path w="587" h="274" extrusionOk="0">
                    <a:moveTo>
                      <a:pt x="458" y="1"/>
                    </a:moveTo>
                    <a:cubicBezTo>
                      <a:pt x="402" y="1"/>
                      <a:pt x="329" y="15"/>
                      <a:pt x="252" y="43"/>
                    </a:cubicBezTo>
                    <a:cubicBezTo>
                      <a:pt x="113" y="85"/>
                      <a:pt x="1" y="168"/>
                      <a:pt x="29" y="224"/>
                    </a:cubicBezTo>
                    <a:cubicBezTo>
                      <a:pt x="37" y="255"/>
                      <a:pt x="84" y="273"/>
                      <a:pt x="151" y="273"/>
                    </a:cubicBezTo>
                    <a:cubicBezTo>
                      <a:pt x="204" y="273"/>
                      <a:pt x="268" y="262"/>
                      <a:pt x="336" y="238"/>
                    </a:cubicBezTo>
                    <a:cubicBezTo>
                      <a:pt x="475" y="182"/>
                      <a:pt x="587" y="98"/>
                      <a:pt x="559" y="43"/>
                    </a:cubicBezTo>
                    <a:cubicBezTo>
                      <a:pt x="552" y="15"/>
                      <a:pt x="514" y="1"/>
                      <a:pt x="4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4" name="Google Shape;1184;p21"/>
              <p:cNvSpPr/>
              <p:nvPr/>
            </p:nvSpPr>
            <p:spPr>
              <a:xfrm>
                <a:off x="6732151" y="2527163"/>
                <a:ext cx="17269" cy="29428"/>
              </a:xfrm>
              <a:custGeom>
                <a:avLst/>
                <a:gdLst/>
                <a:ahLst/>
                <a:cxnLst/>
                <a:rect l="l" t="t" r="r" b="b"/>
                <a:pathLst>
                  <a:path w="517" h="881" extrusionOk="0">
                    <a:moveTo>
                      <a:pt x="250" y="1"/>
                    </a:moveTo>
                    <a:cubicBezTo>
                      <a:pt x="246" y="1"/>
                      <a:pt x="241" y="1"/>
                      <a:pt x="237" y="1"/>
                    </a:cubicBezTo>
                    <a:cubicBezTo>
                      <a:pt x="98" y="15"/>
                      <a:pt x="0" y="211"/>
                      <a:pt x="14" y="462"/>
                    </a:cubicBezTo>
                    <a:cubicBezTo>
                      <a:pt x="28" y="691"/>
                      <a:pt x="145" y="881"/>
                      <a:pt x="266" y="881"/>
                    </a:cubicBezTo>
                    <a:cubicBezTo>
                      <a:pt x="271" y="881"/>
                      <a:pt x="275" y="881"/>
                      <a:pt x="279" y="880"/>
                    </a:cubicBezTo>
                    <a:cubicBezTo>
                      <a:pt x="419" y="866"/>
                      <a:pt x="516" y="671"/>
                      <a:pt x="502" y="420"/>
                    </a:cubicBezTo>
                    <a:cubicBezTo>
                      <a:pt x="489" y="191"/>
                      <a:pt x="371" y="1"/>
                      <a:pt x="250" y="1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p21"/>
              <p:cNvSpPr/>
              <p:nvPr/>
            </p:nvSpPr>
            <p:spPr>
              <a:xfrm>
                <a:off x="6745178" y="2533175"/>
                <a:ext cx="14497" cy="11824"/>
              </a:xfrm>
              <a:custGeom>
                <a:avLst/>
                <a:gdLst/>
                <a:ahLst/>
                <a:cxnLst/>
                <a:rect l="l" t="t" r="r" b="b"/>
                <a:pathLst>
                  <a:path w="434" h="354" extrusionOk="0">
                    <a:moveTo>
                      <a:pt x="224" y="1"/>
                    </a:moveTo>
                    <a:cubicBezTo>
                      <a:pt x="215" y="1"/>
                      <a:pt x="206" y="2"/>
                      <a:pt x="196" y="3"/>
                    </a:cubicBezTo>
                    <a:cubicBezTo>
                      <a:pt x="84" y="17"/>
                      <a:pt x="1" y="114"/>
                      <a:pt x="15" y="212"/>
                    </a:cubicBezTo>
                    <a:cubicBezTo>
                      <a:pt x="27" y="288"/>
                      <a:pt x="122" y="353"/>
                      <a:pt x="223" y="353"/>
                    </a:cubicBezTo>
                    <a:cubicBezTo>
                      <a:pt x="232" y="353"/>
                      <a:pt x="242" y="353"/>
                      <a:pt x="252" y="351"/>
                    </a:cubicBezTo>
                    <a:cubicBezTo>
                      <a:pt x="363" y="337"/>
                      <a:pt x="433" y="254"/>
                      <a:pt x="419" y="156"/>
                    </a:cubicBezTo>
                    <a:cubicBezTo>
                      <a:pt x="406" y="67"/>
                      <a:pt x="324" y="1"/>
                      <a:pt x="2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6" name="Google Shape;1186;p21"/>
              <p:cNvSpPr/>
              <p:nvPr/>
            </p:nvSpPr>
            <p:spPr>
              <a:xfrm>
                <a:off x="6687425" y="2511363"/>
                <a:ext cx="101577" cy="45227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1354" extrusionOk="0">
                    <a:moveTo>
                      <a:pt x="1465" y="0"/>
                    </a:moveTo>
                    <a:cubicBezTo>
                      <a:pt x="976" y="0"/>
                      <a:pt x="405" y="293"/>
                      <a:pt x="307" y="307"/>
                    </a:cubicBezTo>
                    <a:cubicBezTo>
                      <a:pt x="279" y="307"/>
                      <a:pt x="0" y="237"/>
                      <a:pt x="0" y="237"/>
                    </a:cubicBezTo>
                    <a:lnTo>
                      <a:pt x="0" y="237"/>
                    </a:lnTo>
                    <a:cubicBezTo>
                      <a:pt x="167" y="558"/>
                      <a:pt x="488" y="879"/>
                      <a:pt x="488" y="879"/>
                    </a:cubicBezTo>
                    <a:cubicBezTo>
                      <a:pt x="488" y="879"/>
                      <a:pt x="460" y="739"/>
                      <a:pt x="432" y="628"/>
                    </a:cubicBezTo>
                    <a:cubicBezTo>
                      <a:pt x="432" y="628"/>
                      <a:pt x="913" y="246"/>
                      <a:pt x="1399" y="246"/>
                    </a:cubicBezTo>
                    <a:cubicBezTo>
                      <a:pt x="1430" y="246"/>
                      <a:pt x="1461" y="248"/>
                      <a:pt x="1493" y="251"/>
                    </a:cubicBezTo>
                    <a:cubicBezTo>
                      <a:pt x="2371" y="391"/>
                      <a:pt x="3041" y="1353"/>
                      <a:pt x="3041" y="1353"/>
                    </a:cubicBezTo>
                    <a:cubicBezTo>
                      <a:pt x="2636" y="516"/>
                      <a:pt x="2078" y="126"/>
                      <a:pt x="1465" y="0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7" name="Google Shape;1187;p21"/>
              <p:cNvSpPr/>
              <p:nvPr/>
            </p:nvSpPr>
            <p:spPr>
              <a:xfrm>
                <a:off x="6722831" y="2502044"/>
                <a:ext cx="45227" cy="17737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531" extrusionOk="0">
                    <a:moveTo>
                      <a:pt x="419" y="0"/>
                    </a:moveTo>
                    <a:cubicBezTo>
                      <a:pt x="321" y="0"/>
                      <a:pt x="0" y="154"/>
                      <a:pt x="0" y="154"/>
                    </a:cubicBezTo>
                    <a:cubicBezTo>
                      <a:pt x="0" y="154"/>
                      <a:pt x="168" y="126"/>
                      <a:pt x="419" y="70"/>
                    </a:cubicBezTo>
                    <a:cubicBezTo>
                      <a:pt x="698" y="154"/>
                      <a:pt x="1353" y="530"/>
                      <a:pt x="1353" y="530"/>
                    </a:cubicBezTo>
                    <a:cubicBezTo>
                      <a:pt x="1046" y="279"/>
                      <a:pt x="725" y="112"/>
                      <a:pt x="419" y="0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p21"/>
              <p:cNvSpPr/>
              <p:nvPr/>
            </p:nvSpPr>
            <p:spPr>
              <a:xfrm>
                <a:off x="6710239" y="2509960"/>
                <a:ext cx="17737" cy="7482"/>
              </a:xfrm>
              <a:custGeom>
                <a:avLst/>
                <a:gdLst/>
                <a:ahLst/>
                <a:cxnLst/>
                <a:rect l="l" t="t" r="r" b="b"/>
                <a:pathLst>
                  <a:path w="531" h="224" extrusionOk="0">
                    <a:moveTo>
                      <a:pt x="1" y="0"/>
                    </a:moveTo>
                    <a:cubicBezTo>
                      <a:pt x="1" y="0"/>
                      <a:pt x="140" y="182"/>
                      <a:pt x="210" y="223"/>
                    </a:cubicBezTo>
                    <a:lnTo>
                      <a:pt x="531" y="98"/>
                    </a:lnTo>
                    <a:cubicBezTo>
                      <a:pt x="531" y="98"/>
                      <a:pt x="182" y="42"/>
                      <a:pt x="1" y="0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21"/>
              <p:cNvSpPr/>
              <p:nvPr/>
            </p:nvSpPr>
            <p:spPr>
              <a:xfrm>
                <a:off x="6696744" y="2514136"/>
                <a:ext cx="17737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531" h="238" extrusionOk="0">
                    <a:moveTo>
                      <a:pt x="0" y="1"/>
                    </a:moveTo>
                    <a:cubicBezTo>
                      <a:pt x="0" y="1"/>
                      <a:pt x="140" y="182"/>
                      <a:pt x="209" y="238"/>
                    </a:cubicBezTo>
                    <a:lnTo>
                      <a:pt x="530" y="112"/>
                    </a:lnTo>
                    <a:cubicBezTo>
                      <a:pt x="530" y="112"/>
                      <a:pt x="181" y="57"/>
                      <a:pt x="0" y="1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p21"/>
              <p:cNvSpPr/>
              <p:nvPr/>
            </p:nvSpPr>
            <p:spPr>
              <a:xfrm>
                <a:off x="6704661" y="2543496"/>
                <a:ext cx="66170" cy="27991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838" extrusionOk="0">
                    <a:moveTo>
                      <a:pt x="0" y="1"/>
                    </a:moveTo>
                    <a:cubicBezTo>
                      <a:pt x="0" y="1"/>
                      <a:pt x="321" y="573"/>
                      <a:pt x="600" y="698"/>
                    </a:cubicBezTo>
                    <a:cubicBezTo>
                      <a:pt x="760" y="770"/>
                      <a:pt x="988" y="837"/>
                      <a:pt x="1269" y="837"/>
                    </a:cubicBezTo>
                    <a:cubicBezTo>
                      <a:pt x="1479" y="837"/>
                      <a:pt x="1718" y="799"/>
                      <a:pt x="1981" y="698"/>
                    </a:cubicBezTo>
                    <a:lnTo>
                      <a:pt x="1981" y="698"/>
                    </a:lnTo>
                    <a:cubicBezTo>
                      <a:pt x="1711" y="732"/>
                      <a:pt x="1520" y="748"/>
                      <a:pt x="1368" y="748"/>
                    </a:cubicBezTo>
                    <a:cubicBezTo>
                      <a:pt x="1089" y="748"/>
                      <a:pt x="941" y="696"/>
                      <a:pt x="670" y="614"/>
                    </a:cubicBezTo>
                    <a:cubicBezTo>
                      <a:pt x="447" y="503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p21"/>
              <p:cNvSpPr/>
              <p:nvPr/>
            </p:nvSpPr>
            <p:spPr>
              <a:xfrm>
                <a:off x="6782923" y="2584448"/>
                <a:ext cx="33570" cy="14998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449" extrusionOk="0">
                    <a:moveTo>
                      <a:pt x="475" y="0"/>
                    </a:moveTo>
                    <a:cubicBezTo>
                      <a:pt x="314" y="0"/>
                      <a:pt x="155" y="23"/>
                      <a:pt x="70" y="86"/>
                    </a:cubicBezTo>
                    <a:cubicBezTo>
                      <a:pt x="1" y="155"/>
                      <a:pt x="349" y="448"/>
                      <a:pt x="517" y="448"/>
                    </a:cubicBezTo>
                    <a:cubicBezTo>
                      <a:pt x="698" y="448"/>
                      <a:pt x="1005" y="183"/>
                      <a:pt x="977" y="100"/>
                    </a:cubicBezTo>
                    <a:cubicBezTo>
                      <a:pt x="952" y="50"/>
                      <a:pt x="711" y="0"/>
                      <a:pt x="4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21"/>
              <p:cNvSpPr/>
              <p:nvPr/>
            </p:nvSpPr>
            <p:spPr>
              <a:xfrm>
                <a:off x="6768025" y="2596640"/>
                <a:ext cx="65335" cy="21077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631" extrusionOk="0">
                    <a:moveTo>
                      <a:pt x="958" y="1"/>
                    </a:moveTo>
                    <a:cubicBezTo>
                      <a:pt x="945" y="1"/>
                      <a:pt x="933" y="5"/>
                      <a:pt x="921" y="14"/>
                    </a:cubicBezTo>
                    <a:cubicBezTo>
                      <a:pt x="837" y="69"/>
                      <a:pt x="809" y="195"/>
                      <a:pt x="753" y="265"/>
                    </a:cubicBezTo>
                    <a:cubicBezTo>
                      <a:pt x="684" y="348"/>
                      <a:pt x="600" y="446"/>
                      <a:pt x="488" y="446"/>
                    </a:cubicBezTo>
                    <a:cubicBezTo>
                      <a:pt x="476" y="449"/>
                      <a:pt x="463" y="450"/>
                      <a:pt x="450" y="450"/>
                    </a:cubicBezTo>
                    <a:cubicBezTo>
                      <a:pt x="389" y="450"/>
                      <a:pt x="323" y="425"/>
                      <a:pt x="265" y="390"/>
                    </a:cubicBezTo>
                    <a:cubicBezTo>
                      <a:pt x="237" y="362"/>
                      <a:pt x="181" y="307"/>
                      <a:pt x="181" y="279"/>
                    </a:cubicBezTo>
                    <a:cubicBezTo>
                      <a:pt x="181" y="223"/>
                      <a:pt x="136" y="195"/>
                      <a:pt x="91" y="195"/>
                    </a:cubicBezTo>
                    <a:cubicBezTo>
                      <a:pt x="45" y="195"/>
                      <a:pt x="0" y="223"/>
                      <a:pt x="0" y="279"/>
                    </a:cubicBezTo>
                    <a:cubicBezTo>
                      <a:pt x="0" y="474"/>
                      <a:pt x="251" y="613"/>
                      <a:pt x="419" y="627"/>
                    </a:cubicBezTo>
                    <a:cubicBezTo>
                      <a:pt x="435" y="629"/>
                      <a:pt x="450" y="630"/>
                      <a:pt x="466" y="630"/>
                    </a:cubicBezTo>
                    <a:cubicBezTo>
                      <a:pt x="576" y="630"/>
                      <a:pt x="682" y="589"/>
                      <a:pt x="767" y="516"/>
                    </a:cubicBezTo>
                    <a:cubicBezTo>
                      <a:pt x="823" y="460"/>
                      <a:pt x="879" y="404"/>
                      <a:pt x="921" y="334"/>
                    </a:cubicBezTo>
                    <a:cubicBezTo>
                      <a:pt x="927" y="322"/>
                      <a:pt x="936" y="309"/>
                      <a:pt x="946" y="295"/>
                    </a:cubicBezTo>
                    <a:lnTo>
                      <a:pt x="946" y="295"/>
                    </a:lnTo>
                    <a:cubicBezTo>
                      <a:pt x="1039" y="442"/>
                      <a:pt x="1213" y="552"/>
                      <a:pt x="1381" y="572"/>
                    </a:cubicBezTo>
                    <a:cubicBezTo>
                      <a:pt x="1399" y="574"/>
                      <a:pt x="1418" y="575"/>
                      <a:pt x="1436" y="575"/>
                    </a:cubicBezTo>
                    <a:cubicBezTo>
                      <a:pt x="1666" y="575"/>
                      <a:pt x="1874" y="415"/>
                      <a:pt x="1939" y="195"/>
                    </a:cubicBezTo>
                    <a:cubicBezTo>
                      <a:pt x="1955" y="129"/>
                      <a:pt x="1904" y="88"/>
                      <a:pt x="1853" y="88"/>
                    </a:cubicBezTo>
                    <a:cubicBezTo>
                      <a:pt x="1818" y="88"/>
                      <a:pt x="1783" y="107"/>
                      <a:pt x="1772" y="153"/>
                    </a:cubicBezTo>
                    <a:cubicBezTo>
                      <a:pt x="1730" y="307"/>
                      <a:pt x="1576" y="404"/>
                      <a:pt x="1409" y="404"/>
                    </a:cubicBezTo>
                    <a:cubicBezTo>
                      <a:pt x="1325" y="390"/>
                      <a:pt x="1256" y="362"/>
                      <a:pt x="1186" y="307"/>
                    </a:cubicBezTo>
                    <a:cubicBezTo>
                      <a:pt x="1130" y="251"/>
                      <a:pt x="1060" y="181"/>
                      <a:pt x="1046" y="97"/>
                    </a:cubicBezTo>
                    <a:cubicBezTo>
                      <a:pt x="1046" y="53"/>
                      <a:pt x="1003" y="1"/>
                      <a:pt x="9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21"/>
              <p:cNvSpPr/>
              <p:nvPr/>
            </p:nvSpPr>
            <p:spPr>
              <a:xfrm>
                <a:off x="6373375" y="2985144"/>
                <a:ext cx="173359" cy="180006"/>
              </a:xfrm>
              <a:custGeom>
                <a:avLst/>
                <a:gdLst/>
                <a:ahLst/>
                <a:cxnLst/>
                <a:rect l="l" t="t" r="r" b="b"/>
                <a:pathLst>
                  <a:path w="5190" h="5389" extrusionOk="0">
                    <a:moveTo>
                      <a:pt x="2510" y="1"/>
                    </a:moveTo>
                    <a:cubicBezTo>
                      <a:pt x="2353" y="1"/>
                      <a:pt x="2195" y="19"/>
                      <a:pt x="2037" y="58"/>
                    </a:cubicBezTo>
                    <a:cubicBezTo>
                      <a:pt x="838" y="365"/>
                      <a:pt x="1" y="1941"/>
                      <a:pt x="349" y="3308"/>
                    </a:cubicBezTo>
                    <a:cubicBezTo>
                      <a:pt x="654" y="4512"/>
                      <a:pt x="1690" y="5388"/>
                      <a:pt x="2747" y="5388"/>
                    </a:cubicBezTo>
                    <a:cubicBezTo>
                      <a:pt x="2901" y="5388"/>
                      <a:pt x="3056" y="5369"/>
                      <a:pt x="3209" y="5330"/>
                    </a:cubicBezTo>
                    <a:cubicBezTo>
                      <a:pt x="4408" y="5023"/>
                      <a:pt x="5190" y="3377"/>
                      <a:pt x="4841" y="1997"/>
                    </a:cubicBezTo>
                    <a:cubicBezTo>
                      <a:pt x="4526" y="809"/>
                      <a:pt x="3548" y="1"/>
                      <a:pt x="25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94" name="Google Shape;1194;p21"/>
            <p:cNvSpPr/>
            <p:nvPr/>
          </p:nvSpPr>
          <p:spPr>
            <a:xfrm>
              <a:off x="6397741" y="3012410"/>
              <a:ext cx="121184" cy="123088"/>
            </a:xfrm>
            <a:custGeom>
              <a:avLst/>
              <a:gdLst/>
              <a:ahLst/>
              <a:cxnLst/>
              <a:rect l="l" t="t" r="r" b="b"/>
              <a:pathLst>
                <a:path w="3628" h="3685" extrusionOk="0">
                  <a:moveTo>
                    <a:pt x="1920" y="0"/>
                  </a:moveTo>
                  <a:cubicBezTo>
                    <a:pt x="1175" y="0"/>
                    <a:pt x="469" y="585"/>
                    <a:pt x="252" y="1440"/>
                  </a:cubicBezTo>
                  <a:cubicBezTo>
                    <a:pt x="1" y="2430"/>
                    <a:pt x="503" y="3421"/>
                    <a:pt x="1368" y="3644"/>
                  </a:cubicBezTo>
                  <a:cubicBezTo>
                    <a:pt x="1478" y="3671"/>
                    <a:pt x="1590" y="3684"/>
                    <a:pt x="1700" y="3684"/>
                  </a:cubicBezTo>
                  <a:cubicBezTo>
                    <a:pt x="2443" y="3684"/>
                    <a:pt x="3158" y="3097"/>
                    <a:pt x="3377" y="2235"/>
                  </a:cubicBezTo>
                  <a:cubicBezTo>
                    <a:pt x="3628" y="1245"/>
                    <a:pt x="3139" y="268"/>
                    <a:pt x="2275" y="45"/>
                  </a:cubicBezTo>
                  <a:cubicBezTo>
                    <a:pt x="2157" y="15"/>
                    <a:pt x="2038" y="0"/>
                    <a:pt x="19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5" name="Google Shape;1195;p21"/>
          <p:cNvGrpSpPr/>
          <p:nvPr/>
        </p:nvGrpSpPr>
        <p:grpSpPr>
          <a:xfrm>
            <a:off x="5001341" y="3565479"/>
            <a:ext cx="671995" cy="937876"/>
            <a:chOff x="6003551" y="3251663"/>
            <a:chExt cx="860319" cy="1200711"/>
          </a:xfrm>
        </p:grpSpPr>
        <p:grpSp>
          <p:nvGrpSpPr>
            <p:cNvPr id="1196" name="Google Shape;1196;p21"/>
            <p:cNvGrpSpPr/>
            <p:nvPr/>
          </p:nvGrpSpPr>
          <p:grpSpPr>
            <a:xfrm rot="-358543">
              <a:off x="6060295" y="3287470"/>
              <a:ext cx="746830" cy="1129096"/>
              <a:chOff x="4143612" y="3185058"/>
              <a:chExt cx="746880" cy="1129172"/>
            </a:xfrm>
          </p:grpSpPr>
          <p:sp>
            <p:nvSpPr>
              <p:cNvPr id="1197" name="Google Shape;1197;p21"/>
              <p:cNvSpPr/>
              <p:nvPr/>
            </p:nvSpPr>
            <p:spPr>
              <a:xfrm>
                <a:off x="4143612" y="3212682"/>
                <a:ext cx="224131" cy="751189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22489" extrusionOk="0">
                    <a:moveTo>
                      <a:pt x="3663" y="0"/>
                    </a:moveTo>
                    <a:cubicBezTo>
                      <a:pt x="3576" y="0"/>
                      <a:pt x="3480" y="13"/>
                      <a:pt x="3376" y="39"/>
                    </a:cubicBezTo>
                    <a:cubicBezTo>
                      <a:pt x="2483" y="262"/>
                      <a:pt x="2539" y="1099"/>
                      <a:pt x="2539" y="1099"/>
                    </a:cubicBezTo>
                    <a:cubicBezTo>
                      <a:pt x="2539" y="1099"/>
                      <a:pt x="2261" y="938"/>
                      <a:pt x="1923" y="938"/>
                    </a:cubicBezTo>
                    <a:cubicBezTo>
                      <a:pt x="1592" y="938"/>
                      <a:pt x="1204" y="1092"/>
                      <a:pt x="963" y="1699"/>
                    </a:cubicBezTo>
                    <a:cubicBezTo>
                      <a:pt x="489" y="2926"/>
                      <a:pt x="1563" y="3191"/>
                      <a:pt x="1563" y="3191"/>
                    </a:cubicBezTo>
                    <a:cubicBezTo>
                      <a:pt x="1563" y="3191"/>
                      <a:pt x="0" y="3707"/>
                      <a:pt x="140" y="5269"/>
                    </a:cubicBezTo>
                    <a:cubicBezTo>
                      <a:pt x="262" y="6636"/>
                      <a:pt x="1580" y="6722"/>
                      <a:pt x="1908" y="6722"/>
                    </a:cubicBezTo>
                    <a:cubicBezTo>
                      <a:pt x="1954" y="6722"/>
                      <a:pt x="1981" y="6720"/>
                      <a:pt x="1981" y="6720"/>
                    </a:cubicBezTo>
                    <a:lnTo>
                      <a:pt x="1981" y="6720"/>
                    </a:lnTo>
                    <a:cubicBezTo>
                      <a:pt x="1981" y="6720"/>
                      <a:pt x="447" y="7152"/>
                      <a:pt x="628" y="8310"/>
                    </a:cubicBezTo>
                    <a:cubicBezTo>
                      <a:pt x="786" y="9322"/>
                      <a:pt x="1690" y="9386"/>
                      <a:pt x="1916" y="9386"/>
                    </a:cubicBezTo>
                    <a:cubicBezTo>
                      <a:pt x="1949" y="9386"/>
                      <a:pt x="1967" y="9384"/>
                      <a:pt x="1967" y="9384"/>
                    </a:cubicBezTo>
                    <a:lnTo>
                      <a:pt x="1967" y="9384"/>
                    </a:lnTo>
                    <a:cubicBezTo>
                      <a:pt x="1967" y="9384"/>
                      <a:pt x="1116" y="9914"/>
                      <a:pt x="1242" y="10974"/>
                    </a:cubicBezTo>
                    <a:cubicBezTo>
                      <a:pt x="1353" y="12020"/>
                      <a:pt x="2399" y="12425"/>
                      <a:pt x="2399" y="12425"/>
                    </a:cubicBezTo>
                    <a:cubicBezTo>
                      <a:pt x="2399" y="12425"/>
                      <a:pt x="1409" y="12816"/>
                      <a:pt x="1521" y="13973"/>
                    </a:cubicBezTo>
                    <a:cubicBezTo>
                      <a:pt x="1618" y="15131"/>
                      <a:pt x="2427" y="15173"/>
                      <a:pt x="2427" y="15173"/>
                    </a:cubicBezTo>
                    <a:cubicBezTo>
                      <a:pt x="2427" y="15173"/>
                      <a:pt x="1814" y="15619"/>
                      <a:pt x="1744" y="16526"/>
                    </a:cubicBezTo>
                    <a:cubicBezTo>
                      <a:pt x="1660" y="17433"/>
                      <a:pt x="2637" y="17809"/>
                      <a:pt x="2637" y="17809"/>
                    </a:cubicBezTo>
                    <a:cubicBezTo>
                      <a:pt x="2637" y="17809"/>
                      <a:pt x="2093" y="18144"/>
                      <a:pt x="2093" y="19120"/>
                    </a:cubicBezTo>
                    <a:cubicBezTo>
                      <a:pt x="2093" y="20097"/>
                      <a:pt x="3083" y="20125"/>
                      <a:pt x="3083" y="20125"/>
                    </a:cubicBezTo>
                    <a:cubicBezTo>
                      <a:pt x="3083" y="20125"/>
                      <a:pt x="2302" y="20738"/>
                      <a:pt x="2874" y="21924"/>
                    </a:cubicBezTo>
                    <a:cubicBezTo>
                      <a:pt x="3062" y="22319"/>
                      <a:pt x="3455" y="22489"/>
                      <a:pt x="3911" y="22489"/>
                    </a:cubicBezTo>
                    <a:cubicBezTo>
                      <a:pt x="4840" y="22489"/>
                      <a:pt x="6034" y="21785"/>
                      <a:pt x="6305" y="20850"/>
                    </a:cubicBezTo>
                    <a:cubicBezTo>
                      <a:pt x="6710" y="19441"/>
                      <a:pt x="4771" y="2033"/>
                      <a:pt x="4673" y="1531"/>
                    </a:cubicBezTo>
                    <a:lnTo>
                      <a:pt x="4687" y="1531"/>
                    </a:lnTo>
                    <a:cubicBezTo>
                      <a:pt x="4527" y="706"/>
                      <a:pt x="4323" y="0"/>
                      <a:pt x="3663" y="0"/>
                    </a:cubicBezTo>
                    <a:close/>
                  </a:path>
                </a:pathLst>
              </a:custGeom>
              <a:solidFill>
                <a:srgbClr val="F5A5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21"/>
              <p:cNvSpPr/>
              <p:nvPr/>
            </p:nvSpPr>
            <p:spPr>
              <a:xfrm>
                <a:off x="4143612" y="3212682"/>
                <a:ext cx="224131" cy="751189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22489" extrusionOk="0">
                    <a:moveTo>
                      <a:pt x="3663" y="0"/>
                    </a:moveTo>
                    <a:cubicBezTo>
                      <a:pt x="3576" y="0"/>
                      <a:pt x="3480" y="13"/>
                      <a:pt x="3376" y="39"/>
                    </a:cubicBezTo>
                    <a:cubicBezTo>
                      <a:pt x="2483" y="262"/>
                      <a:pt x="2539" y="1099"/>
                      <a:pt x="2539" y="1099"/>
                    </a:cubicBezTo>
                    <a:cubicBezTo>
                      <a:pt x="2539" y="1099"/>
                      <a:pt x="2261" y="938"/>
                      <a:pt x="1923" y="938"/>
                    </a:cubicBezTo>
                    <a:cubicBezTo>
                      <a:pt x="1592" y="938"/>
                      <a:pt x="1204" y="1092"/>
                      <a:pt x="963" y="1699"/>
                    </a:cubicBezTo>
                    <a:cubicBezTo>
                      <a:pt x="489" y="2926"/>
                      <a:pt x="1563" y="3191"/>
                      <a:pt x="1563" y="3191"/>
                    </a:cubicBezTo>
                    <a:cubicBezTo>
                      <a:pt x="1563" y="3191"/>
                      <a:pt x="0" y="3707"/>
                      <a:pt x="140" y="5269"/>
                    </a:cubicBezTo>
                    <a:cubicBezTo>
                      <a:pt x="262" y="6636"/>
                      <a:pt x="1580" y="6722"/>
                      <a:pt x="1908" y="6722"/>
                    </a:cubicBezTo>
                    <a:cubicBezTo>
                      <a:pt x="1954" y="6722"/>
                      <a:pt x="1981" y="6720"/>
                      <a:pt x="1981" y="6720"/>
                    </a:cubicBezTo>
                    <a:lnTo>
                      <a:pt x="1981" y="6720"/>
                    </a:lnTo>
                    <a:cubicBezTo>
                      <a:pt x="1981" y="6720"/>
                      <a:pt x="447" y="7152"/>
                      <a:pt x="628" y="8310"/>
                    </a:cubicBezTo>
                    <a:cubicBezTo>
                      <a:pt x="786" y="9322"/>
                      <a:pt x="1690" y="9386"/>
                      <a:pt x="1916" y="9386"/>
                    </a:cubicBezTo>
                    <a:cubicBezTo>
                      <a:pt x="1949" y="9386"/>
                      <a:pt x="1967" y="9384"/>
                      <a:pt x="1967" y="9384"/>
                    </a:cubicBezTo>
                    <a:lnTo>
                      <a:pt x="1967" y="9384"/>
                    </a:lnTo>
                    <a:cubicBezTo>
                      <a:pt x="1967" y="9384"/>
                      <a:pt x="1116" y="9914"/>
                      <a:pt x="1242" y="10974"/>
                    </a:cubicBezTo>
                    <a:cubicBezTo>
                      <a:pt x="1353" y="12020"/>
                      <a:pt x="2399" y="12425"/>
                      <a:pt x="2399" y="12425"/>
                    </a:cubicBezTo>
                    <a:cubicBezTo>
                      <a:pt x="2399" y="12425"/>
                      <a:pt x="1409" y="12816"/>
                      <a:pt x="1521" y="13973"/>
                    </a:cubicBezTo>
                    <a:cubicBezTo>
                      <a:pt x="1618" y="15131"/>
                      <a:pt x="2427" y="15173"/>
                      <a:pt x="2427" y="15173"/>
                    </a:cubicBezTo>
                    <a:cubicBezTo>
                      <a:pt x="2427" y="15173"/>
                      <a:pt x="1814" y="15619"/>
                      <a:pt x="1744" y="16526"/>
                    </a:cubicBezTo>
                    <a:cubicBezTo>
                      <a:pt x="1660" y="17433"/>
                      <a:pt x="2637" y="17809"/>
                      <a:pt x="2637" y="17809"/>
                    </a:cubicBezTo>
                    <a:cubicBezTo>
                      <a:pt x="2637" y="17809"/>
                      <a:pt x="2093" y="18144"/>
                      <a:pt x="2093" y="19120"/>
                    </a:cubicBezTo>
                    <a:cubicBezTo>
                      <a:pt x="2093" y="20097"/>
                      <a:pt x="3083" y="20125"/>
                      <a:pt x="3083" y="20125"/>
                    </a:cubicBezTo>
                    <a:cubicBezTo>
                      <a:pt x="3083" y="20125"/>
                      <a:pt x="2302" y="20738"/>
                      <a:pt x="2874" y="21924"/>
                    </a:cubicBezTo>
                    <a:cubicBezTo>
                      <a:pt x="3062" y="22319"/>
                      <a:pt x="3455" y="22489"/>
                      <a:pt x="3911" y="22489"/>
                    </a:cubicBezTo>
                    <a:cubicBezTo>
                      <a:pt x="4840" y="22489"/>
                      <a:pt x="6034" y="21785"/>
                      <a:pt x="6305" y="20850"/>
                    </a:cubicBezTo>
                    <a:cubicBezTo>
                      <a:pt x="6710" y="19441"/>
                      <a:pt x="4771" y="2033"/>
                      <a:pt x="4673" y="1531"/>
                    </a:cubicBezTo>
                    <a:lnTo>
                      <a:pt x="4687" y="1531"/>
                    </a:lnTo>
                    <a:cubicBezTo>
                      <a:pt x="4527" y="706"/>
                      <a:pt x="4323" y="0"/>
                      <a:pt x="36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21"/>
              <p:cNvSpPr/>
              <p:nvPr/>
            </p:nvSpPr>
            <p:spPr>
              <a:xfrm>
                <a:off x="4228388" y="3212682"/>
                <a:ext cx="72717" cy="60960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1825" extrusionOk="0">
                    <a:moveTo>
                      <a:pt x="1125" y="0"/>
                    </a:moveTo>
                    <a:cubicBezTo>
                      <a:pt x="1038" y="0"/>
                      <a:pt x="942" y="13"/>
                      <a:pt x="838" y="39"/>
                    </a:cubicBezTo>
                    <a:cubicBezTo>
                      <a:pt x="126" y="220"/>
                      <a:pt x="15" y="806"/>
                      <a:pt x="1" y="1029"/>
                    </a:cubicBezTo>
                    <a:cubicBezTo>
                      <a:pt x="726" y="1294"/>
                      <a:pt x="1452" y="1573"/>
                      <a:pt x="2177" y="1824"/>
                    </a:cubicBezTo>
                    <a:cubicBezTo>
                      <a:pt x="2163" y="1657"/>
                      <a:pt x="2149" y="1559"/>
                      <a:pt x="2149" y="1531"/>
                    </a:cubicBezTo>
                    <a:cubicBezTo>
                      <a:pt x="1989" y="706"/>
                      <a:pt x="1785" y="0"/>
                      <a:pt x="1125" y="0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21"/>
              <p:cNvSpPr/>
              <p:nvPr/>
            </p:nvSpPr>
            <p:spPr>
              <a:xfrm>
                <a:off x="4171103" y="3276381"/>
                <a:ext cx="137017" cy="55014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1647" extrusionOk="0">
                    <a:moveTo>
                      <a:pt x="70" y="1"/>
                    </a:moveTo>
                    <a:cubicBezTo>
                      <a:pt x="0" y="294"/>
                      <a:pt x="14" y="517"/>
                      <a:pt x="70" y="698"/>
                    </a:cubicBezTo>
                    <a:cubicBezTo>
                      <a:pt x="1409" y="1033"/>
                      <a:pt x="2748" y="1354"/>
                      <a:pt x="4101" y="1647"/>
                    </a:cubicBezTo>
                    <a:cubicBezTo>
                      <a:pt x="4087" y="1591"/>
                      <a:pt x="4087" y="1535"/>
                      <a:pt x="4073" y="1479"/>
                    </a:cubicBezTo>
                    <a:cubicBezTo>
                      <a:pt x="2734" y="1019"/>
                      <a:pt x="1409" y="517"/>
                      <a:pt x="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21"/>
              <p:cNvSpPr/>
              <p:nvPr/>
            </p:nvSpPr>
            <p:spPr>
              <a:xfrm>
                <a:off x="4150126" y="3344889"/>
                <a:ext cx="164507" cy="47999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1437" extrusionOk="0">
                    <a:moveTo>
                      <a:pt x="307" y="0"/>
                    </a:moveTo>
                    <a:cubicBezTo>
                      <a:pt x="168" y="182"/>
                      <a:pt x="56" y="391"/>
                      <a:pt x="1" y="642"/>
                    </a:cubicBezTo>
                    <a:cubicBezTo>
                      <a:pt x="1633" y="935"/>
                      <a:pt x="3279" y="1186"/>
                      <a:pt x="4924" y="1437"/>
                    </a:cubicBezTo>
                    <a:cubicBezTo>
                      <a:pt x="4910" y="1311"/>
                      <a:pt x="4897" y="1200"/>
                      <a:pt x="4883" y="1088"/>
                    </a:cubicBezTo>
                    <a:cubicBezTo>
                      <a:pt x="3362" y="753"/>
                      <a:pt x="1828" y="391"/>
                      <a:pt x="3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21"/>
              <p:cNvSpPr/>
              <p:nvPr/>
            </p:nvSpPr>
            <p:spPr>
              <a:xfrm>
                <a:off x="4158042" y="3415702"/>
                <a:ext cx="163104" cy="41018"/>
              </a:xfrm>
              <a:custGeom>
                <a:avLst/>
                <a:gdLst/>
                <a:ahLst/>
                <a:cxnLst/>
                <a:rect l="l" t="t" r="r" b="b"/>
                <a:pathLst>
                  <a:path w="4883" h="1228" extrusionOk="0">
                    <a:moveTo>
                      <a:pt x="1" y="0"/>
                    </a:moveTo>
                    <a:cubicBezTo>
                      <a:pt x="444" y="595"/>
                      <a:pt x="1228" y="644"/>
                      <a:pt x="1474" y="644"/>
                    </a:cubicBezTo>
                    <a:cubicBezTo>
                      <a:pt x="1522" y="644"/>
                      <a:pt x="1549" y="642"/>
                      <a:pt x="1549" y="642"/>
                    </a:cubicBezTo>
                    <a:lnTo>
                      <a:pt x="1549" y="642"/>
                    </a:lnTo>
                    <a:cubicBezTo>
                      <a:pt x="1549" y="642"/>
                      <a:pt x="1089" y="782"/>
                      <a:pt x="698" y="1088"/>
                    </a:cubicBezTo>
                    <a:cubicBezTo>
                      <a:pt x="2093" y="1116"/>
                      <a:pt x="3488" y="1158"/>
                      <a:pt x="4883" y="1228"/>
                    </a:cubicBezTo>
                    <a:cubicBezTo>
                      <a:pt x="4869" y="1074"/>
                      <a:pt x="4855" y="907"/>
                      <a:pt x="4841" y="768"/>
                    </a:cubicBezTo>
                    <a:cubicBezTo>
                      <a:pt x="3223" y="516"/>
                      <a:pt x="1605" y="279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3" name="Google Shape;1203;p21"/>
              <p:cNvSpPr/>
              <p:nvPr/>
            </p:nvSpPr>
            <p:spPr>
              <a:xfrm>
                <a:off x="4166894" y="3499576"/>
                <a:ext cx="161702" cy="28893"/>
              </a:xfrm>
              <a:custGeom>
                <a:avLst/>
                <a:gdLst/>
                <a:ahLst/>
                <a:cxnLst/>
                <a:rect l="l" t="t" r="r" b="b"/>
                <a:pathLst>
                  <a:path w="4841" h="865" extrusionOk="0">
                    <a:moveTo>
                      <a:pt x="1" y="0"/>
                    </a:moveTo>
                    <a:cubicBezTo>
                      <a:pt x="154" y="433"/>
                      <a:pt x="475" y="642"/>
                      <a:pt x="754" y="725"/>
                    </a:cubicBezTo>
                    <a:cubicBezTo>
                      <a:pt x="2121" y="767"/>
                      <a:pt x="3488" y="809"/>
                      <a:pt x="4841" y="865"/>
                    </a:cubicBezTo>
                    <a:cubicBezTo>
                      <a:pt x="4827" y="628"/>
                      <a:pt x="4799" y="377"/>
                      <a:pt x="4771" y="140"/>
                    </a:cubicBezTo>
                    <a:cubicBezTo>
                      <a:pt x="3181" y="70"/>
                      <a:pt x="1591" y="14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p21"/>
              <p:cNvSpPr/>
              <p:nvPr/>
            </p:nvSpPr>
            <p:spPr>
              <a:xfrm>
                <a:off x="4184597" y="3570857"/>
                <a:ext cx="150545" cy="26588"/>
              </a:xfrm>
              <a:custGeom>
                <a:avLst/>
                <a:gdLst/>
                <a:ahLst/>
                <a:cxnLst/>
                <a:rect l="l" t="t" r="r" b="b"/>
                <a:pathLst>
                  <a:path w="4507" h="796" extrusionOk="0">
                    <a:moveTo>
                      <a:pt x="1" y="0"/>
                    </a:moveTo>
                    <a:cubicBezTo>
                      <a:pt x="1" y="84"/>
                      <a:pt x="1" y="168"/>
                      <a:pt x="15" y="251"/>
                    </a:cubicBezTo>
                    <a:cubicBezTo>
                      <a:pt x="29" y="447"/>
                      <a:pt x="98" y="628"/>
                      <a:pt x="168" y="795"/>
                    </a:cubicBezTo>
                    <a:cubicBezTo>
                      <a:pt x="1619" y="754"/>
                      <a:pt x="3069" y="726"/>
                      <a:pt x="4506" y="726"/>
                    </a:cubicBezTo>
                    <a:cubicBezTo>
                      <a:pt x="4492" y="530"/>
                      <a:pt x="4478" y="349"/>
                      <a:pt x="4450" y="168"/>
                    </a:cubicBezTo>
                    <a:cubicBezTo>
                      <a:pt x="2972" y="98"/>
                      <a:pt x="1493" y="56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21"/>
              <p:cNvSpPr/>
              <p:nvPr/>
            </p:nvSpPr>
            <p:spPr>
              <a:xfrm>
                <a:off x="4194384" y="3642138"/>
                <a:ext cx="146804" cy="24250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726" extrusionOk="0">
                    <a:moveTo>
                      <a:pt x="4353" y="0"/>
                    </a:moveTo>
                    <a:cubicBezTo>
                      <a:pt x="2986" y="14"/>
                      <a:pt x="1633" y="28"/>
                      <a:pt x="266" y="70"/>
                    </a:cubicBezTo>
                    <a:cubicBezTo>
                      <a:pt x="140" y="238"/>
                      <a:pt x="43" y="447"/>
                      <a:pt x="1" y="726"/>
                    </a:cubicBezTo>
                    <a:cubicBezTo>
                      <a:pt x="1465" y="628"/>
                      <a:pt x="2930" y="544"/>
                      <a:pt x="4395" y="461"/>
                    </a:cubicBezTo>
                    <a:cubicBezTo>
                      <a:pt x="4381" y="307"/>
                      <a:pt x="4367" y="154"/>
                      <a:pt x="43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p21"/>
              <p:cNvSpPr/>
              <p:nvPr/>
            </p:nvSpPr>
            <p:spPr>
              <a:xfrm>
                <a:off x="4209783" y="3705035"/>
                <a:ext cx="136048" cy="12626"/>
              </a:xfrm>
              <a:custGeom>
                <a:avLst/>
                <a:gdLst/>
                <a:ahLst/>
                <a:cxnLst/>
                <a:rect l="l" t="t" r="r" b="b"/>
                <a:pathLst>
                  <a:path w="4073" h="378" extrusionOk="0">
                    <a:moveTo>
                      <a:pt x="4059" y="0"/>
                    </a:moveTo>
                    <a:cubicBezTo>
                      <a:pt x="2706" y="56"/>
                      <a:pt x="1353" y="154"/>
                      <a:pt x="0" y="238"/>
                    </a:cubicBezTo>
                    <a:cubicBezTo>
                      <a:pt x="98" y="307"/>
                      <a:pt x="181" y="349"/>
                      <a:pt x="265" y="377"/>
                    </a:cubicBezTo>
                    <a:cubicBezTo>
                      <a:pt x="1534" y="307"/>
                      <a:pt x="2804" y="224"/>
                      <a:pt x="4073" y="168"/>
                    </a:cubicBezTo>
                    <a:cubicBezTo>
                      <a:pt x="4059" y="112"/>
                      <a:pt x="4059" y="56"/>
                      <a:pt x="40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7" name="Google Shape;1207;p21"/>
              <p:cNvSpPr/>
              <p:nvPr/>
            </p:nvSpPr>
            <p:spPr>
              <a:xfrm>
                <a:off x="4213958" y="3820107"/>
                <a:ext cx="141192" cy="41519"/>
              </a:xfrm>
              <a:custGeom>
                <a:avLst/>
                <a:gdLst/>
                <a:ahLst/>
                <a:cxnLst/>
                <a:rect l="l" t="t" r="r" b="b"/>
                <a:pathLst>
                  <a:path w="4227" h="1243" extrusionOk="0">
                    <a:moveTo>
                      <a:pt x="4227" y="726"/>
                    </a:moveTo>
                    <a:cubicBezTo>
                      <a:pt x="4227" y="726"/>
                      <a:pt x="4226" y="726"/>
                      <a:pt x="4226" y="726"/>
                    </a:cubicBezTo>
                    <a:lnTo>
                      <a:pt x="4226" y="726"/>
                    </a:lnTo>
                    <a:cubicBezTo>
                      <a:pt x="4226" y="731"/>
                      <a:pt x="4227" y="735"/>
                      <a:pt x="4227" y="740"/>
                    </a:cubicBezTo>
                    <a:lnTo>
                      <a:pt x="4227" y="726"/>
                    </a:lnTo>
                    <a:close/>
                    <a:moveTo>
                      <a:pt x="4185" y="1"/>
                    </a:moveTo>
                    <a:cubicBezTo>
                      <a:pt x="2790" y="168"/>
                      <a:pt x="1409" y="349"/>
                      <a:pt x="28" y="545"/>
                    </a:cubicBezTo>
                    <a:cubicBezTo>
                      <a:pt x="1" y="656"/>
                      <a:pt x="1" y="796"/>
                      <a:pt x="1" y="935"/>
                    </a:cubicBezTo>
                    <a:cubicBezTo>
                      <a:pt x="1" y="1047"/>
                      <a:pt x="14" y="1145"/>
                      <a:pt x="28" y="1242"/>
                    </a:cubicBezTo>
                    <a:cubicBezTo>
                      <a:pt x="1423" y="1047"/>
                      <a:pt x="2818" y="880"/>
                      <a:pt x="4226" y="726"/>
                    </a:cubicBezTo>
                    <a:lnTo>
                      <a:pt x="4226" y="726"/>
                    </a:lnTo>
                    <a:cubicBezTo>
                      <a:pt x="4212" y="493"/>
                      <a:pt x="4199" y="247"/>
                      <a:pt x="41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8" name="Google Shape;1208;p21"/>
              <p:cNvSpPr/>
              <p:nvPr/>
            </p:nvSpPr>
            <p:spPr>
              <a:xfrm>
                <a:off x="4232597" y="3891855"/>
                <a:ext cx="123021" cy="25687"/>
              </a:xfrm>
              <a:custGeom>
                <a:avLst/>
                <a:gdLst/>
                <a:ahLst/>
                <a:cxnLst/>
                <a:rect l="l" t="t" r="r" b="b"/>
                <a:pathLst>
                  <a:path w="3683" h="769" extrusionOk="0">
                    <a:moveTo>
                      <a:pt x="3683" y="1"/>
                    </a:moveTo>
                    <a:cubicBezTo>
                      <a:pt x="2469" y="140"/>
                      <a:pt x="1256" y="280"/>
                      <a:pt x="42" y="433"/>
                    </a:cubicBezTo>
                    <a:cubicBezTo>
                      <a:pt x="14" y="531"/>
                      <a:pt x="0" y="643"/>
                      <a:pt x="0" y="768"/>
                    </a:cubicBezTo>
                    <a:cubicBezTo>
                      <a:pt x="1228" y="545"/>
                      <a:pt x="2455" y="336"/>
                      <a:pt x="3683" y="126"/>
                    </a:cubicBezTo>
                    <a:cubicBezTo>
                      <a:pt x="3683" y="85"/>
                      <a:pt x="3683" y="43"/>
                      <a:pt x="36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9" name="Google Shape;1209;p21"/>
              <p:cNvSpPr/>
              <p:nvPr/>
            </p:nvSpPr>
            <p:spPr>
              <a:xfrm>
                <a:off x="4257749" y="3950109"/>
                <a:ext cx="61060" cy="13394"/>
              </a:xfrm>
              <a:custGeom>
                <a:avLst/>
                <a:gdLst/>
                <a:ahLst/>
                <a:cxnLst/>
                <a:rect l="l" t="t" r="r" b="b"/>
                <a:pathLst>
                  <a:path w="1828" h="401" extrusionOk="0">
                    <a:moveTo>
                      <a:pt x="1828" y="0"/>
                    </a:moveTo>
                    <a:lnTo>
                      <a:pt x="1828" y="0"/>
                    </a:lnTo>
                    <a:cubicBezTo>
                      <a:pt x="1214" y="98"/>
                      <a:pt x="601" y="210"/>
                      <a:pt x="1" y="321"/>
                    </a:cubicBezTo>
                    <a:cubicBezTo>
                      <a:pt x="149" y="375"/>
                      <a:pt x="317" y="400"/>
                      <a:pt x="496" y="400"/>
                    </a:cubicBezTo>
                    <a:cubicBezTo>
                      <a:pt x="921" y="400"/>
                      <a:pt x="1406" y="256"/>
                      <a:pt x="18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0" name="Google Shape;1210;p21"/>
              <p:cNvSpPr/>
              <p:nvPr/>
            </p:nvSpPr>
            <p:spPr>
              <a:xfrm>
                <a:off x="4201365" y="3757677"/>
                <a:ext cx="149142" cy="33570"/>
              </a:xfrm>
              <a:custGeom>
                <a:avLst/>
                <a:gdLst/>
                <a:ahLst/>
                <a:cxnLst/>
                <a:rect l="l" t="t" r="r" b="b"/>
                <a:pathLst>
                  <a:path w="4465" h="1005" extrusionOk="0">
                    <a:moveTo>
                      <a:pt x="4437" y="1"/>
                    </a:moveTo>
                    <a:cubicBezTo>
                      <a:pt x="2958" y="70"/>
                      <a:pt x="1479" y="154"/>
                      <a:pt x="15" y="252"/>
                    </a:cubicBezTo>
                    <a:cubicBezTo>
                      <a:pt x="1" y="573"/>
                      <a:pt x="113" y="824"/>
                      <a:pt x="266" y="1005"/>
                    </a:cubicBezTo>
                    <a:cubicBezTo>
                      <a:pt x="1661" y="810"/>
                      <a:pt x="3070" y="628"/>
                      <a:pt x="4464" y="461"/>
                    </a:cubicBezTo>
                    <a:cubicBezTo>
                      <a:pt x="4451" y="308"/>
                      <a:pt x="4451" y="154"/>
                      <a:pt x="44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1" name="Google Shape;1211;p21"/>
              <p:cNvSpPr/>
              <p:nvPr/>
            </p:nvSpPr>
            <p:spPr>
              <a:xfrm>
                <a:off x="4211152" y="3185058"/>
                <a:ext cx="679340" cy="1129172"/>
              </a:xfrm>
              <a:custGeom>
                <a:avLst/>
                <a:gdLst/>
                <a:ahLst/>
                <a:cxnLst/>
                <a:rect l="l" t="t" r="r" b="b"/>
                <a:pathLst>
                  <a:path w="20338" h="33805" extrusionOk="0">
                    <a:moveTo>
                      <a:pt x="15428" y="1"/>
                    </a:moveTo>
                    <a:cubicBezTo>
                      <a:pt x="14187" y="1"/>
                      <a:pt x="14256" y="1410"/>
                      <a:pt x="14256" y="1410"/>
                    </a:cubicBezTo>
                    <a:cubicBezTo>
                      <a:pt x="14256" y="1410"/>
                      <a:pt x="13900" y="1020"/>
                      <a:pt x="13307" y="1020"/>
                    </a:cubicBezTo>
                    <a:cubicBezTo>
                      <a:pt x="13139" y="1020"/>
                      <a:pt x="12953" y="1051"/>
                      <a:pt x="12750" y="1131"/>
                    </a:cubicBezTo>
                    <a:cubicBezTo>
                      <a:pt x="11843" y="1493"/>
                      <a:pt x="11313" y="2498"/>
                      <a:pt x="9793" y="2777"/>
                    </a:cubicBezTo>
                    <a:cubicBezTo>
                      <a:pt x="9663" y="2800"/>
                      <a:pt x="9528" y="2810"/>
                      <a:pt x="9388" y="2810"/>
                    </a:cubicBezTo>
                    <a:cubicBezTo>
                      <a:pt x="7631" y="2810"/>
                      <a:pt x="5100" y="1135"/>
                      <a:pt x="3331" y="1135"/>
                    </a:cubicBezTo>
                    <a:cubicBezTo>
                      <a:pt x="3099" y="1135"/>
                      <a:pt x="2881" y="1163"/>
                      <a:pt x="2679" y="1228"/>
                    </a:cubicBezTo>
                    <a:cubicBezTo>
                      <a:pt x="810" y="1828"/>
                      <a:pt x="1" y="4144"/>
                      <a:pt x="182" y="4813"/>
                    </a:cubicBezTo>
                    <a:cubicBezTo>
                      <a:pt x="364" y="5497"/>
                      <a:pt x="2330" y="8426"/>
                      <a:pt x="2330" y="13517"/>
                    </a:cubicBezTo>
                    <a:cubicBezTo>
                      <a:pt x="2330" y="18608"/>
                      <a:pt x="2107" y="23476"/>
                      <a:pt x="2972" y="27563"/>
                    </a:cubicBezTo>
                    <a:cubicBezTo>
                      <a:pt x="3639" y="30805"/>
                      <a:pt x="6985" y="33805"/>
                      <a:pt x="10904" y="33805"/>
                    </a:cubicBezTo>
                    <a:cubicBezTo>
                      <a:pt x="12230" y="33805"/>
                      <a:pt x="13621" y="33462"/>
                      <a:pt x="14996" y="32668"/>
                    </a:cubicBezTo>
                    <a:cubicBezTo>
                      <a:pt x="19850" y="29879"/>
                      <a:pt x="20338" y="24536"/>
                      <a:pt x="18901" y="20477"/>
                    </a:cubicBezTo>
                    <a:cubicBezTo>
                      <a:pt x="18133" y="18315"/>
                      <a:pt x="16337" y="17325"/>
                      <a:pt x="14614" y="17325"/>
                    </a:cubicBezTo>
                    <a:cubicBezTo>
                      <a:pt x="13114" y="17325"/>
                      <a:pt x="11669" y="18076"/>
                      <a:pt x="11006" y="19459"/>
                    </a:cubicBezTo>
                    <a:cubicBezTo>
                      <a:pt x="9757" y="22068"/>
                      <a:pt x="11381" y="23845"/>
                      <a:pt x="12669" y="23845"/>
                    </a:cubicBezTo>
                    <a:cubicBezTo>
                      <a:pt x="12834" y="23845"/>
                      <a:pt x="12993" y="23815"/>
                      <a:pt x="13140" y="23755"/>
                    </a:cubicBezTo>
                    <a:cubicBezTo>
                      <a:pt x="14318" y="23274"/>
                      <a:pt x="13864" y="22070"/>
                      <a:pt x="13050" y="22070"/>
                    </a:cubicBezTo>
                    <a:cubicBezTo>
                      <a:pt x="12968" y="22070"/>
                      <a:pt x="12881" y="22082"/>
                      <a:pt x="12792" y="22109"/>
                    </a:cubicBezTo>
                    <a:cubicBezTo>
                      <a:pt x="12717" y="22133"/>
                      <a:pt x="12647" y="22145"/>
                      <a:pt x="12581" y="22145"/>
                    </a:cubicBezTo>
                    <a:cubicBezTo>
                      <a:pt x="11808" y="22145"/>
                      <a:pt x="11680" y="20598"/>
                      <a:pt x="13364" y="20212"/>
                    </a:cubicBezTo>
                    <a:cubicBezTo>
                      <a:pt x="13488" y="20183"/>
                      <a:pt x="13613" y="20169"/>
                      <a:pt x="13736" y="20169"/>
                    </a:cubicBezTo>
                    <a:cubicBezTo>
                      <a:pt x="15420" y="20169"/>
                      <a:pt x="16909" y="22824"/>
                      <a:pt x="16377" y="25541"/>
                    </a:cubicBezTo>
                    <a:cubicBezTo>
                      <a:pt x="15918" y="27890"/>
                      <a:pt x="14244" y="29565"/>
                      <a:pt x="12070" y="29565"/>
                    </a:cubicBezTo>
                    <a:cubicBezTo>
                      <a:pt x="11068" y="29565"/>
                      <a:pt x="9960" y="29210"/>
                      <a:pt x="8816" y="28400"/>
                    </a:cubicBezTo>
                    <a:cubicBezTo>
                      <a:pt x="5873" y="26322"/>
                      <a:pt x="6529" y="20087"/>
                      <a:pt x="7854" y="18204"/>
                    </a:cubicBezTo>
                    <a:cubicBezTo>
                      <a:pt x="9165" y="16321"/>
                      <a:pt x="9695" y="15135"/>
                      <a:pt x="9040" y="12345"/>
                    </a:cubicBezTo>
                    <a:cubicBezTo>
                      <a:pt x="8398" y="9570"/>
                      <a:pt x="5678" y="8830"/>
                      <a:pt x="5678" y="8454"/>
                    </a:cubicBezTo>
                    <a:cubicBezTo>
                      <a:pt x="5678" y="8175"/>
                      <a:pt x="6034" y="7867"/>
                      <a:pt x="7103" y="7867"/>
                    </a:cubicBezTo>
                    <a:cubicBezTo>
                      <a:pt x="7530" y="7867"/>
                      <a:pt x="8070" y="7916"/>
                      <a:pt x="8747" y="8035"/>
                    </a:cubicBezTo>
                    <a:cubicBezTo>
                      <a:pt x="8912" y="8064"/>
                      <a:pt x="9080" y="8078"/>
                      <a:pt x="9248" y="8078"/>
                    </a:cubicBezTo>
                    <a:cubicBezTo>
                      <a:pt x="11500" y="8078"/>
                      <a:pt x="13880" y="5619"/>
                      <a:pt x="14075" y="4646"/>
                    </a:cubicBezTo>
                    <a:cubicBezTo>
                      <a:pt x="14075" y="4646"/>
                      <a:pt x="14675" y="5037"/>
                      <a:pt x="15384" y="5037"/>
                    </a:cubicBezTo>
                    <a:cubicBezTo>
                      <a:pt x="15849" y="5037"/>
                      <a:pt x="16361" y="4869"/>
                      <a:pt x="16781" y="4311"/>
                    </a:cubicBezTo>
                    <a:cubicBezTo>
                      <a:pt x="17827" y="2916"/>
                      <a:pt x="16655" y="1"/>
                      <a:pt x="154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2" name="Google Shape;1212;p21"/>
              <p:cNvSpPr/>
              <p:nvPr/>
            </p:nvSpPr>
            <p:spPr>
              <a:xfrm>
                <a:off x="4334441" y="3354877"/>
                <a:ext cx="72684" cy="43156"/>
              </a:xfrm>
              <a:custGeom>
                <a:avLst/>
                <a:gdLst/>
                <a:ahLst/>
                <a:cxnLst/>
                <a:rect l="l" t="t" r="r" b="b"/>
                <a:pathLst>
                  <a:path w="2176" h="1292" extrusionOk="0">
                    <a:moveTo>
                      <a:pt x="1548" y="1"/>
                    </a:moveTo>
                    <a:cubicBezTo>
                      <a:pt x="931" y="1"/>
                      <a:pt x="0" y="506"/>
                      <a:pt x="229" y="1054"/>
                    </a:cubicBezTo>
                    <a:cubicBezTo>
                      <a:pt x="304" y="1222"/>
                      <a:pt x="481" y="1292"/>
                      <a:pt x="697" y="1292"/>
                    </a:cubicBezTo>
                    <a:cubicBezTo>
                      <a:pt x="1290" y="1292"/>
                      <a:pt x="2176" y="764"/>
                      <a:pt x="2043" y="273"/>
                    </a:cubicBezTo>
                    <a:cubicBezTo>
                      <a:pt x="1991" y="82"/>
                      <a:pt x="1795" y="1"/>
                      <a:pt x="15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3" name="Google Shape;1213;p21"/>
              <p:cNvSpPr/>
              <p:nvPr/>
            </p:nvSpPr>
            <p:spPr>
              <a:xfrm>
                <a:off x="4719538" y="3210411"/>
                <a:ext cx="23282" cy="1369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410" extrusionOk="0">
                    <a:moveTo>
                      <a:pt x="170" y="1"/>
                    </a:moveTo>
                    <a:cubicBezTo>
                      <a:pt x="90" y="1"/>
                      <a:pt x="31" y="24"/>
                      <a:pt x="27" y="79"/>
                    </a:cubicBezTo>
                    <a:cubicBezTo>
                      <a:pt x="1" y="302"/>
                      <a:pt x="129" y="409"/>
                      <a:pt x="280" y="409"/>
                    </a:cubicBezTo>
                    <a:cubicBezTo>
                      <a:pt x="374" y="409"/>
                      <a:pt x="477" y="368"/>
                      <a:pt x="557" y="288"/>
                    </a:cubicBezTo>
                    <a:cubicBezTo>
                      <a:pt x="697" y="148"/>
                      <a:pt x="370" y="1"/>
                      <a:pt x="1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4" name="Google Shape;1214;p21"/>
              <p:cNvSpPr/>
              <p:nvPr/>
            </p:nvSpPr>
            <p:spPr>
              <a:xfrm>
                <a:off x="4213023" y="3254502"/>
                <a:ext cx="642998" cy="1059728"/>
              </a:xfrm>
              <a:custGeom>
                <a:avLst/>
                <a:gdLst/>
                <a:ahLst/>
                <a:cxnLst/>
                <a:rect l="l" t="t" r="r" b="b"/>
                <a:pathLst>
                  <a:path w="19250" h="31726" extrusionOk="0">
                    <a:moveTo>
                      <a:pt x="1284" y="0"/>
                    </a:moveTo>
                    <a:cubicBezTo>
                      <a:pt x="377" y="935"/>
                      <a:pt x="1" y="2260"/>
                      <a:pt x="126" y="2734"/>
                    </a:cubicBezTo>
                    <a:cubicBezTo>
                      <a:pt x="308" y="3404"/>
                      <a:pt x="2274" y="6347"/>
                      <a:pt x="2274" y="11438"/>
                    </a:cubicBezTo>
                    <a:cubicBezTo>
                      <a:pt x="2274" y="16529"/>
                      <a:pt x="2051" y="21397"/>
                      <a:pt x="2902" y="25484"/>
                    </a:cubicBezTo>
                    <a:cubicBezTo>
                      <a:pt x="3579" y="28726"/>
                      <a:pt x="6928" y="31726"/>
                      <a:pt x="10848" y="31726"/>
                    </a:cubicBezTo>
                    <a:cubicBezTo>
                      <a:pt x="12174" y="31726"/>
                      <a:pt x="13565" y="31383"/>
                      <a:pt x="14940" y="30589"/>
                    </a:cubicBezTo>
                    <a:cubicBezTo>
                      <a:pt x="17367" y="29195"/>
                      <a:pt x="18706" y="27158"/>
                      <a:pt x="19250" y="24954"/>
                    </a:cubicBezTo>
                    <a:lnTo>
                      <a:pt x="19250" y="24954"/>
                    </a:lnTo>
                    <a:cubicBezTo>
                      <a:pt x="18664" y="26544"/>
                      <a:pt x="17771" y="28009"/>
                      <a:pt x="16516" y="29209"/>
                    </a:cubicBezTo>
                    <a:lnTo>
                      <a:pt x="16530" y="29209"/>
                    </a:lnTo>
                    <a:cubicBezTo>
                      <a:pt x="15025" y="30645"/>
                      <a:pt x="13037" y="31387"/>
                      <a:pt x="11061" y="31387"/>
                    </a:cubicBezTo>
                    <a:cubicBezTo>
                      <a:pt x="9008" y="31387"/>
                      <a:pt x="6968" y="30586"/>
                      <a:pt x="5496" y="28930"/>
                    </a:cubicBezTo>
                    <a:cubicBezTo>
                      <a:pt x="1744" y="24731"/>
                      <a:pt x="3906" y="17924"/>
                      <a:pt x="4004" y="12917"/>
                    </a:cubicBezTo>
                    <a:cubicBezTo>
                      <a:pt x="4088" y="8327"/>
                      <a:pt x="3711" y="3766"/>
                      <a:pt x="12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5" name="Google Shape;1215;p21"/>
              <p:cNvSpPr/>
              <p:nvPr/>
            </p:nvSpPr>
            <p:spPr>
              <a:xfrm>
                <a:off x="4329965" y="3269065"/>
                <a:ext cx="77394" cy="68241"/>
              </a:xfrm>
              <a:custGeom>
                <a:avLst/>
                <a:gdLst/>
                <a:ahLst/>
                <a:cxnLst/>
                <a:rect l="l" t="t" r="r" b="b"/>
                <a:pathLst>
                  <a:path w="2317" h="2043" extrusionOk="0">
                    <a:moveTo>
                      <a:pt x="1150" y="1"/>
                    </a:moveTo>
                    <a:cubicBezTo>
                      <a:pt x="962" y="1"/>
                      <a:pt x="771" y="54"/>
                      <a:pt x="601" y="164"/>
                    </a:cubicBezTo>
                    <a:cubicBezTo>
                      <a:pt x="126" y="485"/>
                      <a:pt x="1" y="1112"/>
                      <a:pt x="308" y="1573"/>
                    </a:cubicBezTo>
                    <a:cubicBezTo>
                      <a:pt x="504" y="1876"/>
                      <a:pt x="832" y="2043"/>
                      <a:pt x="1167" y="2043"/>
                    </a:cubicBezTo>
                    <a:cubicBezTo>
                      <a:pt x="1355" y="2043"/>
                      <a:pt x="1546" y="1990"/>
                      <a:pt x="1716" y="1880"/>
                    </a:cubicBezTo>
                    <a:cubicBezTo>
                      <a:pt x="2191" y="1559"/>
                      <a:pt x="2316" y="931"/>
                      <a:pt x="2009" y="471"/>
                    </a:cubicBezTo>
                    <a:cubicBezTo>
                      <a:pt x="1813" y="167"/>
                      <a:pt x="1485" y="1"/>
                      <a:pt x="1150" y="1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6" name="Google Shape;1216;p21"/>
              <p:cNvSpPr/>
              <p:nvPr/>
            </p:nvSpPr>
            <p:spPr>
              <a:xfrm>
                <a:off x="4332303" y="3271571"/>
                <a:ext cx="73653" cy="64634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1935" extrusionOk="0">
                    <a:moveTo>
                      <a:pt x="1101" y="0"/>
                    </a:moveTo>
                    <a:cubicBezTo>
                      <a:pt x="919" y="0"/>
                      <a:pt x="736" y="52"/>
                      <a:pt x="572" y="159"/>
                    </a:cubicBezTo>
                    <a:cubicBezTo>
                      <a:pt x="126" y="452"/>
                      <a:pt x="0" y="1051"/>
                      <a:pt x="293" y="1498"/>
                    </a:cubicBezTo>
                    <a:cubicBezTo>
                      <a:pt x="479" y="1781"/>
                      <a:pt x="789" y="1935"/>
                      <a:pt x="1104" y="1935"/>
                    </a:cubicBezTo>
                    <a:cubicBezTo>
                      <a:pt x="1286" y="1935"/>
                      <a:pt x="1469" y="1884"/>
                      <a:pt x="1632" y="1777"/>
                    </a:cubicBezTo>
                    <a:cubicBezTo>
                      <a:pt x="2065" y="1484"/>
                      <a:pt x="2204" y="884"/>
                      <a:pt x="1911" y="438"/>
                    </a:cubicBezTo>
                    <a:cubicBezTo>
                      <a:pt x="1726" y="155"/>
                      <a:pt x="1416" y="0"/>
                      <a:pt x="1101" y="0"/>
                    </a:cubicBezTo>
                    <a:close/>
                  </a:path>
                </a:pathLst>
              </a:custGeom>
              <a:solidFill>
                <a:srgbClr val="AECE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7" name="Google Shape;1217;p21"/>
              <p:cNvSpPr/>
              <p:nvPr/>
            </p:nvSpPr>
            <p:spPr>
              <a:xfrm>
                <a:off x="4331368" y="3269065"/>
                <a:ext cx="69444" cy="45093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1350" extrusionOk="0">
                    <a:moveTo>
                      <a:pt x="1108" y="1"/>
                    </a:moveTo>
                    <a:cubicBezTo>
                      <a:pt x="920" y="1"/>
                      <a:pt x="729" y="54"/>
                      <a:pt x="559" y="164"/>
                    </a:cubicBezTo>
                    <a:cubicBezTo>
                      <a:pt x="168" y="429"/>
                      <a:pt x="1" y="917"/>
                      <a:pt x="154" y="1350"/>
                    </a:cubicBezTo>
                    <a:cubicBezTo>
                      <a:pt x="874" y="758"/>
                      <a:pt x="1583" y="664"/>
                      <a:pt x="1984" y="664"/>
                    </a:cubicBezTo>
                    <a:cubicBezTo>
                      <a:pt x="2018" y="664"/>
                      <a:pt x="2050" y="665"/>
                      <a:pt x="2079" y="666"/>
                    </a:cubicBezTo>
                    <a:cubicBezTo>
                      <a:pt x="2051" y="596"/>
                      <a:pt x="2009" y="527"/>
                      <a:pt x="1967" y="471"/>
                    </a:cubicBezTo>
                    <a:cubicBezTo>
                      <a:pt x="1771" y="167"/>
                      <a:pt x="1443" y="1"/>
                      <a:pt x="1108" y="1"/>
                    </a:cubicBezTo>
                    <a:close/>
                  </a:path>
                </a:pathLst>
              </a:custGeom>
              <a:solidFill>
                <a:srgbClr val="AECE6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8" name="Google Shape;1218;p21"/>
              <p:cNvSpPr/>
              <p:nvPr/>
            </p:nvSpPr>
            <p:spPr>
              <a:xfrm>
                <a:off x="4348136" y="3317599"/>
                <a:ext cx="9353" cy="11090"/>
              </a:xfrm>
              <a:custGeom>
                <a:avLst/>
                <a:gdLst/>
                <a:ahLst/>
                <a:cxnLst/>
                <a:rect l="l" t="t" r="r" b="b"/>
                <a:pathLst>
                  <a:path w="280" h="332" extrusionOk="0">
                    <a:moveTo>
                      <a:pt x="159" y="1"/>
                    </a:moveTo>
                    <a:cubicBezTo>
                      <a:pt x="103" y="1"/>
                      <a:pt x="52" y="51"/>
                      <a:pt x="29" y="120"/>
                    </a:cubicBezTo>
                    <a:cubicBezTo>
                      <a:pt x="1" y="203"/>
                      <a:pt x="29" y="301"/>
                      <a:pt x="84" y="329"/>
                    </a:cubicBezTo>
                    <a:cubicBezTo>
                      <a:pt x="93" y="331"/>
                      <a:pt x="102" y="332"/>
                      <a:pt x="111" y="332"/>
                    </a:cubicBezTo>
                    <a:cubicBezTo>
                      <a:pt x="171" y="332"/>
                      <a:pt x="227" y="290"/>
                      <a:pt x="252" y="217"/>
                    </a:cubicBezTo>
                    <a:cubicBezTo>
                      <a:pt x="280" y="120"/>
                      <a:pt x="266" y="36"/>
                      <a:pt x="196" y="8"/>
                    </a:cubicBezTo>
                    <a:cubicBezTo>
                      <a:pt x="184" y="3"/>
                      <a:pt x="171" y="1"/>
                      <a:pt x="1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9" name="Google Shape;1219;p21"/>
              <p:cNvSpPr/>
              <p:nvPr/>
            </p:nvSpPr>
            <p:spPr>
              <a:xfrm>
                <a:off x="4352812" y="3289508"/>
                <a:ext cx="31231" cy="27357"/>
              </a:xfrm>
              <a:custGeom>
                <a:avLst/>
                <a:gdLst/>
                <a:ahLst/>
                <a:cxnLst/>
                <a:rect l="l" t="t" r="r" b="b"/>
                <a:pathLst>
                  <a:path w="935" h="819" extrusionOk="0">
                    <a:moveTo>
                      <a:pt x="480" y="0"/>
                    </a:moveTo>
                    <a:cubicBezTo>
                      <a:pt x="402" y="0"/>
                      <a:pt x="323" y="22"/>
                      <a:pt x="251" y="68"/>
                    </a:cubicBezTo>
                    <a:cubicBezTo>
                      <a:pt x="56" y="194"/>
                      <a:pt x="0" y="445"/>
                      <a:pt x="126" y="626"/>
                    </a:cubicBezTo>
                    <a:cubicBezTo>
                      <a:pt x="206" y="751"/>
                      <a:pt x="337" y="819"/>
                      <a:pt x="473" y="819"/>
                    </a:cubicBezTo>
                    <a:cubicBezTo>
                      <a:pt x="549" y="819"/>
                      <a:pt x="627" y="797"/>
                      <a:pt x="698" y="752"/>
                    </a:cubicBezTo>
                    <a:cubicBezTo>
                      <a:pt x="893" y="626"/>
                      <a:pt x="935" y="375"/>
                      <a:pt x="823" y="180"/>
                    </a:cubicBezTo>
                    <a:cubicBezTo>
                      <a:pt x="744" y="65"/>
                      <a:pt x="614" y="0"/>
                      <a:pt x="480" y="0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0" name="Google Shape;1220;p21"/>
              <p:cNvSpPr/>
              <p:nvPr/>
            </p:nvSpPr>
            <p:spPr>
              <a:xfrm>
                <a:off x="4370983" y="3284097"/>
                <a:ext cx="20509" cy="13495"/>
              </a:xfrm>
              <a:custGeom>
                <a:avLst/>
                <a:gdLst/>
                <a:ahLst/>
                <a:cxnLst/>
                <a:rect l="l" t="t" r="r" b="b"/>
                <a:pathLst>
                  <a:path w="614" h="404" extrusionOk="0">
                    <a:moveTo>
                      <a:pt x="354" y="1"/>
                    </a:moveTo>
                    <a:cubicBezTo>
                      <a:pt x="329" y="1"/>
                      <a:pt x="304" y="3"/>
                      <a:pt x="279" y="7"/>
                    </a:cubicBezTo>
                    <a:cubicBezTo>
                      <a:pt x="112" y="35"/>
                      <a:pt x="0" y="146"/>
                      <a:pt x="0" y="244"/>
                    </a:cubicBezTo>
                    <a:cubicBezTo>
                      <a:pt x="12" y="339"/>
                      <a:pt x="115" y="404"/>
                      <a:pt x="248" y="404"/>
                    </a:cubicBezTo>
                    <a:cubicBezTo>
                      <a:pt x="272" y="404"/>
                      <a:pt x="296" y="402"/>
                      <a:pt x="321" y="397"/>
                    </a:cubicBezTo>
                    <a:cubicBezTo>
                      <a:pt x="488" y="370"/>
                      <a:pt x="614" y="258"/>
                      <a:pt x="600" y="146"/>
                    </a:cubicBezTo>
                    <a:cubicBezTo>
                      <a:pt x="600" y="63"/>
                      <a:pt x="489" y="1"/>
                      <a:pt x="3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1" name="Google Shape;1221;p21"/>
              <p:cNvSpPr/>
              <p:nvPr/>
            </p:nvSpPr>
            <p:spPr>
              <a:xfrm>
                <a:off x="4312262" y="3269032"/>
                <a:ext cx="111865" cy="62830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1881" extrusionOk="0">
                    <a:moveTo>
                      <a:pt x="1984" y="0"/>
                    </a:moveTo>
                    <a:cubicBezTo>
                      <a:pt x="1800" y="0"/>
                      <a:pt x="1617" y="36"/>
                      <a:pt x="1437" y="109"/>
                    </a:cubicBezTo>
                    <a:cubicBezTo>
                      <a:pt x="754" y="374"/>
                      <a:pt x="559" y="793"/>
                      <a:pt x="419" y="1002"/>
                    </a:cubicBezTo>
                    <a:cubicBezTo>
                      <a:pt x="280" y="1197"/>
                      <a:pt x="15" y="1365"/>
                      <a:pt x="15" y="1365"/>
                    </a:cubicBezTo>
                    <a:cubicBezTo>
                      <a:pt x="15" y="1365"/>
                      <a:pt x="126" y="1420"/>
                      <a:pt x="238" y="1420"/>
                    </a:cubicBezTo>
                    <a:cubicBezTo>
                      <a:pt x="140" y="1504"/>
                      <a:pt x="1" y="1630"/>
                      <a:pt x="1" y="1630"/>
                    </a:cubicBezTo>
                    <a:lnTo>
                      <a:pt x="280" y="1685"/>
                    </a:lnTo>
                    <a:cubicBezTo>
                      <a:pt x="280" y="1685"/>
                      <a:pt x="266" y="1713"/>
                      <a:pt x="154" y="1769"/>
                    </a:cubicBezTo>
                    <a:cubicBezTo>
                      <a:pt x="322" y="1811"/>
                      <a:pt x="768" y="1881"/>
                      <a:pt x="768" y="1881"/>
                    </a:cubicBezTo>
                    <a:lnTo>
                      <a:pt x="531" y="1657"/>
                    </a:lnTo>
                    <a:cubicBezTo>
                      <a:pt x="531" y="1657"/>
                      <a:pt x="587" y="960"/>
                      <a:pt x="1228" y="542"/>
                    </a:cubicBezTo>
                    <a:cubicBezTo>
                      <a:pt x="1496" y="367"/>
                      <a:pt x="1797" y="283"/>
                      <a:pt x="2133" y="283"/>
                    </a:cubicBezTo>
                    <a:cubicBezTo>
                      <a:pt x="2495" y="283"/>
                      <a:pt x="2899" y="381"/>
                      <a:pt x="3348" y="569"/>
                    </a:cubicBezTo>
                    <a:cubicBezTo>
                      <a:pt x="2885" y="205"/>
                      <a:pt x="2429" y="0"/>
                      <a:pt x="1984" y="0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2" name="Google Shape;1222;p21"/>
              <p:cNvSpPr/>
              <p:nvPr/>
            </p:nvSpPr>
            <p:spPr>
              <a:xfrm>
                <a:off x="4343025" y="3334635"/>
                <a:ext cx="36375" cy="7983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23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7" y="107"/>
                      <a:pt x="454" y="238"/>
                      <a:pt x="571" y="238"/>
                    </a:cubicBezTo>
                    <a:cubicBezTo>
                      <a:pt x="576" y="238"/>
                      <a:pt x="582" y="238"/>
                      <a:pt x="586" y="237"/>
                    </a:cubicBezTo>
                    <a:cubicBezTo>
                      <a:pt x="684" y="224"/>
                      <a:pt x="893" y="168"/>
                      <a:pt x="1088" y="70"/>
                    </a:cubicBezTo>
                    <a:lnTo>
                      <a:pt x="1088" y="70"/>
                    </a:lnTo>
                    <a:cubicBezTo>
                      <a:pt x="1088" y="70"/>
                      <a:pt x="897" y="116"/>
                      <a:pt x="639" y="116"/>
                    </a:cubicBezTo>
                    <a:cubicBezTo>
                      <a:pt x="446" y="116"/>
                      <a:pt x="216" y="90"/>
                      <a:pt x="0" y="0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3" name="Google Shape;1223;p21"/>
              <p:cNvSpPr/>
              <p:nvPr/>
            </p:nvSpPr>
            <p:spPr>
              <a:xfrm>
                <a:off x="4350474" y="3340213"/>
                <a:ext cx="13094" cy="6547"/>
              </a:xfrm>
              <a:custGeom>
                <a:avLst/>
                <a:gdLst/>
                <a:ahLst/>
                <a:cxnLst/>
                <a:rect l="l" t="t" r="r" b="b"/>
                <a:pathLst>
                  <a:path w="392" h="196" extrusionOk="0">
                    <a:moveTo>
                      <a:pt x="210" y="1"/>
                    </a:moveTo>
                    <a:lnTo>
                      <a:pt x="0" y="196"/>
                    </a:lnTo>
                    <a:lnTo>
                      <a:pt x="391" y="57"/>
                    </a:lnTo>
                    <a:lnTo>
                      <a:pt x="210" y="1"/>
                    </a:ln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4" name="Google Shape;1224;p21"/>
              <p:cNvSpPr/>
              <p:nvPr/>
            </p:nvSpPr>
            <p:spPr>
              <a:xfrm>
                <a:off x="4346265" y="3338810"/>
                <a:ext cx="12159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364" h="155" extrusionOk="0">
                    <a:moveTo>
                      <a:pt x="196" y="1"/>
                    </a:moveTo>
                    <a:lnTo>
                      <a:pt x="1" y="154"/>
                    </a:lnTo>
                    <a:lnTo>
                      <a:pt x="1" y="154"/>
                    </a:lnTo>
                    <a:lnTo>
                      <a:pt x="364" y="57"/>
                    </a:lnTo>
                    <a:lnTo>
                      <a:pt x="196" y="1"/>
                    </a:ln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5" name="Google Shape;1225;p21"/>
              <p:cNvSpPr/>
              <p:nvPr/>
            </p:nvSpPr>
            <p:spPr>
              <a:xfrm>
                <a:off x="4336512" y="3261851"/>
                <a:ext cx="40551" cy="15499"/>
              </a:xfrm>
              <a:custGeom>
                <a:avLst/>
                <a:gdLst/>
                <a:ahLst/>
                <a:cxnLst/>
                <a:rect l="l" t="t" r="r" b="b"/>
                <a:pathLst>
                  <a:path w="1214" h="464" extrusionOk="0">
                    <a:moveTo>
                      <a:pt x="1129" y="1"/>
                    </a:moveTo>
                    <a:cubicBezTo>
                      <a:pt x="664" y="1"/>
                      <a:pt x="276" y="214"/>
                      <a:pt x="0" y="464"/>
                    </a:cubicBezTo>
                    <a:cubicBezTo>
                      <a:pt x="502" y="87"/>
                      <a:pt x="1214" y="3"/>
                      <a:pt x="1214" y="3"/>
                    </a:cubicBezTo>
                    <a:cubicBezTo>
                      <a:pt x="1185" y="2"/>
                      <a:pt x="1157" y="1"/>
                      <a:pt x="1129" y="1"/>
                    </a:cubicBezTo>
                    <a:close/>
                  </a:path>
                </a:pathLst>
              </a:custGeom>
              <a:solidFill>
                <a:srgbClr val="52100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26" name="Google Shape;1226;p21"/>
            <p:cNvSpPr/>
            <p:nvPr/>
          </p:nvSpPr>
          <p:spPr>
            <a:xfrm rot="-358561">
              <a:off x="6273517" y="3564708"/>
              <a:ext cx="319853" cy="754808"/>
            </a:xfrm>
            <a:custGeom>
              <a:avLst/>
              <a:gdLst/>
              <a:ahLst/>
              <a:cxnLst/>
              <a:rect l="l" t="t" r="r" b="b"/>
              <a:pathLst>
                <a:path w="9576" h="22598" extrusionOk="0">
                  <a:moveTo>
                    <a:pt x="1407" y="1"/>
                  </a:moveTo>
                  <a:cubicBezTo>
                    <a:pt x="0" y="1"/>
                    <a:pt x="1842" y="4261"/>
                    <a:pt x="2015" y="4981"/>
                  </a:cubicBezTo>
                  <a:cubicBezTo>
                    <a:pt x="2504" y="7045"/>
                    <a:pt x="2336" y="9166"/>
                    <a:pt x="2099" y="11258"/>
                  </a:cubicBezTo>
                  <a:cubicBezTo>
                    <a:pt x="1736" y="14257"/>
                    <a:pt x="788" y="18455"/>
                    <a:pt x="2866" y="21050"/>
                  </a:cubicBezTo>
                  <a:cubicBezTo>
                    <a:pt x="3678" y="22058"/>
                    <a:pt x="4922" y="22598"/>
                    <a:pt x="6178" y="22598"/>
                  </a:cubicBezTo>
                  <a:cubicBezTo>
                    <a:pt x="6799" y="22598"/>
                    <a:pt x="7423" y="22466"/>
                    <a:pt x="7999" y="22194"/>
                  </a:cubicBezTo>
                  <a:cubicBezTo>
                    <a:pt x="8613" y="21887"/>
                    <a:pt x="9129" y="21468"/>
                    <a:pt x="9576" y="20952"/>
                  </a:cubicBezTo>
                  <a:lnTo>
                    <a:pt x="9576" y="20952"/>
                  </a:lnTo>
                  <a:cubicBezTo>
                    <a:pt x="9085" y="21165"/>
                    <a:pt x="8550" y="21280"/>
                    <a:pt x="7982" y="21280"/>
                  </a:cubicBezTo>
                  <a:cubicBezTo>
                    <a:pt x="6983" y="21280"/>
                    <a:pt x="5882" y="20924"/>
                    <a:pt x="4735" y="20115"/>
                  </a:cubicBezTo>
                  <a:cubicBezTo>
                    <a:pt x="1792" y="18037"/>
                    <a:pt x="2448" y="11802"/>
                    <a:pt x="3759" y="9919"/>
                  </a:cubicBezTo>
                  <a:cubicBezTo>
                    <a:pt x="5084" y="8036"/>
                    <a:pt x="5614" y="6850"/>
                    <a:pt x="4959" y="4060"/>
                  </a:cubicBezTo>
                  <a:lnTo>
                    <a:pt x="4959" y="4060"/>
                  </a:lnTo>
                  <a:lnTo>
                    <a:pt x="4959" y="4074"/>
                  </a:lnTo>
                  <a:cubicBezTo>
                    <a:pt x="4317" y="1285"/>
                    <a:pt x="1597" y="545"/>
                    <a:pt x="1597" y="169"/>
                  </a:cubicBezTo>
                  <a:cubicBezTo>
                    <a:pt x="1597" y="113"/>
                    <a:pt x="1597" y="71"/>
                    <a:pt x="1625" y="29"/>
                  </a:cubicBezTo>
                  <a:cubicBezTo>
                    <a:pt x="1545" y="10"/>
                    <a:pt x="1472" y="1"/>
                    <a:pt x="14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7" name="Google Shape;1227;p21"/>
          <p:cNvSpPr txBox="1">
            <a:spLocks noGrp="1"/>
          </p:cNvSpPr>
          <p:nvPr>
            <p:ph type="body" idx="2"/>
          </p:nvPr>
        </p:nvSpPr>
        <p:spPr>
          <a:xfrm>
            <a:off x="730172" y="1613134"/>
            <a:ext cx="3841800" cy="3012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latin typeface="Luckiest Guy"/>
                <a:ea typeface="Luckiest Guy"/>
                <a:cs typeface="Luckiest Guy"/>
                <a:sym typeface="Luckiest Guy"/>
              </a:rPr>
              <a:t>Hệ thống</a:t>
            </a:r>
            <a:endParaRPr sz="2400">
              <a:latin typeface="Luckiest Guy"/>
              <a:ea typeface="Luckiest Guy"/>
              <a:cs typeface="Luckiest Guy"/>
              <a:sym typeface="Luckiest Guy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q"/>
            </a:pPr>
            <a:r>
              <a:rPr lang="en">
                <a:solidFill>
                  <a:schemeClr val="hlink"/>
                </a:solidFill>
                <a:uFill>
                  <a:noFill/>
                </a:uFill>
              </a:rPr>
              <a:t>Bảo mật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vi-VN">
                <a:solidFill>
                  <a:schemeClr val="hlink"/>
                </a:solidFill>
                <a:uFill>
                  <a:noFill/>
                </a:uFill>
              </a:rPr>
              <a:t>Mã hóa các thông tin lưu trữ dùng Encryption hoặc Hashing</a:t>
            </a:r>
            <a:endParaRPr lang="en-US">
              <a:solidFill>
                <a:schemeClr val="hlink"/>
              </a:solidFill>
              <a:uFill>
                <a:noFill/>
              </a:uFill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q"/>
            </a:pPr>
            <a:r>
              <a:rPr lang="en-US"/>
              <a:t>Tối ưu hóa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en-US"/>
              <a:t>Lưu vào cache để tăng tốc độ website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v"/>
            </a:pPr>
            <a:r>
              <a:rPr lang="en-US"/>
              <a:t>Chuyển sang </a:t>
            </a:r>
            <a:r>
              <a:rPr lang="en-US">
                <a:hlinkClick r:id="rId3"/>
              </a:rPr>
              <a:t>Repository Pattern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5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3"/>
          <p:cNvSpPr/>
          <p:nvPr/>
        </p:nvSpPr>
        <p:spPr>
          <a:xfrm>
            <a:off x="4754500" y="1487900"/>
            <a:ext cx="3093000" cy="6993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8" name="Google Shape;1358;p3"/>
          <p:cNvSpPr/>
          <p:nvPr/>
        </p:nvSpPr>
        <p:spPr>
          <a:xfrm>
            <a:off x="2166600" y="1487900"/>
            <a:ext cx="2412600" cy="6993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9" name="Google Shape;1359;p3"/>
          <p:cNvSpPr/>
          <p:nvPr/>
        </p:nvSpPr>
        <p:spPr>
          <a:xfrm>
            <a:off x="4754500" y="2279375"/>
            <a:ext cx="3093000" cy="6993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0" name="Google Shape;1360;p3"/>
          <p:cNvSpPr/>
          <p:nvPr/>
        </p:nvSpPr>
        <p:spPr>
          <a:xfrm>
            <a:off x="2166600" y="2279375"/>
            <a:ext cx="2412600" cy="6993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1" name="Google Shape;1361;p3"/>
          <p:cNvSpPr/>
          <p:nvPr/>
        </p:nvSpPr>
        <p:spPr>
          <a:xfrm>
            <a:off x="4754500" y="3070850"/>
            <a:ext cx="3093000" cy="6993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2" name="Google Shape;1362;p3"/>
          <p:cNvSpPr/>
          <p:nvPr/>
        </p:nvSpPr>
        <p:spPr>
          <a:xfrm>
            <a:off x="2166600" y="3070850"/>
            <a:ext cx="2412600" cy="6993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3" name="Google Shape;1363;p3"/>
          <p:cNvSpPr/>
          <p:nvPr/>
        </p:nvSpPr>
        <p:spPr>
          <a:xfrm>
            <a:off x="4754500" y="3862325"/>
            <a:ext cx="3093000" cy="6993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4" name="Google Shape;1364;p3"/>
          <p:cNvSpPr/>
          <p:nvPr/>
        </p:nvSpPr>
        <p:spPr>
          <a:xfrm>
            <a:off x="2166600" y="3862325"/>
            <a:ext cx="2412600" cy="6993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5" name="Google Shape;1365;p3"/>
          <p:cNvSpPr txBox="1">
            <a:spLocks noGrp="1"/>
          </p:cNvSpPr>
          <p:nvPr>
            <p:ph type="title"/>
          </p:nvPr>
        </p:nvSpPr>
        <p:spPr>
          <a:xfrm>
            <a:off x="730200" y="681000"/>
            <a:ext cx="7683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Tài liệu tham khảo</a:t>
            </a:r>
            <a:endParaRPr/>
          </a:p>
        </p:txBody>
      </p:sp>
      <p:sp>
        <p:nvSpPr>
          <p:cNvPr id="1366" name="Google Shape;1366;p3"/>
          <p:cNvSpPr txBox="1">
            <a:spLocks noGrp="1"/>
          </p:cNvSpPr>
          <p:nvPr>
            <p:ph type="title" idx="2"/>
          </p:nvPr>
        </p:nvSpPr>
        <p:spPr>
          <a:xfrm>
            <a:off x="2083675" y="1574400"/>
            <a:ext cx="2670775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Laravel Sanctum</a:t>
            </a:r>
            <a:endParaRPr sz="2000"/>
          </a:p>
        </p:txBody>
      </p:sp>
      <p:sp>
        <p:nvSpPr>
          <p:cNvPr id="1367" name="Google Shape;1367;p3"/>
          <p:cNvSpPr txBox="1">
            <a:spLocks noGrp="1"/>
          </p:cNvSpPr>
          <p:nvPr>
            <p:ph type="subTitle" idx="1"/>
          </p:nvPr>
        </p:nvSpPr>
        <p:spPr>
          <a:xfrm>
            <a:off x="4915125" y="1528775"/>
            <a:ext cx="27717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hlinkClick r:id="rId3"/>
              </a:rPr>
              <a:t>https://laravel.com/docs/10.x/sanctum</a:t>
            </a:r>
            <a:endParaRPr/>
          </a:p>
        </p:txBody>
      </p:sp>
      <p:sp>
        <p:nvSpPr>
          <p:cNvPr id="1368" name="Google Shape;1368;p3"/>
          <p:cNvSpPr txBox="1">
            <a:spLocks noGrp="1"/>
          </p:cNvSpPr>
          <p:nvPr>
            <p:ph type="title" idx="3"/>
          </p:nvPr>
        </p:nvSpPr>
        <p:spPr>
          <a:xfrm>
            <a:off x="2083674" y="2368025"/>
            <a:ext cx="2670775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FORM bootstrap 5</a:t>
            </a:r>
            <a:endParaRPr sz="2000"/>
          </a:p>
        </p:txBody>
      </p:sp>
      <p:sp>
        <p:nvSpPr>
          <p:cNvPr id="1369" name="Google Shape;1369;p3"/>
          <p:cNvSpPr txBox="1">
            <a:spLocks noGrp="1"/>
          </p:cNvSpPr>
          <p:nvPr>
            <p:ph type="subTitle" idx="4"/>
          </p:nvPr>
        </p:nvSpPr>
        <p:spPr>
          <a:xfrm>
            <a:off x="4915125" y="2320251"/>
            <a:ext cx="27717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hlinkClick r:id="rId4"/>
              </a:rPr>
              <a:t>https://getbootstrap.com/docs/5.2/forms/overview/</a:t>
            </a:r>
            <a:endParaRPr/>
          </a:p>
        </p:txBody>
      </p:sp>
      <p:sp>
        <p:nvSpPr>
          <p:cNvPr id="1370" name="Google Shape;1370;p3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1" name="Google Shape;1371;p3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2" name="Google Shape;1372;p3"/>
          <p:cNvSpPr/>
          <p:nvPr/>
        </p:nvSpPr>
        <p:spPr>
          <a:xfrm>
            <a:off x="1296500" y="3862325"/>
            <a:ext cx="694800" cy="6993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3" name="Google Shape;1373;p3"/>
          <p:cNvSpPr/>
          <p:nvPr/>
        </p:nvSpPr>
        <p:spPr>
          <a:xfrm>
            <a:off x="1296500" y="3070850"/>
            <a:ext cx="694800" cy="6993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4" name="Google Shape;1374;p3"/>
          <p:cNvSpPr/>
          <p:nvPr/>
        </p:nvSpPr>
        <p:spPr>
          <a:xfrm>
            <a:off x="1296500" y="2279375"/>
            <a:ext cx="694800" cy="6993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5" name="Google Shape;1375;p3"/>
          <p:cNvSpPr/>
          <p:nvPr/>
        </p:nvSpPr>
        <p:spPr>
          <a:xfrm>
            <a:off x="1296500" y="1487900"/>
            <a:ext cx="694800" cy="6993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Luckiest Guy"/>
              <a:ea typeface="Luckiest Guy"/>
              <a:cs typeface="Luckiest Guy"/>
              <a:sym typeface="Luckiest Guy"/>
            </a:endParaRPr>
          </a:p>
        </p:txBody>
      </p:sp>
      <p:sp>
        <p:nvSpPr>
          <p:cNvPr id="1376" name="Google Shape;1376;p3"/>
          <p:cNvSpPr txBox="1">
            <a:spLocks noGrp="1"/>
          </p:cNvSpPr>
          <p:nvPr>
            <p:ph type="title" idx="7"/>
          </p:nvPr>
        </p:nvSpPr>
        <p:spPr>
          <a:xfrm>
            <a:off x="2244350" y="3943250"/>
            <a:ext cx="22569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000"/>
              <a:t>Petshop dalaT</a:t>
            </a:r>
            <a:endParaRPr sz="2000"/>
          </a:p>
        </p:txBody>
      </p:sp>
      <p:sp>
        <p:nvSpPr>
          <p:cNvPr id="1377" name="Google Shape;1377;p3"/>
          <p:cNvSpPr txBox="1">
            <a:spLocks noGrp="1"/>
          </p:cNvSpPr>
          <p:nvPr>
            <p:ph type="subTitle" idx="8"/>
          </p:nvPr>
        </p:nvSpPr>
        <p:spPr>
          <a:xfrm>
            <a:off x="4915125" y="3903201"/>
            <a:ext cx="27717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hlinkClick r:id="rId5"/>
              </a:rPr>
              <a:t>https://www.petshopdalat.vn</a:t>
            </a:r>
            <a:endParaRPr/>
          </a:p>
        </p:txBody>
      </p:sp>
      <p:sp>
        <p:nvSpPr>
          <p:cNvPr id="1378" name="Google Shape;1378;p3"/>
          <p:cNvSpPr txBox="1">
            <a:spLocks noGrp="1"/>
          </p:cNvSpPr>
          <p:nvPr>
            <p:ph type="title" idx="13"/>
          </p:nvPr>
        </p:nvSpPr>
        <p:spPr>
          <a:xfrm>
            <a:off x="1296500" y="2415725"/>
            <a:ext cx="6948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379" name="Google Shape;1379;p3"/>
          <p:cNvSpPr txBox="1">
            <a:spLocks noGrp="1"/>
          </p:cNvSpPr>
          <p:nvPr>
            <p:ph type="title" idx="15"/>
          </p:nvPr>
        </p:nvSpPr>
        <p:spPr>
          <a:xfrm>
            <a:off x="1296500" y="3998675"/>
            <a:ext cx="6948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380" name="Google Shape;1380;p3"/>
          <p:cNvSpPr txBox="1">
            <a:spLocks noGrp="1"/>
          </p:cNvSpPr>
          <p:nvPr>
            <p:ph type="title" idx="9"/>
          </p:nvPr>
        </p:nvSpPr>
        <p:spPr>
          <a:xfrm>
            <a:off x="1296500" y="1624250"/>
            <a:ext cx="6948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81" name="Google Shape;1381;p3"/>
          <p:cNvSpPr txBox="1">
            <a:spLocks noGrp="1"/>
          </p:cNvSpPr>
          <p:nvPr>
            <p:ph type="title" idx="14"/>
          </p:nvPr>
        </p:nvSpPr>
        <p:spPr>
          <a:xfrm>
            <a:off x="1296500" y="3215450"/>
            <a:ext cx="6948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82" name="Google Shape;1382;p3"/>
          <p:cNvSpPr txBox="1">
            <a:spLocks noGrp="1"/>
          </p:cNvSpPr>
          <p:nvPr>
            <p:ph type="title" idx="5"/>
          </p:nvPr>
        </p:nvSpPr>
        <p:spPr>
          <a:xfrm>
            <a:off x="2244450" y="3151776"/>
            <a:ext cx="22569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STRIPE API</a:t>
            </a:r>
            <a:endParaRPr sz="2000"/>
          </a:p>
        </p:txBody>
      </p:sp>
      <p:sp>
        <p:nvSpPr>
          <p:cNvPr id="1383" name="Google Shape;1383;p3"/>
          <p:cNvSpPr txBox="1">
            <a:spLocks noGrp="1"/>
          </p:cNvSpPr>
          <p:nvPr>
            <p:ph type="subTitle" idx="6"/>
          </p:nvPr>
        </p:nvSpPr>
        <p:spPr>
          <a:xfrm>
            <a:off x="4915125" y="3111726"/>
            <a:ext cx="27717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hlinkClick r:id="rId6"/>
              </a:rPr>
              <a:t>https://stripe.com/docs/payments/payment-methods</a:t>
            </a:r>
            <a:endParaRPr/>
          </a:p>
        </p:txBody>
      </p:sp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20"/>
          <p:cNvSpPr txBox="1">
            <a:spLocks noGrp="1"/>
          </p:cNvSpPr>
          <p:nvPr>
            <p:ph type="ctrTitle"/>
          </p:nvPr>
        </p:nvSpPr>
        <p:spPr>
          <a:xfrm>
            <a:off x="1418700" y="800500"/>
            <a:ext cx="6306600" cy="8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255" name="Google Shape;1255;p20"/>
          <p:cNvSpPr txBox="1">
            <a:spLocks noGrp="1"/>
          </p:cNvSpPr>
          <p:nvPr>
            <p:ph type="subTitle" idx="1"/>
          </p:nvPr>
        </p:nvSpPr>
        <p:spPr>
          <a:xfrm>
            <a:off x="2607450" y="1920965"/>
            <a:ext cx="4380322" cy="675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vi-VN" b="1"/>
              <a:t>Cảm ơn</a:t>
            </a:r>
            <a:r>
              <a:rPr lang="en-US" b="1"/>
              <a:t> </a:t>
            </a:r>
            <a:r>
              <a:rPr lang="vi-VN" b="1"/>
              <a:t>thầy</a:t>
            </a:r>
            <a:r>
              <a:rPr lang="en-US" b="1"/>
              <a:t> và </a:t>
            </a:r>
            <a:r>
              <a:rPr lang="vi-VN" b="1"/>
              <a:t>các bạn</a:t>
            </a:r>
            <a:r>
              <a:rPr lang="en-US" b="1"/>
              <a:t> </a:t>
            </a:r>
            <a:r>
              <a:rPr lang="vi-VN" b="1"/>
              <a:t>đã theo dõi</a:t>
            </a:r>
            <a:endParaRPr lang="en-US"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Mời mọi người đóng góp ý kiến</a:t>
            </a:r>
            <a:endParaRPr b="1"/>
          </a:p>
        </p:txBody>
      </p:sp>
      <p:sp>
        <p:nvSpPr>
          <p:cNvPr id="1256" name="Google Shape;1256;p20"/>
          <p:cNvSpPr/>
          <p:nvPr/>
        </p:nvSpPr>
        <p:spPr>
          <a:xfrm>
            <a:off x="4359399" y="2980075"/>
            <a:ext cx="425400" cy="4275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7" name="Google Shape;1257;p20"/>
          <p:cNvSpPr/>
          <p:nvPr/>
        </p:nvSpPr>
        <p:spPr>
          <a:xfrm>
            <a:off x="4918149" y="2980075"/>
            <a:ext cx="425400" cy="4275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Google Shape;1258;p20"/>
          <p:cNvSpPr/>
          <p:nvPr/>
        </p:nvSpPr>
        <p:spPr>
          <a:xfrm>
            <a:off x="3800649" y="2980075"/>
            <a:ext cx="425400" cy="4275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Google Shape;1259;p20"/>
          <p:cNvSpPr/>
          <p:nvPr/>
        </p:nvSpPr>
        <p:spPr>
          <a:xfrm>
            <a:off x="3916264" y="3053998"/>
            <a:ext cx="194175" cy="279662"/>
          </a:xfrm>
          <a:custGeom>
            <a:avLst/>
            <a:gdLst/>
            <a:ahLst/>
            <a:cxnLst/>
            <a:rect l="l" t="t" r="r" b="b"/>
            <a:pathLst>
              <a:path w="7407" h="10668" extrusionOk="0">
                <a:moveTo>
                  <a:pt x="6208" y="0"/>
                </a:moveTo>
                <a:cubicBezTo>
                  <a:pt x="4086" y="14"/>
                  <a:pt x="2079" y="1732"/>
                  <a:pt x="2079" y="3854"/>
                </a:cubicBezTo>
                <a:lnTo>
                  <a:pt x="2079" y="4114"/>
                </a:lnTo>
                <a:cubicBezTo>
                  <a:pt x="2079" y="4129"/>
                  <a:pt x="2051" y="4157"/>
                  <a:pt x="2036" y="4157"/>
                </a:cubicBezTo>
                <a:lnTo>
                  <a:pt x="174" y="4157"/>
                </a:lnTo>
                <a:cubicBezTo>
                  <a:pt x="73" y="4157"/>
                  <a:pt x="1" y="4230"/>
                  <a:pt x="1" y="4331"/>
                </a:cubicBezTo>
                <a:lnTo>
                  <a:pt x="1" y="6048"/>
                </a:lnTo>
                <a:cubicBezTo>
                  <a:pt x="1" y="6149"/>
                  <a:pt x="73" y="6236"/>
                  <a:pt x="174" y="6236"/>
                </a:cubicBezTo>
                <a:lnTo>
                  <a:pt x="2036" y="6236"/>
                </a:lnTo>
                <a:cubicBezTo>
                  <a:pt x="2051" y="6236"/>
                  <a:pt x="2079" y="6251"/>
                  <a:pt x="2079" y="6279"/>
                </a:cubicBezTo>
                <a:lnTo>
                  <a:pt x="2079" y="10220"/>
                </a:lnTo>
                <a:cubicBezTo>
                  <a:pt x="2079" y="10235"/>
                  <a:pt x="2079" y="10249"/>
                  <a:pt x="2108" y="10264"/>
                </a:cubicBezTo>
                <a:cubicBezTo>
                  <a:pt x="2743" y="10495"/>
                  <a:pt x="3422" y="10624"/>
                  <a:pt x="4100" y="10668"/>
                </a:cubicBezTo>
                <a:cubicBezTo>
                  <a:pt x="4129" y="10668"/>
                  <a:pt x="4144" y="10639"/>
                  <a:pt x="4144" y="10624"/>
                </a:cubicBezTo>
                <a:lnTo>
                  <a:pt x="4144" y="6279"/>
                </a:lnTo>
                <a:cubicBezTo>
                  <a:pt x="4144" y="6251"/>
                  <a:pt x="4158" y="6236"/>
                  <a:pt x="4187" y="6236"/>
                </a:cubicBezTo>
                <a:lnTo>
                  <a:pt x="7218" y="6236"/>
                </a:lnTo>
                <a:cubicBezTo>
                  <a:pt x="7319" y="6236"/>
                  <a:pt x="7406" y="6149"/>
                  <a:pt x="7406" y="6048"/>
                </a:cubicBezTo>
                <a:lnTo>
                  <a:pt x="7406" y="4331"/>
                </a:lnTo>
                <a:cubicBezTo>
                  <a:pt x="7406" y="4230"/>
                  <a:pt x="7319" y="4143"/>
                  <a:pt x="7218" y="4143"/>
                </a:cubicBezTo>
                <a:lnTo>
                  <a:pt x="4187" y="4143"/>
                </a:lnTo>
                <a:cubicBezTo>
                  <a:pt x="4158" y="4143"/>
                  <a:pt x="4144" y="4129"/>
                  <a:pt x="4144" y="4100"/>
                </a:cubicBezTo>
                <a:lnTo>
                  <a:pt x="4144" y="3854"/>
                </a:lnTo>
                <a:cubicBezTo>
                  <a:pt x="4144" y="2714"/>
                  <a:pt x="5068" y="2079"/>
                  <a:pt x="6208" y="2079"/>
                </a:cubicBezTo>
                <a:lnTo>
                  <a:pt x="7218" y="2079"/>
                </a:lnTo>
                <a:cubicBezTo>
                  <a:pt x="7319" y="2079"/>
                  <a:pt x="7406" y="1992"/>
                  <a:pt x="7406" y="1891"/>
                </a:cubicBezTo>
                <a:lnTo>
                  <a:pt x="7406" y="173"/>
                </a:lnTo>
                <a:cubicBezTo>
                  <a:pt x="7406" y="72"/>
                  <a:pt x="7319" y="0"/>
                  <a:pt x="721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Google Shape;1260;p20"/>
          <p:cNvSpPr/>
          <p:nvPr/>
        </p:nvSpPr>
        <p:spPr>
          <a:xfrm>
            <a:off x="4443872" y="3065614"/>
            <a:ext cx="256451" cy="256430"/>
          </a:xfrm>
          <a:custGeom>
            <a:avLst/>
            <a:gdLst/>
            <a:ahLst/>
            <a:cxnLst/>
            <a:rect l="l" t="t" r="r" b="b"/>
            <a:pathLst>
              <a:path w="12288" h="12287" extrusionOk="0">
                <a:moveTo>
                  <a:pt x="10053" y="1117"/>
                </a:moveTo>
                <a:cubicBezTo>
                  <a:pt x="10669" y="1117"/>
                  <a:pt x="11171" y="1617"/>
                  <a:pt x="11171" y="2233"/>
                </a:cubicBezTo>
                <a:cubicBezTo>
                  <a:pt x="11170" y="2850"/>
                  <a:pt x="10669" y="3351"/>
                  <a:pt x="10053" y="3351"/>
                </a:cubicBezTo>
                <a:cubicBezTo>
                  <a:pt x="9438" y="3351"/>
                  <a:pt x="8937" y="2850"/>
                  <a:pt x="8937" y="2233"/>
                </a:cubicBezTo>
                <a:cubicBezTo>
                  <a:pt x="8937" y="1617"/>
                  <a:pt x="9438" y="1117"/>
                  <a:pt x="10053" y="1117"/>
                </a:cubicBezTo>
                <a:close/>
                <a:moveTo>
                  <a:pt x="6144" y="2233"/>
                </a:moveTo>
                <a:cubicBezTo>
                  <a:pt x="8300" y="2233"/>
                  <a:pt x="10053" y="3988"/>
                  <a:pt x="10053" y="6144"/>
                </a:cubicBezTo>
                <a:cubicBezTo>
                  <a:pt x="10053" y="8299"/>
                  <a:pt x="8300" y="10054"/>
                  <a:pt x="6144" y="10054"/>
                </a:cubicBezTo>
                <a:cubicBezTo>
                  <a:pt x="3989" y="10054"/>
                  <a:pt x="2234" y="8299"/>
                  <a:pt x="2234" y="6144"/>
                </a:cubicBezTo>
                <a:cubicBezTo>
                  <a:pt x="2234" y="3988"/>
                  <a:pt x="3987" y="2233"/>
                  <a:pt x="6144" y="2233"/>
                </a:cubicBezTo>
                <a:close/>
                <a:moveTo>
                  <a:pt x="1675" y="1"/>
                </a:moveTo>
                <a:cubicBezTo>
                  <a:pt x="752" y="1"/>
                  <a:pt x="0" y="751"/>
                  <a:pt x="0" y="1676"/>
                </a:cubicBezTo>
                <a:lnTo>
                  <a:pt x="0" y="10611"/>
                </a:lnTo>
                <a:cubicBezTo>
                  <a:pt x="0" y="11536"/>
                  <a:pt x="752" y="12286"/>
                  <a:pt x="1675" y="12286"/>
                </a:cubicBezTo>
                <a:lnTo>
                  <a:pt x="10612" y="12286"/>
                </a:lnTo>
                <a:cubicBezTo>
                  <a:pt x="11536" y="12286"/>
                  <a:pt x="12288" y="11536"/>
                  <a:pt x="12288" y="10611"/>
                </a:cubicBezTo>
                <a:lnTo>
                  <a:pt x="12288" y="1676"/>
                </a:lnTo>
                <a:cubicBezTo>
                  <a:pt x="12288" y="752"/>
                  <a:pt x="11536" y="1"/>
                  <a:pt x="106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p20"/>
          <p:cNvSpPr/>
          <p:nvPr/>
        </p:nvSpPr>
        <p:spPr>
          <a:xfrm>
            <a:off x="4513784" y="3135548"/>
            <a:ext cx="116622" cy="116559"/>
          </a:xfrm>
          <a:custGeom>
            <a:avLst/>
            <a:gdLst/>
            <a:ahLst/>
            <a:cxnLst/>
            <a:rect l="l" t="t" r="r" b="b"/>
            <a:pathLst>
              <a:path w="5588" h="5585" extrusionOk="0">
                <a:moveTo>
                  <a:pt x="2794" y="0"/>
                </a:moveTo>
                <a:cubicBezTo>
                  <a:pt x="1255" y="0"/>
                  <a:pt x="1" y="1252"/>
                  <a:pt x="1" y="2793"/>
                </a:cubicBezTo>
                <a:cubicBezTo>
                  <a:pt x="1" y="4332"/>
                  <a:pt x="1255" y="5585"/>
                  <a:pt x="2794" y="5585"/>
                </a:cubicBezTo>
                <a:cubicBezTo>
                  <a:pt x="4333" y="5585"/>
                  <a:pt x="5587" y="4332"/>
                  <a:pt x="5587" y="2793"/>
                </a:cubicBezTo>
                <a:cubicBezTo>
                  <a:pt x="5587" y="1252"/>
                  <a:pt x="4333" y="0"/>
                  <a:pt x="27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2" name="Google Shape;1262;p20"/>
          <p:cNvSpPr/>
          <p:nvPr/>
        </p:nvSpPr>
        <p:spPr>
          <a:xfrm>
            <a:off x="5033759" y="3080348"/>
            <a:ext cx="199011" cy="226983"/>
          </a:xfrm>
          <a:custGeom>
            <a:avLst/>
            <a:gdLst/>
            <a:ahLst/>
            <a:cxnLst/>
            <a:rect l="l" t="t" r="r" b="b"/>
            <a:pathLst>
              <a:path w="130928" h="148841" extrusionOk="0">
                <a:moveTo>
                  <a:pt x="70184" y="0"/>
                </a:moveTo>
                <a:cubicBezTo>
                  <a:pt x="67749" y="0"/>
                  <a:pt x="65781" y="1968"/>
                  <a:pt x="65781" y="4370"/>
                </a:cubicBezTo>
                <a:lnTo>
                  <a:pt x="65781" y="100105"/>
                </a:lnTo>
                <a:cubicBezTo>
                  <a:pt x="65781" y="106844"/>
                  <a:pt x="61744" y="112915"/>
                  <a:pt x="55507" y="115483"/>
                </a:cubicBezTo>
                <a:cubicBezTo>
                  <a:pt x="53445" y="116348"/>
                  <a:pt x="51279" y="116767"/>
                  <a:pt x="49132" y="116767"/>
                </a:cubicBezTo>
                <a:cubicBezTo>
                  <a:pt x="44819" y="116767"/>
                  <a:pt x="40578" y="115076"/>
                  <a:pt x="37394" y="111914"/>
                </a:cubicBezTo>
                <a:cubicBezTo>
                  <a:pt x="32624" y="107177"/>
                  <a:pt x="31156" y="100039"/>
                  <a:pt x="33691" y="93801"/>
                </a:cubicBezTo>
                <a:cubicBezTo>
                  <a:pt x="36260" y="87563"/>
                  <a:pt x="42297" y="83493"/>
                  <a:pt x="49035" y="83460"/>
                </a:cubicBezTo>
                <a:cubicBezTo>
                  <a:pt x="51437" y="83460"/>
                  <a:pt x="53405" y="81492"/>
                  <a:pt x="53405" y="79090"/>
                </a:cubicBezTo>
                <a:lnTo>
                  <a:pt x="53405" y="55740"/>
                </a:lnTo>
                <a:cubicBezTo>
                  <a:pt x="53405" y="53305"/>
                  <a:pt x="51437" y="51370"/>
                  <a:pt x="49035" y="51370"/>
                </a:cubicBezTo>
                <a:cubicBezTo>
                  <a:pt x="21983" y="51370"/>
                  <a:pt x="0" y="73253"/>
                  <a:pt x="0" y="100105"/>
                </a:cubicBezTo>
                <a:cubicBezTo>
                  <a:pt x="0" y="126991"/>
                  <a:pt x="21949" y="148840"/>
                  <a:pt x="49002" y="148840"/>
                </a:cubicBezTo>
                <a:cubicBezTo>
                  <a:pt x="76021" y="148840"/>
                  <a:pt x="98037" y="126991"/>
                  <a:pt x="98037" y="100105"/>
                </a:cubicBezTo>
                <a:lnTo>
                  <a:pt x="98037" y="57742"/>
                </a:lnTo>
                <a:cubicBezTo>
                  <a:pt x="106751" y="62347"/>
                  <a:pt x="116484" y="64780"/>
                  <a:pt x="126356" y="64780"/>
                </a:cubicBezTo>
                <a:cubicBezTo>
                  <a:pt x="126423" y="64780"/>
                  <a:pt x="126490" y="64780"/>
                  <a:pt x="126557" y="64780"/>
                </a:cubicBezTo>
                <a:cubicBezTo>
                  <a:pt x="128959" y="64780"/>
                  <a:pt x="130927" y="62812"/>
                  <a:pt x="130927" y="60410"/>
                </a:cubicBezTo>
                <a:lnTo>
                  <a:pt x="130927" y="37094"/>
                </a:lnTo>
                <a:cubicBezTo>
                  <a:pt x="130927" y="34658"/>
                  <a:pt x="128959" y="32724"/>
                  <a:pt x="126557" y="32724"/>
                </a:cubicBezTo>
                <a:cubicBezTo>
                  <a:pt x="110813" y="32724"/>
                  <a:pt x="98037" y="19981"/>
                  <a:pt x="98037" y="4370"/>
                </a:cubicBezTo>
                <a:cubicBezTo>
                  <a:pt x="98037" y="1968"/>
                  <a:pt x="96069" y="0"/>
                  <a:pt x="9366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3" name="Google Shape;1263;p20"/>
          <p:cNvGrpSpPr/>
          <p:nvPr/>
        </p:nvGrpSpPr>
        <p:grpSpPr>
          <a:xfrm flipH="1">
            <a:off x="6983514" y="1208037"/>
            <a:ext cx="1911829" cy="2727433"/>
            <a:chOff x="693350" y="2492339"/>
            <a:chExt cx="1243061" cy="1773363"/>
          </a:xfrm>
        </p:grpSpPr>
        <p:sp>
          <p:nvSpPr>
            <p:cNvPr id="1264" name="Google Shape;1264;p20"/>
            <p:cNvSpPr/>
            <p:nvPr/>
          </p:nvSpPr>
          <p:spPr>
            <a:xfrm>
              <a:off x="1453540" y="2955881"/>
              <a:ext cx="314628" cy="383971"/>
            </a:xfrm>
            <a:custGeom>
              <a:avLst/>
              <a:gdLst/>
              <a:ahLst/>
              <a:cxnLst/>
              <a:rect l="l" t="t" r="r" b="b"/>
              <a:pathLst>
                <a:path w="5354" h="6534" extrusionOk="0">
                  <a:moveTo>
                    <a:pt x="5288" y="4917"/>
                  </a:moveTo>
                  <a:cubicBezTo>
                    <a:pt x="5201" y="4676"/>
                    <a:pt x="5070" y="4436"/>
                    <a:pt x="4939" y="4217"/>
                  </a:cubicBezTo>
                  <a:cubicBezTo>
                    <a:pt x="4807" y="3977"/>
                    <a:pt x="4655" y="3737"/>
                    <a:pt x="4480" y="3518"/>
                  </a:cubicBezTo>
                  <a:cubicBezTo>
                    <a:pt x="4305" y="3343"/>
                    <a:pt x="4130" y="3169"/>
                    <a:pt x="3933" y="3016"/>
                  </a:cubicBezTo>
                  <a:cubicBezTo>
                    <a:pt x="3365" y="2535"/>
                    <a:pt x="918" y="197"/>
                    <a:pt x="219" y="44"/>
                  </a:cubicBezTo>
                  <a:cubicBezTo>
                    <a:pt x="0" y="0"/>
                    <a:pt x="1574" y="1858"/>
                    <a:pt x="1377" y="1945"/>
                  </a:cubicBezTo>
                  <a:cubicBezTo>
                    <a:pt x="1115" y="2142"/>
                    <a:pt x="984" y="2448"/>
                    <a:pt x="1005" y="2775"/>
                  </a:cubicBezTo>
                  <a:cubicBezTo>
                    <a:pt x="984" y="2994"/>
                    <a:pt x="984" y="3212"/>
                    <a:pt x="1005" y="3431"/>
                  </a:cubicBezTo>
                  <a:cubicBezTo>
                    <a:pt x="1005" y="3475"/>
                    <a:pt x="1049" y="3540"/>
                    <a:pt x="1093" y="3540"/>
                  </a:cubicBezTo>
                  <a:lnTo>
                    <a:pt x="1093" y="3540"/>
                  </a:lnTo>
                  <a:cubicBezTo>
                    <a:pt x="1464" y="3846"/>
                    <a:pt x="1792" y="4239"/>
                    <a:pt x="1989" y="4676"/>
                  </a:cubicBezTo>
                  <a:cubicBezTo>
                    <a:pt x="2229" y="5113"/>
                    <a:pt x="2404" y="5572"/>
                    <a:pt x="2644" y="6009"/>
                  </a:cubicBezTo>
                  <a:cubicBezTo>
                    <a:pt x="2688" y="6140"/>
                    <a:pt x="2775" y="6250"/>
                    <a:pt x="2885" y="6337"/>
                  </a:cubicBezTo>
                  <a:cubicBezTo>
                    <a:pt x="3038" y="6468"/>
                    <a:pt x="3212" y="6534"/>
                    <a:pt x="3409" y="6534"/>
                  </a:cubicBezTo>
                  <a:cubicBezTo>
                    <a:pt x="3759" y="6534"/>
                    <a:pt x="4086" y="6424"/>
                    <a:pt x="4370" y="6228"/>
                  </a:cubicBezTo>
                  <a:cubicBezTo>
                    <a:pt x="4655" y="6053"/>
                    <a:pt x="4917" y="5813"/>
                    <a:pt x="5135" y="5550"/>
                  </a:cubicBezTo>
                  <a:cubicBezTo>
                    <a:pt x="5244" y="5463"/>
                    <a:pt x="5332" y="5332"/>
                    <a:pt x="5354" y="5179"/>
                  </a:cubicBezTo>
                  <a:cubicBezTo>
                    <a:pt x="5354" y="5070"/>
                    <a:pt x="5332" y="4982"/>
                    <a:pt x="5310" y="4895"/>
                  </a:cubicBezTo>
                </a:path>
              </a:pathLst>
            </a:custGeom>
            <a:solidFill>
              <a:srgbClr val="91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20"/>
            <p:cNvSpPr/>
            <p:nvPr/>
          </p:nvSpPr>
          <p:spPr>
            <a:xfrm>
              <a:off x="1697475" y="3233254"/>
              <a:ext cx="74573" cy="84798"/>
            </a:xfrm>
            <a:custGeom>
              <a:avLst/>
              <a:gdLst/>
              <a:ahLst/>
              <a:cxnLst/>
              <a:rect l="l" t="t" r="r" b="b"/>
              <a:pathLst>
                <a:path w="1269" h="1443" extrusionOk="0">
                  <a:moveTo>
                    <a:pt x="919" y="306"/>
                  </a:moveTo>
                  <a:cubicBezTo>
                    <a:pt x="788" y="197"/>
                    <a:pt x="613" y="87"/>
                    <a:pt x="460" y="22"/>
                  </a:cubicBezTo>
                  <a:cubicBezTo>
                    <a:pt x="416" y="22"/>
                    <a:pt x="372" y="0"/>
                    <a:pt x="351" y="0"/>
                  </a:cubicBezTo>
                  <a:cubicBezTo>
                    <a:pt x="285" y="0"/>
                    <a:pt x="219" y="22"/>
                    <a:pt x="176" y="66"/>
                  </a:cubicBezTo>
                  <a:cubicBezTo>
                    <a:pt x="67" y="153"/>
                    <a:pt x="1" y="284"/>
                    <a:pt x="1" y="437"/>
                  </a:cubicBezTo>
                  <a:cubicBezTo>
                    <a:pt x="23" y="568"/>
                    <a:pt x="23" y="721"/>
                    <a:pt x="67" y="852"/>
                  </a:cubicBezTo>
                  <a:cubicBezTo>
                    <a:pt x="110" y="1049"/>
                    <a:pt x="219" y="1224"/>
                    <a:pt x="372" y="1355"/>
                  </a:cubicBezTo>
                  <a:cubicBezTo>
                    <a:pt x="416" y="1377"/>
                    <a:pt x="460" y="1399"/>
                    <a:pt x="504" y="1420"/>
                  </a:cubicBezTo>
                  <a:cubicBezTo>
                    <a:pt x="678" y="1442"/>
                    <a:pt x="875" y="1399"/>
                    <a:pt x="1006" y="1289"/>
                  </a:cubicBezTo>
                  <a:cubicBezTo>
                    <a:pt x="1093" y="1246"/>
                    <a:pt x="1181" y="1158"/>
                    <a:pt x="1225" y="1071"/>
                  </a:cubicBezTo>
                  <a:cubicBezTo>
                    <a:pt x="1268" y="961"/>
                    <a:pt x="1268" y="830"/>
                    <a:pt x="1225" y="721"/>
                  </a:cubicBezTo>
                  <a:cubicBezTo>
                    <a:pt x="1159" y="546"/>
                    <a:pt x="1050" y="393"/>
                    <a:pt x="919" y="28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20"/>
            <p:cNvSpPr/>
            <p:nvPr/>
          </p:nvSpPr>
          <p:spPr>
            <a:xfrm>
              <a:off x="1733439" y="3195996"/>
              <a:ext cx="77100" cy="70694"/>
            </a:xfrm>
            <a:custGeom>
              <a:avLst/>
              <a:gdLst/>
              <a:ahLst/>
              <a:cxnLst/>
              <a:rect l="l" t="t" r="r" b="b"/>
              <a:pathLst>
                <a:path w="1312" h="1203" extrusionOk="0">
                  <a:moveTo>
                    <a:pt x="1268" y="547"/>
                  </a:moveTo>
                  <a:cubicBezTo>
                    <a:pt x="1115" y="284"/>
                    <a:pt x="875" y="110"/>
                    <a:pt x="591" y="44"/>
                  </a:cubicBezTo>
                  <a:lnTo>
                    <a:pt x="547" y="44"/>
                  </a:lnTo>
                  <a:lnTo>
                    <a:pt x="307" y="22"/>
                  </a:lnTo>
                  <a:cubicBezTo>
                    <a:pt x="241" y="0"/>
                    <a:pt x="176" y="0"/>
                    <a:pt x="110" y="44"/>
                  </a:cubicBezTo>
                  <a:cubicBezTo>
                    <a:pt x="44" y="88"/>
                    <a:pt x="1" y="153"/>
                    <a:pt x="23" y="241"/>
                  </a:cubicBezTo>
                  <a:cubicBezTo>
                    <a:pt x="23" y="372"/>
                    <a:pt x="66" y="503"/>
                    <a:pt x="132" y="612"/>
                  </a:cubicBezTo>
                  <a:cubicBezTo>
                    <a:pt x="241" y="765"/>
                    <a:pt x="350" y="918"/>
                    <a:pt x="481" y="1049"/>
                  </a:cubicBezTo>
                  <a:cubicBezTo>
                    <a:pt x="547" y="1115"/>
                    <a:pt x="634" y="1158"/>
                    <a:pt x="722" y="1202"/>
                  </a:cubicBezTo>
                  <a:cubicBezTo>
                    <a:pt x="809" y="1202"/>
                    <a:pt x="897" y="1180"/>
                    <a:pt x="984" y="1137"/>
                  </a:cubicBezTo>
                  <a:cubicBezTo>
                    <a:pt x="1071" y="1093"/>
                    <a:pt x="1137" y="1006"/>
                    <a:pt x="1203" y="940"/>
                  </a:cubicBezTo>
                  <a:cubicBezTo>
                    <a:pt x="1268" y="874"/>
                    <a:pt x="1312" y="787"/>
                    <a:pt x="1312" y="700"/>
                  </a:cubicBezTo>
                  <a:cubicBezTo>
                    <a:pt x="1312" y="634"/>
                    <a:pt x="1290" y="590"/>
                    <a:pt x="1268" y="54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20"/>
            <p:cNvSpPr/>
            <p:nvPr/>
          </p:nvSpPr>
          <p:spPr>
            <a:xfrm>
              <a:off x="1359809" y="3457914"/>
              <a:ext cx="322326" cy="489336"/>
            </a:xfrm>
            <a:custGeom>
              <a:avLst/>
              <a:gdLst/>
              <a:ahLst/>
              <a:cxnLst/>
              <a:rect l="l" t="t" r="r" b="b"/>
              <a:pathLst>
                <a:path w="5485" h="8327" extrusionOk="0">
                  <a:moveTo>
                    <a:pt x="5463" y="6884"/>
                  </a:moveTo>
                  <a:cubicBezTo>
                    <a:pt x="5441" y="6534"/>
                    <a:pt x="5354" y="6207"/>
                    <a:pt x="5266" y="5879"/>
                  </a:cubicBezTo>
                  <a:cubicBezTo>
                    <a:pt x="5201" y="5529"/>
                    <a:pt x="5070" y="5201"/>
                    <a:pt x="4938" y="4896"/>
                  </a:cubicBezTo>
                  <a:cubicBezTo>
                    <a:pt x="4786" y="4611"/>
                    <a:pt x="4633" y="4349"/>
                    <a:pt x="4436" y="4087"/>
                  </a:cubicBezTo>
                  <a:cubicBezTo>
                    <a:pt x="3890" y="3322"/>
                    <a:pt x="1530" y="569"/>
                    <a:pt x="699" y="132"/>
                  </a:cubicBezTo>
                  <a:cubicBezTo>
                    <a:pt x="437" y="1"/>
                    <a:pt x="656" y="285"/>
                    <a:pt x="372" y="351"/>
                  </a:cubicBezTo>
                  <a:cubicBezTo>
                    <a:pt x="0" y="460"/>
                    <a:pt x="1071" y="2448"/>
                    <a:pt x="940" y="2820"/>
                  </a:cubicBezTo>
                  <a:cubicBezTo>
                    <a:pt x="852" y="3082"/>
                    <a:pt x="787" y="3344"/>
                    <a:pt x="743" y="3628"/>
                  </a:cubicBezTo>
                  <a:cubicBezTo>
                    <a:pt x="743" y="3694"/>
                    <a:pt x="743" y="3781"/>
                    <a:pt x="809" y="3781"/>
                  </a:cubicBezTo>
                  <a:lnTo>
                    <a:pt x="787" y="3781"/>
                  </a:lnTo>
                  <a:cubicBezTo>
                    <a:pt x="1158" y="4284"/>
                    <a:pt x="1399" y="4874"/>
                    <a:pt x="1508" y="5486"/>
                  </a:cubicBezTo>
                  <a:cubicBezTo>
                    <a:pt x="1639" y="6075"/>
                    <a:pt x="1726" y="6709"/>
                    <a:pt x="1858" y="7299"/>
                  </a:cubicBezTo>
                  <a:cubicBezTo>
                    <a:pt x="1879" y="7474"/>
                    <a:pt x="1945" y="7649"/>
                    <a:pt x="2054" y="7802"/>
                  </a:cubicBezTo>
                  <a:cubicBezTo>
                    <a:pt x="2185" y="7998"/>
                    <a:pt x="2404" y="8129"/>
                    <a:pt x="2622" y="8195"/>
                  </a:cubicBezTo>
                  <a:cubicBezTo>
                    <a:pt x="3037" y="8326"/>
                    <a:pt x="3496" y="8304"/>
                    <a:pt x="3890" y="8173"/>
                  </a:cubicBezTo>
                  <a:cubicBezTo>
                    <a:pt x="4305" y="8042"/>
                    <a:pt x="4698" y="7845"/>
                    <a:pt x="5048" y="7605"/>
                  </a:cubicBezTo>
                  <a:cubicBezTo>
                    <a:pt x="5223" y="7518"/>
                    <a:pt x="5354" y="7365"/>
                    <a:pt x="5441" y="7212"/>
                  </a:cubicBezTo>
                  <a:cubicBezTo>
                    <a:pt x="5485" y="7081"/>
                    <a:pt x="5485" y="6971"/>
                    <a:pt x="5463" y="686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20"/>
            <p:cNvSpPr/>
            <p:nvPr/>
          </p:nvSpPr>
          <p:spPr>
            <a:xfrm>
              <a:off x="1592226" y="3830310"/>
              <a:ext cx="87384" cy="113064"/>
            </a:xfrm>
            <a:custGeom>
              <a:avLst/>
              <a:gdLst/>
              <a:ahLst/>
              <a:cxnLst/>
              <a:rect l="l" t="t" r="r" b="b"/>
              <a:pathLst>
                <a:path w="1487" h="1924" extrusionOk="0">
                  <a:moveTo>
                    <a:pt x="1224" y="591"/>
                  </a:moveTo>
                  <a:cubicBezTo>
                    <a:pt x="1093" y="394"/>
                    <a:pt x="918" y="241"/>
                    <a:pt x="743" y="110"/>
                  </a:cubicBezTo>
                  <a:cubicBezTo>
                    <a:pt x="699" y="66"/>
                    <a:pt x="656" y="44"/>
                    <a:pt x="612" y="44"/>
                  </a:cubicBezTo>
                  <a:cubicBezTo>
                    <a:pt x="546" y="1"/>
                    <a:pt x="459" y="23"/>
                    <a:pt x="393" y="44"/>
                  </a:cubicBezTo>
                  <a:cubicBezTo>
                    <a:pt x="241" y="132"/>
                    <a:pt x="109" y="285"/>
                    <a:pt x="66" y="460"/>
                  </a:cubicBezTo>
                  <a:cubicBezTo>
                    <a:pt x="22" y="634"/>
                    <a:pt x="0" y="809"/>
                    <a:pt x="0" y="1006"/>
                  </a:cubicBezTo>
                  <a:cubicBezTo>
                    <a:pt x="0" y="1246"/>
                    <a:pt x="66" y="1487"/>
                    <a:pt x="219" y="1683"/>
                  </a:cubicBezTo>
                  <a:cubicBezTo>
                    <a:pt x="241" y="1749"/>
                    <a:pt x="306" y="1792"/>
                    <a:pt x="350" y="1836"/>
                  </a:cubicBezTo>
                  <a:cubicBezTo>
                    <a:pt x="699" y="1924"/>
                    <a:pt x="1049" y="1858"/>
                    <a:pt x="1333" y="1661"/>
                  </a:cubicBezTo>
                  <a:cubicBezTo>
                    <a:pt x="1442" y="1530"/>
                    <a:pt x="1486" y="1355"/>
                    <a:pt x="1464" y="1203"/>
                  </a:cubicBezTo>
                  <a:cubicBezTo>
                    <a:pt x="1442" y="984"/>
                    <a:pt x="1355" y="765"/>
                    <a:pt x="1224" y="59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20"/>
            <p:cNvSpPr/>
            <p:nvPr/>
          </p:nvSpPr>
          <p:spPr>
            <a:xfrm>
              <a:off x="1655105" y="3796932"/>
              <a:ext cx="87384" cy="98960"/>
            </a:xfrm>
            <a:custGeom>
              <a:avLst/>
              <a:gdLst/>
              <a:ahLst/>
              <a:cxnLst/>
              <a:rect l="l" t="t" r="r" b="b"/>
              <a:pathLst>
                <a:path w="1487" h="1684" extrusionOk="0">
                  <a:moveTo>
                    <a:pt x="1465" y="984"/>
                  </a:moveTo>
                  <a:cubicBezTo>
                    <a:pt x="1334" y="634"/>
                    <a:pt x="1093" y="350"/>
                    <a:pt x="788" y="175"/>
                  </a:cubicBezTo>
                  <a:lnTo>
                    <a:pt x="744" y="175"/>
                  </a:lnTo>
                  <a:lnTo>
                    <a:pt x="460" y="44"/>
                  </a:lnTo>
                  <a:cubicBezTo>
                    <a:pt x="394" y="1"/>
                    <a:pt x="307" y="1"/>
                    <a:pt x="219" y="1"/>
                  </a:cubicBezTo>
                  <a:cubicBezTo>
                    <a:pt x="132" y="44"/>
                    <a:pt x="45" y="132"/>
                    <a:pt x="45" y="219"/>
                  </a:cubicBezTo>
                  <a:cubicBezTo>
                    <a:pt x="1" y="394"/>
                    <a:pt x="1" y="569"/>
                    <a:pt x="66" y="722"/>
                  </a:cubicBezTo>
                  <a:cubicBezTo>
                    <a:pt x="132" y="940"/>
                    <a:pt x="219" y="1159"/>
                    <a:pt x="329" y="1377"/>
                  </a:cubicBezTo>
                  <a:cubicBezTo>
                    <a:pt x="394" y="1465"/>
                    <a:pt x="460" y="1552"/>
                    <a:pt x="569" y="1618"/>
                  </a:cubicBezTo>
                  <a:cubicBezTo>
                    <a:pt x="678" y="1683"/>
                    <a:pt x="809" y="1683"/>
                    <a:pt x="940" y="1639"/>
                  </a:cubicBezTo>
                  <a:cubicBezTo>
                    <a:pt x="1050" y="1618"/>
                    <a:pt x="1159" y="1552"/>
                    <a:pt x="1268" y="1486"/>
                  </a:cubicBezTo>
                  <a:cubicBezTo>
                    <a:pt x="1356" y="1421"/>
                    <a:pt x="1443" y="1333"/>
                    <a:pt x="1487" y="1224"/>
                  </a:cubicBezTo>
                  <a:cubicBezTo>
                    <a:pt x="1487" y="1159"/>
                    <a:pt x="1487" y="1071"/>
                    <a:pt x="1487" y="100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20"/>
            <p:cNvSpPr/>
            <p:nvPr/>
          </p:nvSpPr>
          <p:spPr>
            <a:xfrm>
              <a:off x="998989" y="2686206"/>
              <a:ext cx="233708" cy="1270029"/>
            </a:xfrm>
            <a:custGeom>
              <a:avLst/>
              <a:gdLst/>
              <a:ahLst/>
              <a:cxnLst/>
              <a:rect l="l" t="t" r="r" b="b"/>
              <a:pathLst>
                <a:path w="3977" h="21612" extrusionOk="0">
                  <a:moveTo>
                    <a:pt x="2644" y="14510"/>
                  </a:moveTo>
                  <a:cubicBezTo>
                    <a:pt x="2207" y="13067"/>
                    <a:pt x="2076" y="11560"/>
                    <a:pt x="2229" y="10074"/>
                  </a:cubicBezTo>
                  <a:cubicBezTo>
                    <a:pt x="2360" y="9265"/>
                    <a:pt x="2731" y="8479"/>
                    <a:pt x="3037" y="7714"/>
                  </a:cubicBezTo>
                  <a:cubicBezTo>
                    <a:pt x="3321" y="6927"/>
                    <a:pt x="3584" y="6141"/>
                    <a:pt x="3758" y="5332"/>
                  </a:cubicBezTo>
                  <a:cubicBezTo>
                    <a:pt x="3911" y="4742"/>
                    <a:pt x="3977" y="4130"/>
                    <a:pt x="3977" y="3540"/>
                  </a:cubicBezTo>
                  <a:cubicBezTo>
                    <a:pt x="3933" y="2907"/>
                    <a:pt x="3780" y="2273"/>
                    <a:pt x="3562" y="1661"/>
                  </a:cubicBezTo>
                  <a:cubicBezTo>
                    <a:pt x="3584" y="1552"/>
                    <a:pt x="3605" y="1421"/>
                    <a:pt x="3605" y="1290"/>
                  </a:cubicBezTo>
                  <a:cubicBezTo>
                    <a:pt x="3627" y="1137"/>
                    <a:pt x="3605" y="984"/>
                    <a:pt x="3584" y="831"/>
                  </a:cubicBezTo>
                  <a:cubicBezTo>
                    <a:pt x="3562" y="700"/>
                    <a:pt x="3496" y="547"/>
                    <a:pt x="3409" y="438"/>
                  </a:cubicBezTo>
                  <a:cubicBezTo>
                    <a:pt x="3278" y="175"/>
                    <a:pt x="3016" y="22"/>
                    <a:pt x="2731" y="1"/>
                  </a:cubicBezTo>
                  <a:cubicBezTo>
                    <a:pt x="2316" y="22"/>
                    <a:pt x="1967" y="328"/>
                    <a:pt x="1857" y="722"/>
                  </a:cubicBezTo>
                  <a:cubicBezTo>
                    <a:pt x="1814" y="918"/>
                    <a:pt x="1792" y="1093"/>
                    <a:pt x="1792" y="1268"/>
                  </a:cubicBezTo>
                  <a:cubicBezTo>
                    <a:pt x="1792" y="1421"/>
                    <a:pt x="1792" y="1574"/>
                    <a:pt x="1814" y="1705"/>
                  </a:cubicBezTo>
                  <a:cubicBezTo>
                    <a:pt x="1814" y="1792"/>
                    <a:pt x="1836" y="1858"/>
                    <a:pt x="1857" y="1945"/>
                  </a:cubicBezTo>
                  <a:cubicBezTo>
                    <a:pt x="2054" y="3409"/>
                    <a:pt x="2273" y="4983"/>
                    <a:pt x="1617" y="6315"/>
                  </a:cubicBezTo>
                  <a:cubicBezTo>
                    <a:pt x="1289" y="6993"/>
                    <a:pt x="743" y="7561"/>
                    <a:pt x="459" y="8282"/>
                  </a:cubicBezTo>
                  <a:cubicBezTo>
                    <a:pt x="197" y="8981"/>
                    <a:pt x="66" y="9746"/>
                    <a:pt x="88" y="10489"/>
                  </a:cubicBezTo>
                  <a:cubicBezTo>
                    <a:pt x="0" y="11385"/>
                    <a:pt x="66" y="12259"/>
                    <a:pt x="284" y="13133"/>
                  </a:cubicBezTo>
                  <a:cubicBezTo>
                    <a:pt x="546" y="14094"/>
                    <a:pt x="1158" y="14947"/>
                    <a:pt x="1573" y="15864"/>
                  </a:cubicBezTo>
                  <a:cubicBezTo>
                    <a:pt x="2010" y="16782"/>
                    <a:pt x="2273" y="17853"/>
                    <a:pt x="1879" y="18770"/>
                  </a:cubicBezTo>
                  <a:cubicBezTo>
                    <a:pt x="1748" y="19033"/>
                    <a:pt x="1595" y="19295"/>
                    <a:pt x="1420" y="19535"/>
                  </a:cubicBezTo>
                  <a:cubicBezTo>
                    <a:pt x="1311" y="19688"/>
                    <a:pt x="1224" y="19863"/>
                    <a:pt x="1158" y="20060"/>
                  </a:cubicBezTo>
                  <a:cubicBezTo>
                    <a:pt x="1114" y="20103"/>
                    <a:pt x="1093" y="20169"/>
                    <a:pt x="1093" y="20234"/>
                  </a:cubicBezTo>
                  <a:cubicBezTo>
                    <a:pt x="962" y="20650"/>
                    <a:pt x="1027" y="21152"/>
                    <a:pt x="1355" y="21393"/>
                  </a:cubicBezTo>
                  <a:cubicBezTo>
                    <a:pt x="1726" y="21611"/>
                    <a:pt x="2185" y="21546"/>
                    <a:pt x="2513" y="21261"/>
                  </a:cubicBezTo>
                  <a:cubicBezTo>
                    <a:pt x="2797" y="20977"/>
                    <a:pt x="3037" y="20628"/>
                    <a:pt x="3168" y="20234"/>
                  </a:cubicBezTo>
                  <a:cubicBezTo>
                    <a:pt x="3234" y="20082"/>
                    <a:pt x="3300" y="19929"/>
                    <a:pt x="3343" y="19776"/>
                  </a:cubicBezTo>
                  <a:cubicBezTo>
                    <a:pt x="3474" y="19426"/>
                    <a:pt x="3584" y="19055"/>
                    <a:pt x="3671" y="18683"/>
                  </a:cubicBezTo>
                  <a:cubicBezTo>
                    <a:pt x="3824" y="18049"/>
                    <a:pt x="3824" y="17372"/>
                    <a:pt x="3671" y="16738"/>
                  </a:cubicBezTo>
                  <a:cubicBezTo>
                    <a:pt x="3453" y="15952"/>
                    <a:pt x="2928" y="15274"/>
                    <a:pt x="2644" y="1448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20"/>
            <p:cNvSpPr/>
            <p:nvPr/>
          </p:nvSpPr>
          <p:spPr>
            <a:xfrm>
              <a:off x="694643" y="2787635"/>
              <a:ext cx="439210" cy="1087681"/>
            </a:xfrm>
            <a:custGeom>
              <a:avLst/>
              <a:gdLst/>
              <a:ahLst/>
              <a:cxnLst/>
              <a:rect l="l" t="t" r="r" b="b"/>
              <a:pathLst>
                <a:path w="7474" h="18509" extrusionOk="0">
                  <a:moveTo>
                    <a:pt x="7058" y="17044"/>
                  </a:moveTo>
                  <a:cubicBezTo>
                    <a:pt x="6862" y="17503"/>
                    <a:pt x="6512" y="17875"/>
                    <a:pt x="6337" y="18334"/>
                  </a:cubicBezTo>
                  <a:cubicBezTo>
                    <a:pt x="6293" y="18377"/>
                    <a:pt x="6272" y="18443"/>
                    <a:pt x="6272" y="18508"/>
                  </a:cubicBezTo>
                  <a:lnTo>
                    <a:pt x="6228" y="18508"/>
                  </a:lnTo>
                  <a:lnTo>
                    <a:pt x="6031" y="18487"/>
                  </a:lnTo>
                  <a:cubicBezTo>
                    <a:pt x="5135" y="18312"/>
                    <a:pt x="3147" y="17656"/>
                    <a:pt x="1355" y="13745"/>
                  </a:cubicBezTo>
                  <a:cubicBezTo>
                    <a:pt x="1268" y="13526"/>
                    <a:pt x="1159" y="13330"/>
                    <a:pt x="1071" y="13089"/>
                  </a:cubicBezTo>
                  <a:cubicBezTo>
                    <a:pt x="1027" y="13002"/>
                    <a:pt x="984" y="12915"/>
                    <a:pt x="940" y="12827"/>
                  </a:cubicBezTo>
                  <a:cubicBezTo>
                    <a:pt x="678" y="12390"/>
                    <a:pt x="241" y="11713"/>
                    <a:pt x="197" y="11385"/>
                  </a:cubicBezTo>
                  <a:cubicBezTo>
                    <a:pt x="22" y="10511"/>
                    <a:pt x="0" y="9615"/>
                    <a:pt x="132" y="8719"/>
                  </a:cubicBezTo>
                  <a:cubicBezTo>
                    <a:pt x="350" y="7539"/>
                    <a:pt x="612" y="6294"/>
                    <a:pt x="1464" y="5420"/>
                  </a:cubicBezTo>
                  <a:lnTo>
                    <a:pt x="1508" y="5398"/>
                  </a:lnTo>
                  <a:cubicBezTo>
                    <a:pt x="1683" y="5245"/>
                    <a:pt x="1858" y="5048"/>
                    <a:pt x="2011" y="4852"/>
                  </a:cubicBezTo>
                  <a:cubicBezTo>
                    <a:pt x="2033" y="4808"/>
                    <a:pt x="2054" y="4786"/>
                    <a:pt x="2054" y="4742"/>
                  </a:cubicBezTo>
                  <a:cubicBezTo>
                    <a:pt x="2251" y="4305"/>
                    <a:pt x="2120" y="3803"/>
                    <a:pt x="2164" y="3322"/>
                  </a:cubicBezTo>
                  <a:cubicBezTo>
                    <a:pt x="2207" y="2623"/>
                    <a:pt x="2601" y="1989"/>
                    <a:pt x="3213" y="1618"/>
                  </a:cubicBezTo>
                  <a:cubicBezTo>
                    <a:pt x="3955" y="1137"/>
                    <a:pt x="4742" y="744"/>
                    <a:pt x="5594" y="460"/>
                  </a:cubicBezTo>
                  <a:lnTo>
                    <a:pt x="6993" y="1"/>
                  </a:lnTo>
                  <a:lnTo>
                    <a:pt x="7015" y="1"/>
                  </a:lnTo>
                  <a:cubicBezTo>
                    <a:pt x="7015" y="88"/>
                    <a:pt x="7036" y="176"/>
                    <a:pt x="7058" y="241"/>
                  </a:cubicBezTo>
                  <a:cubicBezTo>
                    <a:pt x="7255" y="1705"/>
                    <a:pt x="7473" y="3278"/>
                    <a:pt x="6818" y="4611"/>
                  </a:cubicBezTo>
                  <a:cubicBezTo>
                    <a:pt x="6490" y="5311"/>
                    <a:pt x="5944" y="5879"/>
                    <a:pt x="5660" y="6578"/>
                  </a:cubicBezTo>
                  <a:cubicBezTo>
                    <a:pt x="5376" y="7277"/>
                    <a:pt x="5245" y="8020"/>
                    <a:pt x="5267" y="8763"/>
                  </a:cubicBezTo>
                  <a:cubicBezTo>
                    <a:pt x="5179" y="9659"/>
                    <a:pt x="5245" y="10533"/>
                    <a:pt x="5463" y="11407"/>
                  </a:cubicBezTo>
                  <a:cubicBezTo>
                    <a:pt x="5725" y="12368"/>
                    <a:pt x="6337" y="13221"/>
                    <a:pt x="6752" y="14138"/>
                  </a:cubicBezTo>
                  <a:cubicBezTo>
                    <a:pt x="7189" y="15056"/>
                    <a:pt x="7452" y="16127"/>
                    <a:pt x="7058" y="17044"/>
                  </a:cubicBezTo>
                </a:path>
              </a:pathLst>
            </a:custGeom>
            <a:solidFill>
              <a:srgbClr val="ADC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20"/>
            <p:cNvSpPr/>
            <p:nvPr/>
          </p:nvSpPr>
          <p:spPr>
            <a:xfrm>
              <a:off x="1120927" y="2710594"/>
              <a:ext cx="479052" cy="1137749"/>
            </a:xfrm>
            <a:custGeom>
              <a:avLst/>
              <a:gdLst/>
              <a:ahLst/>
              <a:cxnLst/>
              <a:rect l="l" t="t" r="r" b="b"/>
              <a:pathLst>
                <a:path w="8152" h="19361" extrusionOk="0">
                  <a:moveTo>
                    <a:pt x="7845" y="10533"/>
                  </a:moveTo>
                  <a:cubicBezTo>
                    <a:pt x="7780" y="10708"/>
                    <a:pt x="7714" y="10904"/>
                    <a:pt x="7692" y="11123"/>
                  </a:cubicBezTo>
                  <a:cubicBezTo>
                    <a:pt x="7561" y="13658"/>
                    <a:pt x="6054" y="14051"/>
                    <a:pt x="5245" y="14291"/>
                  </a:cubicBezTo>
                  <a:cubicBezTo>
                    <a:pt x="5092" y="14335"/>
                    <a:pt x="5442" y="16039"/>
                    <a:pt x="4306" y="18071"/>
                  </a:cubicBezTo>
                  <a:cubicBezTo>
                    <a:pt x="3912" y="18771"/>
                    <a:pt x="2536" y="19251"/>
                    <a:pt x="1268" y="19361"/>
                  </a:cubicBezTo>
                  <a:cubicBezTo>
                    <a:pt x="1399" y="19011"/>
                    <a:pt x="1509" y="18640"/>
                    <a:pt x="1596" y="18268"/>
                  </a:cubicBezTo>
                  <a:cubicBezTo>
                    <a:pt x="1749" y="17634"/>
                    <a:pt x="1749" y="16957"/>
                    <a:pt x="1596" y="16323"/>
                  </a:cubicBezTo>
                  <a:cubicBezTo>
                    <a:pt x="1378" y="15537"/>
                    <a:pt x="853" y="14837"/>
                    <a:pt x="569" y="14073"/>
                  </a:cubicBezTo>
                  <a:cubicBezTo>
                    <a:pt x="132" y="12652"/>
                    <a:pt x="1" y="11145"/>
                    <a:pt x="154" y="9659"/>
                  </a:cubicBezTo>
                  <a:cubicBezTo>
                    <a:pt x="285" y="8828"/>
                    <a:pt x="656" y="8064"/>
                    <a:pt x="962" y="7277"/>
                  </a:cubicBezTo>
                  <a:cubicBezTo>
                    <a:pt x="1246" y="6512"/>
                    <a:pt x="1509" y="5704"/>
                    <a:pt x="1683" y="4895"/>
                  </a:cubicBezTo>
                  <a:cubicBezTo>
                    <a:pt x="1836" y="4327"/>
                    <a:pt x="1902" y="3715"/>
                    <a:pt x="1902" y="3104"/>
                  </a:cubicBezTo>
                  <a:cubicBezTo>
                    <a:pt x="1858" y="2470"/>
                    <a:pt x="1705" y="1836"/>
                    <a:pt x="1487" y="1246"/>
                  </a:cubicBezTo>
                  <a:cubicBezTo>
                    <a:pt x="1509" y="1115"/>
                    <a:pt x="1530" y="984"/>
                    <a:pt x="1530" y="875"/>
                  </a:cubicBezTo>
                  <a:cubicBezTo>
                    <a:pt x="1552" y="722"/>
                    <a:pt x="1530" y="569"/>
                    <a:pt x="1509" y="416"/>
                  </a:cubicBezTo>
                  <a:cubicBezTo>
                    <a:pt x="1487" y="263"/>
                    <a:pt x="1421" y="132"/>
                    <a:pt x="1334" y="1"/>
                  </a:cubicBezTo>
                  <a:cubicBezTo>
                    <a:pt x="2820" y="263"/>
                    <a:pt x="4087" y="1203"/>
                    <a:pt x="4764" y="2535"/>
                  </a:cubicBezTo>
                  <a:cubicBezTo>
                    <a:pt x="4808" y="2623"/>
                    <a:pt x="4852" y="2710"/>
                    <a:pt x="4939" y="2798"/>
                  </a:cubicBezTo>
                  <a:cubicBezTo>
                    <a:pt x="5027" y="2841"/>
                    <a:pt x="5114" y="2885"/>
                    <a:pt x="5223" y="2907"/>
                  </a:cubicBezTo>
                  <a:cubicBezTo>
                    <a:pt x="5944" y="3125"/>
                    <a:pt x="6578" y="3606"/>
                    <a:pt x="6949" y="4262"/>
                  </a:cubicBezTo>
                  <a:cubicBezTo>
                    <a:pt x="7321" y="4917"/>
                    <a:pt x="7496" y="5638"/>
                    <a:pt x="7496" y="6381"/>
                  </a:cubicBezTo>
                  <a:cubicBezTo>
                    <a:pt x="7474" y="6687"/>
                    <a:pt x="7496" y="6971"/>
                    <a:pt x="7561" y="7255"/>
                  </a:cubicBezTo>
                  <a:cubicBezTo>
                    <a:pt x="7627" y="7474"/>
                    <a:pt x="7692" y="7670"/>
                    <a:pt x="7780" y="7867"/>
                  </a:cubicBezTo>
                  <a:cubicBezTo>
                    <a:pt x="8129" y="8719"/>
                    <a:pt x="8151" y="9659"/>
                    <a:pt x="7845" y="1053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20"/>
            <p:cNvSpPr/>
            <p:nvPr/>
          </p:nvSpPr>
          <p:spPr>
            <a:xfrm>
              <a:off x="814054" y="2786343"/>
              <a:ext cx="291533" cy="294119"/>
            </a:xfrm>
            <a:custGeom>
              <a:avLst/>
              <a:gdLst/>
              <a:ahLst/>
              <a:cxnLst/>
              <a:rect l="l" t="t" r="r" b="b"/>
              <a:pathLst>
                <a:path w="4961" h="5005" extrusionOk="0">
                  <a:moveTo>
                    <a:pt x="4873" y="1749"/>
                  </a:moveTo>
                  <a:cubicBezTo>
                    <a:pt x="4851" y="2011"/>
                    <a:pt x="4830" y="2295"/>
                    <a:pt x="4786" y="2557"/>
                  </a:cubicBezTo>
                  <a:cubicBezTo>
                    <a:pt x="4633" y="3060"/>
                    <a:pt x="4371" y="3519"/>
                    <a:pt x="4021" y="3934"/>
                  </a:cubicBezTo>
                  <a:cubicBezTo>
                    <a:pt x="3781" y="4196"/>
                    <a:pt x="3235" y="4830"/>
                    <a:pt x="2907" y="4983"/>
                  </a:cubicBezTo>
                  <a:cubicBezTo>
                    <a:pt x="2819" y="5005"/>
                    <a:pt x="2732" y="5005"/>
                    <a:pt x="2645" y="5005"/>
                  </a:cubicBezTo>
                  <a:cubicBezTo>
                    <a:pt x="1880" y="5005"/>
                    <a:pt x="962" y="4459"/>
                    <a:pt x="241" y="4655"/>
                  </a:cubicBezTo>
                  <a:cubicBezTo>
                    <a:pt x="132" y="4677"/>
                    <a:pt x="66" y="4721"/>
                    <a:pt x="1" y="4743"/>
                  </a:cubicBezTo>
                  <a:cubicBezTo>
                    <a:pt x="197" y="4306"/>
                    <a:pt x="66" y="3781"/>
                    <a:pt x="110" y="3322"/>
                  </a:cubicBezTo>
                  <a:cubicBezTo>
                    <a:pt x="154" y="2623"/>
                    <a:pt x="547" y="1968"/>
                    <a:pt x="1159" y="1618"/>
                  </a:cubicBezTo>
                  <a:cubicBezTo>
                    <a:pt x="1902" y="1137"/>
                    <a:pt x="2710" y="744"/>
                    <a:pt x="3540" y="460"/>
                  </a:cubicBezTo>
                  <a:lnTo>
                    <a:pt x="4939" y="1"/>
                  </a:lnTo>
                  <a:cubicBezTo>
                    <a:pt x="4961" y="591"/>
                    <a:pt x="4939" y="1159"/>
                    <a:pt x="4873" y="172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20"/>
            <p:cNvSpPr/>
            <p:nvPr/>
          </p:nvSpPr>
          <p:spPr>
            <a:xfrm>
              <a:off x="693350" y="3106085"/>
              <a:ext cx="201681" cy="435390"/>
            </a:xfrm>
            <a:custGeom>
              <a:avLst/>
              <a:gdLst/>
              <a:ahLst/>
              <a:cxnLst/>
              <a:rect l="l" t="t" r="r" b="b"/>
              <a:pathLst>
                <a:path w="3432" h="7409" extrusionOk="0">
                  <a:moveTo>
                    <a:pt x="3366" y="3388"/>
                  </a:moveTo>
                  <a:lnTo>
                    <a:pt x="3147" y="4415"/>
                  </a:lnTo>
                  <a:cubicBezTo>
                    <a:pt x="3125" y="4655"/>
                    <a:pt x="3038" y="4895"/>
                    <a:pt x="2863" y="5092"/>
                  </a:cubicBezTo>
                  <a:cubicBezTo>
                    <a:pt x="2710" y="5201"/>
                    <a:pt x="2557" y="5311"/>
                    <a:pt x="2404" y="5398"/>
                  </a:cubicBezTo>
                  <a:cubicBezTo>
                    <a:pt x="1858" y="5813"/>
                    <a:pt x="1858" y="6578"/>
                    <a:pt x="1552" y="7168"/>
                  </a:cubicBezTo>
                  <a:cubicBezTo>
                    <a:pt x="1508" y="7255"/>
                    <a:pt x="1443" y="7321"/>
                    <a:pt x="1377" y="7365"/>
                  </a:cubicBezTo>
                  <a:cubicBezTo>
                    <a:pt x="1290" y="7408"/>
                    <a:pt x="1224" y="7408"/>
                    <a:pt x="1137" y="7408"/>
                  </a:cubicBezTo>
                  <a:lnTo>
                    <a:pt x="940" y="7408"/>
                  </a:lnTo>
                  <a:cubicBezTo>
                    <a:pt x="678" y="6949"/>
                    <a:pt x="241" y="6272"/>
                    <a:pt x="197" y="5966"/>
                  </a:cubicBezTo>
                  <a:cubicBezTo>
                    <a:pt x="22" y="5092"/>
                    <a:pt x="1" y="4196"/>
                    <a:pt x="132" y="3300"/>
                  </a:cubicBezTo>
                  <a:cubicBezTo>
                    <a:pt x="372" y="2120"/>
                    <a:pt x="634" y="853"/>
                    <a:pt x="1465" y="1"/>
                  </a:cubicBezTo>
                  <a:cubicBezTo>
                    <a:pt x="1683" y="66"/>
                    <a:pt x="1902" y="132"/>
                    <a:pt x="2120" y="219"/>
                  </a:cubicBezTo>
                  <a:cubicBezTo>
                    <a:pt x="2208" y="241"/>
                    <a:pt x="2295" y="285"/>
                    <a:pt x="2382" y="350"/>
                  </a:cubicBezTo>
                  <a:cubicBezTo>
                    <a:pt x="2470" y="438"/>
                    <a:pt x="2535" y="547"/>
                    <a:pt x="2579" y="656"/>
                  </a:cubicBezTo>
                  <a:cubicBezTo>
                    <a:pt x="2819" y="1203"/>
                    <a:pt x="3038" y="1771"/>
                    <a:pt x="3256" y="2339"/>
                  </a:cubicBezTo>
                  <a:cubicBezTo>
                    <a:pt x="3344" y="2492"/>
                    <a:pt x="3387" y="2645"/>
                    <a:pt x="3409" y="2820"/>
                  </a:cubicBezTo>
                  <a:cubicBezTo>
                    <a:pt x="3431" y="3016"/>
                    <a:pt x="3409" y="3213"/>
                    <a:pt x="3366" y="341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20"/>
            <p:cNvSpPr/>
            <p:nvPr/>
          </p:nvSpPr>
          <p:spPr>
            <a:xfrm>
              <a:off x="772977" y="3560695"/>
              <a:ext cx="296646" cy="312042"/>
            </a:xfrm>
            <a:custGeom>
              <a:avLst/>
              <a:gdLst/>
              <a:ahLst/>
              <a:cxnLst/>
              <a:rect l="l" t="t" r="r" b="b"/>
              <a:pathLst>
                <a:path w="5048" h="5310" extrusionOk="0">
                  <a:moveTo>
                    <a:pt x="4917" y="4086"/>
                  </a:moveTo>
                  <a:cubicBezTo>
                    <a:pt x="4808" y="4479"/>
                    <a:pt x="4742" y="4895"/>
                    <a:pt x="4698" y="5310"/>
                  </a:cubicBezTo>
                  <a:cubicBezTo>
                    <a:pt x="3781" y="5157"/>
                    <a:pt x="1814" y="4501"/>
                    <a:pt x="0" y="590"/>
                  </a:cubicBezTo>
                  <a:cubicBezTo>
                    <a:pt x="612" y="262"/>
                    <a:pt x="1530" y="197"/>
                    <a:pt x="2164" y="44"/>
                  </a:cubicBezTo>
                  <a:cubicBezTo>
                    <a:pt x="2251" y="0"/>
                    <a:pt x="2338" y="0"/>
                    <a:pt x="2426" y="0"/>
                  </a:cubicBezTo>
                  <a:cubicBezTo>
                    <a:pt x="2491" y="22"/>
                    <a:pt x="2579" y="66"/>
                    <a:pt x="2622" y="131"/>
                  </a:cubicBezTo>
                  <a:lnTo>
                    <a:pt x="4239" y="1377"/>
                  </a:lnTo>
                  <a:cubicBezTo>
                    <a:pt x="4349" y="1464"/>
                    <a:pt x="4436" y="1551"/>
                    <a:pt x="4523" y="1661"/>
                  </a:cubicBezTo>
                  <a:cubicBezTo>
                    <a:pt x="4633" y="1879"/>
                    <a:pt x="4545" y="2141"/>
                    <a:pt x="4611" y="2360"/>
                  </a:cubicBezTo>
                  <a:cubicBezTo>
                    <a:pt x="4698" y="2578"/>
                    <a:pt x="4808" y="2775"/>
                    <a:pt x="4939" y="2950"/>
                  </a:cubicBezTo>
                  <a:cubicBezTo>
                    <a:pt x="5048" y="3321"/>
                    <a:pt x="5026" y="3715"/>
                    <a:pt x="4917" y="40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20"/>
            <p:cNvSpPr/>
            <p:nvPr/>
          </p:nvSpPr>
          <p:spPr>
            <a:xfrm>
              <a:off x="1145374" y="3730174"/>
              <a:ext cx="292826" cy="500854"/>
            </a:xfrm>
            <a:custGeom>
              <a:avLst/>
              <a:gdLst/>
              <a:ahLst/>
              <a:cxnLst/>
              <a:rect l="l" t="t" r="r" b="b"/>
              <a:pathLst>
                <a:path w="4983" h="8523" extrusionOk="0">
                  <a:moveTo>
                    <a:pt x="4873" y="4130"/>
                  </a:moveTo>
                  <a:cubicBezTo>
                    <a:pt x="4720" y="2950"/>
                    <a:pt x="4523" y="1727"/>
                    <a:pt x="3846" y="743"/>
                  </a:cubicBezTo>
                  <a:cubicBezTo>
                    <a:pt x="3649" y="437"/>
                    <a:pt x="3343" y="197"/>
                    <a:pt x="2994" y="110"/>
                  </a:cubicBezTo>
                  <a:cubicBezTo>
                    <a:pt x="2513" y="0"/>
                    <a:pt x="2032" y="306"/>
                    <a:pt x="1661" y="656"/>
                  </a:cubicBezTo>
                  <a:cubicBezTo>
                    <a:pt x="1399" y="896"/>
                    <a:pt x="1180" y="1158"/>
                    <a:pt x="962" y="1442"/>
                  </a:cubicBezTo>
                  <a:cubicBezTo>
                    <a:pt x="918" y="1508"/>
                    <a:pt x="874" y="1617"/>
                    <a:pt x="962" y="1661"/>
                  </a:cubicBezTo>
                  <a:lnTo>
                    <a:pt x="940" y="1661"/>
                  </a:lnTo>
                  <a:cubicBezTo>
                    <a:pt x="1049" y="2448"/>
                    <a:pt x="983" y="3234"/>
                    <a:pt x="765" y="3999"/>
                  </a:cubicBezTo>
                  <a:cubicBezTo>
                    <a:pt x="568" y="4764"/>
                    <a:pt x="284" y="5507"/>
                    <a:pt x="87" y="6272"/>
                  </a:cubicBezTo>
                  <a:cubicBezTo>
                    <a:pt x="22" y="6490"/>
                    <a:pt x="0" y="6709"/>
                    <a:pt x="22" y="6949"/>
                  </a:cubicBezTo>
                  <a:cubicBezTo>
                    <a:pt x="66" y="7255"/>
                    <a:pt x="219" y="7517"/>
                    <a:pt x="437" y="7736"/>
                  </a:cubicBezTo>
                  <a:cubicBezTo>
                    <a:pt x="830" y="8107"/>
                    <a:pt x="1355" y="8347"/>
                    <a:pt x="1901" y="8435"/>
                  </a:cubicBezTo>
                  <a:cubicBezTo>
                    <a:pt x="2426" y="8522"/>
                    <a:pt x="2994" y="8522"/>
                    <a:pt x="3540" y="8457"/>
                  </a:cubicBezTo>
                  <a:cubicBezTo>
                    <a:pt x="3780" y="8457"/>
                    <a:pt x="4021" y="8369"/>
                    <a:pt x="4217" y="8238"/>
                  </a:cubicBezTo>
                  <a:cubicBezTo>
                    <a:pt x="4305" y="8129"/>
                    <a:pt x="4392" y="7998"/>
                    <a:pt x="4436" y="7867"/>
                  </a:cubicBezTo>
                  <a:cubicBezTo>
                    <a:pt x="4589" y="7451"/>
                    <a:pt x="4698" y="7036"/>
                    <a:pt x="4785" y="6621"/>
                  </a:cubicBezTo>
                  <a:cubicBezTo>
                    <a:pt x="4895" y="6184"/>
                    <a:pt x="4960" y="5747"/>
                    <a:pt x="4982" y="5310"/>
                  </a:cubicBezTo>
                  <a:cubicBezTo>
                    <a:pt x="4982" y="4917"/>
                    <a:pt x="4960" y="4502"/>
                    <a:pt x="4895" y="4108"/>
                  </a:cubicBezTo>
                </a:path>
              </a:pathLst>
            </a:custGeom>
            <a:solidFill>
              <a:srgbClr val="91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20"/>
            <p:cNvSpPr/>
            <p:nvPr/>
          </p:nvSpPr>
          <p:spPr>
            <a:xfrm>
              <a:off x="1167176" y="4123080"/>
              <a:ext cx="101487" cy="119469"/>
            </a:xfrm>
            <a:custGeom>
              <a:avLst/>
              <a:gdLst/>
              <a:ahLst/>
              <a:cxnLst/>
              <a:rect l="l" t="t" r="r" b="b"/>
              <a:pathLst>
                <a:path w="1727" h="2033" extrusionOk="0">
                  <a:moveTo>
                    <a:pt x="1552" y="1552"/>
                  </a:moveTo>
                  <a:cubicBezTo>
                    <a:pt x="1639" y="1290"/>
                    <a:pt x="1705" y="1006"/>
                    <a:pt x="1727" y="722"/>
                  </a:cubicBezTo>
                  <a:cubicBezTo>
                    <a:pt x="1727" y="438"/>
                    <a:pt x="1574" y="176"/>
                    <a:pt x="1312" y="66"/>
                  </a:cubicBezTo>
                  <a:cubicBezTo>
                    <a:pt x="1159" y="1"/>
                    <a:pt x="984" y="23"/>
                    <a:pt x="831" y="88"/>
                  </a:cubicBezTo>
                  <a:cubicBezTo>
                    <a:pt x="678" y="154"/>
                    <a:pt x="547" y="263"/>
                    <a:pt x="438" y="372"/>
                  </a:cubicBezTo>
                  <a:cubicBezTo>
                    <a:pt x="263" y="547"/>
                    <a:pt x="132" y="744"/>
                    <a:pt x="66" y="962"/>
                  </a:cubicBezTo>
                  <a:cubicBezTo>
                    <a:pt x="1" y="1181"/>
                    <a:pt x="44" y="1421"/>
                    <a:pt x="175" y="1618"/>
                  </a:cubicBezTo>
                  <a:cubicBezTo>
                    <a:pt x="285" y="1727"/>
                    <a:pt x="438" y="1836"/>
                    <a:pt x="591" y="1880"/>
                  </a:cubicBezTo>
                  <a:cubicBezTo>
                    <a:pt x="722" y="1945"/>
                    <a:pt x="853" y="1989"/>
                    <a:pt x="1006" y="2011"/>
                  </a:cubicBezTo>
                  <a:cubicBezTo>
                    <a:pt x="1159" y="2033"/>
                    <a:pt x="1312" y="1967"/>
                    <a:pt x="1421" y="1880"/>
                  </a:cubicBezTo>
                  <a:cubicBezTo>
                    <a:pt x="1486" y="1771"/>
                    <a:pt x="1530" y="1683"/>
                    <a:pt x="1574" y="157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20"/>
            <p:cNvSpPr/>
            <p:nvPr/>
          </p:nvSpPr>
          <p:spPr>
            <a:xfrm>
              <a:off x="1275069" y="4121787"/>
              <a:ext cx="111771" cy="143915"/>
            </a:xfrm>
            <a:custGeom>
              <a:avLst/>
              <a:gdLst/>
              <a:ahLst/>
              <a:cxnLst/>
              <a:rect l="l" t="t" r="r" b="b"/>
              <a:pathLst>
                <a:path w="1902" h="2449" extrusionOk="0">
                  <a:moveTo>
                    <a:pt x="1857" y="1093"/>
                  </a:moveTo>
                  <a:cubicBezTo>
                    <a:pt x="1814" y="809"/>
                    <a:pt x="1704" y="525"/>
                    <a:pt x="1573" y="263"/>
                  </a:cubicBezTo>
                  <a:cubicBezTo>
                    <a:pt x="1551" y="219"/>
                    <a:pt x="1530" y="154"/>
                    <a:pt x="1486" y="110"/>
                  </a:cubicBezTo>
                  <a:cubicBezTo>
                    <a:pt x="1420" y="45"/>
                    <a:pt x="1311" y="1"/>
                    <a:pt x="1224" y="1"/>
                  </a:cubicBezTo>
                  <a:cubicBezTo>
                    <a:pt x="983" y="1"/>
                    <a:pt x="765" y="88"/>
                    <a:pt x="612" y="263"/>
                  </a:cubicBezTo>
                  <a:cubicBezTo>
                    <a:pt x="459" y="438"/>
                    <a:pt x="328" y="635"/>
                    <a:pt x="219" y="853"/>
                  </a:cubicBezTo>
                  <a:cubicBezTo>
                    <a:pt x="66" y="1115"/>
                    <a:pt x="0" y="1443"/>
                    <a:pt x="44" y="1749"/>
                  </a:cubicBezTo>
                  <a:cubicBezTo>
                    <a:pt x="66" y="1836"/>
                    <a:pt x="87" y="1924"/>
                    <a:pt x="131" y="1989"/>
                  </a:cubicBezTo>
                  <a:cubicBezTo>
                    <a:pt x="459" y="2317"/>
                    <a:pt x="918" y="2448"/>
                    <a:pt x="1355" y="2361"/>
                  </a:cubicBezTo>
                  <a:cubicBezTo>
                    <a:pt x="1530" y="2273"/>
                    <a:pt x="1683" y="2120"/>
                    <a:pt x="1748" y="1946"/>
                  </a:cubicBezTo>
                  <a:cubicBezTo>
                    <a:pt x="1857" y="1662"/>
                    <a:pt x="1901" y="1377"/>
                    <a:pt x="1835" y="109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20"/>
            <p:cNvSpPr/>
            <p:nvPr/>
          </p:nvSpPr>
          <p:spPr>
            <a:xfrm>
              <a:off x="1386782" y="4108976"/>
              <a:ext cx="93789" cy="136159"/>
            </a:xfrm>
            <a:custGeom>
              <a:avLst/>
              <a:gdLst/>
              <a:ahLst/>
              <a:cxnLst/>
              <a:rect l="l" t="t" r="r" b="b"/>
              <a:pathLst>
                <a:path w="1596" h="2317" extrusionOk="0">
                  <a:moveTo>
                    <a:pt x="1530" y="1880"/>
                  </a:moveTo>
                  <a:cubicBezTo>
                    <a:pt x="1595" y="1421"/>
                    <a:pt x="1486" y="940"/>
                    <a:pt x="1246" y="547"/>
                  </a:cubicBezTo>
                  <a:lnTo>
                    <a:pt x="1202" y="525"/>
                  </a:lnTo>
                  <a:lnTo>
                    <a:pt x="961" y="219"/>
                  </a:lnTo>
                  <a:cubicBezTo>
                    <a:pt x="896" y="131"/>
                    <a:pt x="787" y="66"/>
                    <a:pt x="699" y="22"/>
                  </a:cubicBezTo>
                  <a:cubicBezTo>
                    <a:pt x="568" y="0"/>
                    <a:pt x="437" y="66"/>
                    <a:pt x="350" y="153"/>
                  </a:cubicBezTo>
                  <a:cubicBezTo>
                    <a:pt x="219" y="328"/>
                    <a:pt x="131" y="525"/>
                    <a:pt x="87" y="743"/>
                  </a:cubicBezTo>
                  <a:cubicBezTo>
                    <a:pt x="22" y="1027"/>
                    <a:pt x="0" y="1333"/>
                    <a:pt x="22" y="1639"/>
                  </a:cubicBezTo>
                  <a:cubicBezTo>
                    <a:pt x="22" y="1770"/>
                    <a:pt x="44" y="1923"/>
                    <a:pt x="131" y="2054"/>
                  </a:cubicBezTo>
                  <a:cubicBezTo>
                    <a:pt x="219" y="2185"/>
                    <a:pt x="372" y="2273"/>
                    <a:pt x="524" y="2295"/>
                  </a:cubicBezTo>
                  <a:cubicBezTo>
                    <a:pt x="677" y="2317"/>
                    <a:pt x="852" y="2317"/>
                    <a:pt x="1005" y="2295"/>
                  </a:cubicBezTo>
                  <a:cubicBezTo>
                    <a:pt x="1136" y="2295"/>
                    <a:pt x="1289" y="2229"/>
                    <a:pt x="1399" y="2142"/>
                  </a:cubicBezTo>
                  <a:cubicBezTo>
                    <a:pt x="1464" y="2054"/>
                    <a:pt x="1486" y="1989"/>
                    <a:pt x="1508" y="188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20"/>
            <p:cNvSpPr/>
            <p:nvPr/>
          </p:nvSpPr>
          <p:spPr>
            <a:xfrm>
              <a:off x="1259614" y="2720878"/>
              <a:ext cx="286421" cy="254335"/>
            </a:xfrm>
            <a:custGeom>
              <a:avLst/>
              <a:gdLst/>
              <a:ahLst/>
              <a:cxnLst/>
              <a:rect l="l" t="t" r="r" b="b"/>
              <a:pathLst>
                <a:path w="4874" h="4328" extrusionOk="0">
                  <a:moveTo>
                    <a:pt x="4305" y="678"/>
                  </a:moveTo>
                  <a:cubicBezTo>
                    <a:pt x="4218" y="503"/>
                    <a:pt x="4109" y="372"/>
                    <a:pt x="3956" y="263"/>
                  </a:cubicBezTo>
                  <a:cubicBezTo>
                    <a:pt x="3825" y="175"/>
                    <a:pt x="3672" y="132"/>
                    <a:pt x="3519" y="132"/>
                  </a:cubicBezTo>
                  <a:cubicBezTo>
                    <a:pt x="2383" y="1"/>
                    <a:pt x="1268" y="416"/>
                    <a:pt x="503" y="1246"/>
                  </a:cubicBezTo>
                  <a:cubicBezTo>
                    <a:pt x="263" y="1508"/>
                    <a:pt x="110" y="1836"/>
                    <a:pt x="23" y="2186"/>
                  </a:cubicBezTo>
                  <a:cubicBezTo>
                    <a:pt x="1" y="2492"/>
                    <a:pt x="66" y="2819"/>
                    <a:pt x="197" y="3125"/>
                  </a:cubicBezTo>
                  <a:cubicBezTo>
                    <a:pt x="350" y="3584"/>
                    <a:pt x="700" y="3977"/>
                    <a:pt x="1159" y="4174"/>
                  </a:cubicBezTo>
                  <a:cubicBezTo>
                    <a:pt x="1640" y="4327"/>
                    <a:pt x="2098" y="4087"/>
                    <a:pt x="2361" y="3628"/>
                  </a:cubicBezTo>
                  <a:cubicBezTo>
                    <a:pt x="2361" y="3628"/>
                    <a:pt x="2841" y="2710"/>
                    <a:pt x="4327" y="2688"/>
                  </a:cubicBezTo>
                  <a:cubicBezTo>
                    <a:pt x="4546" y="2688"/>
                    <a:pt x="4742" y="2557"/>
                    <a:pt x="4830" y="2360"/>
                  </a:cubicBezTo>
                  <a:cubicBezTo>
                    <a:pt x="4874" y="2207"/>
                    <a:pt x="4874" y="2076"/>
                    <a:pt x="4808" y="1945"/>
                  </a:cubicBezTo>
                  <a:cubicBezTo>
                    <a:pt x="4699" y="1508"/>
                    <a:pt x="4524" y="1071"/>
                    <a:pt x="4305" y="678"/>
                  </a:cubicBezTo>
                </a:path>
              </a:pathLst>
            </a:custGeom>
            <a:solidFill>
              <a:srgbClr val="91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20"/>
            <p:cNvSpPr/>
            <p:nvPr/>
          </p:nvSpPr>
          <p:spPr>
            <a:xfrm>
              <a:off x="1232640" y="3126653"/>
              <a:ext cx="330083" cy="116884"/>
            </a:xfrm>
            <a:custGeom>
              <a:avLst/>
              <a:gdLst/>
              <a:ahLst/>
              <a:cxnLst/>
              <a:rect l="l" t="t" r="r" b="b"/>
              <a:pathLst>
                <a:path w="5617" h="1989" extrusionOk="0">
                  <a:moveTo>
                    <a:pt x="1" y="0"/>
                  </a:moveTo>
                  <a:cubicBezTo>
                    <a:pt x="1" y="0"/>
                    <a:pt x="4306" y="721"/>
                    <a:pt x="5617" y="0"/>
                  </a:cubicBezTo>
                  <a:cubicBezTo>
                    <a:pt x="5617" y="0"/>
                    <a:pt x="4000" y="198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20"/>
            <p:cNvSpPr/>
            <p:nvPr/>
          </p:nvSpPr>
          <p:spPr>
            <a:xfrm>
              <a:off x="1244217" y="3278150"/>
              <a:ext cx="319799" cy="172123"/>
            </a:xfrm>
            <a:custGeom>
              <a:avLst/>
              <a:gdLst/>
              <a:ahLst/>
              <a:cxnLst/>
              <a:rect l="l" t="t" r="r" b="b"/>
              <a:pathLst>
                <a:path w="5442" h="2929" extrusionOk="0">
                  <a:moveTo>
                    <a:pt x="1" y="1"/>
                  </a:moveTo>
                  <a:cubicBezTo>
                    <a:pt x="1" y="1"/>
                    <a:pt x="3999" y="1793"/>
                    <a:pt x="5441" y="1421"/>
                  </a:cubicBezTo>
                  <a:cubicBezTo>
                    <a:pt x="5441" y="1421"/>
                    <a:pt x="3366" y="2929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20"/>
            <p:cNvSpPr/>
            <p:nvPr/>
          </p:nvSpPr>
          <p:spPr>
            <a:xfrm>
              <a:off x="1163356" y="3486180"/>
              <a:ext cx="256862" cy="140037"/>
            </a:xfrm>
            <a:custGeom>
              <a:avLst/>
              <a:gdLst/>
              <a:ahLst/>
              <a:cxnLst/>
              <a:rect l="l" t="t" r="r" b="b"/>
              <a:pathLst>
                <a:path w="4371" h="2383" extrusionOk="0">
                  <a:moveTo>
                    <a:pt x="0" y="1"/>
                  </a:moveTo>
                  <a:cubicBezTo>
                    <a:pt x="0" y="1"/>
                    <a:pt x="3212" y="1443"/>
                    <a:pt x="4370" y="1159"/>
                  </a:cubicBezTo>
                  <a:cubicBezTo>
                    <a:pt x="4370" y="1159"/>
                    <a:pt x="2710" y="238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20"/>
            <p:cNvSpPr/>
            <p:nvPr/>
          </p:nvSpPr>
          <p:spPr>
            <a:xfrm>
              <a:off x="1086256" y="2995665"/>
              <a:ext cx="390435" cy="455899"/>
            </a:xfrm>
            <a:custGeom>
              <a:avLst/>
              <a:gdLst/>
              <a:ahLst/>
              <a:cxnLst/>
              <a:rect l="l" t="t" r="r" b="b"/>
              <a:pathLst>
                <a:path w="6644" h="7758" extrusionOk="0">
                  <a:moveTo>
                    <a:pt x="6163" y="4240"/>
                  </a:moveTo>
                  <a:cubicBezTo>
                    <a:pt x="5354" y="3475"/>
                    <a:pt x="4196" y="3169"/>
                    <a:pt x="3126" y="3409"/>
                  </a:cubicBezTo>
                  <a:lnTo>
                    <a:pt x="3213" y="3235"/>
                  </a:lnTo>
                  <a:cubicBezTo>
                    <a:pt x="3672" y="2863"/>
                    <a:pt x="4174" y="2426"/>
                    <a:pt x="4240" y="1836"/>
                  </a:cubicBezTo>
                  <a:cubicBezTo>
                    <a:pt x="4262" y="1552"/>
                    <a:pt x="4218" y="1268"/>
                    <a:pt x="4109" y="984"/>
                  </a:cubicBezTo>
                  <a:cubicBezTo>
                    <a:pt x="4065" y="765"/>
                    <a:pt x="3956" y="547"/>
                    <a:pt x="3803" y="372"/>
                  </a:cubicBezTo>
                  <a:cubicBezTo>
                    <a:pt x="3584" y="132"/>
                    <a:pt x="3257" y="1"/>
                    <a:pt x="2929" y="1"/>
                  </a:cubicBezTo>
                  <a:cubicBezTo>
                    <a:pt x="2579" y="1"/>
                    <a:pt x="2273" y="88"/>
                    <a:pt x="1968" y="241"/>
                  </a:cubicBezTo>
                  <a:cubicBezTo>
                    <a:pt x="1312" y="569"/>
                    <a:pt x="788" y="1115"/>
                    <a:pt x="460" y="1771"/>
                  </a:cubicBezTo>
                  <a:cubicBezTo>
                    <a:pt x="154" y="2426"/>
                    <a:pt x="1" y="3169"/>
                    <a:pt x="23" y="3890"/>
                  </a:cubicBezTo>
                  <a:cubicBezTo>
                    <a:pt x="23" y="4130"/>
                    <a:pt x="45" y="4349"/>
                    <a:pt x="110" y="4567"/>
                  </a:cubicBezTo>
                  <a:cubicBezTo>
                    <a:pt x="307" y="5420"/>
                    <a:pt x="788" y="6141"/>
                    <a:pt x="1465" y="6665"/>
                  </a:cubicBezTo>
                  <a:cubicBezTo>
                    <a:pt x="2142" y="7168"/>
                    <a:pt x="2951" y="7517"/>
                    <a:pt x="3781" y="7670"/>
                  </a:cubicBezTo>
                  <a:cubicBezTo>
                    <a:pt x="4000" y="7736"/>
                    <a:pt x="4240" y="7758"/>
                    <a:pt x="4480" y="7714"/>
                  </a:cubicBezTo>
                  <a:cubicBezTo>
                    <a:pt x="5158" y="7583"/>
                    <a:pt x="6644" y="5463"/>
                    <a:pt x="6447" y="4611"/>
                  </a:cubicBezTo>
                  <a:cubicBezTo>
                    <a:pt x="6381" y="4480"/>
                    <a:pt x="6272" y="4349"/>
                    <a:pt x="6141" y="424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20"/>
            <p:cNvSpPr/>
            <p:nvPr/>
          </p:nvSpPr>
          <p:spPr>
            <a:xfrm>
              <a:off x="1339241" y="3379638"/>
              <a:ext cx="91203" cy="91203"/>
            </a:xfrm>
            <a:custGeom>
              <a:avLst/>
              <a:gdLst/>
              <a:ahLst/>
              <a:cxnLst/>
              <a:rect l="l" t="t" r="r" b="b"/>
              <a:pathLst>
                <a:path w="1552" h="1552" extrusionOk="0">
                  <a:moveTo>
                    <a:pt x="1312" y="437"/>
                  </a:moveTo>
                  <a:cubicBezTo>
                    <a:pt x="1137" y="306"/>
                    <a:pt x="940" y="197"/>
                    <a:pt x="743" y="87"/>
                  </a:cubicBezTo>
                  <a:cubicBezTo>
                    <a:pt x="525" y="0"/>
                    <a:pt x="285" y="44"/>
                    <a:pt x="132" y="197"/>
                  </a:cubicBezTo>
                  <a:cubicBezTo>
                    <a:pt x="44" y="306"/>
                    <a:pt x="1" y="437"/>
                    <a:pt x="1" y="568"/>
                  </a:cubicBezTo>
                  <a:cubicBezTo>
                    <a:pt x="22" y="699"/>
                    <a:pt x="44" y="830"/>
                    <a:pt x="110" y="940"/>
                  </a:cubicBezTo>
                  <a:cubicBezTo>
                    <a:pt x="175" y="1114"/>
                    <a:pt x="285" y="1267"/>
                    <a:pt x="438" y="1399"/>
                  </a:cubicBezTo>
                  <a:cubicBezTo>
                    <a:pt x="591" y="1508"/>
                    <a:pt x="787" y="1551"/>
                    <a:pt x="962" y="1486"/>
                  </a:cubicBezTo>
                  <a:cubicBezTo>
                    <a:pt x="1071" y="1442"/>
                    <a:pt x="1181" y="1377"/>
                    <a:pt x="1268" y="1267"/>
                  </a:cubicBezTo>
                  <a:cubicBezTo>
                    <a:pt x="1355" y="1202"/>
                    <a:pt x="1443" y="1093"/>
                    <a:pt x="1486" y="1005"/>
                  </a:cubicBezTo>
                  <a:cubicBezTo>
                    <a:pt x="1552" y="896"/>
                    <a:pt x="1552" y="765"/>
                    <a:pt x="1508" y="656"/>
                  </a:cubicBezTo>
                  <a:cubicBezTo>
                    <a:pt x="1465" y="568"/>
                    <a:pt x="1399" y="503"/>
                    <a:pt x="1312" y="459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20"/>
            <p:cNvSpPr/>
            <p:nvPr/>
          </p:nvSpPr>
          <p:spPr>
            <a:xfrm>
              <a:off x="1368800" y="3300011"/>
              <a:ext cx="110478" cy="95082"/>
            </a:xfrm>
            <a:custGeom>
              <a:avLst/>
              <a:gdLst/>
              <a:ahLst/>
              <a:cxnLst/>
              <a:rect l="l" t="t" r="r" b="b"/>
              <a:pathLst>
                <a:path w="1880" h="1618" extrusionOk="0">
                  <a:moveTo>
                    <a:pt x="1071" y="66"/>
                  </a:moveTo>
                  <a:cubicBezTo>
                    <a:pt x="852" y="22"/>
                    <a:pt x="612" y="0"/>
                    <a:pt x="372" y="22"/>
                  </a:cubicBezTo>
                  <a:cubicBezTo>
                    <a:pt x="328" y="22"/>
                    <a:pt x="284" y="44"/>
                    <a:pt x="240" y="66"/>
                  </a:cubicBezTo>
                  <a:cubicBezTo>
                    <a:pt x="175" y="88"/>
                    <a:pt x="109" y="153"/>
                    <a:pt x="66" y="219"/>
                  </a:cubicBezTo>
                  <a:cubicBezTo>
                    <a:pt x="0" y="394"/>
                    <a:pt x="22" y="590"/>
                    <a:pt x="109" y="743"/>
                  </a:cubicBezTo>
                  <a:cubicBezTo>
                    <a:pt x="175" y="918"/>
                    <a:pt x="284" y="1071"/>
                    <a:pt x="415" y="1224"/>
                  </a:cubicBezTo>
                  <a:cubicBezTo>
                    <a:pt x="568" y="1421"/>
                    <a:pt x="809" y="1552"/>
                    <a:pt x="1049" y="1595"/>
                  </a:cubicBezTo>
                  <a:cubicBezTo>
                    <a:pt x="1115" y="1617"/>
                    <a:pt x="1180" y="1617"/>
                    <a:pt x="1246" y="1595"/>
                  </a:cubicBezTo>
                  <a:cubicBezTo>
                    <a:pt x="1464" y="1574"/>
                    <a:pt x="1617" y="1355"/>
                    <a:pt x="1748" y="1158"/>
                  </a:cubicBezTo>
                  <a:cubicBezTo>
                    <a:pt x="1814" y="1049"/>
                    <a:pt x="1857" y="918"/>
                    <a:pt x="1879" y="787"/>
                  </a:cubicBezTo>
                  <a:cubicBezTo>
                    <a:pt x="1879" y="634"/>
                    <a:pt x="1792" y="481"/>
                    <a:pt x="1683" y="372"/>
                  </a:cubicBezTo>
                  <a:cubicBezTo>
                    <a:pt x="1508" y="219"/>
                    <a:pt x="1289" y="110"/>
                    <a:pt x="1071" y="6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20"/>
            <p:cNvSpPr/>
            <p:nvPr/>
          </p:nvSpPr>
          <p:spPr>
            <a:xfrm>
              <a:off x="1384196" y="3229375"/>
              <a:ext cx="110478" cy="79685"/>
            </a:xfrm>
            <a:custGeom>
              <a:avLst/>
              <a:gdLst/>
              <a:ahLst/>
              <a:cxnLst/>
              <a:rect l="l" t="t" r="r" b="b"/>
              <a:pathLst>
                <a:path w="1880" h="1356" extrusionOk="0">
                  <a:moveTo>
                    <a:pt x="1683" y="263"/>
                  </a:moveTo>
                  <a:cubicBezTo>
                    <a:pt x="1355" y="66"/>
                    <a:pt x="984" y="0"/>
                    <a:pt x="590" y="88"/>
                  </a:cubicBezTo>
                  <a:lnTo>
                    <a:pt x="568" y="110"/>
                  </a:lnTo>
                  <a:lnTo>
                    <a:pt x="263" y="197"/>
                  </a:lnTo>
                  <a:cubicBezTo>
                    <a:pt x="175" y="219"/>
                    <a:pt x="110" y="285"/>
                    <a:pt x="44" y="350"/>
                  </a:cubicBezTo>
                  <a:cubicBezTo>
                    <a:pt x="0" y="438"/>
                    <a:pt x="0" y="547"/>
                    <a:pt x="44" y="634"/>
                  </a:cubicBezTo>
                  <a:cubicBezTo>
                    <a:pt x="131" y="787"/>
                    <a:pt x="263" y="918"/>
                    <a:pt x="416" y="1006"/>
                  </a:cubicBezTo>
                  <a:cubicBezTo>
                    <a:pt x="612" y="1137"/>
                    <a:pt x="831" y="1224"/>
                    <a:pt x="1071" y="1312"/>
                  </a:cubicBezTo>
                  <a:cubicBezTo>
                    <a:pt x="1180" y="1355"/>
                    <a:pt x="1290" y="1355"/>
                    <a:pt x="1421" y="1333"/>
                  </a:cubicBezTo>
                  <a:cubicBezTo>
                    <a:pt x="1530" y="1312"/>
                    <a:pt x="1639" y="1224"/>
                    <a:pt x="1705" y="1115"/>
                  </a:cubicBezTo>
                  <a:cubicBezTo>
                    <a:pt x="1770" y="1006"/>
                    <a:pt x="1814" y="875"/>
                    <a:pt x="1836" y="765"/>
                  </a:cubicBezTo>
                  <a:cubicBezTo>
                    <a:pt x="1880" y="656"/>
                    <a:pt x="1880" y="525"/>
                    <a:pt x="1836" y="416"/>
                  </a:cubicBezTo>
                  <a:cubicBezTo>
                    <a:pt x="1792" y="350"/>
                    <a:pt x="1748" y="306"/>
                    <a:pt x="1683" y="26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20"/>
            <p:cNvSpPr/>
            <p:nvPr/>
          </p:nvSpPr>
          <p:spPr>
            <a:xfrm>
              <a:off x="1427859" y="2492339"/>
              <a:ext cx="508552" cy="565025"/>
            </a:xfrm>
            <a:custGeom>
              <a:avLst/>
              <a:gdLst/>
              <a:ahLst/>
              <a:cxnLst/>
              <a:rect l="l" t="t" r="r" b="b"/>
              <a:pathLst>
                <a:path w="8654" h="9615" extrusionOk="0">
                  <a:moveTo>
                    <a:pt x="7976" y="8369"/>
                  </a:moveTo>
                  <a:cubicBezTo>
                    <a:pt x="7801" y="8697"/>
                    <a:pt x="7495" y="8915"/>
                    <a:pt x="7145" y="8981"/>
                  </a:cubicBezTo>
                  <a:cubicBezTo>
                    <a:pt x="6927" y="8981"/>
                    <a:pt x="6708" y="8872"/>
                    <a:pt x="6490" y="8915"/>
                  </a:cubicBezTo>
                  <a:cubicBezTo>
                    <a:pt x="6424" y="8937"/>
                    <a:pt x="6359" y="8959"/>
                    <a:pt x="6315" y="8981"/>
                  </a:cubicBezTo>
                  <a:cubicBezTo>
                    <a:pt x="6250" y="9024"/>
                    <a:pt x="6184" y="9068"/>
                    <a:pt x="6140" y="9090"/>
                  </a:cubicBezTo>
                  <a:cubicBezTo>
                    <a:pt x="6053" y="9156"/>
                    <a:pt x="5966" y="9199"/>
                    <a:pt x="5856" y="9243"/>
                  </a:cubicBezTo>
                  <a:cubicBezTo>
                    <a:pt x="5135" y="9571"/>
                    <a:pt x="4327" y="9614"/>
                    <a:pt x="3584" y="9374"/>
                  </a:cubicBezTo>
                  <a:cubicBezTo>
                    <a:pt x="2753" y="9090"/>
                    <a:pt x="1967" y="8653"/>
                    <a:pt x="1289" y="8085"/>
                  </a:cubicBezTo>
                  <a:cubicBezTo>
                    <a:pt x="984" y="7866"/>
                    <a:pt x="700" y="7582"/>
                    <a:pt x="481" y="7276"/>
                  </a:cubicBezTo>
                  <a:cubicBezTo>
                    <a:pt x="284" y="7014"/>
                    <a:pt x="175" y="6686"/>
                    <a:pt x="175" y="6359"/>
                  </a:cubicBezTo>
                  <a:lnTo>
                    <a:pt x="175" y="6424"/>
                  </a:lnTo>
                  <a:cubicBezTo>
                    <a:pt x="88" y="5288"/>
                    <a:pt x="0" y="4130"/>
                    <a:pt x="262" y="3037"/>
                  </a:cubicBezTo>
                  <a:cubicBezTo>
                    <a:pt x="525" y="1923"/>
                    <a:pt x="1224" y="874"/>
                    <a:pt x="2273" y="459"/>
                  </a:cubicBezTo>
                  <a:cubicBezTo>
                    <a:pt x="3540" y="0"/>
                    <a:pt x="4960" y="525"/>
                    <a:pt x="5616" y="1683"/>
                  </a:cubicBezTo>
                  <a:cubicBezTo>
                    <a:pt x="5703" y="1879"/>
                    <a:pt x="5813" y="2054"/>
                    <a:pt x="5944" y="2229"/>
                  </a:cubicBezTo>
                  <a:cubicBezTo>
                    <a:pt x="6009" y="2316"/>
                    <a:pt x="6097" y="2382"/>
                    <a:pt x="6206" y="2447"/>
                  </a:cubicBezTo>
                  <a:cubicBezTo>
                    <a:pt x="7145" y="3081"/>
                    <a:pt x="7867" y="4021"/>
                    <a:pt x="8282" y="5091"/>
                  </a:cubicBezTo>
                  <a:cubicBezTo>
                    <a:pt x="8653" y="6162"/>
                    <a:pt x="8544" y="7364"/>
                    <a:pt x="7976" y="8369"/>
                  </a:cubicBezTo>
                </a:path>
              </a:pathLst>
            </a:custGeom>
            <a:solidFill>
              <a:srgbClr val="91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20"/>
            <p:cNvSpPr/>
            <p:nvPr/>
          </p:nvSpPr>
          <p:spPr>
            <a:xfrm>
              <a:off x="1820765" y="2845461"/>
              <a:ext cx="54005" cy="69401"/>
            </a:xfrm>
            <a:custGeom>
              <a:avLst/>
              <a:gdLst/>
              <a:ahLst/>
              <a:cxnLst/>
              <a:rect l="l" t="t" r="r" b="b"/>
              <a:pathLst>
                <a:path w="919" h="1181" extrusionOk="0">
                  <a:moveTo>
                    <a:pt x="744" y="66"/>
                  </a:moveTo>
                  <a:cubicBezTo>
                    <a:pt x="591" y="0"/>
                    <a:pt x="416" y="44"/>
                    <a:pt x="328" y="175"/>
                  </a:cubicBezTo>
                  <a:cubicBezTo>
                    <a:pt x="219" y="306"/>
                    <a:pt x="154" y="459"/>
                    <a:pt x="110" y="612"/>
                  </a:cubicBezTo>
                  <a:cubicBezTo>
                    <a:pt x="1" y="1005"/>
                    <a:pt x="591" y="1180"/>
                    <a:pt x="700" y="787"/>
                  </a:cubicBezTo>
                  <a:cubicBezTo>
                    <a:pt x="722" y="677"/>
                    <a:pt x="765" y="568"/>
                    <a:pt x="831" y="481"/>
                  </a:cubicBezTo>
                  <a:cubicBezTo>
                    <a:pt x="918" y="350"/>
                    <a:pt x="875" y="153"/>
                    <a:pt x="722" y="6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20"/>
            <p:cNvSpPr/>
            <p:nvPr/>
          </p:nvSpPr>
          <p:spPr>
            <a:xfrm>
              <a:off x="1576771" y="2629733"/>
              <a:ext cx="196569" cy="193924"/>
            </a:xfrm>
            <a:custGeom>
              <a:avLst/>
              <a:gdLst/>
              <a:ahLst/>
              <a:cxnLst/>
              <a:rect l="l" t="t" r="r" b="b"/>
              <a:pathLst>
                <a:path w="3345" h="3300" extrusionOk="0">
                  <a:moveTo>
                    <a:pt x="241" y="1224"/>
                  </a:moveTo>
                  <a:cubicBezTo>
                    <a:pt x="1" y="2404"/>
                    <a:pt x="1312" y="3300"/>
                    <a:pt x="2317" y="2644"/>
                  </a:cubicBezTo>
                  <a:cubicBezTo>
                    <a:pt x="3344" y="1967"/>
                    <a:pt x="3038" y="393"/>
                    <a:pt x="1858" y="153"/>
                  </a:cubicBezTo>
                  <a:cubicBezTo>
                    <a:pt x="1115" y="0"/>
                    <a:pt x="394" y="481"/>
                    <a:pt x="241" y="12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20"/>
            <p:cNvSpPr/>
            <p:nvPr/>
          </p:nvSpPr>
          <p:spPr>
            <a:xfrm>
              <a:off x="1580649" y="2636138"/>
              <a:ext cx="187519" cy="183699"/>
            </a:xfrm>
            <a:custGeom>
              <a:avLst/>
              <a:gdLst/>
              <a:ahLst/>
              <a:cxnLst/>
              <a:rect l="l" t="t" r="r" b="b"/>
              <a:pathLst>
                <a:path w="3191" h="3126" extrusionOk="0">
                  <a:moveTo>
                    <a:pt x="241" y="1158"/>
                  </a:moveTo>
                  <a:cubicBezTo>
                    <a:pt x="1" y="2273"/>
                    <a:pt x="1246" y="3125"/>
                    <a:pt x="2207" y="2491"/>
                  </a:cubicBezTo>
                  <a:cubicBezTo>
                    <a:pt x="3191" y="1858"/>
                    <a:pt x="2907" y="372"/>
                    <a:pt x="1770" y="153"/>
                  </a:cubicBezTo>
                  <a:cubicBezTo>
                    <a:pt x="1071" y="0"/>
                    <a:pt x="394" y="459"/>
                    <a:pt x="241" y="1158"/>
                  </a:cubicBezTo>
                  <a:close/>
                </a:path>
              </a:pathLst>
            </a:custGeom>
            <a:solidFill>
              <a:srgbClr val="ADC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20"/>
            <p:cNvSpPr/>
            <p:nvPr/>
          </p:nvSpPr>
          <p:spPr>
            <a:xfrm>
              <a:off x="1597339" y="2595061"/>
              <a:ext cx="172123" cy="154141"/>
            </a:xfrm>
            <a:custGeom>
              <a:avLst/>
              <a:gdLst/>
              <a:ahLst/>
              <a:cxnLst/>
              <a:rect l="l" t="t" r="r" b="b"/>
              <a:pathLst>
                <a:path w="2929" h="2623" extrusionOk="0">
                  <a:moveTo>
                    <a:pt x="1" y="1486"/>
                  </a:moveTo>
                  <a:cubicBezTo>
                    <a:pt x="678" y="0"/>
                    <a:pt x="2929" y="765"/>
                    <a:pt x="2557" y="2360"/>
                  </a:cubicBezTo>
                  <a:cubicBezTo>
                    <a:pt x="2557" y="2447"/>
                    <a:pt x="2513" y="2535"/>
                    <a:pt x="2470" y="2622"/>
                  </a:cubicBezTo>
                  <a:cubicBezTo>
                    <a:pt x="1814" y="1945"/>
                    <a:pt x="940" y="1530"/>
                    <a:pt x="1" y="1464"/>
                  </a:cubicBezTo>
                </a:path>
              </a:pathLst>
            </a:custGeom>
            <a:solidFill>
              <a:srgbClr val="ADCE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20"/>
            <p:cNvSpPr/>
            <p:nvPr/>
          </p:nvSpPr>
          <p:spPr>
            <a:xfrm>
              <a:off x="1597339" y="2711887"/>
              <a:ext cx="27032" cy="24446"/>
            </a:xfrm>
            <a:custGeom>
              <a:avLst/>
              <a:gdLst/>
              <a:ahLst/>
              <a:cxnLst/>
              <a:rect l="l" t="t" r="r" b="b"/>
              <a:pathLst>
                <a:path w="460" h="416" extrusionOk="0">
                  <a:moveTo>
                    <a:pt x="175" y="66"/>
                  </a:moveTo>
                  <a:cubicBezTo>
                    <a:pt x="66" y="110"/>
                    <a:pt x="1" y="219"/>
                    <a:pt x="22" y="306"/>
                  </a:cubicBezTo>
                  <a:cubicBezTo>
                    <a:pt x="66" y="394"/>
                    <a:pt x="175" y="416"/>
                    <a:pt x="306" y="372"/>
                  </a:cubicBezTo>
                  <a:cubicBezTo>
                    <a:pt x="416" y="328"/>
                    <a:pt x="459" y="219"/>
                    <a:pt x="438" y="110"/>
                  </a:cubicBezTo>
                  <a:cubicBezTo>
                    <a:pt x="372" y="22"/>
                    <a:pt x="263" y="1"/>
                    <a:pt x="175" y="6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20"/>
            <p:cNvSpPr/>
            <p:nvPr/>
          </p:nvSpPr>
          <p:spPr>
            <a:xfrm>
              <a:off x="1632010" y="2682387"/>
              <a:ext cx="78393" cy="77100"/>
            </a:xfrm>
            <a:custGeom>
              <a:avLst/>
              <a:gdLst/>
              <a:ahLst/>
              <a:cxnLst/>
              <a:rect l="l" t="t" r="r" b="b"/>
              <a:pathLst>
                <a:path w="1334" h="1312" extrusionOk="0">
                  <a:moveTo>
                    <a:pt x="88" y="481"/>
                  </a:moveTo>
                  <a:cubicBezTo>
                    <a:pt x="1" y="961"/>
                    <a:pt x="525" y="1311"/>
                    <a:pt x="940" y="1049"/>
                  </a:cubicBezTo>
                  <a:cubicBezTo>
                    <a:pt x="1333" y="787"/>
                    <a:pt x="1224" y="153"/>
                    <a:pt x="743" y="66"/>
                  </a:cubicBezTo>
                  <a:cubicBezTo>
                    <a:pt x="459" y="0"/>
                    <a:pt x="154" y="175"/>
                    <a:pt x="88" y="4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20"/>
            <p:cNvSpPr/>
            <p:nvPr/>
          </p:nvSpPr>
          <p:spPr>
            <a:xfrm>
              <a:off x="1685957" y="2696490"/>
              <a:ext cx="50127" cy="41135"/>
            </a:xfrm>
            <a:custGeom>
              <a:avLst/>
              <a:gdLst/>
              <a:ahLst/>
              <a:cxnLst/>
              <a:rect l="l" t="t" r="r" b="b"/>
              <a:pathLst>
                <a:path w="853" h="700" extrusionOk="0">
                  <a:moveTo>
                    <a:pt x="263" y="568"/>
                  </a:moveTo>
                  <a:cubicBezTo>
                    <a:pt x="437" y="700"/>
                    <a:pt x="678" y="700"/>
                    <a:pt x="765" y="590"/>
                  </a:cubicBezTo>
                  <a:cubicBezTo>
                    <a:pt x="852" y="481"/>
                    <a:pt x="787" y="284"/>
                    <a:pt x="590" y="153"/>
                  </a:cubicBezTo>
                  <a:cubicBezTo>
                    <a:pt x="415" y="22"/>
                    <a:pt x="197" y="0"/>
                    <a:pt x="88" y="110"/>
                  </a:cubicBezTo>
                  <a:cubicBezTo>
                    <a:pt x="0" y="241"/>
                    <a:pt x="66" y="437"/>
                    <a:pt x="263" y="56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20"/>
            <p:cNvSpPr/>
            <p:nvPr/>
          </p:nvSpPr>
          <p:spPr>
            <a:xfrm>
              <a:off x="1542158" y="2633552"/>
              <a:ext cx="245285" cy="150321"/>
            </a:xfrm>
            <a:custGeom>
              <a:avLst/>
              <a:gdLst/>
              <a:ahLst/>
              <a:cxnLst/>
              <a:rect l="l" t="t" r="r" b="b"/>
              <a:pathLst>
                <a:path w="4174" h="2558" extrusionOk="0">
                  <a:moveTo>
                    <a:pt x="4174" y="2557"/>
                  </a:moveTo>
                  <a:cubicBezTo>
                    <a:pt x="3693" y="1399"/>
                    <a:pt x="3059" y="722"/>
                    <a:pt x="2185" y="547"/>
                  </a:cubicBezTo>
                  <a:cubicBezTo>
                    <a:pt x="1573" y="416"/>
                    <a:pt x="961" y="569"/>
                    <a:pt x="459" y="940"/>
                  </a:cubicBezTo>
                  <a:lnTo>
                    <a:pt x="481" y="1377"/>
                  </a:lnTo>
                  <a:cubicBezTo>
                    <a:pt x="481" y="1377"/>
                    <a:pt x="109" y="897"/>
                    <a:pt x="0" y="678"/>
                  </a:cubicBezTo>
                  <a:cubicBezTo>
                    <a:pt x="66" y="722"/>
                    <a:pt x="131" y="744"/>
                    <a:pt x="219" y="722"/>
                  </a:cubicBezTo>
                  <a:lnTo>
                    <a:pt x="0" y="416"/>
                  </a:lnTo>
                  <a:lnTo>
                    <a:pt x="415" y="438"/>
                  </a:lnTo>
                  <a:cubicBezTo>
                    <a:pt x="350" y="350"/>
                    <a:pt x="284" y="263"/>
                    <a:pt x="262" y="175"/>
                  </a:cubicBezTo>
                  <a:cubicBezTo>
                    <a:pt x="503" y="219"/>
                    <a:pt x="743" y="219"/>
                    <a:pt x="983" y="197"/>
                  </a:cubicBezTo>
                  <a:cubicBezTo>
                    <a:pt x="1573" y="1"/>
                    <a:pt x="2229" y="44"/>
                    <a:pt x="2797" y="307"/>
                  </a:cubicBezTo>
                  <a:cubicBezTo>
                    <a:pt x="3605" y="656"/>
                    <a:pt x="4042" y="1443"/>
                    <a:pt x="4174" y="255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20"/>
            <p:cNvSpPr/>
            <p:nvPr/>
          </p:nvSpPr>
          <p:spPr>
            <a:xfrm>
              <a:off x="1575537" y="2728576"/>
              <a:ext cx="56532" cy="62996"/>
            </a:xfrm>
            <a:custGeom>
              <a:avLst/>
              <a:gdLst/>
              <a:ahLst/>
              <a:cxnLst/>
              <a:rect l="l" t="t" r="r" b="b"/>
              <a:pathLst>
                <a:path w="962" h="1072" extrusionOk="0">
                  <a:moveTo>
                    <a:pt x="962" y="1071"/>
                  </a:moveTo>
                  <a:cubicBezTo>
                    <a:pt x="546" y="809"/>
                    <a:pt x="197" y="438"/>
                    <a:pt x="0" y="1"/>
                  </a:cubicBezTo>
                  <a:cubicBezTo>
                    <a:pt x="44" y="263"/>
                    <a:pt x="153" y="547"/>
                    <a:pt x="328" y="765"/>
                  </a:cubicBezTo>
                  <a:cubicBezTo>
                    <a:pt x="525" y="897"/>
                    <a:pt x="743" y="1006"/>
                    <a:pt x="962" y="107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20"/>
            <p:cNvSpPr/>
            <p:nvPr/>
          </p:nvSpPr>
          <p:spPr>
            <a:xfrm>
              <a:off x="1567838" y="2760662"/>
              <a:ext cx="28266" cy="12928"/>
            </a:xfrm>
            <a:custGeom>
              <a:avLst/>
              <a:gdLst/>
              <a:ahLst/>
              <a:cxnLst/>
              <a:rect l="l" t="t" r="r" b="b"/>
              <a:pathLst>
                <a:path w="481" h="220" extrusionOk="0">
                  <a:moveTo>
                    <a:pt x="481" y="219"/>
                  </a:moveTo>
                  <a:lnTo>
                    <a:pt x="0" y="1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20"/>
            <p:cNvSpPr/>
            <p:nvPr/>
          </p:nvSpPr>
          <p:spPr>
            <a:xfrm>
              <a:off x="1565253" y="2749144"/>
              <a:ext cx="25739" cy="14162"/>
            </a:xfrm>
            <a:custGeom>
              <a:avLst/>
              <a:gdLst/>
              <a:ahLst/>
              <a:cxnLst/>
              <a:rect l="l" t="t" r="r" b="b"/>
              <a:pathLst>
                <a:path w="438" h="241" extrusionOk="0">
                  <a:moveTo>
                    <a:pt x="437" y="241"/>
                  </a:moveTo>
                  <a:lnTo>
                    <a:pt x="0" y="0"/>
                  </a:lnTo>
                  <a:lnTo>
                    <a:pt x="328" y="2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20"/>
            <p:cNvSpPr/>
            <p:nvPr/>
          </p:nvSpPr>
          <p:spPr>
            <a:xfrm>
              <a:off x="1657691" y="2620742"/>
              <a:ext cx="93789" cy="41135"/>
            </a:xfrm>
            <a:custGeom>
              <a:avLst/>
              <a:gdLst/>
              <a:ahLst/>
              <a:cxnLst/>
              <a:rect l="l" t="t" r="r" b="b"/>
              <a:pathLst>
                <a:path w="1596" h="700" extrusionOk="0">
                  <a:moveTo>
                    <a:pt x="1596" y="699"/>
                  </a:moveTo>
                  <a:cubicBezTo>
                    <a:pt x="1115" y="350"/>
                    <a:pt x="591" y="109"/>
                    <a:pt x="1" y="0"/>
                  </a:cubicBezTo>
                  <a:cubicBezTo>
                    <a:pt x="612" y="22"/>
                    <a:pt x="1181" y="262"/>
                    <a:pt x="1596" y="6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20"/>
            <p:cNvSpPr/>
            <p:nvPr/>
          </p:nvSpPr>
          <p:spPr>
            <a:xfrm rot="1623621">
              <a:off x="1699925" y="2944339"/>
              <a:ext cx="129745" cy="88157"/>
            </a:xfrm>
            <a:custGeom>
              <a:avLst/>
              <a:gdLst/>
              <a:ahLst/>
              <a:cxnLst/>
              <a:rect l="l" t="t" r="r" b="b"/>
              <a:pathLst>
                <a:path w="5901" h="2972" extrusionOk="0">
                  <a:moveTo>
                    <a:pt x="4043" y="2972"/>
                  </a:moveTo>
                  <a:cubicBezTo>
                    <a:pt x="3409" y="1508"/>
                    <a:pt x="0" y="0"/>
                    <a:pt x="0" y="0"/>
                  </a:cubicBezTo>
                  <a:cubicBezTo>
                    <a:pt x="4960" y="2076"/>
                    <a:pt x="4655" y="262"/>
                    <a:pt x="4655" y="262"/>
                  </a:cubicBezTo>
                  <a:cubicBezTo>
                    <a:pt x="4655" y="262"/>
                    <a:pt x="5900" y="1464"/>
                    <a:pt x="5135" y="253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2" name="Google Shape;1302;p20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3" name="Google Shape;1303;p20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4" name="Google Shape;1304;p20"/>
          <p:cNvGrpSpPr/>
          <p:nvPr/>
        </p:nvGrpSpPr>
        <p:grpSpPr>
          <a:xfrm flipH="1">
            <a:off x="274208" y="1490958"/>
            <a:ext cx="2418976" cy="2161594"/>
            <a:chOff x="3663414" y="2455082"/>
            <a:chExt cx="1967287" cy="1757965"/>
          </a:xfrm>
        </p:grpSpPr>
        <p:sp>
          <p:nvSpPr>
            <p:cNvPr id="1305" name="Google Shape;1305;p20"/>
            <p:cNvSpPr/>
            <p:nvPr/>
          </p:nvSpPr>
          <p:spPr>
            <a:xfrm>
              <a:off x="4876861" y="3235781"/>
              <a:ext cx="455899" cy="419935"/>
            </a:xfrm>
            <a:custGeom>
              <a:avLst/>
              <a:gdLst/>
              <a:ahLst/>
              <a:cxnLst/>
              <a:rect l="l" t="t" r="r" b="b"/>
              <a:pathLst>
                <a:path w="7758" h="7146" extrusionOk="0">
                  <a:moveTo>
                    <a:pt x="7037" y="940"/>
                  </a:moveTo>
                  <a:cubicBezTo>
                    <a:pt x="6119" y="984"/>
                    <a:pt x="5201" y="1050"/>
                    <a:pt x="4283" y="1050"/>
                  </a:cubicBezTo>
                  <a:cubicBezTo>
                    <a:pt x="2798" y="1050"/>
                    <a:pt x="1246" y="809"/>
                    <a:pt x="1" y="1"/>
                  </a:cubicBezTo>
                  <a:lnTo>
                    <a:pt x="1639" y="4305"/>
                  </a:lnTo>
                  <a:cubicBezTo>
                    <a:pt x="2950" y="5857"/>
                    <a:pt x="4764" y="6862"/>
                    <a:pt x="6774" y="7146"/>
                  </a:cubicBezTo>
                  <a:cubicBezTo>
                    <a:pt x="7670" y="5179"/>
                    <a:pt x="7758" y="2951"/>
                    <a:pt x="7058" y="94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20"/>
            <p:cNvSpPr/>
            <p:nvPr/>
          </p:nvSpPr>
          <p:spPr>
            <a:xfrm>
              <a:off x="4876861" y="3235781"/>
              <a:ext cx="220898" cy="339074"/>
            </a:xfrm>
            <a:custGeom>
              <a:avLst/>
              <a:gdLst/>
              <a:ahLst/>
              <a:cxnLst/>
              <a:rect l="l" t="t" r="r" b="b"/>
              <a:pathLst>
                <a:path w="3759" h="5770" extrusionOk="0">
                  <a:moveTo>
                    <a:pt x="3256" y="1006"/>
                  </a:moveTo>
                  <a:cubicBezTo>
                    <a:pt x="2098" y="940"/>
                    <a:pt x="984" y="591"/>
                    <a:pt x="1" y="1"/>
                  </a:cubicBezTo>
                  <a:lnTo>
                    <a:pt x="1639" y="4305"/>
                  </a:lnTo>
                  <a:cubicBezTo>
                    <a:pt x="2098" y="4852"/>
                    <a:pt x="2645" y="5354"/>
                    <a:pt x="3256" y="5769"/>
                  </a:cubicBezTo>
                  <a:cubicBezTo>
                    <a:pt x="3759" y="4218"/>
                    <a:pt x="3759" y="2557"/>
                    <a:pt x="3256" y="100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20"/>
            <p:cNvSpPr/>
            <p:nvPr/>
          </p:nvSpPr>
          <p:spPr>
            <a:xfrm>
              <a:off x="5274938" y="3288434"/>
              <a:ext cx="355763" cy="375038"/>
            </a:xfrm>
            <a:custGeom>
              <a:avLst/>
              <a:gdLst/>
              <a:ahLst/>
              <a:cxnLst/>
              <a:rect l="l" t="t" r="r" b="b"/>
              <a:pathLst>
                <a:path w="6054" h="6382" extrusionOk="0">
                  <a:moveTo>
                    <a:pt x="4196" y="525"/>
                  </a:moveTo>
                  <a:cubicBezTo>
                    <a:pt x="3497" y="175"/>
                    <a:pt x="2754" y="1"/>
                    <a:pt x="1989" y="22"/>
                  </a:cubicBezTo>
                  <a:cubicBezTo>
                    <a:pt x="1421" y="1"/>
                    <a:pt x="853" y="22"/>
                    <a:pt x="263" y="44"/>
                  </a:cubicBezTo>
                  <a:cubicBezTo>
                    <a:pt x="984" y="2076"/>
                    <a:pt x="874" y="4305"/>
                    <a:pt x="0" y="6272"/>
                  </a:cubicBezTo>
                  <a:cubicBezTo>
                    <a:pt x="700" y="6359"/>
                    <a:pt x="1399" y="6381"/>
                    <a:pt x="2098" y="6294"/>
                  </a:cubicBezTo>
                  <a:cubicBezTo>
                    <a:pt x="3256" y="6141"/>
                    <a:pt x="4458" y="5682"/>
                    <a:pt x="5135" y="4720"/>
                  </a:cubicBezTo>
                  <a:cubicBezTo>
                    <a:pt x="6053" y="3388"/>
                    <a:pt x="5594" y="1312"/>
                    <a:pt x="4174" y="52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20"/>
            <p:cNvSpPr/>
            <p:nvPr/>
          </p:nvSpPr>
          <p:spPr>
            <a:xfrm>
              <a:off x="4516041" y="3509275"/>
              <a:ext cx="350592" cy="319799"/>
            </a:xfrm>
            <a:custGeom>
              <a:avLst/>
              <a:gdLst/>
              <a:ahLst/>
              <a:cxnLst/>
              <a:rect l="l" t="t" r="r" b="b"/>
              <a:pathLst>
                <a:path w="5966" h="5442" extrusionOk="0">
                  <a:moveTo>
                    <a:pt x="4808" y="5420"/>
                  </a:moveTo>
                  <a:cubicBezTo>
                    <a:pt x="5223" y="5376"/>
                    <a:pt x="5616" y="5267"/>
                    <a:pt x="5966" y="5092"/>
                  </a:cubicBezTo>
                  <a:cubicBezTo>
                    <a:pt x="5900" y="4175"/>
                    <a:pt x="5747" y="3279"/>
                    <a:pt x="5551" y="2383"/>
                  </a:cubicBezTo>
                  <a:cubicBezTo>
                    <a:pt x="5420" y="2186"/>
                    <a:pt x="2994" y="1"/>
                    <a:pt x="2994" y="1"/>
                  </a:cubicBezTo>
                  <a:lnTo>
                    <a:pt x="1" y="1858"/>
                  </a:lnTo>
                  <a:cubicBezTo>
                    <a:pt x="1" y="1858"/>
                    <a:pt x="503" y="3650"/>
                    <a:pt x="1312" y="4153"/>
                  </a:cubicBezTo>
                  <a:cubicBezTo>
                    <a:pt x="2142" y="4655"/>
                    <a:pt x="3278" y="4327"/>
                    <a:pt x="3540" y="4590"/>
                  </a:cubicBezTo>
                  <a:cubicBezTo>
                    <a:pt x="3671" y="4852"/>
                    <a:pt x="3759" y="5114"/>
                    <a:pt x="3781" y="5398"/>
                  </a:cubicBezTo>
                  <a:cubicBezTo>
                    <a:pt x="4130" y="5442"/>
                    <a:pt x="4480" y="5442"/>
                    <a:pt x="4808" y="54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20"/>
            <p:cNvSpPr/>
            <p:nvPr/>
          </p:nvSpPr>
          <p:spPr>
            <a:xfrm>
              <a:off x="4738175" y="3807216"/>
              <a:ext cx="141330" cy="200389"/>
            </a:xfrm>
            <a:custGeom>
              <a:avLst/>
              <a:gdLst/>
              <a:ahLst/>
              <a:cxnLst/>
              <a:rect l="l" t="t" r="r" b="b"/>
              <a:pathLst>
                <a:path w="2405" h="3410" extrusionOk="0">
                  <a:moveTo>
                    <a:pt x="1028" y="350"/>
                  </a:moveTo>
                  <a:cubicBezTo>
                    <a:pt x="700" y="372"/>
                    <a:pt x="350" y="372"/>
                    <a:pt x="1" y="328"/>
                  </a:cubicBezTo>
                  <a:cubicBezTo>
                    <a:pt x="219" y="1377"/>
                    <a:pt x="481" y="3081"/>
                    <a:pt x="918" y="3212"/>
                  </a:cubicBezTo>
                  <a:cubicBezTo>
                    <a:pt x="1508" y="3409"/>
                    <a:pt x="1967" y="3300"/>
                    <a:pt x="2230" y="3016"/>
                  </a:cubicBezTo>
                  <a:cubicBezTo>
                    <a:pt x="2404" y="2797"/>
                    <a:pt x="2339" y="1399"/>
                    <a:pt x="2186" y="0"/>
                  </a:cubicBezTo>
                  <a:cubicBezTo>
                    <a:pt x="1836" y="197"/>
                    <a:pt x="1443" y="306"/>
                    <a:pt x="1028" y="3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20"/>
            <p:cNvSpPr/>
            <p:nvPr/>
          </p:nvSpPr>
          <p:spPr>
            <a:xfrm>
              <a:off x="4070482" y="3889370"/>
              <a:ext cx="169537" cy="291533"/>
            </a:xfrm>
            <a:custGeom>
              <a:avLst/>
              <a:gdLst/>
              <a:ahLst/>
              <a:cxnLst/>
              <a:rect l="l" t="t" r="r" b="b"/>
              <a:pathLst>
                <a:path w="2885" h="4961" extrusionOk="0">
                  <a:moveTo>
                    <a:pt x="612" y="3497"/>
                  </a:moveTo>
                  <a:cubicBezTo>
                    <a:pt x="612" y="3497"/>
                    <a:pt x="197" y="4327"/>
                    <a:pt x="612" y="4633"/>
                  </a:cubicBezTo>
                  <a:cubicBezTo>
                    <a:pt x="1027" y="4961"/>
                    <a:pt x="2382" y="4961"/>
                    <a:pt x="2622" y="4633"/>
                  </a:cubicBezTo>
                  <a:cubicBezTo>
                    <a:pt x="2710" y="4524"/>
                    <a:pt x="2797" y="2645"/>
                    <a:pt x="2885" y="372"/>
                  </a:cubicBezTo>
                  <a:cubicBezTo>
                    <a:pt x="1923" y="329"/>
                    <a:pt x="962" y="19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20"/>
            <p:cNvSpPr/>
            <p:nvPr/>
          </p:nvSpPr>
          <p:spPr>
            <a:xfrm>
              <a:off x="3980571" y="3386044"/>
              <a:ext cx="273551" cy="525242"/>
            </a:xfrm>
            <a:custGeom>
              <a:avLst/>
              <a:gdLst/>
              <a:ahLst/>
              <a:cxnLst/>
              <a:rect l="l" t="t" r="r" b="b"/>
              <a:pathLst>
                <a:path w="4655" h="8938" extrusionOk="0">
                  <a:moveTo>
                    <a:pt x="1" y="0"/>
                  </a:moveTo>
                  <a:lnTo>
                    <a:pt x="1530" y="8566"/>
                  </a:lnTo>
                  <a:cubicBezTo>
                    <a:pt x="2492" y="8763"/>
                    <a:pt x="3453" y="8894"/>
                    <a:pt x="4415" y="8937"/>
                  </a:cubicBezTo>
                  <a:cubicBezTo>
                    <a:pt x="4546" y="5310"/>
                    <a:pt x="4655" y="678"/>
                    <a:pt x="4655" y="6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20"/>
            <p:cNvSpPr/>
            <p:nvPr/>
          </p:nvSpPr>
          <p:spPr>
            <a:xfrm>
              <a:off x="3776420" y="2498745"/>
              <a:ext cx="224776" cy="371160"/>
            </a:xfrm>
            <a:custGeom>
              <a:avLst/>
              <a:gdLst/>
              <a:ahLst/>
              <a:cxnLst/>
              <a:rect l="l" t="t" r="r" b="b"/>
              <a:pathLst>
                <a:path w="3825" h="6316" extrusionOk="0">
                  <a:moveTo>
                    <a:pt x="328" y="0"/>
                  </a:moveTo>
                  <a:lnTo>
                    <a:pt x="1880" y="1355"/>
                  </a:lnTo>
                  <a:cubicBezTo>
                    <a:pt x="1880" y="1355"/>
                    <a:pt x="3737" y="4436"/>
                    <a:pt x="3824" y="4786"/>
                  </a:cubicBezTo>
                  <a:lnTo>
                    <a:pt x="1027" y="6315"/>
                  </a:lnTo>
                  <a:lnTo>
                    <a:pt x="0" y="56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20"/>
            <p:cNvSpPr/>
            <p:nvPr/>
          </p:nvSpPr>
          <p:spPr>
            <a:xfrm>
              <a:off x="4189893" y="2480762"/>
              <a:ext cx="208087" cy="373745"/>
            </a:xfrm>
            <a:custGeom>
              <a:avLst/>
              <a:gdLst/>
              <a:ahLst/>
              <a:cxnLst/>
              <a:rect l="l" t="t" r="r" b="b"/>
              <a:pathLst>
                <a:path w="3541" h="6360" extrusionOk="0">
                  <a:moveTo>
                    <a:pt x="3191" y="0"/>
                  </a:moveTo>
                  <a:lnTo>
                    <a:pt x="1727" y="1486"/>
                  </a:lnTo>
                  <a:cubicBezTo>
                    <a:pt x="1727" y="1486"/>
                    <a:pt x="66" y="4655"/>
                    <a:pt x="0" y="5026"/>
                  </a:cubicBezTo>
                  <a:lnTo>
                    <a:pt x="2907" y="6359"/>
                  </a:lnTo>
                  <a:lnTo>
                    <a:pt x="3540" y="56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20"/>
            <p:cNvSpPr/>
            <p:nvPr/>
          </p:nvSpPr>
          <p:spPr>
            <a:xfrm>
              <a:off x="3786704" y="2677215"/>
              <a:ext cx="662634" cy="427633"/>
            </a:xfrm>
            <a:custGeom>
              <a:avLst/>
              <a:gdLst/>
              <a:ahLst/>
              <a:cxnLst/>
              <a:rect l="l" t="t" r="r" b="b"/>
              <a:pathLst>
                <a:path w="11276" h="7277" extrusionOk="0">
                  <a:moveTo>
                    <a:pt x="831" y="5004"/>
                  </a:moveTo>
                  <a:cubicBezTo>
                    <a:pt x="1748" y="5136"/>
                    <a:pt x="2753" y="6010"/>
                    <a:pt x="3059" y="6141"/>
                  </a:cubicBezTo>
                  <a:cubicBezTo>
                    <a:pt x="3387" y="6272"/>
                    <a:pt x="3802" y="7277"/>
                    <a:pt x="4611" y="7058"/>
                  </a:cubicBezTo>
                  <a:cubicBezTo>
                    <a:pt x="5441" y="6818"/>
                    <a:pt x="6490" y="5769"/>
                    <a:pt x="7714" y="5463"/>
                  </a:cubicBezTo>
                  <a:cubicBezTo>
                    <a:pt x="8784" y="5179"/>
                    <a:pt x="10467" y="5157"/>
                    <a:pt x="11275" y="5726"/>
                  </a:cubicBezTo>
                  <a:cubicBezTo>
                    <a:pt x="11079" y="4764"/>
                    <a:pt x="10248" y="2819"/>
                    <a:pt x="9309" y="1902"/>
                  </a:cubicBezTo>
                  <a:cubicBezTo>
                    <a:pt x="6490" y="1"/>
                    <a:pt x="2666" y="1071"/>
                    <a:pt x="1508" y="1902"/>
                  </a:cubicBezTo>
                  <a:cubicBezTo>
                    <a:pt x="1289" y="2076"/>
                    <a:pt x="503" y="3672"/>
                    <a:pt x="0" y="4939"/>
                  </a:cubicBezTo>
                  <a:cubicBezTo>
                    <a:pt x="262" y="4939"/>
                    <a:pt x="547" y="4961"/>
                    <a:pt x="831" y="500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20"/>
            <p:cNvSpPr/>
            <p:nvPr/>
          </p:nvSpPr>
          <p:spPr>
            <a:xfrm>
              <a:off x="4269521" y="3126653"/>
              <a:ext cx="919437" cy="712702"/>
            </a:xfrm>
            <a:custGeom>
              <a:avLst/>
              <a:gdLst/>
              <a:ahLst/>
              <a:cxnLst/>
              <a:rect l="l" t="t" r="r" b="b"/>
              <a:pathLst>
                <a:path w="15646" h="12128" extrusionOk="0">
                  <a:moveTo>
                    <a:pt x="15492" y="10096"/>
                  </a:moveTo>
                  <a:cubicBezTo>
                    <a:pt x="15427" y="9374"/>
                    <a:pt x="14291" y="9243"/>
                    <a:pt x="14291" y="9243"/>
                  </a:cubicBezTo>
                  <a:cubicBezTo>
                    <a:pt x="14028" y="8916"/>
                    <a:pt x="13570" y="6993"/>
                    <a:pt x="13482" y="5813"/>
                  </a:cubicBezTo>
                  <a:cubicBezTo>
                    <a:pt x="13395" y="4633"/>
                    <a:pt x="11669" y="1486"/>
                    <a:pt x="10336" y="1071"/>
                  </a:cubicBezTo>
                  <a:cubicBezTo>
                    <a:pt x="9025" y="678"/>
                    <a:pt x="7145" y="1574"/>
                    <a:pt x="5791" y="1574"/>
                  </a:cubicBezTo>
                  <a:cubicBezTo>
                    <a:pt x="4414" y="1574"/>
                    <a:pt x="2185" y="0"/>
                    <a:pt x="2185" y="0"/>
                  </a:cubicBezTo>
                  <a:cubicBezTo>
                    <a:pt x="1836" y="547"/>
                    <a:pt x="1355" y="1006"/>
                    <a:pt x="809" y="1355"/>
                  </a:cubicBezTo>
                  <a:cubicBezTo>
                    <a:pt x="809" y="1355"/>
                    <a:pt x="0" y="4742"/>
                    <a:pt x="590" y="6097"/>
                  </a:cubicBezTo>
                  <a:cubicBezTo>
                    <a:pt x="1180" y="7473"/>
                    <a:pt x="3190" y="7779"/>
                    <a:pt x="4152" y="7430"/>
                  </a:cubicBezTo>
                  <a:cubicBezTo>
                    <a:pt x="5091" y="7058"/>
                    <a:pt x="7102" y="6141"/>
                    <a:pt x="8238" y="8238"/>
                  </a:cubicBezTo>
                  <a:cubicBezTo>
                    <a:pt x="8238" y="8238"/>
                    <a:pt x="9920" y="10926"/>
                    <a:pt x="10838" y="11144"/>
                  </a:cubicBezTo>
                  <a:cubicBezTo>
                    <a:pt x="11756" y="11385"/>
                    <a:pt x="12805" y="11210"/>
                    <a:pt x="13154" y="11297"/>
                  </a:cubicBezTo>
                  <a:cubicBezTo>
                    <a:pt x="13264" y="11319"/>
                    <a:pt x="13373" y="11669"/>
                    <a:pt x="13482" y="12128"/>
                  </a:cubicBezTo>
                  <a:cubicBezTo>
                    <a:pt x="14225" y="12062"/>
                    <a:pt x="14946" y="11909"/>
                    <a:pt x="15645" y="11669"/>
                  </a:cubicBezTo>
                  <a:cubicBezTo>
                    <a:pt x="15580" y="10904"/>
                    <a:pt x="15492" y="10270"/>
                    <a:pt x="15492" y="1011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20"/>
            <p:cNvSpPr/>
            <p:nvPr/>
          </p:nvSpPr>
          <p:spPr>
            <a:xfrm>
              <a:off x="5061796" y="3812328"/>
              <a:ext cx="147676" cy="242758"/>
            </a:xfrm>
            <a:custGeom>
              <a:avLst/>
              <a:gdLst/>
              <a:ahLst/>
              <a:cxnLst/>
              <a:rect l="l" t="t" r="r" b="b"/>
              <a:pathLst>
                <a:path w="2513" h="4131" extrusionOk="0">
                  <a:moveTo>
                    <a:pt x="0" y="482"/>
                  </a:moveTo>
                  <a:cubicBezTo>
                    <a:pt x="284" y="1661"/>
                    <a:pt x="525" y="3694"/>
                    <a:pt x="721" y="3825"/>
                  </a:cubicBezTo>
                  <a:cubicBezTo>
                    <a:pt x="1005" y="4000"/>
                    <a:pt x="2142" y="4131"/>
                    <a:pt x="2360" y="3825"/>
                  </a:cubicBezTo>
                  <a:cubicBezTo>
                    <a:pt x="2513" y="3606"/>
                    <a:pt x="2316" y="1509"/>
                    <a:pt x="2163" y="1"/>
                  </a:cubicBezTo>
                  <a:cubicBezTo>
                    <a:pt x="1464" y="241"/>
                    <a:pt x="743" y="394"/>
                    <a:pt x="0" y="48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20"/>
            <p:cNvSpPr/>
            <p:nvPr/>
          </p:nvSpPr>
          <p:spPr>
            <a:xfrm>
              <a:off x="3757145" y="2967399"/>
              <a:ext cx="996478" cy="771820"/>
            </a:xfrm>
            <a:custGeom>
              <a:avLst/>
              <a:gdLst/>
              <a:ahLst/>
              <a:cxnLst/>
              <a:rect l="l" t="t" r="r" b="b"/>
              <a:pathLst>
                <a:path w="16957" h="13134" extrusionOk="0">
                  <a:moveTo>
                    <a:pt x="12849" y="10140"/>
                  </a:moveTo>
                  <a:cubicBezTo>
                    <a:pt x="11888" y="10489"/>
                    <a:pt x="9899" y="10183"/>
                    <a:pt x="9309" y="8807"/>
                  </a:cubicBezTo>
                  <a:cubicBezTo>
                    <a:pt x="8719" y="7452"/>
                    <a:pt x="9528" y="4065"/>
                    <a:pt x="9528" y="4065"/>
                  </a:cubicBezTo>
                  <a:cubicBezTo>
                    <a:pt x="10074" y="3716"/>
                    <a:pt x="10533" y="3257"/>
                    <a:pt x="10882" y="2710"/>
                  </a:cubicBezTo>
                  <a:cubicBezTo>
                    <a:pt x="11232" y="2252"/>
                    <a:pt x="11538" y="1793"/>
                    <a:pt x="11800" y="1290"/>
                  </a:cubicBezTo>
                  <a:cubicBezTo>
                    <a:pt x="11844" y="1115"/>
                    <a:pt x="11822" y="940"/>
                    <a:pt x="11778" y="788"/>
                  </a:cubicBezTo>
                  <a:cubicBezTo>
                    <a:pt x="10948" y="219"/>
                    <a:pt x="9265" y="241"/>
                    <a:pt x="8195" y="503"/>
                  </a:cubicBezTo>
                  <a:cubicBezTo>
                    <a:pt x="6971" y="831"/>
                    <a:pt x="5922" y="1880"/>
                    <a:pt x="5092" y="2099"/>
                  </a:cubicBezTo>
                  <a:cubicBezTo>
                    <a:pt x="4283" y="2339"/>
                    <a:pt x="3868" y="1334"/>
                    <a:pt x="3562" y="1203"/>
                  </a:cubicBezTo>
                  <a:cubicBezTo>
                    <a:pt x="3235" y="1050"/>
                    <a:pt x="2229" y="198"/>
                    <a:pt x="1312" y="66"/>
                  </a:cubicBezTo>
                  <a:cubicBezTo>
                    <a:pt x="1050" y="1"/>
                    <a:pt x="765" y="1"/>
                    <a:pt x="481" y="1"/>
                  </a:cubicBezTo>
                  <a:cubicBezTo>
                    <a:pt x="197" y="722"/>
                    <a:pt x="1" y="1356"/>
                    <a:pt x="44" y="1552"/>
                  </a:cubicBezTo>
                  <a:cubicBezTo>
                    <a:pt x="175" y="2142"/>
                    <a:pt x="2229" y="4327"/>
                    <a:pt x="2404" y="4437"/>
                  </a:cubicBezTo>
                  <a:cubicBezTo>
                    <a:pt x="2601" y="4524"/>
                    <a:pt x="3562" y="12958"/>
                    <a:pt x="7736" y="13046"/>
                  </a:cubicBezTo>
                  <a:cubicBezTo>
                    <a:pt x="10380" y="13133"/>
                    <a:pt x="13002" y="12412"/>
                    <a:pt x="15209" y="10992"/>
                  </a:cubicBezTo>
                  <a:cubicBezTo>
                    <a:pt x="15755" y="10620"/>
                    <a:pt x="16957" y="10948"/>
                    <a:pt x="16957" y="10948"/>
                  </a:cubicBezTo>
                  <a:cubicBezTo>
                    <a:pt x="15799" y="8851"/>
                    <a:pt x="13810" y="9768"/>
                    <a:pt x="12849" y="1011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20"/>
            <p:cNvSpPr/>
            <p:nvPr/>
          </p:nvSpPr>
          <p:spPr>
            <a:xfrm>
              <a:off x="4006251" y="3059896"/>
              <a:ext cx="95082" cy="51419"/>
            </a:xfrm>
            <a:custGeom>
              <a:avLst/>
              <a:gdLst/>
              <a:ahLst/>
              <a:cxnLst/>
              <a:rect l="l" t="t" r="r" b="b"/>
              <a:pathLst>
                <a:path w="1618" h="875" extrusionOk="0">
                  <a:moveTo>
                    <a:pt x="1" y="306"/>
                  </a:moveTo>
                  <a:cubicBezTo>
                    <a:pt x="1" y="44"/>
                    <a:pt x="1224" y="0"/>
                    <a:pt x="1530" y="241"/>
                  </a:cubicBezTo>
                  <a:cubicBezTo>
                    <a:pt x="1618" y="306"/>
                    <a:pt x="1006" y="874"/>
                    <a:pt x="766" y="831"/>
                  </a:cubicBezTo>
                  <a:cubicBezTo>
                    <a:pt x="525" y="787"/>
                    <a:pt x="23" y="568"/>
                    <a:pt x="1" y="306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20"/>
            <p:cNvSpPr/>
            <p:nvPr/>
          </p:nvSpPr>
          <p:spPr>
            <a:xfrm>
              <a:off x="4043509" y="3120248"/>
              <a:ext cx="127167" cy="43721"/>
            </a:xfrm>
            <a:custGeom>
              <a:avLst/>
              <a:gdLst/>
              <a:ahLst/>
              <a:cxnLst/>
              <a:rect l="l" t="t" r="r" b="b"/>
              <a:pathLst>
                <a:path w="2164" h="744" extrusionOk="0">
                  <a:moveTo>
                    <a:pt x="44" y="197"/>
                  </a:moveTo>
                  <a:cubicBezTo>
                    <a:pt x="263" y="525"/>
                    <a:pt x="656" y="721"/>
                    <a:pt x="1049" y="743"/>
                  </a:cubicBezTo>
                  <a:cubicBezTo>
                    <a:pt x="1443" y="743"/>
                    <a:pt x="1836" y="568"/>
                    <a:pt x="2098" y="262"/>
                  </a:cubicBezTo>
                  <a:cubicBezTo>
                    <a:pt x="2164" y="153"/>
                    <a:pt x="2033" y="0"/>
                    <a:pt x="1923" y="88"/>
                  </a:cubicBezTo>
                  <a:cubicBezTo>
                    <a:pt x="1486" y="634"/>
                    <a:pt x="656" y="634"/>
                    <a:pt x="241" y="66"/>
                  </a:cubicBezTo>
                  <a:cubicBezTo>
                    <a:pt x="219" y="22"/>
                    <a:pt x="132" y="0"/>
                    <a:pt x="88" y="22"/>
                  </a:cubicBezTo>
                  <a:cubicBezTo>
                    <a:pt x="22" y="66"/>
                    <a:pt x="0" y="131"/>
                    <a:pt x="44" y="197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20"/>
            <p:cNvSpPr/>
            <p:nvPr/>
          </p:nvSpPr>
          <p:spPr>
            <a:xfrm>
              <a:off x="3969053" y="3113784"/>
              <a:ext cx="98901" cy="48892"/>
            </a:xfrm>
            <a:custGeom>
              <a:avLst/>
              <a:gdLst/>
              <a:ahLst/>
              <a:cxnLst/>
              <a:rect l="l" t="t" r="r" b="b"/>
              <a:pathLst>
                <a:path w="1683" h="832" extrusionOk="0">
                  <a:moveTo>
                    <a:pt x="1420" y="285"/>
                  </a:moveTo>
                  <a:cubicBezTo>
                    <a:pt x="1311" y="351"/>
                    <a:pt x="1202" y="416"/>
                    <a:pt x="1093" y="482"/>
                  </a:cubicBezTo>
                  <a:cubicBezTo>
                    <a:pt x="1005" y="547"/>
                    <a:pt x="874" y="569"/>
                    <a:pt x="765" y="547"/>
                  </a:cubicBezTo>
                  <a:cubicBezTo>
                    <a:pt x="568" y="482"/>
                    <a:pt x="393" y="329"/>
                    <a:pt x="306" y="132"/>
                  </a:cubicBezTo>
                  <a:cubicBezTo>
                    <a:pt x="219" y="1"/>
                    <a:pt x="0" y="110"/>
                    <a:pt x="87" y="263"/>
                  </a:cubicBezTo>
                  <a:cubicBezTo>
                    <a:pt x="219" y="503"/>
                    <a:pt x="437" y="700"/>
                    <a:pt x="699" y="788"/>
                  </a:cubicBezTo>
                  <a:cubicBezTo>
                    <a:pt x="852" y="831"/>
                    <a:pt x="1005" y="809"/>
                    <a:pt x="1136" y="722"/>
                  </a:cubicBezTo>
                  <a:cubicBezTo>
                    <a:pt x="1289" y="656"/>
                    <a:pt x="1420" y="591"/>
                    <a:pt x="1551" y="503"/>
                  </a:cubicBezTo>
                  <a:cubicBezTo>
                    <a:pt x="1683" y="416"/>
                    <a:pt x="1551" y="198"/>
                    <a:pt x="1420" y="285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20"/>
            <p:cNvSpPr/>
            <p:nvPr/>
          </p:nvSpPr>
          <p:spPr>
            <a:xfrm>
              <a:off x="4020414" y="3194704"/>
              <a:ext cx="101487" cy="30852"/>
            </a:xfrm>
            <a:custGeom>
              <a:avLst/>
              <a:gdLst/>
              <a:ahLst/>
              <a:cxnLst/>
              <a:rect l="l" t="t" r="r" b="b"/>
              <a:pathLst>
                <a:path w="1727" h="525" extrusionOk="0">
                  <a:moveTo>
                    <a:pt x="66" y="328"/>
                  </a:moveTo>
                  <a:cubicBezTo>
                    <a:pt x="568" y="525"/>
                    <a:pt x="1115" y="503"/>
                    <a:pt x="1573" y="263"/>
                  </a:cubicBezTo>
                  <a:cubicBezTo>
                    <a:pt x="1726" y="197"/>
                    <a:pt x="1595" y="1"/>
                    <a:pt x="1464" y="66"/>
                  </a:cubicBezTo>
                  <a:cubicBezTo>
                    <a:pt x="1071" y="263"/>
                    <a:pt x="612" y="285"/>
                    <a:pt x="197" y="110"/>
                  </a:cubicBezTo>
                  <a:cubicBezTo>
                    <a:pt x="131" y="88"/>
                    <a:pt x="66" y="110"/>
                    <a:pt x="22" y="153"/>
                  </a:cubicBezTo>
                  <a:cubicBezTo>
                    <a:pt x="0" y="219"/>
                    <a:pt x="22" y="285"/>
                    <a:pt x="66" y="328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20"/>
            <p:cNvSpPr/>
            <p:nvPr/>
          </p:nvSpPr>
          <p:spPr>
            <a:xfrm>
              <a:off x="4143645" y="2455082"/>
              <a:ext cx="285128" cy="383971"/>
            </a:xfrm>
            <a:custGeom>
              <a:avLst/>
              <a:gdLst/>
              <a:ahLst/>
              <a:cxnLst/>
              <a:rect l="l" t="t" r="r" b="b"/>
              <a:pathLst>
                <a:path w="4852" h="6534" extrusionOk="0">
                  <a:moveTo>
                    <a:pt x="66" y="4611"/>
                  </a:moveTo>
                  <a:cubicBezTo>
                    <a:pt x="1" y="4851"/>
                    <a:pt x="1727" y="5507"/>
                    <a:pt x="1924" y="5288"/>
                  </a:cubicBezTo>
                  <a:cubicBezTo>
                    <a:pt x="2120" y="5092"/>
                    <a:pt x="3519" y="656"/>
                    <a:pt x="3868" y="721"/>
                  </a:cubicBezTo>
                  <a:cubicBezTo>
                    <a:pt x="4218" y="787"/>
                    <a:pt x="3825" y="5638"/>
                    <a:pt x="3606" y="6097"/>
                  </a:cubicBezTo>
                  <a:lnTo>
                    <a:pt x="3890" y="6534"/>
                  </a:lnTo>
                  <a:cubicBezTo>
                    <a:pt x="3890" y="6534"/>
                    <a:pt x="4852" y="437"/>
                    <a:pt x="3999" y="219"/>
                  </a:cubicBezTo>
                  <a:cubicBezTo>
                    <a:pt x="3147" y="0"/>
                    <a:pt x="176" y="4305"/>
                    <a:pt x="66" y="461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20"/>
            <p:cNvSpPr/>
            <p:nvPr/>
          </p:nvSpPr>
          <p:spPr>
            <a:xfrm>
              <a:off x="4264349" y="3038035"/>
              <a:ext cx="227362" cy="65582"/>
            </a:xfrm>
            <a:custGeom>
              <a:avLst/>
              <a:gdLst/>
              <a:ahLst/>
              <a:cxnLst/>
              <a:rect l="l" t="t" r="r" b="b"/>
              <a:pathLst>
                <a:path w="3869" h="1116" extrusionOk="0">
                  <a:moveTo>
                    <a:pt x="219" y="1050"/>
                  </a:moveTo>
                  <a:cubicBezTo>
                    <a:pt x="1334" y="591"/>
                    <a:pt x="2492" y="328"/>
                    <a:pt x="3694" y="263"/>
                  </a:cubicBezTo>
                  <a:cubicBezTo>
                    <a:pt x="3868" y="263"/>
                    <a:pt x="3868" y="1"/>
                    <a:pt x="3694" y="1"/>
                  </a:cubicBezTo>
                  <a:cubicBezTo>
                    <a:pt x="2470" y="66"/>
                    <a:pt x="1290" y="328"/>
                    <a:pt x="154" y="787"/>
                  </a:cubicBezTo>
                  <a:cubicBezTo>
                    <a:pt x="1" y="853"/>
                    <a:pt x="66" y="1115"/>
                    <a:pt x="219" y="105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20"/>
            <p:cNvSpPr/>
            <p:nvPr/>
          </p:nvSpPr>
          <p:spPr>
            <a:xfrm>
              <a:off x="4265642" y="3113784"/>
              <a:ext cx="249164" cy="37316"/>
            </a:xfrm>
            <a:custGeom>
              <a:avLst/>
              <a:gdLst/>
              <a:ahLst/>
              <a:cxnLst/>
              <a:rect l="l" t="t" r="r" b="b"/>
              <a:pathLst>
                <a:path w="4240" h="635" extrusionOk="0">
                  <a:moveTo>
                    <a:pt x="197" y="613"/>
                  </a:moveTo>
                  <a:cubicBezTo>
                    <a:pt x="1486" y="635"/>
                    <a:pt x="2776" y="525"/>
                    <a:pt x="4065" y="285"/>
                  </a:cubicBezTo>
                  <a:cubicBezTo>
                    <a:pt x="4240" y="263"/>
                    <a:pt x="4152" y="1"/>
                    <a:pt x="3977" y="23"/>
                  </a:cubicBezTo>
                  <a:cubicBezTo>
                    <a:pt x="2732" y="241"/>
                    <a:pt x="1465" y="351"/>
                    <a:pt x="197" y="329"/>
                  </a:cubicBezTo>
                  <a:cubicBezTo>
                    <a:pt x="1" y="329"/>
                    <a:pt x="1" y="591"/>
                    <a:pt x="197" y="591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20"/>
            <p:cNvSpPr/>
            <p:nvPr/>
          </p:nvSpPr>
          <p:spPr>
            <a:xfrm>
              <a:off x="3685275" y="3038035"/>
              <a:ext cx="228596" cy="65582"/>
            </a:xfrm>
            <a:custGeom>
              <a:avLst/>
              <a:gdLst/>
              <a:ahLst/>
              <a:cxnLst/>
              <a:rect l="l" t="t" r="r" b="b"/>
              <a:pathLst>
                <a:path w="3890" h="1116" extrusionOk="0">
                  <a:moveTo>
                    <a:pt x="3649" y="1050"/>
                  </a:moveTo>
                  <a:cubicBezTo>
                    <a:pt x="2535" y="591"/>
                    <a:pt x="1377" y="328"/>
                    <a:pt x="175" y="263"/>
                  </a:cubicBezTo>
                  <a:cubicBezTo>
                    <a:pt x="0" y="263"/>
                    <a:pt x="0" y="1"/>
                    <a:pt x="175" y="1"/>
                  </a:cubicBezTo>
                  <a:cubicBezTo>
                    <a:pt x="1398" y="66"/>
                    <a:pt x="2600" y="328"/>
                    <a:pt x="3737" y="787"/>
                  </a:cubicBezTo>
                  <a:cubicBezTo>
                    <a:pt x="3889" y="853"/>
                    <a:pt x="3824" y="1115"/>
                    <a:pt x="3671" y="105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20"/>
            <p:cNvSpPr/>
            <p:nvPr/>
          </p:nvSpPr>
          <p:spPr>
            <a:xfrm>
              <a:off x="3663414" y="3113784"/>
              <a:ext cx="247871" cy="37316"/>
            </a:xfrm>
            <a:custGeom>
              <a:avLst/>
              <a:gdLst/>
              <a:ahLst/>
              <a:cxnLst/>
              <a:rect l="l" t="t" r="r" b="b"/>
              <a:pathLst>
                <a:path w="4218" h="635" extrusionOk="0">
                  <a:moveTo>
                    <a:pt x="4043" y="613"/>
                  </a:moveTo>
                  <a:cubicBezTo>
                    <a:pt x="2732" y="635"/>
                    <a:pt x="1443" y="525"/>
                    <a:pt x="175" y="285"/>
                  </a:cubicBezTo>
                  <a:cubicBezTo>
                    <a:pt x="1" y="263"/>
                    <a:pt x="66" y="1"/>
                    <a:pt x="241" y="23"/>
                  </a:cubicBezTo>
                  <a:cubicBezTo>
                    <a:pt x="1486" y="241"/>
                    <a:pt x="2754" y="351"/>
                    <a:pt x="4021" y="329"/>
                  </a:cubicBezTo>
                  <a:cubicBezTo>
                    <a:pt x="4218" y="329"/>
                    <a:pt x="4218" y="591"/>
                    <a:pt x="4021" y="591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20"/>
            <p:cNvSpPr/>
            <p:nvPr/>
          </p:nvSpPr>
          <p:spPr>
            <a:xfrm>
              <a:off x="4261822" y="3921514"/>
              <a:ext cx="197803" cy="291533"/>
            </a:xfrm>
            <a:custGeom>
              <a:avLst/>
              <a:gdLst/>
              <a:ahLst/>
              <a:cxnLst/>
              <a:rect l="l" t="t" r="r" b="b"/>
              <a:pathLst>
                <a:path w="3366" h="4961" extrusionOk="0">
                  <a:moveTo>
                    <a:pt x="546" y="3518"/>
                  </a:moveTo>
                  <a:cubicBezTo>
                    <a:pt x="546" y="3518"/>
                    <a:pt x="0" y="4327"/>
                    <a:pt x="350" y="4654"/>
                  </a:cubicBezTo>
                  <a:cubicBezTo>
                    <a:pt x="721" y="4960"/>
                    <a:pt x="2076" y="4960"/>
                    <a:pt x="2360" y="4654"/>
                  </a:cubicBezTo>
                  <a:cubicBezTo>
                    <a:pt x="2447" y="4523"/>
                    <a:pt x="2884" y="2644"/>
                    <a:pt x="3365" y="393"/>
                  </a:cubicBezTo>
                  <a:cubicBezTo>
                    <a:pt x="2404" y="350"/>
                    <a:pt x="1464" y="219"/>
                    <a:pt x="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20"/>
            <p:cNvSpPr/>
            <p:nvPr/>
          </p:nvSpPr>
          <p:spPr>
            <a:xfrm>
              <a:off x="4291322" y="3419423"/>
              <a:ext cx="267146" cy="525242"/>
            </a:xfrm>
            <a:custGeom>
              <a:avLst/>
              <a:gdLst/>
              <a:ahLst/>
              <a:cxnLst/>
              <a:rect l="l" t="t" r="r" b="b"/>
              <a:pathLst>
                <a:path w="4546" h="8938" extrusionOk="0">
                  <a:moveTo>
                    <a:pt x="1" y="0"/>
                  </a:moveTo>
                  <a:lnTo>
                    <a:pt x="44" y="8544"/>
                  </a:lnTo>
                  <a:cubicBezTo>
                    <a:pt x="962" y="8763"/>
                    <a:pt x="1902" y="8894"/>
                    <a:pt x="2863" y="8937"/>
                  </a:cubicBezTo>
                  <a:cubicBezTo>
                    <a:pt x="3628" y="5310"/>
                    <a:pt x="4546" y="678"/>
                    <a:pt x="4546" y="6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20"/>
            <p:cNvSpPr/>
            <p:nvPr/>
          </p:nvSpPr>
          <p:spPr>
            <a:xfrm>
              <a:off x="4116672" y="2907047"/>
              <a:ext cx="150321" cy="151614"/>
            </a:xfrm>
            <a:custGeom>
              <a:avLst/>
              <a:gdLst/>
              <a:ahLst/>
              <a:cxnLst/>
              <a:rect l="l" t="t" r="r" b="b"/>
              <a:pathLst>
                <a:path w="2558" h="2580" extrusionOk="0">
                  <a:moveTo>
                    <a:pt x="2557" y="1115"/>
                  </a:moveTo>
                  <a:cubicBezTo>
                    <a:pt x="2557" y="2077"/>
                    <a:pt x="1399" y="2579"/>
                    <a:pt x="700" y="1880"/>
                  </a:cubicBezTo>
                  <a:cubicBezTo>
                    <a:pt x="1" y="1203"/>
                    <a:pt x="482" y="23"/>
                    <a:pt x="1465" y="23"/>
                  </a:cubicBezTo>
                  <a:cubicBezTo>
                    <a:pt x="2055" y="1"/>
                    <a:pt x="2557" y="503"/>
                    <a:pt x="2557" y="1115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20"/>
            <p:cNvSpPr/>
            <p:nvPr/>
          </p:nvSpPr>
          <p:spPr>
            <a:xfrm>
              <a:off x="4119257" y="2912218"/>
              <a:ext cx="145150" cy="143857"/>
            </a:xfrm>
            <a:custGeom>
              <a:avLst/>
              <a:gdLst/>
              <a:ahLst/>
              <a:cxnLst/>
              <a:rect l="l" t="t" r="r" b="b"/>
              <a:pathLst>
                <a:path w="2470" h="2448" extrusionOk="0">
                  <a:moveTo>
                    <a:pt x="2448" y="1049"/>
                  </a:moveTo>
                  <a:cubicBezTo>
                    <a:pt x="2470" y="1989"/>
                    <a:pt x="1334" y="2448"/>
                    <a:pt x="678" y="1792"/>
                  </a:cubicBezTo>
                  <a:cubicBezTo>
                    <a:pt x="1" y="1137"/>
                    <a:pt x="481" y="0"/>
                    <a:pt x="1421" y="0"/>
                  </a:cubicBezTo>
                  <a:cubicBezTo>
                    <a:pt x="1989" y="0"/>
                    <a:pt x="2448" y="481"/>
                    <a:pt x="2448" y="1049"/>
                  </a:cubicBezTo>
                  <a:close/>
                </a:path>
              </a:pathLst>
            </a:custGeom>
            <a:solidFill>
              <a:srgbClr val="91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20"/>
            <p:cNvSpPr/>
            <p:nvPr/>
          </p:nvSpPr>
          <p:spPr>
            <a:xfrm>
              <a:off x="4125663" y="2871141"/>
              <a:ext cx="140037" cy="115591"/>
            </a:xfrm>
            <a:custGeom>
              <a:avLst/>
              <a:gdLst/>
              <a:ahLst/>
              <a:cxnLst/>
              <a:rect l="l" t="t" r="r" b="b"/>
              <a:pathLst>
                <a:path w="2383" h="1967" extrusionOk="0">
                  <a:moveTo>
                    <a:pt x="2383" y="1442"/>
                  </a:moveTo>
                  <a:cubicBezTo>
                    <a:pt x="2186" y="0"/>
                    <a:pt x="1" y="262"/>
                    <a:pt x="198" y="1726"/>
                  </a:cubicBezTo>
                  <a:cubicBezTo>
                    <a:pt x="198" y="1814"/>
                    <a:pt x="198" y="1879"/>
                    <a:pt x="219" y="1967"/>
                  </a:cubicBezTo>
                  <a:cubicBezTo>
                    <a:pt x="853" y="1530"/>
                    <a:pt x="1618" y="1355"/>
                    <a:pt x="2361" y="1464"/>
                  </a:cubicBezTo>
                </a:path>
              </a:pathLst>
            </a:custGeom>
            <a:solidFill>
              <a:srgbClr val="91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20"/>
            <p:cNvSpPr/>
            <p:nvPr/>
          </p:nvSpPr>
          <p:spPr>
            <a:xfrm>
              <a:off x="4174497" y="3000836"/>
              <a:ext cx="19275" cy="23153"/>
            </a:xfrm>
            <a:custGeom>
              <a:avLst/>
              <a:gdLst/>
              <a:ahLst/>
              <a:cxnLst/>
              <a:rect l="l" t="t" r="r" b="b"/>
              <a:pathLst>
                <a:path w="328" h="394" extrusionOk="0">
                  <a:moveTo>
                    <a:pt x="306" y="240"/>
                  </a:moveTo>
                  <a:cubicBezTo>
                    <a:pt x="284" y="328"/>
                    <a:pt x="197" y="393"/>
                    <a:pt x="109" y="371"/>
                  </a:cubicBezTo>
                  <a:cubicBezTo>
                    <a:pt x="44" y="328"/>
                    <a:pt x="0" y="240"/>
                    <a:pt x="44" y="175"/>
                  </a:cubicBezTo>
                  <a:cubicBezTo>
                    <a:pt x="66" y="66"/>
                    <a:pt x="153" y="0"/>
                    <a:pt x="219" y="22"/>
                  </a:cubicBezTo>
                  <a:cubicBezTo>
                    <a:pt x="306" y="44"/>
                    <a:pt x="328" y="131"/>
                    <a:pt x="306" y="2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20"/>
            <p:cNvSpPr/>
            <p:nvPr/>
          </p:nvSpPr>
          <p:spPr>
            <a:xfrm>
              <a:off x="4097455" y="2908340"/>
              <a:ext cx="215785" cy="97667"/>
            </a:xfrm>
            <a:custGeom>
              <a:avLst/>
              <a:gdLst/>
              <a:ahLst/>
              <a:cxnLst/>
              <a:rect l="l" t="t" r="r" b="b"/>
              <a:pathLst>
                <a:path w="3672" h="1662" extrusionOk="0">
                  <a:moveTo>
                    <a:pt x="0" y="1661"/>
                  </a:moveTo>
                  <a:cubicBezTo>
                    <a:pt x="590" y="809"/>
                    <a:pt x="1202" y="372"/>
                    <a:pt x="1923" y="372"/>
                  </a:cubicBezTo>
                  <a:cubicBezTo>
                    <a:pt x="2426" y="394"/>
                    <a:pt x="2884" y="613"/>
                    <a:pt x="3212" y="984"/>
                  </a:cubicBezTo>
                  <a:lnTo>
                    <a:pt x="3125" y="1334"/>
                  </a:lnTo>
                  <a:cubicBezTo>
                    <a:pt x="3125" y="1334"/>
                    <a:pt x="3496" y="1006"/>
                    <a:pt x="3627" y="853"/>
                  </a:cubicBezTo>
                  <a:cubicBezTo>
                    <a:pt x="3562" y="875"/>
                    <a:pt x="3496" y="875"/>
                    <a:pt x="3453" y="853"/>
                  </a:cubicBezTo>
                  <a:lnTo>
                    <a:pt x="3671" y="634"/>
                  </a:lnTo>
                  <a:lnTo>
                    <a:pt x="3343" y="591"/>
                  </a:lnTo>
                  <a:cubicBezTo>
                    <a:pt x="3409" y="547"/>
                    <a:pt x="3453" y="481"/>
                    <a:pt x="3496" y="416"/>
                  </a:cubicBezTo>
                  <a:cubicBezTo>
                    <a:pt x="3300" y="416"/>
                    <a:pt x="3103" y="372"/>
                    <a:pt x="2928" y="307"/>
                  </a:cubicBezTo>
                  <a:cubicBezTo>
                    <a:pt x="2469" y="66"/>
                    <a:pt x="1967" y="1"/>
                    <a:pt x="1464" y="110"/>
                  </a:cubicBezTo>
                  <a:cubicBezTo>
                    <a:pt x="765" y="241"/>
                    <a:pt x="306" y="809"/>
                    <a:pt x="22" y="1661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20"/>
            <p:cNvSpPr/>
            <p:nvPr/>
          </p:nvSpPr>
          <p:spPr>
            <a:xfrm>
              <a:off x="4220686" y="2996958"/>
              <a:ext cx="55298" cy="39843"/>
            </a:xfrm>
            <a:custGeom>
              <a:avLst/>
              <a:gdLst/>
              <a:ahLst/>
              <a:cxnLst/>
              <a:rect l="l" t="t" r="r" b="b"/>
              <a:pathLst>
                <a:path w="941" h="678" extrusionOk="0">
                  <a:moveTo>
                    <a:pt x="1" y="678"/>
                  </a:moveTo>
                  <a:cubicBezTo>
                    <a:pt x="372" y="547"/>
                    <a:pt x="700" y="306"/>
                    <a:pt x="940" y="0"/>
                  </a:cubicBezTo>
                  <a:cubicBezTo>
                    <a:pt x="853" y="197"/>
                    <a:pt x="722" y="394"/>
                    <a:pt x="547" y="547"/>
                  </a:cubicBezTo>
                  <a:cubicBezTo>
                    <a:pt x="372" y="612"/>
                    <a:pt x="197" y="656"/>
                    <a:pt x="1" y="678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20"/>
            <p:cNvSpPr/>
            <p:nvPr/>
          </p:nvSpPr>
          <p:spPr>
            <a:xfrm>
              <a:off x="4251538" y="3020053"/>
              <a:ext cx="24446" cy="9050"/>
            </a:xfrm>
            <a:custGeom>
              <a:avLst/>
              <a:gdLst/>
              <a:ahLst/>
              <a:cxnLst/>
              <a:rect l="l" t="t" r="r" b="b"/>
              <a:pathLst>
                <a:path w="416" h="154" extrusionOk="0">
                  <a:moveTo>
                    <a:pt x="0" y="154"/>
                  </a:moveTo>
                  <a:lnTo>
                    <a:pt x="415" y="44"/>
                  </a:lnTo>
                  <a:lnTo>
                    <a:pt x="110" y="1"/>
                  </a:ln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20"/>
            <p:cNvSpPr/>
            <p:nvPr/>
          </p:nvSpPr>
          <p:spPr>
            <a:xfrm>
              <a:off x="4256651" y="3012354"/>
              <a:ext cx="23153" cy="9050"/>
            </a:xfrm>
            <a:custGeom>
              <a:avLst/>
              <a:gdLst/>
              <a:ahLst/>
              <a:cxnLst/>
              <a:rect l="l" t="t" r="r" b="b"/>
              <a:pathLst>
                <a:path w="394" h="154" extrusionOk="0">
                  <a:moveTo>
                    <a:pt x="1" y="154"/>
                  </a:moveTo>
                  <a:lnTo>
                    <a:pt x="394" y="23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20"/>
            <p:cNvSpPr/>
            <p:nvPr/>
          </p:nvSpPr>
          <p:spPr>
            <a:xfrm>
              <a:off x="4146231" y="2892943"/>
              <a:ext cx="79685" cy="21919"/>
            </a:xfrm>
            <a:custGeom>
              <a:avLst/>
              <a:gdLst/>
              <a:ahLst/>
              <a:cxnLst/>
              <a:rect l="l" t="t" r="r" b="b"/>
              <a:pathLst>
                <a:path w="1356" h="373" extrusionOk="0">
                  <a:moveTo>
                    <a:pt x="0" y="372"/>
                  </a:moveTo>
                  <a:cubicBezTo>
                    <a:pt x="416" y="175"/>
                    <a:pt x="896" y="66"/>
                    <a:pt x="1355" y="88"/>
                  </a:cubicBezTo>
                  <a:cubicBezTo>
                    <a:pt x="875" y="1"/>
                    <a:pt x="394" y="110"/>
                    <a:pt x="0" y="372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20"/>
            <p:cNvSpPr/>
            <p:nvPr/>
          </p:nvSpPr>
          <p:spPr>
            <a:xfrm>
              <a:off x="3852168" y="2914804"/>
              <a:ext cx="152848" cy="151555"/>
            </a:xfrm>
            <a:custGeom>
              <a:avLst/>
              <a:gdLst/>
              <a:ahLst/>
              <a:cxnLst/>
              <a:rect l="l" t="t" r="r" b="b"/>
              <a:pathLst>
                <a:path w="2601" h="2579" extrusionOk="0">
                  <a:moveTo>
                    <a:pt x="1" y="1093"/>
                  </a:moveTo>
                  <a:cubicBezTo>
                    <a:pt x="1" y="2076"/>
                    <a:pt x="1181" y="2578"/>
                    <a:pt x="1880" y="1901"/>
                  </a:cubicBezTo>
                  <a:cubicBezTo>
                    <a:pt x="2601" y="1202"/>
                    <a:pt x="2098" y="0"/>
                    <a:pt x="1115" y="0"/>
                  </a:cubicBezTo>
                  <a:cubicBezTo>
                    <a:pt x="503" y="0"/>
                    <a:pt x="1" y="481"/>
                    <a:pt x="1" y="1093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20"/>
            <p:cNvSpPr/>
            <p:nvPr/>
          </p:nvSpPr>
          <p:spPr>
            <a:xfrm>
              <a:off x="3856047" y="2918624"/>
              <a:ext cx="143857" cy="143857"/>
            </a:xfrm>
            <a:custGeom>
              <a:avLst/>
              <a:gdLst/>
              <a:ahLst/>
              <a:cxnLst/>
              <a:rect l="l" t="t" r="r" b="b"/>
              <a:pathLst>
                <a:path w="2448" h="2448" extrusionOk="0">
                  <a:moveTo>
                    <a:pt x="0" y="1049"/>
                  </a:moveTo>
                  <a:cubicBezTo>
                    <a:pt x="0" y="1989"/>
                    <a:pt x="1115" y="2448"/>
                    <a:pt x="1792" y="1792"/>
                  </a:cubicBezTo>
                  <a:cubicBezTo>
                    <a:pt x="2447" y="1137"/>
                    <a:pt x="1989" y="22"/>
                    <a:pt x="1049" y="22"/>
                  </a:cubicBezTo>
                  <a:cubicBezTo>
                    <a:pt x="481" y="1"/>
                    <a:pt x="0" y="481"/>
                    <a:pt x="0" y="1049"/>
                  </a:cubicBezTo>
                  <a:close/>
                </a:path>
              </a:pathLst>
            </a:custGeom>
            <a:solidFill>
              <a:srgbClr val="91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20"/>
            <p:cNvSpPr/>
            <p:nvPr/>
          </p:nvSpPr>
          <p:spPr>
            <a:xfrm>
              <a:off x="3854754" y="2886538"/>
              <a:ext cx="129753" cy="106600"/>
            </a:xfrm>
            <a:custGeom>
              <a:avLst/>
              <a:gdLst/>
              <a:ahLst/>
              <a:cxnLst/>
              <a:rect l="l" t="t" r="r" b="b"/>
              <a:pathLst>
                <a:path w="2208" h="1814" extrusionOk="0">
                  <a:moveTo>
                    <a:pt x="0" y="1311"/>
                  </a:moveTo>
                  <a:cubicBezTo>
                    <a:pt x="284" y="0"/>
                    <a:pt x="2207" y="241"/>
                    <a:pt x="2185" y="1574"/>
                  </a:cubicBezTo>
                  <a:cubicBezTo>
                    <a:pt x="2164" y="1661"/>
                    <a:pt x="2164" y="1727"/>
                    <a:pt x="2142" y="1814"/>
                  </a:cubicBezTo>
                  <a:cubicBezTo>
                    <a:pt x="1530" y="1377"/>
                    <a:pt x="743" y="1202"/>
                    <a:pt x="0" y="1311"/>
                  </a:cubicBezTo>
                </a:path>
              </a:pathLst>
            </a:custGeom>
            <a:solidFill>
              <a:srgbClr val="91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20"/>
            <p:cNvSpPr/>
            <p:nvPr/>
          </p:nvSpPr>
          <p:spPr>
            <a:xfrm>
              <a:off x="3861159" y="2984088"/>
              <a:ext cx="20627" cy="20627"/>
            </a:xfrm>
            <a:custGeom>
              <a:avLst/>
              <a:gdLst/>
              <a:ahLst/>
              <a:cxnLst/>
              <a:rect l="l" t="t" r="r" b="b"/>
              <a:pathLst>
                <a:path w="351" h="351" extrusionOk="0">
                  <a:moveTo>
                    <a:pt x="110" y="67"/>
                  </a:moveTo>
                  <a:cubicBezTo>
                    <a:pt x="22" y="110"/>
                    <a:pt x="1" y="198"/>
                    <a:pt x="44" y="285"/>
                  </a:cubicBezTo>
                  <a:cubicBezTo>
                    <a:pt x="88" y="351"/>
                    <a:pt x="197" y="351"/>
                    <a:pt x="263" y="285"/>
                  </a:cubicBezTo>
                  <a:cubicBezTo>
                    <a:pt x="328" y="241"/>
                    <a:pt x="350" y="154"/>
                    <a:pt x="328" y="67"/>
                  </a:cubicBezTo>
                  <a:cubicBezTo>
                    <a:pt x="263" y="1"/>
                    <a:pt x="154" y="1"/>
                    <a:pt x="110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20"/>
            <p:cNvSpPr/>
            <p:nvPr/>
          </p:nvSpPr>
          <p:spPr>
            <a:xfrm>
              <a:off x="3892011" y="2953295"/>
              <a:ext cx="60410" cy="60410"/>
            </a:xfrm>
            <a:custGeom>
              <a:avLst/>
              <a:gdLst/>
              <a:ahLst/>
              <a:cxnLst/>
              <a:rect l="l" t="t" r="r" b="b"/>
              <a:pathLst>
                <a:path w="1028" h="1028" extrusionOk="0">
                  <a:moveTo>
                    <a:pt x="0" y="438"/>
                  </a:moveTo>
                  <a:cubicBezTo>
                    <a:pt x="0" y="831"/>
                    <a:pt x="459" y="1028"/>
                    <a:pt x="743" y="765"/>
                  </a:cubicBezTo>
                  <a:cubicBezTo>
                    <a:pt x="1027" y="481"/>
                    <a:pt x="830" y="1"/>
                    <a:pt x="459" y="1"/>
                  </a:cubicBezTo>
                  <a:cubicBezTo>
                    <a:pt x="197" y="1"/>
                    <a:pt x="0" y="197"/>
                    <a:pt x="0" y="438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20"/>
            <p:cNvSpPr/>
            <p:nvPr/>
          </p:nvSpPr>
          <p:spPr>
            <a:xfrm>
              <a:off x="3929210" y="2957174"/>
              <a:ext cx="42428" cy="30852"/>
            </a:xfrm>
            <a:custGeom>
              <a:avLst/>
              <a:gdLst/>
              <a:ahLst/>
              <a:cxnLst/>
              <a:rect l="l" t="t" r="r" b="b"/>
              <a:pathLst>
                <a:path w="722" h="525" extrusionOk="0">
                  <a:moveTo>
                    <a:pt x="263" y="459"/>
                  </a:moveTo>
                  <a:cubicBezTo>
                    <a:pt x="438" y="525"/>
                    <a:pt x="613" y="503"/>
                    <a:pt x="656" y="393"/>
                  </a:cubicBezTo>
                  <a:cubicBezTo>
                    <a:pt x="722" y="284"/>
                    <a:pt x="634" y="131"/>
                    <a:pt x="460" y="66"/>
                  </a:cubicBezTo>
                  <a:cubicBezTo>
                    <a:pt x="285" y="0"/>
                    <a:pt x="110" y="22"/>
                    <a:pt x="66" y="131"/>
                  </a:cubicBezTo>
                  <a:cubicBezTo>
                    <a:pt x="1" y="240"/>
                    <a:pt x="88" y="372"/>
                    <a:pt x="263" y="4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20"/>
            <p:cNvSpPr/>
            <p:nvPr/>
          </p:nvSpPr>
          <p:spPr>
            <a:xfrm>
              <a:off x="3807213" y="2914804"/>
              <a:ext cx="214492" cy="97609"/>
            </a:xfrm>
            <a:custGeom>
              <a:avLst/>
              <a:gdLst/>
              <a:ahLst/>
              <a:cxnLst/>
              <a:rect l="l" t="t" r="r" b="b"/>
              <a:pathLst>
                <a:path w="3650" h="1661" extrusionOk="0">
                  <a:moveTo>
                    <a:pt x="3650" y="1661"/>
                  </a:moveTo>
                  <a:cubicBezTo>
                    <a:pt x="3082" y="830"/>
                    <a:pt x="2470" y="393"/>
                    <a:pt x="1749" y="393"/>
                  </a:cubicBezTo>
                  <a:cubicBezTo>
                    <a:pt x="1246" y="393"/>
                    <a:pt x="766" y="612"/>
                    <a:pt x="438" y="983"/>
                  </a:cubicBezTo>
                  <a:lnTo>
                    <a:pt x="525" y="1333"/>
                  </a:lnTo>
                  <a:cubicBezTo>
                    <a:pt x="525" y="1333"/>
                    <a:pt x="176" y="1005"/>
                    <a:pt x="45" y="852"/>
                  </a:cubicBezTo>
                  <a:cubicBezTo>
                    <a:pt x="88" y="874"/>
                    <a:pt x="154" y="874"/>
                    <a:pt x="219" y="852"/>
                  </a:cubicBezTo>
                  <a:lnTo>
                    <a:pt x="1" y="634"/>
                  </a:lnTo>
                  <a:lnTo>
                    <a:pt x="329" y="590"/>
                  </a:lnTo>
                  <a:cubicBezTo>
                    <a:pt x="263" y="546"/>
                    <a:pt x="198" y="481"/>
                    <a:pt x="154" y="415"/>
                  </a:cubicBezTo>
                  <a:cubicBezTo>
                    <a:pt x="350" y="415"/>
                    <a:pt x="547" y="371"/>
                    <a:pt x="744" y="306"/>
                  </a:cubicBezTo>
                  <a:cubicBezTo>
                    <a:pt x="1181" y="66"/>
                    <a:pt x="1705" y="0"/>
                    <a:pt x="2186" y="109"/>
                  </a:cubicBezTo>
                  <a:cubicBezTo>
                    <a:pt x="2885" y="240"/>
                    <a:pt x="3366" y="809"/>
                    <a:pt x="3650" y="1661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20"/>
            <p:cNvSpPr/>
            <p:nvPr/>
          </p:nvSpPr>
          <p:spPr>
            <a:xfrm>
              <a:off x="3844470" y="3003363"/>
              <a:ext cx="55298" cy="39901"/>
            </a:xfrm>
            <a:custGeom>
              <a:avLst/>
              <a:gdLst/>
              <a:ahLst/>
              <a:cxnLst/>
              <a:rect l="l" t="t" r="r" b="b"/>
              <a:pathLst>
                <a:path w="941" h="679" extrusionOk="0">
                  <a:moveTo>
                    <a:pt x="940" y="678"/>
                  </a:moveTo>
                  <a:cubicBezTo>
                    <a:pt x="569" y="547"/>
                    <a:pt x="241" y="307"/>
                    <a:pt x="1" y="1"/>
                  </a:cubicBezTo>
                  <a:cubicBezTo>
                    <a:pt x="66" y="219"/>
                    <a:pt x="197" y="394"/>
                    <a:pt x="394" y="547"/>
                  </a:cubicBezTo>
                  <a:cubicBezTo>
                    <a:pt x="547" y="613"/>
                    <a:pt x="743" y="678"/>
                    <a:pt x="940" y="678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20"/>
            <p:cNvSpPr/>
            <p:nvPr/>
          </p:nvSpPr>
          <p:spPr>
            <a:xfrm>
              <a:off x="3843177" y="3026517"/>
              <a:ext cx="25739" cy="8991"/>
            </a:xfrm>
            <a:custGeom>
              <a:avLst/>
              <a:gdLst/>
              <a:ahLst/>
              <a:cxnLst/>
              <a:rect l="l" t="t" r="r" b="b"/>
              <a:pathLst>
                <a:path w="438" h="153" extrusionOk="0">
                  <a:moveTo>
                    <a:pt x="438" y="153"/>
                  </a:moveTo>
                  <a:lnTo>
                    <a:pt x="1" y="66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20"/>
            <p:cNvSpPr/>
            <p:nvPr/>
          </p:nvSpPr>
          <p:spPr>
            <a:xfrm>
              <a:off x="3840592" y="3020053"/>
              <a:ext cx="21919" cy="7757"/>
            </a:xfrm>
            <a:custGeom>
              <a:avLst/>
              <a:gdLst/>
              <a:ahLst/>
              <a:cxnLst/>
              <a:rect l="l" t="t" r="r" b="b"/>
              <a:pathLst>
                <a:path w="373" h="132" extrusionOk="0">
                  <a:moveTo>
                    <a:pt x="372" y="132"/>
                  </a:moveTo>
                  <a:lnTo>
                    <a:pt x="1" y="23"/>
                  </a:lnTo>
                  <a:lnTo>
                    <a:pt x="263" y="1"/>
                  </a:ln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20"/>
            <p:cNvSpPr/>
            <p:nvPr/>
          </p:nvSpPr>
          <p:spPr>
            <a:xfrm>
              <a:off x="3893245" y="2899348"/>
              <a:ext cx="80978" cy="21919"/>
            </a:xfrm>
            <a:custGeom>
              <a:avLst/>
              <a:gdLst/>
              <a:ahLst/>
              <a:cxnLst/>
              <a:rect l="l" t="t" r="r" b="b"/>
              <a:pathLst>
                <a:path w="1378" h="373" extrusionOk="0">
                  <a:moveTo>
                    <a:pt x="1377" y="372"/>
                  </a:moveTo>
                  <a:cubicBezTo>
                    <a:pt x="940" y="176"/>
                    <a:pt x="482" y="88"/>
                    <a:pt x="1" y="88"/>
                  </a:cubicBezTo>
                  <a:cubicBezTo>
                    <a:pt x="482" y="1"/>
                    <a:pt x="962" y="110"/>
                    <a:pt x="1377" y="372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20"/>
            <p:cNvSpPr/>
            <p:nvPr/>
          </p:nvSpPr>
          <p:spPr>
            <a:xfrm>
              <a:off x="4166799" y="2945597"/>
              <a:ext cx="61644" cy="61703"/>
            </a:xfrm>
            <a:custGeom>
              <a:avLst/>
              <a:gdLst/>
              <a:ahLst/>
              <a:cxnLst/>
              <a:rect l="l" t="t" r="r" b="b"/>
              <a:pathLst>
                <a:path w="1049" h="1050" extrusionOk="0">
                  <a:moveTo>
                    <a:pt x="1049" y="459"/>
                  </a:moveTo>
                  <a:cubicBezTo>
                    <a:pt x="1049" y="853"/>
                    <a:pt x="568" y="1049"/>
                    <a:pt x="284" y="787"/>
                  </a:cubicBezTo>
                  <a:cubicBezTo>
                    <a:pt x="0" y="503"/>
                    <a:pt x="197" y="22"/>
                    <a:pt x="612" y="22"/>
                  </a:cubicBezTo>
                  <a:cubicBezTo>
                    <a:pt x="852" y="0"/>
                    <a:pt x="1049" y="219"/>
                    <a:pt x="1049" y="459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20"/>
            <p:cNvSpPr/>
            <p:nvPr/>
          </p:nvSpPr>
          <p:spPr>
            <a:xfrm>
              <a:off x="4209168" y="2936606"/>
              <a:ext cx="42428" cy="30852"/>
            </a:xfrm>
            <a:custGeom>
              <a:avLst/>
              <a:gdLst/>
              <a:ahLst/>
              <a:cxnLst/>
              <a:rect l="l" t="t" r="r" b="b"/>
              <a:pathLst>
                <a:path w="722" h="525" extrusionOk="0">
                  <a:moveTo>
                    <a:pt x="459" y="459"/>
                  </a:moveTo>
                  <a:cubicBezTo>
                    <a:pt x="284" y="525"/>
                    <a:pt x="109" y="503"/>
                    <a:pt x="66" y="394"/>
                  </a:cubicBezTo>
                  <a:cubicBezTo>
                    <a:pt x="0" y="285"/>
                    <a:pt x="88" y="153"/>
                    <a:pt x="262" y="66"/>
                  </a:cubicBezTo>
                  <a:cubicBezTo>
                    <a:pt x="437" y="0"/>
                    <a:pt x="612" y="22"/>
                    <a:pt x="656" y="132"/>
                  </a:cubicBezTo>
                  <a:cubicBezTo>
                    <a:pt x="721" y="241"/>
                    <a:pt x="634" y="372"/>
                    <a:pt x="459" y="4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20"/>
            <p:cNvSpPr/>
            <p:nvPr/>
          </p:nvSpPr>
          <p:spPr>
            <a:xfrm>
              <a:off x="3743041" y="2469186"/>
              <a:ext cx="303110" cy="402011"/>
            </a:xfrm>
            <a:custGeom>
              <a:avLst/>
              <a:gdLst/>
              <a:ahLst/>
              <a:cxnLst/>
              <a:rect l="l" t="t" r="r" b="b"/>
              <a:pathLst>
                <a:path w="5158" h="6841" extrusionOk="0">
                  <a:moveTo>
                    <a:pt x="5070" y="4458"/>
                  </a:moveTo>
                  <a:cubicBezTo>
                    <a:pt x="5157" y="4699"/>
                    <a:pt x="3453" y="5398"/>
                    <a:pt x="3256" y="5201"/>
                  </a:cubicBezTo>
                  <a:cubicBezTo>
                    <a:pt x="3038" y="5026"/>
                    <a:pt x="1333" y="678"/>
                    <a:pt x="1005" y="766"/>
                  </a:cubicBezTo>
                  <a:cubicBezTo>
                    <a:pt x="678" y="853"/>
                    <a:pt x="1486" y="5813"/>
                    <a:pt x="1748" y="6294"/>
                  </a:cubicBezTo>
                  <a:lnTo>
                    <a:pt x="1464" y="6840"/>
                  </a:lnTo>
                  <a:cubicBezTo>
                    <a:pt x="1464" y="6840"/>
                    <a:pt x="0" y="547"/>
                    <a:pt x="831" y="285"/>
                  </a:cubicBezTo>
                  <a:cubicBezTo>
                    <a:pt x="1683" y="1"/>
                    <a:pt x="4939" y="4174"/>
                    <a:pt x="5070" y="445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52" name="Google Shape;13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975" y="3689500"/>
            <a:ext cx="5059775" cy="5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"/>
          <p:cNvSpPr txBox="1">
            <a:spLocks noGrp="1"/>
          </p:cNvSpPr>
          <p:nvPr>
            <p:ph type="title"/>
          </p:nvPr>
        </p:nvSpPr>
        <p:spPr>
          <a:xfrm>
            <a:off x="730200" y="600550"/>
            <a:ext cx="7683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Nội dung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316" name="Google Shape;316;p5"/>
          <p:cNvSpPr/>
          <p:nvPr/>
        </p:nvSpPr>
        <p:spPr>
          <a:xfrm flipH="1">
            <a:off x="1971954" y="1837118"/>
            <a:ext cx="728400" cy="70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5"/>
          <p:cNvSpPr/>
          <p:nvPr/>
        </p:nvSpPr>
        <p:spPr>
          <a:xfrm flipH="1">
            <a:off x="3934916" y="1837131"/>
            <a:ext cx="745500" cy="70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5"/>
          <p:cNvSpPr/>
          <p:nvPr/>
        </p:nvSpPr>
        <p:spPr>
          <a:xfrm flipH="1">
            <a:off x="5820716" y="1837118"/>
            <a:ext cx="745500" cy="706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5"/>
          <p:cNvSpPr txBox="1"/>
          <p:nvPr/>
        </p:nvSpPr>
        <p:spPr>
          <a:xfrm flipH="1">
            <a:off x="5343722" y="1236143"/>
            <a:ext cx="2063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Kết quả đạt được</a:t>
            </a:r>
            <a:endParaRPr sz="1900" i="0" u="none" strike="noStrike" cap="none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321" name="Google Shape;321;p5"/>
          <p:cNvSpPr txBox="1"/>
          <p:nvPr/>
        </p:nvSpPr>
        <p:spPr>
          <a:xfrm flipH="1">
            <a:off x="1407016" y="1187450"/>
            <a:ext cx="1932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Tổng quan</a:t>
            </a:r>
            <a:endParaRPr sz="1800" i="0" u="none" strike="noStrike" cap="none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322" name="Google Shape;322;p5"/>
          <p:cNvSpPr txBox="1"/>
          <p:nvPr/>
        </p:nvSpPr>
        <p:spPr>
          <a:xfrm flipH="1">
            <a:off x="6221170" y="3850251"/>
            <a:ext cx="2118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Hướng phát triển</a:t>
            </a:r>
            <a:endParaRPr sz="1900" i="0" u="none" strike="noStrike" cap="none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323" name="Google Shape;323;p5"/>
          <p:cNvSpPr txBox="1"/>
          <p:nvPr/>
        </p:nvSpPr>
        <p:spPr>
          <a:xfrm flipH="1">
            <a:off x="3339316" y="2667586"/>
            <a:ext cx="2068424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Công nghệ sử dụng</a:t>
            </a:r>
            <a:endParaRPr sz="1900" i="0" u="none" strike="noStrike" cap="none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324" name="Google Shape;324;p5"/>
          <p:cNvSpPr/>
          <p:nvPr/>
        </p:nvSpPr>
        <p:spPr>
          <a:xfrm flipH="1">
            <a:off x="1698989" y="3683841"/>
            <a:ext cx="864600" cy="8688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0" i="0" u="none" strike="noStrike" cap="none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rPr>
              <a:t>04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5"/>
          <p:cNvSpPr/>
          <p:nvPr/>
        </p:nvSpPr>
        <p:spPr>
          <a:xfrm flipH="1">
            <a:off x="5737949" y="1755806"/>
            <a:ext cx="864600" cy="8688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0" i="0" u="none" strike="noStrike" cap="none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rPr>
              <a:t>03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5"/>
          <p:cNvSpPr/>
          <p:nvPr/>
        </p:nvSpPr>
        <p:spPr>
          <a:xfrm flipH="1">
            <a:off x="3820895" y="1755818"/>
            <a:ext cx="864600" cy="8688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0" i="0" u="none" strike="noStrike" cap="none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rPr>
              <a:t>02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5"/>
          <p:cNvSpPr/>
          <p:nvPr/>
        </p:nvSpPr>
        <p:spPr>
          <a:xfrm flipH="1">
            <a:off x="1903830" y="1755806"/>
            <a:ext cx="864600" cy="8688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0" i="0" u="none" strike="noStrike" cap="none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rPr>
              <a:t>01</a:t>
            </a:r>
            <a:endParaRPr sz="4000" b="0" i="0" u="none" strike="noStrike" cap="none">
              <a:solidFill>
                <a:schemeClr val="dk1"/>
              </a:solidFill>
              <a:latin typeface="Luckiest Guy"/>
              <a:ea typeface="Luckiest Guy"/>
              <a:cs typeface="Luckiest Guy"/>
              <a:sym typeface="Luckiest Guy"/>
            </a:endParaRPr>
          </a:p>
        </p:txBody>
      </p:sp>
      <p:cxnSp>
        <p:nvCxnSpPr>
          <p:cNvPr id="329" name="Google Shape;329;p5"/>
          <p:cNvCxnSpPr>
            <a:stCxn id="325" idx="3"/>
            <a:endCxn id="326" idx="1"/>
          </p:cNvCxnSpPr>
          <p:nvPr/>
        </p:nvCxnSpPr>
        <p:spPr>
          <a:xfrm rot="10800000">
            <a:off x="4685549" y="2190206"/>
            <a:ext cx="1052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0" name="Google Shape;330;p5"/>
          <p:cNvCxnSpPr>
            <a:stCxn id="326" idx="3"/>
            <a:endCxn id="327" idx="1"/>
          </p:cNvCxnSpPr>
          <p:nvPr/>
        </p:nvCxnSpPr>
        <p:spPr>
          <a:xfrm rot="10800000">
            <a:off x="2768495" y="2190218"/>
            <a:ext cx="10524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1" name="Google Shape;331;p5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5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324;p5">
            <a:extLst>
              <a:ext uri="{FF2B5EF4-FFF2-40B4-BE49-F238E27FC236}">
                <a16:creationId xmlns:a16="http://schemas.microsoft.com/office/drawing/2014/main" id="{265CC62D-CE51-1C11-A433-C50D6A1C98BD}"/>
              </a:ext>
            </a:extLst>
          </p:cNvPr>
          <p:cNvSpPr/>
          <p:nvPr/>
        </p:nvSpPr>
        <p:spPr>
          <a:xfrm flipH="1">
            <a:off x="5091653" y="3667634"/>
            <a:ext cx="864600" cy="8688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0" i="0" u="none" strike="noStrike" cap="none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rPr>
              <a:t>05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322;p5">
            <a:extLst>
              <a:ext uri="{FF2B5EF4-FFF2-40B4-BE49-F238E27FC236}">
                <a16:creationId xmlns:a16="http://schemas.microsoft.com/office/drawing/2014/main" id="{CDDA3892-2E0B-AC0B-B36C-8AD1826AC0E3}"/>
              </a:ext>
            </a:extLst>
          </p:cNvPr>
          <p:cNvSpPr txBox="1"/>
          <p:nvPr/>
        </p:nvSpPr>
        <p:spPr>
          <a:xfrm flipH="1">
            <a:off x="2634106" y="3850251"/>
            <a:ext cx="2118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Phân công công việc </a:t>
            </a:r>
            <a:endParaRPr sz="1900" i="0" u="none" strike="noStrike" cap="none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"/>
          <p:cNvSpPr txBox="1">
            <a:spLocks noGrp="1"/>
          </p:cNvSpPr>
          <p:nvPr>
            <p:ph type="ctrTitle"/>
          </p:nvPr>
        </p:nvSpPr>
        <p:spPr>
          <a:xfrm>
            <a:off x="1657975" y="2284975"/>
            <a:ext cx="56145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Giới thiệu đề tài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grpSp>
        <p:nvGrpSpPr>
          <p:cNvPr id="343" name="Google Shape;343;p4"/>
          <p:cNvGrpSpPr/>
          <p:nvPr/>
        </p:nvGrpSpPr>
        <p:grpSpPr>
          <a:xfrm>
            <a:off x="6728583" y="2507117"/>
            <a:ext cx="2048137" cy="2355019"/>
            <a:chOff x="3618458" y="603442"/>
            <a:chExt cx="2048137" cy="2355019"/>
          </a:xfrm>
        </p:grpSpPr>
        <p:sp>
          <p:nvSpPr>
            <p:cNvPr id="344" name="Google Shape;344;p4"/>
            <p:cNvSpPr/>
            <p:nvPr/>
          </p:nvSpPr>
          <p:spPr>
            <a:xfrm>
              <a:off x="4627755" y="1845155"/>
              <a:ext cx="495683" cy="457309"/>
            </a:xfrm>
            <a:custGeom>
              <a:avLst/>
              <a:gdLst/>
              <a:ahLst/>
              <a:cxnLst/>
              <a:rect l="l" t="t" r="r" b="b"/>
              <a:pathLst>
                <a:path w="8435" h="7782" extrusionOk="0">
                  <a:moveTo>
                    <a:pt x="875" y="0"/>
                  </a:moveTo>
                  <a:lnTo>
                    <a:pt x="1" y="4654"/>
                  </a:lnTo>
                  <a:cubicBezTo>
                    <a:pt x="1" y="4786"/>
                    <a:pt x="2513" y="6861"/>
                    <a:pt x="4174" y="7473"/>
                  </a:cubicBezTo>
                  <a:cubicBezTo>
                    <a:pt x="4584" y="7626"/>
                    <a:pt x="4910" y="7684"/>
                    <a:pt x="5169" y="7684"/>
                  </a:cubicBezTo>
                  <a:cubicBezTo>
                    <a:pt x="5947" y="7684"/>
                    <a:pt x="6119" y="7167"/>
                    <a:pt x="6119" y="7167"/>
                  </a:cubicBezTo>
                  <a:cubicBezTo>
                    <a:pt x="6119" y="7167"/>
                    <a:pt x="7048" y="7782"/>
                    <a:pt x="7641" y="7782"/>
                  </a:cubicBezTo>
                  <a:cubicBezTo>
                    <a:pt x="7763" y="7782"/>
                    <a:pt x="7872" y="7756"/>
                    <a:pt x="7954" y="7692"/>
                  </a:cubicBezTo>
                  <a:cubicBezTo>
                    <a:pt x="8435" y="7298"/>
                    <a:pt x="1705" y="1399"/>
                    <a:pt x="875" y="0"/>
                  </a:cubicBezTo>
                  <a:close/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4631633" y="2004351"/>
              <a:ext cx="419935" cy="333903"/>
            </a:xfrm>
            <a:custGeom>
              <a:avLst/>
              <a:gdLst/>
              <a:ahLst/>
              <a:cxnLst/>
              <a:rect l="l" t="t" r="r" b="b"/>
              <a:pathLst>
                <a:path w="7146" h="5682" extrusionOk="0">
                  <a:moveTo>
                    <a:pt x="0" y="1"/>
                  </a:moveTo>
                  <a:lnTo>
                    <a:pt x="0" y="23"/>
                  </a:lnTo>
                  <a:cubicBezTo>
                    <a:pt x="22" y="66"/>
                    <a:pt x="44" y="110"/>
                    <a:pt x="66" y="154"/>
                  </a:cubicBezTo>
                  <a:cubicBezTo>
                    <a:pt x="109" y="219"/>
                    <a:pt x="153" y="307"/>
                    <a:pt x="197" y="372"/>
                  </a:cubicBezTo>
                  <a:cubicBezTo>
                    <a:pt x="328" y="569"/>
                    <a:pt x="481" y="744"/>
                    <a:pt x="634" y="897"/>
                  </a:cubicBezTo>
                  <a:cubicBezTo>
                    <a:pt x="743" y="1006"/>
                    <a:pt x="874" y="1093"/>
                    <a:pt x="983" y="1203"/>
                  </a:cubicBezTo>
                  <a:cubicBezTo>
                    <a:pt x="1202" y="1421"/>
                    <a:pt x="1399" y="1640"/>
                    <a:pt x="1639" y="1858"/>
                  </a:cubicBezTo>
                  <a:cubicBezTo>
                    <a:pt x="1879" y="2077"/>
                    <a:pt x="2185" y="2295"/>
                    <a:pt x="2426" y="2492"/>
                  </a:cubicBezTo>
                  <a:cubicBezTo>
                    <a:pt x="2688" y="2710"/>
                    <a:pt x="2906" y="2951"/>
                    <a:pt x="3147" y="3169"/>
                  </a:cubicBezTo>
                  <a:cubicBezTo>
                    <a:pt x="3300" y="3300"/>
                    <a:pt x="3453" y="3431"/>
                    <a:pt x="3605" y="3541"/>
                  </a:cubicBezTo>
                  <a:cubicBezTo>
                    <a:pt x="3780" y="3672"/>
                    <a:pt x="3933" y="3781"/>
                    <a:pt x="4108" y="3890"/>
                  </a:cubicBezTo>
                  <a:cubicBezTo>
                    <a:pt x="4152" y="3912"/>
                    <a:pt x="4174" y="3978"/>
                    <a:pt x="4239" y="4021"/>
                  </a:cubicBezTo>
                  <a:cubicBezTo>
                    <a:pt x="4480" y="4196"/>
                    <a:pt x="4764" y="4327"/>
                    <a:pt x="5026" y="4480"/>
                  </a:cubicBezTo>
                  <a:cubicBezTo>
                    <a:pt x="5135" y="4546"/>
                    <a:pt x="5222" y="4655"/>
                    <a:pt x="5332" y="4721"/>
                  </a:cubicBezTo>
                  <a:cubicBezTo>
                    <a:pt x="5550" y="4852"/>
                    <a:pt x="5791" y="4939"/>
                    <a:pt x="6009" y="5092"/>
                  </a:cubicBezTo>
                  <a:cubicBezTo>
                    <a:pt x="6315" y="5311"/>
                    <a:pt x="6665" y="5485"/>
                    <a:pt x="7014" y="5660"/>
                  </a:cubicBezTo>
                  <a:cubicBezTo>
                    <a:pt x="7036" y="5660"/>
                    <a:pt x="7058" y="5660"/>
                    <a:pt x="7080" y="5682"/>
                  </a:cubicBezTo>
                  <a:lnTo>
                    <a:pt x="7145" y="5682"/>
                  </a:lnTo>
                  <a:cubicBezTo>
                    <a:pt x="7145" y="5682"/>
                    <a:pt x="7123" y="5638"/>
                    <a:pt x="7123" y="5638"/>
                  </a:cubicBezTo>
                  <a:cubicBezTo>
                    <a:pt x="7102" y="5595"/>
                    <a:pt x="7058" y="5573"/>
                    <a:pt x="7036" y="5573"/>
                  </a:cubicBezTo>
                  <a:cubicBezTo>
                    <a:pt x="6992" y="5529"/>
                    <a:pt x="6927" y="5507"/>
                    <a:pt x="6883" y="5463"/>
                  </a:cubicBezTo>
                  <a:cubicBezTo>
                    <a:pt x="6534" y="5223"/>
                    <a:pt x="6228" y="4939"/>
                    <a:pt x="5900" y="4699"/>
                  </a:cubicBezTo>
                  <a:cubicBezTo>
                    <a:pt x="5441" y="4393"/>
                    <a:pt x="5004" y="4109"/>
                    <a:pt x="4523" y="3868"/>
                  </a:cubicBezTo>
                  <a:cubicBezTo>
                    <a:pt x="4239" y="3694"/>
                    <a:pt x="3933" y="3541"/>
                    <a:pt x="3671" y="3344"/>
                  </a:cubicBezTo>
                  <a:cubicBezTo>
                    <a:pt x="3234" y="3082"/>
                    <a:pt x="2841" y="2776"/>
                    <a:pt x="2469" y="2426"/>
                  </a:cubicBezTo>
                  <a:cubicBezTo>
                    <a:pt x="2251" y="2230"/>
                    <a:pt x="2054" y="2011"/>
                    <a:pt x="1857" y="1771"/>
                  </a:cubicBezTo>
                  <a:cubicBezTo>
                    <a:pt x="1464" y="1312"/>
                    <a:pt x="1027" y="897"/>
                    <a:pt x="546" y="525"/>
                  </a:cubicBezTo>
                  <a:cubicBezTo>
                    <a:pt x="437" y="416"/>
                    <a:pt x="328" y="307"/>
                    <a:pt x="262" y="176"/>
                  </a:cubicBezTo>
                  <a:cubicBezTo>
                    <a:pt x="240" y="132"/>
                    <a:pt x="197" y="110"/>
                    <a:pt x="153" y="88"/>
                  </a:cubicBezTo>
                  <a:cubicBezTo>
                    <a:pt x="109" y="44"/>
                    <a:pt x="44" y="44"/>
                    <a:pt x="0" y="1"/>
                  </a:cubicBezTo>
                  <a:close/>
                </a:path>
              </a:pathLst>
            </a:custGeom>
            <a:solidFill>
              <a:srgbClr val="F39D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4647030" y="1950463"/>
              <a:ext cx="547043" cy="332257"/>
            </a:xfrm>
            <a:custGeom>
              <a:avLst/>
              <a:gdLst/>
              <a:ahLst/>
              <a:cxnLst/>
              <a:rect l="l" t="t" r="r" b="b"/>
              <a:pathLst>
                <a:path w="9309" h="5654" extrusionOk="0">
                  <a:moveTo>
                    <a:pt x="0" y="0"/>
                  </a:moveTo>
                  <a:lnTo>
                    <a:pt x="0" y="0"/>
                  </a:lnTo>
                  <a:cubicBezTo>
                    <a:pt x="44" y="66"/>
                    <a:pt x="66" y="131"/>
                    <a:pt x="88" y="153"/>
                  </a:cubicBezTo>
                  <a:cubicBezTo>
                    <a:pt x="153" y="262"/>
                    <a:pt x="219" y="350"/>
                    <a:pt x="284" y="437"/>
                  </a:cubicBezTo>
                  <a:cubicBezTo>
                    <a:pt x="437" y="656"/>
                    <a:pt x="612" y="852"/>
                    <a:pt x="831" y="1027"/>
                  </a:cubicBezTo>
                  <a:cubicBezTo>
                    <a:pt x="962" y="1158"/>
                    <a:pt x="1115" y="1246"/>
                    <a:pt x="1246" y="1377"/>
                  </a:cubicBezTo>
                  <a:cubicBezTo>
                    <a:pt x="1377" y="1508"/>
                    <a:pt x="1508" y="1639"/>
                    <a:pt x="1661" y="1748"/>
                  </a:cubicBezTo>
                  <a:cubicBezTo>
                    <a:pt x="1792" y="1879"/>
                    <a:pt x="1945" y="2010"/>
                    <a:pt x="2098" y="2120"/>
                  </a:cubicBezTo>
                  <a:cubicBezTo>
                    <a:pt x="2426" y="2360"/>
                    <a:pt x="2775" y="2578"/>
                    <a:pt x="3103" y="2819"/>
                  </a:cubicBezTo>
                  <a:cubicBezTo>
                    <a:pt x="3256" y="2928"/>
                    <a:pt x="3431" y="3037"/>
                    <a:pt x="3584" y="3168"/>
                  </a:cubicBezTo>
                  <a:lnTo>
                    <a:pt x="4065" y="3496"/>
                  </a:lnTo>
                  <a:cubicBezTo>
                    <a:pt x="4261" y="3649"/>
                    <a:pt x="4458" y="3780"/>
                    <a:pt x="4676" y="3889"/>
                  </a:cubicBezTo>
                  <a:cubicBezTo>
                    <a:pt x="4895" y="3999"/>
                    <a:pt x="5113" y="4108"/>
                    <a:pt x="5310" y="4217"/>
                  </a:cubicBezTo>
                  <a:cubicBezTo>
                    <a:pt x="5376" y="4239"/>
                    <a:pt x="5419" y="4305"/>
                    <a:pt x="5485" y="4348"/>
                  </a:cubicBezTo>
                  <a:cubicBezTo>
                    <a:pt x="5660" y="4414"/>
                    <a:pt x="5834" y="4479"/>
                    <a:pt x="6009" y="4545"/>
                  </a:cubicBezTo>
                  <a:lnTo>
                    <a:pt x="6534" y="4764"/>
                  </a:lnTo>
                  <a:cubicBezTo>
                    <a:pt x="6665" y="4807"/>
                    <a:pt x="6796" y="4895"/>
                    <a:pt x="6949" y="4960"/>
                  </a:cubicBezTo>
                  <a:cubicBezTo>
                    <a:pt x="7233" y="5048"/>
                    <a:pt x="7539" y="5113"/>
                    <a:pt x="7801" y="5222"/>
                  </a:cubicBezTo>
                  <a:cubicBezTo>
                    <a:pt x="8238" y="5397"/>
                    <a:pt x="8697" y="5528"/>
                    <a:pt x="9134" y="5638"/>
                  </a:cubicBezTo>
                  <a:lnTo>
                    <a:pt x="9221" y="5638"/>
                  </a:lnTo>
                  <a:cubicBezTo>
                    <a:pt x="9232" y="5648"/>
                    <a:pt x="9243" y="5654"/>
                    <a:pt x="9257" y="5654"/>
                  </a:cubicBezTo>
                  <a:cubicBezTo>
                    <a:pt x="9271" y="5654"/>
                    <a:pt x="9287" y="5648"/>
                    <a:pt x="9309" y="5638"/>
                  </a:cubicBezTo>
                  <a:cubicBezTo>
                    <a:pt x="9309" y="5638"/>
                    <a:pt x="9287" y="5616"/>
                    <a:pt x="9265" y="5616"/>
                  </a:cubicBezTo>
                  <a:cubicBezTo>
                    <a:pt x="9221" y="5594"/>
                    <a:pt x="9178" y="5572"/>
                    <a:pt x="9134" y="5550"/>
                  </a:cubicBezTo>
                  <a:cubicBezTo>
                    <a:pt x="9068" y="5528"/>
                    <a:pt x="9003" y="5506"/>
                    <a:pt x="8937" y="5485"/>
                  </a:cubicBezTo>
                  <a:cubicBezTo>
                    <a:pt x="8478" y="5310"/>
                    <a:pt x="8020" y="5069"/>
                    <a:pt x="7583" y="4873"/>
                  </a:cubicBezTo>
                  <a:cubicBezTo>
                    <a:pt x="6993" y="4589"/>
                    <a:pt x="6381" y="4392"/>
                    <a:pt x="5791" y="4152"/>
                  </a:cubicBezTo>
                  <a:cubicBezTo>
                    <a:pt x="5616" y="4086"/>
                    <a:pt x="5419" y="3999"/>
                    <a:pt x="5245" y="3933"/>
                  </a:cubicBezTo>
                  <a:cubicBezTo>
                    <a:pt x="5070" y="3846"/>
                    <a:pt x="4873" y="3780"/>
                    <a:pt x="4698" y="3693"/>
                  </a:cubicBezTo>
                  <a:cubicBezTo>
                    <a:pt x="4152" y="3409"/>
                    <a:pt x="3649" y="3103"/>
                    <a:pt x="3147" y="2753"/>
                  </a:cubicBezTo>
                  <a:cubicBezTo>
                    <a:pt x="2863" y="2535"/>
                    <a:pt x="2601" y="2294"/>
                    <a:pt x="2338" y="2032"/>
                  </a:cubicBezTo>
                  <a:cubicBezTo>
                    <a:pt x="1814" y="1530"/>
                    <a:pt x="1246" y="1049"/>
                    <a:pt x="678" y="612"/>
                  </a:cubicBezTo>
                  <a:cubicBezTo>
                    <a:pt x="525" y="503"/>
                    <a:pt x="415" y="371"/>
                    <a:pt x="328" y="219"/>
                  </a:cubicBezTo>
                  <a:cubicBezTo>
                    <a:pt x="284" y="175"/>
                    <a:pt x="241" y="131"/>
                    <a:pt x="175" y="109"/>
                  </a:cubicBezTo>
                  <a:cubicBezTo>
                    <a:pt x="131" y="66"/>
                    <a:pt x="44" y="44"/>
                    <a:pt x="0" y="0"/>
                  </a:cubicBezTo>
                  <a:close/>
                </a:path>
              </a:pathLst>
            </a:custGeom>
            <a:solidFill>
              <a:srgbClr val="F39D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4689400" y="1922197"/>
              <a:ext cx="399367" cy="148382"/>
            </a:xfrm>
            <a:custGeom>
              <a:avLst/>
              <a:gdLst/>
              <a:ahLst/>
              <a:cxnLst/>
              <a:rect l="l" t="t" r="r" b="b"/>
              <a:pathLst>
                <a:path w="6796" h="2525" extrusionOk="0">
                  <a:moveTo>
                    <a:pt x="0" y="0"/>
                  </a:moveTo>
                  <a:cubicBezTo>
                    <a:pt x="22" y="44"/>
                    <a:pt x="44" y="66"/>
                    <a:pt x="66" y="88"/>
                  </a:cubicBezTo>
                  <a:cubicBezTo>
                    <a:pt x="131" y="153"/>
                    <a:pt x="175" y="197"/>
                    <a:pt x="241" y="241"/>
                  </a:cubicBezTo>
                  <a:cubicBezTo>
                    <a:pt x="394" y="350"/>
                    <a:pt x="547" y="437"/>
                    <a:pt x="700" y="503"/>
                  </a:cubicBezTo>
                  <a:cubicBezTo>
                    <a:pt x="809" y="568"/>
                    <a:pt x="918" y="590"/>
                    <a:pt x="1027" y="656"/>
                  </a:cubicBezTo>
                  <a:cubicBezTo>
                    <a:pt x="1246" y="765"/>
                    <a:pt x="1443" y="896"/>
                    <a:pt x="1683" y="1005"/>
                  </a:cubicBezTo>
                  <a:cubicBezTo>
                    <a:pt x="1923" y="1137"/>
                    <a:pt x="2185" y="1224"/>
                    <a:pt x="2426" y="1333"/>
                  </a:cubicBezTo>
                  <a:cubicBezTo>
                    <a:pt x="2666" y="1464"/>
                    <a:pt x="2885" y="1595"/>
                    <a:pt x="3125" y="1727"/>
                  </a:cubicBezTo>
                  <a:cubicBezTo>
                    <a:pt x="3409" y="1901"/>
                    <a:pt x="3693" y="2011"/>
                    <a:pt x="3999" y="2098"/>
                  </a:cubicBezTo>
                  <a:cubicBezTo>
                    <a:pt x="4043" y="2120"/>
                    <a:pt x="4087" y="2185"/>
                    <a:pt x="4130" y="2185"/>
                  </a:cubicBezTo>
                  <a:cubicBezTo>
                    <a:pt x="4371" y="2251"/>
                    <a:pt x="4611" y="2295"/>
                    <a:pt x="4851" y="2338"/>
                  </a:cubicBezTo>
                  <a:cubicBezTo>
                    <a:pt x="4961" y="2360"/>
                    <a:pt x="5048" y="2426"/>
                    <a:pt x="5157" y="2426"/>
                  </a:cubicBezTo>
                  <a:cubicBezTo>
                    <a:pt x="5245" y="2448"/>
                    <a:pt x="5354" y="2469"/>
                    <a:pt x="5463" y="2469"/>
                  </a:cubicBezTo>
                  <a:cubicBezTo>
                    <a:pt x="5572" y="2469"/>
                    <a:pt x="5660" y="2469"/>
                    <a:pt x="5769" y="2491"/>
                  </a:cubicBezTo>
                  <a:cubicBezTo>
                    <a:pt x="5922" y="2513"/>
                    <a:pt x="6075" y="2524"/>
                    <a:pt x="6231" y="2524"/>
                  </a:cubicBezTo>
                  <a:cubicBezTo>
                    <a:pt x="6386" y="2524"/>
                    <a:pt x="6545" y="2513"/>
                    <a:pt x="6709" y="2491"/>
                  </a:cubicBezTo>
                  <a:lnTo>
                    <a:pt x="6752" y="2491"/>
                  </a:lnTo>
                  <a:cubicBezTo>
                    <a:pt x="6774" y="2469"/>
                    <a:pt x="6796" y="2469"/>
                    <a:pt x="6796" y="2469"/>
                  </a:cubicBezTo>
                  <a:cubicBezTo>
                    <a:pt x="6796" y="2448"/>
                    <a:pt x="6774" y="2426"/>
                    <a:pt x="6752" y="2426"/>
                  </a:cubicBezTo>
                  <a:lnTo>
                    <a:pt x="6534" y="2426"/>
                  </a:lnTo>
                  <a:cubicBezTo>
                    <a:pt x="6206" y="2382"/>
                    <a:pt x="5878" y="2295"/>
                    <a:pt x="5572" y="2207"/>
                  </a:cubicBezTo>
                  <a:cubicBezTo>
                    <a:pt x="5157" y="2098"/>
                    <a:pt x="4764" y="2032"/>
                    <a:pt x="4349" y="1945"/>
                  </a:cubicBezTo>
                  <a:cubicBezTo>
                    <a:pt x="4087" y="1901"/>
                    <a:pt x="3824" y="1836"/>
                    <a:pt x="3562" y="1748"/>
                  </a:cubicBezTo>
                  <a:cubicBezTo>
                    <a:pt x="3191" y="1639"/>
                    <a:pt x="2819" y="1464"/>
                    <a:pt x="2470" y="1268"/>
                  </a:cubicBezTo>
                  <a:cubicBezTo>
                    <a:pt x="2273" y="1158"/>
                    <a:pt x="2076" y="1027"/>
                    <a:pt x="1880" y="874"/>
                  </a:cubicBezTo>
                  <a:cubicBezTo>
                    <a:pt x="1486" y="568"/>
                    <a:pt x="1027" y="350"/>
                    <a:pt x="569" y="219"/>
                  </a:cubicBezTo>
                  <a:cubicBezTo>
                    <a:pt x="459" y="175"/>
                    <a:pt x="350" y="131"/>
                    <a:pt x="263" y="44"/>
                  </a:cubicBezTo>
                  <a:cubicBezTo>
                    <a:pt x="219" y="22"/>
                    <a:pt x="175" y="0"/>
                    <a:pt x="153" y="0"/>
                  </a:cubicBezTo>
                  <a:close/>
                </a:path>
              </a:pathLst>
            </a:custGeom>
            <a:solidFill>
              <a:srgbClr val="F39D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4209168" y="1310978"/>
              <a:ext cx="540638" cy="895050"/>
            </a:xfrm>
            <a:custGeom>
              <a:avLst/>
              <a:gdLst/>
              <a:ahLst/>
              <a:cxnLst/>
              <a:rect l="l" t="t" r="r" b="b"/>
              <a:pathLst>
                <a:path w="9200" h="15231" extrusionOk="0">
                  <a:moveTo>
                    <a:pt x="5703" y="547"/>
                  </a:moveTo>
                  <a:cubicBezTo>
                    <a:pt x="5703" y="547"/>
                    <a:pt x="2404" y="0"/>
                    <a:pt x="1202" y="4698"/>
                  </a:cubicBezTo>
                  <a:cubicBezTo>
                    <a:pt x="0" y="9418"/>
                    <a:pt x="7539" y="15230"/>
                    <a:pt x="8107" y="15077"/>
                  </a:cubicBezTo>
                  <a:cubicBezTo>
                    <a:pt x="8675" y="14946"/>
                    <a:pt x="8325" y="13570"/>
                    <a:pt x="8325" y="13570"/>
                  </a:cubicBezTo>
                  <a:cubicBezTo>
                    <a:pt x="8325" y="13570"/>
                    <a:pt x="9068" y="13045"/>
                    <a:pt x="9112" y="12259"/>
                  </a:cubicBezTo>
                  <a:cubicBezTo>
                    <a:pt x="9156" y="11472"/>
                    <a:pt x="8631" y="10532"/>
                    <a:pt x="8631" y="10532"/>
                  </a:cubicBezTo>
                  <a:cubicBezTo>
                    <a:pt x="8631" y="10532"/>
                    <a:pt x="9199" y="11210"/>
                    <a:pt x="9112" y="10052"/>
                  </a:cubicBezTo>
                  <a:cubicBezTo>
                    <a:pt x="9025" y="8872"/>
                    <a:pt x="7801" y="7473"/>
                    <a:pt x="7670" y="7102"/>
                  </a:cubicBezTo>
                  <a:cubicBezTo>
                    <a:pt x="7539" y="6708"/>
                    <a:pt x="8282" y="2426"/>
                    <a:pt x="5703" y="547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4209168" y="1579359"/>
              <a:ext cx="532940" cy="626670"/>
            </a:xfrm>
            <a:custGeom>
              <a:avLst/>
              <a:gdLst/>
              <a:ahLst/>
              <a:cxnLst/>
              <a:rect l="l" t="t" r="r" b="b"/>
              <a:pathLst>
                <a:path w="9069" h="10664" extrusionOk="0">
                  <a:moveTo>
                    <a:pt x="9068" y="8019"/>
                  </a:moveTo>
                  <a:cubicBezTo>
                    <a:pt x="7451" y="7320"/>
                    <a:pt x="5965" y="6381"/>
                    <a:pt x="4633" y="5266"/>
                  </a:cubicBezTo>
                  <a:cubicBezTo>
                    <a:pt x="3037" y="3868"/>
                    <a:pt x="1770" y="2032"/>
                    <a:pt x="1246" y="0"/>
                  </a:cubicBezTo>
                  <a:cubicBezTo>
                    <a:pt x="1246" y="44"/>
                    <a:pt x="1224" y="88"/>
                    <a:pt x="1202" y="153"/>
                  </a:cubicBezTo>
                  <a:cubicBezTo>
                    <a:pt x="0" y="4851"/>
                    <a:pt x="7561" y="10663"/>
                    <a:pt x="8129" y="10532"/>
                  </a:cubicBezTo>
                  <a:cubicBezTo>
                    <a:pt x="8697" y="10401"/>
                    <a:pt x="8347" y="9025"/>
                    <a:pt x="8347" y="9025"/>
                  </a:cubicBezTo>
                  <a:cubicBezTo>
                    <a:pt x="8675" y="8762"/>
                    <a:pt x="8937" y="8413"/>
                    <a:pt x="9068" y="8019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4313183" y="853841"/>
              <a:ext cx="1208326" cy="2104610"/>
            </a:xfrm>
            <a:custGeom>
              <a:avLst/>
              <a:gdLst/>
              <a:ahLst/>
              <a:cxnLst/>
              <a:rect l="l" t="t" r="r" b="b"/>
              <a:pathLst>
                <a:path w="20562" h="35814" extrusionOk="0">
                  <a:moveTo>
                    <a:pt x="13089" y="23425"/>
                  </a:moveTo>
                  <a:cubicBezTo>
                    <a:pt x="12761" y="22376"/>
                    <a:pt x="12936" y="17000"/>
                    <a:pt x="11559" y="11844"/>
                  </a:cubicBezTo>
                  <a:cubicBezTo>
                    <a:pt x="10183" y="6687"/>
                    <a:pt x="11210" y="5092"/>
                    <a:pt x="11384" y="3671"/>
                  </a:cubicBezTo>
                  <a:cubicBezTo>
                    <a:pt x="11559" y="2251"/>
                    <a:pt x="10904" y="0"/>
                    <a:pt x="10904" y="0"/>
                  </a:cubicBezTo>
                  <a:lnTo>
                    <a:pt x="2950" y="394"/>
                  </a:lnTo>
                  <a:cubicBezTo>
                    <a:pt x="2950" y="394"/>
                    <a:pt x="2032" y="1574"/>
                    <a:pt x="2098" y="3846"/>
                  </a:cubicBezTo>
                  <a:cubicBezTo>
                    <a:pt x="2163" y="6097"/>
                    <a:pt x="3518" y="6643"/>
                    <a:pt x="2753" y="9025"/>
                  </a:cubicBezTo>
                  <a:cubicBezTo>
                    <a:pt x="2010" y="11428"/>
                    <a:pt x="0" y="12958"/>
                    <a:pt x="1311" y="17503"/>
                  </a:cubicBezTo>
                  <a:cubicBezTo>
                    <a:pt x="2622" y="22048"/>
                    <a:pt x="9746" y="24473"/>
                    <a:pt x="9746" y="24473"/>
                  </a:cubicBezTo>
                  <a:cubicBezTo>
                    <a:pt x="9746" y="24473"/>
                    <a:pt x="13198" y="35814"/>
                    <a:pt x="16891" y="34831"/>
                  </a:cubicBezTo>
                  <a:cubicBezTo>
                    <a:pt x="20562" y="33847"/>
                    <a:pt x="13417" y="24473"/>
                    <a:pt x="13089" y="23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4432595" y="853841"/>
              <a:ext cx="559913" cy="733270"/>
            </a:xfrm>
            <a:custGeom>
              <a:avLst/>
              <a:gdLst/>
              <a:ahLst/>
              <a:cxnLst/>
              <a:rect l="l" t="t" r="r" b="b"/>
              <a:pathLst>
                <a:path w="9528" h="12478" extrusionOk="0">
                  <a:moveTo>
                    <a:pt x="9352" y="3671"/>
                  </a:moveTo>
                  <a:cubicBezTo>
                    <a:pt x="9527" y="2251"/>
                    <a:pt x="8872" y="0"/>
                    <a:pt x="8872" y="0"/>
                  </a:cubicBezTo>
                  <a:lnTo>
                    <a:pt x="918" y="394"/>
                  </a:lnTo>
                  <a:cubicBezTo>
                    <a:pt x="918" y="394"/>
                    <a:pt x="0" y="1574"/>
                    <a:pt x="66" y="3846"/>
                  </a:cubicBezTo>
                  <a:cubicBezTo>
                    <a:pt x="131" y="6097"/>
                    <a:pt x="1486" y="6643"/>
                    <a:pt x="721" y="9025"/>
                  </a:cubicBezTo>
                  <a:cubicBezTo>
                    <a:pt x="721" y="9047"/>
                    <a:pt x="721" y="9068"/>
                    <a:pt x="721" y="9068"/>
                  </a:cubicBezTo>
                  <a:cubicBezTo>
                    <a:pt x="809" y="9243"/>
                    <a:pt x="852" y="9440"/>
                    <a:pt x="852" y="9615"/>
                  </a:cubicBezTo>
                  <a:cubicBezTo>
                    <a:pt x="852" y="10401"/>
                    <a:pt x="197" y="11057"/>
                    <a:pt x="175" y="11822"/>
                  </a:cubicBezTo>
                  <a:cubicBezTo>
                    <a:pt x="612" y="11516"/>
                    <a:pt x="962" y="11122"/>
                    <a:pt x="1202" y="10664"/>
                  </a:cubicBezTo>
                  <a:cubicBezTo>
                    <a:pt x="1071" y="10969"/>
                    <a:pt x="984" y="11297"/>
                    <a:pt x="962" y="11625"/>
                  </a:cubicBezTo>
                  <a:cubicBezTo>
                    <a:pt x="962" y="11734"/>
                    <a:pt x="962" y="11865"/>
                    <a:pt x="1071" y="11909"/>
                  </a:cubicBezTo>
                  <a:cubicBezTo>
                    <a:pt x="1158" y="11953"/>
                    <a:pt x="1268" y="11887"/>
                    <a:pt x="1333" y="11822"/>
                  </a:cubicBezTo>
                  <a:cubicBezTo>
                    <a:pt x="1552" y="11647"/>
                    <a:pt x="1705" y="11428"/>
                    <a:pt x="1836" y="11210"/>
                  </a:cubicBezTo>
                  <a:cubicBezTo>
                    <a:pt x="1814" y="11275"/>
                    <a:pt x="1792" y="11363"/>
                    <a:pt x="1814" y="11450"/>
                  </a:cubicBezTo>
                  <a:cubicBezTo>
                    <a:pt x="1814" y="11669"/>
                    <a:pt x="1989" y="11844"/>
                    <a:pt x="2229" y="11844"/>
                  </a:cubicBezTo>
                  <a:cubicBezTo>
                    <a:pt x="2316" y="11822"/>
                    <a:pt x="2426" y="11778"/>
                    <a:pt x="2491" y="11712"/>
                  </a:cubicBezTo>
                  <a:cubicBezTo>
                    <a:pt x="2579" y="11625"/>
                    <a:pt x="2644" y="11538"/>
                    <a:pt x="2710" y="11428"/>
                  </a:cubicBezTo>
                  <a:cubicBezTo>
                    <a:pt x="2688" y="11516"/>
                    <a:pt x="2688" y="11603"/>
                    <a:pt x="2710" y="11712"/>
                  </a:cubicBezTo>
                  <a:cubicBezTo>
                    <a:pt x="2732" y="11844"/>
                    <a:pt x="2797" y="12018"/>
                    <a:pt x="2950" y="12018"/>
                  </a:cubicBezTo>
                  <a:cubicBezTo>
                    <a:pt x="3016" y="11996"/>
                    <a:pt x="3103" y="11975"/>
                    <a:pt x="3169" y="11909"/>
                  </a:cubicBezTo>
                  <a:cubicBezTo>
                    <a:pt x="3322" y="11734"/>
                    <a:pt x="3475" y="11559"/>
                    <a:pt x="3606" y="11363"/>
                  </a:cubicBezTo>
                  <a:cubicBezTo>
                    <a:pt x="3540" y="11603"/>
                    <a:pt x="3540" y="11844"/>
                    <a:pt x="3606" y="12084"/>
                  </a:cubicBezTo>
                  <a:cubicBezTo>
                    <a:pt x="3649" y="12281"/>
                    <a:pt x="3780" y="12477"/>
                    <a:pt x="3977" y="12477"/>
                  </a:cubicBezTo>
                  <a:cubicBezTo>
                    <a:pt x="4086" y="12455"/>
                    <a:pt x="4174" y="12390"/>
                    <a:pt x="4261" y="12324"/>
                  </a:cubicBezTo>
                  <a:cubicBezTo>
                    <a:pt x="4676" y="11931"/>
                    <a:pt x="4895" y="11363"/>
                    <a:pt x="5244" y="10882"/>
                  </a:cubicBezTo>
                  <a:cubicBezTo>
                    <a:pt x="6097" y="9680"/>
                    <a:pt x="7561" y="9200"/>
                    <a:pt x="8894" y="8544"/>
                  </a:cubicBezTo>
                  <a:cubicBezTo>
                    <a:pt x="8631" y="5878"/>
                    <a:pt x="9221" y="4720"/>
                    <a:pt x="9352" y="364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4666305" y="943694"/>
              <a:ext cx="128460" cy="128460"/>
            </a:xfrm>
            <a:custGeom>
              <a:avLst/>
              <a:gdLst/>
              <a:ahLst/>
              <a:cxnLst/>
              <a:rect l="l" t="t" r="r" b="b"/>
              <a:pathLst>
                <a:path w="2186" h="2186" extrusionOk="0">
                  <a:moveTo>
                    <a:pt x="2185" y="1006"/>
                  </a:moveTo>
                  <a:cubicBezTo>
                    <a:pt x="2120" y="1815"/>
                    <a:pt x="1114" y="2186"/>
                    <a:pt x="568" y="1574"/>
                  </a:cubicBezTo>
                  <a:cubicBezTo>
                    <a:pt x="0" y="984"/>
                    <a:pt x="415" y="23"/>
                    <a:pt x="1224" y="1"/>
                  </a:cubicBezTo>
                  <a:cubicBezTo>
                    <a:pt x="1770" y="23"/>
                    <a:pt x="2185" y="482"/>
                    <a:pt x="2185" y="1006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4671417" y="948865"/>
              <a:ext cx="120762" cy="120762"/>
            </a:xfrm>
            <a:custGeom>
              <a:avLst/>
              <a:gdLst/>
              <a:ahLst/>
              <a:cxnLst/>
              <a:rect l="l" t="t" r="r" b="b"/>
              <a:pathLst>
                <a:path w="2055" h="2055" extrusionOk="0">
                  <a:moveTo>
                    <a:pt x="2033" y="940"/>
                  </a:moveTo>
                  <a:cubicBezTo>
                    <a:pt x="1989" y="1705"/>
                    <a:pt x="1049" y="2054"/>
                    <a:pt x="525" y="1486"/>
                  </a:cubicBezTo>
                  <a:cubicBezTo>
                    <a:pt x="0" y="940"/>
                    <a:pt x="372" y="22"/>
                    <a:pt x="1137" y="0"/>
                  </a:cubicBezTo>
                  <a:cubicBezTo>
                    <a:pt x="1661" y="22"/>
                    <a:pt x="2054" y="437"/>
                    <a:pt x="2033" y="9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4709967" y="979658"/>
              <a:ext cx="51419" cy="51419"/>
            </a:xfrm>
            <a:custGeom>
              <a:avLst/>
              <a:gdLst/>
              <a:ahLst/>
              <a:cxnLst/>
              <a:rect l="l" t="t" r="r" b="b"/>
              <a:pathLst>
                <a:path w="875" h="875" extrusionOk="0">
                  <a:moveTo>
                    <a:pt x="874" y="416"/>
                  </a:moveTo>
                  <a:cubicBezTo>
                    <a:pt x="852" y="722"/>
                    <a:pt x="459" y="875"/>
                    <a:pt x="219" y="634"/>
                  </a:cubicBezTo>
                  <a:cubicBezTo>
                    <a:pt x="0" y="394"/>
                    <a:pt x="175" y="1"/>
                    <a:pt x="503" y="1"/>
                  </a:cubicBezTo>
                  <a:cubicBezTo>
                    <a:pt x="721" y="1"/>
                    <a:pt x="874" y="197"/>
                    <a:pt x="874" y="416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4"/>
            <p:cNvSpPr/>
            <p:nvPr/>
          </p:nvSpPr>
          <p:spPr>
            <a:xfrm>
              <a:off x="4686814" y="1029726"/>
              <a:ext cx="20627" cy="16748"/>
            </a:xfrm>
            <a:custGeom>
              <a:avLst/>
              <a:gdLst/>
              <a:ahLst/>
              <a:cxnLst/>
              <a:rect l="l" t="t" r="r" b="b"/>
              <a:pathLst>
                <a:path w="351" h="285" extrusionOk="0">
                  <a:moveTo>
                    <a:pt x="241" y="241"/>
                  </a:moveTo>
                  <a:cubicBezTo>
                    <a:pt x="197" y="285"/>
                    <a:pt x="88" y="285"/>
                    <a:pt x="44" y="241"/>
                  </a:cubicBezTo>
                  <a:cubicBezTo>
                    <a:pt x="1" y="176"/>
                    <a:pt x="44" y="88"/>
                    <a:pt x="110" y="45"/>
                  </a:cubicBezTo>
                  <a:cubicBezTo>
                    <a:pt x="197" y="1"/>
                    <a:pt x="285" y="1"/>
                    <a:pt x="328" y="45"/>
                  </a:cubicBezTo>
                  <a:cubicBezTo>
                    <a:pt x="350" y="88"/>
                    <a:pt x="328" y="176"/>
                    <a:pt x="241" y="2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4766441" y="984830"/>
              <a:ext cx="34730" cy="23153"/>
            </a:xfrm>
            <a:custGeom>
              <a:avLst/>
              <a:gdLst/>
              <a:ahLst/>
              <a:cxnLst/>
              <a:rect l="l" t="t" r="r" b="b"/>
              <a:pathLst>
                <a:path w="591" h="394" extrusionOk="0">
                  <a:moveTo>
                    <a:pt x="306" y="393"/>
                  </a:moveTo>
                  <a:cubicBezTo>
                    <a:pt x="153" y="393"/>
                    <a:pt x="22" y="306"/>
                    <a:pt x="0" y="219"/>
                  </a:cubicBezTo>
                  <a:cubicBezTo>
                    <a:pt x="0" y="109"/>
                    <a:pt x="132" y="0"/>
                    <a:pt x="285" y="0"/>
                  </a:cubicBezTo>
                  <a:cubicBezTo>
                    <a:pt x="437" y="0"/>
                    <a:pt x="547" y="66"/>
                    <a:pt x="569" y="175"/>
                  </a:cubicBezTo>
                  <a:cubicBezTo>
                    <a:pt x="590" y="284"/>
                    <a:pt x="459" y="372"/>
                    <a:pt x="306" y="3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4647030" y="966847"/>
              <a:ext cx="188812" cy="55239"/>
            </a:xfrm>
            <a:custGeom>
              <a:avLst/>
              <a:gdLst/>
              <a:ahLst/>
              <a:cxnLst/>
              <a:rect l="l" t="t" r="r" b="b"/>
              <a:pathLst>
                <a:path w="3213" h="940" extrusionOk="0">
                  <a:moveTo>
                    <a:pt x="0" y="940"/>
                  </a:moveTo>
                  <a:cubicBezTo>
                    <a:pt x="503" y="743"/>
                    <a:pt x="1027" y="568"/>
                    <a:pt x="1574" y="459"/>
                  </a:cubicBezTo>
                  <a:cubicBezTo>
                    <a:pt x="1989" y="350"/>
                    <a:pt x="2404" y="284"/>
                    <a:pt x="2819" y="306"/>
                  </a:cubicBezTo>
                  <a:cubicBezTo>
                    <a:pt x="2797" y="459"/>
                    <a:pt x="2754" y="634"/>
                    <a:pt x="2666" y="765"/>
                  </a:cubicBezTo>
                  <a:cubicBezTo>
                    <a:pt x="2885" y="568"/>
                    <a:pt x="3081" y="306"/>
                    <a:pt x="3212" y="22"/>
                  </a:cubicBezTo>
                  <a:cubicBezTo>
                    <a:pt x="2950" y="0"/>
                    <a:pt x="2710" y="0"/>
                    <a:pt x="2469" y="0"/>
                  </a:cubicBezTo>
                  <a:cubicBezTo>
                    <a:pt x="2251" y="44"/>
                    <a:pt x="896" y="350"/>
                    <a:pt x="700" y="437"/>
                  </a:cubicBezTo>
                  <a:cubicBezTo>
                    <a:pt x="437" y="547"/>
                    <a:pt x="197" y="721"/>
                    <a:pt x="0" y="94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4661133" y="995055"/>
              <a:ext cx="55298" cy="48892"/>
            </a:xfrm>
            <a:custGeom>
              <a:avLst/>
              <a:gdLst/>
              <a:ahLst/>
              <a:cxnLst/>
              <a:rect l="l" t="t" r="r" b="b"/>
              <a:pathLst>
                <a:path w="941" h="832" extrusionOk="0">
                  <a:moveTo>
                    <a:pt x="940" y="23"/>
                  </a:moveTo>
                  <a:cubicBezTo>
                    <a:pt x="569" y="241"/>
                    <a:pt x="263" y="504"/>
                    <a:pt x="1" y="831"/>
                  </a:cubicBezTo>
                  <a:cubicBezTo>
                    <a:pt x="88" y="613"/>
                    <a:pt x="175" y="372"/>
                    <a:pt x="285" y="154"/>
                  </a:cubicBezTo>
                  <a:cubicBezTo>
                    <a:pt x="481" y="67"/>
                    <a:pt x="700" y="23"/>
                    <a:pt x="940" y="1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4688107" y="1027199"/>
              <a:ext cx="109185" cy="47541"/>
            </a:xfrm>
            <a:custGeom>
              <a:avLst/>
              <a:gdLst/>
              <a:ahLst/>
              <a:cxnLst/>
              <a:rect l="l" t="t" r="r" b="b"/>
              <a:pathLst>
                <a:path w="1858" h="809" extrusionOk="0">
                  <a:moveTo>
                    <a:pt x="1" y="481"/>
                  </a:moveTo>
                  <a:cubicBezTo>
                    <a:pt x="328" y="656"/>
                    <a:pt x="722" y="721"/>
                    <a:pt x="1115" y="656"/>
                  </a:cubicBezTo>
                  <a:cubicBezTo>
                    <a:pt x="1421" y="525"/>
                    <a:pt x="1683" y="284"/>
                    <a:pt x="1858" y="0"/>
                  </a:cubicBezTo>
                  <a:cubicBezTo>
                    <a:pt x="1705" y="350"/>
                    <a:pt x="1465" y="612"/>
                    <a:pt x="1137" y="765"/>
                  </a:cubicBezTo>
                  <a:cubicBezTo>
                    <a:pt x="743" y="809"/>
                    <a:pt x="328" y="721"/>
                    <a:pt x="1" y="503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4690692" y="959149"/>
              <a:ext cx="86091" cy="20568"/>
            </a:xfrm>
            <a:custGeom>
              <a:avLst/>
              <a:gdLst/>
              <a:ahLst/>
              <a:cxnLst/>
              <a:rect l="l" t="t" r="r" b="b"/>
              <a:pathLst>
                <a:path w="1465" h="350" extrusionOk="0">
                  <a:moveTo>
                    <a:pt x="0" y="350"/>
                  </a:moveTo>
                  <a:cubicBezTo>
                    <a:pt x="481" y="197"/>
                    <a:pt x="962" y="66"/>
                    <a:pt x="1464" y="0"/>
                  </a:cubicBezTo>
                  <a:cubicBezTo>
                    <a:pt x="1202" y="0"/>
                    <a:pt x="940" y="22"/>
                    <a:pt x="678" y="66"/>
                  </a:cubicBezTo>
                  <a:cubicBezTo>
                    <a:pt x="437" y="131"/>
                    <a:pt x="219" y="240"/>
                    <a:pt x="0" y="35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4441586" y="948865"/>
              <a:ext cx="101487" cy="101487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22" y="743"/>
                  </a:moveTo>
                  <a:cubicBezTo>
                    <a:pt x="0" y="1377"/>
                    <a:pt x="765" y="1727"/>
                    <a:pt x="1246" y="1311"/>
                  </a:cubicBezTo>
                  <a:cubicBezTo>
                    <a:pt x="1726" y="896"/>
                    <a:pt x="1486" y="110"/>
                    <a:pt x="852" y="22"/>
                  </a:cubicBezTo>
                  <a:cubicBezTo>
                    <a:pt x="415" y="0"/>
                    <a:pt x="44" y="328"/>
                    <a:pt x="22" y="743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4444113" y="952685"/>
              <a:ext cx="95082" cy="96375"/>
            </a:xfrm>
            <a:custGeom>
              <a:avLst/>
              <a:gdLst/>
              <a:ahLst/>
              <a:cxnLst/>
              <a:rect l="l" t="t" r="r" b="b"/>
              <a:pathLst>
                <a:path w="1618" h="1640" extrusionOk="0">
                  <a:moveTo>
                    <a:pt x="23" y="700"/>
                  </a:moveTo>
                  <a:cubicBezTo>
                    <a:pt x="1" y="1312"/>
                    <a:pt x="722" y="1640"/>
                    <a:pt x="1181" y="1246"/>
                  </a:cubicBezTo>
                  <a:cubicBezTo>
                    <a:pt x="1618" y="831"/>
                    <a:pt x="1399" y="88"/>
                    <a:pt x="788" y="23"/>
                  </a:cubicBezTo>
                  <a:cubicBezTo>
                    <a:pt x="394" y="1"/>
                    <a:pt x="45" y="307"/>
                    <a:pt x="23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4468559" y="978365"/>
              <a:ext cx="41136" cy="41194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0" y="285"/>
                  </a:moveTo>
                  <a:cubicBezTo>
                    <a:pt x="0" y="547"/>
                    <a:pt x="306" y="700"/>
                    <a:pt x="503" y="525"/>
                  </a:cubicBezTo>
                  <a:cubicBezTo>
                    <a:pt x="699" y="351"/>
                    <a:pt x="590" y="23"/>
                    <a:pt x="328" y="1"/>
                  </a:cubicBezTo>
                  <a:cubicBezTo>
                    <a:pt x="153" y="1"/>
                    <a:pt x="0" y="110"/>
                    <a:pt x="0" y="285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4508343" y="1019501"/>
              <a:ext cx="15455" cy="14162"/>
            </a:xfrm>
            <a:custGeom>
              <a:avLst/>
              <a:gdLst/>
              <a:ahLst/>
              <a:cxnLst/>
              <a:rect l="l" t="t" r="r" b="b"/>
              <a:pathLst>
                <a:path w="263" h="241" extrusionOk="0">
                  <a:moveTo>
                    <a:pt x="88" y="197"/>
                  </a:moveTo>
                  <a:cubicBezTo>
                    <a:pt x="132" y="240"/>
                    <a:pt x="197" y="240"/>
                    <a:pt x="241" y="197"/>
                  </a:cubicBezTo>
                  <a:cubicBezTo>
                    <a:pt x="263" y="153"/>
                    <a:pt x="241" y="88"/>
                    <a:pt x="197" y="44"/>
                  </a:cubicBezTo>
                  <a:cubicBezTo>
                    <a:pt x="132" y="0"/>
                    <a:pt x="66" y="0"/>
                    <a:pt x="44" y="44"/>
                  </a:cubicBezTo>
                  <a:cubicBezTo>
                    <a:pt x="0" y="66"/>
                    <a:pt x="44" y="153"/>
                    <a:pt x="88" y="19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4437707" y="978365"/>
              <a:ext cx="28325" cy="19334"/>
            </a:xfrm>
            <a:custGeom>
              <a:avLst/>
              <a:gdLst/>
              <a:ahLst/>
              <a:cxnLst/>
              <a:rect l="l" t="t" r="r" b="b"/>
              <a:pathLst>
                <a:path w="482" h="329" extrusionOk="0">
                  <a:moveTo>
                    <a:pt x="219" y="307"/>
                  </a:moveTo>
                  <a:cubicBezTo>
                    <a:pt x="350" y="329"/>
                    <a:pt x="459" y="285"/>
                    <a:pt x="459" y="198"/>
                  </a:cubicBezTo>
                  <a:cubicBezTo>
                    <a:pt x="481" y="110"/>
                    <a:pt x="394" y="45"/>
                    <a:pt x="263" y="23"/>
                  </a:cubicBezTo>
                  <a:cubicBezTo>
                    <a:pt x="132" y="1"/>
                    <a:pt x="44" y="45"/>
                    <a:pt x="22" y="132"/>
                  </a:cubicBezTo>
                  <a:cubicBezTo>
                    <a:pt x="1" y="219"/>
                    <a:pt x="110" y="307"/>
                    <a:pt x="219" y="3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4413320" y="961676"/>
              <a:ext cx="145150" cy="56591"/>
            </a:xfrm>
            <a:custGeom>
              <a:avLst/>
              <a:gdLst/>
              <a:ahLst/>
              <a:cxnLst/>
              <a:rect l="l" t="t" r="r" b="b"/>
              <a:pathLst>
                <a:path w="2470" h="963" extrusionOk="0">
                  <a:moveTo>
                    <a:pt x="2448" y="962"/>
                  </a:moveTo>
                  <a:cubicBezTo>
                    <a:pt x="2054" y="766"/>
                    <a:pt x="1661" y="613"/>
                    <a:pt x="1246" y="482"/>
                  </a:cubicBezTo>
                  <a:cubicBezTo>
                    <a:pt x="940" y="350"/>
                    <a:pt x="612" y="285"/>
                    <a:pt x="285" y="263"/>
                  </a:cubicBezTo>
                  <a:cubicBezTo>
                    <a:pt x="285" y="394"/>
                    <a:pt x="306" y="503"/>
                    <a:pt x="372" y="635"/>
                  </a:cubicBezTo>
                  <a:cubicBezTo>
                    <a:pt x="197" y="460"/>
                    <a:pt x="88" y="241"/>
                    <a:pt x="0" y="1"/>
                  </a:cubicBezTo>
                  <a:cubicBezTo>
                    <a:pt x="197" y="1"/>
                    <a:pt x="394" y="23"/>
                    <a:pt x="590" y="45"/>
                  </a:cubicBezTo>
                  <a:cubicBezTo>
                    <a:pt x="765" y="88"/>
                    <a:pt x="1814" y="438"/>
                    <a:pt x="1967" y="525"/>
                  </a:cubicBezTo>
                  <a:cubicBezTo>
                    <a:pt x="2164" y="635"/>
                    <a:pt x="2317" y="787"/>
                    <a:pt x="2470" y="962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4504465" y="992528"/>
              <a:ext cx="39901" cy="42428"/>
            </a:xfrm>
            <a:custGeom>
              <a:avLst/>
              <a:gdLst/>
              <a:ahLst/>
              <a:cxnLst/>
              <a:rect l="l" t="t" r="r" b="b"/>
              <a:pathLst>
                <a:path w="679" h="722" extrusionOk="0">
                  <a:moveTo>
                    <a:pt x="1" y="0"/>
                  </a:moveTo>
                  <a:cubicBezTo>
                    <a:pt x="263" y="197"/>
                    <a:pt x="503" y="437"/>
                    <a:pt x="678" y="721"/>
                  </a:cubicBezTo>
                  <a:cubicBezTo>
                    <a:pt x="635" y="547"/>
                    <a:pt x="569" y="350"/>
                    <a:pt x="503" y="175"/>
                  </a:cubicBezTo>
                  <a:cubicBezTo>
                    <a:pt x="350" y="88"/>
                    <a:pt x="176" y="44"/>
                    <a:pt x="1" y="0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4439000" y="1011803"/>
              <a:ext cx="83505" cy="41135"/>
            </a:xfrm>
            <a:custGeom>
              <a:avLst/>
              <a:gdLst/>
              <a:ahLst/>
              <a:cxnLst/>
              <a:rect l="l" t="t" r="r" b="b"/>
              <a:pathLst>
                <a:path w="1421" h="700" extrusionOk="0">
                  <a:moveTo>
                    <a:pt x="1421" y="503"/>
                  </a:moveTo>
                  <a:cubicBezTo>
                    <a:pt x="1137" y="612"/>
                    <a:pt x="831" y="612"/>
                    <a:pt x="525" y="546"/>
                  </a:cubicBezTo>
                  <a:cubicBezTo>
                    <a:pt x="306" y="415"/>
                    <a:pt x="110" y="240"/>
                    <a:pt x="0" y="0"/>
                  </a:cubicBezTo>
                  <a:cubicBezTo>
                    <a:pt x="88" y="262"/>
                    <a:pt x="263" y="503"/>
                    <a:pt x="503" y="656"/>
                  </a:cubicBezTo>
                  <a:cubicBezTo>
                    <a:pt x="809" y="699"/>
                    <a:pt x="1137" y="656"/>
                    <a:pt x="1421" y="503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4459568" y="960383"/>
              <a:ext cx="66816" cy="21919"/>
            </a:xfrm>
            <a:custGeom>
              <a:avLst/>
              <a:gdLst/>
              <a:ahLst/>
              <a:cxnLst/>
              <a:rect l="l" t="t" r="r" b="b"/>
              <a:pathLst>
                <a:path w="1137" h="373" extrusionOk="0">
                  <a:moveTo>
                    <a:pt x="1136" y="372"/>
                  </a:moveTo>
                  <a:cubicBezTo>
                    <a:pt x="765" y="198"/>
                    <a:pt x="393" y="88"/>
                    <a:pt x="0" y="1"/>
                  </a:cubicBezTo>
                  <a:cubicBezTo>
                    <a:pt x="219" y="1"/>
                    <a:pt x="415" y="45"/>
                    <a:pt x="612" y="88"/>
                  </a:cubicBezTo>
                  <a:cubicBezTo>
                    <a:pt x="787" y="176"/>
                    <a:pt x="962" y="263"/>
                    <a:pt x="1136" y="372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4343976" y="617546"/>
              <a:ext cx="846275" cy="418701"/>
            </a:xfrm>
            <a:custGeom>
              <a:avLst/>
              <a:gdLst/>
              <a:ahLst/>
              <a:cxnLst/>
              <a:rect l="l" t="t" r="r" b="b"/>
              <a:pathLst>
                <a:path w="14401" h="7125" extrusionOk="0">
                  <a:moveTo>
                    <a:pt x="4021" y="6578"/>
                  </a:moveTo>
                  <a:cubicBezTo>
                    <a:pt x="4021" y="6578"/>
                    <a:pt x="1" y="4021"/>
                    <a:pt x="2273" y="2011"/>
                  </a:cubicBezTo>
                  <a:cubicBezTo>
                    <a:pt x="4524" y="1"/>
                    <a:pt x="8894" y="2295"/>
                    <a:pt x="9615" y="2011"/>
                  </a:cubicBezTo>
                  <a:cubicBezTo>
                    <a:pt x="10358" y="1749"/>
                    <a:pt x="10729" y="1028"/>
                    <a:pt x="10948" y="1443"/>
                  </a:cubicBezTo>
                  <a:cubicBezTo>
                    <a:pt x="11144" y="1858"/>
                    <a:pt x="10948" y="2011"/>
                    <a:pt x="10948" y="2011"/>
                  </a:cubicBezTo>
                  <a:cubicBezTo>
                    <a:pt x="10948" y="2011"/>
                    <a:pt x="12018" y="1399"/>
                    <a:pt x="12215" y="1771"/>
                  </a:cubicBezTo>
                  <a:cubicBezTo>
                    <a:pt x="12412" y="2142"/>
                    <a:pt x="11144" y="2994"/>
                    <a:pt x="11144" y="2994"/>
                  </a:cubicBezTo>
                  <a:cubicBezTo>
                    <a:pt x="11144" y="2994"/>
                    <a:pt x="12412" y="3213"/>
                    <a:pt x="12914" y="4152"/>
                  </a:cubicBezTo>
                  <a:cubicBezTo>
                    <a:pt x="13417" y="5114"/>
                    <a:pt x="14400" y="5026"/>
                    <a:pt x="14138" y="5311"/>
                  </a:cubicBezTo>
                  <a:cubicBezTo>
                    <a:pt x="13941" y="5485"/>
                    <a:pt x="13679" y="5551"/>
                    <a:pt x="13417" y="5507"/>
                  </a:cubicBezTo>
                  <a:cubicBezTo>
                    <a:pt x="13417" y="5507"/>
                    <a:pt x="13854" y="5726"/>
                    <a:pt x="13614" y="6053"/>
                  </a:cubicBezTo>
                  <a:cubicBezTo>
                    <a:pt x="13373" y="6403"/>
                    <a:pt x="10860" y="7124"/>
                    <a:pt x="10860" y="7124"/>
                  </a:cubicBezTo>
                  <a:cubicBezTo>
                    <a:pt x="10860" y="7124"/>
                    <a:pt x="10817" y="4611"/>
                    <a:pt x="9222" y="4546"/>
                  </a:cubicBezTo>
                  <a:cubicBezTo>
                    <a:pt x="7626" y="4458"/>
                    <a:pt x="6141" y="6643"/>
                    <a:pt x="4021" y="6600"/>
                  </a:cubicBezTo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4494240" y="604735"/>
              <a:ext cx="78334" cy="350592"/>
            </a:xfrm>
            <a:custGeom>
              <a:avLst/>
              <a:gdLst/>
              <a:ahLst/>
              <a:cxnLst/>
              <a:rect l="l" t="t" r="r" b="b"/>
              <a:pathLst>
                <a:path w="1333" h="5966" extrusionOk="0">
                  <a:moveTo>
                    <a:pt x="1333" y="5966"/>
                  </a:moveTo>
                  <a:cubicBezTo>
                    <a:pt x="1267" y="5922"/>
                    <a:pt x="1202" y="5878"/>
                    <a:pt x="1158" y="5813"/>
                  </a:cubicBezTo>
                  <a:cubicBezTo>
                    <a:pt x="1093" y="5747"/>
                    <a:pt x="1027" y="5660"/>
                    <a:pt x="962" y="5594"/>
                  </a:cubicBezTo>
                  <a:cubicBezTo>
                    <a:pt x="809" y="5441"/>
                    <a:pt x="677" y="5266"/>
                    <a:pt x="568" y="5070"/>
                  </a:cubicBezTo>
                  <a:cubicBezTo>
                    <a:pt x="459" y="4895"/>
                    <a:pt x="372" y="4698"/>
                    <a:pt x="306" y="4480"/>
                  </a:cubicBezTo>
                  <a:cubicBezTo>
                    <a:pt x="240" y="4283"/>
                    <a:pt x="197" y="4065"/>
                    <a:pt x="153" y="3868"/>
                  </a:cubicBezTo>
                  <a:cubicBezTo>
                    <a:pt x="66" y="3518"/>
                    <a:pt x="22" y="3169"/>
                    <a:pt x="22" y="2819"/>
                  </a:cubicBezTo>
                  <a:cubicBezTo>
                    <a:pt x="0" y="2579"/>
                    <a:pt x="0" y="2338"/>
                    <a:pt x="22" y="2120"/>
                  </a:cubicBezTo>
                  <a:cubicBezTo>
                    <a:pt x="44" y="1726"/>
                    <a:pt x="109" y="1355"/>
                    <a:pt x="240" y="1005"/>
                  </a:cubicBezTo>
                  <a:cubicBezTo>
                    <a:pt x="350" y="721"/>
                    <a:pt x="481" y="459"/>
                    <a:pt x="634" y="197"/>
                  </a:cubicBezTo>
                  <a:cubicBezTo>
                    <a:pt x="634" y="153"/>
                    <a:pt x="656" y="110"/>
                    <a:pt x="677" y="88"/>
                  </a:cubicBezTo>
                  <a:cubicBezTo>
                    <a:pt x="677" y="66"/>
                    <a:pt x="699" y="44"/>
                    <a:pt x="721" y="22"/>
                  </a:cubicBezTo>
                  <a:cubicBezTo>
                    <a:pt x="721" y="22"/>
                    <a:pt x="743" y="0"/>
                    <a:pt x="743" y="0"/>
                  </a:cubicBezTo>
                  <a:cubicBezTo>
                    <a:pt x="743" y="22"/>
                    <a:pt x="743" y="22"/>
                    <a:pt x="743" y="44"/>
                  </a:cubicBezTo>
                  <a:cubicBezTo>
                    <a:pt x="743" y="66"/>
                    <a:pt x="721" y="66"/>
                    <a:pt x="721" y="88"/>
                  </a:cubicBezTo>
                  <a:cubicBezTo>
                    <a:pt x="612" y="328"/>
                    <a:pt x="503" y="568"/>
                    <a:pt x="415" y="831"/>
                  </a:cubicBezTo>
                  <a:cubicBezTo>
                    <a:pt x="350" y="1005"/>
                    <a:pt x="306" y="1180"/>
                    <a:pt x="262" y="1333"/>
                  </a:cubicBezTo>
                  <a:cubicBezTo>
                    <a:pt x="240" y="1421"/>
                    <a:pt x="219" y="1508"/>
                    <a:pt x="197" y="1595"/>
                  </a:cubicBezTo>
                  <a:cubicBezTo>
                    <a:pt x="153" y="1814"/>
                    <a:pt x="131" y="2011"/>
                    <a:pt x="109" y="2229"/>
                  </a:cubicBezTo>
                  <a:cubicBezTo>
                    <a:pt x="109" y="2273"/>
                    <a:pt x="87" y="2316"/>
                    <a:pt x="87" y="2360"/>
                  </a:cubicBezTo>
                  <a:cubicBezTo>
                    <a:pt x="87" y="2622"/>
                    <a:pt x="87" y="2906"/>
                    <a:pt x="87" y="3169"/>
                  </a:cubicBezTo>
                  <a:cubicBezTo>
                    <a:pt x="87" y="3409"/>
                    <a:pt x="131" y="3628"/>
                    <a:pt x="175" y="3846"/>
                  </a:cubicBezTo>
                  <a:cubicBezTo>
                    <a:pt x="240" y="4086"/>
                    <a:pt x="306" y="4305"/>
                    <a:pt x="415" y="4523"/>
                  </a:cubicBezTo>
                  <a:cubicBezTo>
                    <a:pt x="481" y="4720"/>
                    <a:pt x="568" y="4917"/>
                    <a:pt x="677" y="5092"/>
                  </a:cubicBezTo>
                  <a:cubicBezTo>
                    <a:pt x="699" y="5157"/>
                    <a:pt x="743" y="5179"/>
                    <a:pt x="765" y="5223"/>
                  </a:cubicBezTo>
                  <a:lnTo>
                    <a:pt x="874" y="5354"/>
                  </a:lnTo>
                  <a:cubicBezTo>
                    <a:pt x="918" y="5419"/>
                    <a:pt x="962" y="5485"/>
                    <a:pt x="1005" y="5529"/>
                  </a:cubicBezTo>
                  <a:lnTo>
                    <a:pt x="1071" y="5638"/>
                  </a:lnTo>
                  <a:lnTo>
                    <a:pt x="1136" y="5725"/>
                  </a:lnTo>
                  <a:lnTo>
                    <a:pt x="1267" y="5878"/>
                  </a:lnTo>
                  <a:lnTo>
                    <a:pt x="1333" y="5944"/>
                  </a:ln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4591790" y="603442"/>
              <a:ext cx="149028" cy="339074"/>
            </a:xfrm>
            <a:custGeom>
              <a:avLst/>
              <a:gdLst/>
              <a:ahLst/>
              <a:cxnLst/>
              <a:rect l="l" t="t" r="r" b="b"/>
              <a:pathLst>
                <a:path w="2536" h="5770" extrusionOk="0">
                  <a:moveTo>
                    <a:pt x="219" y="5769"/>
                  </a:moveTo>
                  <a:cubicBezTo>
                    <a:pt x="219" y="5725"/>
                    <a:pt x="197" y="5682"/>
                    <a:pt x="176" y="5660"/>
                  </a:cubicBezTo>
                  <a:cubicBezTo>
                    <a:pt x="154" y="5616"/>
                    <a:pt x="154" y="5572"/>
                    <a:pt x="154" y="5551"/>
                  </a:cubicBezTo>
                  <a:cubicBezTo>
                    <a:pt x="154" y="5485"/>
                    <a:pt x="132" y="5441"/>
                    <a:pt x="132" y="5376"/>
                  </a:cubicBezTo>
                  <a:cubicBezTo>
                    <a:pt x="110" y="5332"/>
                    <a:pt x="110" y="5288"/>
                    <a:pt x="88" y="5223"/>
                  </a:cubicBezTo>
                  <a:cubicBezTo>
                    <a:pt x="44" y="5004"/>
                    <a:pt x="23" y="4786"/>
                    <a:pt x="1" y="4545"/>
                  </a:cubicBezTo>
                  <a:cubicBezTo>
                    <a:pt x="1" y="4327"/>
                    <a:pt x="1" y="4087"/>
                    <a:pt x="44" y="3868"/>
                  </a:cubicBezTo>
                  <a:cubicBezTo>
                    <a:pt x="66" y="3650"/>
                    <a:pt x="110" y="3431"/>
                    <a:pt x="154" y="3213"/>
                  </a:cubicBezTo>
                  <a:cubicBezTo>
                    <a:pt x="219" y="2841"/>
                    <a:pt x="307" y="2470"/>
                    <a:pt x="416" y="2120"/>
                  </a:cubicBezTo>
                  <a:cubicBezTo>
                    <a:pt x="503" y="1880"/>
                    <a:pt x="591" y="1639"/>
                    <a:pt x="700" y="1421"/>
                  </a:cubicBezTo>
                  <a:cubicBezTo>
                    <a:pt x="787" y="1246"/>
                    <a:pt x="897" y="1071"/>
                    <a:pt x="1006" y="896"/>
                  </a:cubicBezTo>
                  <a:cubicBezTo>
                    <a:pt x="1137" y="743"/>
                    <a:pt x="1268" y="590"/>
                    <a:pt x="1421" y="459"/>
                  </a:cubicBezTo>
                  <a:lnTo>
                    <a:pt x="1530" y="372"/>
                  </a:lnTo>
                  <a:lnTo>
                    <a:pt x="1661" y="328"/>
                  </a:lnTo>
                  <a:cubicBezTo>
                    <a:pt x="1727" y="284"/>
                    <a:pt x="1792" y="241"/>
                    <a:pt x="1858" y="197"/>
                  </a:cubicBezTo>
                  <a:lnTo>
                    <a:pt x="1967" y="153"/>
                  </a:lnTo>
                  <a:cubicBezTo>
                    <a:pt x="1989" y="132"/>
                    <a:pt x="2033" y="110"/>
                    <a:pt x="2077" y="110"/>
                  </a:cubicBezTo>
                  <a:lnTo>
                    <a:pt x="2186" y="66"/>
                  </a:lnTo>
                  <a:lnTo>
                    <a:pt x="2295" y="44"/>
                  </a:lnTo>
                  <a:lnTo>
                    <a:pt x="2361" y="22"/>
                  </a:lnTo>
                  <a:lnTo>
                    <a:pt x="2426" y="22"/>
                  </a:lnTo>
                  <a:lnTo>
                    <a:pt x="2514" y="0"/>
                  </a:lnTo>
                  <a:lnTo>
                    <a:pt x="2535" y="0"/>
                  </a:lnTo>
                  <a:cubicBezTo>
                    <a:pt x="2535" y="22"/>
                    <a:pt x="2514" y="22"/>
                    <a:pt x="2492" y="22"/>
                  </a:cubicBezTo>
                  <a:lnTo>
                    <a:pt x="2448" y="44"/>
                  </a:lnTo>
                  <a:cubicBezTo>
                    <a:pt x="2317" y="66"/>
                    <a:pt x="2186" y="132"/>
                    <a:pt x="2055" y="197"/>
                  </a:cubicBezTo>
                  <a:cubicBezTo>
                    <a:pt x="1924" y="263"/>
                    <a:pt x="1792" y="328"/>
                    <a:pt x="1683" y="416"/>
                  </a:cubicBezTo>
                  <a:cubicBezTo>
                    <a:pt x="1530" y="525"/>
                    <a:pt x="1399" y="656"/>
                    <a:pt x="1290" y="787"/>
                  </a:cubicBezTo>
                  <a:lnTo>
                    <a:pt x="1203" y="896"/>
                  </a:lnTo>
                  <a:cubicBezTo>
                    <a:pt x="1159" y="940"/>
                    <a:pt x="1137" y="962"/>
                    <a:pt x="1093" y="1006"/>
                  </a:cubicBezTo>
                  <a:cubicBezTo>
                    <a:pt x="962" y="1180"/>
                    <a:pt x="853" y="1377"/>
                    <a:pt x="766" y="1596"/>
                  </a:cubicBezTo>
                  <a:cubicBezTo>
                    <a:pt x="744" y="1617"/>
                    <a:pt x="700" y="1661"/>
                    <a:pt x="700" y="1705"/>
                  </a:cubicBezTo>
                  <a:cubicBezTo>
                    <a:pt x="678" y="1748"/>
                    <a:pt x="634" y="1836"/>
                    <a:pt x="613" y="1901"/>
                  </a:cubicBezTo>
                  <a:lnTo>
                    <a:pt x="525" y="2098"/>
                  </a:lnTo>
                  <a:cubicBezTo>
                    <a:pt x="481" y="2251"/>
                    <a:pt x="416" y="2382"/>
                    <a:pt x="372" y="2513"/>
                  </a:cubicBezTo>
                  <a:cubicBezTo>
                    <a:pt x="285" y="2754"/>
                    <a:pt x="219" y="2972"/>
                    <a:pt x="197" y="3213"/>
                  </a:cubicBezTo>
                  <a:cubicBezTo>
                    <a:pt x="154" y="3475"/>
                    <a:pt x="132" y="3715"/>
                    <a:pt x="110" y="3955"/>
                  </a:cubicBezTo>
                  <a:lnTo>
                    <a:pt x="110" y="4305"/>
                  </a:lnTo>
                  <a:lnTo>
                    <a:pt x="110" y="4655"/>
                  </a:lnTo>
                  <a:cubicBezTo>
                    <a:pt x="110" y="4764"/>
                    <a:pt x="154" y="4873"/>
                    <a:pt x="154" y="4982"/>
                  </a:cubicBezTo>
                  <a:lnTo>
                    <a:pt x="219" y="5463"/>
                  </a:lnTo>
                  <a:cubicBezTo>
                    <a:pt x="219" y="5529"/>
                    <a:pt x="219" y="5594"/>
                    <a:pt x="241" y="5660"/>
                  </a:cubicBezTo>
                  <a:cubicBezTo>
                    <a:pt x="241" y="5725"/>
                    <a:pt x="241" y="5725"/>
                    <a:pt x="241" y="5769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4614944" y="616253"/>
              <a:ext cx="182348" cy="350651"/>
            </a:xfrm>
            <a:custGeom>
              <a:avLst/>
              <a:gdLst/>
              <a:ahLst/>
              <a:cxnLst/>
              <a:rect l="l" t="t" r="r" b="b"/>
              <a:pathLst>
                <a:path w="3103" h="5967" extrusionOk="0">
                  <a:moveTo>
                    <a:pt x="44" y="5944"/>
                  </a:moveTo>
                  <a:cubicBezTo>
                    <a:pt x="44" y="5923"/>
                    <a:pt x="22" y="5879"/>
                    <a:pt x="22" y="5835"/>
                  </a:cubicBezTo>
                  <a:cubicBezTo>
                    <a:pt x="0" y="5791"/>
                    <a:pt x="0" y="5748"/>
                    <a:pt x="22" y="5704"/>
                  </a:cubicBezTo>
                  <a:cubicBezTo>
                    <a:pt x="22" y="5595"/>
                    <a:pt x="22" y="5486"/>
                    <a:pt x="22" y="5376"/>
                  </a:cubicBezTo>
                  <a:cubicBezTo>
                    <a:pt x="22" y="4896"/>
                    <a:pt x="66" y="4437"/>
                    <a:pt x="197" y="3978"/>
                  </a:cubicBezTo>
                  <a:cubicBezTo>
                    <a:pt x="262" y="3737"/>
                    <a:pt x="328" y="3519"/>
                    <a:pt x="393" y="3300"/>
                  </a:cubicBezTo>
                  <a:cubicBezTo>
                    <a:pt x="503" y="2929"/>
                    <a:pt x="656" y="2557"/>
                    <a:pt x="830" y="2208"/>
                  </a:cubicBezTo>
                  <a:cubicBezTo>
                    <a:pt x="940" y="1989"/>
                    <a:pt x="1071" y="1749"/>
                    <a:pt x="1202" y="1530"/>
                  </a:cubicBezTo>
                  <a:cubicBezTo>
                    <a:pt x="1420" y="1181"/>
                    <a:pt x="1704" y="853"/>
                    <a:pt x="2032" y="591"/>
                  </a:cubicBezTo>
                  <a:cubicBezTo>
                    <a:pt x="2273" y="394"/>
                    <a:pt x="2557" y="241"/>
                    <a:pt x="2863" y="110"/>
                  </a:cubicBezTo>
                  <a:lnTo>
                    <a:pt x="2994" y="45"/>
                  </a:lnTo>
                  <a:cubicBezTo>
                    <a:pt x="3015" y="23"/>
                    <a:pt x="3037" y="23"/>
                    <a:pt x="3059" y="1"/>
                  </a:cubicBezTo>
                  <a:lnTo>
                    <a:pt x="3103" y="1"/>
                  </a:lnTo>
                  <a:lnTo>
                    <a:pt x="3059" y="45"/>
                  </a:lnTo>
                  <a:lnTo>
                    <a:pt x="3015" y="66"/>
                  </a:lnTo>
                  <a:cubicBezTo>
                    <a:pt x="2753" y="198"/>
                    <a:pt x="2513" y="372"/>
                    <a:pt x="2273" y="547"/>
                  </a:cubicBezTo>
                  <a:cubicBezTo>
                    <a:pt x="2120" y="656"/>
                    <a:pt x="1967" y="788"/>
                    <a:pt x="1836" y="941"/>
                  </a:cubicBezTo>
                  <a:cubicBezTo>
                    <a:pt x="1770" y="1006"/>
                    <a:pt x="1683" y="1072"/>
                    <a:pt x="1639" y="1137"/>
                  </a:cubicBezTo>
                  <a:cubicBezTo>
                    <a:pt x="1486" y="1312"/>
                    <a:pt x="1333" y="1509"/>
                    <a:pt x="1224" y="1705"/>
                  </a:cubicBezTo>
                  <a:cubicBezTo>
                    <a:pt x="1180" y="1749"/>
                    <a:pt x="1158" y="1771"/>
                    <a:pt x="1136" y="1815"/>
                  </a:cubicBezTo>
                  <a:cubicBezTo>
                    <a:pt x="983" y="2099"/>
                    <a:pt x="830" y="2339"/>
                    <a:pt x="699" y="2623"/>
                  </a:cubicBezTo>
                  <a:cubicBezTo>
                    <a:pt x="590" y="2842"/>
                    <a:pt x="503" y="3082"/>
                    <a:pt x="437" y="3322"/>
                  </a:cubicBezTo>
                  <a:cubicBezTo>
                    <a:pt x="350" y="3563"/>
                    <a:pt x="284" y="3825"/>
                    <a:pt x="262" y="4087"/>
                  </a:cubicBezTo>
                  <a:cubicBezTo>
                    <a:pt x="219" y="4306"/>
                    <a:pt x="175" y="4546"/>
                    <a:pt x="131" y="4786"/>
                  </a:cubicBezTo>
                  <a:cubicBezTo>
                    <a:pt x="131" y="4896"/>
                    <a:pt x="131" y="5005"/>
                    <a:pt x="109" y="5136"/>
                  </a:cubicBezTo>
                  <a:lnTo>
                    <a:pt x="87" y="5638"/>
                  </a:lnTo>
                  <a:lnTo>
                    <a:pt x="66" y="5857"/>
                  </a:lnTo>
                  <a:cubicBezTo>
                    <a:pt x="66" y="5879"/>
                    <a:pt x="66" y="5901"/>
                    <a:pt x="44" y="5966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4640624" y="816584"/>
              <a:ext cx="586827" cy="183699"/>
            </a:xfrm>
            <a:custGeom>
              <a:avLst/>
              <a:gdLst/>
              <a:ahLst/>
              <a:cxnLst/>
              <a:rect l="l" t="t" r="r" b="b"/>
              <a:pathLst>
                <a:path w="9986" h="3126" extrusionOk="0">
                  <a:moveTo>
                    <a:pt x="0" y="2732"/>
                  </a:moveTo>
                  <a:cubicBezTo>
                    <a:pt x="22" y="2601"/>
                    <a:pt x="66" y="2470"/>
                    <a:pt x="109" y="2339"/>
                  </a:cubicBezTo>
                  <a:cubicBezTo>
                    <a:pt x="197" y="2164"/>
                    <a:pt x="284" y="1989"/>
                    <a:pt x="372" y="1836"/>
                  </a:cubicBezTo>
                  <a:cubicBezTo>
                    <a:pt x="546" y="1465"/>
                    <a:pt x="787" y="1137"/>
                    <a:pt x="1093" y="875"/>
                  </a:cubicBezTo>
                  <a:cubicBezTo>
                    <a:pt x="1377" y="591"/>
                    <a:pt x="1726" y="372"/>
                    <a:pt x="2120" y="219"/>
                  </a:cubicBezTo>
                  <a:cubicBezTo>
                    <a:pt x="2469" y="88"/>
                    <a:pt x="2863" y="1"/>
                    <a:pt x="3278" y="1"/>
                  </a:cubicBezTo>
                  <a:cubicBezTo>
                    <a:pt x="3605" y="1"/>
                    <a:pt x="3933" y="44"/>
                    <a:pt x="4239" y="154"/>
                  </a:cubicBezTo>
                  <a:cubicBezTo>
                    <a:pt x="4567" y="241"/>
                    <a:pt x="4873" y="372"/>
                    <a:pt x="5157" y="525"/>
                  </a:cubicBezTo>
                  <a:cubicBezTo>
                    <a:pt x="5550" y="700"/>
                    <a:pt x="5943" y="897"/>
                    <a:pt x="6337" y="1093"/>
                  </a:cubicBezTo>
                  <a:cubicBezTo>
                    <a:pt x="6970" y="1421"/>
                    <a:pt x="7582" y="1749"/>
                    <a:pt x="8194" y="2098"/>
                  </a:cubicBezTo>
                  <a:cubicBezTo>
                    <a:pt x="8675" y="2361"/>
                    <a:pt x="9156" y="2645"/>
                    <a:pt x="9614" y="2907"/>
                  </a:cubicBezTo>
                  <a:lnTo>
                    <a:pt x="9811" y="3016"/>
                  </a:lnTo>
                  <a:cubicBezTo>
                    <a:pt x="9855" y="3038"/>
                    <a:pt x="9898" y="3060"/>
                    <a:pt x="9942" y="3082"/>
                  </a:cubicBezTo>
                  <a:cubicBezTo>
                    <a:pt x="9964" y="3104"/>
                    <a:pt x="9986" y="3125"/>
                    <a:pt x="9986" y="3125"/>
                  </a:cubicBezTo>
                  <a:lnTo>
                    <a:pt x="9898" y="3104"/>
                  </a:lnTo>
                  <a:lnTo>
                    <a:pt x="9833" y="3060"/>
                  </a:lnTo>
                  <a:cubicBezTo>
                    <a:pt x="9374" y="2819"/>
                    <a:pt x="8937" y="2579"/>
                    <a:pt x="8500" y="2339"/>
                  </a:cubicBezTo>
                  <a:cubicBezTo>
                    <a:pt x="8194" y="2186"/>
                    <a:pt x="7910" y="2033"/>
                    <a:pt x="7626" y="1880"/>
                  </a:cubicBezTo>
                  <a:cubicBezTo>
                    <a:pt x="7473" y="1792"/>
                    <a:pt x="7320" y="1705"/>
                    <a:pt x="7189" y="1639"/>
                  </a:cubicBezTo>
                  <a:lnTo>
                    <a:pt x="6118" y="1093"/>
                  </a:lnTo>
                  <a:cubicBezTo>
                    <a:pt x="6031" y="1050"/>
                    <a:pt x="5987" y="1006"/>
                    <a:pt x="5922" y="962"/>
                  </a:cubicBezTo>
                  <a:cubicBezTo>
                    <a:pt x="5441" y="722"/>
                    <a:pt x="5004" y="481"/>
                    <a:pt x="4523" y="285"/>
                  </a:cubicBezTo>
                  <a:cubicBezTo>
                    <a:pt x="4327" y="197"/>
                    <a:pt x="4108" y="132"/>
                    <a:pt x="3911" y="88"/>
                  </a:cubicBezTo>
                  <a:cubicBezTo>
                    <a:pt x="3693" y="44"/>
                    <a:pt x="3496" y="23"/>
                    <a:pt x="3278" y="23"/>
                  </a:cubicBezTo>
                  <a:cubicBezTo>
                    <a:pt x="2841" y="44"/>
                    <a:pt x="2404" y="154"/>
                    <a:pt x="2010" y="350"/>
                  </a:cubicBezTo>
                  <a:cubicBezTo>
                    <a:pt x="1639" y="525"/>
                    <a:pt x="1311" y="744"/>
                    <a:pt x="1027" y="1028"/>
                  </a:cubicBezTo>
                  <a:cubicBezTo>
                    <a:pt x="896" y="1181"/>
                    <a:pt x="765" y="1334"/>
                    <a:pt x="656" y="1487"/>
                  </a:cubicBezTo>
                  <a:cubicBezTo>
                    <a:pt x="481" y="1727"/>
                    <a:pt x="350" y="1967"/>
                    <a:pt x="219" y="2229"/>
                  </a:cubicBezTo>
                  <a:cubicBezTo>
                    <a:pt x="175" y="2339"/>
                    <a:pt x="109" y="2448"/>
                    <a:pt x="66" y="2557"/>
                  </a:cubicBezTo>
                  <a:cubicBezTo>
                    <a:pt x="44" y="2601"/>
                    <a:pt x="22" y="2645"/>
                    <a:pt x="0" y="2732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4920524" y="927004"/>
              <a:ext cx="209380" cy="137451"/>
            </a:xfrm>
            <a:custGeom>
              <a:avLst/>
              <a:gdLst/>
              <a:ahLst/>
              <a:cxnLst/>
              <a:rect l="l" t="t" r="r" b="b"/>
              <a:pathLst>
                <a:path w="3563" h="2339" extrusionOk="0">
                  <a:moveTo>
                    <a:pt x="22" y="1"/>
                  </a:moveTo>
                  <a:lnTo>
                    <a:pt x="88" y="1"/>
                  </a:lnTo>
                  <a:cubicBezTo>
                    <a:pt x="110" y="1"/>
                    <a:pt x="132" y="23"/>
                    <a:pt x="175" y="23"/>
                  </a:cubicBezTo>
                  <a:cubicBezTo>
                    <a:pt x="219" y="45"/>
                    <a:pt x="285" y="88"/>
                    <a:pt x="350" y="110"/>
                  </a:cubicBezTo>
                  <a:cubicBezTo>
                    <a:pt x="416" y="132"/>
                    <a:pt x="481" y="132"/>
                    <a:pt x="569" y="176"/>
                  </a:cubicBezTo>
                  <a:lnTo>
                    <a:pt x="743" y="263"/>
                  </a:lnTo>
                  <a:cubicBezTo>
                    <a:pt x="875" y="329"/>
                    <a:pt x="1006" y="416"/>
                    <a:pt x="1115" y="503"/>
                  </a:cubicBezTo>
                  <a:cubicBezTo>
                    <a:pt x="1159" y="547"/>
                    <a:pt x="1224" y="591"/>
                    <a:pt x="1268" y="635"/>
                  </a:cubicBezTo>
                  <a:cubicBezTo>
                    <a:pt x="1312" y="678"/>
                    <a:pt x="1377" y="722"/>
                    <a:pt x="1421" y="766"/>
                  </a:cubicBezTo>
                  <a:cubicBezTo>
                    <a:pt x="1618" y="919"/>
                    <a:pt x="1792" y="1072"/>
                    <a:pt x="1967" y="1203"/>
                  </a:cubicBezTo>
                  <a:cubicBezTo>
                    <a:pt x="2098" y="1290"/>
                    <a:pt x="2229" y="1377"/>
                    <a:pt x="2360" y="1487"/>
                  </a:cubicBezTo>
                  <a:cubicBezTo>
                    <a:pt x="2557" y="1618"/>
                    <a:pt x="2754" y="1749"/>
                    <a:pt x="2972" y="1902"/>
                  </a:cubicBezTo>
                  <a:cubicBezTo>
                    <a:pt x="3038" y="1967"/>
                    <a:pt x="3103" y="2033"/>
                    <a:pt x="3191" y="2077"/>
                  </a:cubicBezTo>
                  <a:lnTo>
                    <a:pt x="3300" y="2164"/>
                  </a:lnTo>
                  <a:cubicBezTo>
                    <a:pt x="3344" y="2208"/>
                    <a:pt x="3387" y="2230"/>
                    <a:pt x="3431" y="2251"/>
                  </a:cubicBezTo>
                  <a:lnTo>
                    <a:pt x="3497" y="2295"/>
                  </a:lnTo>
                  <a:lnTo>
                    <a:pt x="3540" y="2317"/>
                  </a:lnTo>
                  <a:lnTo>
                    <a:pt x="3562" y="2339"/>
                  </a:lnTo>
                  <a:lnTo>
                    <a:pt x="3540" y="2339"/>
                  </a:lnTo>
                  <a:lnTo>
                    <a:pt x="3497" y="2339"/>
                  </a:lnTo>
                  <a:cubicBezTo>
                    <a:pt x="3344" y="2273"/>
                    <a:pt x="3169" y="2186"/>
                    <a:pt x="3016" y="2077"/>
                  </a:cubicBezTo>
                  <a:cubicBezTo>
                    <a:pt x="2972" y="2033"/>
                    <a:pt x="2929" y="2011"/>
                    <a:pt x="2863" y="1989"/>
                  </a:cubicBezTo>
                  <a:lnTo>
                    <a:pt x="2732" y="1880"/>
                  </a:lnTo>
                  <a:cubicBezTo>
                    <a:pt x="2666" y="1858"/>
                    <a:pt x="2644" y="1814"/>
                    <a:pt x="2579" y="1771"/>
                  </a:cubicBezTo>
                  <a:lnTo>
                    <a:pt x="2404" y="1662"/>
                  </a:lnTo>
                  <a:lnTo>
                    <a:pt x="2229" y="1530"/>
                  </a:lnTo>
                  <a:cubicBezTo>
                    <a:pt x="2207" y="1509"/>
                    <a:pt x="2207" y="1487"/>
                    <a:pt x="2186" y="1465"/>
                  </a:cubicBezTo>
                  <a:cubicBezTo>
                    <a:pt x="2033" y="1356"/>
                    <a:pt x="1880" y="1246"/>
                    <a:pt x="1749" y="1115"/>
                  </a:cubicBezTo>
                  <a:lnTo>
                    <a:pt x="1574" y="962"/>
                  </a:lnTo>
                  <a:lnTo>
                    <a:pt x="1399" y="809"/>
                  </a:lnTo>
                  <a:cubicBezTo>
                    <a:pt x="1290" y="722"/>
                    <a:pt x="1159" y="635"/>
                    <a:pt x="1006" y="547"/>
                  </a:cubicBezTo>
                  <a:lnTo>
                    <a:pt x="831" y="416"/>
                  </a:lnTo>
                  <a:cubicBezTo>
                    <a:pt x="765" y="394"/>
                    <a:pt x="722" y="350"/>
                    <a:pt x="656" y="307"/>
                  </a:cubicBezTo>
                  <a:cubicBezTo>
                    <a:pt x="591" y="285"/>
                    <a:pt x="525" y="263"/>
                    <a:pt x="459" y="241"/>
                  </a:cubicBezTo>
                  <a:lnTo>
                    <a:pt x="328" y="176"/>
                  </a:lnTo>
                  <a:lnTo>
                    <a:pt x="241" y="132"/>
                  </a:lnTo>
                  <a:lnTo>
                    <a:pt x="175" y="110"/>
                  </a:lnTo>
                  <a:lnTo>
                    <a:pt x="66" y="45"/>
                  </a:lnTo>
                  <a:lnTo>
                    <a:pt x="1" y="23"/>
                  </a:ln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4505758" y="925770"/>
              <a:ext cx="183699" cy="129694"/>
            </a:xfrm>
            <a:custGeom>
              <a:avLst/>
              <a:gdLst/>
              <a:ahLst/>
              <a:cxnLst/>
              <a:rect l="l" t="t" r="r" b="b"/>
              <a:pathLst>
                <a:path w="3126" h="2207" extrusionOk="0">
                  <a:moveTo>
                    <a:pt x="613" y="2032"/>
                  </a:moveTo>
                  <a:cubicBezTo>
                    <a:pt x="613" y="2032"/>
                    <a:pt x="1" y="1377"/>
                    <a:pt x="503" y="699"/>
                  </a:cubicBezTo>
                  <a:cubicBezTo>
                    <a:pt x="1006" y="22"/>
                    <a:pt x="2667" y="0"/>
                    <a:pt x="2907" y="852"/>
                  </a:cubicBezTo>
                  <a:cubicBezTo>
                    <a:pt x="3125" y="1683"/>
                    <a:pt x="3016" y="2120"/>
                    <a:pt x="2448" y="2207"/>
                  </a:cubicBezTo>
                </a:path>
              </a:pathLst>
            </a:custGeom>
            <a:solidFill>
              <a:srgbClr val="F39D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4203997" y="989942"/>
              <a:ext cx="526534" cy="446908"/>
            </a:xfrm>
            <a:custGeom>
              <a:avLst/>
              <a:gdLst/>
              <a:ahLst/>
              <a:cxnLst/>
              <a:rect l="l" t="t" r="r" b="b"/>
              <a:pathLst>
                <a:path w="8960" h="7605" extrusionOk="0">
                  <a:moveTo>
                    <a:pt x="5748" y="940"/>
                  </a:moveTo>
                  <a:cubicBezTo>
                    <a:pt x="6097" y="612"/>
                    <a:pt x="6119" y="1"/>
                    <a:pt x="6709" y="44"/>
                  </a:cubicBezTo>
                  <a:cubicBezTo>
                    <a:pt x="7277" y="88"/>
                    <a:pt x="7408" y="1115"/>
                    <a:pt x="7802" y="1355"/>
                  </a:cubicBezTo>
                  <a:cubicBezTo>
                    <a:pt x="8217" y="1618"/>
                    <a:pt x="8763" y="1443"/>
                    <a:pt x="8850" y="1727"/>
                  </a:cubicBezTo>
                  <a:cubicBezTo>
                    <a:pt x="8916" y="2011"/>
                    <a:pt x="8960" y="2339"/>
                    <a:pt x="8588" y="2513"/>
                  </a:cubicBezTo>
                  <a:cubicBezTo>
                    <a:pt x="8217" y="2666"/>
                    <a:pt x="6622" y="2929"/>
                    <a:pt x="6622" y="2929"/>
                  </a:cubicBezTo>
                  <a:cubicBezTo>
                    <a:pt x="6622" y="2929"/>
                    <a:pt x="569" y="7605"/>
                    <a:pt x="416" y="7321"/>
                  </a:cubicBezTo>
                  <a:cubicBezTo>
                    <a:pt x="241" y="7037"/>
                    <a:pt x="1" y="6840"/>
                    <a:pt x="5748" y="94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4203997" y="989942"/>
              <a:ext cx="526534" cy="446908"/>
            </a:xfrm>
            <a:custGeom>
              <a:avLst/>
              <a:gdLst/>
              <a:ahLst/>
              <a:cxnLst/>
              <a:rect l="l" t="t" r="r" b="b"/>
              <a:pathLst>
                <a:path w="8960" h="7605" extrusionOk="0">
                  <a:moveTo>
                    <a:pt x="5748" y="940"/>
                  </a:moveTo>
                  <a:cubicBezTo>
                    <a:pt x="6097" y="612"/>
                    <a:pt x="6119" y="1"/>
                    <a:pt x="6709" y="44"/>
                  </a:cubicBezTo>
                  <a:cubicBezTo>
                    <a:pt x="7277" y="88"/>
                    <a:pt x="7408" y="1115"/>
                    <a:pt x="7802" y="1355"/>
                  </a:cubicBezTo>
                  <a:cubicBezTo>
                    <a:pt x="8217" y="1618"/>
                    <a:pt x="8763" y="1443"/>
                    <a:pt x="8850" y="1727"/>
                  </a:cubicBezTo>
                  <a:cubicBezTo>
                    <a:pt x="8916" y="2011"/>
                    <a:pt x="8960" y="2339"/>
                    <a:pt x="8588" y="2513"/>
                  </a:cubicBezTo>
                  <a:cubicBezTo>
                    <a:pt x="8217" y="2666"/>
                    <a:pt x="6622" y="2929"/>
                    <a:pt x="6622" y="2929"/>
                  </a:cubicBezTo>
                  <a:cubicBezTo>
                    <a:pt x="6622" y="2929"/>
                    <a:pt x="569" y="7605"/>
                    <a:pt x="416" y="7321"/>
                  </a:cubicBezTo>
                  <a:cubicBezTo>
                    <a:pt x="241" y="7037"/>
                    <a:pt x="1" y="6840"/>
                    <a:pt x="5748" y="94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4573808" y="1111939"/>
              <a:ext cx="116942" cy="64230"/>
            </a:xfrm>
            <a:custGeom>
              <a:avLst/>
              <a:gdLst/>
              <a:ahLst/>
              <a:cxnLst/>
              <a:rect l="l" t="t" r="r" b="b"/>
              <a:pathLst>
                <a:path w="1990" h="1093" extrusionOk="0">
                  <a:moveTo>
                    <a:pt x="23" y="1093"/>
                  </a:moveTo>
                  <a:cubicBezTo>
                    <a:pt x="219" y="896"/>
                    <a:pt x="460" y="721"/>
                    <a:pt x="722" y="612"/>
                  </a:cubicBezTo>
                  <a:cubicBezTo>
                    <a:pt x="962" y="459"/>
                    <a:pt x="1224" y="328"/>
                    <a:pt x="1487" y="241"/>
                  </a:cubicBezTo>
                  <a:cubicBezTo>
                    <a:pt x="1661" y="197"/>
                    <a:pt x="1836" y="110"/>
                    <a:pt x="1989" y="0"/>
                  </a:cubicBezTo>
                  <a:lnTo>
                    <a:pt x="1989" y="0"/>
                  </a:lnTo>
                  <a:cubicBezTo>
                    <a:pt x="1858" y="131"/>
                    <a:pt x="1683" y="219"/>
                    <a:pt x="1487" y="263"/>
                  </a:cubicBezTo>
                  <a:cubicBezTo>
                    <a:pt x="1312" y="328"/>
                    <a:pt x="1137" y="394"/>
                    <a:pt x="962" y="481"/>
                  </a:cubicBezTo>
                  <a:cubicBezTo>
                    <a:pt x="634" y="656"/>
                    <a:pt x="307" y="853"/>
                    <a:pt x="1" y="1093"/>
                  </a:cubicBezTo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4885852" y="2258629"/>
              <a:ext cx="486750" cy="699832"/>
            </a:xfrm>
            <a:custGeom>
              <a:avLst/>
              <a:gdLst/>
              <a:ahLst/>
              <a:cxnLst/>
              <a:rect l="l" t="t" r="r" b="b"/>
              <a:pathLst>
                <a:path w="8283" h="11909" extrusionOk="0">
                  <a:moveTo>
                    <a:pt x="3562" y="656"/>
                  </a:moveTo>
                  <a:cubicBezTo>
                    <a:pt x="2688" y="0"/>
                    <a:pt x="1836" y="1005"/>
                    <a:pt x="1" y="568"/>
                  </a:cubicBezTo>
                  <a:cubicBezTo>
                    <a:pt x="1" y="568"/>
                    <a:pt x="3453" y="11909"/>
                    <a:pt x="7146" y="10926"/>
                  </a:cubicBezTo>
                  <a:cubicBezTo>
                    <a:pt x="8020" y="10685"/>
                    <a:pt x="8282" y="9986"/>
                    <a:pt x="8151" y="9003"/>
                  </a:cubicBezTo>
                  <a:cubicBezTo>
                    <a:pt x="7189" y="5769"/>
                    <a:pt x="4196" y="1136"/>
                    <a:pt x="3562" y="656"/>
                  </a:cubicBezTo>
                </a:path>
              </a:pathLst>
            </a:custGeom>
            <a:solidFill>
              <a:srgbClr val="FEDB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3618458" y="2067289"/>
              <a:ext cx="2048137" cy="321092"/>
            </a:xfrm>
            <a:custGeom>
              <a:avLst/>
              <a:gdLst/>
              <a:ahLst/>
              <a:cxnLst/>
              <a:rect l="l" t="t" r="r" b="b"/>
              <a:pathLst>
                <a:path w="34853" h="5464" extrusionOk="0">
                  <a:moveTo>
                    <a:pt x="34307" y="2054"/>
                  </a:moveTo>
                  <a:cubicBezTo>
                    <a:pt x="33957" y="2054"/>
                    <a:pt x="23709" y="1661"/>
                    <a:pt x="23228" y="1596"/>
                  </a:cubicBezTo>
                  <a:cubicBezTo>
                    <a:pt x="22748" y="1530"/>
                    <a:pt x="19120" y="962"/>
                    <a:pt x="19120" y="962"/>
                  </a:cubicBezTo>
                  <a:lnTo>
                    <a:pt x="15974" y="1792"/>
                  </a:lnTo>
                  <a:cubicBezTo>
                    <a:pt x="15974" y="1792"/>
                    <a:pt x="11320" y="1552"/>
                    <a:pt x="11123" y="1508"/>
                  </a:cubicBezTo>
                  <a:cubicBezTo>
                    <a:pt x="10926" y="1443"/>
                    <a:pt x="6032" y="0"/>
                    <a:pt x="6032" y="0"/>
                  </a:cubicBezTo>
                  <a:lnTo>
                    <a:pt x="10314" y="1901"/>
                  </a:lnTo>
                  <a:cubicBezTo>
                    <a:pt x="10314" y="1901"/>
                    <a:pt x="4786" y="3191"/>
                    <a:pt x="4415" y="3169"/>
                  </a:cubicBezTo>
                  <a:cubicBezTo>
                    <a:pt x="4021" y="3147"/>
                    <a:pt x="2273" y="4021"/>
                    <a:pt x="2273" y="4021"/>
                  </a:cubicBezTo>
                  <a:lnTo>
                    <a:pt x="1" y="4021"/>
                  </a:lnTo>
                  <a:lnTo>
                    <a:pt x="2514" y="4436"/>
                  </a:lnTo>
                  <a:lnTo>
                    <a:pt x="4415" y="3693"/>
                  </a:lnTo>
                  <a:lnTo>
                    <a:pt x="11123" y="2317"/>
                  </a:lnTo>
                  <a:lnTo>
                    <a:pt x="15624" y="2841"/>
                  </a:lnTo>
                  <a:lnTo>
                    <a:pt x="19186" y="2229"/>
                  </a:lnTo>
                  <a:lnTo>
                    <a:pt x="24037" y="2776"/>
                  </a:lnTo>
                  <a:cubicBezTo>
                    <a:pt x="24037" y="2776"/>
                    <a:pt x="34416" y="5463"/>
                    <a:pt x="34634" y="5223"/>
                  </a:cubicBezTo>
                  <a:cubicBezTo>
                    <a:pt x="34853" y="5004"/>
                    <a:pt x="34634" y="2054"/>
                    <a:pt x="34307" y="205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4611065" y="2087857"/>
              <a:ext cx="96375" cy="161839"/>
            </a:xfrm>
            <a:custGeom>
              <a:avLst/>
              <a:gdLst/>
              <a:ahLst/>
              <a:cxnLst/>
              <a:rect l="l" t="t" r="r" b="b"/>
              <a:pathLst>
                <a:path w="1640" h="2754" extrusionOk="0">
                  <a:moveTo>
                    <a:pt x="809" y="22"/>
                  </a:moveTo>
                  <a:cubicBezTo>
                    <a:pt x="219" y="0"/>
                    <a:pt x="0" y="2076"/>
                    <a:pt x="700" y="2535"/>
                  </a:cubicBezTo>
                  <a:cubicBezTo>
                    <a:pt x="962" y="2753"/>
                    <a:pt x="1355" y="2622"/>
                    <a:pt x="1464" y="2294"/>
                  </a:cubicBezTo>
                  <a:cubicBezTo>
                    <a:pt x="1530" y="2032"/>
                    <a:pt x="1224" y="1639"/>
                    <a:pt x="1290" y="1333"/>
                  </a:cubicBezTo>
                  <a:cubicBezTo>
                    <a:pt x="1333" y="1027"/>
                    <a:pt x="1639" y="44"/>
                    <a:pt x="809" y="22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4491654" y="2112244"/>
              <a:ext cx="104073" cy="164424"/>
            </a:xfrm>
            <a:custGeom>
              <a:avLst/>
              <a:gdLst/>
              <a:ahLst/>
              <a:cxnLst/>
              <a:rect l="l" t="t" r="r" b="b"/>
              <a:pathLst>
                <a:path w="1771" h="2798" extrusionOk="0">
                  <a:moveTo>
                    <a:pt x="590" y="197"/>
                  </a:moveTo>
                  <a:cubicBezTo>
                    <a:pt x="0" y="306"/>
                    <a:pt x="306" y="2382"/>
                    <a:pt x="1093" y="2644"/>
                  </a:cubicBezTo>
                  <a:cubicBezTo>
                    <a:pt x="1399" y="2797"/>
                    <a:pt x="1748" y="2579"/>
                    <a:pt x="1770" y="2229"/>
                  </a:cubicBezTo>
                  <a:cubicBezTo>
                    <a:pt x="1770" y="1967"/>
                    <a:pt x="1399" y="1661"/>
                    <a:pt x="1355" y="1355"/>
                  </a:cubicBezTo>
                  <a:cubicBezTo>
                    <a:pt x="1333" y="1027"/>
                    <a:pt x="1399" y="0"/>
                    <a:pt x="590" y="175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4536609" y="2078866"/>
              <a:ext cx="120762" cy="195217"/>
            </a:xfrm>
            <a:custGeom>
              <a:avLst/>
              <a:gdLst/>
              <a:ahLst/>
              <a:cxnLst/>
              <a:rect l="l" t="t" r="r" b="b"/>
              <a:pathLst>
                <a:path w="2055" h="3322" extrusionOk="0">
                  <a:moveTo>
                    <a:pt x="678" y="175"/>
                  </a:moveTo>
                  <a:cubicBezTo>
                    <a:pt x="0" y="328"/>
                    <a:pt x="284" y="2797"/>
                    <a:pt x="1224" y="3125"/>
                  </a:cubicBezTo>
                  <a:cubicBezTo>
                    <a:pt x="1595" y="3321"/>
                    <a:pt x="2032" y="3081"/>
                    <a:pt x="2054" y="2666"/>
                  </a:cubicBezTo>
                  <a:cubicBezTo>
                    <a:pt x="2054" y="2338"/>
                    <a:pt x="1617" y="1967"/>
                    <a:pt x="1595" y="1595"/>
                  </a:cubicBezTo>
                  <a:cubicBezTo>
                    <a:pt x="1552" y="1224"/>
                    <a:pt x="1683" y="0"/>
                    <a:pt x="699" y="175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4797234" y="2083978"/>
              <a:ext cx="106658" cy="164424"/>
            </a:xfrm>
            <a:custGeom>
              <a:avLst/>
              <a:gdLst/>
              <a:ahLst/>
              <a:cxnLst/>
              <a:rect l="l" t="t" r="r" b="b"/>
              <a:pathLst>
                <a:path w="1815" h="2798" extrusionOk="0">
                  <a:moveTo>
                    <a:pt x="831" y="66"/>
                  </a:moveTo>
                  <a:cubicBezTo>
                    <a:pt x="1399" y="1"/>
                    <a:pt x="1814" y="2054"/>
                    <a:pt x="1181" y="2557"/>
                  </a:cubicBezTo>
                  <a:cubicBezTo>
                    <a:pt x="940" y="2797"/>
                    <a:pt x="525" y="2732"/>
                    <a:pt x="394" y="2404"/>
                  </a:cubicBezTo>
                  <a:cubicBezTo>
                    <a:pt x="307" y="2142"/>
                    <a:pt x="547" y="1727"/>
                    <a:pt x="482" y="1421"/>
                  </a:cubicBezTo>
                  <a:cubicBezTo>
                    <a:pt x="394" y="1137"/>
                    <a:pt x="1" y="175"/>
                    <a:pt x="831" y="66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4920524" y="2104546"/>
              <a:ext cx="95082" cy="163132"/>
            </a:xfrm>
            <a:custGeom>
              <a:avLst/>
              <a:gdLst/>
              <a:ahLst/>
              <a:cxnLst/>
              <a:rect l="l" t="t" r="r" b="b"/>
              <a:pathLst>
                <a:path w="1618" h="2776" extrusionOk="0">
                  <a:moveTo>
                    <a:pt x="1028" y="88"/>
                  </a:moveTo>
                  <a:cubicBezTo>
                    <a:pt x="1618" y="175"/>
                    <a:pt x="1508" y="2251"/>
                    <a:pt x="765" y="2600"/>
                  </a:cubicBezTo>
                  <a:cubicBezTo>
                    <a:pt x="459" y="2775"/>
                    <a:pt x="88" y="2600"/>
                    <a:pt x="22" y="2251"/>
                  </a:cubicBezTo>
                  <a:cubicBezTo>
                    <a:pt x="1" y="1989"/>
                    <a:pt x="372" y="1639"/>
                    <a:pt x="372" y="1333"/>
                  </a:cubicBezTo>
                  <a:cubicBezTo>
                    <a:pt x="372" y="1005"/>
                    <a:pt x="197" y="0"/>
                    <a:pt x="1028" y="88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4860172" y="2076280"/>
              <a:ext cx="109185" cy="193924"/>
            </a:xfrm>
            <a:custGeom>
              <a:avLst/>
              <a:gdLst/>
              <a:ahLst/>
              <a:cxnLst/>
              <a:rect l="l" t="t" r="r" b="b"/>
              <a:pathLst>
                <a:path w="1858" h="3300" extrusionOk="0">
                  <a:moveTo>
                    <a:pt x="1159" y="88"/>
                  </a:moveTo>
                  <a:cubicBezTo>
                    <a:pt x="1858" y="153"/>
                    <a:pt x="1792" y="2644"/>
                    <a:pt x="896" y="3081"/>
                  </a:cubicBezTo>
                  <a:cubicBezTo>
                    <a:pt x="547" y="3300"/>
                    <a:pt x="110" y="3081"/>
                    <a:pt x="22" y="2688"/>
                  </a:cubicBezTo>
                  <a:cubicBezTo>
                    <a:pt x="1" y="2360"/>
                    <a:pt x="416" y="1945"/>
                    <a:pt x="394" y="1574"/>
                  </a:cubicBezTo>
                  <a:cubicBezTo>
                    <a:pt x="394" y="1202"/>
                    <a:pt x="175" y="0"/>
                    <a:pt x="1159" y="88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5038643" y="1852854"/>
              <a:ext cx="495742" cy="473881"/>
            </a:xfrm>
            <a:custGeom>
              <a:avLst/>
              <a:gdLst/>
              <a:ahLst/>
              <a:cxnLst/>
              <a:rect l="l" t="t" r="r" b="b"/>
              <a:pathLst>
                <a:path w="8436" h="8064" extrusionOk="0">
                  <a:moveTo>
                    <a:pt x="875" y="0"/>
                  </a:moveTo>
                  <a:lnTo>
                    <a:pt x="1" y="4633"/>
                  </a:lnTo>
                  <a:cubicBezTo>
                    <a:pt x="1" y="4764"/>
                    <a:pt x="2536" y="6862"/>
                    <a:pt x="4174" y="7473"/>
                  </a:cubicBezTo>
                  <a:cubicBezTo>
                    <a:pt x="5835" y="8063"/>
                    <a:pt x="6141" y="7167"/>
                    <a:pt x="6141" y="7167"/>
                  </a:cubicBezTo>
                  <a:cubicBezTo>
                    <a:pt x="6141" y="7167"/>
                    <a:pt x="7474" y="8063"/>
                    <a:pt x="7955" y="7670"/>
                  </a:cubicBezTo>
                  <a:cubicBezTo>
                    <a:pt x="8435" y="7299"/>
                    <a:pt x="1705" y="1399"/>
                    <a:pt x="875" y="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4620056" y="1310978"/>
              <a:ext cx="541931" cy="895050"/>
            </a:xfrm>
            <a:custGeom>
              <a:avLst/>
              <a:gdLst/>
              <a:ahLst/>
              <a:cxnLst/>
              <a:rect l="l" t="t" r="r" b="b"/>
              <a:pathLst>
                <a:path w="9222" h="15231" extrusionOk="0">
                  <a:moveTo>
                    <a:pt x="5725" y="547"/>
                  </a:moveTo>
                  <a:cubicBezTo>
                    <a:pt x="5725" y="547"/>
                    <a:pt x="2426" y="0"/>
                    <a:pt x="1224" y="4698"/>
                  </a:cubicBezTo>
                  <a:cubicBezTo>
                    <a:pt x="0" y="9418"/>
                    <a:pt x="7583" y="15230"/>
                    <a:pt x="8129" y="15077"/>
                  </a:cubicBezTo>
                  <a:cubicBezTo>
                    <a:pt x="8697" y="14946"/>
                    <a:pt x="8347" y="13570"/>
                    <a:pt x="8347" y="13570"/>
                  </a:cubicBezTo>
                  <a:cubicBezTo>
                    <a:pt x="8347" y="13570"/>
                    <a:pt x="9090" y="13045"/>
                    <a:pt x="9134" y="12259"/>
                  </a:cubicBezTo>
                  <a:cubicBezTo>
                    <a:pt x="9178" y="11472"/>
                    <a:pt x="8653" y="10532"/>
                    <a:pt x="8653" y="10532"/>
                  </a:cubicBezTo>
                  <a:cubicBezTo>
                    <a:pt x="8653" y="10532"/>
                    <a:pt x="9222" y="11210"/>
                    <a:pt x="9134" y="10052"/>
                  </a:cubicBezTo>
                  <a:cubicBezTo>
                    <a:pt x="9047" y="8872"/>
                    <a:pt x="7823" y="7473"/>
                    <a:pt x="7692" y="7102"/>
                  </a:cubicBezTo>
                  <a:cubicBezTo>
                    <a:pt x="7561" y="6708"/>
                    <a:pt x="8326" y="2426"/>
                    <a:pt x="5725" y="547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4621349" y="1579359"/>
              <a:ext cx="532940" cy="626670"/>
            </a:xfrm>
            <a:custGeom>
              <a:avLst/>
              <a:gdLst/>
              <a:ahLst/>
              <a:cxnLst/>
              <a:rect l="l" t="t" r="r" b="b"/>
              <a:pathLst>
                <a:path w="9069" h="10664" extrusionOk="0">
                  <a:moveTo>
                    <a:pt x="9068" y="8019"/>
                  </a:moveTo>
                  <a:cubicBezTo>
                    <a:pt x="7473" y="7320"/>
                    <a:pt x="5966" y="6381"/>
                    <a:pt x="4633" y="5266"/>
                  </a:cubicBezTo>
                  <a:cubicBezTo>
                    <a:pt x="3038" y="3868"/>
                    <a:pt x="1770" y="2032"/>
                    <a:pt x="1246" y="0"/>
                  </a:cubicBezTo>
                  <a:cubicBezTo>
                    <a:pt x="1246" y="44"/>
                    <a:pt x="1224" y="88"/>
                    <a:pt x="1202" y="153"/>
                  </a:cubicBezTo>
                  <a:cubicBezTo>
                    <a:pt x="0" y="4851"/>
                    <a:pt x="7561" y="10663"/>
                    <a:pt x="8129" y="10532"/>
                  </a:cubicBezTo>
                  <a:cubicBezTo>
                    <a:pt x="8697" y="10401"/>
                    <a:pt x="8347" y="9025"/>
                    <a:pt x="8347" y="9025"/>
                  </a:cubicBezTo>
                  <a:cubicBezTo>
                    <a:pt x="8675" y="8762"/>
                    <a:pt x="8937" y="8413"/>
                    <a:pt x="9068" y="8019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1" name="Google Shape;391;p4"/>
          <p:cNvSpPr/>
          <p:nvPr/>
        </p:nvSpPr>
        <p:spPr>
          <a:xfrm>
            <a:off x="2099350" y="3216475"/>
            <a:ext cx="4695300" cy="1203900"/>
          </a:xfrm>
          <a:prstGeom prst="roundRect">
            <a:avLst>
              <a:gd name="adj" fmla="val 5742"/>
            </a:avLst>
          </a:prstGeom>
          <a:solidFill>
            <a:srgbClr val="FFFFFF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"/>
          <p:cNvSpPr txBox="1">
            <a:spLocks noGrp="1"/>
          </p:cNvSpPr>
          <p:nvPr>
            <p:ph type="subTitle" idx="1"/>
          </p:nvPr>
        </p:nvSpPr>
        <p:spPr>
          <a:xfrm>
            <a:off x="2252050" y="3303475"/>
            <a:ext cx="4389900" cy="10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800" b="1">
                <a:solidFill>
                  <a:srgbClr val="E94F2D"/>
                </a:solidFill>
              </a:rPr>
              <a:t>Ứng dụng web quản lý thú cưng</a:t>
            </a:r>
            <a:endParaRPr sz="2800" b="1">
              <a:solidFill>
                <a:srgbClr val="E94F2D"/>
              </a:solidFill>
            </a:endParaRPr>
          </a:p>
        </p:txBody>
      </p:sp>
      <p:sp>
        <p:nvSpPr>
          <p:cNvPr id="393" name="Google Shape;393;p4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4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"/>
          <p:cNvSpPr txBox="1">
            <a:spLocks noGrp="1"/>
          </p:cNvSpPr>
          <p:nvPr>
            <p:ph type="title" idx="2"/>
          </p:nvPr>
        </p:nvSpPr>
        <p:spPr>
          <a:xfrm>
            <a:off x="2878800" y="721388"/>
            <a:ext cx="3386400" cy="14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01.</a:t>
            </a:r>
            <a:endParaRPr/>
          </a:p>
        </p:txBody>
      </p:sp>
      <p:grpSp>
        <p:nvGrpSpPr>
          <p:cNvPr id="396" name="Google Shape;396;p4"/>
          <p:cNvGrpSpPr/>
          <p:nvPr/>
        </p:nvGrpSpPr>
        <p:grpSpPr>
          <a:xfrm>
            <a:off x="558435" y="672175"/>
            <a:ext cx="1531922" cy="2338950"/>
            <a:chOff x="730210" y="2332025"/>
            <a:chExt cx="1531922" cy="2338950"/>
          </a:xfrm>
        </p:grpSpPr>
        <p:grpSp>
          <p:nvGrpSpPr>
            <p:cNvPr id="397" name="Google Shape;397;p4"/>
            <p:cNvGrpSpPr/>
            <p:nvPr/>
          </p:nvGrpSpPr>
          <p:grpSpPr>
            <a:xfrm>
              <a:off x="730210" y="2332025"/>
              <a:ext cx="1531922" cy="2338950"/>
              <a:chOff x="730210" y="2332025"/>
              <a:chExt cx="1531922" cy="2338950"/>
            </a:xfrm>
          </p:grpSpPr>
          <p:sp>
            <p:nvSpPr>
              <p:cNvPr id="398" name="Google Shape;398;p4"/>
              <p:cNvSpPr/>
              <p:nvPr/>
            </p:nvSpPr>
            <p:spPr>
              <a:xfrm>
                <a:off x="823859" y="3656795"/>
                <a:ext cx="932041" cy="1014180"/>
              </a:xfrm>
              <a:custGeom>
                <a:avLst/>
                <a:gdLst/>
                <a:ahLst/>
                <a:cxnLst/>
                <a:rect l="l" t="t" r="r" b="b"/>
                <a:pathLst>
                  <a:path w="12391" h="13483" extrusionOk="0">
                    <a:moveTo>
                      <a:pt x="1" y="1"/>
                    </a:moveTo>
                    <a:cubicBezTo>
                      <a:pt x="744" y="3978"/>
                      <a:pt x="1792" y="9593"/>
                      <a:pt x="5878" y="11538"/>
                    </a:cubicBezTo>
                    <a:cubicBezTo>
                      <a:pt x="10008" y="13483"/>
                      <a:pt x="5660" y="7452"/>
                      <a:pt x="5048" y="6425"/>
                    </a:cubicBezTo>
                    <a:cubicBezTo>
                      <a:pt x="7408" y="7933"/>
                      <a:pt x="11363" y="8370"/>
                      <a:pt x="11997" y="7321"/>
                    </a:cubicBezTo>
                    <a:cubicBezTo>
                      <a:pt x="12390" y="4480"/>
                      <a:pt x="2710" y="3366"/>
                      <a:pt x="1683" y="8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4"/>
              <p:cNvSpPr/>
              <p:nvPr/>
            </p:nvSpPr>
            <p:spPr>
              <a:xfrm>
                <a:off x="886291" y="3732391"/>
                <a:ext cx="259807" cy="567153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7540" extrusionOk="0">
                    <a:moveTo>
                      <a:pt x="1" y="1"/>
                    </a:moveTo>
                    <a:cubicBezTo>
                      <a:pt x="416" y="1967"/>
                      <a:pt x="1771" y="6556"/>
                      <a:pt x="2907" y="7386"/>
                    </a:cubicBezTo>
                    <a:cubicBezTo>
                      <a:pt x="3126" y="7539"/>
                      <a:pt x="3344" y="7386"/>
                      <a:pt x="3388" y="7102"/>
                    </a:cubicBezTo>
                    <a:cubicBezTo>
                      <a:pt x="3453" y="6775"/>
                      <a:pt x="2885" y="6010"/>
                      <a:pt x="2710" y="5704"/>
                    </a:cubicBezTo>
                    <a:cubicBezTo>
                      <a:pt x="2339" y="5005"/>
                      <a:pt x="1924" y="4305"/>
                      <a:pt x="1530" y="3606"/>
                    </a:cubicBezTo>
                    <a:cubicBezTo>
                      <a:pt x="853" y="2492"/>
                      <a:pt x="329" y="1268"/>
                      <a:pt x="1" y="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4"/>
              <p:cNvSpPr/>
              <p:nvPr/>
            </p:nvSpPr>
            <p:spPr>
              <a:xfrm>
                <a:off x="929091" y="3778425"/>
                <a:ext cx="246569" cy="320584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4262" extrusionOk="0">
                    <a:moveTo>
                      <a:pt x="0" y="1"/>
                    </a:moveTo>
                    <a:cubicBezTo>
                      <a:pt x="568" y="1181"/>
                      <a:pt x="2141" y="3868"/>
                      <a:pt x="2994" y="4196"/>
                    </a:cubicBezTo>
                    <a:cubicBezTo>
                      <a:pt x="3147" y="4262"/>
                      <a:pt x="3278" y="4130"/>
                      <a:pt x="3278" y="3956"/>
                    </a:cubicBezTo>
                    <a:cubicBezTo>
                      <a:pt x="3278" y="3759"/>
                      <a:pt x="2775" y="3344"/>
                      <a:pt x="2622" y="3169"/>
                    </a:cubicBezTo>
                    <a:cubicBezTo>
                      <a:pt x="2273" y="2798"/>
                      <a:pt x="1901" y="2404"/>
                      <a:pt x="1551" y="2033"/>
                    </a:cubicBezTo>
                    <a:cubicBezTo>
                      <a:pt x="940" y="1421"/>
                      <a:pt x="437" y="744"/>
                      <a:pt x="22" y="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4"/>
              <p:cNvSpPr/>
              <p:nvPr/>
            </p:nvSpPr>
            <p:spPr>
              <a:xfrm>
                <a:off x="960307" y="3803097"/>
                <a:ext cx="537516" cy="346836"/>
              </a:xfrm>
              <a:custGeom>
                <a:avLst/>
                <a:gdLst/>
                <a:ahLst/>
                <a:cxnLst/>
                <a:rect l="l" t="t" r="r" b="b"/>
                <a:pathLst>
                  <a:path w="7146" h="4611" extrusionOk="0">
                    <a:moveTo>
                      <a:pt x="0" y="0"/>
                    </a:moveTo>
                    <a:cubicBezTo>
                      <a:pt x="1530" y="1443"/>
                      <a:pt x="5332" y="4545"/>
                      <a:pt x="6774" y="4611"/>
                    </a:cubicBezTo>
                    <a:cubicBezTo>
                      <a:pt x="7036" y="4611"/>
                      <a:pt x="7145" y="4371"/>
                      <a:pt x="7014" y="4086"/>
                    </a:cubicBezTo>
                    <a:cubicBezTo>
                      <a:pt x="6861" y="3759"/>
                      <a:pt x="5944" y="3453"/>
                      <a:pt x="5616" y="3300"/>
                    </a:cubicBezTo>
                    <a:cubicBezTo>
                      <a:pt x="4895" y="2907"/>
                      <a:pt x="4152" y="2557"/>
                      <a:pt x="3409" y="2207"/>
                    </a:cubicBezTo>
                    <a:cubicBezTo>
                      <a:pt x="2185" y="1639"/>
                      <a:pt x="1027" y="896"/>
                      <a:pt x="0" y="2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4"/>
              <p:cNvSpPr/>
              <p:nvPr/>
            </p:nvSpPr>
            <p:spPr>
              <a:xfrm>
                <a:off x="730210" y="2512853"/>
                <a:ext cx="1035543" cy="680508"/>
              </a:xfrm>
              <a:custGeom>
                <a:avLst/>
                <a:gdLst/>
                <a:ahLst/>
                <a:cxnLst/>
                <a:rect l="l" t="t" r="r" b="b"/>
                <a:pathLst>
                  <a:path w="13767" h="9047" extrusionOk="0">
                    <a:moveTo>
                      <a:pt x="13766" y="1858"/>
                    </a:moveTo>
                    <a:cubicBezTo>
                      <a:pt x="10751" y="219"/>
                      <a:pt x="6686" y="0"/>
                      <a:pt x="2513" y="2076"/>
                    </a:cubicBezTo>
                    <a:cubicBezTo>
                      <a:pt x="1573" y="2535"/>
                      <a:pt x="0" y="3540"/>
                      <a:pt x="44" y="4720"/>
                    </a:cubicBezTo>
                    <a:cubicBezTo>
                      <a:pt x="109" y="5463"/>
                      <a:pt x="743" y="5267"/>
                      <a:pt x="1136" y="5835"/>
                    </a:cubicBezTo>
                    <a:cubicBezTo>
                      <a:pt x="1595" y="6621"/>
                      <a:pt x="503" y="6862"/>
                      <a:pt x="1355" y="904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4"/>
              <p:cNvSpPr/>
              <p:nvPr/>
            </p:nvSpPr>
            <p:spPr>
              <a:xfrm>
                <a:off x="766316" y="2332025"/>
                <a:ext cx="984619" cy="930386"/>
              </a:xfrm>
              <a:custGeom>
                <a:avLst/>
                <a:gdLst/>
                <a:ahLst/>
                <a:cxnLst/>
                <a:rect l="l" t="t" r="r" b="b"/>
                <a:pathLst>
                  <a:path w="13090" h="12369" extrusionOk="0">
                    <a:moveTo>
                      <a:pt x="13089" y="4218"/>
                    </a:moveTo>
                    <a:cubicBezTo>
                      <a:pt x="13089" y="4218"/>
                      <a:pt x="4393" y="1"/>
                      <a:pt x="1" y="12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4"/>
              <p:cNvSpPr/>
              <p:nvPr/>
            </p:nvSpPr>
            <p:spPr>
              <a:xfrm>
                <a:off x="749918" y="2644337"/>
                <a:ext cx="835017" cy="1199909"/>
              </a:xfrm>
              <a:custGeom>
                <a:avLst/>
                <a:gdLst/>
                <a:ahLst/>
                <a:cxnLst/>
                <a:rect l="l" t="t" r="r" b="b"/>
                <a:pathLst>
                  <a:path w="11101" h="15952" extrusionOk="0">
                    <a:moveTo>
                      <a:pt x="10489" y="6097"/>
                    </a:moveTo>
                    <a:cubicBezTo>
                      <a:pt x="10729" y="5201"/>
                      <a:pt x="10248" y="4917"/>
                      <a:pt x="9637" y="4349"/>
                    </a:cubicBezTo>
                    <a:cubicBezTo>
                      <a:pt x="8020" y="2885"/>
                      <a:pt x="8260" y="1137"/>
                      <a:pt x="8719" y="1"/>
                    </a:cubicBezTo>
                    <a:cubicBezTo>
                      <a:pt x="8588" y="44"/>
                      <a:pt x="8435" y="88"/>
                      <a:pt x="8304" y="110"/>
                    </a:cubicBezTo>
                    <a:cubicBezTo>
                      <a:pt x="5791" y="787"/>
                      <a:pt x="3584" y="2273"/>
                      <a:pt x="2032" y="4349"/>
                    </a:cubicBezTo>
                    <a:cubicBezTo>
                      <a:pt x="721" y="6053"/>
                      <a:pt x="22" y="8151"/>
                      <a:pt x="0" y="10292"/>
                    </a:cubicBezTo>
                    <a:cubicBezTo>
                      <a:pt x="0" y="11822"/>
                      <a:pt x="415" y="13330"/>
                      <a:pt x="1202" y="14641"/>
                    </a:cubicBezTo>
                    <a:cubicBezTo>
                      <a:pt x="1814" y="15580"/>
                      <a:pt x="2448" y="15952"/>
                      <a:pt x="2732" y="15886"/>
                    </a:cubicBezTo>
                    <a:cubicBezTo>
                      <a:pt x="3387" y="15646"/>
                      <a:pt x="3715" y="13220"/>
                      <a:pt x="4982" y="11494"/>
                    </a:cubicBezTo>
                    <a:cubicBezTo>
                      <a:pt x="6162" y="9615"/>
                      <a:pt x="8304" y="8435"/>
                      <a:pt x="10248" y="7932"/>
                    </a:cubicBezTo>
                    <a:cubicBezTo>
                      <a:pt x="10511" y="7867"/>
                      <a:pt x="10816" y="7801"/>
                      <a:pt x="11101" y="7736"/>
                    </a:cubicBezTo>
                    <a:cubicBezTo>
                      <a:pt x="10576" y="7364"/>
                      <a:pt x="10314" y="6709"/>
                      <a:pt x="10489" y="609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4"/>
              <p:cNvSpPr/>
              <p:nvPr/>
            </p:nvSpPr>
            <p:spPr>
              <a:xfrm>
                <a:off x="1487899" y="3061807"/>
                <a:ext cx="432360" cy="366618"/>
              </a:xfrm>
              <a:custGeom>
                <a:avLst/>
                <a:gdLst/>
                <a:ahLst/>
                <a:cxnLst/>
                <a:rect l="l" t="t" r="r" b="b"/>
                <a:pathLst>
                  <a:path w="5748" h="4874" extrusionOk="0">
                    <a:moveTo>
                      <a:pt x="3125" y="1"/>
                    </a:moveTo>
                    <a:cubicBezTo>
                      <a:pt x="2928" y="1924"/>
                      <a:pt x="5747" y="2972"/>
                      <a:pt x="3125" y="3999"/>
                    </a:cubicBezTo>
                    <a:cubicBezTo>
                      <a:pt x="918" y="4873"/>
                      <a:pt x="0" y="2142"/>
                      <a:pt x="634" y="2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4"/>
              <p:cNvSpPr/>
              <p:nvPr/>
            </p:nvSpPr>
            <p:spPr>
              <a:xfrm>
                <a:off x="1353105" y="2578595"/>
                <a:ext cx="839973" cy="647637"/>
              </a:xfrm>
              <a:custGeom>
                <a:avLst/>
                <a:gdLst/>
                <a:ahLst/>
                <a:cxnLst/>
                <a:rect l="l" t="t" r="r" b="b"/>
                <a:pathLst>
                  <a:path w="11167" h="8610" extrusionOk="0">
                    <a:moveTo>
                      <a:pt x="9243" y="3213"/>
                    </a:moveTo>
                    <a:cubicBezTo>
                      <a:pt x="7561" y="1464"/>
                      <a:pt x="4240" y="0"/>
                      <a:pt x="678" y="875"/>
                    </a:cubicBezTo>
                    <a:cubicBezTo>
                      <a:pt x="241" y="2011"/>
                      <a:pt x="1" y="3759"/>
                      <a:pt x="1618" y="5223"/>
                    </a:cubicBezTo>
                    <a:cubicBezTo>
                      <a:pt x="2229" y="5791"/>
                      <a:pt x="2710" y="6075"/>
                      <a:pt x="2470" y="6971"/>
                    </a:cubicBezTo>
                    <a:cubicBezTo>
                      <a:pt x="2295" y="7583"/>
                      <a:pt x="2535" y="8238"/>
                      <a:pt x="3060" y="8610"/>
                    </a:cubicBezTo>
                    <a:cubicBezTo>
                      <a:pt x="4196" y="8348"/>
                      <a:pt x="5376" y="8216"/>
                      <a:pt x="6534" y="8238"/>
                    </a:cubicBezTo>
                    <a:lnTo>
                      <a:pt x="7517" y="8238"/>
                    </a:lnTo>
                    <a:cubicBezTo>
                      <a:pt x="8653" y="8260"/>
                      <a:pt x="9724" y="8282"/>
                      <a:pt x="10380" y="7736"/>
                    </a:cubicBezTo>
                    <a:cubicBezTo>
                      <a:pt x="11166" y="7146"/>
                      <a:pt x="11079" y="5026"/>
                      <a:pt x="9243" y="321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4"/>
              <p:cNvSpPr/>
              <p:nvPr/>
            </p:nvSpPr>
            <p:spPr>
              <a:xfrm>
                <a:off x="1767265" y="3168619"/>
                <a:ext cx="356765" cy="31366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17" extrusionOk="0">
                    <a:moveTo>
                      <a:pt x="4721" y="1"/>
                    </a:moveTo>
                    <a:cubicBezTo>
                      <a:pt x="4218" y="351"/>
                      <a:pt x="3497" y="394"/>
                      <a:pt x="2732" y="394"/>
                    </a:cubicBezTo>
                    <a:lnTo>
                      <a:pt x="2011" y="394"/>
                    </a:lnTo>
                    <a:lnTo>
                      <a:pt x="1268" y="394"/>
                    </a:lnTo>
                    <a:lnTo>
                      <a:pt x="788" y="394"/>
                    </a:lnTo>
                    <a:cubicBezTo>
                      <a:pt x="525" y="394"/>
                      <a:pt x="263" y="394"/>
                      <a:pt x="1" y="416"/>
                    </a:cubicBezTo>
                    <a:lnTo>
                      <a:pt x="1" y="416"/>
                    </a:lnTo>
                    <a:cubicBezTo>
                      <a:pt x="263" y="416"/>
                      <a:pt x="525" y="394"/>
                      <a:pt x="788" y="394"/>
                    </a:cubicBezTo>
                    <a:lnTo>
                      <a:pt x="1268" y="394"/>
                    </a:lnTo>
                    <a:lnTo>
                      <a:pt x="2011" y="394"/>
                    </a:lnTo>
                    <a:lnTo>
                      <a:pt x="2732" y="394"/>
                    </a:lnTo>
                    <a:cubicBezTo>
                      <a:pt x="3519" y="394"/>
                      <a:pt x="4218" y="329"/>
                      <a:pt x="4743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4"/>
              <p:cNvSpPr/>
              <p:nvPr/>
            </p:nvSpPr>
            <p:spPr>
              <a:xfrm>
                <a:off x="1584857" y="3198255"/>
                <a:ext cx="182482" cy="27982"/>
              </a:xfrm>
              <a:custGeom>
                <a:avLst/>
                <a:gdLst/>
                <a:ahLst/>
                <a:cxnLst/>
                <a:rect l="l" t="t" r="r" b="b"/>
                <a:pathLst>
                  <a:path w="2426" h="372" extrusionOk="0">
                    <a:moveTo>
                      <a:pt x="2426" y="0"/>
                    </a:moveTo>
                    <a:cubicBezTo>
                      <a:pt x="1596" y="66"/>
                      <a:pt x="787" y="175"/>
                      <a:pt x="1" y="372"/>
                    </a:cubicBezTo>
                    <a:lnTo>
                      <a:pt x="1" y="372"/>
                    </a:lnTo>
                    <a:cubicBezTo>
                      <a:pt x="787" y="175"/>
                      <a:pt x="1617" y="66"/>
                      <a:pt x="2426" y="22"/>
                    </a:cubicBezTo>
                    <a:lnTo>
                      <a:pt x="2426" y="22"/>
                    </a:ln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4"/>
              <p:cNvSpPr/>
              <p:nvPr/>
            </p:nvSpPr>
            <p:spPr>
              <a:xfrm>
                <a:off x="1533933" y="3025626"/>
                <a:ext cx="614767" cy="198955"/>
              </a:xfrm>
              <a:custGeom>
                <a:avLst/>
                <a:gdLst/>
                <a:ahLst/>
                <a:cxnLst/>
                <a:rect l="l" t="t" r="r" b="b"/>
                <a:pathLst>
                  <a:path w="8173" h="2645" extrusionOk="0">
                    <a:moveTo>
                      <a:pt x="1486" y="23"/>
                    </a:moveTo>
                    <a:cubicBezTo>
                      <a:pt x="983" y="23"/>
                      <a:pt x="503" y="45"/>
                      <a:pt x="0" y="132"/>
                    </a:cubicBezTo>
                    <a:cubicBezTo>
                      <a:pt x="88" y="263"/>
                      <a:pt x="131" y="438"/>
                      <a:pt x="131" y="613"/>
                    </a:cubicBezTo>
                    <a:cubicBezTo>
                      <a:pt x="109" y="744"/>
                      <a:pt x="88" y="897"/>
                      <a:pt x="66" y="1028"/>
                    </a:cubicBezTo>
                    <a:cubicBezTo>
                      <a:pt x="22" y="1159"/>
                      <a:pt x="0" y="1290"/>
                      <a:pt x="0" y="1421"/>
                    </a:cubicBezTo>
                    <a:cubicBezTo>
                      <a:pt x="22" y="1902"/>
                      <a:pt x="262" y="2361"/>
                      <a:pt x="656" y="2645"/>
                    </a:cubicBezTo>
                    <a:cubicBezTo>
                      <a:pt x="1464" y="2470"/>
                      <a:pt x="2273" y="2361"/>
                      <a:pt x="3103" y="2295"/>
                    </a:cubicBezTo>
                    <a:cubicBezTo>
                      <a:pt x="3365" y="2295"/>
                      <a:pt x="3606" y="2273"/>
                      <a:pt x="3868" y="2273"/>
                    </a:cubicBezTo>
                    <a:lnTo>
                      <a:pt x="4370" y="2273"/>
                    </a:lnTo>
                    <a:lnTo>
                      <a:pt x="5113" y="2273"/>
                    </a:lnTo>
                    <a:lnTo>
                      <a:pt x="5834" y="2273"/>
                    </a:lnTo>
                    <a:cubicBezTo>
                      <a:pt x="6599" y="2273"/>
                      <a:pt x="7320" y="2208"/>
                      <a:pt x="7823" y="1880"/>
                    </a:cubicBezTo>
                    <a:cubicBezTo>
                      <a:pt x="7866" y="1858"/>
                      <a:pt x="7910" y="1815"/>
                      <a:pt x="7954" y="1771"/>
                    </a:cubicBezTo>
                    <a:cubicBezTo>
                      <a:pt x="8041" y="1727"/>
                      <a:pt x="8107" y="1640"/>
                      <a:pt x="8172" y="1552"/>
                    </a:cubicBezTo>
                    <a:cubicBezTo>
                      <a:pt x="6402" y="744"/>
                      <a:pt x="3933" y="1"/>
                      <a:pt x="1486" y="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4"/>
              <p:cNvSpPr/>
              <p:nvPr/>
            </p:nvSpPr>
            <p:spPr>
              <a:xfrm>
                <a:off x="1533933" y="3035555"/>
                <a:ext cx="50999" cy="189026"/>
              </a:xfrm>
              <a:custGeom>
                <a:avLst/>
                <a:gdLst/>
                <a:ahLst/>
                <a:cxnLst/>
                <a:rect l="l" t="t" r="r" b="b"/>
                <a:pathLst>
                  <a:path w="678" h="25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8" y="131"/>
                      <a:pt x="131" y="306"/>
                      <a:pt x="131" y="481"/>
                    </a:cubicBezTo>
                    <a:cubicBezTo>
                      <a:pt x="131" y="612"/>
                      <a:pt x="109" y="765"/>
                      <a:pt x="66" y="896"/>
                    </a:cubicBezTo>
                    <a:cubicBezTo>
                      <a:pt x="22" y="1027"/>
                      <a:pt x="0" y="1158"/>
                      <a:pt x="0" y="1289"/>
                    </a:cubicBezTo>
                    <a:cubicBezTo>
                      <a:pt x="22" y="1770"/>
                      <a:pt x="262" y="2229"/>
                      <a:pt x="678" y="2513"/>
                    </a:cubicBezTo>
                    <a:lnTo>
                      <a:pt x="678" y="2513"/>
                    </a:lnTo>
                    <a:cubicBezTo>
                      <a:pt x="262" y="2229"/>
                      <a:pt x="22" y="1770"/>
                      <a:pt x="0" y="1289"/>
                    </a:cubicBezTo>
                    <a:cubicBezTo>
                      <a:pt x="0" y="1158"/>
                      <a:pt x="22" y="1027"/>
                      <a:pt x="66" y="896"/>
                    </a:cubicBezTo>
                    <a:cubicBezTo>
                      <a:pt x="88" y="765"/>
                      <a:pt x="109" y="612"/>
                      <a:pt x="131" y="481"/>
                    </a:cubicBezTo>
                    <a:cubicBezTo>
                      <a:pt x="131" y="306"/>
                      <a:pt x="88" y="131"/>
                      <a:pt x="0" y="0"/>
                    </a:cubicBezTo>
                  </a:path>
                </a:pathLst>
              </a:custGeom>
              <a:solidFill>
                <a:srgbClr val="F39D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4"/>
              <p:cNvSpPr/>
              <p:nvPr/>
            </p:nvSpPr>
            <p:spPr>
              <a:xfrm>
                <a:off x="1290673" y="3239325"/>
                <a:ext cx="236715" cy="103652"/>
              </a:xfrm>
              <a:custGeom>
                <a:avLst/>
                <a:gdLst/>
                <a:ahLst/>
                <a:cxnLst/>
                <a:rect l="l" t="t" r="r" b="b"/>
                <a:pathLst>
                  <a:path w="3147" h="1378" extrusionOk="0">
                    <a:moveTo>
                      <a:pt x="3147" y="1"/>
                    </a:moveTo>
                    <a:lnTo>
                      <a:pt x="3037" y="22"/>
                    </a:lnTo>
                    <a:cubicBezTo>
                      <a:pt x="1967" y="306"/>
                      <a:pt x="940" y="765"/>
                      <a:pt x="0" y="1377"/>
                    </a:cubicBezTo>
                    <a:cubicBezTo>
                      <a:pt x="940" y="765"/>
                      <a:pt x="1967" y="306"/>
                      <a:pt x="3037" y="22"/>
                    </a:cubicBezTo>
                    <a:lnTo>
                      <a:pt x="3147" y="1"/>
                    </a:lnTo>
                    <a:lnTo>
                      <a:pt x="3147" y="1"/>
                    </a:lnTo>
                    <a:close/>
                  </a:path>
                </a:pathLst>
              </a:custGeom>
              <a:solidFill>
                <a:srgbClr val="FFF6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4"/>
              <p:cNvSpPr/>
              <p:nvPr/>
            </p:nvSpPr>
            <p:spPr>
              <a:xfrm>
                <a:off x="1527314" y="3226162"/>
                <a:ext cx="55963" cy="13239"/>
              </a:xfrm>
              <a:custGeom>
                <a:avLst/>
                <a:gdLst/>
                <a:ahLst/>
                <a:cxnLst/>
                <a:rect l="l" t="t" r="r" b="b"/>
                <a:pathLst>
                  <a:path w="744" h="176" extrusionOk="0">
                    <a:moveTo>
                      <a:pt x="744" y="1"/>
                    </a:moveTo>
                    <a:cubicBezTo>
                      <a:pt x="503" y="44"/>
                      <a:pt x="241" y="110"/>
                      <a:pt x="1" y="176"/>
                    </a:cubicBezTo>
                    <a:lnTo>
                      <a:pt x="1" y="176"/>
                    </a:lnTo>
                    <a:cubicBezTo>
                      <a:pt x="241" y="110"/>
                      <a:pt x="503" y="44"/>
                      <a:pt x="744" y="1"/>
                    </a:cubicBezTo>
                    <a:lnTo>
                      <a:pt x="744" y="1"/>
                    </a:ln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4"/>
              <p:cNvSpPr/>
              <p:nvPr/>
            </p:nvSpPr>
            <p:spPr>
              <a:xfrm>
                <a:off x="1239674" y="2719933"/>
                <a:ext cx="70781" cy="69126"/>
              </a:xfrm>
              <a:custGeom>
                <a:avLst/>
                <a:gdLst/>
                <a:ahLst/>
                <a:cxnLst/>
                <a:rect l="l" t="t" r="r" b="b"/>
                <a:pathLst>
                  <a:path w="941" h="919" extrusionOk="0">
                    <a:moveTo>
                      <a:pt x="613" y="1"/>
                    </a:moveTo>
                    <a:cubicBezTo>
                      <a:pt x="591" y="1"/>
                      <a:pt x="569" y="1"/>
                      <a:pt x="547" y="1"/>
                    </a:cubicBezTo>
                    <a:lnTo>
                      <a:pt x="263" y="132"/>
                    </a:lnTo>
                    <a:cubicBezTo>
                      <a:pt x="176" y="175"/>
                      <a:pt x="88" y="263"/>
                      <a:pt x="45" y="350"/>
                    </a:cubicBezTo>
                    <a:cubicBezTo>
                      <a:pt x="1" y="460"/>
                      <a:pt x="1" y="569"/>
                      <a:pt x="45" y="656"/>
                    </a:cubicBezTo>
                    <a:cubicBezTo>
                      <a:pt x="88" y="765"/>
                      <a:pt x="176" y="831"/>
                      <a:pt x="285" y="875"/>
                    </a:cubicBezTo>
                    <a:cubicBezTo>
                      <a:pt x="329" y="897"/>
                      <a:pt x="372" y="918"/>
                      <a:pt x="416" y="918"/>
                    </a:cubicBezTo>
                    <a:lnTo>
                      <a:pt x="438" y="918"/>
                    </a:lnTo>
                    <a:cubicBezTo>
                      <a:pt x="482" y="897"/>
                      <a:pt x="547" y="897"/>
                      <a:pt x="591" y="875"/>
                    </a:cubicBezTo>
                    <a:lnTo>
                      <a:pt x="853" y="744"/>
                    </a:lnTo>
                    <a:cubicBezTo>
                      <a:pt x="919" y="722"/>
                      <a:pt x="940" y="656"/>
                      <a:pt x="919" y="591"/>
                    </a:cubicBezTo>
                    <a:cubicBezTo>
                      <a:pt x="897" y="547"/>
                      <a:pt x="853" y="525"/>
                      <a:pt x="809" y="503"/>
                    </a:cubicBezTo>
                    <a:cubicBezTo>
                      <a:pt x="787" y="503"/>
                      <a:pt x="766" y="503"/>
                      <a:pt x="766" y="503"/>
                    </a:cubicBezTo>
                    <a:lnTo>
                      <a:pt x="482" y="634"/>
                    </a:lnTo>
                    <a:cubicBezTo>
                      <a:pt x="460" y="656"/>
                      <a:pt x="438" y="656"/>
                      <a:pt x="416" y="656"/>
                    </a:cubicBezTo>
                    <a:cubicBezTo>
                      <a:pt x="394" y="656"/>
                      <a:pt x="372" y="656"/>
                      <a:pt x="350" y="656"/>
                    </a:cubicBezTo>
                    <a:cubicBezTo>
                      <a:pt x="307" y="634"/>
                      <a:pt x="285" y="612"/>
                      <a:pt x="263" y="569"/>
                    </a:cubicBezTo>
                    <a:cubicBezTo>
                      <a:pt x="241" y="481"/>
                      <a:pt x="263" y="394"/>
                      <a:pt x="350" y="372"/>
                    </a:cubicBezTo>
                    <a:lnTo>
                      <a:pt x="635" y="241"/>
                    </a:lnTo>
                    <a:cubicBezTo>
                      <a:pt x="700" y="219"/>
                      <a:pt x="722" y="132"/>
                      <a:pt x="700" y="66"/>
                    </a:cubicBezTo>
                    <a:cubicBezTo>
                      <a:pt x="678" y="23"/>
                      <a:pt x="635" y="1"/>
                      <a:pt x="591" y="1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4"/>
              <p:cNvSpPr/>
              <p:nvPr/>
            </p:nvSpPr>
            <p:spPr>
              <a:xfrm>
                <a:off x="1093446" y="2803803"/>
                <a:ext cx="74016" cy="70706"/>
              </a:xfrm>
              <a:custGeom>
                <a:avLst/>
                <a:gdLst/>
                <a:ahLst/>
                <a:cxnLst/>
                <a:rect l="l" t="t" r="r" b="b"/>
                <a:pathLst>
                  <a:path w="984" h="940" extrusionOk="0">
                    <a:moveTo>
                      <a:pt x="503" y="0"/>
                    </a:moveTo>
                    <a:cubicBezTo>
                      <a:pt x="459" y="0"/>
                      <a:pt x="437" y="0"/>
                      <a:pt x="415" y="22"/>
                    </a:cubicBezTo>
                    <a:lnTo>
                      <a:pt x="175" y="219"/>
                    </a:lnTo>
                    <a:cubicBezTo>
                      <a:pt x="88" y="284"/>
                      <a:pt x="22" y="372"/>
                      <a:pt x="22" y="481"/>
                    </a:cubicBezTo>
                    <a:cubicBezTo>
                      <a:pt x="0" y="590"/>
                      <a:pt x="22" y="699"/>
                      <a:pt x="88" y="787"/>
                    </a:cubicBezTo>
                    <a:cubicBezTo>
                      <a:pt x="153" y="874"/>
                      <a:pt x="262" y="918"/>
                      <a:pt x="372" y="940"/>
                    </a:cubicBezTo>
                    <a:lnTo>
                      <a:pt x="437" y="940"/>
                    </a:lnTo>
                    <a:cubicBezTo>
                      <a:pt x="525" y="940"/>
                      <a:pt x="612" y="896"/>
                      <a:pt x="678" y="852"/>
                    </a:cubicBezTo>
                    <a:lnTo>
                      <a:pt x="918" y="656"/>
                    </a:lnTo>
                    <a:cubicBezTo>
                      <a:pt x="962" y="612"/>
                      <a:pt x="983" y="546"/>
                      <a:pt x="940" y="481"/>
                    </a:cubicBezTo>
                    <a:cubicBezTo>
                      <a:pt x="918" y="459"/>
                      <a:pt x="874" y="437"/>
                      <a:pt x="852" y="437"/>
                    </a:cubicBezTo>
                    <a:cubicBezTo>
                      <a:pt x="809" y="437"/>
                      <a:pt x="787" y="437"/>
                      <a:pt x="765" y="459"/>
                    </a:cubicBezTo>
                    <a:lnTo>
                      <a:pt x="525" y="656"/>
                    </a:lnTo>
                    <a:cubicBezTo>
                      <a:pt x="481" y="677"/>
                      <a:pt x="459" y="677"/>
                      <a:pt x="415" y="677"/>
                    </a:cubicBezTo>
                    <a:lnTo>
                      <a:pt x="393" y="677"/>
                    </a:lnTo>
                    <a:cubicBezTo>
                      <a:pt x="372" y="677"/>
                      <a:pt x="328" y="656"/>
                      <a:pt x="306" y="634"/>
                    </a:cubicBezTo>
                    <a:cubicBezTo>
                      <a:pt x="284" y="590"/>
                      <a:pt x="262" y="546"/>
                      <a:pt x="262" y="503"/>
                    </a:cubicBezTo>
                    <a:cubicBezTo>
                      <a:pt x="284" y="481"/>
                      <a:pt x="306" y="437"/>
                      <a:pt x="328" y="415"/>
                    </a:cubicBezTo>
                    <a:lnTo>
                      <a:pt x="568" y="219"/>
                    </a:lnTo>
                    <a:cubicBezTo>
                      <a:pt x="634" y="175"/>
                      <a:pt x="634" y="87"/>
                      <a:pt x="590" y="44"/>
                    </a:cubicBezTo>
                    <a:cubicBezTo>
                      <a:pt x="568" y="22"/>
                      <a:pt x="546" y="0"/>
                      <a:pt x="503" y="0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4"/>
              <p:cNvSpPr/>
              <p:nvPr/>
            </p:nvSpPr>
            <p:spPr>
              <a:xfrm>
                <a:off x="1192059" y="2802148"/>
                <a:ext cx="72361" cy="70706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40" extrusionOk="0">
                    <a:moveTo>
                      <a:pt x="546" y="0"/>
                    </a:moveTo>
                    <a:cubicBezTo>
                      <a:pt x="525" y="0"/>
                      <a:pt x="503" y="22"/>
                      <a:pt x="481" y="22"/>
                    </a:cubicBezTo>
                    <a:lnTo>
                      <a:pt x="197" y="197"/>
                    </a:lnTo>
                    <a:cubicBezTo>
                      <a:pt x="109" y="241"/>
                      <a:pt x="44" y="328"/>
                      <a:pt x="22" y="437"/>
                    </a:cubicBezTo>
                    <a:cubicBezTo>
                      <a:pt x="0" y="546"/>
                      <a:pt x="0" y="656"/>
                      <a:pt x="66" y="743"/>
                    </a:cubicBezTo>
                    <a:cubicBezTo>
                      <a:pt x="109" y="831"/>
                      <a:pt x="197" y="896"/>
                      <a:pt x="306" y="918"/>
                    </a:cubicBezTo>
                    <a:cubicBezTo>
                      <a:pt x="350" y="940"/>
                      <a:pt x="372" y="940"/>
                      <a:pt x="415" y="940"/>
                    </a:cubicBezTo>
                    <a:lnTo>
                      <a:pt x="437" y="940"/>
                    </a:lnTo>
                    <a:cubicBezTo>
                      <a:pt x="503" y="940"/>
                      <a:pt x="568" y="918"/>
                      <a:pt x="612" y="874"/>
                    </a:cubicBezTo>
                    <a:lnTo>
                      <a:pt x="896" y="721"/>
                    </a:lnTo>
                    <a:cubicBezTo>
                      <a:pt x="940" y="699"/>
                      <a:pt x="962" y="612"/>
                      <a:pt x="940" y="546"/>
                    </a:cubicBezTo>
                    <a:cubicBezTo>
                      <a:pt x="918" y="525"/>
                      <a:pt x="874" y="481"/>
                      <a:pt x="831" y="481"/>
                    </a:cubicBezTo>
                    <a:cubicBezTo>
                      <a:pt x="809" y="503"/>
                      <a:pt x="787" y="503"/>
                      <a:pt x="765" y="503"/>
                    </a:cubicBezTo>
                    <a:lnTo>
                      <a:pt x="481" y="678"/>
                    </a:lnTo>
                    <a:cubicBezTo>
                      <a:pt x="459" y="678"/>
                      <a:pt x="437" y="699"/>
                      <a:pt x="415" y="699"/>
                    </a:cubicBezTo>
                    <a:lnTo>
                      <a:pt x="372" y="699"/>
                    </a:lnTo>
                    <a:cubicBezTo>
                      <a:pt x="328" y="678"/>
                      <a:pt x="306" y="656"/>
                      <a:pt x="284" y="612"/>
                    </a:cubicBezTo>
                    <a:cubicBezTo>
                      <a:pt x="262" y="590"/>
                      <a:pt x="241" y="546"/>
                      <a:pt x="262" y="503"/>
                    </a:cubicBezTo>
                    <a:cubicBezTo>
                      <a:pt x="262" y="459"/>
                      <a:pt x="284" y="437"/>
                      <a:pt x="328" y="415"/>
                    </a:cubicBezTo>
                    <a:lnTo>
                      <a:pt x="612" y="241"/>
                    </a:lnTo>
                    <a:cubicBezTo>
                      <a:pt x="656" y="219"/>
                      <a:pt x="678" y="131"/>
                      <a:pt x="656" y="66"/>
                    </a:cubicBezTo>
                    <a:cubicBezTo>
                      <a:pt x="612" y="44"/>
                      <a:pt x="590" y="22"/>
                      <a:pt x="546" y="22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4"/>
              <p:cNvSpPr/>
              <p:nvPr/>
            </p:nvSpPr>
            <p:spPr>
              <a:xfrm>
                <a:off x="1019430" y="3150566"/>
                <a:ext cx="72436" cy="70781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41" extrusionOk="0">
                    <a:moveTo>
                      <a:pt x="329" y="22"/>
                    </a:moveTo>
                    <a:cubicBezTo>
                      <a:pt x="263" y="1"/>
                      <a:pt x="241" y="44"/>
                      <a:pt x="219" y="88"/>
                    </a:cubicBezTo>
                    <a:lnTo>
                      <a:pt x="66" y="350"/>
                    </a:lnTo>
                    <a:cubicBezTo>
                      <a:pt x="1" y="438"/>
                      <a:pt x="1" y="547"/>
                      <a:pt x="45" y="656"/>
                    </a:cubicBezTo>
                    <a:cubicBezTo>
                      <a:pt x="66" y="765"/>
                      <a:pt x="132" y="853"/>
                      <a:pt x="241" y="896"/>
                    </a:cubicBezTo>
                    <a:cubicBezTo>
                      <a:pt x="285" y="918"/>
                      <a:pt x="350" y="940"/>
                      <a:pt x="416" y="940"/>
                    </a:cubicBezTo>
                    <a:lnTo>
                      <a:pt x="438" y="940"/>
                    </a:lnTo>
                    <a:cubicBezTo>
                      <a:pt x="460" y="940"/>
                      <a:pt x="503" y="940"/>
                      <a:pt x="547" y="940"/>
                    </a:cubicBezTo>
                    <a:cubicBezTo>
                      <a:pt x="635" y="896"/>
                      <a:pt x="722" y="831"/>
                      <a:pt x="787" y="744"/>
                    </a:cubicBezTo>
                    <a:lnTo>
                      <a:pt x="919" y="459"/>
                    </a:lnTo>
                    <a:cubicBezTo>
                      <a:pt x="962" y="394"/>
                      <a:pt x="940" y="328"/>
                      <a:pt x="875" y="285"/>
                    </a:cubicBezTo>
                    <a:cubicBezTo>
                      <a:pt x="853" y="285"/>
                      <a:pt x="831" y="285"/>
                      <a:pt x="809" y="285"/>
                    </a:cubicBezTo>
                    <a:cubicBezTo>
                      <a:pt x="766" y="285"/>
                      <a:pt x="722" y="306"/>
                      <a:pt x="700" y="350"/>
                    </a:cubicBezTo>
                    <a:lnTo>
                      <a:pt x="547" y="634"/>
                    </a:lnTo>
                    <a:cubicBezTo>
                      <a:pt x="547" y="656"/>
                      <a:pt x="503" y="700"/>
                      <a:pt x="460" y="700"/>
                    </a:cubicBezTo>
                    <a:lnTo>
                      <a:pt x="416" y="700"/>
                    </a:lnTo>
                    <a:cubicBezTo>
                      <a:pt x="394" y="700"/>
                      <a:pt x="372" y="700"/>
                      <a:pt x="350" y="700"/>
                    </a:cubicBezTo>
                    <a:cubicBezTo>
                      <a:pt x="307" y="678"/>
                      <a:pt x="285" y="634"/>
                      <a:pt x="263" y="591"/>
                    </a:cubicBezTo>
                    <a:cubicBezTo>
                      <a:pt x="263" y="569"/>
                      <a:pt x="263" y="525"/>
                      <a:pt x="263" y="481"/>
                    </a:cubicBezTo>
                    <a:lnTo>
                      <a:pt x="416" y="197"/>
                    </a:lnTo>
                    <a:cubicBezTo>
                      <a:pt x="460" y="154"/>
                      <a:pt x="438" y="66"/>
                      <a:pt x="372" y="44"/>
                    </a:cubicBezTo>
                    <a:cubicBezTo>
                      <a:pt x="350" y="22"/>
                      <a:pt x="329" y="22"/>
                      <a:pt x="307" y="22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4"/>
              <p:cNvSpPr/>
              <p:nvPr/>
            </p:nvSpPr>
            <p:spPr>
              <a:xfrm>
                <a:off x="933980" y="3193291"/>
                <a:ext cx="69126" cy="69126"/>
              </a:xfrm>
              <a:custGeom>
                <a:avLst/>
                <a:gdLst/>
                <a:ahLst/>
                <a:cxnLst/>
                <a:rect l="l" t="t" r="r" b="b"/>
                <a:pathLst>
                  <a:path w="919" h="919" extrusionOk="0">
                    <a:moveTo>
                      <a:pt x="263" y="1"/>
                    </a:moveTo>
                    <a:cubicBezTo>
                      <a:pt x="219" y="1"/>
                      <a:pt x="175" y="23"/>
                      <a:pt x="154" y="88"/>
                    </a:cubicBezTo>
                    <a:lnTo>
                      <a:pt x="44" y="372"/>
                    </a:lnTo>
                    <a:cubicBezTo>
                      <a:pt x="1" y="481"/>
                      <a:pt x="1" y="591"/>
                      <a:pt x="44" y="678"/>
                    </a:cubicBezTo>
                    <a:cubicBezTo>
                      <a:pt x="88" y="787"/>
                      <a:pt x="175" y="853"/>
                      <a:pt x="263" y="897"/>
                    </a:cubicBezTo>
                    <a:cubicBezTo>
                      <a:pt x="307" y="918"/>
                      <a:pt x="350" y="918"/>
                      <a:pt x="416" y="918"/>
                    </a:cubicBezTo>
                    <a:lnTo>
                      <a:pt x="416" y="918"/>
                    </a:lnTo>
                    <a:cubicBezTo>
                      <a:pt x="481" y="918"/>
                      <a:pt x="525" y="897"/>
                      <a:pt x="569" y="875"/>
                    </a:cubicBezTo>
                    <a:cubicBezTo>
                      <a:pt x="678" y="831"/>
                      <a:pt x="744" y="744"/>
                      <a:pt x="787" y="656"/>
                    </a:cubicBezTo>
                    <a:lnTo>
                      <a:pt x="896" y="350"/>
                    </a:lnTo>
                    <a:cubicBezTo>
                      <a:pt x="918" y="307"/>
                      <a:pt x="875" y="219"/>
                      <a:pt x="809" y="197"/>
                    </a:cubicBezTo>
                    <a:cubicBezTo>
                      <a:pt x="809" y="197"/>
                      <a:pt x="787" y="197"/>
                      <a:pt x="765" y="197"/>
                    </a:cubicBezTo>
                    <a:cubicBezTo>
                      <a:pt x="722" y="197"/>
                      <a:pt x="678" y="241"/>
                      <a:pt x="656" y="285"/>
                    </a:cubicBezTo>
                    <a:lnTo>
                      <a:pt x="547" y="569"/>
                    </a:lnTo>
                    <a:cubicBezTo>
                      <a:pt x="547" y="613"/>
                      <a:pt x="503" y="634"/>
                      <a:pt x="459" y="656"/>
                    </a:cubicBezTo>
                    <a:cubicBezTo>
                      <a:pt x="459" y="656"/>
                      <a:pt x="416" y="656"/>
                      <a:pt x="394" y="656"/>
                    </a:cubicBezTo>
                    <a:cubicBezTo>
                      <a:pt x="394" y="656"/>
                      <a:pt x="372" y="656"/>
                      <a:pt x="350" y="656"/>
                    </a:cubicBezTo>
                    <a:cubicBezTo>
                      <a:pt x="307" y="656"/>
                      <a:pt x="285" y="613"/>
                      <a:pt x="263" y="569"/>
                    </a:cubicBezTo>
                    <a:cubicBezTo>
                      <a:pt x="241" y="547"/>
                      <a:pt x="241" y="503"/>
                      <a:pt x="263" y="460"/>
                    </a:cubicBezTo>
                    <a:lnTo>
                      <a:pt x="372" y="176"/>
                    </a:lnTo>
                    <a:cubicBezTo>
                      <a:pt x="394" y="110"/>
                      <a:pt x="372" y="23"/>
                      <a:pt x="307" y="1"/>
                    </a:cubicBezTo>
                    <a:cubicBezTo>
                      <a:pt x="285" y="1"/>
                      <a:pt x="263" y="1"/>
                      <a:pt x="263" y="1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4"/>
              <p:cNvSpPr/>
              <p:nvPr/>
            </p:nvSpPr>
            <p:spPr>
              <a:xfrm>
                <a:off x="815660" y="3553292"/>
                <a:ext cx="70706" cy="69051"/>
              </a:xfrm>
              <a:custGeom>
                <a:avLst/>
                <a:gdLst/>
                <a:ahLst/>
                <a:cxnLst/>
                <a:rect l="l" t="t" r="r" b="b"/>
                <a:pathLst>
                  <a:path w="940" h="918" extrusionOk="0">
                    <a:moveTo>
                      <a:pt x="678" y="22"/>
                    </a:moveTo>
                    <a:lnTo>
                      <a:pt x="634" y="22"/>
                    </a:lnTo>
                    <a:cubicBezTo>
                      <a:pt x="568" y="44"/>
                      <a:pt x="547" y="109"/>
                      <a:pt x="547" y="175"/>
                    </a:cubicBezTo>
                    <a:lnTo>
                      <a:pt x="634" y="481"/>
                    </a:lnTo>
                    <a:cubicBezTo>
                      <a:pt x="634" y="524"/>
                      <a:pt x="634" y="568"/>
                      <a:pt x="612" y="590"/>
                    </a:cubicBezTo>
                    <a:cubicBezTo>
                      <a:pt x="590" y="634"/>
                      <a:pt x="568" y="656"/>
                      <a:pt x="525" y="656"/>
                    </a:cubicBezTo>
                    <a:lnTo>
                      <a:pt x="481" y="656"/>
                    </a:lnTo>
                    <a:cubicBezTo>
                      <a:pt x="459" y="656"/>
                      <a:pt x="416" y="656"/>
                      <a:pt x="394" y="634"/>
                    </a:cubicBezTo>
                    <a:cubicBezTo>
                      <a:pt x="372" y="612"/>
                      <a:pt x="350" y="590"/>
                      <a:pt x="328" y="546"/>
                    </a:cubicBezTo>
                    <a:lnTo>
                      <a:pt x="241" y="240"/>
                    </a:lnTo>
                    <a:cubicBezTo>
                      <a:pt x="241" y="197"/>
                      <a:pt x="197" y="153"/>
                      <a:pt x="131" y="153"/>
                    </a:cubicBezTo>
                    <a:lnTo>
                      <a:pt x="110" y="153"/>
                    </a:lnTo>
                    <a:cubicBezTo>
                      <a:pt x="44" y="175"/>
                      <a:pt x="0" y="240"/>
                      <a:pt x="0" y="306"/>
                    </a:cubicBezTo>
                    <a:lnTo>
                      <a:pt x="88" y="612"/>
                    </a:lnTo>
                    <a:cubicBezTo>
                      <a:pt x="110" y="721"/>
                      <a:pt x="175" y="809"/>
                      <a:pt x="284" y="852"/>
                    </a:cubicBezTo>
                    <a:cubicBezTo>
                      <a:pt x="328" y="896"/>
                      <a:pt x="416" y="918"/>
                      <a:pt x="481" y="918"/>
                    </a:cubicBezTo>
                    <a:lnTo>
                      <a:pt x="503" y="918"/>
                    </a:lnTo>
                    <a:cubicBezTo>
                      <a:pt x="525" y="918"/>
                      <a:pt x="547" y="896"/>
                      <a:pt x="590" y="896"/>
                    </a:cubicBezTo>
                    <a:cubicBezTo>
                      <a:pt x="809" y="852"/>
                      <a:pt x="940" y="612"/>
                      <a:pt x="874" y="393"/>
                    </a:cubicBezTo>
                    <a:lnTo>
                      <a:pt x="787" y="109"/>
                    </a:lnTo>
                    <a:cubicBezTo>
                      <a:pt x="787" y="44"/>
                      <a:pt x="721" y="0"/>
                      <a:pt x="678" y="0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4"/>
              <p:cNvSpPr/>
              <p:nvPr/>
            </p:nvSpPr>
            <p:spPr>
              <a:xfrm>
                <a:off x="1745902" y="2876089"/>
                <a:ext cx="28057" cy="26402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51" extrusionOk="0">
                    <a:moveTo>
                      <a:pt x="132" y="66"/>
                    </a:moveTo>
                    <a:cubicBezTo>
                      <a:pt x="45" y="88"/>
                      <a:pt x="1" y="175"/>
                      <a:pt x="23" y="263"/>
                    </a:cubicBezTo>
                    <a:cubicBezTo>
                      <a:pt x="66" y="328"/>
                      <a:pt x="176" y="350"/>
                      <a:pt x="241" y="306"/>
                    </a:cubicBezTo>
                    <a:cubicBezTo>
                      <a:pt x="329" y="285"/>
                      <a:pt x="372" y="197"/>
                      <a:pt x="351" y="110"/>
                    </a:cubicBezTo>
                    <a:cubicBezTo>
                      <a:pt x="307" y="22"/>
                      <a:pt x="198" y="0"/>
                      <a:pt x="132" y="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4"/>
              <p:cNvSpPr/>
              <p:nvPr/>
            </p:nvSpPr>
            <p:spPr>
              <a:xfrm>
                <a:off x="1837971" y="2861271"/>
                <a:ext cx="52653" cy="4280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69" extrusionOk="0">
                    <a:moveTo>
                      <a:pt x="219" y="438"/>
                    </a:moveTo>
                    <a:cubicBezTo>
                      <a:pt x="328" y="547"/>
                      <a:pt x="503" y="569"/>
                      <a:pt x="612" y="460"/>
                    </a:cubicBezTo>
                    <a:cubicBezTo>
                      <a:pt x="700" y="372"/>
                      <a:pt x="634" y="219"/>
                      <a:pt x="481" y="110"/>
                    </a:cubicBezTo>
                    <a:cubicBezTo>
                      <a:pt x="328" y="1"/>
                      <a:pt x="154" y="1"/>
                      <a:pt x="88" y="88"/>
                    </a:cubicBezTo>
                    <a:cubicBezTo>
                      <a:pt x="1" y="176"/>
                      <a:pt x="66" y="350"/>
                      <a:pt x="219" y="43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4"/>
              <p:cNvSpPr/>
              <p:nvPr/>
            </p:nvSpPr>
            <p:spPr>
              <a:xfrm>
                <a:off x="948799" y="3033900"/>
                <a:ext cx="634474" cy="797173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10598" extrusionOk="0">
                    <a:moveTo>
                      <a:pt x="7779" y="22"/>
                    </a:moveTo>
                    <a:cubicBezTo>
                      <a:pt x="5856" y="241"/>
                      <a:pt x="4086" y="1180"/>
                      <a:pt x="2841" y="2644"/>
                    </a:cubicBezTo>
                    <a:cubicBezTo>
                      <a:pt x="22" y="5987"/>
                      <a:pt x="0" y="9003"/>
                      <a:pt x="262" y="10598"/>
                    </a:cubicBezTo>
                    <a:cubicBezTo>
                      <a:pt x="809" y="10030"/>
                      <a:pt x="1180" y="7888"/>
                      <a:pt x="2338" y="6315"/>
                    </a:cubicBezTo>
                    <a:cubicBezTo>
                      <a:pt x="2906" y="5419"/>
                      <a:pt x="3649" y="4676"/>
                      <a:pt x="4545" y="4108"/>
                    </a:cubicBezTo>
                    <a:cubicBezTo>
                      <a:pt x="5485" y="3496"/>
                      <a:pt x="6512" y="3037"/>
                      <a:pt x="7582" y="2732"/>
                    </a:cubicBezTo>
                    <a:lnTo>
                      <a:pt x="7692" y="2710"/>
                    </a:lnTo>
                    <a:cubicBezTo>
                      <a:pt x="7932" y="2644"/>
                      <a:pt x="8194" y="2600"/>
                      <a:pt x="8435" y="2535"/>
                    </a:cubicBezTo>
                    <a:cubicBezTo>
                      <a:pt x="8041" y="2251"/>
                      <a:pt x="7801" y="1792"/>
                      <a:pt x="7779" y="1311"/>
                    </a:cubicBezTo>
                    <a:cubicBezTo>
                      <a:pt x="7779" y="1180"/>
                      <a:pt x="7801" y="1049"/>
                      <a:pt x="7823" y="918"/>
                    </a:cubicBezTo>
                    <a:cubicBezTo>
                      <a:pt x="7867" y="765"/>
                      <a:pt x="7888" y="634"/>
                      <a:pt x="7888" y="481"/>
                    </a:cubicBezTo>
                    <a:cubicBezTo>
                      <a:pt x="7888" y="328"/>
                      <a:pt x="7845" y="153"/>
                      <a:pt x="7779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4"/>
              <p:cNvSpPr/>
              <p:nvPr/>
            </p:nvSpPr>
            <p:spPr>
              <a:xfrm>
                <a:off x="1818264" y="3022391"/>
                <a:ext cx="443868" cy="223551"/>
              </a:xfrm>
              <a:custGeom>
                <a:avLst/>
                <a:gdLst/>
                <a:ahLst/>
                <a:cxnLst/>
                <a:rect l="l" t="t" r="r" b="b"/>
                <a:pathLst>
                  <a:path w="5901" h="2972" extrusionOk="0">
                    <a:moveTo>
                      <a:pt x="4043" y="2972"/>
                    </a:moveTo>
                    <a:cubicBezTo>
                      <a:pt x="3409" y="1508"/>
                      <a:pt x="0" y="0"/>
                      <a:pt x="0" y="0"/>
                    </a:cubicBezTo>
                    <a:cubicBezTo>
                      <a:pt x="4960" y="2076"/>
                      <a:pt x="4655" y="262"/>
                      <a:pt x="4655" y="262"/>
                    </a:cubicBezTo>
                    <a:cubicBezTo>
                      <a:pt x="4655" y="262"/>
                      <a:pt x="5900" y="1464"/>
                      <a:pt x="5135" y="2535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4"/>
              <p:cNvSpPr/>
              <p:nvPr/>
            </p:nvSpPr>
            <p:spPr>
              <a:xfrm>
                <a:off x="1722460" y="2800441"/>
                <a:ext cx="162560" cy="161269"/>
              </a:xfrm>
              <a:custGeom>
                <a:avLst/>
                <a:gdLst/>
                <a:ahLst/>
                <a:cxnLst/>
                <a:rect l="l" t="t" r="r" b="b"/>
                <a:pathLst>
                  <a:path w="2667" h="2645" extrusionOk="0">
                    <a:moveTo>
                      <a:pt x="176" y="1005"/>
                    </a:moveTo>
                    <a:cubicBezTo>
                      <a:pt x="1" y="1945"/>
                      <a:pt x="1050" y="2644"/>
                      <a:pt x="1858" y="2120"/>
                    </a:cubicBezTo>
                    <a:cubicBezTo>
                      <a:pt x="2667" y="1595"/>
                      <a:pt x="2426" y="350"/>
                      <a:pt x="1487" y="131"/>
                    </a:cubicBezTo>
                    <a:cubicBezTo>
                      <a:pt x="897" y="0"/>
                      <a:pt x="307" y="394"/>
                      <a:pt x="176" y="10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4"/>
              <p:cNvSpPr/>
              <p:nvPr/>
            </p:nvSpPr>
            <p:spPr>
              <a:xfrm>
                <a:off x="1726483" y="2805745"/>
                <a:ext cx="155855" cy="154624"/>
              </a:xfrm>
              <a:custGeom>
                <a:avLst/>
                <a:gdLst/>
                <a:ahLst/>
                <a:cxnLst/>
                <a:rect l="l" t="t" r="r" b="b"/>
                <a:pathLst>
                  <a:path w="2557" h="2536" extrusionOk="0">
                    <a:moveTo>
                      <a:pt x="175" y="940"/>
                    </a:moveTo>
                    <a:cubicBezTo>
                      <a:pt x="0" y="1858"/>
                      <a:pt x="1005" y="2535"/>
                      <a:pt x="1770" y="2033"/>
                    </a:cubicBezTo>
                    <a:cubicBezTo>
                      <a:pt x="2557" y="1508"/>
                      <a:pt x="2316" y="307"/>
                      <a:pt x="1421" y="132"/>
                    </a:cubicBezTo>
                    <a:cubicBezTo>
                      <a:pt x="852" y="1"/>
                      <a:pt x="284" y="372"/>
                      <a:pt x="175" y="9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4"/>
              <p:cNvSpPr/>
              <p:nvPr/>
            </p:nvSpPr>
            <p:spPr>
              <a:xfrm>
                <a:off x="1738430" y="2760443"/>
                <a:ext cx="155916" cy="141271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2317" extrusionOk="0">
                    <a:moveTo>
                      <a:pt x="1" y="1399"/>
                    </a:moveTo>
                    <a:cubicBezTo>
                      <a:pt x="482" y="1"/>
                      <a:pt x="2557" y="700"/>
                      <a:pt x="2077" y="2098"/>
                    </a:cubicBezTo>
                    <a:cubicBezTo>
                      <a:pt x="2077" y="2164"/>
                      <a:pt x="2033" y="2251"/>
                      <a:pt x="2011" y="2317"/>
                    </a:cubicBezTo>
                    <a:cubicBezTo>
                      <a:pt x="1487" y="1771"/>
                      <a:pt x="766" y="1443"/>
                      <a:pt x="1" y="1399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4"/>
              <p:cNvSpPr/>
              <p:nvPr/>
            </p:nvSpPr>
            <p:spPr>
              <a:xfrm>
                <a:off x="1738430" y="2869705"/>
                <a:ext cx="22735" cy="21401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51" extrusionOk="0">
                    <a:moveTo>
                      <a:pt x="132" y="66"/>
                    </a:moveTo>
                    <a:cubicBezTo>
                      <a:pt x="45" y="88"/>
                      <a:pt x="1" y="175"/>
                      <a:pt x="23" y="263"/>
                    </a:cubicBezTo>
                    <a:cubicBezTo>
                      <a:pt x="66" y="328"/>
                      <a:pt x="176" y="350"/>
                      <a:pt x="241" y="306"/>
                    </a:cubicBezTo>
                    <a:cubicBezTo>
                      <a:pt x="329" y="285"/>
                      <a:pt x="372" y="197"/>
                      <a:pt x="351" y="110"/>
                    </a:cubicBezTo>
                    <a:cubicBezTo>
                      <a:pt x="307" y="22"/>
                      <a:pt x="198" y="0"/>
                      <a:pt x="132" y="6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4"/>
              <p:cNvSpPr/>
              <p:nvPr/>
            </p:nvSpPr>
            <p:spPr>
              <a:xfrm>
                <a:off x="1767748" y="2844401"/>
                <a:ext cx="66682" cy="66642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3" extrusionOk="0">
                    <a:moveTo>
                      <a:pt x="88" y="415"/>
                    </a:moveTo>
                    <a:cubicBezTo>
                      <a:pt x="1" y="787"/>
                      <a:pt x="438" y="1093"/>
                      <a:pt x="765" y="874"/>
                    </a:cubicBezTo>
                    <a:cubicBezTo>
                      <a:pt x="1093" y="656"/>
                      <a:pt x="1006" y="131"/>
                      <a:pt x="612" y="66"/>
                    </a:cubicBezTo>
                    <a:cubicBezTo>
                      <a:pt x="372" y="0"/>
                      <a:pt x="132" y="153"/>
                      <a:pt x="88" y="4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4"/>
              <p:cNvSpPr/>
              <p:nvPr/>
            </p:nvSpPr>
            <p:spPr>
              <a:xfrm>
                <a:off x="1813036" y="2857693"/>
                <a:ext cx="42667" cy="34693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69" extrusionOk="0">
                    <a:moveTo>
                      <a:pt x="219" y="438"/>
                    </a:moveTo>
                    <a:cubicBezTo>
                      <a:pt x="328" y="547"/>
                      <a:pt x="503" y="569"/>
                      <a:pt x="612" y="460"/>
                    </a:cubicBezTo>
                    <a:cubicBezTo>
                      <a:pt x="700" y="372"/>
                      <a:pt x="634" y="219"/>
                      <a:pt x="481" y="110"/>
                    </a:cubicBezTo>
                    <a:cubicBezTo>
                      <a:pt x="328" y="1"/>
                      <a:pt x="154" y="1"/>
                      <a:pt x="88" y="88"/>
                    </a:cubicBezTo>
                    <a:cubicBezTo>
                      <a:pt x="1" y="176"/>
                      <a:pt x="66" y="350"/>
                      <a:pt x="219" y="43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4"/>
              <p:cNvSpPr/>
              <p:nvPr/>
            </p:nvSpPr>
            <p:spPr>
              <a:xfrm>
                <a:off x="1693142" y="2805745"/>
                <a:ext cx="205226" cy="125296"/>
              </a:xfrm>
              <a:custGeom>
                <a:avLst/>
                <a:gdLst/>
                <a:ahLst/>
                <a:cxnLst/>
                <a:rect l="l" t="t" r="r" b="b"/>
                <a:pathLst>
                  <a:path w="3367" h="2055" extrusionOk="0">
                    <a:moveTo>
                      <a:pt x="3366" y="2055"/>
                    </a:moveTo>
                    <a:cubicBezTo>
                      <a:pt x="2973" y="1093"/>
                      <a:pt x="2470" y="547"/>
                      <a:pt x="1749" y="416"/>
                    </a:cubicBezTo>
                    <a:cubicBezTo>
                      <a:pt x="1268" y="307"/>
                      <a:pt x="766" y="438"/>
                      <a:pt x="372" y="744"/>
                    </a:cubicBezTo>
                    <a:lnTo>
                      <a:pt x="372" y="1093"/>
                    </a:lnTo>
                    <a:cubicBezTo>
                      <a:pt x="372" y="1093"/>
                      <a:pt x="88" y="700"/>
                      <a:pt x="1" y="547"/>
                    </a:cubicBezTo>
                    <a:cubicBezTo>
                      <a:pt x="45" y="569"/>
                      <a:pt x="110" y="591"/>
                      <a:pt x="176" y="591"/>
                    </a:cubicBezTo>
                    <a:lnTo>
                      <a:pt x="1" y="307"/>
                    </a:lnTo>
                    <a:lnTo>
                      <a:pt x="329" y="328"/>
                    </a:lnTo>
                    <a:cubicBezTo>
                      <a:pt x="263" y="263"/>
                      <a:pt x="219" y="197"/>
                      <a:pt x="198" y="132"/>
                    </a:cubicBezTo>
                    <a:cubicBezTo>
                      <a:pt x="394" y="154"/>
                      <a:pt x="591" y="175"/>
                      <a:pt x="788" y="132"/>
                    </a:cubicBezTo>
                    <a:cubicBezTo>
                      <a:pt x="1268" y="1"/>
                      <a:pt x="1793" y="22"/>
                      <a:pt x="2252" y="241"/>
                    </a:cubicBezTo>
                    <a:cubicBezTo>
                      <a:pt x="2907" y="503"/>
                      <a:pt x="3257" y="1159"/>
                      <a:pt x="3366" y="205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4"/>
              <p:cNvSpPr/>
              <p:nvPr/>
            </p:nvSpPr>
            <p:spPr>
              <a:xfrm>
                <a:off x="1719839" y="2884338"/>
                <a:ext cx="47969" cy="52070"/>
              </a:xfrm>
              <a:custGeom>
                <a:avLst/>
                <a:gdLst/>
                <a:ahLst/>
                <a:cxnLst/>
                <a:rect l="l" t="t" r="r" b="b"/>
                <a:pathLst>
                  <a:path w="787" h="854" extrusionOk="0">
                    <a:moveTo>
                      <a:pt x="787" y="853"/>
                    </a:moveTo>
                    <a:cubicBezTo>
                      <a:pt x="437" y="656"/>
                      <a:pt x="175" y="350"/>
                      <a:pt x="0" y="1"/>
                    </a:cubicBezTo>
                    <a:cubicBezTo>
                      <a:pt x="22" y="219"/>
                      <a:pt x="131" y="438"/>
                      <a:pt x="262" y="613"/>
                    </a:cubicBezTo>
                    <a:cubicBezTo>
                      <a:pt x="415" y="722"/>
                      <a:pt x="590" y="809"/>
                      <a:pt x="787" y="85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4"/>
              <p:cNvSpPr/>
              <p:nvPr/>
            </p:nvSpPr>
            <p:spPr>
              <a:xfrm>
                <a:off x="1713134" y="2910983"/>
                <a:ext cx="25356" cy="10731"/>
              </a:xfrm>
              <a:custGeom>
                <a:avLst/>
                <a:gdLst/>
                <a:ahLst/>
                <a:cxnLst/>
                <a:rect l="l" t="t" r="r" b="b"/>
                <a:pathLst>
                  <a:path w="416" h="176" extrusionOk="0">
                    <a:moveTo>
                      <a:pt x="416" y="176"/>
                    </a:moveTo>
                    <a:lnTo>
                      <a:pt x="1" y="1"/>
                    </a:lnTo>
                    <a:lnTo>
                      <a:pt x="3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4"/>
              <p:cNvSpPr/>
              <p:nvPr/>
            </p:nvSpPr>
            <p:spPr>
              <a:xfrm>
                <a:off x="1711793" y="2901654"/>
                <a:ext cx="21394" cy="12072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98" extrusionOk="0">
                    <a:moveTo>
                      <a:pt x="351" y="198"/>
                    </a:moveTo>
                    <a:lnTo>
                      <a:pt x="1" y="1"/>
                    </a:lnTo>
                    <a:lnTo>
                      <a:pt x="263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4"/>
              <p:cNvSpPr/>
              <p:nvPr/>
            </p:nvSpPr>
            <p:spPr>
              <a:xfrm>
                <a:off x="1790423" y="2793734"/>
                <a:ext cx="78628" cy="3475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70" extrusionOk="0">
                    <a:moveTo>
                      <a:pt x="1289" y="569"/>
                    </a:moveTo>
                    <a:cubicBezTo>
                      <a:pt x="896" y="285"/>
                      <a:pt x="459" y="88"/>
                      <a:pt x="0" y="1"/>
                    </a:cubicBezTo>
                    <a:cubicBezTo>
                      <a:pt x="481" y="1"/>
                      <a:pt x="940" y="219"/>
                      <a:pt x="1289" y="5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4" name="Google Shape;434;p4"/>
            <p:cNvSpPr/>
            <p:nvPr/>
          </p:nvSpPr>
          <p:spPr>
            <a:xfrm>
              <a:off x="1141060" y="2885943"/>
              <a:ext cx="391294" cy="573703"/>
            </a:xfrm>
            <a:custGeom>
              <a:avLst/>
              <a:gdLst/>
              <a:ahLst/>
              <a:cxnLst/>
              <a:rect l="l" t="t" r="r" b="b"/>
              <a:pathLst>
                <a:path w="5202" h="7627" extrusionOk="0">
                  <a:moveTo>
                    <a:pt x="2907" y="416"/>
                  </a:moveTo>
                  <a:cubicBezTo>
                    <a:pt x="3169" y="1661"/>
                    <a:pt x="2907" y="2645"/>
                    <a:pt x="3541" y="3781"/>
                  </a:cubicBezTo>
                  <a:cubicBezTo>
                    <a:pt x="3978" y="4633"/>
                    <a:pt x="5201" y="5420"/>
                    <a:pt x="5158" y="6468"/>
                  </a:cubicBezTo>
                  <a:cubicBezTo>
                    <a:pt x="5070" y="7627"/>
                    <a:pt x="3235" y="7561"/>
                    <a:pt x="2448" y="7452"/>
                  </a:cubicBezTo>
                  <a:cubicBezTo>
                    <a:pt x="766" y="7168"/>
                    <a:pt x="263" y="6272"/>
                    <a:pt x="154" y="4764"/>
                  </a:cubicBezTo>
                  <a:cubicBezTo>
                    <a:pt x="1" y="3147"/>
                    <a:pt x="1050" y="1159"/>
                    <a:pt x="2273" y="307"/>
                  </a:cubicBezTo>
                  <a:cubicBezTo>
                    <a:pt x="2645" y="44"/>
                    <a:pt x="2841" y="1"/>
                    <a:pt x="2907" y="4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"/>
          <p:cNvSpPr txBox="1">
            <a:spLocks noGrp="1"/>
          </p:cNvSpPr>
          <p:nvPr>
            <p:ph type="title"/>
          </p:nvPr>
        </p:nvSpPr>
        <p:spPr>
          <a:xfrm>
            <a:off x="4618450" y="606550"/>
            <a:ext cx="411088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Giới thiệu Website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440" name="Google Shape;440;p6"/>
          <p:cNvSpPr txBox="1">
            <a:spLocks noGrp="1"/>
          </p:cNvSpPr>
          <p:nvPr>
            <p:ph type="subTitle" idx="1"/>
          </p:nvPr>
        </p:nvSpPr>
        <p:spPr>
          <a:xfrm>
            <a:off x="4827400" y="1398300"/>
            <a:ext cx="36291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Wingdings" panose="05000000000000000000" pitchFamily="2" charset="2"/>
              <a:buChar char="v"/>
            </a:pPr>
            <a:r>
              <a:rPr lang="en" sz="1600"/>
              <a:t>Đề tài xây dựng ứng dụng web quản lý thú cưng.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Wingdings" panose="05000000000000000000" pitchFamily="2" charset="2"/>
              <a:buChar char="v"/>
            </a:pPr>
            <a:endParaRPr lang="en" sz="1600"/>
          </a:p>
        </p:txBody>
      </p:sp>
      <p:sp>
        <p:nvSpPr>
          <p:cNvPr id="441" name="Google Shape;441;p6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6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3" name="Google Shape;443;p6"/>
          <p:cNvGrpSpPr/>
          <p:nvPr/>
        </p:nvGrpSpPr>
        <p:grpSpPr>
          <a:xfrm>
            <a:off x="1530066" y="969065"/>
            <a:ext cx="1918320" cy="3050377"/>
            <a:chOff x="2213671" y="2199570"/>
            <a:chExt cx="1110782" cy="1927446"/>
          </a:xfrm>
        </p:grpSpPr>
        <p:sp>
          <p:nvSpPr>
            <p:cNvPr id="444" name="Google Shape;444;p6"/>
            <p:cNvSpPr/>
            <p:nvPr/>
          </p:nvSpPr>
          <p:spPr>
            <a:xfrm>
              <a:off x="2669573" y="2199570"/>
              <a:ext cx="309515" cy="255569"/>
            </a:xfrm>
            <a:custGeom>
              <a:avLst/>
              <a:gdLst/>
              <a:ahLst/>
              <a:cxnLst/>
              <a:rect l="l" t="t" r="r" b="b"/>
              <a:pathLst>
                <a:path w="5267" h="4349" extrusionOk="0">
                  <a:moveTo>
                    <a:pt x="5201" y="4239"/>
                  </a:moveTo>
                  <a:cubicBezTo>
                    <a:pt x="5266" y="4174"/>
                    <a:pt x="2294" y="0"/>
                    <a:pt x="940" y="481"/>
                  </a:cubicBezTo>
                  <a:cubicBezTo>
                    <a:pt x="0" y="830"/>
                    <a:pt x="874" y="3409"/>
                    <a:pt x="874" y="3409"/>
                  </a:cubicBezTo>
                  <a:lnTo>
                    <a:pt x="1289" y="3343"/>
                  </a:lnTo>
                  <a:cubicBezTo>
                    <a:pt x="1289" y="3343"/>
                    <a:pt x="590" y="983"/>
                    <a:pt x="1093" y="896"/>
                  </a:cubicBezTo>
                  <a:cubicBezTo>
                    <a:pt x="1595" y="830"/>
                    <a:pt x="3300" y="3234"/>
                    <a:pt x="3562" y="3693"/>
                  </a:cubicBezTo>
                  <a:cubicBezTo>
                    <a:pt x="3802" y="4174"/>
                    <a:pt x="5069" y="4348"/>
                    <a:pt x="5201" y="421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2700366" y="2232949"/>
              <a:ext cx="184933" cy="187519"/>
            </a:xfrm>
            <a:custGeom>
              <a:avLst/>
              <a:gdLst/>
              <a:ahLst/>
              <a:cxnLst/>
              <a:rect l="l" t="t" r="r" b="b"/>
              <a:pathLst>
                <a:path w="3147" h="3191" extrusionOk="0">
                  <a:moveTo>
                    <a:pt x="481" y="131"/>
                  </a:moveTo>
                  <a:cubicBezTo>
                    <a:pt x="896" y="0"/>
                    <a:pt x="2011" y="1005"/>
                    <a:pt x="2579" y="1901"/>
                  </a:cubicBezTo>
                  <a:cubicBezTo>
                    <a:pt x="3125" y="2775"/>
                    <a:pt x="3147" y="3190"/>
                    <a:pt x="3147" y="3190"/>
                  </a:cubicBezTo>
                  <a:lnTo>
                    <a:pt x="590" y="3147"/>
                  </a:lnTo>
                  <a:cubicBezTo>
                    <a:pt x="590" y="3147"/>
                    <a:pt x="0" y="306"/>
                    <a:pt x="481" y="153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2213671" y="3309002"/>
              <a:ext cx="412295" cy="540638"/>
            </a:xfrm>
            <a:custGeom>
              <a:avLst/>
              <a:gdLst/>
              <a:ahLst/>
              <a:cxnLst/>
              <a:rect l="l" t="t" r="r" b="b"/>
              <a:pathLst>
                <a:path w="7016" h="9200" extrusionOk="0">
                  <a:moveTo>
                    <a:pt x="2842" y="110"/>
                  </a:moveTo>
                  <a:lnTo>
                    <a:pt x="5726" y="2644"/>
                  </a:lnTo>
                  <a:cubicBezTo>
                    <a:pt x="5835" y="2753"/>
                    <a:pt x="5857" y="2906"/>
                    <a:pt x="5791" y="3038"/>
                  </a:cubicBezTo>
                  <a:lnTo>
                    <a:pt x="4502" y="5769"/>
                  </a:lnTo>
                  <a:cubicBezTo>
                    <a:pt x="4437" y="5944"/>
                    <a:pt x="4502" y="6140"/>
                    <a:pt x="4677" y="6206"/>
                  </a:cubicBezTo>
                  <a:lnTo>
                    <a:pt x="6797" y="7233"/>
                  </a:lnTo>
                  <a:cubicBezTo>
                    <a:pt x="6950" y="7298"/>
                    <a:pt x="7015" y="7495"/>
                    <a:pt x="6950" y="7648"/>
                  </a:cubicBezTo>
                  <a:lnTo>
                    <a:pt x="6491" y="8828"/>
                  </a:lnTo>
                  <a:cubicBezTo>
                    <a:pt x="6316" y="9199"/>
                    <a:pt x="5770" y="9003"/>
                    <a:pt x="5857" y="8609"/>
                  </a:cubicBezTo>
                  <a:lnTo>
                    <a:pt x="5944" y="8347"/>
                  </a:lnTo>
                  <a:cubicBezTo>
                    <a:pt x="5988" y="8172"/>
                    <a:pt x="5901" y="7998"/>
                    <a:pt x="5748" y="7932"/>
                  </a:cubicBezTo>
                  <a:lnTo>
                    <a:pt x="3213" y="6883"/>
                  </a:lnTo>
                  <a:cubicBezTo>
                    <a:pt x="3060" y="6840"/>
                    <a:pt x="2973" y="6665"/>
                    <a:pt x="3016" y="6512"/>
                  </a:cubicBezTo>
                  <a:lnTo>
                    <a:pt x="3366" y="5004"/>
                  </a:lnTo>
                  <a:cubicBezTo>
                    <a:pt x="3388" y="4873"/>
                    <a:pt x="3322" y="4720"/>
                    <a:pt x="3213" y="4654"/>
                  </a:cubicBezTo>
                  <a:lnTo>
                    <a:pt x="198" y="2732"/>
                  </a:lnTo>
                  <a:cubicBezTo>
                    <a:pt x="23" y="2622"/>
                    <a:pt x="1" y="2360"/>
                    <a:pt x="154" y="2207"/>
                  </a:cubicBezTo>
                  <a:lnTo>
                    <a:pt x="2405" y="110"/>
                  </a:lnTo>
                  <a:cubicBezTo>
                    <a:pt x="2514" y="0"/>
                    <a:pt x="2710" y="0"/>
                    <a:pt x="2842" y="11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2908396" y="3020053"/>
              <a:ext cx="272258" cy="484165"/>
            </a:xfrm>
            <a:custGeom>
              <a:avLst/>
              <a:gdLst/>
              <a:ahLst/>
              <a:cxnLst/>
              <a:rect l="l" t="t" r="r" b="b"/>
              <a:pathLst>
                <a:path w="4633" h="8239" extrusionOk="0">
                  <a:moveTo>
                    <a:pt x="4021" y="4371"/>
                  </a:moveTo>
                  <a:lnTo>
                    <a:pt x="2666" y="1"/>
                  </a:lnTo>
                  <a:lnTo>
                    <a:pt x="0" y="4502"/>
                  </a:lnTo>
                  <a:cubicBezTo>
                    <a:pt x="0" y="4502"/>
                    <a:pt x="2557" y="8239"/>
                    <a:pt x="3234" y="7911"/>
                  </a:cubicBezTo>
                  <a:cubicBezTo>
                    <a:pt x="3933" y="7583"/>
                    <a:pt x="4633" y="5354"/>
                    <a:pt x="4633" y="53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6"/>
            <p:cNvSpPr/>
            <p:nvPr/>
          </p:nvSpPr>
          <p:spPr>
            <a:xfrm>
              <a:off x="2461543" y="2311283"/>
              <a:ext cx="152848" cy="260682"/>
            </a:xfrm>
            <a:custGeom>
              <a:avLst/>
              <a:gdLst/>
              <a:ahLst/>
              <a:cxnLst/>
              <a:rect l="l" t="t" r="r" b="b"/>
              <a:pathLst>
                <a:path w="2601" h="4436" extrusionOk="0">
                  <a:moveTo>
                    <a:pt x="525" y="219"/>
                  </a:moveTo>
                  <a:cubicBezTo>
                    <a:pt x="109" y="393"/>
                    <a:pt x="0" y="1989"/>
                    <a:pt x="219" y="3037"/>
                  </a:cubicBezTo>
                  <a:cubicBezTo>
                    <a:pt x="459" y="4108"/>
                    <a:pt x="743" y="4436"/>
                    <a:pt x="743" y="4436"/>
                  </a:cubicBezTo>
                  <a:lnTo>
                    <a:pt x="2600" y="2535"/>
                  </a:lnTo>
                  <a:cubicBezTo>
                    <a:pt x="2600" y="2535"/>
                    <a:pt x="1005" y="0"/>
                    <a:pt x="525" y="219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2420407" y="2370342"/>
              <a:ext cx="851446" cy="1755369"/>
            </a:xfrm>
            <a:custGeom>
              <a:avLst/>
              <a:gdLst/>
              <a:ahLst/>
              <a:cxnLst/>
              <a:rect l="l" t="t" r="r" b="b"/>
              <a:pathLst>
                <a:path w="14489" h="29871" extrusionOk="0">
                  <a:moveTo>
                    <a:pt x="4196" y="765"/>
                  </a:moveTo>
                  <a:cubicBezTo>
                    <a:pt x="1924" y="1617"/>
                    <a:pt x="1" y="3824"/>
                    <a:pt x="897" y="6424"/>
                  </a:cubicBezTo>
                  <a:cubicBezTo>
                    <a:pt x="1793" y="9003"/>
                    <a:pt x="3759" y="8500"/>
                    <a:pt x="3978" y="9221"/>
                  </a:cubicBezTo>
                  <a:cubicBezTo>
                    <a:pt x="4196" y="9964"/>
                    <a:pt x="1815" y="16432"/>
                    <a:pt x="3432" y="18683"/>
                  </a:cubicBezTo>
                  <a:cubicBezTo>
                    <a:pt x="3432" y="18683"/>
                    <a:pt x="2710" y="22004"/>
                    <a:pt x="2273" y="23097"/>
                  </a:cubicBezTo>
                  <a:cubicBezTo>
                    <a:pt x="1836" y="24167"/>
                    <a:pt x="351" y="27292"/>
                    <a:pt x="3366" y="28581"/>
                  </a:cubicBezTo>
                  <a:cubicBezTo>
                    <a:pt x="6360" y="29870"/>
                    <a:pt x="7933" y="27882"/>
                    <a:pt x="8414" y="27838"/>
                  </a:cubicBezTo>
                  <a:cubicBezTo>
                    <a:pt x="9615" y="28647"/>
                    <a:pt x="11167" y="28669"/>
                    <a:pt x="12390" y="27882"/>
                  </a:cubicBezTo>
                  <a:cubicBezTo>
                    <a:pt x="14488" y="26549"/>
                    <a:pt x="14248" y="24648"/>
                    <a:pt x="13243" y="22223"/>
                  </a:cubicBezTo>
                  <a:cubicBezTo>
                    <a:pt x="12237" y="19797"/>
                    <a:pt x="10948" y="17612"/>
                    <a:pt x="11036" y="14881"/>
                  </a:cubicBezTo>
                  <a:cubicBezTo>
                    <a:pt x="11123" y="12149"/>
                    <a:pt x="12084" y="11778"/>
                    <a:pt x="10183" y="8325"/>
                  </a:cubicBezTo>
                  <a:cubicBezTo>
                    <a:pt x="9178" y="6993"/>
                    <a:pt x="11516" y="5944"/>
                    <a:pt x="10642" y="2972"/>
                  </a:cubicBezTo>
                  <a:cubicBezTo>
                    <a:pt x="9790" y="0"/>
                    <a:pt x="6032" y="66"/>
                    <a:pt x="4218" y="76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6"/>
            <p:cNvSpPr/>
            <p:nvPr/>
          </p:nvSpPr>
          <p:spPr>
            <a:xfrm>
              <a:off x="2607928" y="3346201"/>
              <a:ext cx="389083" cy="224776"/>
            </a:xfrm>
            <a:custGeom>
              <a:avLst/>
              <a:gdLst/>
              <a:ahLst/>
              <a:cxnLst/>
              <a:rect l="l" t="t" r="r" b="b"/>
              <a:pathLst>
                <a:path w="6621" h="3825" extrusionOk="0">
                  <a:moveTo>
                    <a:pt x="241" y="2077"/>
                  </a:moveTo>
                  <a:cubicBezTo>
                    <a:pt x="241" y="2077"/>
                    <a:pt x="153" y="2492"/>
                    <a:pt x="0" y="3060"/>
                  </a:cubicBezTo>
                  <a:cubicBezTo>
                    <a:pt x="328" y="3584"/>
                    <a:pt x="940" y="3825"/>
                    <a:pt x="1530" y="3716"/>
                  </a:cubicBezTo>
                  <a:cubicBezTo>
                    <a:pt x="2863" y="3432"/>
                    <a:pt x="6621" y="1"/>
                    <a:pt x="6621" y="1"/>
                  </a:cubicBezTo>
                  <a:cubicBezTo>
                    <a:pt x="6621" y="1"/>
                    <a:pt x="1967" y="2951"/>
                    <a:pt x="241" y="20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6"/>
            <p:cNvSpPr/>
            <p:nvPr/>
          </p:nvSpPr>
          <p:spPr>
            <a:xfrm>
              <a:off x="2736330" y="2605286"/>
              <a:ext cx="65523" cy="46307"/>
            </a:xfrm>
            <a:custGeom>
              <a:avLst/>
              <a:gdLst/>
              <a:ahLst/>
              <a:cxnLst/>
              <a:rect l="l" t="t" r="r" b="b"/>
              <a:pathLst>
                <a:path w="1115" h="788" extrusionOk="0">
                  <a:moveTo>
                    <a:pt x="44" y="525"/>
                  </a:moveTo>
                  <a:cubicBezTo>
                    <a:pt x="0" y="635"/>
                    <a:pt x="525" y="788"/>
                    <a:pt x="721" y="700"/>
                  </a:cubicBezTo>
                  <a:cubicBezTo>
                    <a:pt x="918" y="613"/>
                    <a:pt x="1115" y="154"/>
                    <a:pt x="1027" y="88"/>
                  </a:cubicBezTo>
                  <a:cubicBezTo>
                    <a:pt x="962" y="1"/>
                    <a:pt x="197" y="241"/>
                    <a:pt x="44" y="525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2727339" y="2624561"/>
              <a:ext cx="114357" cy="70694"/>
            </a:xfrm>
            <a:custGeom>
              <a:avLst/>
              <a:gdLst/>
              <a:ahLst/>
              <a:cxnLst/>
              <a:rect l="l" t="t" r="r" b="b"/>
              <a:pathLst>
                <a:path w="1946" h="1203" extrusionOk="0">
                  <a:moveTo>
                    <a:pt x="1858" y="23"/>
                  </a:moveTo>
                  <a:cubicBezTo>
                    <a:pt x="1901" y="263"/>
                    <a:pt x="1748" y="503"/>
                    <a:pt x="1530" y="569"/>
                  </a:cubicBezTo>
                  <a:cubicBezTo>
                    <a:pt x="1421" y="613"/>
                    <a:pt x="1290" y="613"/>
                    <a:pt x="1180" y="569"/>
                  </a:cubicBezTo>
                  <a:cubicBezTo>
                    <a:pt x="1071" y="547"/>
                    <a:pt x="962" y="481"/>
                    <a:pt x="918" y="372"/>
                  </a:cubicBezTo>
                  <a:cubicBezTo>
                    <a:pt x="896" y="350"/>
                    <a:pt x="874" y="350"/>
                    <a:pt x="853" y="372"/>
                  </a:cubicBezTo>
                  <a:cubicBezTo>
                    <a:pt x="853" y="394"/>
                    <a:pt x="853" y="416"/>
                    <a:pt x="853" y="438"/>
                  </a:cubicBezTo>
                  <a:cubicBezTo>
                    <a:pt x="853" y="481"/>
                    <a:pt x="853" y="525"/>
                    <a:pt x="853" y="547"/>
                  </a:cubicBezTo>
                  <a:cubicBezTo>
                    <a:pt x="853" y="634"/>
                    <a:pt x="831" y="722"/>
                    <a:pt x="809" y="787"/>
                  </a:cubicBezTo>
                  <a:cubicBezTo>
                    <a:pt x="787" y="897"/>
                    <a:pt x="721" y="984"/>
                    <a:pt x="634" y="1071"/>
                  </a:cubicBezTo>
                  <a:cubicBezTo>
                    <a:pt x="503" y="1159"/>
                    <a:pt x="350" y="1159"/>
                    <a:pt x="197" y="1115"/>
                  </a:cubicBezTo>
                  <a:cubicBezTo>
                    <a:pt x="153" y="1093"/>
                    <a:pt x="88" y="1071"/>
                    <a:pt x="66" y="1028"/>
                  </a:cubicBezTo>
                  <a:cubicBezTo>
                    <a:pt x="44" y="984"/>
                    <a:pt x="0" y="1006"/>
                    <a:pt x="0" y="1028"/>
                  </a:cubicBezTo>
                  <a:cubicBezTo>
                    <a:pt x="44" y="1093"/>
                    <a:pt x="88" y="1137"/>
                    <a:pt x="131" y="1137"/>
                  </a:cubicBezTo>
                  <a:cubicBezTo>
                    <a:pt x="197" y="1181"/>
                    <a:pt x="284" y="1203"/>
                    <a:pt x="372" y="1203"/>
                  </a:cubicBezTo>
                  <a:cubicBezTo>
                    <a:pt x="568" y="1203"/>
                    <a:pt x="743" y="1093"/>
                    <a:pt x="831" y="918"/>
                  </a:cubicBezTo>
                  <a:cubicBezTo>
                    <a:pt x="853" y="831"/>
                    <a:pt x="896" y="744"/>
                    <a:pt x="896" y="656"/>
                  </a:cubicBezTo>
                  <a:cubicBezTo>
                    <a:pt x="918" y="613"/>
                    <a:pt x="918" y="569"/>
                    <a:pt x="918" y="525"/>
                  </a:cubicBezTo>
                  <a:cubicBezTo>
                    <a:pt x="918" y="503"/>
                    <a:pt x="918" y="481"/>
                    <a:pt x="918" y="438"/>
                  </a:cubicBezTo>
                  <a:lnTo>
                    <a:pt x="918" y="416"/>
                  </a:lnTo>
                  <a:lnTo>
                    <a:pt x="874" y="416"/>
                  </a:lnTo>
                  <a:cubicBezTo>
                    <a:pt x="918" y="503"/>
                    <a:pt x="984" y="569"/>
                    <a:pt x="1071" y="591"/>
                  </a:cubicBezTo>
                  <a:cubicBezTo>
                    <a:pt x="1180" y="634"/>
                    <a:pt x="1290" y="678"/>
                    <a:pt x="1399" y="678"/>
                  </a:cubicBezTo>
                  <a:cubicBezTo>
                    <a:pt x="1595" y="656"/>
                    <a:pt x="1792" y="547"/>
                    <a:pt x="1879" y="372"/>
                  </a:cubicBezTo>
                  <a:cubicBezTo>
                    <a:pt x="1923" y="263"/>
                    <a:pt x="1945" y="154"/>
                    <a:pt x="1923" y="23"/>
                  </a:cubicBezTo>
                  <a:cubicBezTo>
                    <a:pt x="1923" y="1"/>
                    <a:pt x="1858" y="1"/>
                    <a:pt x="1858" y="44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2709357" y="2831298"/>
              <a:ext cx="453313" cy="1227660"/>
            </a:xfrm>
            <a:custGeom>
              <a:avLst/>
              <a:gdLst/>
              <a:ahLst/>
              <a:cxnLst/>
              <a:rect l="l" t="t" r="r" b="b"/>
              <a:pathLst>
                <a:path w="7714" h="20891" extrusionOk="0">
                  <a:moveTo>
                    <a:pt x="6643" y="10336"/>
                  </a:moveTo>
                  <a:lnTo>
                    <a:pt x="6643" y="10314"/>
                  </a:lnTo>
                  <a:cubicBezTo>
                    <a:pt x="6272" y="9265"/>
                    <a:pt x="6097" y="8151"/>
                    <a:pt x="6119" y="7037"/>
                  </a:cubicBezTo>
                  <a:cubicBezTo>
                    <a:pt x="6206" y="4305"/>
                    <a:pt x="7167" y="3934"/>
                    <a:pt x="5266" y="481"/>
                  </a:cubicBezTo>
                  <a:cubicBezTo>
                    <a:pt x="5157" y="328"/>
                    <a:pt x="5070" y="176"/>
                    <a:pt x="5026" y="1"/>
                  </a:cubicBezTo>
                  <a:cubicBezTo>
                    <a:pt x="3802" y="1203"/>
                    <a:pt x="2164" y="1902"/>
                    <a:pt x="437" y="1880"/>
                  </a:cubicBezTo>
                  <a:lnTo>
                    <a:pt x="0" y="1880"/>
                  </a:lnTo>
                  <a:cubicBezTo>
                    <a:pt x="328" y="2208"/>
                    <a:pt x="481" y="2754"/>
                    <a:pt x="896" y="3606"/>
                  </a:cubicBezTo>
                  <a:cubicBezTo>
                    <a:pt x="1661" y="5201"/>
                    <a:pt x="809" y="6927"/>
                    <a:pt x="678" y="8916"/>
                  </a:cubicBezTo>
                  <a:cubicBezTo>
                    <a:pt x="547" y="10904"/>
                    <a:pt x="459" y="15733"/>
                    <a:pt x="1290" y="17328"/>
                  </a:cubicBezTo>
                  <a:cubicBezTo>
                    <a:pt x="1923" y="18574"/>
                    <a:pt x="1923" y="20213"/>
                    <a:pt x="1901" y="20890"/>
                  </a:cubicBezTo>
                  <a:cubicBezTo>
                    <a:pt x="2732" y="20541"/>
                    <a:pt x="3256" y="20038"/>
                    <a:pt x="3497" y="20016"/>
                  </a:cubicBezTo>
                  <a:cubicBezTo>
                    <a:pt x="4087" y="20409"/>
                    <a:pt x="4764" y="20628"/>
                    <a:pt x="5485" y="20650"/>
                  </a:cubicBezTo>
                  <a:cubicBezTo>
                    <a:pt x="7714" y="19098"/>
                    <a:pt x="6949" y="11210"/>
                    <a:pt x="6643" y="1035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2407596" y="2289422"/>
              <a:ext cx="208087" cy="369867"/>
            </a:xfrm>
            <a:custGeom>
              <a:avLst/>
              <a:gdLst/>
              <a:ahLst/>
              <a:cxnLst/>
              <a:rect l="l" t="t" r="r" b="b"/>
              <a:pathLst>
                <a:path w="3541" h="6294" extrusionOk="0">
                  <a:moveTo>
                    <a:pt x="896" y="6294"/>
                  </a:moveTo>
                  <a:cubicBezTo>
                    <a:pt x="809" y="6294"/>
                    <a:pt x="0" y="1028"/>
                    <a:pt x="1355" y="416"/>
                  </a:cubicBezTo>
                  <a:cubicBezTo>
                    <a:pt x="2317" y="1"/>
                    <a:pt x="3540" y="2557"/>
                    <a:pt x="3540" y="2557"/>
                  </a:cubicBezTo>
                  <a:lnTo>
                    <a:pt x="3169" y="2798"/>
                  </a:lnTo>
                  <a:cubicBezTo>
                    <a:pt x="3169" y="2798"/>
                    <a:pt x="1989" y="547"/>
                    <a:pt x="1552" y="831"/>
                  </a:cubicBezTo>
                  <a:cubicBezTo>
                    <a:pt x="1115" y="1137"/>
                    <a:pt x="1596" y="4174"/>
                    <a:pt x="1749" y="4699"/>
                  </a:cubicBezTo>
                  <a:cubicBezTo>
                    <a:pt x="1901" y="5223"/>
                    <a:pt x="1093" y="6294"/>
                    <a:pt x="896" y="6294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2622032" y="3233254"/>
              <a:ext cx="408417" cy="294060"/>
            </a:xfrm>
            <a:custGeom>
              <a:avLst/>
              <a:gdLst/>
              <a:ahLst/>
              <a:cxnLst/>
              <a:rect l="l" t="t" r="r" b="b"/>
              <a:pathLst>
                <a:path w="6950" h="5004" extrusionOk="0">
                  <a:moveTo>
                    <a:pt x="6162" y="721"/>
                  </a:moveTo>
                  <a:cubicBezTo>
                    <a:pt x="5835" y="393"/>
                    <a:pt x="3234" y="1464"/>
                    <a:pt x="2841" y="1464"/>
                  </a:cubicBezTo>
                  <a:cubicBezTo>
                    <a:pt x="2448" y="1464"/>
                    <a:pt x="2229" y="0"/>
                    <a:pt x="2229" y="0"/>
                  </a:cubicBezTo>
                  <a:lnTo>
                    <a:pt x="1" y="3999"/>
                  </a:lnTo>
                  <a:cubicBezTo>
                    <a:pt x="197" y="4436"/>
                    <a:pt x="569" y="4742"/>
                    <a:pt x="1028" y="4873"/>
                  </a:cubicBezTo>
                  <a:cubicBezTo>
                    <a:pt x="1530" y="5004"/>
                    <a:pt x="6425" y="2447"/>
                    <a:pt x="6687" y="2141"/>
                  </a:cubicBezTo>
                  <a:cubicBezTo>
                    <a:pt x="6949" y="1836"/>
                    <a:pt x="6512" y="1049"/>
                    <a:pt x="6162" y="721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2435863" y="3961299"/>
              <a:ext cx="332610" cy="165717"/>
            </a:xfrm>
            <a:custGeom>
              <a:avLst/>
              <a:gdLst/>
              <a:ahLst/>
              <a:cxnLst/>
              <a:rect l="l" t="t" r="r" b="b"/>
              <a:pathLst>
                <a:path w="5660" h="2820" extrusionOk="0">
                  <a:moveTo>
                    <a:pt x="1770" y="438"/>
                  </a:moveTo>
                  <a:cubicBezTo>
                    <a:pt x="2797" y="0"/>
                    <a:pt x="4742" y="328"/>
                    <a:pt x="5485" y="1945"/>
                  </a:cubicBezTo>
                  <a:cubicBezTo>
                    <a:pt x="5660" y="2710"/>
                    <a:pt x="1333" y="2819"/>
                    <a:pt x="656" y="2360"/>
                  </a:cubicBezTo>
                  <a:cubicBezTo>
                    <a:pt x="0" y="1902"/>
                    <a:pt x="1136" y="678"/>
                    <a:pt x="1770" y="416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3009825" y="3930505"/>
              <a:ext cx="314628" cy="155433"/>
            </a:xfrm>
            <a:custGeom>
              <a:avLst/>
              <a:gdLst/>
              <a:ahLst/>
              <a:cxnLst/>
              <a:rect l="l" t="t" r="r" b="b"/>
              <a:pathLst>
                <a:path w="5354" h="2645" extrusionOk="0">
                  <a:moveTo>
                    <a:pt x="3671" y="393"/>
                  </a:moveTo>
                  <a:cubicBezTo>
                    <a:pt x="2710" y="0"/>
                    <a:pt x="875" y="306"/>
                    <a:pt x="175" y="1836"/>
                  </a:cubicBezTo>
                  <a:cubicBezTo>
                    <a:pt x="1" y="2535"/>
                    <a:pt x="4087" y="2644"/>
                    <a:pt x="4720" y="2207"/>
                  </a:cubicBezTo>
                  <a:cubicBezTo>
                    <a:pt x="5354" y="1770"/>
                    <a:pt x="4261" y="634"/>
                    <a:pt x="3671" y="393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3112547" y="3226789"/>
              <a:ext cx="109185" cy="150321"/>
            </a:xfrm>
            <a:custGeom>
              <a:avLst/>
              <a:gdLst/>
              <a:ahLst/>
              <a:cxnLst/>
              <a:rect l="l" t="t" r="r" b="b"/>
              <a:pathLst>
                <a:path w="1858" h="2558" extrusionOk="0">
                  <a:moveTo>
                    <a:pt x="219" y="329"/>
                  </a:moveTo>
                  <a:cubicBezTo>
                    <a:pt x="372" y="1"/>
                    <a:pt x="765" y="66"/>
                    <a:pt x="1071" y="176"/>
                  </a:cubicBezTo>
                  <a:cubicBezTo>
                    <a:pt x="1399" y="285"/>
                    <a:pt x="1858" y="1661"/>
                    <a:pt x="1486" y="2098"/>
                  </a:cubicBezTo>
                  <a:cubicBezTo>
                    <a:pt x="1093" y="2557"/>
                    <a:pt x="503" y="2448"/>
                    <a:pt x="350" y="2098"/>
                  </a:cubicBezTo>
                  <a:cubicBezTo>
                    <a:pt x="197" y="1771"/>
                    <a:pt x="1" y="744"/>
                    <a:pt x="219" y="3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2925085" y="2574493"/>
              <a:ext cx="101487" cy="100194"/>
            </a:xfrm>
            <a:custGeom>
              <a:avLst/>
              <a:gdLst/>
              <a:ahLst/>
              <a:cxnLst/>
              <a:rect l="l" t="t" r="r" b="b"/>
              <a:pathLst>
                <a:path w="1727" h="1705" extrusionOk="0">
                  <a:moveTo>
                    <a:pt x="1727" y="722"/>
                  </a:moveTo>
                  <a:cubicBezTo>
                    <a:pt x="1727" y="1377"/>
                    <a:pt x="940" y="1705"/>
                    <a:pt x="459" y="1246"/>
                  </a:cubicBezTo>
                  <a:cubicBezTo>
                    <a:pt x="0" y="787"/>
                    <a:pt x="328" y="1"/>
                    <a:pt x="984" y="1"/>
                  </a:cubicBezTo>
                  <a:cubicBezTo>
                    <a:pt x="1399" y="1"/>
                    <a:pt x="1727" y="328"/>
                    <a:pt x="1727" y="722"/>
                  </a:cubicBezTo>
                  <a:close/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2561679" y="2733748"/>
              <a:ext cx="100194" cy="101487"/>
            </a:xfrm>
            <a:custGeom>
              <a:avLst/>
              <a:gdLst/>
              <a:ahLst/>
              <a:cxnLst/>
              <a:rect l="l" t="t" r="r" b="b"/>
              <a:pathLst>
                <a:path w="1705" h="1727" extrusionOk="0">
                  <a:moveTo>
                    <a:pt x="1705" y="743"/>
                  </a:moveTo>
                  <a:cubicBezTo>
                    <a:pt x="1705" y="1399"/>
                    <a:pt x="918" y="1726"/>
                    <a:pt x="459" y="1267"/>
                  </a:cubicBezTo>
                  <a:cubicBezTo>
                    <a:pt x="1" y="787"/>
                    <a:pt x="328" y="0"/>
                    <a:pt x="984" y="0"/>
                  </a:cubicBezTo>
                  <a:cubicBezTo>
                    <a:pt x="1377" y="0"/>
                    <a:pt x="1705" y="328"/>
                    <a:pt x="1705" y="743"/>
                  </a:cubicBezTo>
                  <a:close/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2814665" y="2453789"/>
              <a:ext cx="147735" cy="141330"/>
            </a:xfrm>
            <a:custGeom>
              <a:avLst/>
              <a:gdLst/>
              <a:ahLst/>
              <a:cxnLst/>
              <a:rect l="l" t="t" r="r" b="b"/>
              <a:pathLst>
                <a:path w="2514" h="2405" extrusionOk="0">
                  <a:moveTo>
                    <a:pt x="2142" y="722"/>
                  </a:moveTo>
                  <a:cubicBezTo>
                    <a:pt x="2513" y="1552"/>
                    <a:pt x="1705" y="2404"/>
                    <a:pt x="874" y="2076"/>
                  </a:cubicBezTo>
                  <a:cubicBezTo>
                    <a:pt x="44" y="1770"/>
                    <a:pt x="0" y="591"/>
                    <a:pt x="809" y="219"/>
                  </a:cubicBezTo>
                  <a:cubicBezTo>
                    <a:pt x="1311" y="1"/>
                    <a:pt x="1901" y="219"/>
                    <a:pt x="2142" y="722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2818484" y="2458902"/>
              <a:ext cx="140037" cy="133632"/>
            </a:xfrm>
            <a:custGeom>
              <a:avLst/>
              <a:gdLst/>
              <a:ahLst/>
              <a:cxnLst/>
              <a:rect l="l" t="t" r="r" b="b"/>
              <a:pathLst>
                <a:path w="2383" h="2274" extrusionOk="0">
                  <a:moveTo>
                    <a:pt x="2033" y="700"/>
                  </a:moveTo>
                  <a:cubicBezTo>
                    <a:pt x="2382" y="1465"/>
                    <a:pt x="1618" y="2273"/>
                    <a:pt x="831" y="1968"/>
                  </a:cubicBezTo>
                  <a:cubicBezTo>
                    <a:pt x="44" y="1683"/>
                    <a:pt x="1" y="569"/>
                    <a:pt x="787" y="219"/>
                  </a:cubicBezTo>
                  <a:cubicBezTo>
                    <a:pt x="1268" y="1"/>
                    <a:pt x="1814" y="219"/>
                    <a:pt x="2033" y="700"/>
                  </a:cubicBezTo>
                  <a:close/>
                </a:path>
              </a:pathLst>
            </a:custGeom>
            <a:solidFill>
              <a:srgbClr val="91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2800502" y="2429401"/>
              <a:ext cx="151614" cy="161839"/>
            </a:xfrm>
            <a:custGeom>
              <a:avLst/>
              <a:gdLst/>
              <a:ahLst/>
              <a:cxnLst/>
              <a:rect l="l" t="t" r="r" b="b"/>
              <a:pathLst>
                <a:path w="2580" h="2754" extrusionOk="0">
                  <a:moveTo>
                    <a:pt x="372" y="2754"/>
                  </a:moveTo>
                  <a:cubicBezTo>
                    <a:pt x="241" y="2054"/>
                    <a:pt x="525" y="1377"/>
                    <a:pt x="1093" y="984"/>
                  </a:cubicBezTo>
                  <a:cubicBezTo>
                    <a:pt x="1814" y="481"/>
                    <a:pt x="2339" y="700"/>
                    <a:pt x="2339" y="700"/>
                  </a:cubicBezTo>
                  <a:cubicBezTo>
                    <a:pt x="2404" y="853"/>
                    <a:pt x="2470" y="1006"/>
                    <a:pt x="2514" y="1158"/>
                  </a:cubicBezTo>
                  <a:cubicBezTo>
                    <a:pt x="2579" y="787"/>
                    <a:pt x="2579" y="394"/>
                    <a:pt x="2514" y="0"/>
                  </a:cubicBezTo>
                  <a:cubicBezTo>
                    <a:pt x="2470" y="131"/>
                    <a:pt x="2404" y="263"/>
                    <a:pt x="2317" y="350"/>
                  </a:cubicBezTo>
                  <a:cubicBezTo>
                    <a:pt x="1814" y="328"/>
                    <a:pt x="1312" y="459"/>
                    <a:pt x="897" y="721"/>
                  </a:cubicBezTo>
                  <a:cubicBezTo>
                    <a:pt x="307" y="1093"/>
                    <a:pt x="1" y="1748"/>
                    <a:pt x="372" y="2754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2806966" y="2519254"/>
              <a:ext cx="14162" cy="48892"/>
            </a:xfrm>
            <a:custGeom>
              <a:avLst/>
              <a:gdLst/>
              <a:ahLst/>
              <a:cxnLst/>
              <a:rect l="l" t="t" r="r" b="b"/>
              <a:pathLst>
                <a:path w="241" h="832" extrusionOk="0">
                  <a:moveTo>
                    <a:pt x="153" y="1"/>
                  </a:moveTo>
                  <a:cubicBezTo>
                    <a:pt x="87" y="263"/>
                    <a:pt x="22" y="547"/>
                    <a:pt x="0" y="831"/>
                  </a:cubicBezTo>
                  <a:cubicBezTo>
                    <a:pt x="131" y="547"/>
                    <a:pt x="240" y="351"/>
                    <a:pt x="240" y="351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6"/>
            <p:cNvSpPr/>
            <p:nvPr/>
          </p:nvSpPr>
          <p:spPr>
            <a:xfrm>
              <a:off x="2872431" y="2437100"/>
              <a:ext cx="24446" cy="27032"/>
            </a:xfrm>
            <a:custGeom>
              <a:avLst/>
              <a:gdLst/>
              <a:ahLst/>
              <a:cxnLst/>
              <a:rect l="l" t="t" r="r" b="b"/>
              <a:pathLst>
                <a:path w="416" h="460" extrusionOk="0">
                  <a:moveTo>
                    <a:pt x="0" y="459"/>
                  </a:moveTo>
                  <a:cubicBezTo>
                    <a:pt x="153" y="306"/>
                    <a:pt x="306" y="153"/>
                    <a:pt x="416" y="0"/>
                  </a:cubicBezTo>
                  <a:cubicBezTo>
                    <a:pt x="416" y="153"/>
                    <a:pt x="372" y="306"/>
                    <a:pt x="263" y="438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6"/>
            <p:cNvSpPr/>
            <p:nvPr/>
          </p:nvSpPr>
          <p:spPr>
            <a:xfrm>
              <a:off x="2900697" y="2430694"/>
              <a:ext cx="24446" cy="27032"/>
            </a:xfrm>
            <a:custGeom>
              <a:avLst/>
              <a:gdLst/>
              <a:ahLst/>
              <a:cxnLst/>
              <a:rect l="l" t="t" r="r" b="b"/>
              <a:pathLst>
                <a:path w="416" h="460" extrusionOk="0">
                  <a:moveTo>
                    <a:pt x="0" y="459"/>
                  </a:moveTo>
                  <a:cubicBezTo>
                    <a:pt x="153" y="306"/>
                    <a:pt x="306" y="175"/>
                    <a:pt x="415" y="0"/>
                  </a:cubicBezTo>
                  <a:cubicBezTo>
                    <a:pt x="415" y="153"/>
                    <a:pt x="372" y="306"/>
                    <a:pt x="262" y="437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6"/>
            <p:cNvSpPr/>
            <p:nvPr/>
          </p:nvSpPr>
          <p:spPr>
            <a:xfrm>
              <a:off x="2858327" y="2512848"/>
              <a:ext cx="97609" cy="84798"/>
            </a:xfrm>
            <a:custGeom>
              <a:avLst/>
              <a:gdLst/>
              <a:ahLst/>
              <a:cxnLst/>
              <a:rect l="l" t="t" r="r" b="b"/>
              <a:pathLst>
                <a:path w="1661" h="1443" extrusionOk="0">
                  <a:moveTo>
                    <a:pt x="0" y="1355"/>
                  </a:moveTo>
                  <a:cubicBezTo>
                    <a:pt x="656" y="1312"/>
                    <a:pt x="1049" y="1159"/>
                    <a:pt x="1355" y="744"/>
                  </a:cubicBezTo>
                  <a:cubicBezTo>
                    <a:pt x="1530" y="547"/>
                    <a:pt x="1617" y="285"/>
                    <a:pt x="1595" y="1"/>
                  </a:cubicBezTo>
                  <a:cubicBezTo>
                    <a:pt x="1661" y="438"/>
                    <a:pt x="1464" y="875"/>
                    <a:pt x="1093" y="1137"/>
                  </a:cubicBezTo>
                  <a:cubicBezTo>
                    <a:pt x="787" y="1355"/>
                    <a:pt x="393" y="1443"/>
                    <a:pt x="0" y="1355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2543697" y="2570615"/>
              <a:ext cx="140037" cy="146442"/>
            </a:xfrm>
            <a:custGeom>
              <a:avLst/>
              <a:gdLst/>
              <a:ahLst/>
              <a:cxnLst/>
              <a:rect l="l" t="t" r="r" b="b"/>
              <a:pathLst>
                <a:path w="2383" h="2492" extrusionOk="0">
                  <a:moveTo>
                    <a:pt x="219" y="1684"/>
                  </a:moveTo>
                  <a:cubicBezTo>
                    <a:pt x="591" y="2492"/>
                    <a:pt x="1749" y="2470"/>
                    <a:pt x="2076" y="1618"/>
                  </a:cubicBezTo>
                  <a:cubicBezTo>
                    <a:pt x="2382" y="788"/>
                    <a:pt x="1530" y="1"/>
                    <a:pt x="722" y="372"/>
                  </a:cubicBezTo>
                  <a:cubicBezTo>
                    <a:pt x="219" y="591"/>
                    <a:pt x="1" y="1181"/>
                    <a:pt x="219" y="1684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2547576" y="2575786"/>
              <a:ext cx="132280" cy="138744"/>
            </a:xfrm>
            <a:custGeom>
              <a:avLst/>
              <a:gdLst/>
              <a:ahLst/>
              <a:cxnLst/>
              <a:rect l="l" t="t" r="r" b="b"/>
              <a:pathLst>
                <a:path w="2251" h="2361" extrusionOk="0">
                  <a:moveTo>
                    <a:pt x="219" y="1596"/>
                  </a:moveTo>
                  <a:cubicBezTo>
                    <a:pt x="568" y="2360"/>
                    <a:pt x="1661" y="2338"/>
                    <a:pt x="1967" y="1552"/>
                  </a:cubicBezTo>
                  <a:cubicBezTo>
                    <a:pt x="2251" y="743"/>
                    <a:pt x="1464" y="0"/>
                    <a:pt x="678" y="350"/>
                  </a:cubicBezTo>
                  <a:cubicBezTo>
                    <a:pt x="197" y="569"/>
                    <a:pt x="0" y="1115"/>
                    <a:pt x="219" y="1596"/>
                  </a:cubicBezTo>
                  <a:close/>
                </a:path>
              </a:pathLst>
            </a:custGeom>
            <a:solidFill>
              <a:srgbClr val="91D3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2565558" y="2678508"/>
              <a:ext cx="18041" cy="19334"/>
            </a:xfrm>
            <a:custGeom>
              <a:avLst/>
              <a:gdLst/>
              <a:ahLst/>
              <a:cxnLst/>
              <a:rect l="l" t="t" r="r" b="b"/>
              <a:pathLst>
                <a:path w="307" h="329" extrusionOk="0">
                  <a:moveTo>
                    <a:pt x="262" y="197"/>
                  </a:moveTo>
                  <a:cubicBezTo>
                    <a:pt x="262" y="263"/>
                    <a:pt x="175" y="328"/>
                    <a:pt x="109" y="306"/>
                  </a:cubicBezTo>
                  <a:cubicBezTo>
                    <a:pt x="44" y="306"/>
                    <a:pt x="0" y="219"/>
                    <a:pt x="44" y="132"/>
                  </a:cubicBezTo>
                  <a:cubicBezTo>
                    <a:pt x="66" y="44"/>
                    <a:pt x="131" y="0"/>
                    <a:pt x="219" y="0"/>
                  </a:cubicBezTo>
                  <a:cubicBezTo>
                    <a:pt x="284" y="22"/>
                    <a:pt x="306" y="110"/>
                    <a:pt x="262" y="1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2500035" y="2577079"/>
              <a:ext cx="205501" cy="98901"/>
            </a:xfrm>
            <a:custGeom>
              <a:avLst/>
              <a:gdLst/>
              <a:ahLst/>
              <a:cxnLst/>
              <a:rect l="l" t="t" r="r" b="b"/>
              <a:pathLst>
                <a:path w="3497" h="1683" extrusionOk="0">
                  <a:moveTo>
                    <a:pt x="3497" y="1136"/>
                  </a:moveTo>
                  <a:cubicBezTo>
                    <a:pt x="3060" y="590"/>
                    <a:pt x="2361" y="350"/>
                    <a:pt x="1683" y="503"/>
                  </a:cubicBezTo>
                  <a:cubicBezTo>
                    <a:pt x="831" y="721"/>
                    <a:pt x="656" y="1246"/>
                    <a:pt x="656" y="1246"/>
                  </a:cubicBezTo>
                  <a:cubicBezTo>
                    <a:pt x="722" y="1399"/>
                    <a:pt x="787" y="1552"/>
                    <a:pt x="897" y="1683"/>
                  </a:cubicBezTo>
                  <a:cubicBezTo>
                    <a:pt x="547" y="1486"/>
                    <a:pt x="263" y="1224"/>
                    <a:pt x="1" y="918"/>
                  </a:cubicBezTo>
                  <a:cubicBezTo>
                    <a:pt x="132" y="984"/>
                    <a:pt x="263" y="1005"/>
                    <a:pt x="416" y="1027"/>
                  </a:cubicBezTo>
                  <a:cubicBezTo>
                    <a:pt x="722" y="612"/>
                    <a:pt x="1137" y="328"/>
                    <a:pt x="1640" y="175"/>
                  </a:cubicBezTo>
                  <a:cubicBezTo>
                    <a:pt x="2295" y="0"/>
                    <a:pt x="2994" y="197"/>
                    <a:pt x="3497" y="1136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6"/>
            <p:cNvSpPr/>
            <p:nvPr/>
          </p:nvSpPr>
          <p:spPr>
            <a:xfrm>
              <a:off x="2655410" y="2591183"/>
              <a:ext cx="43721" cy="25739"/>
            </a:xfrm>
            <a:custGeom>
              <a:avLst/>
              <a:gdLst/>
              <a:ahLst/>
              <a:cxnLst/>
              <a:rect l="l" t="t" r="r" b="b"/>
              <a:pathLst>
                <a:path w="744" h="438" extrusionOk="0">
                  <a:moveTo>
                    <a:pt x="1" y="1"/>
                  </a:moveTo>
                  <a:cubicBezTo>
                    <a:pt x="263" y="132"/>
                    <a:pt x="503" y="285"/>
                    <a:pt x="744" y="438"/>
                  </a:cubicBezTo>
                  <a:cubicBezTo>
                    <a:pt x="416" y="350"/>
                    <a:pt x="197" y="307"/>
                    <a:pt x="197" y="307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6"/>
            <p:cNvSpPr/>
            <p:nvPr/>
          </p:nvSpPr>
          <p:spPr>
            <a:xfrm>
              <a:off x="2541112" y="2596354"/>
              <a:ext cx="36023" cy="11577"/>
            </a:xfrm>
            <a:custGeom>
              <a:avLst/>
              <a:gdLst/>
              <a:ahLst/>
              <a:cxnLst/>
              <a:rect l="l" t="t" r="r" b="b"/>
              <a:pathLst>
                <a:path w="613" h="197" extrusionOk="0">
                  <a:moveTo>
                    <a:pt x="613" y="0"/>
                  </a:moveTo>
                  <a:cubicBezTo>
                    <a:pt x="394" y="22"/>
                    <a:pt x="198" y="22"/>
                    <a:pt x="1" y="0"/>
                  </a:cubicBezTo>
                  <a:cubicBezTo>
                    <a:pt x="110" y="109"/>
                    <a:pt x="263" y="175"/>
                    <a:pt x="416" y="197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2516724" y="2614277"/>
              <a:ext cx="36023" cy="10343"/>
            </a:xfrm>
            <a:custGeom>
              <a:avLst/>
              <a:gdLst/>
              <a:ahLst/>
              <a:cxnLst/>
              <a:rect l="l" t="t" r="r" b="b"/>
              <a:pathLst>
                <a:path w="613" h="176" extrusionOk="0">
                  <a:moveTo>
                    <a:pt x="613" y="1"/>
                  </a:moveTo>
                  <a:cubicBezTo>
                    <a:pt x="416" y="23"/>
                    <a:pt x="219" y="23"/>
                    <a:pt x="1" y="1"/>
                  </a:cubicBezTo>
                  <a:cubicBezTo>
                    <a:pt x="132" y="110"/>
                    <a:pt x="285" y="176"/>
                    <a:pt x="438" y="176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2561679" y="2670810"/>
              <a:ext cx="122055" cy="46248"/>
            </a:xfrm>
            <a:custGeom>
              <a:avLst/>
              <a:gdLst/>
              <a:ahLst/>
              <a:cxnLst/>
              <a:rect l="l" t="t" r="r" b="b"/>
              <a:pathLst>
                <a:path w="2077" h="787" extrusionOk="0">
                  <a:moveTo>
                    <a:pt x="2076" y="0"/>
                  </a:moveTo>
                  <a:cubicBezTo>
                    <a:pt x="1596" y="481"/>
                    <a:pt x="1224" y="656"/>
                    <a:pt x="700" y="612"/>
                  </a:cubicBezTo>
                  <a:cubicBezTo>
                    <a:pt x="438" y="612"/>
                    <a:pt x="175" y="503"/>
                    <a:pt x="1" y="306"/>
                  </a:cubicBezTo>
                  <a:cubicBezTo>
                    <a:pt x="285" y="634"/>
                    <a:pt x="743" y="787"/>
                    <a:pt x="1159" y="678"/>
                  </a:cubicBezTo>
                  <a:cubicBezTo>
                    <a:pt x="1530" y="590"/>
                    <a:pt x="1858" y="350"/>
                    <a:pt x="2055" y="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2851863" y="2482055"/>
              <a:ext cx="69401" cy="77100"/>
            </a:xfrm>
            <a:custGeom>
              <a:avLst/>
              <a:gdLst/>
              <a:ahLst/>
              <a:cxnLst/>
              <a:rect l="l" t="t" r="r" b="b"/>
              <a:pathLst>
                <a:path w="1181" h="1312" extrusionOk="0">
                  <a:moveTo>
                    <a:pt x="962" y="503"/>
                  </a:moveTo>
                  <a:cubicBezTo>
                    <a:pt x="1181" y="984"/>
                    <a:pt x="438" y="1311"/>
                    <a:pt x="219" y="831"/>
                  </a:cubicBezTo>
                  <a:cubicBezTo>
                    <a:pt x="1" y="328"/>
                    <a:pt x="744" y="0"/>
                    <a:pt x="962" y="503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2855742" y="2561682"/>
              <a:ext cx="16748" cy="20568"/>
            </a:xfrm>
            <a:custGeom>
              <a:avLst/>
              <a:gdLst/>
              <a:ahLst/>
              <a:cxnLst/>
              <a:rect l="l" t="t" r="r" b="b"/>
              <a:pathLst>
                <a:path w="285" h="350" extrusionOk="0">
                  <a:moveTo>
                    <a:pt x="263" y="197"/>
                  </a:moveTo>
                  <a:cubicBezTo>
                    <a:pt x="219" y="284"/>
                    <a:pt x="153" y="350"/>
                    <a:pt x="88" y="328"/>
                  </a:cubicBezTo>
                  <a:cubicBezTo>
                    <a:pt x="22" y="306"/>
                    <a:pt x="0" y="219"/>
                    <a:pt x="22" y="131"/>
                  </a:cubicBezTo>
                  <a:cubicBezTo>
                    <a:pt x="44" y="66"/>
                    <a:pt x="110" y="0"/>
                    <a:pt x="197" y="22"/>
                  </a:cubicBezTo>
                  <a:cubicBezTo>
                    <a:pt x="263" y="44"/>
                    <a:pt x="284" y="109"/>
                    <a:pt x="263" y="1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6"/>
            <p:cNvSpPr/>
            <p:nvPr/>
          </p:nvSpPr>
          <p:spPr>
            <a:xfrm>
              <a:off x="2887828" y="2487168"/>
              <a:ext cx="28325" cy="27032"/>
            </a:xfrm>
            <a:custGeom>
              <a:avLst/>
              <a:gdLst/>
              <a:ahLst/>
              <a:cxnLst/>
              <a:rect l="l" t="t" r="r" b="b"/>
              <a:pathLst>
                <a:path w="482" h="460" extrusionOk="0">
                  <a:moveTo>
                    <a:pt x="394" y="350"/>
                  </a:moveTo>
                  <a:cubicBezTo>
                    <a:pt x="307" y="438"/>
                    <a:pt x="175" y="460"/>
                    <a:pt x="88" y="394"/>
                  </a:cubicBezTo>
                  <a:cubicBezTo>
                    <a:pt x="1" y="328"/>
                    <a:pt x="1" y="175"/>
                    <a:pt x="88" y="110"/>
                  </a:cubicBezTo>
                  <a:cubicBezTo>
                    <a:pt x="154" y="23"/>
                    <a:pt x="285" y="1"/>
                    <a:pt x="394" y="66"/>
                  </a:cubicBezTo>
                  <a:cubicBezTo>
                    <a:pt x="481" y="132"/>
                    <a:pt x="481" y="263"/>
                    <a:pt x="394" y="3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6"/>
            <p:cNvSpPr/>
            <p:nvPr/>
          </p:nvSpPr>
          <p:spPr>
            <a:xfrm>
              <a:off x="2582247" y="2614277"/>
              <a:ext cx="57825" cy="60410"/>
            </a:xfrm>
            <a:custGeom>
              <a:avLst/>
              <a:gdLst/>
              <a:ahLst/>
              <a:cxnLst/>
              <a:rect l="l" t="t" r="r" b="b"/>
              <a:pathLst>
                <a:path w="984" h="1028" extrusionOk="0">
                  <a:moveTo>
                    <a:pt x="109" y="700"/>
                  </a:moveTo>
                  <a:cubicBezTo>
                    <a:pt x="262" y="1028"/>
                    <a:pt x="721" y="1006"/>
                    <a:pt x="852" y="656"/>
                  </a:cubicBezTo>
                  <a:cubicBezTo>
                    <a:pt x="983" y="329"/>
                    <a:pt x="634" y="1"/>
                    <a:pt x="306" y="154"/>
                  </a:cubicBezTo>
                  <a:cubicBezTo>
                    <a:pt x="88" y="241"/>
                    <a:pt x="0" y="503"/>
                    <a:pt x="109" y="700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6"/>
            <p:cNvSpPr/>
            <p:nvPr/>
          </p:nvSpPr>
          <p:spPr>
            <a:xfrm>
              <a:off x="2620739" y="2618156"/>
              <a:ext cx="28325" cy="28325"/>
            </a:xfrm>
            <a:custGeom>
              <a:avLst/>
              <a:gdLst/>
              <a:ahLst/>
              <a:cxnLst/>
              <a:rect l="l" t="t" r="r" b="b"/>
              <a:pathLst>
                <a:path w="482" h="482" extrusionOk="0">
                  <a:moveTo>
                    <a:pt x="394" y="372"/>
                  </a:moveTo>
                  <a:cubicBezTo>
                    <a:pt x="328" y="459"/>
                    <a:pt x="197" y="481"/>
                    <a:pt x="88" y="416"/>
                  </a:cubicBezTo>
                  <a:cubicBezTo>
                    <a:pt x="1" y="328"/>
                    <a:pt x="1" y="197"/>
                    <a:pt x="88" y="110"/>
                  </a:cubicBezTo>
                  <a:cubicBezTo>
                    <a:pt x="176" y="22"/>
                    <a:pt x="307" y="0"/>
                    <a:pt x="394" y="66"/>
                  </a:cubicBezTo>
                  <a:cubicBezTo>
                    <a:pt x="481" y="153"/>
                    <a:pt x="481" y="285"/>
                    <a:pt x="394" y="3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Google Shape;633;p11">
            <a:extLst>
              <a:ext uri="{FF2B5EF4-FFF2-40B4-BE49-F238E27FC236}">
                <a16:creationId xmlns:a16="http://schemas.microsoft.com/office/drawing/2014/main" id="{1D7CE8C7-3323-56B6-291A-6BD424321B33}"/>
              </a:ext>
            </a:extLst>
          </p:cNvPr>
          <p:cNvSpPr txBox="1">
            <a:spLocks/>
          </p:cNvSpPr>
          <p:nvPr/>
        </p:nvSpPr>
        <p:spPr>
          <a:xfrm>
            <a:off x="4918240" y="2140814"/>
            <a:ext cx="3629100" cy="230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"/>
              <a:buNone/>
              <a:defRPr sz="21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"/>
              <a:buNone/>
              <a:defRPr sz="21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"/>
              <a:buNone/>
              <a:defRPr sz="21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"/>
              <a:buNone/>
              <a:defRPr sz="21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"/>
              <a:buNone/>
              <a:defRPr sz="21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"/>
              <a:buNone/>
              <a:defRPr sz="21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"/>
              <a:buNone/>
              <a:defRPr sz="21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ork Sans"/>
              <a:buNone/>
              <a:defRPr sz="21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450850" indent="-342900" algn="l">
              <a:lnSpc>
                <a:spcPct val="115000"/>
              </a:lnSpc>
              <a:buSzPts val="1900"/>
              <a:buFont typeface="Wingdings" panose="05000000000000000000" pitchFamily="2" charset="2"/>
              <a:buChar char="q"/>
            </a:pPr>
            <a:r>
              <a:rPr lang="en-US" sz="1900"/>
              <a:t>Trang web bảo mật tốt</a:t>
            </a:r>
          </a:p>
          <a:p>
            <a:pPr marL="450850" indent="-342900" algn="l">
              <a:lnSpc>
                <a:spcPct val="115000"/>
              </a:lnSpc>
              <a:buSzPts val="1900"/>
              <a:buFont typeface="Wingdings" panose="05000000000000000000" pitchFamily="2" charset="2"/>
              <a:buChar char="q"/>
            </a:pPr>
            <a:r>
              <a:rPr lang="en-US" sz="1900"/>
              <a:t>Giao diện thân thiện</a:t>
            </a:r>
          </a:p>
          <a:p>
            <a:pPr marL="450850" indent="-342900" algn="l">
              <a:lnSpc>
                <a:spcPct val="115000"/>
              </a:lnSpc>
              <a:buSzPts val="1900"/>
              <a:buFont typeface="Wingdings" panose="05000000000000000000" pitchFamily="2" charset="2"/>
              <a:buChar char="q"/>
            </a:pPr>
            <a:r>
              <a:rPr lang="en-US" sz="1900"/>
              <a:t>Cho phép lưu giữ kỉ niệm của thú cưng lên trang web</a:t>
            </a:r>
          </a:p>
          <a:p>
            <a:pPr marL="450850" indent="-342900" algn="l">
              <a:lnSpc>
                <a:spcPct val="115000"/>
              </a:lnSpc>
              <a:buSzPts val="1900"/>
              <a:buFont typeface="Wingdings" panose="05000000000000000000" pitchFamily="2" charset="2"/>
              <a:buChar char="q"/>
            </a:pPr>
            <a:r>
              <a:rPr lang="en-US" sz="1900"/>
              <a:t>Thanh toán dễ dàng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402109ec92_3_189"/>
          <p:cNvSpPr txBox="1">
            <a:spLocks noGrp="1"/>
          </p:cNvSpPr>
          <p:nvPr>
            <p:ph type="ctrTitle"/>
          </p:nvPr>
        </p:nvSpPr>
        <p:spPr>
          <a:xfrm>
            <a:off x="1657975" y="2284975"/>
            <a:ext cx="56145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Công nghệ sử dụng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grpSp>
        <p:nvGrpSpPr>
          <p:cNvPr id="486" name="Google Shape;486;g2402109ec92_3_189"/>
          <p:cNvGrpSpPr/>
          <p:nvPr/>
        </p:nvGrpSpPr>
        <p:grpSpPr>
          <a:xfrm>
            <a:off x="6728583" y="2507117"/>
            <a:ext cx="2048137" cy="2355019"/>
            <a:chOff x="3618458" y="603442"/>
            <a:chExt cx="2048137" cy="2355019"/>
          </a:xfrm>
        </p:grpSpPr>
        <p:sp>
          <p:nvSpPr>
            <p:cNvPr id="487" name="Google Shape;487;g2402109ec92_3_189"/>
            <p:cNvSpPr/>
            <p:nvPr/>
          </p:nvSpPr>
          <p:spPr>
            <a:xfrm>
              <a:off x="4627755" y="1845155"/>
              <a:ext cx="495683" cy="457309"/>
            </a:xfrm>
            <a:custGeom>
              <a:avLst/>
              <a:gdLst/>
              <a:ahLst/>
              <a:cxnLst/>
              <a:rect l="l" t="t" r="r" b="b"/>
              <a:pathLst>
                <a:path w="8435" h="7782" extrusionOk="0">
                  <a:moveTo>
                    <a:pt x="875" y="0"/>
                  </a:moveTo>
                  <a:lnTo>
                    <a:pt x="1" y="4654"/>
                  </a:lnTo>
                  <a:cubicBezTo>
                    <a:pt x="1" y="4786"/>
                    <a:pt x="2513" y="6861"/>
                    <a:pt x="4174" y="7473"/>
                  </a:cubicBezTo>
                  <a:cubicBezTo>
                    <a:pt x="4584" y="7626"/>
                    <a:pt x="4910" y="7684"/>
                    <a:pt x="5169" y="7684"/>
                  </a:cubicBezTo>
                  <a:cubicBezTo>
                    <a:pt x="5947" y="7684"/>
                    <a:pt x="6119" y="7167"/>
                    <a:pt x="6119" y="7167"/>
                  </a:cubicBezTo>
                  <a:cubicBezTo>
                    <a:pt x="6119" y="7167"/>
                    <a:pt x="7048" y="7782"/>
                    <a:pt x="7641" y="7782"/>
                  </a:cubicBezTo>
                  <a:cubicBezTo>
                    <a:pt x="7763" y="7782"/>
                    <a:pt x="7872" y="7756"/>
                    <a:pt x="7954" y="7692"/>
                  </a:cubicBezTo>
                  <a:cubicBezTo>
                    <a:pt x="8435" y="7298"/>
                    <a:pt x="1705" y="1399"/>
                    <a:pt x="875" y="0"/>
                  </a:cubicBezTo>
                  <a:close/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g2402109ec92_3_189"/>
            <p:cNvSpPr/>
            <p:nvPr/>
          </p:nvSpPr>
          <p:spPr>
            <a:xfrm>
              <a:off x="4631633" y="2004351"/>
              <a:ext cx="419935" cy="333903"/>
            </a:xfrm>
            <a:custGeom>
              <a:avLst/>
              <a:gdLst/>
              <a:ahLst/>
              <a:cxnLst/>
              <a:rect l="l" t="t" r="r" b="b"/>
              <a:pathLst>
                <a:path w="7146" h="5682" extrusionOk="0">
                  <a:moveTo>
                    <a:pt x="0" y="1"/>
                  </a:moveTo>
                  <a:lnTo>
                    <a:pt x="0" y="23"/>
                  </a:lnTo>
                  <a:cubicBezTo>
                    <a:pt x="22" y="66"/>
                    <a:pt x="44" y="110"/>
                    <a:pt x="66" y="154"/>
                  </a:cubicBezTo>
                  <a:cubicBezTo>
                    <a:pt x="109" y="219"/>
                    <a:pt x="153" y="307"/>
                    <a:pt x="197" y="372"/>
                  </a:cubicBezTo>
                  <a:cubicBezTo>
                    <a:pt x="328" y="569"/>
                    <a:pt x="481" y="744"/>
                    <a:pt x="634" y="897"/>
                  </a:cubicBezTo>
                  <a:cubicBezTo>
                    <a:pt x="743" y="1006"/>
                    <a:pt x="874" y="1093"/>
                    <a:pt x="983" y="1203"/>
                  </a:cubicBezTo>
                  <a:cubicBezTo>
                    <a:pt x="1202" y="1421"/>
                    <a:pt x="1399" y="1640"/>
                    <a:pt x="1639" y="1858"/>
                  </a:cubicBezTo>
                  <a:cubicBezTo>
                    <a:pt x="1879" y="2077"/>
                    <a:pt x="2185" y="2295"/>
                    <a:pt x="2426" y="2492"/>
                  </a:cubicBezTo>
                  <a:cubicBezTo>
                    <a:pt x="2688" y="2710"/>
                    <a:pt x="2906" y="2951"/>
                    <a:pt x="3147" y="3169"/>
                  </a:cubicBezTo>
                  <a:cubicBezTo>
                    <a:pt x="3300" y="3300"/>
                    <a:pt x="3453" y="3431"/>
                    <a:pt x="3605" y="3541"/>
                  </a:cubicBezTo>
                  <a:cubicBezTo>
                    <a:pt x="3780" y="3672"/>
                    <a:pt x="3933" y="3781"/>
                    <a:pt x="4108" y="3890"/>
                  </a:cubicBezTo>
                  <a:cubicBezTo>
                    <a:pt x="4152" y="3912"/>
                    <a:pt x="4174" y="3978"/>
                    <a:pt x="4239" y="4021"/>
                  </a:cubicBezTo>
                  <a:cubicBezTo>
                    <a:pt x="4480" y="4196"/>
                    <a:pt x="4764" y="4327"/>
                    <a:pt x="5026" y="4480"/>
                  </a:cubicBezTo>
                  <a:cubicBezTo>
                    <a:pt x="5135" y="4546"/>
                    <a:pt x="5222" y="4655"/>
                    <a:pt x="5332" y="4721"/>
                  </a:cubicBezTo>
                  <a:cubicBezTo>
                    <a:pt x="5550" y="4852"/>
                    <a:pt x="5791" y="4939"/>
                    <a:pt x="6009" y="5092"/>
                  </a:cubicBezTo>
                  <a:cubicBezTo>
                    <a:pt x="6315" y="5311"/>
                    <a:pt x="6665" y="5485"/>
                    <a:pt x="7014" y="5660"/>
                  </a:cubicBezTo>
                  <a:cubicBezTo>
                    <a:pt x="7036" y="5660"/>
                    <a:pt x="7058" y="5660"/>
                    <a:pt x="7080" y="5682"/>
                  </a:cubicBezTo>
                  <a:lnTo>
                    <a:pt x="7145" y="5682"/>
                  </a:lnTo>
                  <a:cubicBezTo>
                    <a:pt x="7145" y="5682"/>
                    <a:pt x="7123" y="5638"/>
                    <a:pt x="7123" y="5638"/>
                  </a:cubicBezTo>
                  <a:cubicBezTo>
                    <a:pt x="7102" y="5595"/>
                    <a:pt x="7058" y="5573"/>
                    <a:pt x="7036" y="5573"/>
                  </a:cubicBezTo>
                  <a:cubicBezTo>
                    <a:pt x="6992" y="5529"/>
                    <a:pt x="6927" y="5507"/>
                    <a:pt x="6883" y="5463"/>
                  </a:cubicBezTo>
                  <a:cubicBezTo>
                    <a:pt x="6534" y="5223"/>
                    <a:pt x="6228" y="4939"/>
                    <a:pt x="5900" y="4699"/>
                  </a:cubicBezTo>
                  <a:cubicBezTo>
                    <a:pt x="5441" y="4393"/>
                    <a:pt x="5004" y="4109"/>
                    <a:pt x="4523" y="3868"/>
                  </a:cubicBezTo>
                  <a:cubicBezTo>
                    <a:pt x="4239" y="3694"/>
                    <a:pt x="3933" y="3541"/>
                    <a:pt x="3671" y="3344"/>
                  </a:cubicBezTo>
                  <a:cubicBezTo>
                    <a:pt x="3234" y="3082"/>
                    <a:pt x="2841" y="2776"/>
                    <a:pt x="2469" y="2426"/>
                  </a:cubicBezTo>
                  <a:cubicBezTo>
                    <a:pt x="2251" y="2230"/>
                    <a:pt x="2054" y="2011"/>
                    <a:pt x="1857" y="1771"/>
                  </a:cubicBezTo>
                  <a:cubicBezTo>
                    <a:pt x="1464" y="1312"/>
                    <a:pt x="1027" y="897"/>
                    <a:pt x="546" y="525"/>
                  </a:cubicBezTo>
                  <a:cubicBezTo>
                    <a:pt x="437" y="416"/>
                    <a:pt x="328" y="307"/>
                    <a:pt x="262" y="176"/>
                  </a:cubicBezTo>
                  <a:cubicBezTo>
                    <a:pt x="240" y="132"/>
                    <a:pt x="197" y="110"/>
                    <a:pt x="153" y="88"/>
                  </a:cubicBezTo>
                  <a:cubicBezTo>
                    <a:pt x="109" y="44"/>
                    <a:pt x="44" y="44"/>
                    <a:pt x="0" y="1"/>
                  </a:cubicBezTo>
                  <a:close/>
                </a:path>
              </a:pathLst>
            </a:custGeom>
            <a:solidFill>
              <a:srgbClr val="F39D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g2402109ec92_3_189"/>
            <p:cNvSpPr/>
            <p:nvPr/>
          </p:nvSpPr>
          <p:spPr>
            <a:xfrm>
              <a:off x="4647030" y="1950463"/>
              <a:ext cx="547043" cy="332257"/>
            </a:xfrm>
            <a:custGeom>
              <a:avLst/>
              <a:gdLst/>
              <a:ahLst/>
              <a:cxnLst/>
              <a:rect l="l" t="t" r="r" b="b"/>
              <a:pathLst>
                <a:path w="9309" h="5654" extrusionOk="0">
                  <a:moveTo>
                    <a:pt x="0" y="0"/>
                  </a:moveTo>
                  <a:lnTo>
                    <a:pt x="0" y="0"/>
                  </a:lnTo>
                  <a:cubicBezTo>
                    <a:pt x="44" y="66"/>
                    <a:pt x="66" y="131"/>
                    <a:pt x="88" y="153"/>
                  </a:cubicBezTo>
                  <a:cubicBezTo>
                    <a:pt x="153" y="262"/>
                    <a:pt x="219" y="350"/>
                    <a:pt x="284" y="437"/>
                  </a:cubicBezTo>
                  <a:cubicBezTo>
                    <a:pt x="437" y="656"/>
                    <a:pt x="612" y="852"/>
                    <a:pt x="831" y="1027"/>
                  </a:cubicBezTo>
                  <a:cubicBezTo>
                    <a:pt x="962" y="1158"/>
                    <a:pt x="1115" y="1246"/>
                    <a:pt x="1246" y="1377"/>
                  </a:cubicBezTo>
                  <a:cubicBezTo>
                    <a:pt x="1377" y="1508"/>
                    <a:pt x="1508" y="1639"/>
                    <a:pt x="1661" y="1748"/>
                  </a:cubicBezTo>
                  <a:cubicBezTo>
                    <a:pt x="1792" y="1879"/>
                    <a:pt x="1945" y="2010"/>
                    <a:pt x="2098" y="2120"/>
                  </a:cubicBezTo>
                  <a:cubicBezTo>
                    <a:pt x="2426" y="2360"/>
                    <a:pt x="2775" y="2578"/>
                    <a:pt x="3103" y="2819"/>
                  </a:cubicBezTo>
                  <a:cubicBezTo>
                    <a:pt x="3256" y="2928"/>
                    <a:pt x="3431" y="3037"/>
                    <a:pt x="3584" y="3168"/>
                  </a:cubicBezTo>
                  <a:lnTo>
                    <a:pt x="4065" y="3496"/>
                  </a:lnTo>
                  <a:cubicBezTo>
                    <a:pt x="4261" y="3649"/>
                    <a:pt x="4458" y="3780"/>
                    <a:pt x="4676" y="3889"/>
                  </a:cubicBezTo>
                  <a:cubicBezTo>
                    <a:pt x="4895" y="3999"/>
                    <a:pt x="5113" y="4108"/>
                    <a:pt x="5310" y="4217"/>
                  </a:cubicBezTo>
                  <a:cubicBezTo>
                    <a:pt x="5376" y="4239"/>
                    <a:pt x="5419" y="4305"/>
                    <a:pt x="5485" y="4348"/>
                  </a:cubicBezTo>
                  <a:cubicBezTo>
                    <a:pt x="5660" y="4414"/>
                    <a:pt x="5834" y="4479"/>
                    <a:pt x="6009" y="4545"/>
                  </a:cubicBezTo>
                  <a:lnTo>
                    <a:pt x="6534" y="4764"/>
                  </a:lnTo>
                  <a:cubicBezTo>
                    <a:pt x="6665" y="4807"/>
                    <a:pt x="6796" y="4895"/>
                    <a:pt x="6949" y="4960"/>
                  </a:cubicBezTo>
                  <a:cubicBezTo>
                    <a:pt x="7233" y="5048"/>
                    <a:pt x="7539" y="5113"/>
                    <a:pt x="7801" y="5222"/>
                  </a:cubicBezTo>
                  <a:cubicBezTo>
                    <a:pt x="8238" y="5397"/>
                    <a:pt x="8697" y="5528"/>
                    <a:pt x="9134" y="5638"/>
                  </a:cubicBezTo>
                  <a:lnTo>
                    <a:pt x="9221" y="5638"/>
                  </a:lnTo>
                  <a:cubicBezTo>
                    <a:pt x="9232" y="5648"/>
                    <a:pt x="9243" y="5654"/>
                    <a:pt x="9257" y="5654"/>
                  </a:cubicBezTo>
                  <a:cubicBezTo>
                    <a:pt x="9271" y="5654"/>
                    <a:pt x="9287" y="5648"/>
                    <a:pt x="9309" y="5638"/>
                  </a:cubicBezTo>
                  <a:cubicBezTo>
                    <a:pt x="9309" y="5638"/>
                    <a:pt x="9287" y="5616"/>
                    <a:pt x="9265" y="5616"/>
                  </a:cubicBezTo>
                  <a:cubicBezTo>
                    <a:pt x="9221" y="5594"/>
                    <a:pt x="9178" y="5572"/>
                    <a:pt x="9134" y="5550"/>
                  </a:cubicBezTo>
                  <a:cubicBezTo>
                    <a:pt x="9068" y="5528"/>
                    <a:pt x="9003" y="5506"/>
                    <a:pt x="8937" y="5485"/>
                  </a:cubicBezTo>
                  <a:cubicBezTo>
                    <a:pt x="8478" y="5310"/>
                    <a:pt x="8020" y="5069"/>
                    <a:pt x="7583" y="4873"/>
                  </a:cubicBezTo>
                  <a:cubicBezTo>
                    <a:pt x="6993" y="4589"/>
                    <a:pt x="6381" y="4392"/>
                    <a:pt x="5791" y="4152"/>
                  </a:cubicBezTo>
                  <a:cubicBezTo>
                    <a:pt x="5616" y="4086"/>
                    <a:pt x="5419" y="3999"/>
                    <a:pt x="5245" y="3933"/>
                  </a:cubicBezTo>
                  <a:cubicBezTo>
                    <a:pt x="5070" y="3846"/>
                    <a:pt x="4873" y="3780"/>
                    <a:pt x="4698" y="3693"/>
                  </a:cubicBezTo>
                  <a:cubicBezTo>
                    <a:pt x="4152" y="3409"/>
                    <a:pt x="3649" y="3103"/>
                    <a:pt x="3147" y="2753"/>
                  </a:cubicBezTo>
                  <a:cubicBezTo>
                    <a:pt x="2863" y="2535"/>
                    <a:pt x="2601" y="2294"/>
                    <a:pt x="2338" y="2032"/>
                  </a:cubicBezTo>
                  <a:cubicBezTo>
                    <a:pt x="1814" y="1530"/>
                    <a:pt x="1246" y="1049"/>
                    <a:pt x="678" y="612"/>
                  </a:cubicBezTo>
                  <a:cubicBezTo>
                    <a:pt x="525" y="503"/>
                    <a:pt x="415" y="371"/>
                    <a:pt x="328" y="219"/>
                  </a:cubicBezTo>
                  <a:cubicBezTo>
                    <a:pt x="284" y="175"/>
                    <a:pt x="241" y="131"/>
                    <a:pt x="175" y="109"/>
                  </a:cubicBezTo>
                  <a:cubicBezTo>
                    <a:pt x="131" y="66"/>
                    <a:pt x="44" y="44"/>
                    <a:pt x="0" y="0"/>
                  </a:cubicBezTo>
                  <a:close/>
                </a:path>
              </a:pathLst>
            </a:custGeom>
            <a:solidFill>
              <a:srgbClr val="F39D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g2402109ec92_3_189"/>
            <p:cNvSpPr/>
            <p:nvPr/>
          </p:nvSpPr>
          <p:spPr>
            <a:xfrm>
              <a:off x="4689400" y="1922197"/>
              <a:ext cx="399367" cy="148382"/>
            </a:xfrm>
            <a:custGeom>
              <a:avLst/>
              <a:gdLst/>
              <a:ahLst/>
              <a:cxnLst/>
              <a:rect l="l" t="t" r="r" b="b"/>
              <a:pathLst>
                <a:path w="6796" h="2525" extrusionOk="0">
                  <a:moveTo>
                    <a:pt x="0" y="0"/>
                  </a:moveTo>
                  <a:cubicBezTo>
                    <a:pt x="22" y="44"/>
                    <a:pt x="44" y="66"/>
                    <a:pt x="66" y="88"/>
                  </a:cubicBezTo>
                  <a:cubicBezTo>
                    <a:pt x="131" y="153"/>
                    <a:pt x="175" y="197"/>
                    <a:pt x="241" y="241"/>
                  </a:cubicBezTo>
                  <a:cubicBezTo>
                    <a:pt x="394" y="350"/>
                    <a:pt x="547" y="437"/>
                    <a:pt x="700" y="503"/>
                  </a:cubicBezTo>
                  <a:cubicBezTo>
                    <a:pt x="809" y="568"/>
                    <a:pt x="918" y="590"/>
                    <a:pt x="1027" y="656"/>
                  </a:cubicBezTo>
                  <a:cubicBezTo>
                    <a:pt x="1246" y="765"/>
                    <a:pt x="1443" y="896"/>
                    <a:pt x="1683" y="1005"/>
                  </a:cubicBezTo>
                  <a:cubicBezTo>
                    <a:pt x="1923" y="1137"/>
                    <a:pt x="2185" y="1224"/>
                    <a:pt x="2426" y="1333"/>
                  </a:cubicBezTo>
                  <a:cubicBezTo>
                    <a:pt x="2666" y="1464"/>
                    <a:pt x="2885" y="1595"/>
                    <a:pt x="3125" y="1727"/>
                  </a:cubicBezTo>
                  <a:cubicBezTo>
                    <a:pt x="3409" y="1901"/>
                    <a:pt x="3693" y="2011"/>
                    <a:pt x="3999" y="2098"/>
                  </a:cubicBezTo>
                  <a:cubicBezTo>
                    <a:pt x="4043" y="2120"/>
                    <a:pt x="4087" y="2185"/>
                    <a:pt x="4130" y="2185"/>
                  </a:cubicBezTo>
                  <a:cubicBezTo>
                    <a:pt x="4371" y="2251"/>
                    <a:pt x="4611" y="2295"/>
                    <a:pt x="4851" y="2338"/>
                  </a:cubicBezTo>
                  <a:cubicBezTo>
                    <a:pt x="4961" y="2360"/>
                    <a:pt x="5048" y="2426"/>
                    <a:pt x="5157" y="2426"/>
                  </a:cubicBezTo>
                  <a:cubicBezTo>
                    <a:pt x="5245" y="2448"/>
                    <a:pt x="5354" y="2469"/>
                    <a:pt x="5463" y="2469"/>
                  </a:cubicBezTo>
                  <a:cubicBezTo>
                    <a:pt x="5572" y="2469"/>
                    <a:pt x="5660" y="2469"/>
                    <a:pt x="5769" y="2491"/>
                  </a:cubicBezTo>
                  <a:cubicBezTo>
                    <a:pt x="5922" y="2513"/>
                    <a:pt x="6075" y="2524"/>
                    <a:pt x="6231" y="2524"/>
                  </a:cubicBezTo>
                  <a:cubicBezTo>
                    <a:pt x="6386" y="2524"/>
                    <a:pt x="6545" y="2513"/>
                    <a:pt x="6709" y="2491"/>
                  </a:cubicBezTo>
                  <a:lnTo>
                    <a:pt x="6752" y="2491"/>
                  </a:lnTo>
                  <a:cubicBezTo>
                    <a:pt x="6774" y="2469"/>
                    <a:pt x="6796" y="2469"/>
                    <a:pt x="6796" y="2469"/>
                  </a:cubicBezTo>
                  <a:cubicBezTo>
                    <a:pt x="6796" y="2448"/>
                    <a:pt x="6774" y="2426"/>
                    <a:pt x="6752" y="2426"/>
                  </a:cubicBezTo>
                  <a:lnTo>
                    <a:pt x="6534" y="2426"/>
                  </a:lnTo>
                  <a:cubicBezTo>
                    <a:pt x="6206" y="2382"/>
                    <a:pt x="5878" y="2295"/>
                    <a:pt x="5572" y="2207"/>
                  </a:cubicBezTo>
                  <a:cubicBezTo>
                    <a:pt x="5157" y="2098"/>
                    <a:pt x="4764" y="2032"/>
                    <a:pt x="4349" y="1945"/>
                  </a:cubicBezTo>
                  <a:cubicBezTo>
                    <a:pt x="4087" y="1901"/>
                    <a:pt x="3824" y="1836"/>
                    <a:pt x="3562" y="1748"/>
                  </a:cubicBezTo>
                  <a:cubicBezTo>
                    <a:pt x="3191" y="1639"/>
                    <a:pt x="2819" y="1464"/>
                    <a:pt x="2470" y="1268"/>
                  </a:cubicBezTo>
                  <a:cubicBezTo>
                    <a:pt x="2273" y="1158"/>
                    <a:pt x="2076" y="1027"/>
                    <a:pt x="1880" y="874"/>
                  </a:cubicBezTo>
                  <a:cubicBezTo>
                    <a:pt x="1486" y="568"/>
                    <a:pt x="1027" y="350"/>
                    <a:pt x="569" y="219"/>
                  </a:cubicBezTo>
                  <a:cubicBezTo>
                    <a:pt x="459" y="175"/>
                    <a:pt x="350" y="131"/>
                    <a:pt x="263" y="44"/>
                  </a:cubicBezTo>
                  <a:cubicBezTo>
                    <a:pt x="219" y="22"/>
                    <a:pt x="175" y="0"/>
                    <a:pt x="153" y="0"/>
                  </a:cubicBezTo>
                  <a:close/>
                </a:path>
              </a:pathLst>
            </a:custGeom>
            <a:solidFill>
              <a:srgbClr val="F39D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g2402109ec92_3_189"/>
            <p:cNvSpPr/>
            <p:nvPr/>
          </p:nvSpPr>
          <p:spPr>
            <a:xfrm>
              <a:off x="4209168" y="1310978"/>
              <a:ext cx="540638" cy="895050"/>
            </a:xfrm>
            <a:custGeom>
              <a:avLst/>
              <a:gdLst/>
              <a:ahLst/>
              <a:cxnLst/>
              <a:rect l="l" t="t" r="r" b="b"/>
              <a:pathLst>
                <a:path w="9200" h="15231" extrusionOk="0">
                  <a:moveTo>
                    <a:pt x="5703" y="547"/>
                  </a:moveTo>
                  <a:cubicBezTo>
                    <a:pt x="5703" y="547"/>
                    <a:pt x="2404" y="0"/>
                    <a:pt x="1202" y="4698"/>
                  </a:cubicBezTo>
                  <a:cubicBezTo>
                    <a:pt x="0" y="9418"/>
                    <a:pt x="7539" y="15230"/>
                    <a:pt x="8107" y="15077"/>
                  </a:cubicBezTo>
                  <a:cubicBezTo>
                    <a:pt x="8675" y="14946"/>
                    <a:pt x="8325" y="13570"/>
                    <a:pt x="8325" y="13570"/>
                  </a:cubicBezTo>
                  <a:cubicBezTo>
                    <a:pt x="8325" y="13570"/>
                    <a:pt x="9068" y="13045"/>
                    <a:pt x="9112" y="12259"/>
                  </a:cubicBezTo>
                  <a:cubicBezTo>
                    <a:pt x="9156" y="11472"/>
                    <a:pt x="8631" y="10532"/>
                    <a:pt x="8631" y="10532"/>
                  </a:cubicBezTo>
                  <a:cubicBezTo>
                    <a:pt x="8631" y="10532"/>
                    <a:pt x="9199" y="11210"/>
                    <a:pt x="9112" y="10052"/>
                  </a:cubicBezTo>
                  <a:cubicBezTo>
                    <a:pt x="9025" y="8872"/>
                    <a:pt x="7801" y="7473"/>
                    <a:pt x="7670" y="7102"/>
                  </a:cubicBezTo>
                  <a:cubicBezTo>
                    <a:pt x="7539" y="6708"/>
                    <a:pt x="8282" y="2426"/>
                    <a:pt x="5703" y="547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g2402109ec92_3_189"/>
            <p:cNvSpPr/>
            <p:nvPr/>
          </p:nvSpPr>
          <p:spPr>
            <a:xfrm>
              <a:off x="4209168" y="1579359"/>
              <a:ext cx="532940" cy="626670"/>
            </a:xfrm>
            <a:custGeom>
              <a:avLst/>
              <a:gdLst/>
              <a:ahLst/>
              <a:cxnLst/>
              <a:rect l="l" t="t" r="r" b="b"/>
              <a:pathLst>
                <a:path w="9069" h="10664" extrusionOk="0">
                  <a:moveTo>
                    <a:pt x="9068" y="8019"/>
                  </a:moveTo>
                  <a:cubicBezTo>
                    <a:pt x="7451" y="7320"/>
                    <a:pt x="5965" y="6381"/>
                    <a:pt x="4633" y="5266"/>
                  </a:cubicBezTo>
                  <a:cubicBezTo>
                    <a:pt x="3037" y="3868"/>
                    <a:pt x="1770" y="2032"/>
                    <a:pt x="1246" y="0"/>
                  </a:cubicBezTo>
                  <a:cubicBezTo>
                    <a:pt x="1246" y="44"/>
                    <a:pt x="1224" y="88"/>
                    <a:pt x="1202" y="153"/>
                  </a:cubicBezTo>
                  <a:cubicBezTo>
                    <a:pt x="0" y="4851"/>
                    <a:pt x="7561" y="10663"/>
                    <a:pt x="8129" y="10532"/>
                  </a:cubicBezTo>
                  <a:cubicBezTo>
                    <a:pt x="8697" y="10401"/>
                    <a:pt x="8347" y="9025"/>
                    <a:pt x="8347" y="9025"/>
                  </a:cubicBezTo>
                  <a:cubicBezTo>
                    <a:pt x="8675" y="8762"/>
                    <a:pt x="8937" y="8413"/>
                    <a:pt x="9068" y="8019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g2402109ec92_3_189"/>
            <p:cNvSpPr/>
            <p:nvPr/>
          </p:nvSpPr>
          <p:spPr>
            <a:xfrm>
              <a:off x="4313183" y="853841"/>
              <a:ext cx="1208326" cy="2104610"/>
            </a:xfrm>
            <a:custGeom>
              <a:avLst/>
              <a:gdLst/>
              <a:ahLst/>
              <a:cxnLst/>
              <a:rect l="l" t="t" r="r" b="b"/>
              <a:pathLst>
                <a:path w="20562" h="35814" extrusionOk="0">
                  <a:moveTo>
                    <a:pt x="13089" y="23425"/>
                  </a:moveTo>
                  <a:cubicBezTo>
                    <a:pt x="12761" y="22376"/>
                    <a:pt x="12936" y="17000"/>
                    <a:pt x="11559" y="11844"/>
                  </a:cubicBezTo>
                  <a:cubicBezTo>
                    <a:pt x="10183" y="6687"/>
                    <a:pt x="11210" y="5092"/>
                    <a:pt x="11384" y="3671"/>
                  </a:cubicBezTo>
                  <a:cubicBezTo>
                    <a:pt x="11559" y="2251"/>
                    <a:pt x="10904" y="0"/>
                    <a:pt x="10904" y="0"/>
                  </a:cubicBezTo>
                  <a:lnTo>
                    <a:pt x="2950" y="394"/>
                  </a:lnTo>
                  <a:cubicBezTo>
                    <a:pt x="2950" y="394"/>
                    <a:pt x="2032" y="1574"/>
                    <a:pt x="2098" y="3846"/>
                  </a:cubicBezTo>
                  <a:cubicBezTo>
                    <a:pt x="2163" y="6097"/>
                    <a:pt x="3518" y="6643"/>
                    <a:pt x="2753" y="9025"/>
                  </a:cubicBezTo>
                  <a:cubicBezTo>
                    <a:pt x="2010" y="11428"/>
                    <a:pt x="0" y="12958"/>
                    <a:pt x="1311" y="17503"/>
                  </a:cubicBezTo>
                  <a:cubicBezTo>
                    <a:pt x="2622" y="22048"/>
                    <a:pt x="9746" y="24473"/>
                    <a:pt x="9746" y="24473"/>
                  </a:cubicBezTo>
                  <a:cubicBezTo>
                    <a:pt x="9746" y="24473"/>
                    <a:pt x="13198" y="35814"/>
                    <a:pt x="16891" y="34831"/>
                  </a:cubicBezTo>
                  <a:cubicBezTo>
                    <a:pt x="20562" y="33847"/>
                    <a:pt x="13417" y="24473"/>
                    <a:pt x="13089" y="23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g2402109ec92_3_189"/>
            <p:cNvSpPr/>
            <p:nvPr/>
          </p:nvSpPr>
          <p:spPr>
            <a:xfrm>
              <a:off x="4432595" y="853841"/>
              <a:ext cx="559913" cy="733270"/>
            </a:xfrm>
            <a:custGeom>
              <a:avLst/>
              <a:gdLst/>
              <a:ahLst/>
              <a:cxnLst/>
              <a:rect l="l" t="t" r="r" b="b"/>
              <a:pathLst>
                <a:path w="9528" h="12478" extrusionOk="0">
                  <a:moveTo>
                    <a:pt x="9352" y="3671"/>
                  </a:moveTo>
                  <a:cubicBezTo>
                    <a:pt x="9527" y="2251"/>
                    <a:pt x="8872" y="0"/>
                    <a:pt x="8872" y="0"/>
                  </a:cubicBezTo>
                  <a:lnTo>
                    <a:pt x="918" y="394"/>
                  </a:lnTo>
                  <a:cubicBezTo>
                    <a:pt x="918" y="394"/>
                    <a:pt x="0" y="1574"/>
                    <a:pt x="66" y="3846"/>
                  </a:cubicBezTo>
                  <a:cubicBezTo>
                    <a:pt x="131" y="6097"/>
                    <a:pt x="1486" y="6643"/>
                    <a:pt x="721" y="9025"/>
                  </a:cubicBezTo>
                  <a:cubicBezTo>
                    <a:pt x="721" y="9047"/>
                    <a:pt x="721" y="9068"/>
                    <a:pt x="721" y="9068"/>
                  </a:cubicBezTo>
                  <a:cubicBezTo>
                    <a:pt x="809" y="9243"/>
                    <a:pt x="852" y="9440"/>
                    <a:pt x="852" y="9615"/>
                  </a:cubicBezTo>
                  <a:cubicBezTo>
                    <a:pt x="852" y="10401"/>
                    <a:pt x="197" y="11057"/>
                    <a:pt x="175" y="11822"/>
                  </a:cubicBezTo>
                  <a:cubicBezTo>
                    <a:pt x="612" y="11516"/>
                    <a:pt x="962" y="11122"/>
                    <a:pt x="1202" y="10664"/>
                  </a:cubicBezTo>
                  <a:cubicBezTo>
                    <a:pt x="1071" y="10969"/>
                    <a:pt x="984" y="11297"/>
                    <a:pt x="962" y="11625"/>
                  </a:cubicBezTo>
                  <a:cubicBezTo>
                    <a:pt x="962" y="11734"/>
                    <a:pt x="962" y="11865"/>
                    <a:pt x="1071" y="11909"/>
                  </a:cubicBezTo>
                  <a:cubicBezTo>
                    <a:pt x="1158" y="11953"/>
                    <a:pt x="1268" y="11887"/>
                    <a:pt x="1333" y="11822"/>
                  </a:cubicBezTo>
                  <a:cubicBezTo>
                    <a:pt x="1552" y="11647"/>
                    <a:pt x="1705" y="11428"/>
                    <a:pt x="1836" y="11210"/>
                  </a:cubicBezTo>
                  <a:cubicBezTo>
                    <a:pt x="1814" y="11275"/>
                    <a:pt x="1792" y="11363"/>
                    <a:pt x="1814" y="11450"/>
                  </a:cubicBezTo>
                  <a:cubicBezTo>
                    <a:pt x="1814" y="11669"/>
                    <a:pt x="1989" y="11844"/>
                    <a:pt x="2229" y="11844"/>
                  </a:cubicBezTo>
                  <a:cubicBezTo>
                    <a:pt x="2316" y="11822"/>
                    <a:pt x="2426" y="11778"/>
                    <a:pt x="2491" y="11712"/>
                  </a:cubicBezTo>
                  <a:cubicBezTo>
                    <a:pt x="2579" y="11625"/>
                    <a:pt x="2644" y="11538"/>
                    <a:pt x="2710" y="11428"/>
                  </a:cubicBezTo>
                  <a:cubicBezTo>
                    <a:pt x="2688" y="11516"/>
                    <a:pt x="2688" y="11603"/>
                    <a:pt x="2710" y="11712"/>
                  </a:cubicBezTo>
                  <a:cubicBezTo>
                    <a:pt x="2732" y="11844"/>
                    <a:pt x="2797" y="12018"/>
                    <a:pt x="2950" y="12018"/>
                  </a:cubicBezTo>
                  <a:cubicBezTo>
                    <a:pt x="3016" y="11996"/>
                    <a:pt x="3103" y="11975"/>
                    <a:pt x="3169" y="11909"/>
                  </a:cubicBezTo>
                  <a:cubicBezTo>
                    <a:pt x="3322" y="11734"/>
                    <a:pt x="3475" y="11559"/>
                    <a:pt x="3606" y="11363"/>
                  </a:cubicBezTo>
                  <a:cubicBezTo>
                    <a:pt x="3540" y="11603"/>
                    <a:pt x="3540" y="11844"/>
                    <a:pt x="3606" y="12084"/>
                  </a:cubicBezTo>
                  <a:cubicBezTo>
                    <a:pt x="3649" y="12281"/>
                    <a:pt x="3780" y="12477"/>
                    <a:pt x="3977" y="12477"/>
                  </a:cubicBezTo>
                  <a:cubicBezTo>
                    <a:pt x="4086" y="12455"/>
                    <a:pt x="4174" y="12390"/>
                    <a:pt x="4261" y="12324"/>
                  </a:cubicBezTo>
                  <a:cubicBezTo>
                    <a:pt x="4676" y="11931"/>
                    <a:pt x="4895" y="11363"/>
                    <a:pt x="5244" y="10882"/>
                  </a:cubicBezTo>
                  <a:cubicBezTo>
                    <a:pt x="6097" y="9680"/>
                    <a:pt x="7561" y="9200"/>
                    <a:pt x="8894" y="8544"/>
                  </a:cubicBezTo>
                  <a:cubicBezTo>
                    <a:pt x="8631" y="5878"/>
                    <a:pt x="9221" y="4720"/>
                    <a:pt x="9352" y="364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g2402109ec92_3_189"/>
            <p:cNvSpPr/>
            <p:nvPr/>
          </p:nvSpPr>
          <p:spPr>
            <a:xfrm>
              <a:off x="4666305" y="943694"/>
              <a:ext cx="128460" cy="128460"/>
            </a:xfrm>
            <a:custGeom>
              <a:avLst/>
              <a:gdLst/>
              <a:ahLst/>
              <a:cxnLst/>
              <a:rect l="l" t="t" r="r" b="b"/>
              <a:pathLst>
                <a:path w="2186" h="2186" extrusionOk="0">
                  <a:moveTo>
                    <a:pt x="2185" y="1006"/>
                  </a:moveTo>
                  <a:cubicBezTo>
                    <a:pt x="2120" y="1815"/>
                    <a:pt x="1114" y="2186"/>
                    <a:pt x="568" y="1574"/>
                  </a:cubicBezTo>
                  <a:cubicBezTo>
                    <a:pt x="0" y="984"/>
                    <a:pt x="415" y="23"/>
                    <a:pt x="1224" y="1"/>
                  </a:cubicBezTo>
                  <a:cubicBezTo>
                    <a:pt x="1770" y="23"/>
                    <a:pt x="2185" y="482"/>
                    <a:pt x="2185" y="1006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g2402109ec92_3_189"/>
            <p:cNvSpPr/>
            <p:nvPr/>
          </p:nvSpPr>
          <p:spPr>
            <a:xfrm>
              <a:off x="4671417" y="948865"/>
              <a:ext cx="120762" cy="120762"/>
            </a:xfrm>
            <a:custGeom>
              <a:avLst/>
              <a:gdLst/>
              <a:ahLst/>
              <a:cxnLst/>
              <a:rect l="l" t="t" r="r" b="b"/>
              <a:pathLst>
                <a:path w="2055" h="2055" extrusionOk="0">
                  <a:moveTo>
                    <a:pt x="2033" y="940"/>
                  </a:moveTo>
                  <a:cubicBezTo>
                    <a:pt x="1989" y="1705"/>
                    <a:pt x="1049" y="2054"/>
                    <a:pt x="525" y="1486"/>
                  </a:cubicBezTo>
                  <a:cubicBezTo>
                    <a:pt x="0" y="940"/>
                    <a:pt x="372" y="22"/>
                    <a:pt x="1137" y="0"/>
                  </a:cubicBezTo>
                  <a:cubicBezTo>
                    <a:pt x="1661" y="22"/>
                    <a:pt x="2054" y="437"/>
                    <a:pt x="2033" y="9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g2402109ec92_3_189"/>
            <p:cNvSpPr/>
            <p:nvPr/>
          </p:nvSpPr>
          <p:spPr>
            <a:xfrm>
              <a:off x="4709967" y="979658"/>
              <a:ext cx="51419" cy="51419"/>
            </a:xfrm>
            <a:custGeom>
              <a:avLst/>
              <a:gdLst/>
              <a:ahLst/>
              <a:cxnLst/>
              <a:rect l="l" t="t" r="r" b="b"/>
              <a:pathLst>
                <a:path w="875" h="875" extrusionOk="0">
                  <a:moveTo>
                    <a:pt x="874" y="416"/>
                  </a:moveTo>
                  <a:cubicBezTo>
                    <a:pt x="852" y="722"/>
                    <a:pt x="459" y="875"/>
                    <a:pt x="219" y="634"/>
                  </a:cubicBezTo>
                  <a:cubicBezTo>
                    <a:pt x="0" y="394"/>
                    <a:pt x="175" y="1"/>
                    <a:pt x="503" y="1"/>
                  </a:cubicBezTo>
                  <a:cubicBezTo>
                    <a:pt x="721" y="1"/>
                    <a:pt x="874" y="197"/>
                    <a:pt x="874" y="416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g2402109ec92_3_189"/>
            <p:cNvSpPr/>
            <p:nvPr/>
          </p:nvSpPr>
          <p:spPr>
            <a:xfrm>
              <a:off x="4686814" y="1029726"/>
              <a:ext cx="20627" cy="16748"/>
            </a:xfrm>
            <a:custGeom>
              <a:avLst/>
              <a:gdLst/>
              <a:ahLst/>
              <a:cxnLst/>
              <a:rect l="l" t="t" r="r" b="b"/>
              <a:pathLst>
                <a:path w="351" h="285" extrusionOk="0">
                  <a:moveTo>
                    <a:pt x="241" y="241"/>
                  </a:moveTo>
                  <a:cubicBezTo>
                    <a:pt x="197" y="285"/>
                    <a:pt x="88" y="285"/>
                    <a:pt x="44" y="241"/>
                  </a:cubicBezTo>
                  <a:cubicBezTo>
                    <a:pt x="1" y="176"/>
                    <a:pt x="44" y="88"/>
                    <a:pt x="110" y="45"/>
                  </a:cubicBezTo>
                  <a:cubicBezTo>
                    <a:pt x="197" y="1"/>
                    <a:pt x="285" y="1"/>
                    <a:pt x="328" y="45"/>
                  </a:cubicBezTo>
                  <a:cubicBezTo>
                    <a:pt x="350" y="88"/>
                    <a:pt x="328" y="176"/>
                    <a:pt x="241" y="2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g2402109ec92_3_189"/>
            <p:cNvSpPr/>
            <p:nvPr/>
          </p:nvSpPr>
          <p:spPr>
            <a:xfrm>
              <a:off x="4766441" y="984830"/>
              <a:ext cx="34730" cy="23153"/>
            </a:xfrm>
            <a:custGeom>
              <a:avLst/>
              <a:gdLst/>
              <a:ahLst/>
              <a:cxnLst/>
              <a:rect l="l" t="t" r="r" b="b"/>
              <a:pathLst>
                <a:path w="591" h="394" extrusionOk="0">
                  <a:moveTo>
                    <a:pt x="306" y="393"/>
                  </a:moveTo>
                  <a:cubicBezTo>
                    <a:pt x="153" y="393"/>
                    <a:pt x="22" y="306"/>
                    <a:pt x="0" y="219"/>
                  </a:cubicBezTo>
                  <a:cubicBezTo>
                    <a:pt x="0" y="109"/>
                    <a:pt x="132" y="0"/>
                    <a:pt x="285" y="0"/>
                  </a:cubicBezTo>
                  <a:cubicBezTo>
                    <a:pt x="437" y="0"/>
                    <a:pt x="547" y="66"/>
                    <a:pt x="569" y="175"/>
                  </a:cubicBezTo>
                  <a:cubicBezTo>
                    <a:pt x="590" y="284"/>
                    <a:pt x="459" y="372"/>
                    <a:pt x="306" y="3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g2402109ec92_3_189"/>
            <p:cNvSpPr/>
            <p:nvPr/>
          </p:nvSpPr>
          <p:spPr>
            <a:xfrm>
              <a:off x="4647030" y="966847"/>
              <a:ext cx="188812" cy="55239"/>
            </a:xfrm>
            <a:custGeom>
              <a:avLst/>
              <a:gdLst/>
              <a:ahLst/>
              <a:cxnLst/>
              <a:rect l="l" t="t" r="r" b="b"/>
              <a:pathLst>
                <a:path w="3213" h="940" extrusionOk="0">
                  <a:moveTo>
                    <a:pt x="0" y="940"/>
                  </a:moveTo>
                  <a:cubicBezTo>
                    <a:pt x="503" y="743"/>
                    <a:pt x="1027" y="568"/>
                    <a:pt x="1574" y="459"/>
                  </a:cubicBezTo>
                  <a:cubicBezTo>
                    <a:pt x="1989" y="350"/>
                    <a:pt x="2404" y="284"/>
                    <a:pt x="2819" y="306"/>
                  </a:cubicBezTo>
                  <a:cubicBezTo>
                    <a:pt x="2797" y="459"/>
                    <a:pt x="2754" y="634"/>
                    <a:pt x="2666" y="765"/>
                  </a:cubicBezTo>
                  <a:cubicBezTo>
                    <a:pt x="2885" y="568"/>
                    <a:pt x="3081" y="306"/>
                    <a:pt x="3212" y="22"/>
                  </a:cubicBezTo>
                  <a:cubicBezTo>
                    <a:pt x="2950" y="0"/>
                    <a:pt x="2710" y="0"/>
                    <a:pt x="2469" y="0"/>
                  </a:cubicBezTo>
                  <a:cubicBezTo>
                    <a:pt x="2251" y="44"/>
                    <a:pt x="896" y="350"/>
                    <a:pt x="700" y="437"/>
                  </a:cubicBezTo>
                  <a:cubicBezTo>
                    <a:pt x="437" y="547"/>
                    <a:pt x="197" y="721"/>
                    <a:pt x="0" y="94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g2402109ec92_3_189"/>
            <p:cNvSpPr/>
            <p:nvPr/>
          </p:nvSpPr>
          <p:spPr>
            <a:xfrm>
              <a:off x="4661133" y="995055"/>
              <a:ext cx="55298" cy="48892"/>
            </a:xfrm>
            <a:custGeom>
              <a:avLst/>
              <a:gdLst/>
              <a:ahLst/>
              <a:cxnLst/>
              <a:rect l="l" t="t" r="r" b="b"/>
              <a:pathLst>
                <a:path w="941" h="832" extrusionOk="0">
                  <a:moveTo>
                    <a:pt x="940" y="23"/>
                  </a:moveTo>
                  <a:cubicBezTo>
                    <a:pt x="569" y="241"/>
                    <a:pt x="263" y="504"/>
                    <a:pt x="1" y="831"/>
                  </a:cubicBezTo>
                  <a:cubicBezTo>
                    <a:pt x="88" y="613"/>
                    <a:pt x="175" y="372"/>
                    <a:pt x="285" y="154"/>
                  </a:cubicBezTo>
                  <a:cubicBezTo>
                    <a:pt x="481" y="67"/>
                    <a:pt x="700" y="23"/>
                    <a:pt x="940" y="1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g2402109ec92_3_189"/>
            <p:cNvSpPr/>
            <p:nvPr/>
          </p:nvSpPr>
          <p:spPr>
            <a:xfrm>
              <a:off x="4688107" y="1027199"/>
              <a:ext cx="109185" cy="47541"/>
            </a:xfrm>
            <a:custGeom>
              <a:avLst/>
              <a:gdLst/>
              <a:ahLst/>
              <a:cxnLst/>
              <a:rect l="l" t="t" r="r" b="b"/>
              <a:pathLst>
                <a:path w="1858" h="809" extrusionOk="0">
                  <a:moveTo>
                    <a:pt x="1" y="481"/>
                  </a:moveTo>
                  <a:cubicBezTo>
                    <a:pt x="328" y="656"/>
                    <a:pt x="722" y="721"/>
                    <a:pt x="1115" y="656"/>
                  </a:cubicBezTo>
                  <a:cubicBezTo>
                    <a:pt x="1421" y="525"/>
                    <a:pt x="1683" y="284"/>
                    <a:pt x="1858" y="0"/>
                  </a:cubicBezTo>
                  <a:cubicBezTo>
                    <a:pt x="1705" y="350"/>
                    <a:pt x="1465" y="612"/>
                    <a:pt x="1137" y="765"/>
                  </a:cubicBezTo>
                  <a:cubicBezTo>
                    <a:pt x="743" y="809"/>
                    <a:pt x="328" y="721"/>
                    <a:pt x="1" y="503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g2402109ec92_3_189"/>
            <p:cNvSpPr/>
            <p:nvPr/>
          </p:nvSpPr>
          <p:spPr>
            <a:xfrm>
              <a:off x="4690692" y="959149"/>
              <a:ext cx="86091" cy="20568"/>
            </a:xfrm>
            <a:custGeom>
              <a:avLst/>
              <a:gdLst/>
              <a:ahLst/>
              <a:cxnLst/>
              <a:rect l="l" t="t" r="r" b="b"/>
              <a:pathLst>
                <a:path w="1465" h="350" extrusionOk="0">
                  <a:moveTo>
                    <a:pt x="0" y="350"/>
                  </a:moveTo>
                  <a:cubicBezTo>
                    <a:pt x="481" y="197"/>
                    <a:pt x="962" y="66"/>
                    <a:pt x="1464" y="0"/>
                  </a:cubicBezTo>
                  <a:cubicBezTo>
                    <a:pt x="1202" y="0"/>
                    <a:pt x="940" y="22"/>
                    <a:pt x="678" y="66"/>
                  </a:cubicBezTo>
                  <a:cubicBezTo>
                    <a:pt x="437" y="131"/>
                    <a:pt x="219" y="240"/>
                    <a:pt x="0" y="35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g2402109ec92_3_189"/>
            <p:cNvSpPr/>
            <p:nvPr/>
          </p:nvSpPr>
          <p:spPr>
            <a:xfrm>
              <a:off x="4441586" y="948865"/>
              <a:ext cx="101487" cy="101487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22" y="743"/>
                  </a:moveTo>
                  <a:cubicBezTo>
                    <a:pt x="0" y="1377"/>
                    <a:pt x="765" y="1727"/>
                    <a:pt x="1246" y="1311"/>
                  </a:cubicBezTo>
                  <a:cubicBezTo>
                    <a:pt x="1726" y="896"/>
                    <a:pt x="1486" y="110"/>
                    <a:pt x="852" y="22"/>
                  </a:cubicBezTo>
                  <a:cubicBezTo>
                    <a:pt x="415" y="0"/>
                    <a:pt x="44" y="328"/>
                    <a:pt x="22" y="743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g2402109ec92_3_189"/>
            <p:cNvSpPr/>
            <p:nvPr/>
          </p:nvSpPr>
          <p:spPr>
            <a:xfrm>
              <a:off x="4444113" y="952685"/>
              <a:ext cx="95082" cy="96375"/>
            </a:xfrm>
            <a:custGeom>
              <a:avLst/>
              <a:gdLst/>
              <a:ahLst/>
              <a:cxnLst/>
              <a:rect l="l" t="t" r="r" b="b"/>
              <a:pathLst>
                <a:path w="1618" h="1640" extrusionOk="0">
                  <a:moveTo>
                    <a:pt x="23" y="700"/>
                  </a:moveTo>
                  <a:cubicBezTo>
                    <a:pt x="1" y="1312"/>
                    <a:pt x="722" y="1640"/>
                    <a:pt x="1181" y="1246"/>
                  </a:cubicBezTo>
                  <a:cubicBezTo>
                    <a:pt x="1618" y="831"/>
                    <a:pt x="1399" y="88"/>
                    <a:pt x="788" y="23"/>
                  </a:cubicBezTo>
                  <a:cubicBezTo>
                    <a:pt x="394" y="1"/>
                    <a:pt x="45" y="307"/>
                    <a:pt x="23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g2402109ec92_3_189"/>
            <p:cNvSpPr/>
            <p:nvPr/>
          </p:nvSpPr>
          <p:spPr>
            <a:xfrm>
              <a:off x="4468559" y="978365"/>
              <a:ext cx="41136" cy="41194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0" y="285"/>
                  </a:moveTo>
                  <a:cubicBezTo>
                    <a:pt x="0" y="547"/>
                    <a:pt x="306" y="700"/>
                    <a:pt x="503" y="525"/>
                  </a:cubicBezTo>
                  <a:cubicBezTo>
                    <a:pt x="699" y="351"/>
                    <a:pt x="590" y="23"/>
                    <a:pt x="328" y="1"/>
                  </a:cubicBezTo>
                  <a:cubicBezTo>
                    <a:pt x="153" y="1"/>
                    <a:pt x="0" y="110"/>
                    <a:pt x="0" y="285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g2402109ec92_3_189"/>
            <p:cNvSpPr/>
            <p:nvPr/>
          </p:nvSpPr>
          <p:spPr>
            <a:xfrm>
              <a:off x="4508343" y="1019501"/>
              <a:ext cx="15455" cy="14162"/>
            </a:xfrm>
            <a:custGeom>
              <a:avLst/>
              <a:gdLst/>
              <a:ahLst/>
              <a:cxnLst/>
              <a:rect l="l" t="t" r="r" b="b"/>
              <a:pathLst>
                <a:path w="263" h="241" extrusionOk="0">
                  <a:moveTo>
                    <a:pt x="88" y="197"/>
                  </a:moveTo>
                  <a:cubicBezTo>
                    <a:pt x="132" y="240"/>
                    <a:pt x="197" y="240"/>
                    <a:pt x="241" y="197"/>
                  </a:cubicBezTo>
                  <a:cubicBezTo>
                    <a:pt x="263" y="153"/>
                    <a:pt x="241" y="88"/>
                    <a:pt x="197" y="44"/>
                  </a:cubicBezTo>
                  <a:cubicBezTo>
                    <a:pt x="132" y="0"/>
                    <a:pt x="66" y="0"/>
                    <a:pt x="44" y="44"/>
                  </a:cubicBezTo>
                  <a:cubicBezTo>
                    <a:pt x="0" y="66"/>
                    <a:pt x="44" y="153"/>
                    <a:pt x="88" y="19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g2402109ec92_3_189"/>
            <p:cNvSpPr/>
            <p:nvPr/>
          </p:nvSpPr>
          <p:spPr>
            <a:xfrm>
              <a:off x="4437707" y="978365"/>
              <a:ext cx="28325" cy="19334"/>
            </a:xfrm>
            <a:custGeom>
              <a:avLst/>
              <a:gdLst/>
              <a:ahLst/>
              <a:cxnLst/>
              <a:rect l="l" t="t" r="r" b="b"/>
              <a:pathLst>
                <a:path w="482" h="329" extrusionOk="0">
                  <a:moveTo>
                    <a:pt x="219" y="307"/>
                  </a:moveTo>
                  <a:cubicBezTo>
                    <a:pt x="350" y="329"/>
                    <a:pt x="459" y="285"/>
                    <a:pt x="459" y="198"/>
                  </a:cubicBezTo>
                  <a:cubicBezTo>
                    <a:pt x="481" y="110"/>
                    <a:pt x="394" y="45"/>
                    <a:pt x="263" y="23"/>
                  </a:cubicBezTo>
                  <a:cubicBezTo>
                    <a:pt x="132" y="1"/>
                    <a:pt x="44" y="45"/>
                    <a:pt x="22" y="132"/>
                  </a:cubicBezTo>
                  <a:cubicBezTo>
                    <a:pt x="1" y="219"/>
                    <a:pt x="110" y="307"/>
                    <a:pt x="219" y="3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g2402109ec92_3_189"/>
            <p:cNvSpPr/>
            <p:nvPr/>
          </p:nvSpPr>
          <p:spPr>
            <a:xfrm>
              <a:off x="4413320" y="961676"/>
              <a:ext cx="145150" cy="56591"/>
            </a:xfrm>
            <a:custGeom>
              <a:avLst/>
              <a:gdLst/>
              <a:ahLst/>
              <a:cxnLst/>
              <a:rect l="l" t="t" r="r" b="b"/>
              <a:pathLst>
                <a:path w="2470" h="963" extrusionOk="0">
                  <a:moveTo>
                    <a:pt x="2448" y="962"/>
                  </a:moveTo>
                  <a:cubicBezTo>
                    <a:pt x="2054" y="766"/>
                    <a:pt x="1661" y="613"/>
                    <a:pt x="1246" y="482"/>
                  </a:cubicBezTo>
                  <a:cubicBezTo>
                    <a:pt x="940" y="350"/>
                    <a:pt x="612" y="285"/>
                    <a:pt x="285" y="263"/>
                  </a:cubicBezTo>
                  <a:cubicBezTo>
                    <a:pt x="285" y="394"/>
                    <a:pt x="306" y="503"/>
                    <a:pt x="372" y="635"/>
                  </a:cubicBezTo>
                  <a:cubicBezTo>
                    <a:pt x="197" y="460"/>
                    <a:pt x="88" y="241"/>
                    <a:pt x="0" y="1"/>
                  </a:cubicBezTo>
                  <a:cubicBezTo>
                    <a:pt x="197" y="1"/>
                    <a:pt x="394" y="23"/>
                    <a:pt x="590" y="45"/>
                  </a:cubicBezTo>
                  <a:cubicBezTo>
                    <a:pt x="765" y="88"/>
                    <a:pt x="1814" y="438"/>
                    <a:pt x="1967" y="525"/>
                  </a:cubicBezTo>
                  <a:cubicBezTo>
                    <a:pt x="2164" y="635"/>
                    <a:pt x="2317" y="787"/>
                    <a:pt x="2470" y="962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g2402109ec92_3_189"/>
            <p:cNvSpPr/>
            <p:nvPr/>
          </p:nvSpPr>
          <p:spPr>
            <a:xfrm>
              <a:off x="4504465" y="992528"/>
              <a:ext cx="39901" cy="42428"/>
            </a:xfrm>
            <a:custGeom>
              <a:avLst/>
              <a:gdLst/>
              <a:ahLst/>
              <a:cxnLst/>
              <a:rect l="l" t="t" r="r" b="b"/>
              <a:pathLst>
                <a:path w="679" h="722" extrusionOk="0">
                  <a:moveTo>
                    <a:pt x="1" y="0"/>
                  </a:moveTo>
                  <a:cubicBezTo>
                    <a:pt x="263" y="197"/>
                    <a:pt x="503" y="437"/>
                    <a:pt x="678" y="721"/>
                  </a:cubicBezTo>
                  <a:cubicBezTo>
                    <a:pt x="635" y="547"/>
                    <a:pt x="569" y="350"/>
                    <a:pt x="503" y="175"/>
                  </a:cubicBezTo>
                  <a:cubicBezTo>
                    <a:pt x="350" y="88"/>
                    <a:pt x="176" y="44"/>
                    <a:pt x="1" y="0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g2402109ec92_3_189"/>
            <p:cNvSpPr/>
            <p:nvPr/>
          </p:nvSpPr>
          <p:spPr>
            <a:xfrm>
              <a:off x="4439000" y="1011803"/>
              <a:ext cx="83505" cy="41135"/>
            </a:xfrm>
            <a:custGeom>
              <a:avLst/>
              <a:gdLst/>
              <a:ahLst/>
              <a:cxnLst/>
              <a:rect l="l" t="t" r="r" b="b"/>
              <a:pathLst>
                <a:path w="1421" h="700" extrusionOk="0">
                  <a:moveTo>
                    <a:pt x="1421" y="503"/>
                  </a:moveTo>
                  <a:cubicBezTo>
                    <a:pt x="1137" y="612"/>
                    <a:pt x="831" y="612"/>
                    <a:pt x="525" y="546"/>
                  </a:cubicBezTo>
                  <a:cubicBezTo>
                    <a:pt x="306" y="415"/>
                    <a:pt x="110" y="240"/>
                    <a:pt x="0" y="0"/>
                  </a:cubicBezTo>
                  <a:cubicBezTo>
                    <a:pt x="88" y="262"/>
                    <a:pt x="263" y="503"/>
                    <a:pt x="503" y="656"/>
                  </a:cubicBezTo>
                  <a:cubicBezTo>
                    <a:pt x="809" y="699"/>
                    <a:pt x="1137" y="656"/>
                    <a:pt x="1421" y="503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g2402109ec92_3_189"/>
            <p:cNvSpPr/>
            <p:nvPr/>
          </p:nvSpPr>
          <p:spPr>
            <a:xfrm>
              <a:off x="4459568" y="960383"/>
              <a:ext cx="66816" cy="21919"/>
            </a:xfrm>
            <a:custGeom>
              <a:avLst/>
              <a:gdLst/>
              <a:ahLst/>
              <a:cxnLst/>
              <a:rect l="l" t="t" r="r" b="b"/>
              <a:pathLst>
                <a:path w="1137" h="373" extrusionOk="0">
                  <a:moveTo>
                    <a:pt x="1136" y="372"/>
                  </a:moveTo>
                  <a:cubicBezTo>
                    <a:pt x="765" y="198"/>
                    <a:pt x="393" y="88"/>
                    <a:pt x="0" y="1"/>
                  </a:cubicBezTo>
                  <a:cubicBezTo>
                    <a:pt x="219" y="1"/>
                    <a:pt x="415" y="45"/>
                    <a:pt x="612" y="88"/>
                  </a:cubicBezTo>
                  <a:cubicBezTo>
                    <a:pt x="787" y="176"/>
                    <a:pt x="962" y="263"/>
                    <a:pt x="1136" y="372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g2402109ec92_3_189"/>
            <p:cNvSpPr/>
            <p:nvPr/>
          </p:nvSpPr>
          <p:spPr>
            <a:xfrm>
              <a:off x="4343976" y="617546"/>
              <a:ext cx="846275" cy="418701"/>
            </a:xfrm>
            <a:custGeom>
              <a:avLst/>
              <a:gdLst/>
              <a:ahLst/>
              <a:cxnLst/>
              <a:rect l="l" t="t" r="r" b="b"/>
              <a:pathLst>
                <a:path w="14401" h="7125" extrusionOk="0">
                  <a:moveTo>
                    <a:pt x="4021" y="6578"/>
                  </a:moveTo>
                  <a:cubicBezTo>
                    <a:pt x="4021" y="6578"/>
                    <a:pt x="1" y="4021"/>
                    <a:pt x="2273" y="2011"/>
                  </a:cubicBezTo>
                  <a:cubicBezTo>
                    <a:pt x="4524" y="1"/>
                    <a:pt x="8894" y="2295"/>
                    <a:pt x="9615" y="2011"/>
                  </a:cubicBezTo>
                  <a:cubicBezTo>
                    <a:pt x="10358" y="1749"/>
                    <a:pt x="10729" y="1028"/>
                    <a:pt x="10948" y="1443"/>
                  </a:cubicBezTo>
                  <a:cubicBezTo>
                    <a:pt x="11144" y="1858"/>
                    <a:pt x="10948" y="2011"/>
                    <a:pt x="10948" y="2011"/>
                  </a:cubicBezTo>
                  <a:cubicBezTo>
                    <a:pt x="10948" y="2011"/>
                    <a:pt x="12018" y="1399"/>
                    <a:pt x="12215" y="1771"/>
                  </a:cubicBezTo>
                  <a:cubicBezTo>
                    <a:pt x="12412" y="2142"/>
                    <a:pt x="11144" y="2994"/>
                    <a:pt x="11144" y="2994"/>
                  </a:cubicBezTo>
                  <a:cubicBezTo>
                    <a:pt x="11144" y="2994"/>
                    <a:pt x="12412" y="3213"/>
                    <a:pt x="12914" y="4152"/>
                  </a:cubicBezTo>
                  <a:cubicBezTo>
                    <a:pt x="13417" y="5114"/>
                    <a:pt x="14400" y="5026"/>
                    <a:pt x="14138" y="5311"/>
                  </a:cubicBezTo>
                  <a:cubicBezTo>
                    <a:pt x="13941" y="5485"/>
                    <a:pt x="13679" y="5551"/>
                    <a:pt x="13417" y="5507"/>
                  </a:cubicBezTo>
                  <a:cubicBezTo>
                    <a:pt x="13417" y="5507"/>
                    <a:pt x="13854" y="5726"/>
                    <a:pt x="13614" y="6053"/>
                  </a:cubicBezTo>
                  <a:cubicBezTo>
                    <a:pt x="13373" y="6403"/>
                    <a:pt x="10860" y="7124"/>
                    <a:pt x="10860" y="7124"/>
                  </a:cubicBezTo>
                  <a:cubicBezTo>
                    <a:pt x="10860" y="7124"/>
                    <a:pt x="10817" y="4611"/>
                    <a:pt x="9222" y="4546"/>
                  </a:cubicBezTo>
                  <a:cubicBezTo>
                    <a:pt x="7626" y="4458"/>
                    <a:pt x="6141" y="6643"/>
                    <a:pt x="4021" y="6600"/>
                  </a:cubicBezTo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g2402109ec92_3_189"/>
            <p:cNvSpPr/>
            <p:nvPr/>
          </p:nvSpPr>
          <p:spPr>
            <a:xfrm>
              <a:off x="4494240" y="604735"/>
              <a:ext cx="78334" cy="350592"/>
            </a:xfrm>
            <a:custGeom>
              <a:avLst/>
              <a:gdLst/>
              <a:ahLst/>
              <a:cxnLst/>
              <a:rect l="l" t="t" r="r" b="b"/>
              <a:pathLst>
                <a:path w="1333" h="5966" extrusionOk="0">
                  <a:moveTo>
                    <a:pt x="1333" y="5966"/>
                  </a:moveTo>
                  <a:cubicBezTo>
                    <a:pt x="1267" y="5922"/>
                    <a:pt x="1202" y="5878"/>
                    <a:pt x="1158" y="5813"/>
                  </a:cubicBezTo>
                  <a:cubicBezTo>
                    <a:pt x="1093" y="5747"/>
                    <a:pt x="1027" y="5660"/>
                    <a:pt x="962" y="5594"/>
                  </a:cubicBezTo>
                  <a:cubicBezTo>
                    <a:pt x="809" y="5441"/>
                    <a:pt x="677" y="5266"/>
                    <a:pt x="568" y="5070"/>
                  </a:cubicBezTo>
                  <a:cubicBezTo>
                    <a:pt x="459" y="4895"/>
                    <a:pt x="372" y="4698"/>
                    <a:pt x="306" y="4480"/>
                  </a:cubicBezTo>
                  <a:cubicBezTo>
                    <a:pt x="240" y="4283"/>
                    <a:pt x="197" y="4065"/>
                    <a:pt x="153" y="3868"/>
                  </a:cubicBezTo>
                  <a:cubicBezTo>
                    <a:pt x="66" y="3518"/>
                    <a:pt x="22" y="3169"/>
                    <a:pt x="22" y="2819"/>
                  </a:cubicBezTo>
                  <a:cubicBezTo>
                    <a:pt x="0" y="2579"/>
                    <a:pt x="0" y="2338"/>
                    <a:pt x="22" y="2120"/>
                  </a:cubicBezTo>
                  <a:cubicBezTo>
                    <a:pt x="44" y="1726"/>
                    <a:pt x="109" y="1355"/>
                    <a:pt x="240" y="1005"/>
                  </a:cubicBezTo>
                  <a:cubicBezTo>
                    <a:pt x="350" y="721"/>
                    <a:pt x="481" y="459"/>
                    <a:pt x="634" y="197"/>
                  </a:cubicBezTo>
                  <a:cubicBezTo>
                    <a:pt x="634" y="153"/>
                    <a:pt x="656" y="110"/>
                    <a:pt x="677" y="88"/>
                  </a:cubicBezTo>
                  <a:cubicBezTo>
                    <a:pt x="677" y="66"/>
                    <a:pt x="699" y="44"/>
                    <a:pt x="721" y="22"/>
                  </a:cubicBezTo>
                  <a:cubicBezTo>
                    <a:pt x="721" y="22"/>
                    <a:pt x="743" y="0"/>
                    <a:pt x="743" y="0"/>
                  </a:cubicBezTo>
                  <a:cubicBezTo>
                    <a:pt x="743" y="22"/>
                    <a:pt x="743" y="22"/>
                    <a:pt x="743" y="44"/>
                  </a:cubicBezTo>
                  <a:cubicBezTo>
                    <a:pt x="743" y="66"/>
                    <a:pt x="721" y="66"/>
                    <a:pt x="721" y="88"/>
                  </a:cubicBezTo>
                  <a:cubicBezTo>
                    <a:pt x="612" y="328"/>
                    <a:pt x="503" y="568"/>
                    <a:pt x="415" y="831"/>
                  </a:cubicBezTo>
                  <a:cubicBezTo>
                    <a:pt x="350" y="1005"/>
                    <a:pt x="306" y="1180"/>
                    <a:pt x="262" y="1333"/>
                  </a:cubicBezTo>
                  <a:cubicBezTo>
                    <a:pt x="240" y="1421"/>
                    <a:pt x="219" y="1508"/>
                    <a:pt x="197" y="1595"/>
                  </a:cubicBezTo>
                  <a:cubicBezTo>
                    <a:pt x="153" y="1814"/>
                    <a:pt x="131" y="2011"/>
                    <a:pt x="109" y="2229"/>
                  </a:cubicBezTo>
                  <a:cubicBezTo>
                    <a:pt x="109" y="2273"/>
                    <a:pt x="87" y="2316"/>
                    <a:pt x="87" y="2360"/>
                  </a:cubicBezTo>
                  <a:cubicBezTo>
                    <a:pt x="87" y="2622"/>
                    <a:pt x="87" y="2906"/>
                    <a:pt x="87" y="3169"/>
                  </a:cubicBezTo>
                  <a:cubicBezTo>
                    <a:pt x="87" y="3409"/>
                    <a:pt x="131" y="3628"/>
                    <a:pt x="175" y="3846"/>
                  </a:cubicBezTo>
                  <a:cubicBezTo>
                    <a:pt x="240" y="4086"/>
                    <a:pt x="306" y="4305"/>
                    <a:pt x="415" y="4523"/>
                  </a:cubicBezTo>
                  <a:cubicBezTo>
                    <a:pt x="481" y="4720"/>
                    <a:pt x="568" y="4917"/>
                    <a:pt x="677" y="5092"/>
                  </a:cubicBezTo>
                  <a:cubicBezTo>
                    <a:pt x="699" y="5157"/>
                    <a:pt x="743" y="5179"/>
                    <a:pt x="765" y="5223"/>
                  </a:cubicBezTo>
                  <a:lnTo>
                    <a:pt x="874" y="5354"/>
                  </a:lnTo>
                  <a:cubicBezTo>
                    <a:pt x="918" y="5419"/>
                    <a:pt x="962" y="5485"/>
                    <a:pt x="1005" y="5529"/>
                  </a:cubicBezTo>
                  <a:lnTo>
                    <a:pt x="1071" y="5638"/>
                  </a:lnTo>
                  <a:lnTo>
                    <a:pt x="1136" y="5725"/>
                  </a:lnTo>
                  <a:lnTo>
                    <a:pt x="1267" y="5878"/>
                  </a:lnTo>
                  <a:lnTo>
                    <a:pt x="1333" y="5944"/>
                  </a:ln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g2402109ec92_3_189"/>
            <p:cNvSpPr/>
            <p:nvPr/>
          </p:nvSpPr>
          <p:spPr>
            <a:xfrm>
              <a:off x="4591790" y="603442"/>
              <a:ext cx="149028" cy="339074"/>
            </a:xfrm>
            <a:custGeom>
              <a:avLst/>
              <a:gdLst/>
              <a:ahLst/>
              <a:cxnLst/>
              <a:rect l="l" t="t" r="r" b="b"/>
              <a:pathLst>
                <a:path w="2536" h="5770" extrusionOk="0">
                  <a:moveTo>
                    <a:pt x="219" y="5769"/>
                  </a:moveTo>
                  <a:cubicBezTo>
                    <a:pt x="219" y="5725"/>
                    <a:pt x="197" y="5682"/>
                    <a:pt x="176" y="5660"/>
                  </a:cubicBezTo>
                  <a:cubicBezTo>
                    <a:pt x="154" y="5616"/>
                    <a:pt x="154" y="5572"/>
                    <a:pt x="154" y="5551"/>
                  </a:cubicBezTo>
                  <a:cubicBezTo>
                    <a:pt x="154" y="5485"/>
                    <a:pt x="132" y="5441"/>
                    <a:pt x="132" y="5376"/>
                  </a:cubicBezTo>
                  <a:cubicBezTo>
                    <a:pt x="110" y="5332"/>
                    <a:pt x="110" y="5288"/>
                    <a:pt x="88" y="5223"/>
                  </a:cubicBezTo>
                  <a:cubicBezTo>
                    <a:pt x="44" y="5004"/>
                    <a:pt x="23" y="4786"/>
                    <a:pt x="1" y="4545"/>
                  </a:cubicBezTo>
                  <a:cubicBezTo>
                    <a:pt x="1" y="4327"/>
                    <a:pt x="1" y="4087"/>
                    <a:pt x="44" y="3868"/>
                  </a:cubicBezTo>
                  <a:cubicBezTo>
                    <a:pt x="66" y="3650"/>
                    <a:pt x="110" y="3431"/>
                    <a:pt x="154" y="3213"/>
                  </a:cubicBezTo>
                  <a:cubicBezTo>
                    <a:pt x="219" y="2841"/>
                    <a:pt x="307" y="2470"/>
                    <a:pt x="416" y="2120"/>
                  </a:cubicBezTo>
                  <a:cubicBezTo>
                    <a:pt x="503" y="1880"/>
                    <a:pt x="591" y="1639"/>
                    <a:pt x="700" y="1421"/>
                  </a:cubicBezTo>
                  <a:cubicBezTo>
                    <a:pt x="787" y="1246"/>
                    <a:pt x="897" y="1071"/>
                    <a:pt x="1006" y="896"/>
                  </a:cubicBezTo>
                  <a:cubicBezTo>
                    <a:pt x="1137" y="743"/>
                    <a:pt x="1268" y="590"/>
                    <a:pt x="1421" y="459"/>
                  </a:cubicBezTo>
                  <a:lnTo>
                    <a:pt x="1530" y="372"/>
                  </a:lnTo>
                  <a:lnTo>
                    <a:pt x="1661" y="328"/>
                  </a:lnTo>
                  <a:cubicBezTo>
                    <a:pt x="1727" y="284"/>
                    <a:pt x="1792" y="241"/>
                    <a:pt x="1858" y="197"/>
                  </a:cubicBezTo>
                  <a:lnTo>
                    <a:pt x="1967" y="153"/>
                  </a:lnTo>
                  <a:cubicBezTo>
                    <a:pt x="1989" y="132"/>
                    <a:pt x="2033" y="110"/>
                    <a:pt x="2077" y="110"/>
                  </a:cubicBezTo>
                  <a:lnTo>
                    <a:pt x="2186" y="66"/>
                  </a:lnTo>
                  <a:lnTo>
                    <a:pt x="2295" y="44"/>
                  </a:lnTo>
                  <a:lnTo>
                    <a:pt x="2361" y="22"/>
                  </a:lnTo>
                  <a:lnTo>
                    <a:pt x="2426" y="22"/>
                  </a:lnTo>
                  <a:lnTo>
                    <a:pt x="2514" y="0"/>
                  </a:lnTo>
                  <a:lnTo>
                    <a:pt x="2535" y="0"/>
                  </a:lnTo>
                  <a:cubicBezTo>
                    <a:pt x="2535" y="22"/>
                    <a:pt x="2514" y="22"/>
                    <a:pt x="2492" y="22"/>
                  </a:cubicBezTo>
                  <a:lnTo>
                    <a:pt x="2448" y="44"/>
                  </a:lnTo>
                  <a:cubicBezTo>
                    <a:pt x="2317" y="66"/>
                    <a:pt x="2186" y="132"/>
                    <a:pt x="2055" y="197"/>
                  </a:cubicBezTo>
                  <a:cubicBezTo>
                    <a:pt x="1924" y="263"/>
                    <a:pt x="1792" y="328"/>
                    <a:pt x="1683" y="416"/>
                  </a:cubicBezTo>
                  <a:cubicBezTo>
                    <a:pt x="1530" y="525"/>
                    <a:pt x="1399" y="656"/>
                    <a:pt x="1290" y="787"/>
                  </a:cubicBezTo>
                  <a:lnTo>
                    <a:pt x="1203" y="896"/>
                  </a:lnTo>
                  <a:cubicBezTo>
                    <a:pt x="1159" y="940"/>
                    <a:pt x="1137" y="962"/>
                    <a:pt x="1093" y="1006"/>
                  </a:cubicBezTo>
                  <a:cubicBezTo>
                    <a:pt x="962" y="1180"/>
                    <a:pt x="853" y="1377"/>
                    <a:pt x="766" y="1596"/>
                  </a:cubicBezTo>
                  <a:cubicBezTo>
                    <a:pt x="744" y="1617"/>
                    <a:pt x="700" y="1661"/>
                    <a:pt x="700" y="1705"/>
                  </a:cubicBezTo>
                  <a:cubicBezTo>
                    <a:pt x="678" y="1748"/>
                    <a:pt x="634" y="1836"/>
                    <a:pt x="613" y="1901"/>
                  </a:cubicBezTo>
                  <a:lnTo>
                    <a:pt x="525" y="2098"/>
                  </a:lnTo>
                  <a:cubicBezTo>
                    <a:pt x="481" y="2251"/>
                    <a:pt x="416" y="2382"/>
                    <a:pt x="372" y="2513"/>
                  </a:cubicBezTo>
                  <a:cubicBezTo>
                    <a:pt x="285" y="2754"/>
                    <a:pt x="219" y="2972"/>
                    <a:pt x="197" y="3213"/>
                  </a:cubicBezTo>
                  <a:cubicBezTo>
                    <a:pt x="154" y="3475"/>
                    <a:pt x="132" y="3715"/>
                    <a:pt x="110" y="3955"/>
                  </a:cubicBezTo>
                  <a:lnTo>
                    <a:pt x="110" y="4305"/>
                  </a:lnTo>
                  <a:lnTo>
                    <a:pt x="110" y="4655"/>
                  </a:lnTo>
                  <a:cubicBezTo>
                    <a:pt x="110" y="4764"/>
                    <a:pt x="154" y="4873"/>
                    <a:pt x="154" y="4982"/>
                  </a:cubicBezTo>
                  <a:lnTo>
                    <a:pt x="219" y="5463"/>
                  </a:lnTo>
                  <a:cubicBezTo>
                    <a:pt x="219" y="5529"/>
                    <a:pt x="219" y="5594"/>
                    <a:pt x="241" y="5660"/>
                  </a:cubicBezTo>
                  <a:cubicBezTo>
                    <a:pt x="241" y="5725"/>
                    <a:pt x="241" y="5725"/>
                    <a:pt x="241" y="5769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g2402109ec92_3_189"/>
            <p:cNvSpPr/>
            <p:nvPr/>
          </p:nvSpPr>
          <p:spPr>
            <a:xfrm>
              <a:off x="4614944" y="616253"/>
              <a:ext cx="182348" cy="350651"/>
            </a:xfrm>
            <a:custGeom>
              <a:avLst/>
              <a:gdLst/>
              <a:ahLst/>
              <a:cxnLst/>
              <a:rect l="l" t="t" r="r" b="b"/>
              <a:pathLst>
                <a:path w="3103" h="5967" extrusionOk="0">
                  <a:moveTo>
                    <a:pt x="44" y="5944"/>
                  </a:moveTo>
                  <a:cubicBezTo>
                    <a:pt x="44" y="5923"/>
                    <a:pt x="22" y="5879"/>
                    <a:pt x="22" y="5835"/>
                  </a:cubicBezTo>
                  <a:cubicBezTo>
                    <a:pt x="0" y="5791"/>
                    <a:pt x="0" y="5748"/>
                    <a:pt x="22" y="5704"/>
                  </a:cubicBezTo>
                  <a:cubicBezTo>
                    <a:pt x="22" y="5595"/>
                    <a:pt x="22" y="5486"/>
                    <a:pt x="22" y="5376"/>
                  </a:cubicBezTo>
                  <a:cubicBezTo>
                    <a:pt x="22" y="4896"/>
                    <a:pt x="66" y="4437"/>
                    <a:pt x="197" y="3978"/>
                  </a:cubicBezTo>
                  <a:cubicBezTo>
                    <a:pt x="262" y="3737"/>
                    <a:pt x="328" y="3519"/>
                    <a:pt x="393" y="3300"/>
                  </a:cubicBezTo>
                  <a:cubicBezTo>
                    <a:pt x="503" y="2929"/>
                    <a:pt x="656" y="2557"/>
                    <a:pt x="830" y="2208"/>
                  </a:cubicBezTo>
                  <a:cubicBezTo>
                    <a:pt x="940" y="1989"/>
                    <a:pt x="1071" y="1749"/>
                    <a:pt x="1202" y="1530"/>
                  </a:cubicBezTo>
                  <a:cubicBezTo>
                    <a:pt x="1420" y="1181"/>
                    <a:pt x="1704" y="853"/>
                    <a:pt x="2032" y="591"/>
                  </a:cubicBezTo>
                  <a:cubicBezTo>
                    <a:pt x="2273" y="394"/>
                    <a:pt x="2557" y="241"/>
                    <a:pt x="2863" y="110"/>
                  </a:cubicBezTo>
                  <a:lnTo>
                    <a:pt x="2994" y="45"/>
                  </a:lnTo>
                  <a:cubicBezTo>
                    <a:pt x="3015" y="23"/>
                    <a:pt x="3037" y="23"/>
                    <a:pt x="3059" y="1"/>
                  </a:cubicBezTo>
                  <a:lnTo>
                    <a:pt x="3103" y="1"/>
                  </a:lnTo>
                  <a:lnTo>
                    <a:pt x="3059" y="45"/>
                  </a:lnTo>
                  <a:lnTo>
                    <a:pt x="3015" y="66"/>
                  </a:lnTo>
                  <a:cubicBezTo>
                    <a:pt x="2753" y="198"/>
                    <a:pt x="2513" y="372"/>
                    <a:pt x="2273" y="547"/>
                  </a:cubicBezTo>
                  <a:cubicBezTo>
                    <a:pt x="2120" y="656"/>
                    <a:pt x="1967" y="788"/>
                    <a:pt x="1836" y="941"/>
                  </a:cubicBezTo>
                  <a:cubicBezTo>
                    <a:pt x="1770" y="1006"/>
                    <a:pt x="1683" y="1072"/>
                    <a:pt x="1639" y="1137"/>
                  </a:cubicBezTo>
                  <a:cubicBezTo>
                    <a:pt x="1486" y="1312"/>
                    <a:pt x="1333" y="1509"/>
                    <a:pt x="1224" y="1705"/>
                  </a:cubicBezTo>
                  <a:cubicBezTo>
                    <a:pt x="1180" y="1749"/>
                    <a:pt x="1158" y="1771"/>
                    <a:pt x="1136" y="1815"/>
                  </a:cubicBezTo>
                  <a:cubicBezTo>
                    <a:pt x="983" y="2099"/>
                    <a:pt x="830" y="2339"/>
                    <a:pt x="699" y="2623"/>
                  </a:cubicBezTo>
                  <a:cubicBezTo>
                    <a:pt x="590" y="2842"/>
                    <a:pt x="503" y="3082"/>
                    <a:pt x="437" y="3322"/>
                  </a:cubicBezTo>
                  <a:cubicBezTo>
                    <a:pt x="350" y="3563"/>
                    <a:pt x="284" y="3825"/>
                    <a:pt x="262" y="4087"/>
                  </a:cubicBezTo>
                  <a:cubicBezTo>
                    <a:pt x="219" y="4306"/>
                    <a:pt x="175" y="4546"/>
                    <a:pt x="131" y="4786"/>
                  </a:cubicBezTo>
                  <a:cubicBezTo>
                    <a:pt x="131" y="4896"/>
                    <a:pt x="131" y="5005"/>
                    <a:pt x="109" y="5136"/>
                  </a:cubicBezTo>
                  <a:lnTo>
                    <a:pt x="87" y="5638"/>
                  </a:lnTo>
                  <a:lnTo>
                    <a:pt x="66" y="5857"/>
                  </a:lnTo>
                  <a:cubicBezTo>
                    <a:pt x="66" y="5879"/>
                    <a:pt x="66" y="5901"/>
                    <a:pt x="44" y="5966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g2402109ec92_3_189"/>
            <p:cNvSpPr/>
            <p:nvPr/>
          </p:nvSpPr>
          <p:spPr>
            <a:xfrm>
              <a:off x="4640624" y="816584"/>
              <a:ext cx="586827" cy="183699"/>
            </a:xfrm>
            <a:custGeom>
              <a:avLst/>
              <a:gdLst/>
              <a:ahLst/>
              <a:cxnLst/>
              <a:rect l="l" t="t" r="r" b="b"/>
              <a:pathLst>
                <a:path w="9986" h="3126" extrusionOk="0">
                  <a:moveTo>
                    <a:pt x="0" y="2732"/>
                  </a:moveTo>
                  <a:cubicBezTo>
                    <a:pt x="22" y="2601"/>
                    <a:pt x="66" y="2470"/>
                    <a:pt x="109" y="2339"/>
                  </a:cubicBezTo>
                  <a:cubicBezTo>
                    <a:pt x="197" y="2164"/>
                    <a:pt x="284" y="1989"/>
                    <a:pt x="372" y="1836"/>
                  </a:cubicBezTo>
                  <a:cubicBezTo>
                    <a:pt x="546" y="1465"/>
                    <a:pt x="787" y="1137"/>
                    <a:pt x="1093" y="875"/>
                  </a:cubicBezTo>
                  <a:cubicBezTo>
                    <a:pt x="1377" y="591"/>
                    <a:pt x="1726" y="372"/>
                    <a:pt x="2120" y="219"/>
                  </a:cubicBezTo>
                  <a:cubicBezTo>
                    <a:pt x="2469" y="88"/>
                    <a:pt x="2863" y="1"/>
                    <a:pt x="3278" y="1"/>
                  </a:cubicBezTo>
                  <a:cubicBezTo>
                    <a:pt x="3605" y="1"/>
                    <a:pt x="3933" y="44"/>
                    <a:pt x="4239" y="154"/>
                  </a:cubicBezTo>
                  <a:cubicBezTo>
                    <a:pt x="4567" y="241"/>
                    <a:pt x="4873" y="372"/>
                    <a:pt x="5157" y="525"/>
                  </a:cubicBezTo>
                  <a:cubicBezTo>
                    <a:pt x="5550" y="700"/>
                    <a:pt x="5943" y="897"/>
                    <a:pt x="6337" y="1093"/>
                  </a:cubicBezTo>
                  <a:cubicBezTo>
                    <a:pt x="6970" y="1421"/>
                    <a:pt x="7582" y="1749"/>
                    <a:pt x="8194" y="2098"/>
                  </a:cubicBezTo>
                  <a:cubicBezTo>
                    <a:pt x="8675" y="2361"/>
                    <a:pt x="9156" y="2645"/>
                    <a:pt x="9614" y="2907"/>
                  </a:cubicBezTo>
                  <a:lnTo>
                    <a:pt x="9811" y="3016"/>
                  </a:lnTo>
                  <a:cubicBezTo>
                    <a:pt x="9855" y="3038"/>
                    <a:pt x="9898" y="3060"/>
                    <a:pt x="9942" y="3082"/>
                  </a:cubicBezTo>
                  <a:cubicBezTo>
                    <a:pt x="9964" y="3104"/>
                    <a:pt x="9986" y="3125"/>
                    <a:pt x="9986" y="3125"/>
                  </a:cubicBezTo>
                  <a:lnTo>
                    <a:pt x="9898" y="3104"/>
                  </a:lnTo>
                  <a:lnTo>
                    <a:pt x="9833" y="3060"/>
                  </a:lnTo>
                  <a:cubicBezTo>
                    <a:pt x="9374" y="2819"/>
                    <a:pt x="8937" y="2579"/>
                    <a:pt x="8500" y="2339"/>
                  </a:cubicBezTo>
                  <a:cubicBezTo>
                    <a:pt x="8194" y="2186"/>
                    <a:pt x="7910" y="2033"/>
                    <a:pt x="7626" y="1880"/>
                  </a:cubicBezTo>
                  <a:cubicBezTo>
                    <a:pt x="7473" y="1792"/>
                    <a:pt x="7320" y="1705"/>
                    <a:pt x="7189" y="1639"/>
                  </a:cubicBezTo>
                  <a:lnTo>
                    <a:pt x="6118" y="1093"/>
                  </a:lnTo>
                  <a:cubicBezTo>
                    <a:pt x="6031" y="1050"/>
                    <a:pt x="5987" y="1006"/>
                    <a:pt x="5922" y="962"/>
                  </a:cubicBezTo>
                  <a:cubicBezTo>
                    <a:pt x="5441" y="722"/>
                    <a:pt x="5004" y="481"/>
                    <a:pt x="4523" y="285"/>
                  </a:cubicBezTo>
                  <a:cubicBezTo>
                    <a:pt x="4327" y="197"/>
                    <a:pt x="4108" y="132"/>
                    <a:pt x="3911" y="88"/>
                  </a:cubicBezTo>
                  <a:cubicBezTo>
                    <a:pt x="3693" y="44"/>
                    <a:pt x="3496" y="23"/>
                    <a:pt x="3278" y="23"/>
                  </a:cubicBezTo>
                  <a:cubicBezTo>
                    <a:pt x="2841" y="44"/>
                    <a:pt x="2404" y="154"/>
                    <a:pt x="2010" y="350"/>
                  </a:cubicBezTo>
                  <a:cubicBezTo>
                    <a:pt x="1639" y="525"/>
                    <a:pt x="1311" y="744"/>
                    <a:pt x="1027" y="1028"/>
                  </a:cubicBezTo>
                  <a:cubicBezTo>
                    <a:pt x="896" y="1181"/>
                    <a:pt x="765" y="1334"/>
                    <a:pt x="656" y="1487"/>
                  </a:cubicBezTo>
                  <a:cubicBezTo>
                    <a:pt x="481" y="1727"/>
                    <a:pt x="350" y="1967"/>
                    <a:pt x="219" y="2229"/>
                  </a:cubicBezTo>
                  <a:cubicBezTo>
                    <a:pt x="175" y="2339"/>
                    <a:pt x="109" y="2448"/>
                    <a:pt x="66" y="2557"/>
                  </a:cubicBezTo>
                  <a:cubicBezTo>
                    <a:pt x="44" y="2601"/>
                    <a:pt x="22" y="2645"/>
                    <a:pt x="0" y="2732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g2402109ec92_3_189"/>
            <p:cNvSpPr/>
            <p:nvPr/>
          </p:nvSpPr>
          <p:spPr>
            <a:xfrm>
              <a:off x="4920524" y="927004"/>
              <a:ext cx="209380" cy="137451"/>
            </a:xfrm>
            <a:custGeom>
              <a:avLst/>
              <a:gdLst/>
              <a:ahLst/>
              <a:cxnLst/>
              <a:rect l="l" t="t" r="r" b="b"/>
              <a:pathLst>
                <a:path w="3563" h="2339" extrusionOk="0">
                  <a:moveTo>
                    <a:pt x="22" y="1"/>
                  </a:moveTo>
                  <a:lnTo>
                    <a:pt x="88" y="1"/>
                  </a:lnTo>
                  <a:cubicBezTo>
                    <a:pt x="110" y="1"/>
                    <a:pt x="132" y="23"/>
                    <a:pt x="175" y="23"/>
                  </a:cubicBezTo>
                  <a:cubicBezTo>
                    <a:pt x="219" y="45"/>
                    <a:pt x="285" y="88"/>
                    <a:pt x="350" y="110"/>
                  </a:cubicBezTo>
                  <a:cubicBezTo>
                    <a:pt x="416" y="132"/>
                    <a:pt x="481" y="132"/>
                    <a:pt x="569" y="176"/>
                  </a:cubicBezTo>
                  <a:lnTo>
                    <a:pt x="743" y="263"/>
                  </a:lnTo>
                  <a:cubicBezTo>
                    <a:pt x="875" y="329"/>
                    <a:pt x="1006" y="416"/>
                    <a:pt x="1115" y="503"/>
                  </a:cubicBezTo>
                  <a:cubicBezTo>
                    <a:pt x="1159" y="547"/>
                    <a:pt x="1224" y="591"/>
                    <a:pt x="1268" y="635"/>
                  </a:cubicBezTo>
                  <a:cubicBezTo>
                    <a:pt x="1312" y="678"/>
                    <a:pt x="1377" y="722"/>
                    <a:pt x="1421" y="766"/>
                  </a:cubicBezTo>
                  <a:cubicBezTo>
                    <a:pt x="1618" y="919"/>
                    <a:pt x="1792" y="1072"/>
                    <a:pt x="1967" y="1203"/>
                  </a:cubicBezTo>
                  <a:cubicBezTo>
                    <a:pt x="2098" y="1290"/>
                    <a:pt x="2229" y="1377"/>
                    <a:pt x="2360" y="1487"/>
                  </a:cubicBezTo>
                  <a:cubicBezTo>
                    <a:pt x="2557" y="1618"/>
                    <a:pt x="2754" y="1749"/>
                    <a:pt x="2972" y="1902"/>
                  </a:cubicBezTo>
                  <a:cubicBezTo>
                    <a:pt x="3038" y="1967"/>
                    <a:pt x="3103" y="2033"/>
                    <a:pt x="3191" y="2077"/>
                  </a:cubicBezTo>
                  <a:lnTo>
                    <a:pt x="3300" y="2164"/>
                  </a:lnTo>
                  <a:cubicBezTo>
                    <a:pt x="3344" y="2208"/>
                    <a:pt x="3387" y="2230"/>
                    <a:pt x="3431" y="2251"/>
                  </a:cubicBezTo>
                  <a:lnTo>
                    <a:pt x="3497" y="2295"/>
                  </a:lnTo>
                  <a:lnTo>
                    <a:pt x="3540" y="2317"/>
                  </a:lnTo>
                  <a:lnTo>
                    <a:pt x="3562" y="2339"/>
                  </a:lnTo>
                  <a:lnTo>
                    <a:pt x="3540" y="2339"/>
                  </a:lnTo>
                  <a:lnTo>
                    <a:pt x="3497" y="2339"/>
                  </a:lnTo>
                  <a:cubicBezTo>
                    <a:pt x="3344" y="2273"/>
                    <a:pt x="3169" y="2186"/>
                    <a:pt x="3016" y="2077"/>
                  </a:cubicBezTo>
                  <a:cubicBezTo>
                    <a:pt x="2972" y="2033"/>
                    <a:pt x="2929" y="2011"/>
                    <a:pt x="2863" y="1989"/>
                  </a:cubicBezTo>
                  <a:lnTo>
                    <a:pt x="2732" y="1880"/>
                  </a:lnTo>
                  <a:cubicBezTo>
                    <a:pt x="2666" y="1858"/>
                    <a:pt x="2644" y="1814"/>
                    <a:pt x="2579" y="1771"/>
                  </a:cubicBezTo>
                  <a:lnTo>
                    <a:pt x="2404" y="1662"/>
                  </a:lnTo>
                  <a:lnTo>
                    <a:pt x="2229" y="1530"/>
                  </a:lnTo>
                  <a:cubicBezTo>
                    <a:pt x="2207" y="1509"/>
                    <a:pt x="2207" y="1487"/>
                    <a:pt x="2186" y="1465"/>
                  </a:cubicBezTo>
                  <a:cubicBezTo>
                    <a:pt x="2033" y="1356"/>
                    <a:pt x="1880" y="1246"/>
                    <a:pt x="1749" y="1115"/>
                  </a:cubicBezTo>
                  <a:lnTo>
                    <a:pt x="1574" y="962"/>
                  </a:lnTo>
                  <a:lnTo>
                    <a:pt x="1399" y="809"/>
                  </a:lnTo>
                  <a:cubicBezTo>
                    <a:pt x="1290" y="722"/>
                    <a:pt x="1159" y="635"/>
                    <a:pt x="1006" y="547"/>
                  </a:cubicBezTo>
                  <a:lnTo>
                    <a:pt x="831" y="416"/>
                  </a:lnTo>
                  <a:cubicBezTo>
                    <a:pt x="765" y="394"/>
                    <a:pt x="722" y="350"/>
                    <a:pt x="656" y="307"/>
                  </a:cubicBezTo>
                  <a:cubicBezTo>
                    <a:pt x="591" y="285"/>
                    <a:pt x="525" y="263"/>
                    <a:pt x="459" y="241"/>
                  </a:cubicBezTo>
                  <a:lnTo>
                    <a:pt x="328" y="176"/>
                  </a:lnTo>
                  <a:lnTo>
                    <a:pt x="241" y="132"/>
                  </a:lnTo>
                  <a:lnTo>
                    <a:pt x="175" y="110"/>
                  </a:lnTo>
                  <a:lnTo>
                    <a:pt x="66" y="45"/>
                  </a:lnTo>
                  <a:lnTo>
                    <a:pt x="1" y="23"/>
                  </a:ln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g2402109ec92_3_189"/>
            <p:cNvSpPr/>
            <p:nvPr/>
          </p:nvSpPr>
          <p:spPr>
            <a:xfrm>
              <a:off x="4505758" y="925770"/>
              <a:ext cx="183699" cy="129694"/>
            </a:xfrm>
            <a:custGeom>
              <a:avLst/>
              <a:gdLst/>
              <a:ahLst/>
              <a:cxnLst/>
              <a:rect l="l" t="t" r="r" b="b"/>
              <a:pathLst>
                <a:path w="3126" h="2207" extrusionOk="0">
                  <a:moveTo>
                    <a:pt x="613" y="2032"/>
                  </a:moveTo>
                  <a:cubicBezTo>
                    <a:pt x="613" y="2032"/>
                    <a:pt x="1" y="1377"/>
                    <a:pt x="503" y="699"/>
                  </a:cubicBezTo>
                  <a:cubicBezTo>
                    <a:pt x="1006" y="22"/>
                    <a:pt x="2667" y="0"/>
                    <a:pt x="2907" y="852"/>
                  </a:cubicBezTo>
                  <a:cubicBezTo>
                    <a:pt x="3125" y="1683"/>
                    <a:pt x="3016" y="2120"/>
                    <a:pt x="2448" y="2207"/>
                  </a:cubicBezTo>
                </a:path>
              </a:pathLst>
            </a:custGeom>
            <a:solidFill>
              <a:srgbClr val="F39D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g2402109ec92_3_189"/>
            <p:cNvSpPr/>
            <p:nvPr/>
          </p:nvSpPr>
          <p:spPr>
            <a:xfrm>
              <a:off x="4203997" y="989942"/>
              <a:ext cx="526534" cy="446908"/>
            </a:xfrm>
            <a:custGeom>
              <a:avLst/>
              <a:gdLst/>
              <a:ahLst/>
              <a:cxnLst/>
              <a:rect l="l" t="t" r="r" b="b"/>
              <a:pathLst>
                <a:path w="8960" h="7605" extrusionOk="0">
                  <a:moveTo>
                    <a:pt x="5748" y="940"/>
                  </a:moveTo>
                  <a:cubicBezTo>
                    <a:pt x="6097" y="612"/>
                    <a:pt x="6119" y="1"/>
                    <a:pt x="6709" y="44"/>
                  </a:cubicBezTo>
                  <a:cubicBezTo>
                    <a:pt x="7277" y="88"/>
                    <a:pt x="7408" y="1115"/>
                    <a:pt x="7802" y="1355"/>
                  </a:cubicBezTo>
                  <a:cubicBezTo>
                    <a:pt x="8217" y="1618"/>
                    <a:pt x="8763" y="1443"/>
                    <a:pt x="8850" y="1727"/>
                  </a:cubicBezTo>
                  <a:cubicBezTo>
                    <a:pt x="8916" y="2011"/>
                    <a:pt x="8960" y="2339"/>
                    <a:pt x="8588" y="2513"/>
                  </a:cubicBezTo>
                  <a:cubicBezTo>
                    <a:pt x="8217" y="2666"/>
                    <a:pt x="6622" y="2929"/>
                    <a:pt x="6622" y="2929"/>
                  </a:cubicBezTo>
                  <a:cubicBezTo>
                    <a:pt x="6622" y="2929"/>
                    <a:pt x="569" y="7605"/>
                    <a:pt x="416" y="7321"/>
                  </a:cubicBezTo>
                  <a:cubicBezTo>
                    <a:pt x="241" y="7037"/>
                    <a:pt x="1" y="6840"/>
                    <a:pt x="5748" y="94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g2402109ec92_3_189"/>
            <p:cNvSpPr/>
            <p:nvPr/>
          </p:nvSpPr>
          <p:spPr>
            <a:xfrm>
              <a:off x="4203997" y="989942"/>
              <a:ext cx="526534" cy="446908"/>
            </a:xfrm>
            <a:custGeom>
              <a:avLst/>
              <a:gdLst/>
              <a:ahLst/>
              <a:cxnLst/>
              <a:rect l="l" t="t" r="r" b="b"/>
              <a:pathLst>
                <a:path w="8960" h="7605" extrusionOk="0">
                  <a:moveTo>
                    <a:pt x="5748" y="940"/>
                  </a:moveTo>
                  <a:cubicBezTo>
                    <a:pt x="6097" y="612"/>
                    <a:pt x="6119" y="1"/>
                    <a:pt x="6709" y="44"/>
                  </a:cubicBezTo>
                  <a:cubicBezTo>
                    <a:pt x="7277" y="88"/>
                    <a:pt x="7408" y="1115"/>
                    <a:pt x="7802" y="1355"/>
                  </a:cubicBezTo>
                  <a:cubicBezTo>
                    <a:pt x="8217" y="1618"/>
                    <a:pt x="8763" y="1443"/>
                    <a:pt x="8850" y="1727"/>
                  </a:cubicBezTo>
                  <a:cubicBezTo>
                    <a:pt x="8916" y="2011"/>
                    <a:pt x="8960" y="2339"/>
                    <a:pt x="8588" y="2513"/>
                  </a:cubicBezTo>
                  <a:cubicBezTo>
                    <a:pt x="8217" y="2666"/>
                    <a:pt x="6622" y="2929"/>
                    <a:pt x="6622" y="2929"/>
                  </a:cubicBezTo>
                  <a:cubicBezTo>
                    <a:pt x="6622" y="2929"/>
                    <a:pt x="569" y="7605"/>
                    <a:pt x="416" y="7321"/>
                  </a:cubicBezTo>
                  <a:cubicBezTo>
                    <a:pt x="241" y="7037"/>
                    <a:pt x="1" y="6840"/>
                    <a:pt x="5748" y="94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g2402109ec92_3_189"/>
            <p:cNvSpPr/>
            <p:nvPr/>
          </p:nvSpPr>
          <p:spPr>
            <a:xfrm>
              <a:off x="4573808" y="1111939"/>
              <a:ext cx="116942" cy="64230"/>
            </a:xfrm>
            <a:custGeom>
              <a:avLst/>
              <a:gdLst/>
              <a:ahLst/>
              <a:cxnLst/>
              <a:rect l="l" t="t" r="r" b="b"/>
              <a:pathLst>
                <a:path w="1990" h="1093" extrusionOk="0">
                  <a:moveTo>
                    <a:pt x="23" y="1093"/>
                  </a:moveTo>
                  <a:cubicBezTo>
                    <a:pt x="219" y="896"/>
                    <a:pt x="460" y="721"/>
                    <a:pt x="722" y="612"/>
                  </a:cubicBezTo>
                  <a:cubicBezTo>
                    <a:pt x="962" y="459"/>
                    <a:pt x="1224" y="328"/>
                    <a:pt x="1487" y="241"/>
                  </a:cubicBezTo>
                  <a:cubicBezTo>
                    <a:pt x="1661" y="197"/>
                    <a:pt x="1836" y="110"/>
                    <a:pt x="1989" y="0"/>
                  </a:cubicBezTo>
                  <a:lnTo>
                    <a:pt x="1989" y="0"/>
                  </a:lnTo>
                  <a:cubicBezTo>
                    <a:pt x="1858" y="131"/>
                    <a:pt x="1683" y="219"/>
                    <a:pt x="1487" y="263"/>
                  </a:cubicBezTo>
                  <a:cubicBezTo>
                    <a:pt x="1312" y="328"/>
                    <a:pt x="1137" y="394"/>
                    <a:pt x="962" y="481"/>
                  </a:cubicBezTo>
                  <a:cubicBezTo>
                    <a:pt x="634" y="656"/>
                    <a:pt x="307" y="853"/>
                    <a:pt x="1" y="1093"/>
                  </a:cubicBezTo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g2402109ec92_3_189"/>
            <p:cNvSpPr/>
            <p:nvPr/>
          </p:nvSpPr>
          <p:spPr>
            <a:xfrm>
              <a:off x="4885852" y="2258629"/>
              <a:ext cx="486750" cy="699832"/>
            </a:xfrm>
            <a:custGeom>
              <a:avLst/>
              <a:gdLst/>
              <a:ahLst/>
              <a:cxnLst/>
              <a:rect l="l" t="t" r="r" b="b"/>
              <a:pathLst>
                <a:path w="8283" h="11909" extrusionOk="0">
                  <a:moveTo>
                    <a:pt x="3562" y="656"/>
                  </a:moveTo>
                  <a:cubicBezTo>
                    <a:pt x="2688" y="0"/>
                    <a:pt x="1836" y="1005"/>
                    <a:pt x="1" y="568"/>
                  </a:cubicBezTo>
                  <a:cubicBezTo>
                    <a:pt x="1" y="568"/>
                    <a:pt x="3453" y="11909"/>
                    <a:pt x="7146" y="10926"/>
                  </a:cubicBezTo>
                  <a:cubicBezTo>
                    <a:pt x="8020" y="10685"/>
                    <a:pt x="8282" y="9986"/>
                    <a:pt x="8151" y="9003"/>
                  </a:cubicBezTo>
                  <a:cubicBezTo>
                    <a:pt x="7189" y="5769"/>
                    <a:pt x="4196" y="1136"/>
                    <a:pt x="3562" y="656"/>
                  </a:cubicBezTo>
                </a:path>
              </a:pathLst>
            </a:custGeom>
            <a:solidFill>
              <a:srgbClr val="FEDB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g2402109ec92_3_189"/>
            <p:cNvSpPr/>
            <p:nvPr/>
          </p:nvSpPr>
          <p:spPr>
            <a:xfrm>
              <a:off x="3618458" y="2067289"/>
              <a:ext cx="2048137" cy="321092"/>
            </a:xfrm>
            <a:custGeom>
              <a:avLst/>
              <a:gdLst/>
              <a:ahLst/>
              <a:cxnLst/>
              <a:rect l="l" t="t" r="r" b="b"/>
              <a:pathLst>
                <a:path w="34853" h="5464" extrusionOk="0">
                  <a:moveTo>
                    <a:pt x="34307" y="2054"/>
                  </a:moveTo>
                  <a:cubicBezTo>
                    <a:pt x="33957" y="2054"/>
                    <a:pt x="23709" y="1661"/>
                    <a:pt x="23228" y="1596"/>
                  </a:cubicBezTo>
                  <a:cubicBezTo>
                    <a:pt x="22748" y="1530"/>
                    <a:pt x="19120" y="962"/>
                    <a:pt x="19120" y="962"/>
                  </a:cubicBezTo>
                  <a:lnTo>
                    <a:pt x="15974" y="1792"/>
                  </a:lnTo>
                  <a:cubicBezTo>
                    <a:pt x="15974" y="1792"/>
                    <a:pt x="11320" y="1552"/>
                    <a:pt x="11123" y="1508"/>
                  </a:cubicBezTo>
                  <a:cubicBezTo>
                    <a:pt x="10926" y="1443"/>
                    <a:pt x="6032" y="0"/>
                    <a:pt x="6032" y="0"/>
                  </a:cubicBezTo>
                  <a:lnTo>
                    <a:pt x="10314" y="1901"/>
                  </a:lnTo>
                  <a:cubicBezTo>
                    <a:pt x="10314" y="1901"/>
                    <a:pt x="4786" y="3191"/>
                    <a:pt x="4415" y="3169"/>
                  </a:cubicBezTo>
                  <a:cubicBezTo>
                    <a:pt x="4021" y="3147"/>
                    <a:pt x="2273" y="4021"/>
                    <a:pt x="2273" y="4021"/>
                  </a:cubicBezTo>
                  <a:lnTo>
                    <a:pt x="1" y="4021"/>
                  </a:lnTo>
                  <a:lnTo>
                    <a:pt x="2514" y="4436"/>
                  </a:lnTo>
                  <a:lnTo>
                    <a:pt x="4415" y="3693"/>
                  </a:lnTo>
                  <a:lnTo>
                    <a:pt x="11123" y="2317"/>
                  </a:lnTo>
                  <a:lnTo>
                    <a:pt x="15624" y="2841"/>
                  </a:lnTo>
                  <a:lnTo>
                    <a:pt x="19186" y="2229"/>
                  </a:lnTo>
                  <a:lnTo>
                    <a:pt x="24037" y="2776"/>
                  </a:lnTo>
                  <a:cubicBezTo>
                    <a:pt x="24037" y="2776"/>
                    <a:pt x="34416" y="5463"/>
                    <a:pt x="34634" y="5223"/>
                  </a:cubicBezTo>
                  <a:cubicBezTo>
                    <a:pt x="34853" y="5004"/>
                    <a:pt x="34634" y="2054"/>
                    <a:pt x="34307" y="205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g2402109ec92_3_189"/>
            <p:cNvSpPr/>
            <p:nvPr/>
          </p:nvSpPr>
          <p:spPr>
            <a:xfrm>
              <a:off x="4611065" y="2087857"/>
              <a:ext cx="96375" cy="161839"/>
            </a:xfrm>
            <a:custGeom>
              <a:avLst/>
              <a:gdLst/>
              <a:ahLst/>
              <a:cxnLst/>
              <a:rect l="l" t="t" r="r" b="b"/>
              <a:pathLst>
                <a:path w="1640" h="2754" extrusionOk="0">
                  <a:moveTo>
                    <a:pt x="809" y="22"/>
                  </a:moveTo>
                  <a:cubicBezTo>
                    <a:pt x="219" y="0"/>
                    <a:pt x="0" y="2076"/>
                    <a:pt x="700" y="2535"/>
                  </a:cubicBezTo>
                  <a:cubicBezTo>
                    <a:pt x="962" y="2753"/>
                    <a:pt x="1355" y="2622"/>
                    <a:pt x="1464" y="2294"/>
                  </a:cubicBezTo>
                  <a:cubicBezTo>
                    <a:pt x="1530" y="2032"/>
                    <a:pt x="1224" y="1639"/>
                    <a:pt x="1290" y="1333"/>
                  </a:cubicBezTo>
                  <a:cubicBezTo>
                    <a:pt x="1333" y="1027"/>
                    <a:pt x="1639" y="44"/>
                    <a:pt x="809" y="22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g2402109ec92_3_189"/>
            <p:cNvSpPr/>
            <p:nvPr/>
          </p:nvSpPr>
          <p:spPr>
            <a:xfrm>
              <a:off x="4491654" y="2112244"/>
              <a:ext cx="104073" cy="164424"/>
            </a:xfrm>
            <a:custGeom>
              <a:avLst/>
              <a:gdLst/>
              <a:ahLst/>
              <a:cxnLst/>
              <a:rect l="l" t="t" r="r" b="b"/>
              <a:pathLst>
                <a:path w="1771" h="2798" extrusionOk="0">
                  <a:moveTo>
                    <a:pt x="590" y="197"/>
                  </a:moveTo>
                  <a:cubicBezTo>
                    <a:pt x="0" y="306"/>
                    <a:pt x="306" y="2382"/>
                    <a:pt x="1093" y="2644"/>
                  </a:cubicBezTo>
                  <a:cubicBezTo>
                    <a:pt x="1399" y="2797"/>
                    <a:pt x="1748" y="2579"/>
                    <a:pt x="1770" y="2229"/>
                  </a:cubicBezTo>
                  <a:cubicBezTo>
                    <a:pt x="1770" y="1967"/>
                    <a:pt x="1399" y="1661"/>
                    <a:pt x="1355" y="1355"/>
                  </a:cubicBezTo>
                  <a:cubicBezTo>
                    <a:pt x="1333" y="1027"/>
                    <a:pt x="1399" y="0"/>
                    <a:pt x="590" y="175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g2402109ec92_3_189"/>
            <p:cNvSpPr/>
            <p:nvPr/>
          </p:nvSpPr>
          <p:spPr>
            <a:xfrm>
              <a:off x="4536609" y="2078866"/>
              <a:ext cx="120762" cy="195217"/>
            </a:xfrm>
            <a:custGeom>
              <a:avLst/>
              <a:gdLst/>
              <a:ahLst/>
              <a:cxnLst/>
              <a:rect l="l" t="t" r="r" b="b"/>
              <a:pathLst>
                <a:path w="2055" h="3322" extrusionOk="0">
                  <a:moveTo>
                    <a:pt x="678" y="175"/>
                  </a:moveTo>
                  <a:cubicBezTo>
                    <a:pt x="0" y="328"/>
                    <a:pt x="284" y="2797"/>
                    <a:pt x="1224" y="3125"/>
                  </a:cubicBezTo>
                  <a:cubicBezTo>
                    <a:pt x="1595" y="3321"/>
                    <a:pt x="2032" y="3081"/>
                    <a:pt x="2054" y="2666"/>
                  </a:cubicBezTo>
                  <a:cubicBezTo>
                    <a:pt x="2054" y="2338"/>
                    <a:pt x="1617" y="1967"/>
                    <a:pt x="1595" y="1595"/>
                  </a:cubicBezTo>
                  <a:cubicBezTo>
                    <a:pt x="1552" y="1224"/>
                    <a:pt x="1683" y="0"/>
                    <a:pt x="699" y="175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g2402109ec92_3_189"/>
            <p:cNvSpPr/>
            <p:nvPr/>
          </p:nvSpPr>
          <p:spPr>
            <a:xfrm>
              <a:off x="4797234" y="2083978"/>
              <a:ext cx="106658" cy="164424"/>
            </a:xfrm>
            <a:custGeom>
              <a:avLst/>
              <a:gdLst/>
              <a:ahLst/>
              <a:cxnLst/>
              <a:rect l="l" t="t" r="r" b="b"/>
              <a:pathLst>
                <a:path w="1815" h="2798" extrusionOk="0">
                  <a:moveTo>
                    <a:pt x="831" y="66"/>
                  </a:moveTo>
                  <a:cubicBezTo>
                    <a:pt x="1399" y="1"/>
                    <a:pt x="1814" y="2054"/>
                    <a:pt x="1181" y="2557"/>
                  </a:cubicBezTo>
                  <a:cubicBezTo>
                    <a:pt x="940" y="2797"/>
                    <a:pt x="525" y="2732"/>
                    <a:pt x="394" y="2404"/>
                  </a:cubicBezTo>
                  <a:cubicBezTo>
                    <a:pt x="307" y="2142"/>
                    <a:pt x="547" y="1727"/>
                    <a:pt x="482" y="1421"/>
                  </a:cubicBezTo>
                  <a:cubicBezTo>
                    <a:pt x="394" y="1137"/>
                    <a:pt x="1" y="175"/>
                    <a:pt x="831" y="66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g2402109ec92_3_189"/>
            <p:cNvSpPr/>
            <p:nvPr/>
          </p:nvSpPr>
          <p:spPr>
            <a:xfrm>
              <a:off x="4920524" y="2104546"/>
              <a:ext cx="95082" cy="163132"/>
            </a:xfrm>
            <a:custGeom>
              <a:avLst/>
              <a:gdLst/>
              <a:ahLst/>
              <a:cxnLst/>
              <a:rect l="l" t="t" r="r" b="b"/>
              <a:pathLst>
                <a:path w="1618" h="2776" extrusionOk="0">
                  <a:moveTo>
                    <a:pt x="1028" y="88"/>
                  </a:moveTo>
                  <a:cubicBezTo>
                    <a:pt x="1618" y="175"/>
                    <a:pt x="1508" y="2251"/>
                    <a:pt x="765" y="2600"/>
                  </a:cubicBezTo>
                  <a:cubicBezTo>
                    <a:pt x="459" y="2775"/>
                    <a:pt x="88" y="2600"/>
                    <a:pt x="22" y="2251"/>
                  </a:cubicBezTo>
                  <a:cubicBezTo>
                    <a:pt x="1" y="1989"/>
                    <a:pt x="372" y="1639"/>
                    <a:pt x="372" y="1333"/>
                  </a:cubicBezTo>
                  <a:cubicBezTo>
                    <a:pt x="372" y="1005"/>
                    <a:pt x="197" y="0"/>
                    <a:pt x="1028" y="88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g2402109ec92_3_189"/>
            <p:cNvSpPr/>
            <p:nvPr/>
          </p:nvSpPr>
          <p:spPr>
            <a:xfrm>
              <a:off x="4860172" y="2076280"/>
              <a:ext cx="109185" cy="193924"/>
            </a:xfrm>
            <a:custGeom>
              <a:avLst/>
              <a:gdLst/>
              <a:ahLst/>
              <a:cxnLst/>
              <a:rect l="l" t="t" r="r" b="b"/>
              <a:pathLst>
                <a:path w="1858" h="3300" extrusionOk="0">
                  <a:moveTo>
                    <a:pt x="1159" y="88"/>
                  </a:moveTo>
                  <a:cubicBezTo>
                    <a:pt x="1858" y="153"/>
                    <a:pt x="1792" y="2644"/>
                    <a:pt x="896" y="3081"/>
                  </a:cubicBezTo>
                  <a:cubicBezTo>
                    <a:pt x="547" y="3300"/>
                    <a:pt x="110" y="3081"/>
                    <a:pt x="22" y="2688"/>
                  </a:cubicBezTo>
                  <a:cubicBezTo>
                    <a:pt x="1" y="2360"/>
                    <a:pt x="416" y="1945"/>
                    <a:pt x="394" y="1574"/>
                  </a:cubicBezTo>
                  <a:cubicBezTo>
                    <a:pt x="394" y="1202"/>
                    <a:pt x="175" y="0"/>
                    <a:pt x="1159" y="88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g2402109ec92_3_189"/>
            <p:cNvSpPr/>
            <p:nvPr/>
          </p:nvSpPr>
          <p:spPr>
            <a:xfrm>
              <a:off x="5038643" y="1852854"/>
              <a:ext cx="495742" cy="473881"/>
            </a:xfrm>
            <a:custGeom>
              <a:avLst/>
              <a:gdLst/>
              <a:ahLst/>
              <a:cxnLst/>
              <a:rect l="l" t="t" r="r" b="b"/>
              <a:pathLst>
                <a:path w="8436" h="8064" extrusionOk="0">
                  <a:moveTo>
                    <a:pt x="875" y="0"/>
                  </a:moveTo>
                  <a:lnTo>
                    <a:pt x="1" y="4633"/>
                  </a:lnTo>
                  <a:cubicBezTo>
                    <a:pt x="1" y="4764"/>
                    <a:pt x="2536" y="6862"/>
                    <a:pt x="4174" y="7473"/>
                  </a:cubicBezTo>
                  <a:cubicBezTo>
                    <a:pt x="5835" y="8063"/>
                    <a:pt x="6141" y="7167"/>
                    <a:pt x="6141" y="7167"/>
                  </a:cubicBezTo>
                  <a:cubicBezTo>
                    <a:pt x="6141" y="7167"/>
                    <a:pt x="7474" y="8063"/>
                    <a:pt x="7955" y="7670"/>
                  </a:cubicBezTo>
                  <a:cubicBezTo>
                    <a:pt x="8435" y="7299"/>
                    <a:pt x="1705" y="1399"/>
                    <a:pt x="875" y="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g2402109ec92_3_189"/>
            <p:cNvSpPr/>
            <p:nvPr/>
          </p:nvSpPr>
          <p:spPr>
            <a:xfrm>
              <a:off x="4620056" y="1310978"/>
              <a:ext cx="541931" cy="895050"/>
            </a:xfrm>
            <a:custGeom>
              <a:avLst/>
              <a:gdLst/>
              <a:ahLst/>
              <a:cxnLst/>
              <a:rect l="l" t="t" r="r" b="b"/>
              <a:pathLst>
                <a:path w="9222" h="15231" extrusionOk="0">
                  <a:moveTo>
                    <a:pt x="5725" y="547"/>
                  </a:moveTo>
                  <a:cubicBezTo>
                    <a:pt x="5725" y="547"/>
                    <a:pt x="2426" y="0"/>
                    <a:pt x="1224" y="4698"/>
                  </a:cubicBezTo>
                  <a:cubicBezTo>
                    <a:pt x="0" y="9418"/>
                    <a:pt x="7583" y="15230"/>
                    <a:pt x="8129" y="15077"/>
                  </a:cubicBezTo>
                  <a:cubicBezTo>
                    <a:pt x="8697" y="14946"/>
                    <a:pt x="8347" y="13570"/>
                    <a:pt x="8347" y="13570"/>
                  </a:cubicBezTo>
                  <a:cubicBezTo>
                    <a:pt x="8347" y="13570"/>
                    <a:pt x="9090" y="13045"/>
                    <a:pt x="9134" y="12259"/>
                  </a:cubicBezTo>
                  <a:cubicBezTo>
                    <a:pt x="9178" y="11472"/>
                    <a:pt x="8653" y="10532"/>
                    <a:pt x="8653" y="10532"/>
                  </a:cubicBezTo>
                  <a:cubicBezTo>
                    <a:pt x="8653" y="10532"/>
                    <a:pt x="9222" y="11210"/>
                    <a:pt x="9134" y="10052"/>
                  </a:cubicBezTo>
                  <a:cubicBezTo>
                    <a:pt x="9047" y="8872"/>
                    <a:pt x="7823" y="7473"/>
                    <a:pt x="7692" y="7102"/>
                  </a:cubicBezTo>
                  <a:cubicBezTo>
                    <a:pt x="7561" y="6708"/>
                    <a:pt x="8326" y="2426"/>
                    <a:pt x="5725" y="547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g2402109ec92_3_189"/>
            <p:cNvSpPr/>
            <p:nvPr/>
          </p:nvSpPr>
          <p:spPr>
            <a:xfrm>
              <a:off x="4621349" y="1579359"/>
              <a:ext cx="532940" cy="626670"/>
            </a:xfrm>
            <a:custGeom>
              <a:avLst/>
              <a:gdLst/>
              <a:ahLst/>
              <a:cxnLst/>
              <a:rect l="l" t="t" r="r" b="b"/>
              <a:pathLst>
                <a:path w="9069" h="10664" extrusionOk="0">
                  <a:moveTo>
                    <a:pt x="9068" y="8019"/>
                  </a:moveTo>
                  <a:cubicBezTo>
                    <a:pt x="7473" y="7320"/>
                    <a:pt x="5966" y="6381"/>
                    <a:pt x="4633" y="5266"/>
                  </a:cubicBezTo>
                  <a:cubicBezTo>
                    <a:pt x="3038" y="3868"/>
                    <a:pt x="1770" y="2032"/>
                    <a:pt x="1246" y="0"/>
                  </a:cubicBezTo>
                  <a:cubicBezTo>
                    <a:pt x="1246" y="44"/>
                    <a:pt x="1224" y="88"/>
                    <a:pt x="1202" y="153"/>
                  </a:cubicBezTo>
                  <a:cubicBezTo>
                    <a:pt x="0" y="4851"/>
                    <a:pt x="7561" y="10663"/>
                    <a:pt x="8129" y="10532"/>
                  </a:cubicBezTo>
                  <a:cubicBezTo>
                    <a:pt x="8697" y="10401"/>
                    <a:pt x="8347" y="9025"/>
                    <a:pt x="8347" y="9025"/>
                  </a:cubicBezTo>
                  <a:cubicBezTo>
                    <a:pt x="8675" y="8762"/>
                    <a:pt x="8937" y="8413"/>
                    <a:pt x="9068" y="8019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4" name="Google Shape;534;g2402109ec92_3_189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g2402109ec92_3_189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g2402109ec92_3_189"/>
          <p:cNvSpPr txBox="1">
            <a:spLocks noGrp="1"/>
          </p:cNvSpPr>
          <p:nvPr>
            <p:ph type="title" idx="2"/>
          </p:nvPr>
        </p:nvSpPr>
        <p:spPr>
          <a:xfrm>
            <a:off x="2878800" y="721388"/>
            <a:ext cx="3386400" cy="14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02.</a:t>
            </a:r>
            <a:endParaRPr/>
          </a:p>
        </p:txBody>
      </p:sp>
      <p:grpSp>
        <p:nvGrpSpPr>
          <p:cNvPr id="537" name="Google Shape;537;g2402109ec92_3_189"/>
          <p:cNvGrpSpPr/>
          <p:nvPr/>
        </p:nvGrpSpPr>
        <p:grpSpPr>
          <a:xfrm>
            <a:off x="558435" y="672175"/>
            <a:ext cx="1531927" cy="2338961"/>
            <a:chOff x="730210" y="2332025"/>
            <a:chExt cx="1531927" cy="2338961"/>
          </a:xfrm>
        </p:grpSpPr>
        <p:grpSp>
          <p:nvGrpSpPr>
            <p:cNvPr id="538" name="Google Shape;538;g2402109ec92_3_189"/>
            <p:cNvGrpSpPr/>
            <p:nvPr/>
          </p:nvGrpSpPr>
          <p:grpSpPr>
            <a:xfrm>
              <a:off x="730210" y="2332025"/>
              <a:ext cx="1531927" cy="2338961"/>
              <a:chOff x="730210" y="2332025"/>
              <a:chExt cx="1531927" cy="2338961"/>
            </a:xfrm>
          </p:grpSpPr>
          <p:sp>
            <p:nvSpPr>
              <p:cNvPr id="539" name="Google Shape;539;g2402109ec92_3_189"/>
              <p:cNvSpPr/>
              <p:nvPr/>
            </p:nvSpPr>
            <p:spPr>
              <a:xfrm>
                <a:off x="823859" y="3656795"/>
                <a:ext cx="932051" cy="1014191"/>
              </a:xfrm>
              <a:custGeom>
                <a:avLst/>
                <a:gdLst/>
                <a:ahLst/>
                <a:cxnLst/>
                <a:rect l="l" t="t" r="r" b="b"/>
                <a:pathLst>
                  <a:path w="12391" h="13483" extrusionOk="0">
                    <a:moveTo>
                      <a:pt x="1" y="1"/>
                    </a:moveTo>
                    <a:cubicBezTo>
                      <a:pt x="744" y="3978"/>
                      <a:pt x="1792" y="9593"/>
                      <a:pt x="5878" y="11538"/>
                    </a:cubicBezTo>
                    <a:cubicBezTo>
                      <a:pt x="10008" y="13483"/>
                      <a:pt x="5660" y="7452"/>
                      <a:pt x="5048" y="6425"/>
                    </a:cubicBezTo>
                    <a:cubicBezTo>
                      <a:pt x="7408" y="7933"/>
                      <a:pt x="11363" y="8370"/>
                      <a:pt x="11997" y="7321"/>
                    </a:cubicBezTo>
                    <a:cubicBezTo>
                      <a:pt x="12390" y="4480"/>
                      <a:pt x="2710" y="3366"/>
                      <a:pt x="1683" y="8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g2402109ec92_3_189"/>
              <p:cNvSpPr/>
              <p:nvPr/>
            </p:nvSpPr>
            <p:spPr>
              <a:xfrm>
                <a:off x="886291" y="3732391"/>
                <a:ext cx="259810" cy="567159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7540" extrusionOk="0">
                    <a:moveTo>
                      <a:pt x="1" y="1"/>
                    </a:moveTo>
                    <a:cubicBezTo>
                      <a:pt x="416" y="1967"/>
                      <a:pt x="1771" y="6556"/>
                      <a:pt x="2907" y="7386"/>
                    </a:cubicBezTo>
                    <a:cubicBezTo>
                      <a:pt x="3126" y="7539"/>
                      <a:pt x="3344" y="7386"/>
                      <a:pt x="3388" y="7102"/>
                    </a:cubicBezTo>
                    <a:cubicBezTo>
                      <a:pt x="3453" y="6775"/>
                      <a:pt x="2885" y="6010"/>
                      <a:pt x="2710" y="5704"/>
                    </a:cubicBezTo>
                    <a:cubicBezTo>
                      <a:pt x="2339" y="5005"/>
                      <a:pt x="1924" y="4305"/>
                      <a:pt x="1530" y="3606"/>
                    </a:cubicBezTo>
                    <a:cubicBezTo>
                      <a:pt x="853" y="2492"/>
                      <a:pt x="329" y="1268"/>
                      <a:pt x="1" y="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g2402109ec92_3_189"/>
              <p:cNvSpPr/>
              <p:nvPr/>
            </p:nvSpPr>
            <p:spPr>
              <a:xfrm>
                <a:off x="929091" y="3778425"/>
                <a:ext cx="246571" cy="320588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4262" extrusionOk="0">
                    <a:moveTo>
                      <a:pt x="0" y="1"/>
                    </a:moveTo>
                    <a:cubicBezTo>
                      <a:pt x="568" y="1181"/>
                      <a:pt x="2141" y="3868"/>
                      <a:pt x="2994" y="4196"/>
                    </a:cubicBezTo>
                    <a:cubicBezTo>
                      <a:pt x="3147" y="4262"/>
                      <a:pt x="3278" y="4130"/>
                      <a:pt x="3278" y="3956"/>
                    </a:cubicBezTo>
                    <a:cubicBezTo>
                      <a:pt x="3278" y="3759"/>
                      <a:pt x="2775" y="3344"/>
                      <a:pt x="2622" y="3169"/>
                    </a:cubicBezTo>
                    <a:cubicBezTo>
                      <a:pt x="2273" y="2798"/>
                      <a:pt x="1901" y="2404"/>
                      <a:pt x="1551" y="2033"/>
                    </a:cubicBezTo>
                    <a:cubicBezTo>
                      <a:pt x="940" y="1421"/>
                      <a:pt x="437" y="744"/>
                      <a:pt x="22" y="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g2402109ec92_3_189"/>
              <p:cNvSpPr/>
              <p:nvPr/>
            </p:nvSpPr>
            <p:spPr>
              <a:xfrm>
                <a:off x="960307" y="3803097"/>
                <a:ext cx="537522" cy="346839"/>
              </a:xfrm>
              <a:custGeom>
                <a:avLst/>
                <a:gdLst/>
                <a:ahLst/>
                <a:cxnLst/>
                <a:rect l="l" t="t" r="r" b="b"/>
                <a:pathLst>
                  <a:path w="7146" h="4611" extrusionOk="0">
                    <a:moveTo>
                      <a:pt x="0" y="0"/>
                    </a:moveTo>
                    <a:cubicBezTo>
                      <a:pt x="1530" y="1443"/>
                      <a:pt x="5332" y="4545"/>
                      <a:pt x="6774" y="4611"/>
                    </a:cubicBezTo>
                    <a:cubicBezTo>
                      <a:pt x="7036" y="4611"/>
                      <a:pt x="7145" y="4371"/>
                      <a:pt x="7014" y="4086"/>
                    </a:cubicBezTo>
                    <a:cubicBezTo>
                      <a:pt x="6861" y="3759"/>
                      <a:pt x="5944" y="3453"/>
                      <a:pt x="5616" y="3300"/>
                    </a:cubicBezTo>
                    <a:cubicBezTo>
                      <a:pt x="4895" y="2907"/>
                      <a:pt x="4152" y="2557"/>
                      <a:pt x="3409" y="2207"/>
                    </a:cubicBezTo>
                    <a:cubicBezTo>
                      <a:pt x="2185" y="1639"/>
                      <a:pt x="1027" y="896"/>
                      <a:pt x="0" y="2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g2402109ec92_3_189"/>
              <p:cNvSpPr/>
              <p:nvPr/>
            </p:nvSpPr>
            <p:spPr>
              <a:xfrm>
                <a:off x="730210" y="2512853"/>
                <a:ext cx="1035554" cy="680515"/>
              </a:xfrm>
              <a:custGeom>
                <a:avLst/>
                <a:gdLst/>
                <a:ahLst/>
                <a:cxnLst/>
                <a:rect l="l" t="t" r="r" b="b"/>
                <a:pathLst>
                  <a:path w="13767" h="9047" extrusionOk="0">
                    <a:moveTo>
                      <a:pt x="13766" y="1858"/>
                    </a:moveTo>
                    <a:cubicBezTo>
                      <a:pt x="10751" y="219"/>
                      <a:pt x="6686" y="0"/>
                      <a:pt x="2513" y="2076"/>
                    </a:cubicBezTo>
                    <a:cubicBezTo>
                      <a:pt x="1573" y="2535"/>
                      <a:pt x="0" y="3540"/>
                      <a:pt x="44" y="4720"/>
                    </a:cubicBezTo>
                    <a:cubicBezTo>
                      <a:pt x="109" y="5463"/>
                      <a:pt x="743" y="5267"/>
                      <a:pt x="1136" y="5835"/>
                    </a:cubicBezTo>
                    <a:cubicBezTo>
                      <a:pt x="1595" y="6621"/>
                      <a:pt x="503" y="6862"/>
                      <a:pt x="1355" y="904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g2402109ec92_3_189"/>
              <p:cNvSpPr/>
              <p:nvPr/>
            </p:nvSpPr>
            <p:spPr>
              <a:xfrm>
                <a:off x="766316" y="2332025"/>
                <a:ext cx="984630" cy="930396"/>
              </a:xfrm>
              <a:custGeom>
                <a:avLst/>
                <a:gdLst/>
                <a:ahLst/>
                <a:cxnLst/>
                <a:rect l="l" t="t" r="r" b="b"/>
                <a:pathLst>
                  <a:path w="13090" h="12369" extrusionOk="0">
                    <a:moveTo>
                      <a:pt x="13089" y="4218"/>
                    </a:moveTo>
                    <a:cubicBezTo>
                      <a:pt x="13089" y="4218"/>
                      <a:pt x="4393" y="1"/>
                      <a:pt x="1" y="12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g2402109ec92_3_189"/>
              <p:cNvSpPr/>
              <p:nvPr/>
            </p:nvSpPr>
            <p:spPr>
              <a:xfrm>
                <a:off x="749918" y="2644337"/>
                <a:ext cx="835017" cy="1199909"/>
              </a:xfrm>
              <a:custGeom>
                <a:avLst/>
                <a:gdLst/>
                <a:ahLst/>
                <a:cxnLst/>
                <a:rect l="l" t="t" r="r" b="b"/>
                <a:pathLst>
                  <a:path w="11101" h="15952" extrusionOk="0">
                    <a:moveTo>
                      <a:pt x="10489" y="6097"/>
                    </a:moveTo>
                    <a:cubicBezTo>
                      <a:pt x="10729" y="5201"/>
                      <a:pt x="10248" y="4917"/>
                      <a:pt x="9637" y="4349"/>
                    </a:cubicBezTo>
                    <a:cubicBezTo>
                      <a:pt x="8020" y="2885"/>
                      <a:pt x="8260" y="1137"/>
                      <a:pt x="8719" y="1"/>
                    </a:cubicBezTo>
                    <a:cubicBezTo>
                      <a:pt x="8588" y="44"/>
                      <a:pt x="8435" y="88"/>
                      <a:pt x="8304" y="110"/>
                    </a:cubicBezTo>
                    <a:cubicBezTo>
                      <a:pt x="5791" y="787"/>
                      <a:pt x="3584" y="2273"/>
                      <a:pt x="2032" y="4349"/>
                    </a:cubicBezTo>
                    <a:cubicBezTo>
                      <a:pt x="721" y="6053"/>
                      <a:pt x="22" y="8151"/>
                      <a:pt x="0" y="10292"/>
                    </a:cubicBezTo>
                    <a:cubicBezTo>
                      <a:pt x="0" y="11822"/>
                      <a:pt x="415" y="13330"/>
                      <a:pt x="1202" y="14641"/>
                    </a:cubicBezTo>
                    <a:cubicBezTo>
                      <a:pt x="1814" y="15580"/>
                      <a:pt x="2448" y="15952"/>
                      <a:pt x="2732" y="15886"/>
                    </a:cubicBezTo>
                    <a:cubicBezTo>
                      <a:pt x="3387" y="15646"/>
                      <a:pt x="3715" y="13220"/>
                      <a:pt x="4982" y="11494"/>
                    </a:cubicBezTo>
                    <a:cubicBezTo>
                      <a:pt x="6162" y="9615"/>
                      <a:pt x="8304" y="8435"/>
                      <a:pt x="10248" y="7932"/>
                    </a:cubicBezTo>
                    <a:cubicBezTo>
                      <a:pt x="10511" y="7867"/>
                      <a:pt x="10816" y="7801"/>
                      <a:pt x="11101" y="7736"/>
                    </a:cubicBezTo>
                    <a:cubicBezTo>
                      <a:pt x="10576" y="7364"/>
                      <a:pt x="10314" y="6709"/>
                      <a:pt x="10489" y="609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g2402109ec92_3_189"/>
              <p:cNvSpPr/>
              <p:nvPr/>
            </p:nvSpPr>
            <p:spPr>
              <a:xfrm>
                <a:off x="1487899" y="3061807"/>
                <a:ext cx="432365" cy="366622"/>
              </a:xfrm>
              <a:custGeom>
                <a:avLst/>
                <a:gdLst/>
                <a:ahLst/>
                <a:cxnLst/>
                <a:rect l="l" t="t" r="r" b="b"/>
                <a:pathLst>
                  <a:path w="5748" h="4874" extrusionOk="0">
                    <a:moveTo>
                      <a:pt x="3125" y="1"/>
                    </a:moveTo>
                    <a:cubicBezTo>
                      <a:pt x="2928" y="1924"/>
                      <a:pt x="5747" y="2972"/>
                      <a:pt x="3125" y="3999"/>
                    </a:cubicBezTo>
                    <a:cubicBezTo>
                      <a:pt x="918" y="4873"/>
                      <a:pt x="0" y="2142"/>
                      <a:pt x="634" y="2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g2402109ec92_3_189"/>
              <p:cNvSpPr/>
              <p:nvPr/>
            </p:nvSpPr>
            <p:spPr>
              <a:xfrm>
                <a:off x="1353105" y="2578595"/>
                <a:ext cx="839982" cy="647644"/>
              </a:xfrm>
              <a:custGeom>
                <a:avLst/>
                <a:gdLst/>
                <a:ahLst/>
                <a:cxnLst/>
                <a:rect l="l" t="t" r="r" b="b"/>
                <a:pathLst>
                  <a:path w="11167" h="8610" extrusionOk="0">
                    <a:moveTo>
                      <a:pt x="9243" y="3213"/>
                    </a:moveTo>
                    <a:cubicBezTo>
                      <a:pt x="7561" y="1464"/>
                      <a:pt x="4240" y="0"/>
                      <a:pt x="678" y="875"/>
                    </a:cubicBezTo>
                    <a:cubicBezTo>
                      <a:pt x="241" y="2011"/>
                      <a:pt x="1" y="3759"/>
                      <a:pt x="1618" y="5223"/>
                    </a:cubicBezTo>
                    <a:cubicBezTo>
                      <a:pt x="2229" y="5791"/>
                      <a:pt x="2710" y="6075"/>
                      <a:pt x="2470" y="6971"/>
                    </a:cubicBezTo>
                    <a:cubicBezTo>
                      <a:pt x="2295" y="7583"/>
                      <a:pt x="2535" y="8238"/>
                      <a:pt x="3060" y="8610"/>
                    </a:cubicBezTo>
                    <a:cubicBezTo>
                      <a:pt x="4196" y="8348"/>
                      <a:pt x="5376" y="8216"/>
                      <a:pt x="6534" y="8238"/>
                    </a:cubicBezTo>
                    <a:lnTo>
                      <a:pt x="7517" y="8238"/>
                    </a:lnTo>
                    <a:cubicBezTo>
                      <a:pt x="8653" y="8260"/>
                      <a:pt x="9724" y="8282"/>
                      <a:pt x="10380" y="7736"/>
                    </a:cubicBezTo>
                    <a:cubicBezTo>
                      <a:pt x="11166" y="7146"/>
                      <a:pt x="11079" y="5026"/>
                      <a:pt x="9243" y="321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g2402109ec92_3_189"/>
              <p:cNvSpPr/>
              <p:nvPr/>
            </p:nvSpPr>
            <p:spPr>
              <a:xfrm>
                <a:off x="1767265" y="3168619"/>
                <a:ext cx="356768" cy="31366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17" extrusionOk="0">
                    <a:moveTo>
                      <a:pt x="4721" y="1"/>
                    </a:moveTo>
                    <a:cubicBezTo>
                      <a:pt x="4218" y="351"/>
                      <a:pt x="3497" y="394"/>
                      <a:pt x="2732" y="394"/>
                    </a:cubicBezTo>
                    <a:lnTo>
                      <a:pt x="2011" y="394"/>
                    </a:lnTo>
                    <a:lnTo>
                      <a:pt x="1268" y="394"/>
                    </a:lnTo>
                    <a:lnTo>
                      <a:pt x="788" y="394"/>
                    </a:lnTo>
                    <a:cubicBezTo>
                      <a:pt x="525" y="394"/>
                      <a:pt x="263" y="394"/>
                      <a:pt x="1" y="416"/>
                    </a:cubicBezTo>
                    <a:lnTo>
                      <a:pt x="1" y="416"/>
                    </a:lnTo>
                    <a:cubicBezTo>
                      <a:pt x="263" y="416"/>
                      <a:pt x="525" y="394"/>
                      <a:pt x="788" y="394"/>
                    </a:cubicBezTo>
                    <a:lnTo>
                      <a:pt x="1268" y="394"/>
                    </a:lnTo>
                    <a:lnTo>
                      <a:pt x="2011" y="394"/>
                    </a:lnTo>
                    <a:lnTo>
                      <a:pt x="2732" y="394"/>
                    </a:lnTo>
                    <a:cubicBezTo>
                      <a:pt x="3519" y="394"/>
                      <a:pt x="4218" y="329"/>
                      <a:pt x="4743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g2402109ec92_3_189"/>
              <p:cNvSpPr/>
              <p:nvPr/>
            </p:nvSpPr>
            <p:spPr>
              <a:xfrm>
                <a:off x="1584857" y="3198255"/>
                <a:ext cx="182484" cy="27982"/>
              </a:xfrm>
              <a:custGeom>
                <a:avLst/>
                <a:gdLst/>
                <a:ahLst/>
                <a:cxnLst/>
                <a:rect l="l" t="t" r="r" b="b"/>
                <a:pathLst>
                  <a:path w="2426" h="372" extrusionOk="0">
                    <a:moveTo>
                      <a:pt x="2426" y="0"/>
                    </a:moveTo>
                    <a:cubicBezTo>
                      <a:pt x="1596" y="66"/>
                      <a:pt x="787" y="175"/>
                      <a:pt x="1" y="372"/>
                    </a:cubicBezTo>
                    <a:lnTo>
                      <a:pt x="1" y="372"/>
                    </a:lnTo>
                    <a:cubicBezTo>
                      <a:pt x="787" y="175"/>
                      <a:pt x="1617" y="66"/>
                      <a:pt x="2426" y="22"/>
                    </a:cubicBezTo>
                    <a:lnTo>
                      <a:pt x="2426" y="22"/>
                    </a:ln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g2402109ec92_3_189"/>
              <p:cNvSpPr/>
              <p:nvPr/>
            </p:nvSpPr>
            <p:spPr>
              <a:xfrm>
                <a:off x="1533933" y="3025626"/>
                <a:ext cx="614773" cy="198957"/>
              </a:xfrm>
              <a:custGeom>
                <a:avLst/>
                <a:gdLst/>
                <a:ahLst/>
                <a:cxnLst/>
                <a:rect l="l" t="t" r="r" b="b"/>
                <a:pathLst>
                  <a:path w="8173" h="2645" extrusionOk="0">
                    <a:moveTo>
                      <a:pt x="1486" y="23"/>
                    </a:moveTo>
                    <a:cubicBezTo>
                      <a:pt x="983" y="23"/>
                      <a:pt x="503" y="45"/>
                      <a:pt x="0" y="132"/>
                    </a:cubicBezTo>
                    <a:cubicBezTo>
                      <a:pt x="88" y="263"/>
                      <a:pt x="131" y="438"/>
                      <a:pt x="131" y="613"/>
                    </a:cubicBezTo>
                    <a:cubicBezTo>
                      <a:pt x="109" y="744"/>
                      <a:pt x="88" y="897"/>
                      <a:pt x="66" y="1028"/>
                    </a:cubicBezTo>
                    <a:cubicBezTo>
                      <a:pt x="22" y="1159"/>
                      <a:pt x="0" y="1290"/>
                      <a:pt x="0" y="1421"/>
                    </a:cubicBezTo>
                    <a:cubicBezTo>
                      <a:pt x="22" y="1902"/>
                      <a:pt x="262" y="2361"/>
                      <a:pt x="656" y="2645"/>
                    </a:cubicBezTo>
                    <a:cubicBezTo>
                      <a:pt x="1464" y="2470"/>
                      <a:pt x="2273" y="2361"/>
                      <a:pt x="3103" y="2295"/>
                    </a:cubicBezTo>
                    <a:cubicBezTo>
                      <a:pt x="3365" y="2295"/>
                      <a:pt x="3606" y="2273"/>
                      <a:pt x="3868" y="2273"/>
                    </a:cubicBezTo>
                    <a:lnTo>
                      <a:pt x="4370" y="2273"/>
                    </a:lnTo>
                    <a:lnTo>
                      <a:pt x="5113" y="2273"/>
                    </a:lnTo>
                    <a:lnTo>
                      <a:pt x="5834" y="2273"/>
                    </a:lnTo>
                    <a:cubicBezTo>
                      <a:pt x="6599" y="2273"/>
                      <a:pt x="7320" y="2208"/>
                      <a:pt x="7823" y="1880"/>
                    </a:cubicBezTo>
                    <a:cubicBezTo>
                      <a:pt x="7866" y="1858"/>
                      <a:pt x="7910" y="1815"/>
                      <a:pt x="7954" y="1771"/>
                    </a:cubicBezTo>
                    <a:cubicBezTo>
                      <a:pt x="8041" y="1727"/>
                      <a:pt x="8107" y="1640"/>
                      <a:pt x="8172" y="1552"/>
                    </a:cubicBezTo>
                    <a:cubicBezTo>
                      <a:pt x="6402" y="744"/>
                      <a:pt x="3933" y="1"/>
                      <a:pt x="1486" y="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g2402109ec92_3_189"/>
              <p:cNvSpPr/>
              <p:nvPr/>
            </p:nvSpPr>
            <p:spPr>
              <a:xfrm>
                <a:off x="1533933" y="3035555"/>
                <a:ext cx="50999" cy="189028"/>
              </a:xfrm>
              <a:custGeom>
                <a:avLst/>
                <a:gdLst/>
                <a:ahLst/>
                <a:cxnLst/>
                <a:rect l="l" t="t" r="r" b="b"/>
                <a:pathLst>
                  <a:path w="678" h="25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8" y="131"/>
                      <a:pt x="131" y="306"/>
                      <a:pt x="131" y="481"/>
                    </a:cubicBezTo>
                    <a:cubicBezTo>
                      <a:pt x="131" y="612"/>
                      <a:pt x="109" y="765"/>
                      <a:pt x="66" y="896"/>
                    </a:cubicBezTo>
                    <a:cubicBezTo>
                      <a:pt x="22" y="1027"/>
                      <a:pt x="0" y="1158"/>
                      <a:pt x="0" y="1289"/>
                    </a:cubicBezTo>
                    <a:cubicBezTo>
                      <a:pt x="22" y="1770"/>
                      <a:pt x="262" y="2229"/>
                      <a:pt x="678" y="2513"/>
                    </a:cubicBezTo>
                    <a:lnTo>
                      <a:pt x="678" y="2513"/>
                    </a:lnTo>
                    <a:cubicBezTo>
                      <a:pt x="262" y="2229"/>
                      <a:pt x="22" y="1770"/>
                      <a:pt x="0" y="1289"/>
                    </a:cubicBezTo>
                    <a:cubicBezTo>
                      <a:pt x="0" y="1158"/>
                      <a:pt x="22" y="1027"/>
                      <a:pt x="66" y="896"/>
                    </a:cubicBezTo>
                    <a:cubicBezTo>
                      <a:pt x="88" y="765"/>
                      <a:pt x="109" y="612"/>
                      <a:pt x="131" y="481"/>
                    </a:cubicBezTo>
                    <a:cubicBezTo>
                      <a:pt x="131" y="306"/>
                      <a:pt x="88" y="131"/>
                      <a:pt x="0" y="0"/>
                    </a:cubicBezTo>
                  </a:path>
                </a:pathLst>
              </a:custGeom>
              <a:solidFill>
                <a:srgbClr val="F39D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g2402109ec92_3_189"/>
              <p:cNvSpPr/>
              <p:nvPr/>
            </p:nvSpPr>
            <p:spPr>
              <a:xfrm>
                <a:off x="1290673" y="3239325"/>
                <a:ext cx="236717" cy="103653"/>
              </a:xfrm>
              <a:custGeom>
                <a:avLst/>
                <a:gdLst/>
                <a:ahLst/>
                <a:cxnLst/>
                <a:rect l="l" t="t" r="r" b="b"/>
                <a:pathLst>
                  <a:path w="3147" h="1378" extrusionOk="0">
                    <a:moveTo>
                      <a:pt x="3147" y="1"/>
                    </a:moveTo>
                    <a:lnTo>
                      <a:pt x="3037" y="22"/>
                    </a:lnTo>
                    <a:cubicBezTo>
                      <a:pt x="1967" y="306"/>
                      <a:pt x="940" y="765"/>
                      <a:pt x="0" y="1377"/>
                    </a:cubicBezTo>
                    <a:cubicBezTo>
                      <a:pt x="940" y="765"/>
                      <a:pt x="1967" y="306"/>
                      <a:pt x="3037" y="22"/>
                    </a:cubicBezTo>
                    <a:lnTo>
                      <a:pt x="3147" y="1"/>
                    </a:lnTo>
                    <a:lnTo>
                      <a:pt x="3147" y="1"/>
                    </a:lnTo>
                    <a:close/>
                  </a:path>
                </a:pathLst>
              </a:custGeom>
              <a:solidFill>
                <a:srgbClr val="FFF6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g2402109ec92_3_189"/>
              <p:cNvSpPr/>
              <p:nvPr/>
            </p:nvSpPr>
            <p:spPr>
              <a:xfrm>
                <a:off x="1527314" y="3226162"/>
                <a:ext cx="55964" cy="13239"/>
              </a:xfrm>
              <a:custGeom>
                <a:avLst/>
                <a:gdLst/>
                <a:ahLst/>
                <a:cxnLst/>
                <a:rect l="l" t="t" r="r" b="b"/>
                <a:pathLst>
                  <a:path w="744" h="176" extrusionOk="0">
                    <a:moveTo>
                      <a:pt x="744" y="1"/>
                    </a:moveTo>
                    <a:cubicBezTo>
                      <a:pt x="503" y="44"/>
                      <a:pt x="241" y="110"/>
                      <a:pt x="1" y="176"/>
                    </a:cubicBezTo>
                    <a:lnTo>
                      <a:pt x="1" y="176"/>
                    </a:lnTo>
                    <a:cubicBezTo>
                      <a:pt x="241" y="110"/>
                      <a:pt x="503" y="44"/>
                      <a:pt x="744" y="1"/>
                    </a:cubicBezTo>
                    <a:lnTo>
                      <a:pt x="744" y="1"/>
                    </a:ln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g2402109ec92_3_189"/>
              <p:cNvSpPr/>
              <p:nvPr/>
            </p:nvSpPr>
            <p:spPr>
              <a:xfrm>
                <a:off x="1239674" y="2719933"/>
                <a:ext cx="70782" cy="69125"/>
              </a:xfrm>
              <a:custGeom>
                <a:avLst/>
                <a:gdLst/>
                <a:ahLst/>
                <a:cxnLst/>
                <a:rect l="l" t="t" r="r" b="b"/>
                <a:pathLst>
                  <a:path w="941" h="919" extrusionOk="0">
                    <a:moveTo>
                      <a:pt x="613" y="1"/>
                    </a:moveTo>
                    <a:cubicBezTo>
                      <a:pt x="591" y="1"/>
                      <a:pt x="569" y="1"/>
                      <a:pt x="547" y="1"/>
                    </a:cubicBezTo>
                    <a:lnTo>
                      <a:pt x="263" y="132"/>
                    </a:lnTo>
                    <a:cubicBezTo>
                      <a:pt x="176" y="175"/>
                      <a:pt x="88" y="263"/>
                      <a:pt x="45" y="350"/>
                    </a:cubicBezTo>
                    <a:cubicBezTo>
                      <a:pt x="1" y="460"/>
                      <a:pt x="1" y="569"/>
                      <a:pt x="45" y="656"/>
                    </a:cubicBezTo>
                    <a:cubicBezTo>
                      <a:pt x="88" y="765"/>
                      <a:pt x="176" y="831"/>
                      <a:pt x="285" y="875"/>
                    </a:cubicBezTo>
                    <a:cubicBezTo>
                      <a:pt x="329" y="897"/>
                      <a:pt x="372" y="918"/>
                      <a:pt x="416" y="918"/>
                    </a:cubicBezTo>
                    <a:lnTo>
                      <a:pt x="438" y="918"/>
                    </a:lnTo>
                    <a:cubicBezTo>
                      <a:pt x="482" y="897"/>
                      <a:pt x="547" y="897"/>
                      <a:pt x="591" y="875"/>
                    </a:cubicBezTo>
                    <a:lnTo>
                      <a:pt x="853" y="744"/>
                    </a:lnTo>
                    <a:cubicBezTo>
                      <a:pt x="919" y="722"/>
                      <a:pt x="940" y="656"/>
                      <a:pt x="919" y="591"/>
                    </a:cubicBezTo>
                    <a:cubicBezTo>
                      <a:pt x="897" y="547"/>
                      <a:pt x="853" y="525"/>
                      <a:pt x="809" y="503"/>
                    </a:cubicBezTo>
                    <a:cubicBezTo>
                      <a:pt x="787" y="503"/>
                      <a:pt x="766" y="503"/>
                      <a:pt x="766" y="503"/>
                    </a:cubicBezTo>
                    <a:lnTo>
                      <a:pt x="482" y="634"/>
                    </a:lnTo>
                    <a:cubicBezTo>
                      <a:pt x="460" y="656"/>
                      <a:pt x="438" y="656"/>
                      <a:pt x="416" y="656"/>
                    </a:cubicBezTo>
                    <a:cubicBezTo>
                      <a:pt x="394" y="656"/>
                      <a:pt x="372" y="656"/>
                      <a:pt x="350" y="656"/>
                    </a:cubicBezTo>
                    <a:cubicBezTo>
                      <a:pt x="307" y="634"/>
                      <a:pt x="285" y="612"/>
                      <a:pt x="263" y="569"/>
                    </a:cubicBezTo>
                    <a:cubicBezTo>
                      <a:pt x="241" y="481"/>
                      <a:pt x="263" y="394"/>
                      <a:pt x="350" y="372"/>
                    </a:cubicBezTo>
                    <a:lnTo>
                      <a:pt x="635" y="241"/>
                    </a:lnTo>
                    <a:cubicBezTo>
                      <a:pt x="700" y="219"/>
                      <a:pt x="722" y="132"/>
                      <a:pt x="700" y="66"/>
                    </a:cubicBezTo>
                    <a:cubicBezTo>
                      <a:pt x="678" y="23"/>
                      <a:pt x="635" y="1"/>
                      <a:pt x="591" y="1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g2402109ec92_3_189"/>
              <p:cNvSpPr/>
              <p:nvPr/>
            </p:nvSpPr>
            <p:spPr>
              <a:xfrm>
                <a:off x="1093446" y="2803803"/>
                <a:ext cx="74016" cy="70707"/>
              </a:xfrm>
              <a:custGeom>
                <a:avLst/>
                <a:gdLst/>
                <a:ahLst/>
                <a:cxnLst/>
                <a:rect l="l" t="t" r="r" b="b"/>
                <a:pathLst>
                  <a:path w="984" h="940" extrusionOk="0">
                    <a:moveTo>
                      <a:pt x="503" y="0"/>
                    </a:moveTo>
                    <a:cubicBezTo>
                      <a:pt x="459" y="0"/>
                      <a:pt x="437" y="0"/>
                      <a:pt x="415" y="22"/>
                    </a:cubicBezTo>
                    <a:lnTo>
                      <a:pt x="175" y="219"/>
                    </a:lnTo>
                    <a:cubicBezTo>
                      <a:pt x="88" y="284"/>
                      <a:pt x="22" y="372"/>
                      <a:pt x="22" y="481"/>
                    </a:cubicBezTo>
                    <a:cubicBezTo>
                      <a:pt x="0" y="590"/>
                      <a:pt x="22" y="699"/>
                      <a:pt x="88" y="787"/>
                    </a:cubicBezTo>
                    <a:cubicBezTo>
                      <a:pt x="153" y="874"/>
                      <a:pt x="262" y="918"/>
                      <a:pt x="372" y="940"/>
                    </a:cubicBezTo>
                    <a:lnTo>
                      <a:pt x="437" y="940"/>
                    </a:lnTo>
                    <a:cubicBezTo>
                      <a:pt x="525" y="940"/>
                      <a:pt x="612" y="896"/>
                      <a:pt x="678" y="852"/>
                    </a:cubicBezTo>
                    <a:lnTo>
                      <a:pt x="918" y="656"/>
                    </a:lnTo>
                    <a:cubicBezTo>
                      <a:pt x="962" y="612"/>
                      <a:pt x="983" y="546"/>
                      <a:pt x="940" y="481"/>
                    </a:cubicBezTo>
                    <a:cubicBezTo>
                      <a:pt x="918" y="459"/>
                      <a:pt x="874" y="437"/>
                      <a:pt x="852" y="437"/>
                    </a:cubicBezTo>
                    <a:cubicBezTo>
                      <a:pt x="809" y="437"/>
                      <a:pt x="787" y="437"/>
                      <a:pt x="765" y="459"/>
                    </a:cubicBezTo>
                    <a:lnTo>
                      <a:pt x="525" y="656"/>
                    </a:lnTo>
                    <a:cubicBezTo>
                      <a:pt x="481" y="677"/>
                      <a:pt x="459" y="677"/>
                      <a:pt x="415" y="677"/>
                    </a:cubicBezTo>
                    <a:lnTo>
                      <a:pt x="393" y="677"/>
                    </a:lnTo>
                    <a:cubicBezTo>
                      <a:pt x="372" y="677"/>
                      <a:pt x="328" y="656"/>
                      <a:pt x="306" y="634"/>
                    </a:cubicBezTo>
                    <a:cubicBezTo>
                      <a:pt x="284" y="590"/>
                      <a:pt x="262" y="546"/>
                      <a:pt x="262" y="503"/>
                    </a:cubicBezTo>
                    <a:cubicBezTo>
                      <a:pt x="284" y="481"/>
                      <a:pt x="306" y="437"/>
                      <a:pt x="328" y="415"/>
                    </a:cubicBezTo>
                    <a:lnTo>
                      <a:pt x="568" y="219"/>
                    </a:lnTo>
                    <a:cubicBezTo>
                      <a:pt x="634" y="175"/>
                      <a:pt x="634" y="87"/>
                      <a:pt x="590" y="44"/>
                    </a:cubicBezTo>
                    <a:cubicBezTo>
                      <a:pt x="568" y="22"/>
                      <a:pt x="546" y="0"/>
                      <a:pt x="503" y="0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g2402109ec92_3_189"/>
              <p:cNvSpPr/>
              <p:nvPr/>
            </p:nvSpPr>
            <p:spPr>
              <a:xfrm>
                <a:off x="1192059" y="2802148"/>
                <a:ext cx="72362" cy="70707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40" extrusionOk="0">
                    <a:moveTo>
                      <a:pt x="546" y="0"/>
                    </a:moveTo>
                    <a:cubicBezTo>
                      <a:pt x="525" y="0"/>
                      <a:pt x="503" y="22"/>
                      <a:pt x="481" y="22"/>
                    </a:cubicBezTo>
                    <a:lnTo>
                      <a:pt x="197" y="197"/>
                    </a:lnTo>
                    <a:cubicBezTo>
                      <a:pt x="109" y="241"/>
                      <a:pt x="44" y="328"/>
                      <a:pt x="22" y="437"/>
                    </a:cubicBezTo>
                    <a:cubicBezTo>
                      <a:pt x="0" y="546"/>
                      <a:pt x="0" y="656"/>
                      <a:pt x="66" y="743"/>
                    </a:cubicBezTo>
                    <a:cubicBezTo>
                      <a:pt x="109" y="831"/>
                      <a:pt x="197" y="896"/>
                      <a:pt x="306" y="918"/>
                    </a:cubicBezTo>
                    <a:cubicBezTo>
                      <a:pt x="350" y="940"/>
                      <a:pt x="372" y="940"/>
                      <a:pt x="415" y="940"/>
                    </a:cubicBezTo>
                    <a:lnTo>
                      <a:pt x="437" y="940"/>
                    </a:lnTo>
                    <a:cubicBezTo>
                      <a:pt x="503" y="940"/>
                      <a:pt x="568" y="918"/>
                      <a:pt x="612" y="874"/>
                    </a:cubicBezTo>
                    <a:lnTo>
                      <a:pt x="896" y="721"/>
                    </a:lnTo>
                    <a:cubicBezTo>
                      <a:pt x="940" y="699"/>
                      <a:pt x="962" y="612"/>
                      <a:pt x="940" y="546"/>
                    </a:cubicBezTo>
                    <a:cubicBezTo>
                      <a:pt x="918" y="525"/>
                      <a:pt x="874" y="481"/>
                      <a:pt x="831" y="481"/>
                    </a:cubicBezTo>
                    <a:cubicBezTo>
                      <a:pt x="809" y="503"/>
                      <a:pt x="787" y="503"/>
                      <a:pt x="765" y="503"/>
                    </a:cubicBezTo>
                    <a:lnTo>
                      <a:pt x="481" y="678"/>
                    </a:lnTo>
                    <a:cubicBezTo>
                      <a:pt x="459" y="678"/>
                      <a:pt x="437" y="699"/>
                      <a:pt x="415" y="699"/>
                    </a:cubicBezTo>
                    <a:lnTo>
                      <a:pt x="372" y="699"/>
                    </a:lnTo>
                    <a:cubicBezTo>
                      <a:pt x="328" y="678"/>
                      <a:pt x="306" y="656"/>
                      <a:pt x="284" y="612"/>
                    </a:cubicBezTo>
                    <a:cubicBezTo>
                      <a:pt x="262" y="590"/>
                      <a:pt x="241" y="546"/>
                      <a:pt x="262" y="503"/>
                    </a:cubicBezTo>
                    <a:cubicBezTo>
                      <a:pt x="262" y="459"/>
                      <a:pt x="284" y="437"/>
                      <a:pt x="328" y="415"/>
                    </a:cubicBezTo>
                    <a:lnTo>
                      <a:pt x="612" y="241"/>
                    </a:lnTo>
                    <a:cubicBezTo>
                      <a:pt x="656" y="219"/>
                      <a:pt x="678" y="131"/>
                      <a:pt x="656" y="66"/>
                    </a:cubicBezTo>
                    <a:cubicBezTo>
                      <a:pt x="612" y="44"/>
                      <a:pt x="590" y="22"/>
                      <a:pt x="546" y="22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g2402109ec92_3_189"/>
              <p:cNvSpPr/>
              <p:nvPr/>
            </p:nvSpPr>
            <p:spPr>
              <a:xfrm>
                <a:off x="1019430" y="3150566"/>
                <a:ext cx="72437" cy="7078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41" extrusionOk="0">
                    <a:moveTo>
                      <a:pt x="329" y="22"/>
                    </a:moveTo>
                    <a:cubicBezTo>
                      <a:pt x="263" y="1"/>
                      <a:pt x="241" y="44"/>
                      <a:pt x="219" y="88"/>
                    </a:cubicBezTo>
                    <a:lnTo>
                      <a:pt x="66" y="350"/>
                    </a:lnTo>
                    <a:cubicBezTo>
                      <a:pt x="1" y="438"/>
                      <a:pt x="1" y="547"/>
                      <a:pt x="45" y="656"/>
                    </a:cubicBezTo>
                    <a:cubicBezTo>
                      <a:pt x="66" y="765"/>
                      <a:pt x="132" y="853"/>
                      <a:pt x="241" y="896"/>
                    </a:cubicBezTo>
                    <a:cubicBezTo>
                      <a:pt x="285" y="918"/>
                      <a:pt x="350" y="940"/>
                      <a:pt x="416" y="940"/>
                    </a:cubicBezTo>
                    <a:lnTo>
                      <a:pt x="438" y="940"/>
                    </a:lnTo>
                    <a:cubicBezTo>
                      <a:pt x="460" y="940"/>
                      <a:pt x="503" y="940"/>
                      <a:pt x="547" y="940"/>
                    </a:cubicBezTo>
                    <a:cubicBezTo>
                      <a:pt x="635" y="896"/>
                      <a:pt x="722" y="831"/>
                      <a:pt x="787" y="744"/>
                    </a:cubicBezTo>
                    <a:lnTo>
                      <a:pt x="919" y="459"/>
                    </a:lnTo>
                    <a:cubicBezTo>
                      <a:pt x="962" y="394"/>
                      <a:pt x="940" y="328"/>
                      <a:pt x="875" y="285"/>
                    </a:cubicBezTo>
                    <a:cubicBezTo>
                      <a:pt x="853" y="285"/>
                      <a:pt x="831" y="285"/>
                      <a:pt x="809" y="285"/>
                    </a:cubicBezTo>
                    <a:cubicBezTo>
                      <a:pt x="766" y="285"/>
                      <a:pt x="722" y="306"/>
                      <a:pt x="700" y="350"/>
                    </a:cubicBezTo>
                    <a:lnTo>
                      <a:pt x="547" y="634"/>
                    </a:lnTo>
                    <a:cubicBezTo>
                      <a:pt x="547" y="656"/>
                      <a:pt x="503" y="700"/>
                      <a:pt x="460" y="700"/>
                    </a:cubicBezTo>
                    <a:lnTo>
                      <a:pt x="416" y="700"/>
                    </a:lnTo>
                    <a:cubicBezTo>
                      <a:pt x="394" y="700"/>
                      <a:pt x="372" y="700"/>
                      <a:pt x="350" y="700"/>
                    </a:cubicBezTo>
                    <a:cubicBezTo>
                      <a:pt x="307" y="678"/>
                      <a:pt x="285" y="634"/>
                      <a:pt x="263" y="591"/>
                    </a:cubicBezTo>
                    <a:cubicBezTo>
                      <a:pt x="263" y="569"/>
                      <a:pt x="263" y="525"/>
                      <a:pt x="263" y="481"/>
                    </a:cubicBezTo>
                    <a:lnTo>
                      <a:pt x="416" y="197"/>
                    </a:lnTo>
                    <a:cubicBezTo>
                      <a:pt x="460" y="154"/>
                      <a:pt x="438" y="66"/>
                      <a:pt x="372" y="44"/>
                    </a:cubicBezTo>
                    <a:cubicBezTo>
                      <a:pt x="350" y="22"/>
                      <a:pt x="329" y="22"/>
                      <a:pt x="307" y="22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g2402109ec92_3_189"/>
              <p:cNvSpPr/>
              <p:nvPr/>
            </p:nvSpPr>
            <p:spPr>
              <a:xfrm>
                <a:off x="933980" y="3193291"/>
                <a:ext cx="69125" cy="69125"/>
              </a:xfrm>
              <a:custGeom>
                <a:avLst/>
                <a:gdLst/>
                <a:ahLst/>
                <a:cxnLst/>
                <a:rect l="l" t="t" r="r" b="b"/>
                <a:pathLst>
                  <a:path w="919" h="919" extrusionOk="0">
                    <a:moveTo>
                      <a:pt x="263" y="1"/>
                    </a:moveTo>
                    <a:cubicBezTo>
                      <a:pt x="219" y="1"/>
                      <a:pt x="175" y="23"/>
                      <a:pt x="154" y="88"/>
                    </a:cubicBezTo>
                    <a:lnTo>
                      <a:pt x="44" y="372"/>
                    </a:lnTo>
                    <a:cubicBezTo>
                      <a:pt x="1" y="481"/>
                      <a:pt x="1" y="591"/>
                      <a:pt x="44" y="678"/>
                    </a:cubicBezTo>
                    <a:cubicBezTo>
                      <a:pt x="88" y="787"/>
                      <a:pt x="175" y="853"/>
                      <a:pt x="263" y="897"/>
                    </a:cubicBezTo>
                    <a:cubicBezTo>
                      <a:pt x="307" y="918"/>
                      <a:pt x="350" y="918"/>
                      <a:pt x="416" y="918"/>
                    </a:cubicBezTo>
                    <a:lnTo>
                      <a:pt x="416" y="918"/>
                    </a:lnTo>
                    <a:cubicBezTo>
                      <a:pt x="481" y="918"/>
                      <a:pt x="525" y="897"/>
                      <a:pt x="569" y="875"/>
                    </a:cubicBezTo>
                    <a:cubicBezTo>
                      <a:pt x="678" y="831"/>
                      <a:pt x="744" y="744"/>
                      <a:pt x="787" y="656"/>
                    </a:cubicBezTo>
                    <a:lnTo>
                      <a:pt x="896" y="350"/>
                    </a:lnTo>
                    <a:cubicBezTo>
                      <a:pt x="918" y="307"/>
                      <a:pt x="875" y="219"/>
                      <a:pt x="809" y="197"/>
                    </a:cubicBezTo>
                    <a:cubicBezTo>
                      <a:pt x="809" y="197"/>
                      <a:pt x="787" y="197"/>
                      <a:pt x="765" y="197"/>
                    </a:cubicBezTo>
                    <a:cubicBezTo>
                      <a:pt x="722" y="197"/>
                      <a:pt x="678" y="241"/>
                      <a:pt x="656" y="285"/>
                    </a:cubicBezTo>
                    <a:lnTo>
                      <a:pt x="547" y="569"/>
                    </a:lnTo>
                    <a:cubicBezTo>
                      <a:pt x="547" y="613"/>
                      <a:pt x="503" y="634"/>
                      <a:pt x="459" y="656"/>
                    </a:cubicBezTo>
                    <a:cubicBezTo>
                      <a:pt x="459" y="656"/>
                      <a:pt x="416" y="656"/>
                      <a:pt x="394" y="656"/>
                    </a:cubicBezTo>
                    <a:cubicBezTo>
                      <a:pt x="394" y="656"/>
                      <a:pt x="372" y="656"/>
                      <a:pt x="350" y="656"/>
                    </a:cubicBezTo>
                    <a:cubicBezTo>
                      <a:pt x="307" y="656"/>
                      <a:pt x="285" y="613"/>
                      <a:pt x="263" y="569"/>
                    </a:cubicBezTo>
                    <a:cubicBezTo>
                      <a:pt x="241" y="547"/>
                      <a:pt x="241" y="503"/>
                      <a:pt x="263" y="460"/>
                    </a:cubicBezTo>
                    <a:lnTo>
                      <a:pt x="372" y="176"/>
                    </a:lnTo>
                    <a:cubicBezTo>
                      <a:pt x="394" y="110"/>
                      <a:pt x="372" y="23"/>
                      <a:pt x="307" y="1"/>
                    </a:cubicBezTo>
                    <a:cubicBezTo>
                      <a:pt x="285" y="1"/>
                      <a:pt x="263" y="1"/>
                      <a:pt x="263" y="1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g2402109ec92_3_189"/>
              <p:cNvSpPr/>
              <p:nvPr/>
            </p:nvSpPr>
            <p:spPr>
              <a:xfrm>
                <a:off x="815660" y="3553292"/>
                <a:ext cx="70707" cy="69052"/>
              </a:xfrm>
              <a:custGeom>
                <a:avLst/>
                <a:gdLst/>
                <a:ahLst/>
                <a:cxnLst/>
                <a:rect l="l" t="t" r="r" b="b"/>
                <a:pathLst>
                  <a:path w="940" h="918" extrusionOk="0">
                    <a:moveTo>
                      <a:pt x="678" y="22"/>
                    </a:moveTo>
                    <a:lnTo>
                      <a:pt x="634" y="22"/>
                    </a:lnTo>
                    <a:cubicBezTo>
                      <a:pt x="568" y="44"/>
                      <a:pt x="547" y="109"/>
                      <a:pt x="547" y="175"/>
                    </a:cubicBezTo>
                    <a:lnTo>
                      <a:pt x="634" y="481"/>
                    </a:lnTo>
                    <a:cubicBezTo>
                      <a:pt x="634" y="524"/>
                      <a:pt x="634" y="568"/>
                      <a:pt x="612" y="590"/>
                    </a:cubicBezTo>
                    <a:cubicBezTo>
                      <a:pt x="590" y="634"/>
                      <a:pt x="568" y="656"/>
                      <a:pt x="525" y="656"/>
                    </a:cubicBezTo>
                    <a:lnTo>
                      <a:pt x="481" y="656"/>
                    </a:lnTo>
                    <a:cubicBezTo>
                      <a:pt x="459" y="656"/>
                      <a:pt x="416" y="656"/>
                      <a:pt x="394" y="634"/>
                    </a:cubicBezTo>
                    <a:cubicBezTo>
                      <a:pt x="372" y="612"/>
                      <a:pt x="350" y="590"/>
                      <a:pt x="328" y="546"/>
                    </a:cubicBezTo>
                    <a:lnTo>
                      <a:pt x="241" y="240"/>
                    </a:lnTo>
                    <a:cubicBezTo>
                      <a:pt x="241" y="197"/>
                      <a:pt x="197" y="153"/>
                      <a:pt x="131" y="153"/>
                    </a:cubicBezTo>
                    <a:lnTo>
                      <a:pt x="110" y="153"/>
                    </a:lnTo>
                    <a:cubicBezTo>
                      <a:pt x="44" y="175"/>
                      <a:pt x="0" y="240"/>
                      <a:pt x="0" y="306"/>
                    </a:cubicBezTo>
                    <a:lnTo>
                      <a:pt x="88" y="612"/>
                    </a:lnTo>
                    <a:cubicBezTo>
                      <a:pt x="110" y="721"/>
                      <a:pt x="175" y="809"/>
                      <a:pt x="284" y="852"/>
                    </a:cubicBezTo>
                    <a:cubicBezTo>
                      <a:pt x="328" y="896"/>
                      <a:pt x="416" y="918"/>
                      <a:pt x="481" y="918"/>
                    </a:cubicBezTo>
                    <a:lnTo>
                      <a:pt x="503" y="918"/>
                    </a:lnTo>
                    <a:cubicBezTo>
                      <a:pt x="525" y="918"/>
                      <a:pt x="547" y="896"/>
                      <a:pt x="590" y="896"/>
                    </a:cubicBezTo>
                    <a:cubicBezTo>
                      <a:pt x="809" y="852"/>
                      <a:pt x="940" y="612"/>
                      <a:pt x="874" y="393"/>
                    </a:cubicBezTo>
                    <a:lnTo>
                      <a:pt x="787" y="109"/>
                    </a:lnTo>
                    <a:cubicBezTo>
                      <a:pt x="787" y="44"/>
                      <a:pt x="721" y="0"/>
                      <a:pt x="678" y="0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g2402109ec92_3_189"/>
              <p:cNvSpPr/>
              <p:nvPr/>
            </p:nvSpPr>
            <p:spPr>
              <a:xfrm>
                <a:off x="1745902" y="2876089"/>
                <a:ext cx="28057" cy="26402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51" extrusionOk="0">
                    <a:moveTo>
                      <a:pt x="132" y="66"/>
                    </a:moveTo>
                    <a:cubicBezTo>
                      <a:pt x="45" y="88"/>
                      <a:pt x="1" y="175"/>
                      <a:pt x="23" y="263"/>
                    </a:cubicBezTo>
                    <a:cubicBezTo>
                      <a:pt x="66" y="328"/>
                      <a:pt x="176" y="350"/>
                      <a:pt x="241" y="306"/>
                    </a:cubicBezTo>
                    <a:cubicBezTo>
                      <a:pt x="329" y="285"/>
                      <a:pt x="372" y="197"/>
                      <a:pt x="351" y="110"/>
                    </a:cubicBezTo>
                    <a:cubicBezTo>
                      <a:pt x="307" y="22"/>
                      <a:pt x="198" y="0"/>
                      <a:pt x="132" y="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g2402109ec92_3_189"/>
              <p:cNvSpPr/>
              <p:nvPr/>
            </p:nvSpPr>
            <p:spPr>
              <a:xfrm>
                <a:off x="1837971" y="2861271"/>
                <a:ext cx="52652" cy="4280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69" extrusionOk="0">
                    <a:moveTo>
                      <a:pt x="219" y="438"/>
                    </a:moveTo>
                    <a:cubicBezTo>
                      <a:pt x="328" y="547"/>
                      <a:pt x="503" y="569"/>
                      <a:pt x="612" y="460"/>
                    </a:cubicBezTo>
                    <a:cubicBezTo>
                      <a:pt x="700" y="372"/>
                      <a:pt x="634" y="219"/>
                      <a:pt x="481" y="110"/>
                    </a:cubicBezTo>
                    <a:cubicBezTo>
                      <a:pt x="328" y="1"/>
                      <a:pt x="154" y="1"/>
                      <a:pt x="88" y="88"/>
                    </a:cubicBezTo>
                    <a:cubicBezTo>
                      <a:pt x="1" y="176"/>
                      <a:pt x="66" y="350"/>
                      <a:pt x="219" y="43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g2402109ec92_3_189"/>
              <p:cNvSpPr/>
              <p:nvPr/>
            </p:nvSpPr>
            <p:spPr>
              <a:xfrm>
                <a:off x="948799" y="3033900"/>
                <a:ext cx="634481" cy="797182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10598" extrusionOk="0">
                    <a:moveTo>
                      <a:pt x="7779" y="22"/>
                    </a:moveTo>
                    <a:cubicBezTo>
                      <a:pt x="5856" y="241"/>
                      <a:pt x="4086" y="1180"/>
                      <a:pt x="2841" y="2644"/>
                    </a:cubicBezTo>
                    <a:cubicBezTo>
                      <a:pt x="22" y="5987"/>
                      <a:pt x="0" y="9003"/>
                      <a:pt x="262" y="10598"/>
                    </a:cubicBezTo>
                    <a:cubicBezTo>
                      <a:pt x="809" y="10030"/>
                      <a:pt x="1180" y="7888"/>
                      <a:pt x="2338" y="6315"/>
                    </a:cubicBezTo>
                    <a:cubicBezTo>
                      <a:pt x="2906" y="5419"/>
                      <a:pt x="3649" y="4676"/>
                      <a:pt x="4545" y="4108"/>
                    </a:cubicBezTo>
                    <a:cubicBezTo>
                      <a:pt x="5485" y="3496"/>
                      <a:pt x="6512" y="3037"/>
                      <a:pt x="7582" y="2732"/>
                    </a:cubicBezTo>
                    <a:lnTo>
                      <a:pt x="7692" y="2710"/>
                    </a:lnTo>
                    <a:cubicBezTo>
                      <a:pt x="7932" y="2644"/>
                      <a:pt x="8194" y="2600"/>
                      <a:pt x="8435" y="2535"/>
                    </a:cubicBezTo>
                    <a:cubicBezTo>
                      <a:pt x="8041" y="2251"/>
                      <a:pt x="7801" y="1792"/>
                      <a:pt x="7779" y="1311"/>
                    </a:cubicBezTo>
                    <a:cubicBezTo>
                      <a:pt x="7779" y="1180"/>
                      <a:pt x="7801" y="1049"/>
                      <a:pt x="7823" y="918"/>
                    </a:cubicBezTo>
                    <a:cubicBezTo>
                      <a:pt x="7867" y="765"/>
                      <a:pt x="7888" y="634"/>
                      <a:pt x="7888" y="481"/>
                    </a:cubicBezTo>
                    <a:cubicBezTo>
                      <a:pt x="7888" y="328"/>
                      <a:pt x="7845" y="153"/>
                      <a:pt x="7779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g2402109ec92_3_189"/>
              <p:cNvSpPr/>
              <p:nvPr/>
            </p:nvSpPr>
            <p:spPr>
              <a:xfrm>
                <a:off x="1818264" y="3022391"/>
                <a:ext cx="443873" cy="223554"/>
              </a:xfrm>
              <a:custGeom>
                <a:avLst/>
                <a:gdLst/>
                <a:ahLst/>
                <a:cxnLst/>
                <a:rect l="l" t="t" r="r" b="b"/>
                <a:pathLst>
                  <a:path w="5901" h="2972" extrusionOk="0">
                    <a:moveTo>
                      <a:pt x="4043" y="2972"/>
                    </a:moveTo>
                    <a:cubicBezTo>
                      <a:pt x="3409" y="1508"/>
                      <a:pt x="0" y="0"/>
                      <a:pt x="0" y="0"/>
                    </a:cubicBezTo>
                    <a:cubicBezTo>
                      <a:pt x="4960" y="2076"/>
                      <a:pt x="4655" y="262"/>
                      <a:pt x="4655" y="262"/>
                    </a:cubicBezTo>
                    <a:cubicBezTo>
                      <a:pt x="4655" y="262"/>
                      <a:pt x="5900" y="1464"/>
                      <a:pt x="5135" y="2535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g2402109ec92_3_189"/>
              <p:cNvSpPr/>
              <p:nvPr/>
            </p:nvSpPr>
            <p:spPr>
              <a:xfrm>
                <a:off x="1722460" y="2800441"/>
                <a:ext cx="162560" cy="161272"/>
              </a:xfrm>
              <a:custGeom>
                <a:avLst/>
                <a:gdLst/>
                <a:ahLst/>
                <a:cxnLst/>
                <a:rect l="l" t="t" r="r" b="b"/>
                <a:pathLst>
                  <a:path w="2667" h="2645" extrusionOk="0">
                    <a:moveTo>
                      <a:pt x="176" y="1005"/>
                    </a:moveTo>
                    <a:cubicBezTo>
                      <a:pt x="1" y="1945"/>
                      <a:pt x="1050" y="2644"/>
                      <a:pt x="1858" y="2120"/>
                    </a:cubicBezTo>
                    <a:cubicBezTo>
                      <a:pt x="2667" y="1595"/>
                      <a:pt x="2426" y="350"/>
                      <a:pt x="1487" y="131"/>
                    </a:cubicBezTo>
                    <a:cubicBezTo>
                      <a:pt x="897" y="0"/>
                      <a:pt x="307" y="394"/>
                      <a:pt x="176" y="10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g2402109ec92_3_189"/>
              <p:cNvSpPr/>
              <p:nvPr/>
            </p:nvSpPr>
            <p:spPr>
              <a:xfrm>
                <a:off x="1726483" y="2805745"/>
                <a:ext cx="155856" cy="154626"/>
              </a:xfrm>
              <a:custGeom>
                <a:avLst/>
                <a:gdLst/>
                <a:ahLst/>
                <a:cxnLst/>
                <a:rect l="l" t="t" r="r" b="b"/>
                <a:pathLst>
                  <a:path w="2557" h="2536" extrusionOk="0">
                    <a:moveTo>
                      <a:pt x="175" y="940"/>
                    </a:moveTo>
                    <a:cubicBezTo>
                      <a:pt x="0" y="1858"/>
                      <a:pt x="1005" y="2535"/>
                      <a:pt x="1770" y="2033"/>
                    </a:cubicBezTo>
                    <a:cubicBezTo>
                      <a:pt x="2557" y="1508"/>
                      <a:pt x="2316" y="307"/>
                      <a:pt x="1421" y="132"/>
                    </a:cubicBezTo>
                    <a:cubicBezTo>
                      <a:pt x="852" y="1"/>
                      <a:pt x="284" y="372"/>
                      <a:pt x="175" y="9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g2402109ec92_3_189"/>
              <p:cNvSpPr/>
              <p:nvPr/>
            </p:nvSpPr>
            <p:spPr>
              <a:xfrm>
                <a:off x="1738430" y="2760443"/>
                <a:ext cx="155916" cy="141273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2317" extrusionOk="0">
                    <a:moveTo>
                      <a:pt x="1" y="1399"/>
                    </a:moveTo>
                    <a:cubicBezTo>
                      <a:pt x="482" y="1"/>
                      <a:pt x="2557" y="700"/>
                      <a:pt x="2077" y="2098"/>
                    </a:cubicBezTo>
                    <a:cubicBezTo>
                      <a:pt x="2077" y="2164"/>
                      <a:pt x="2033" y="2251"/>
                      <a:pt x="2011" y="2317"/>
                    </a:cubicBezTo>
                    <a:cubicBezTo>
                      <a:pt x="1487" y="1771"/>
                      <a:pt x="766" y="1443"/>
                      <a:pt x="1" y="1399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g2402109ec92_3_189"/>
              <p:cNvSpPr/>
              <p:nvPr/>
            </p:nvSpPr>
            <p:spPr>
              <a:xfrm>
                <a:off x="1738430" y="2869705"/>
                <a:ext cx="22735" cy="21401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51" extrusionOk="0">
                    <a:moveTo>
                      <a:pt x="132" y="66"/>
                    </a:moveTo>
                    <a:cubicBezTo>
                      <a:pt x="45" y="88"/>
                      <a:pt x="1" y="175"/>
                      <a:pt x="23" y="263"/>
                    </a:cubicBezTo>
                    <a:cubicBezTo>
                      <a:pt x="66" y="328"/>
                      <a:pt x="176" y="350"/>
                      <a:pt x="241" y="306"/>
                    </a:cubicBezTo>
                    <a:cubicBezTo>
                      <a:pt x="329" y="285"/>
                      <a:pt x="372" y="197"/>
                      <a:pt x="351" y="110"/>
                    </a:cubicBezTo>
                    <a:cubicBezTo>
                      <a:pt x="307" y="22"/>
                      <a:pt x="198" y="0"/>
                      <a:pt x="132" y="6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g2402109ec92_3_189"/>
              <p:cNvSpPr/>
              <p:nvPr/>
            </p:nvSpPr>
            <p:spPr>
              <a:xfrm>
                <a:off x="1767748" y="2844401"/>
                <a:ext cx="66682" cy="6664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3" extrusionOk="0">
                    <a:moveTo>
                      <a:pt x="88" y="415"/>
                    </a:moveTo>
                    <a:cubicBezTo>
                      <a:pt x="1" y="787"/>
                      <a:pt x="438" y="1093"/>
                      <a:pt x="765" y="874"/>
                    </a:cubicBezTo>
                    <a:cubicBezTo>
                      <a:pt x="1093" y="656"/>
                      <a:pt x="1006" y="131"/>
                      <a:pt x="612" y="66"/>
                    </a:cubicBezTo>
                    <a:cubicBezTo>
                      <a:pt x="372" y="0"/>
                      <a:pt x="132" y="153"/>
                      <a:pt x="88" y="4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g2402109ec92_3_189"/>
              <p:cNvSpPr/>
              <p:nvPr/>
            </p:nvSpPr>
            <p:spPr>
              <a:xfrm>
                <a:off x="1813036" y="2857693"/>
                <a:ext cx="42667" cy="34693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69" extrusionOk="0">
                    <a:moveTo>
                      <a:pt x="219" y="438"/>
                    </a:moveTo>
                    <a:cubicBezTo>
                      <a:pt x="328" y="547"/>
                      <a:pt x="503" y="569"/>
                      <a:pt x="612" y="460"/>
                    </a:cubicBezTo>
                    <a:cubicBezTo>
                      <a:pt x="700" y="372"/>
                      <a:pt x="634" y="219"/>
                      <a:pt x="481" y="110"/>
                    </a:cubicBezTo>
                    <a:cubicBezTo>
                      <a:pt x="328" y="1"/>
                      <a:pt x="154" y="1"/>
                      <a:pt x="88" y="88"/>
                    </a:cubicBezTo>
                    <a:cubicBezTo>
                      <a:pt x="1" y="176"/>
                      <a:pt x="66" y="350"/>
                      <a:pt x="219" y="43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g2402109ec92_3_189"/>
              <p:cNvSpPr/>
              <p:nvPr/>
            </p:nvSpPr>
            <p:spPr>
              <a:xfrm>
                <a:off x="1693142" y="2805745"/>
                <a:ext cx="205227" cy="125298"/>
              </a:xfrm>
              <a:custGeom>
                <a:avLst/>
                <a:gdLst/>
                <a:ahLst/>
                <a:cxnLst/>
                <a:rect l="l" t="t" r="r" b="b"/>
                <a:pathLst>
                  <a:path w="3367" h="2055" extrusionOk="0">
                    <a:moveTo>
                      <a:pt x="3366" y="2055"/>
                    </a:moveTo>
                    <a:cubicBezTo>
                      <a:pt x="2973" y="1093"/>
                      <a:pt x="2470" y="547"/>
                      <a:pt x="1749" y="416"/>
                    </a:cubicBezTo>
                    <a:cubicBezTo>
                      <a:pt x="1268" y="307"/>
                      <a:pt x="766" y="438"/>
                      <a:pt x="372" y="744"/>
                    </a:cubicBezTo>
                    <a:lnTo>
                      <a:pt x="372" y="1093"/>
                    </a:lnTo>
                    <a:cubicBezTo>
                      <a:pt x="372" y="1093"/>
                      <a:pt x="88" y="700"/>
                      <a:pt x="1" y="547"/>
                    </a:cubicBezTo>
                    <a:cubicBezTo>
                      <a:pt x="45" y="569"/>
                      <a:pt x="110" y="591"/>
                      <a:pt x="176" y="591"/>
                    </a:cubicBezTo>
                    <a:lnTo>
                      <a:pt x="1" y="307"/>
                    </a:lnTo>
                    <a:lnTo>
                      <a:pt x="329" y="328"/>
                    </a:lnTo>
                    <a:cubicBezTo>
                      <a:pt x="263" y="263"/>
                      <a:pt x="219" y="197"/>
                      <a:pt x="198" y="132"/>
                    </a:cubicBezTo>
                    <a:cubicBezTo>
                      <a:pt x="394" y="154"/>
                      <a:pt x="591" y="175"/>
                      <a:pt x="788" y="132"/>
                    </a:cubicBezTo>
                    <a:cubicBezTo>
                      <a:pt x="1268" y="1"/>
                      <a:pt x="1793" y="22"/>
                      <a:pt x="2252" y="241"/>
                    </a:cubicBezTo>
                    <a:cubicBezTo>
                      <a:pt x="2907" y="503"/>
                      <a:pt x="3257" y="1159"/>
                      <a:pt x="3366" y="205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g2402109ec92_3_189"/>
              <p:cNvSpPr/>
              <p:nvPr/>
            </p:nvSpPr>
            <p:spPr>
              <a:xfrm>
                <a:off x="1719839" y="2884338"/>
                <a:ext cx="47970" cy="52071"/>
              </a:xfrm>
              <a:custGeom>
                <a:avLst/>
                <a:gdLst/>
                <a:ahLst/>
                <a:cxnLst/>
                <a:rect l="l" t="t" r="r" b="b"/>
                <a:pathLst>
                  <a:path w="787" h="854" extrusionOk="0">
                    <a:moveTo>
                      <a:pt x="787" y="853"/>
                    </a:moveTo>
                    <a:cubicBezTo>
                      <a:pt x="437" y="656"/>
                      <a:pt x="175" y="350"/>
                      <a:pt x="0" y="1"/>
                    </a:cubicBezTo>
                    <a:cubicBezTo>
                      <a:pt x="22" y="219"/>
                      <a:pt x="131" y="438"/>
                      <a:pt x="262" y="613"/>
                    </a:cubicBezTo>
                    <a:cubicBezTo>
                      <a:pt x="415" y="722"/>
                      <a:pt x="590" y="809"/>
                      <a:pt x="787" y="85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g2402109ec92_3_189"/>
              <p:cNvSpPr/>
              <p:nvPr/>
            </p:nvSpPr>
            <p:spPr>
              <a:xfrm>
                <a:off x="1713134" y="2910983"/>
                <a:ext cx="25356" cy="10731"/>
              </a:xfrm>
              <a:custGeom>
                <a:avLst/>
                <a:gdLst/>
                <a:ahLst/>
                <a:cxnLst/>
                <a:rect l="l" t="t" r="r" b="b"/>
                <a:pathLst>
                  <a:path w="416" h="176" extrusionOk="0">
                    <a:moveTo>
                      <a:pt x="416" y="176"/>
                    </a:moveTo>
                    <a:lnTo>
                      <a:pt x="1" y="1"/>
                    </a:lnTo>
                    <a:lnTo>
                      <a:pt x="3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g2402109ec92_3_189"/>
              <p:cNvSpPr/>
              <p:nvPr/>
            </p:nvSpPr>
            <p:spPr>
              <a:xfrm>
                <a:off x="1711793" y="2901654"/>
                <a:ext cx="21394" cy="12072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98" extrusionOk="0">
                    <a:moveTo>
                      <a:pt x="351" y="198"/>
                    </a:moveTo>
                    <a:lnTo>
                      <a:pt x="1" y="1"/>
                    </a:lnTo>
                    <a:lnTo>
                      <a:pt x="263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g2402109ec92_3_189"/>
              <p:cNvSpPr/>
              <p:nvPr/>
            </p:nvSpPr>
            <p:spPr>
              <a:xfrm>
                <a:off x="1790423" y="2793734"/>
                <a:ext cx="78629" cy="3475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70" extrusionOk="0">
                    <a:moveTo>
                      <a:pt x="1289" y="569"/>
                    </a:moveTo>
                    <a:cubicBezTo>
                      <a:pt x="896" y="285"/>
                      <a:pt x="459" y="88"/>
                      <a:pt x="0" y="1"/>
                    </a:cubicBezTo>
                    <a:cubicBezTo>
                      <a:pt x="481" y="1"/>
                      <a:pt x="940" y="219"/>
                      <a:pt x="1289" y="5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75" name="Google Shape;575;g2402109ec92_3_189"/>
            <p:cNvSpPr/>
            <p:nvPr/>
          </p:nvSpPr>
          <p:spPr>
            <a:xfrm>
              <a:off x="1141060" y="2885943"/>
              <a:ext cx="391294" cy="573703"/>
            </a:xfrm>
            <a:custGeom>
              <a:avLst/>
              <a:gdLst/>
              <a:ahLst/>
              <a:cxnLst/>
              <a:rect l="l" t="t" r="r" b="b"/>
              <a:pathLst>
                <a:path w="5202" h="7627" extrusionOk="0">
                  <a:moveTo>
                    <a:pt x="2907" y="416"/>
                  </a:moveTo>
                  <a:cubicBezTo>
                    <a:pt x="3169" y="1661"/>
                    <a:pt x="2907" y="2645"/>
                    <a:pt x="3541" y="3781"/>
                  </a:cubicBezTo>
                  <a:cubicBezTo>
                    <a:pt x="3978" y="4633"/>
                    <a:pt x="5201" y="5420"/>
                    <a:pt x="5158" y="6468"/>
                  </a:cubicBezTo>
                  <a:cubicBezTo>
                    <a:pt x="5070" y="7627"/>
                    <a:pt x="3235" y="7561"/>
                    <a:pt x="2448" y="7452"/>
                  </a:cubicBezTo>
                  <a:cubicBezTo>
                    <a:pt x="766" y="7168"/>
                    <a:pt x="263" y="6272"/>
                    <a:pt x="154" y="4764"/>
                  </a:cubicBezTo>
                  <a:cubicBezTo>
                    <a:pt x="1" y="3147"/>
                    <a:pt x="1050" y="1159"/>
                    <a:pt x="2273" y="307"/>
                  </a:cubicBezTo>
                  <a:cubicBezTo>
                    <a:pt x="2645" y="44"/>
                    <a:pt x="2841" y="1"/>
                    <a:pt x="2907" y="4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1">
            <a:hlinkClick r:id="" action="ppaction://hlinkshowjump?jump=previousslide"/>
          </p:cNvPr>
          <p:cNvSpPr/>
          <p:nvPr/>
        </p:nvSpPr>
        <p:spPr>
          <a:xfrm flipH="1">
            <a:off x="4050388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11">
            <a:hlinkClick r:id="" action="ppaction://hlinkshowjump?jump=nextslide"/>
          </p:cNvPr>
          <p:cNvSpPr/>
          <p:nvPr/>
        </p:nvSpPr>
        <p:spPr>
          <a:xfrm>
            <a:off x="4433200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11"/>
          <p:cNvSpPr txBox="1">
            <a:spLocks noGrp="1"/>
          </p:cNvSpPr>
          <p:nvPr>
            <p:ph type="title"/>
          </p:nvPr>
        </p:nvSpPr>
        <p:spPr>
          <a:xfrm>
            <a:off x="841025" y="792850"/>
            <a:ext cx="4028687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Kiến trúc dự án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633" name="Google Shape;633;p11"/>
          <p:cNvSpPr txBox="1">
            <a:spLocks noGrp="1"/>
          </p:cNvSpPr>
          <p:nvPr>
            <p:ph type="subTitle" idx="1"/>
          </p:nvPr>
        </p:nvSpPr>
        <p:spPr>
          <a:xfrm>
            <a:off x="931300" y="1665879"/>
            <a:ext cx="3629100" cy="2826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79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</a:pPr>
            <a:r>
              <a:rPr lang="en" sz="1900"/>
              <a:t>Front end: ReactJs</a:t>
            </a:r>
          </a:p>
          <a:p>
            <a:pPr marL="1079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</a:pPr>
            <a:endParaRPr sz="1900"/>
          </a:p>
          <a:p>
            <a:pPr marL="1079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</a:pPr>
            <a:endParaRPr lang="en" sz="1900"/>
          </a:p>
          <a:p>
            <a:pPr marL="1079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</a:pPr>
            <a:r>
              <a:rPr lang="en" sz="1900"/>
              <a:t>API: Laravel</a:t>
            </a:r>
          </a:p>
          <a:p>
            <a:pPr marL="1079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</a:pPr>
            <a:endParaRPr lang="en" sz="1900"/>
          </a:p>
          <a:p>
            <a:pPr marL="1079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</a:pPr>
            <a:endParaRPr lang="en" sz="1900"/>
          </a:p>
          <a:p>
            <a:pPr marL="107950" indent="0" algn="l">
              <a:lnSpc>
                <a:spcPct val="115000"/>
              </a:lnSpc>
              <a:buSzPts val="1900"/>
            </a:pPr>
            <a:r>
              <a:rPr lang="en-US" sz="1900"/>
              <a:t>Database: My SQL</a:t>
            </a:r>
          </a:p>
        </p:txBody>
      </p:sp>
      <p:sp>
        <p:nvSpPr>
          <p:cNvPr id="4" name="Google Shape;630;p1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8082A50-9ED1-4D15-2911-C462FD623970}"/>
              </a:ext>
            </a:extLst>
          </p:cNvPr>
          <p:cNvSpPr/>
          <p:nvPr/>
        </p:nvSpPr>
        <p:spPr>
          <a:xfrm flipH="1">
            <a:off x="7574244" y="316553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631;p1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2B46C67-7A5B-DF3C-D0E2-8995FD708127}"/>
              </a:ext>
            </a:extLst>
          </p:cNvPr>
          <p:cNvSpPr/>
          <p:nvPr/>
        </p:nvSpPr>
        <p:spPr>
          <a:xfrm>
            <a:off x="8084256" y="32229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32;p11">
            <a:extLst>
              <a:ext uri="{FF2B5EF4-FFF2-40B4-BE49-F238E27FC236}">
                <a16:creationId xmlns:a16="http://schemas.microsoft.com/office/drawing/2014/main" id="{91AD6CFA-3EC0-2618-A4A0-4CBA93F38777}"/>
              </a:ext>
            </a:extLst>
          </p:cNvPr>
          <p:cNvSpPr txBox="1">
            <a:spLocks/>
          </p:cNvSpPr>
          <p:nvPr/>
        </p:nvSpPr>
        <p:spPr>
          <a:xfrm>
            <a:off x="5028402" y="787536"/>
            <a:ext cx="3832780" cy="492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Luckiest Guy"/>
              <a:buNone/>
              <a:defRPr sz="3800" b="0" i="0" u="none" strike="noStrike" cap="none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4200"/>
            </a:pPr>
            <a:r>
              <a:rPr lang="en-US">
                <a:latin typeface="Lobster"/>
                <a:ea typeface="Lobster"/>
                <a:cs typeface="Lobster"/>
                <a:sym typeface="Lobster"/>
              </a:rPr>
              <a:t>Công cụ sử dụng</a:t>
            </a:r>
          </a:p>
        </p:txBody>
      </p:sp>
      <p:sp>
        <p:nvSpPr>
          <p:cNvPr id="7" name="Google Shape;633;p11">
            <a:extLst>
              <a:ext uri="{FF2B5EF4-FFF2-40B4-BE49-F238E27FC236}">
                <a16:creationId xmlns:a16="http://schemas.microsoft.com/office/drawing/2014/main" id="{F54A884A-8DE3-DFDB-1504-E473D1B2D651}"/>
              </a:ext>
            </a:extLst>
          </p:cNvPr>
          <p:cNvSpPr txBox="1">
            <a:spLocks/>
          </p:cNvSpPr>
          <p:nvPr/>
        </p:nvSpPr>
        <p:spPr>
          <a:xfrm>
            <a:off x="5028402" y="1572770"/>
            <a:ext cx="3343649" cy="3023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107950" indent="0" algn="l">
              <a:lnSpc>
                <a:spcPct val="115000"/>
              </a:lnSpc>
              <a:buSzPts val="1900"/>
            </a:pPr>
            <a:r>
              <a:rPr lang="en-US" sz="1900"/>
              <a:t>Visual Studio Code</a:t>
            </a:r>
          </a:p>
          <a:p>
            <a:pPr marL="107950" indent="0" algn="l">
              <a:lnSpc>
                <a:spcPct val="115000"/>
              </a:lnSpc>
              <a:buSzPts val="1900"/>
            </a:pPr>
            <a:endParaRPr lang="en-US" sz="1900"/>
          </a:p>
          <a:p>
            <a:pPr marL="107950" indent="0" algn="l">
              <a:lnSpc>
                <a:spcPct val="115000"/>
              </a:lnSpc>
              <a:buSzPts val="1900"/>
            </a:pPr>
            <a:r>
              <a:rPr lang="en-US" sz="1900"/>
              <a:t>Xampp</a:t>
            </a:r>
          </a:p>
          <a:p>
            <a:pPr marL="107950" indent="0" algn="l">
              <a:lnSpc>
                <a:spcPct val="115000"/>
              </a:lnSpc>
              <a:buSzPts val="1900"/>
            </a:pPr>
            <a:endParaRPr lang="en-US" sz="1900"/>
          </a:p>
          <a:p>
            <a:pPr marL="107950" indent="0" algn="l">
              <a:lnSpc>
                <a:spcPct val="115000"/>
              </a:lnSpc>
              <a:buSzPts val="1900"/>
            </a:pPr>
            <a:r>
              <a:rPr lang="en-US" sz="1900"/>
              <a:t>Composer</a:t>
            </a:r>
          </a:p>
          <a:p>
            <a:pPr marL="107950" indent="0" algn="l">
              <a:lnSpc>
                <a:spcPct val="115000"/>
              </a:lnSpc>
              <a:buSzPts val="1900"/>
            </a:pPr>
            <a:endParaRPr lang="en-US" sz="1900"/>
          </a:p>
          <a:p>
            <a:pPr marL="107950" indent="0" algn="l">
              <a:lnSpc>
                <a:spcPct val="115000"/>
              </a:lnSpc>
              <a:buSzPts val="1900"/>
            </a:pPr>
            <a:r>
              <a:rPr lang="en-US" sz="1900"/>
              <a:t>Git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02547F1-977B-1BE4-FDD5-183495FF1CB8}"/>
              </a:ext>
            </a:extLst>
          </p:cNvPr>
          <p:cNvGrpSpPr/>
          <p:nvPr/>
        </p:nvGrpSpPr>
        <p:grpSpPr>
          <a:xfrm>
            <a:off x="3626021" y="2603554"/>
            <a:ext cx="668224" cy="624036"/>
            <a:chOff x="1063817" y="2212538"/>
            <a:chExt cx="668224" cy="624036"/>
          </a:xfrm>
        </p:grpSpPr>
        <p:sp>
          <p:nvSpPr>
            <p:cNvPr id="19" name="Google Shape;391;p4">
              <a:extLst>
                <a:ext uri="{FF2B5EF4-FFF2-40B4-BE49-F238E27FC236}">
                  <a16:creationId xmlns:a16="http://schemas.microsoft.com/office/drawing/2014/main" id="{8D2E49AF-BF76-848A-E3B9-792D10322B08}"/>
                </a:ext>
              </a:extLst>
            </p:cNvPr>
            <p:cNvSpPr/>
            <p:nvPr/>
          </p:nvSpPr>
          <p:spPr>
            <a:xfrm>
              <a:off x="1063817" y="2212538"/>
              <a:ext cx="668224" cy="624036"/>
            </a:xfrm>
            <a:prstGeom prst="roundRect">
              <a:avLst>
                <a:gd name="adj" fmla="val 5742"/>
              </a:avLst>
            </a:prstGeom>
            <a:solidFill>
              <a:srgbClr val="FFFFFF"/>
            </a:solidFill>
            <a:ln w="28575" cap="flat" cmpd="sng">
              <a:solidFill>
                <a:srgbClr val="53110E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53110E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" name="Picture 21" descr="Shape&#10;&#10;Description automatically generated">
              <a:extLst>
                <a:ext uri="{FF2B5EF4-FFF2-40B4-BE49-F238E27FC236}">
                  <a16:creationId xmlns:a16="http://schemas.microsoft.com/office/drawing/2014/main" id="{FF7D3009-EA3B-D94F-FE7C-76DF02B2E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5525" y="2341594"/>
              <a:ext cx="384808" cy="400044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4DDB7CD-347B-7266-3FE9-6AD62500A21B}"/>
              </a:ext>
            </a:extLst>
          </p:cNvPr>
          <p:cNvGrpSpPr/>
          <p:nvPr/>
        </p:nvGrpSpPr>
        <p:grpSpPr>
          <a:xfrm>
            <a:off x="3584456" y="3541993"/>
            <a:ext cx="796637" cy="685007"/>
            <a:chOff x="3446478" y="2865498"/>
            <a:chExt cx="911755" cy="685007"/>
          </a:xfrm>
        </p:grpSpPr>
        <p:sp>
          <p:nvSpPr>
            <p:cNvPr id="20" name="Google Shape;391;p4">
              <a:extLst>
                <a:ext uri="{FF2B5EF4-FFF2-40B4-BE49-F238E27FC236}">
                  <a16:creationId xmlns:a16="http://schemas.microsoft.com/office/drawing/2014/main" id="{E30AC366-1E90-1F81-CCBA-4F8463F483CE}"/>
                </a:ext>
              </a:extLst>
            </p:cNvPr>
            <p:cNvSpPr/>
            <p:nvPr/>
          </p:nvSpPr>
          <p:spPr>
            <a:xfrm>
              <a:off x="3494049" y="2926469"/>
              <a:ext cx="816614" cy="624036"/>
            </a:xfrm>
            <a:prstGeom prst="roundRect">
              <a:avLst>
                <a:gd name="adj" fmla="val 5742"/>
              </a:avLst>
            </a:prstGeom>
            <a:solidFill>
              <a:srgbClr val="FFFFFF"/>
            </a:solidFill>
            <a:ln w="28575" cap="flat" cmpd="sng">
              <a:solidFill>
                <a:srgbClr val="53110E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53110E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" name="Picture 23" descr="Logo&#10;&#10;Description automatically generated">
              <a:extLst>
                <a:ext uri="{FF2B5EF4-FFF2-40B4-BE49-F238E27FC236}">
                  <a16:creationId xmlns:a16="http://schemas.microsoft.com/office/drawing/2014/main" id="{0382F217-8E7F-38E7-A4BD-E968B90ED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46478" y="2865498"/>
              <a:ext cx="911755" cy="607836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E46E38C-1C2A-E022-4795-01F24070406E}"/>
              </a:ext>
            </a:extLst>
          </p:cNvPr>
          <p:cNvGrpSpPr/>
          <p:nvPr/>
        </p:nvGrpSpPr>
        <p:grpSpPr>
          <a:xfrm>
            <a:off x="7543232" y="1545070"/>
            <a:ext cx="551132" cy="525624"/>
            <a:chOff x="7543232" y="1545070"/>
            <a:chExt cx="668224" cy="624036"/>
          </a:xfrm>
        </p:grpSpPr>
        <p:sp>
          <p:nvSpPr>
            <p:cNvPr id="15" name="Google Shape;391;p4">
              <a:extLst>
                <a:ext uri="{FF2B5EF4-FFF2-40B4-BE49-F238E27FC236}">
                  <a16:creationId xmlns:a16="http://schemas.microsoft.com/office/drawing/2014/main" id="{2640132A-5420-92CA-7A72-2E8B344D0EB9}"/>
                </a:ext>
              </a:extLst>
            </p:cNvPr>
            <p:cNvSpPr/>
            <p:nvPr/>
          </p:nvSpPr>
          <p:spPr>
            <a:xfrm>
              <a:off x="7543232" y="1545070"/>
              <a:ext cx="668224" cy="624036"/>
            </a:xfrm>
            <a:prstGeom prst="roundRect">
              <a:avLst>
                <a:gd name="adj" fmla="val 5742"/>
              </a:avLst>
            </a:prstGeom>
            <a:solidFill>
              <a:srgbClr val="FFFFFF"/>
            </a:solidFill>
            <a:ln w="28575" cap="flat" cmpd="sng">
              <a:solidFill>
                <a:srgbClr val="53110E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53110E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" name="Picture 28" descr="Icon&#10;&#10;Description automatically generated">
              <a:extLst>
                <a:ext uri="{FF2B5EF4-FFF2-40B4-BE49-F238E27FC236}">
                  <a16:creationId xmlns:a16="http://schemas.microsoft.com/office/drawing/2014/main" id="{7D5CF70F-735D-F4DC-FC3C-8DFEAB397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77488" y="1671181"/>
              <a:ext cx="373271" cy="371813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6EA57BD-B674-3C08-E610-BDDB37BBD6E4}"/>
              </a:ext>
            </a:extLst>
          </p:cNvPr>
          <p:cNvGrpSpPr/>
          <p:nvPr/>
        </p:nvGrpSpPr>
        <p:grpSpPr>
          <a:xfrm>
            <a:off x="7551819" y="2208337"/>
            <a:ext cx="574322" cy="558091"/>
            <a:chOff x="5180534" y="2169106"/>
            <a:chExt cx="668224" cy="624036"/>
          </a:xfrm>
        </p:grpSpPr>
        <p:sp>
          <p:nvSpPr>
            <p:cNvPr id="27" name="Google Shape;391;p4">
              <a:extLst>
                <a:ext uri="{FF2B5EF4-FFF2-40B4-BE49-F238E27FC236}">
                  <a16:creationId xmlns:a16="http://schemas.microsoft.com/office/drawing/2014/main" id="{7566106D-5E1E-34ED-3F3D-D03C6F612521}"/>
                </a:ext>
              </a:extLst>
            </p:cNvPr>
            <p:cNvSpPr/>
            <p:nvPr/>
          </p:nvSpPr>
          <p:spPr>
            <a:xfrm>
              <a:off x="5180534" y="2169106"/>
              <a:ext cx="668224" cy="624036"/>
            </a:xfrm>
            <a:prstGeom prst="roundRect">
              <a:avLst>
                <a:gd name="adj" fmla="val 5742"/>
              </a:avLst>
            </a:prstGeom>
            <a:solidFill>
              <a:srgbClr val="FFFFFF"/>
            </a:solidFill>
            <a:ln w="28575" cap="flat" cmpd="sng">
              <a:solidFill>
                <a:srgbClr val="53110E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53110E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6" name="Picture 35" descr="Logo&#10;&#10;Description automatically generated">
              <a:extLst>
                <a:ext uri="{FF2B5EF4-FFF2-40B4-BE49-F238E27FC236}">
                  <a16:creationId xmlns:a16="http://schemas.microsoft.com/office/drawing/2014/main" id="{77989823-B330-44A1-DC24-FC85D18E6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39080" y="2203388"/>
              <a:ext cx="551132" cy="555472"/>
            </a:xfrm>
            <a:prstGeom prst="rect">
              <a:avLst/>
            </a:prstGeom>
          </p:spPr>
        </p:pic>
      </p:grpSp>
      <p:sp>
        <p:nvSpPr>
          <p:cNvPr id="28" name="Google Shape;391;p4">
            <a:extLst>
              <a:ext uri="{FF2B5EF4-FFF2-40B4-BE49-F238E27FC236}">
                <a16:creationId xmlns:a16="http://schemas.microsoft.com/office/drawing/2014/main" id="{6E91E6BE-E0F9-49B3-5CDF-69EA157CE702}"/>
              </a:ext>
            </a:extLst>
          </p:cNvPr>
          <p:cNvSpPr/>
          <p:nvPr/>
        </p:nvSpPr>
        <p:spPr>
          <a:xfrm>
            <a:off x="7580891" y="2904072"/>
            <a:ext cx="552121" cy="558091"/>
          </a:xfrm>
          <a:prstGeom prst="roundRect">
            <a:avLst>
              <a:gd name="adj" fmla="val 5742"/>
            </a:avLst>
          </a:prstGeom>
          <a:solidFill>
            <a:srgbClr val="FFFFFF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8D973A1-53B3-82CC-BA35-DADFB4952D47}"/>
              </a:ext>
            </a:extLst>
          </p:cNvPr>
          <p:cNvGrpSpPr/>
          <p:nvPr/>
        </p:nvGrpSpPr>
        <p:grpSpPr>
          <a:xfrm>
            <a:off x="7580892" y="3606904"/>
            <a:ext cx="552120" cy="555186"/>
            <a:chOff x="5239080" y="4180365"/>
            <a:chExt cx="668224" cy="624036"/>
          </a:xfrm>
        </p:grpSpPr>
        <p:sp>
          <p:nvSpPr>
            <p:cNvPr id="41" name="Google Shape;391;p4">
              <a:extLst>
                <a:ext uri="{FF2B5EF4-FFF2-40B4-BE49-F238E27FC236}">
                  <a16:creationId xmlns:a16="http://schemas.microsoft.com/office/drawing/2014/main" id="{BD9836CE-B2C3-FF63-BFFF-B6E20998E393}"/>
                </a:ext>
              </a:extLst>
            </p:cNvPr>
            <p:cNvSpPr/>
            <p:nvPr/>
          </p:nvSpPr>
          <p:spPr>
            <a:xfrm>
              <a:off x="5239080" y="4180365"/>
              <a:ext cx="668224" cy="624036"/>
            </a:xfrm>
            <a:prstGeom prst="roundRect">
              <a:avLst>
                <a:gd name="adj" fmla="val 5742"/>
              </a:avLst>
            </a:prstGeom>
            <a:solidFill>
              <a:srgbClr val="FFFFFF"/>
            </a:solidFill>
            <a:ln w="28575" cap="flat" cmpd="sng">
              <a:solidFill>
                <a:srgbClr val="53110E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53110E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" name="Picture 41" descr="Icon&#10;&#10;Description automatically generated">
              <a:extLst>
                <a:ext uri="{FF2B5EF4-FFF2-40B4-BE49-F238E27FC236}">
                  <a16:creationId xmlns:a16="http://schemas.microsoft.com/office/drawing/2014/main" id="{177D54E9-7347-12D2-A4C4-D440FB3E9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20272" y="4239461"/>
              <a:ext cx="505842" cy="505843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FBCBE8B-6347-7E14-9C48-F2E53D2F85DE}"/>
              </a:ext>
            </a:extLst>
          </p:cNvPr>
          <p:cNvGrpSpPr/>
          <p:nvPr/>
        </p:nvGrpSpPr>
        <p:grpSpPr>
          <a:xfrm>
            <a:off x="3636564" y="1592380"/>
            <a:ext cx="668224" cy="624036"/>
            <a:chOff x="3636564" y="1600153"/>
            <a:chExt cx="668224" cy="624036"/>
          </a:xfrm>
        </p:grpSpPr>
        <p:sp>
          <p:nvSpPr>
            <p:cNvPr id="30" name="Google Shape;391;p4">
              <a:extLst>
                <a:ext uri="{FF2B5EF4-FFF2-40B4-BE49-F238E27FC236}">
                  <a16:creationId xmlns:a16="http://schemas.microsoft.com/office/drawing/2014/main" id="{0CB4E7B3-C7BF-6501-B0EF-57F99C4741F5}"/>
                </a:ext>
              </a:extLst>
            </p:cNvPr>
            <p:cNvSpPr/>
            <p:nvPr/>
          </p:nvSpPr>
          <p:spPr>
            <a:xfrm>
              <a:off x="3636564" y="1600153"/>
              <a:ext cx="668224" cy="624036"/>
            </a:xfrm>
            <a:prstGeom prst="roundRect">
              <a:avLst>
                <a:gd name="adj" fmla="val 5742"/>
              </a:avLst>
            </a:prstGeom>
            <a:solidFill>
              <a:srgbClr val="FFFFFF"/>
            </a:solidFill>
            <a:ln w="28575" cap="flat" cmpd="sng">
              <a:solidFill>
                <a:srgbClr val="53110E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76200" dir="3120000" algn="bl" rotWithShape="0">
                <a:srgbClr val="53110E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" name="Picture 30" descr="Icon&#10;&#10;Description automatically generated">
              <a:extLst>
                <a:ext uri="{FF2B5EF4-FFF2-40B4-BE49-F238E27FC236}">
                  <a16:creationId xmlns:a16="http://schemas.microsoft.com/office/drawing/2014/main" id="{25345255-2463-7961-C306-412B48396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36325" y="1665721"/>
              <a:ext cx="492900" cy="492900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5358470C-74E0-A516-0F5B-6B98E6759B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47977" y="2904071"/>
            <a:ext cx="436279" cy="529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402109ec92_3_285"/>
          <p:cNvSpPr txBox="1">
            <a:spLocks noGrp="1"/>
          </p:cNvSpPr>
          <p:nvPr>
            <p:ph type="ctrTitle"/>
          </p:nvPr>
        </p:nvSpPr>
        <p:spPr>
          <a:xfrm>
            <a:off x="1657975" y="2284975"/>
            <a:ext cx="5614500" cy="8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5400">
                <a:latin typeface="Lobster"/>
                <a:ea typeface="Lobster"/>
                <a:cs typeface="Lobster"/>
                <a:sym typeface="Lobster"/>
              </a:rPr>
              <a:t>Kết quả đạt được</a:t>
            </a:r>
            <a:endParaRPr sz="5400">
              <a:latin typeface="Lobster"/>
              <a:ea typeface="Lobster"/>
              <a:cs typeface="Lobster"/>
              <a:sym typeface="Lobster"/>
            </a:endParaRPr>
          </a:p>
        </p:txBody>
      </p:sp>
      <p:grpSp>
        <p:nvGrpSpPr>
          <p:cNvPr id="639" name="Google Shape;639;g2402109ec92_3_285"/>
          <p:cNvGrpSpPr/>
          <p:nvPr/>
        </p:nvGrpSpPr>
        <p:grpSpPr>
          <a:xfrm>
            <a:off x="6728583" y="2507117"/>
            <a:ext cx="2048137" cy="2355019"/>
            <a:chOff x="3618458" y="603442"/>
            <a:chExt cx="2048137" cy="2355019"/>
          </a:xfrm>
        </p:grpSpPr>
        <p:sp>
          <p:nvSpPr>
            <p:cNvPr id="640" name="Google Shape;640;g2402109ec92_3_285"/>
            <p:cNvSpPr/>
            <p:nvPr/>
          </p:nvSpPr>
          <p:spPr>
            <a:xfrm>
              <a:off x="4627755" y="1845155"/>
              <a:ext cx="495683" cy="457309"/>
            </a:xfrm>
            <a:custGeom>
              <a:avLst/>
              <a:gdLst/>
              <a:ahLst/>
              <a:cxnLst/>
              <a:rect l="l" t="t" r="r" b="b"/>
              <a:pathLst>
                <a:path w="8435" h="7782" extrusionOk="0">
                  <a:moveTo>
                    <a:pt x="875" y="0"/>
                  </a:moveTo>
                  <a:lnTo>
                    <a:pt x="1" y="4654"/>
                  </a:lnTo>
                  <a:cubicBezTo>
                    <a:pt x="1" y="4786"/>
                    <a:pt x="2513" y="6861"/>
                    <a:pt x="4174" y="7473"/>
                  </a:cubicBezTo>
                  <a:cubicBezTo>
                    <a:pt x="4584" y="7626"/>
                    <a:pt x="4910" y="7684"/>
                    <a:pt x="5169" y="7684"/>
                  </a:cubicBezTo>
                  <a:cubicBezTo>
                    <a:pt x="5947" y="7684"/>
                    <a:pt x="6119" y="7167"/>
                    <a:pt x="6119" y="7167"/>
                  </a:cubicBezTo>
                  <a:cubicBezTo>
                    <a:pt x="6119" y="7167"/>
                    <a:pt x="7048" y="7782"/>
                    <a:pt x="7641" y="7782"/>
                  </a:cubicBezTo>
                  <a:cubicBezTo>
                    <a:pt x="7763" y="7782"/>
                    <a:pt x="7872" y="7756"/>
                    <a:pt x="7954" y="7692"/>
                  </a:cubicBezTo>
                  <a:cubicBezTo>
                    <a:pt x="8435" y="7298"/>
                    <a:pt x="1705" y="1399"/>
                    <a:pt x="875" y="0"/>
                  </a:cubicBezTo>
                  <a:close/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g2402109ec92_3_285"/>
            <p:cNvSpPr/>
            <p:nvPr/>
          </p:nvSpPr>
          <p:spPr>
            <a:xfrm>
              <a:off x="4631633" y="2004351"/>
              <a:ext cx="419935" cy="333903"/>
            </a:xfrm>
            <a:custGeom>
              <a:avLst/>
              <a:gdLst/>
              <a:ahLst/>
              <a:cxnLst/>
              <a:rect l="l" t="t" r="r" b="b"/>
              <a:pathLst>
                <a:path w="7146" h="5682" extrusionOk="0">
                  <a:moveTo>
                    <a:pt x="0" y="1"/>
                  </a:moveTo>
                  <a:lnTo>
                    <a:pt x="0" y="23"/>
                  </a:lnTo>
                  <a:cubicBezTo>
                    <a:pt x="22" y="66"/>
                    <a:pt x="44" y="110"/>
                    <a:pt x="66" y="154"/>
                  </a:cubicBezTo>
                  <a:cubicBezTo>
                    <a:pt x="109" y="219"/>
                    <a:pt x="153" y="307"/>
                    <a:pt x="197" y="372"/>
                  </a:cubicBezTo>
                  <a:cubicBezTo>
                    <a:pt x="328" y="569"/>
                    <a:pt x="481" y="744"/>
                    <a:pt x="634" y="897"/>
                  </a:cubicBezTo>
                  <a:cubicBezTo>
                    <a:pt x="743" y="1006"/>
                    <a:pt x="874" y="1093"/>
                    <a:pt x="983" y="1203"/>
                  </a:cubicBezTo>
                  <a:cubicBezTo>
                    <a:pt x="1202" y="1421"/>
                    <a:pt x="1399" y="1640"/>
                    <a:pt x="1639" y="1858"/>
                  </a:cubicBezTo>
                  <a:cubicBezTo>
                    <a:pt x="1879" y="2077"/>
                    <a:pt x="2185" y="2295"/>
                    <a:pt x="2426" y="2492"/>
                  </a:cubicBezTo>
                  <a:cubicBezTo>
                    <a:pt x="2688" y="2710"/>
                    <a:pt x="2906" y="2951"/>
                    <a:pt x="3147" y="3169"/>
                  </a:cubicBezTo>
                  <a:cubicBezTo>
                    <a:pt x="3300" y="3300"/>
                    <a:pt x="3453" y="3431"/>
                    <a:pt x="3605" y="3541"/>
                  </a:cubicBezTo>
                  <a:cubicBezTo>
                    <a:pt x="3780" y="3672"/>
                    <a:pt x="3933" y="3781"/>
                    <a:pt x="4108" y="3890"/>
                  </a:cubicBezTo>
                  <a:cubicBezTo>
                    <a:pt x="4152" y="3912"/>
                    <a:pt x="4174" y="3978"/>
                    <a:pt x="4239" y="4021"/>
                  </a:cubicBezTo>
                  <a:cubicBezTo>
                    <a:pt x="4480" y="4196"/>
                    <a:pt x="4764" y="4327"/>
                    <a:pt x="5026" y="4480"/>
                  </a:cubicBezTo>
                  <a:cubicBezTo>
                    <a:pt x="5135" y="4546"/>
                    <a:pt x="5222" y="4655"/>
                    <a:pt x="5332" y="4721"/>
                  </a:cubicBezTo>
                  <a:cubicBezTo>
                    <a:pt x="5550" y="4852"/>
                    <a:pt x="5791" y="4939"/>
                    <a:pt x="6009" y="5092"/>
                  </a:cubicBezTo>
                  <a:cubicBezTo>
                    <a:pt x="6315" y="5311"/>
                    <a:pt x="6665" y="5485"/>
                    <a:pt x="7014" y="5660"/>
                  </a:cubicBezTo>
                  <a:cubicBezTo>
                    <a:pt x="7036" y="5660"/>
                    <a:pt x="7058" y="5660"/>
                    <a:pt x="7080" y="5682"/>
                  </a:cubicBezTo>
                  <a:lnTo>
                    <a:pt x="7145" y="5682"/>
                  </a:lnTo>
                  <a:cubicBezTo>
                    <a:pt x="7145" y="5682"/>
                    <a:pt x="7123" y="5638"/>
                    <a:pt x="7123" y="5638"/>
                  </a:cubicBezTo>
                  <a:cubicBezTo>
                    <a:pt x="7102" y="5595"/>
                    <a:pt x="7058" y="5573"/>
                    <a:pt x="7036" y="5573"/>
                  </a:cubicBezTo>
                  <a:cubicBezTo>
                    <a:pt x="6992" y="5529"/>
                    <a:pt x="6927" y="5507"/>
                    <a:pt x="6883" y="5463"/>
                  </a:cubicBezTo>
                  <a:cubicBezTo>
                    <a:pt x="6534" y="5223"/>
                    <a:pt x="6228" y="4939"/>
                    <a:pt x="5900" y="4699"/>
                  </a:cubicBezTo>
                  <a:cubicBezTo>
                    <a:pt x="5441" y="4393"/>
                    <a:pt x="5004" y="4109"/>
                    <a:pt x="4523" y="3868"/>
                  </a:cubicBezTo>
                  <a:cubicBezTo>
                    <a:pt x="4239" y="3694"/>
                    <a:pt x="3933" y="3541"/>
                    <a:pt x="3671" y="3344"/>
                  </a:cubicBezTo>
                  <a:cubicBezTo>
                    <a:pt x="3234" y="3082"/>
                    <a:pt x="2841" y="2776"/>
                    <a:pt x="2469" y="2426"/>
                  </a:cubicBezTo>
                  <a:cubicBezTo>
                    <a:pt x="2251" y="2230"/>
                    <a:pt x="2054" y="2011"/>
                    <a:pt x="1857" y="1771"/>
                  </a:cubicBezTo>
                  <a:cubicBezTo>
                    <a:pt x="1464" y="1312"/>
                    <a:pt x="1027" y="897"/>
                    <a:pt x="546" y="525"/>
                  </a:cubicBezTo>
                  <a:cubicBezTo>
                    <a:pt x="437" y="416"/>
                    <a:pt x="328" y="307"/>
                    <a:pt x="262" y="176"/>
                  </a:cubicBezTo>
                  <a:cubicBezTo>
                    <a:pt x="240" y="132"/>
                    <a:pt x="197" y="110"/>
                    <a:pt x="153" y="88"/>
                  </a:cubicBezTo>
                  <a:cubicBezTo>
                    <a:pt x="109" y="44"/>
                    <a:pt x="44" y="44"/>
                    <a:pt x="0" y="1"/>
                  </a:cubicBezTo>
                  <a:close/>
                </a:path>
              </a:pathLst>
            </a:custGeom>
            <a:solidFill>
              <a:srgbClr val="F39D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g2402109ec92_3_285"/>
            <p:cNvSpPr/>
            <p:nvPr/>
          </p:nvSpPr>
          <p:spPr>
            <a:xfrm>
              <a:off x="4647030" y="1950463"/>
              <a:ext cx="547043" cy="332257"/>
            </a:xfrm>
            <a:custGeom>
              <a:avLst/>
              <a:gdLst/>
              <a:ahLst/>
              <a:cxnLst/>
              <a:rect l="l" t="t" r="r" b="b"/>
              <a:pathLst>
                <a:path w="9309" h="5654" extrusionOk="0">
                  <a:moveTo>
                    <a:pt x="0" y="0"/>
                  </a:moveTo>
                  <a:lnTo>
                    <a:pt x="0" y="0"/>
                  </a:lnTo>
                  <a:cubicBezTo>
                    <a:pt x="44" y="66"/>
                    <a:pt x="66" y="131"/>
                    <a:pt x="88" y="153"/>
                  </a:cubicBezTo>
                  <a:cubicBezTo>
                    <a:pt x="153" y="262"/>
                    <a:pt x="219" y="350"/>
                    <a:pt x="284" y="437"/>
                  </a:cubicBezTo>
                  <a:cubicBezTo>
                    <a:pt x="437" y="656"/>
                    <a:pt x="612" y="852"/>
                    <a:pt x="831" y="1027"/>
                  </a:cubicBezTo>
                  <a:cubicBezTo>
                    <a:pt x="962" y="1158"/>
                    <a:pt x="1115" y="1246"/>
                    <a:pt x="1246" y="1377"/>
                  </a:cubicBezTo>
                  <a:cubicBezTo>
                    <a:pt x="1377" y="1508"/>
                    <a:pt x="1508" y="1639"/>
                    <a:pt x="1661" y="1748"/>
                  </a:cubicBezTo>
                  <a:cubicBezTo>
                    <a:pt x="1792" y="1879"/>
                    <a:pt x="1945" y="2010"/>
                    <a:pt x="2098" y="2120"/>
                  </a:cubicBezTo>
                  <a:cubicBezTo>
                    <a:pt x="2426" y="2360"/>
                    <a:pt x="2775" y="2578"/>
                    <a:pt x="3103" y="2819"/>
                  </a:cubicBezTo>
                  <a:cubicBezTo>
                    <a:pt x="3256" y="2928"/>
                    <a:pt x="3431" y="3037"/>
                    <a:pt x="3584" y="3168"/>
                  </a:cubicBezTo>
                  <a:lnTo>
                    <a:pt x="4065" y="3496"/>
                  </a:lnTo>
                  <a:cubicBezTo>
                    <a:pt x="4261" y="3649"/>
                    <a:pt x="4458" y="3780"/>
                    <a:pt x="4676" y="3889"/>
                  </a:cubicBezTo>
                  <a:cubicBezTo>
                    <a:pt x="4895" y="3999"/>
                    <a:pt x="5113" y="4108"/>
                    <a:pt x="5310" y="4217"/>
                  </a:cubicBezTo>
                  <a:cubicBezTo>
                    <a:pt x="5376" y="4239"/>
                    <a:pt x="5419" y="4305"/>
                    <a:pt x="5485" y="4348"/>
                  </a:cubicBezTo>
                  <a:cubicBezTo>
                    <a:pt x="5660" y="4414"/>
                    <a:pt x="5834" y="4479"/>
                    <a:pt x="6009" y="4545"/>
                  </a:cubicBezTo>
                  <a:lnTo>
                    <a:pt x="6534" y="4764"/>
                  </a:lnTo>
                  <a:cubicBezTo>
                    <a:pt x="6665" y="4807"/>
                    <a:pt x="6796" y="4895"/>
                    <a:pt x="6949" y="4960"/>
                  </a:cubicBezTo>
                  <a:cubicBezTo>
                    <a:pt x="7233" y="5048"/>
                    <a:pt x="7539" y="5113"/>
                    <a:pt x="7801" y="5222"/>
                  </a:cubicBezTo>
                  <a:cubicBezTo>
                    <a:pt x="8238" y="5397"/>
                    <a:pt x="8697" y="5528"/>
                    <a:pt x="9134" y="5638"/>
                  </a:cubicBezTo>
                  <a:lnTo>
                    <a:pt x="9221" y="5638"/>
                  </a:lnTo>
                  <a:cubicBezTo>
                    <a:pt x="9232" y="5648"/>
                    <a:pt x="9243" y="5654"/>
                    <a:pt x="9257" y="5654"/>
                  </a:cubicBezTo>
                  <a:cubicBezTo>
                    <a:pt x="9271" y="5654"/>
                    <a:pt x="9287" y="5648"/>
                    <a:pt x="9309" y="5638"/>
                  </a:cubicBezTo>
                  <a:cubicBezTo>
                    <a:pt x="9309" y="5638"/>
                    <a:pt x="9287" y="5616"/>
                    <a:pt x="9265" y="5616"/>
                  </a:cubicBezTo>
                  <a:cubicBezTo>
                    <a:pt x="9221" y="5594"/>
                    <a:pt x="9178" y="5572"/>
                    <a:pt x="9134" y="5550"/>
                  </a:cubicBezTo>
                  <a:cubicBezTo>
                    <a:pt x="9068" y="5528"/>
                    <a:pt x="9003" y="5506"/>
                    <a:pt x="8937" y="5485"/>
                  </a:cubicBezTo>
                  <a:cubicBezTo>
                    <a:pt x="8478" y="5310"/>
                    <a:pt x="8020" y="5069"/>
                    <a:pt x="7583" y="4873"/>
                  </a:cubicBezTo>
                  <a:cubicBezTo>
                    <a:pt x="6993" y="4589"/>
                    <a:pt x="6381" y="4392"/>
                    <a:pt x="5791" y="4152"/>
                  </a:cubicBezTo>
                  <a:cubicBezTo>
                    <a:pt x="5616" y="4086"/>
                    <a:pt x="5419" y="3999"/>
                    <a:pt x="5245" y="3933"/>
                  </a:cubicBezTo>
                  <a:cubicBezTo>
                    <a:pt x="5070" y="3846"/>
                    <a:pt x="4873" y="3780"/>
                    <a:pt x="4698" y="3693"/>
                  </a:cubicBezTo>
                  <a:cubicBezTo>
                    <a:pt x="4152" y="3409"/>
                    <a:pt x="3649" y="3103"/>
                    <a:pt x="3147" y="2753"/>
                  </a:cubicBezTo>
                  <a:cubicBezTo>
                    <a:pt x="2863" y="2535"/>
                    <a:pt x="2601" y="2294"/>
                    <a:pt x="2338" y="2032"/>
                  </a:cubicBezTo>
                  <a:cubicBezTo>
                    <a:pt x="1814" y="1530"/>
                    <a:pt x="1246" y="1049"/>
                    <a:pt x="678" y="612"/>
                  </a:cubicBezTo>
                  <a:cubicBezTo>
                    <a:pt x="525" y="503"/>
                    <a:pt x="415" y="371"/>
                    <a:pt x="328" y="219"/>
                  </a:cubicBezTo>
                  <a:cubicBezTo>
                    <a:pt x="284" y="175"/>
                    <a:pt x="241" y="131"/>
                    <a:pt x="175" y="109"/>
                  </a:cubicBezTo>
                  <a:cubicBezTo>
                    <a:pt x="131" y="66"/>
                    <a:pt x="44" y="44"/>
                    <a:pt x="0" y="0"/>
                  </a:cubicBezTo>
                  <a:close/>
                </a:path>
              </a:pathLst>
            </a:custGeom>
            <a:solidFill>
              <a:srgbClr val="F39D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g2402109ec92_3_285"/>
            <p:cNvSpPr/>
            <p:nvPr/>
          </p:nvSpPr>
          <p:spPr>
            <a:xfrm>
              <a:off x="4689400" y="1922197"/>
              <a:ext cx="399367" cy="148382"/>
            </a:xfrm>
            <a:custGeom>
              <a:avLst/>
              <a:gdLst/>
              <a:ahLst/>
              <a:cxnLst/>
              <a:rect l="l" t="t" r="r" b="b"/>
              <a:pathLst>
                <a:path w="6796" h="2525" extrusionOk="0">
                  <a:moveTo>
                    <a:pt x="0" y="0"/>
                  </a:moveTo>
                  <a:cubicBezTo>
                    <a:pt x="22" y="44"/>
                    <a:pt x="44" y="66"/>
                    <a:pt x="66" y="88"/>
                  </a:cubicBezTo>
                  <a:cubicBezTo>
                    <a:pt x="131" y="153"/>
                    <a:pt x="175" y="197"/>
                    <a:pt x="241" y="241"/>
                  </a:cubicBezTo>
                  <a:cubicBezTo>
                    <a:pt x="394" y="350"/>
                    <a:pt x="547" y="437"/>
                    <a:pt x="700" y="503"/>
                  </a:cubicBezTo>
                  <a:cubicBezTo>
                    <a:pt x="809" y="568"/>
                    <a:pt x="918" y="590"/>
                    <a:pt x="1027" y="656"/>
                  </a:cubicBezTo>
                  <a:cubicBezTo>
                    <a:pt x="1246" y="765"/>
                    <a:pt x="1443" y="896"/>
                    <a:pt x="1683" y="1005"/>
                  </a:cubicBezTo>
                  <a:cubicBezTo>
                    <a:pt x="1923" y="1137"/>
                    <a:pt x="2185" y="1224"/>
                    <a:pt x="2426" y="1333"/>
                  </a:cubicBezTo>
                  <a:cubicBezTo>
                    <a:pt x="2666" y="1464"/>
                    <a:pt x="2885" y="1595"/>
                    <a:pt x="3125" y="1727"/>
                  </a:cubicBezTo>
                  <a:cubicBezTo>
                    <a:pt x="3409" y="1901"/>
                    <a:pt x="3693" y="2011"/>
                    <a:pt x="3999" y="2098"/>
                  </a:cubicBezTo>
                  <a:cubicBezTo>
                    <a:pt x="4043" y="2120"/>
                    <a:pt x="4087" y="2185"/>
                    <a:pt x="4130" y="2185"/>
                  </a:cubicBezTo>
                  <a:cubicBezTo>
                    <a:pt x="4371" y="2251"/>
                    <a:pt x="4611" y="2295"/>
                    <a:pt x="4851" y="2338"/>
                  </a:cubicBezTo>
                  <a:cubicBezTo>
                    <a:pt x="4961" y="2360"/>
                    <a:pt x="5048" y="2426"/>
                    <a:pt x="5157" y="2426"/>
                  </a:cubicBezTo>
                  <a:cubicBezTo>
                    <a:pt x="5245" y="2448"/>
                    <a:pt x="5354" y="2469"/>
                    <a:pt x="5463" y="2469"/>
                  </a:cubicBezTo>
                  <a:cubicBezTo>
                    <a:pt x="5572" y="2469"/>
                    <a:pt x="5660" y="2469"/>
                    <a:pt x="5769" y="2491"/>
                  </a:cubicBezTo>
                  <a:cubicBezTo>
                    <a:pt x="5922" y="2513"/>
                    <a:pt x="6075" y="2524"/>
                    <a:pt x="6231" y="2524"/>
                  </a:cubicBezTo>
                  <a:cubicBezTo>
                    <a:pt x="6386" y="2524"/>
                    <a:pt x="6545" y="2513"/>
                    <a:pt x="6709" y="2491"/>
                  </a:cubicBezTo>
                  <a:lnTo>
                    <a:pt x="6752" y="2491"/>
                  </a:lnTo>
                  <a:cubicBezTo>
                    <a:pt x="6774" y="2469"/>
                    <a:pt x="6796" y="2469"/>
                    <a:pt x="6796" y="2469"/>
                  </a:cubicBezTo>
                  <a:cubicBezTo>
                    <a:pt x="6796" y="2448"/>
                    <a:pt x="6774" y="2426"/>
                    <a:pt x="6752" y="2426"/>
                  </a:cubicBezTo>
                  <a:lnTo>
                    <a:pt x="6534" y="2426"/>
                  </a:lnTo>
                  <a:cubicBezTo>
                    <a:pt x="6206" y="2382"/>
                    <a:pt x="5878" y="2295"/>
                    <a:pt x="5572" y="2207"/>
                  </a:cubicBezTo>
                  <a:cubicBezTo>
                    <a:pt x="5157" y="2098"/>
                    <a:pt x="4764" y="2032"/>
                    <a:pt x="4349" y="1945"/>
                  </a:cubicBezTo>
                  <a:cubicBezTo>
                    <a:pt x="4087" y="1901"/>
                    <a:pt x="3824" y="1836"/>
                    <a:pt x="3562" y="1748"/>
                  </a:cubicBezTo>
                  <a:cubicBezTo>
                    <a:pt x="3191" y="1639"/>
                    <a:pt x="2819" y="1464"/>
                    <a:pt x="2470" y="1268"/>
                  </a:cubicBezTo>
                  <a:cubicBezTo>
                    <a:pt x="2273" y="1158"/>
                    <a:pt x="2076" y="1027"/>
                    <a:pt x="1880" y="874"/>
                  </a:cubicBezTo>
                  <a:cubicBezTo>
                    <a:pt x="1486" y="568"/>
                    <a:pt x="1027" y="350"/>
                    <a:pt x="569" y="219"/>
                  </a:cubicBezTo>
                  <a:cubicBezTo>
                    <a:pt x="459" y="175"/>
                    <a:pt x="350" y="131"/>
                    <a:pt x="263" y="44"/>
                  </a:cubicBezTo>
                  <a:cubicBezTo>
                    <a:pt x="219" y="22"/>
                    <a:pt x="175" y="0"/>
                    <a:pt x="153" y="0"/>
                  </a:cubicBezTo>
                  <a:close/>
                </a:path>
              </a:pathLst>
            </a:custGeom>
            <a:solidFill>
              <a:srgbClr val="F39D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g2402109ec92_3_285"/>
            <p:cNvSpPr/>
            <p:nvPr/>
          </p:nvSpPr>
          <p:spPr>
            <a:xfrm>
              <a:off x="4209168" y="1310978"/>
              <a:ext cx="540638" cy="895050"/>
            </a:xfrm>
            <a:custGeom>
              <a:avLst/>
              <a:gdLst/>
              <a:ahLst/>
              <a:cxnLst/>
              <a:rect l="l" t="t" r="r" b="b"/>
              <a:pathLst>
                <a:path w="9200" h="15231" extrusionOk="0">
                  <a:moveTo>
                    <a:pt x="5703" y="547"/>
                  </a:moveTo>
                  <a:cubicBezTo>
                    <a:pt x="5703" y="547"/>
                    <a:pt x="2404" y="0"/>
                    <a:pt x="1202" y="4698"/>
                  </a:cubicBezTo>
                  <a:cubicBezTo>
                    <a:pt x="0" y="9418"/>
                    <a:pt x="7539" y="15230"/>
                    <a:pt x="8107" y="15077"/>
                  </a:cubicBezTo>
                  <a:cubicBezTo>
                    <a:pt x="8675" y="14946"/>
                    <a:pt x="8325" y="13570"/>
                    <a:pt x="8325" y="13570"/>
                  </a:cubicBezTo>
                  <a:cubicBezTo>
                    <a:pt x="8325" y="13570"/>
                    <a:pt x="9068" y="13045"/>
                    <a:pt x="9112" y="12259"/>
                  </a:cubicBezTo>
                  <a:cubicBezTo>
                    <a:pt x="9156" y="11472"/>
                    <a:pt x="8631" y="10532"/>
                    <a:pt x="8631" y="10532"/>
                  </a:cubicBezTo>
                  <a:cubicBezTo>
                    <a:pt x="8631" y="10532"/>
                    <a:pt x="9199" y="11210"/>
                    <a:pt x="9112" y="10052"/>
                  </a:cubicBezTo>
                  <a:cubicBezTo>
                    <a:pt x="9025" y="8872"/>
                    <a:pt x="7801" y="7473"/>
                    <a:pt x="7670" y="7102"/>
                  </a:cubicBezTo>
                  <a:cubicBezTo>
                    <a:pt x="7539" y="6708"/>
                    <a:pt x="8282" y="2426"/>
                    <a:pt x="5703" y="547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g2402109ec92_3_285"/>
            <p:cNvSpPr/>
            <p:nvPr/>
          </p:nvSpPr>
          <p:spPr>
            <a:xfrm>
              <a:off x="4209168" y="1579359"/>
              <a:ext cx="532940" cy="626670"/>
            </a:xfrm>
            <a:custGeom>
              <a:avLst/>
              <a:gdLst/>
              <a:ahLst/>
              <a:cxnLst/>
              <a:rect l="l" t="t" r="r" b="b"/>
              <a:pathLst>
                <a:path w="9069" h="10664" extrusionOk="0">
                  <a:moveTo>
                    <a:pt x="9068" y="8019"/>
                  </a:moveTo>
                  <a:cubicBezTo>
                    <a:pt x="7451" y="7320"/>
                    <a:pt x="5965" y="6381"/>
                    <a:pt x="4633" y="5266"/>
                  </a:cubicBezTo>
                  <a:cubicBezTo>
                    <a:pt x="3037" y="3868"/>
                    <a:pt x="1770" y="2032"/>
                    <a:pt x="1246" y="0"/>
                  </a:cubicBezTo>
                  <a:cubicBezTo>
                    <a:pt x="1246" y="44"/>
                    <a:pt x="1224" y="88"/>
                    <a:pt x="1202" y="153"/>
                  </a:cubicBezTo>
                  <a:cubicBezTo>
                    <a:pt x="0" y="4851"/>
                    <a:pt x="7561" y="10663"/>
                    <a:pt x="8129" y="10532"/>
                  </a:cubicBezTo>
                  <a:cubicBezTo>
                    <a:pt x="8697" y="10401"/>
                    <a:pt x="8347" y="9025"/>
                    <a:pt x="8347" y="9025"/>
                  </a:cubicBezTo>
                  <a:cubicBezTo>
                    <a:pt x="8675" y="8762"/>
                    <a:pt x="8937" y="8413"/>
                    <a:pt x="9068" y="8019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g2402109ec92_3_285"/>
            <p:cNvSpPr/>
            <p:nvPr/>
          </p:nvSpPr>
          <p:spPr>
            <a:xfrm>
              <a:off x="4313183" y="853841"/>
              <a:ext cx="1208326" cy="2104610"/>
            </a:xfrm>
            <a:custGeom>
              <a:avLst/>
              <a:gdLst/>
              <a:ahLst/>
              <a:cxnLst/>
              <a:rect l="l" t="t" r="r" b="b"/>
              <a:pathLst>
                <a:path w="20562" h="35814" extrusionOk="0">
                  <a:moveTo>
                    <a:pt x="13089" y="23425"/>
                  </a:moveTo>
                  <a:cubicBezTo>
                    <a:pt x="12761" y="22376"/>
                    <a:pt x="12936" y="17000"/>
                    <a:pt x="11559" y="11844"/>
                  </a:cubicBezTo>
                  <a:cubicBezTo>
                    <a:pt x="10183" y="6687"/>
                    <a:pt x="11210" y="5092"/>
                    <a:pt x="11384" y="3671"/>
                  </a:cubicBezTo>
                  <a:cubicBezTo>
                    <a:pt x="11559" y="2251"/>
                    <a:pt x="10904" y="0"/>
                    <a:pt x="10904" y="0"/>
                  </a:cubicBezTo>
                  <a:lnTo>
                    <a:pt x="2950" y="394"/>
                  </a:lnTo>
                  <a:cubicBezTo>
                    <a:pt x="2950" y="394"/>
                    <a:pt x="2032" y="1574"/>
                    <a:pt x="2098" y="3846"/>
                  </a:cubicBezTo>
                  <a:cubicBezTo>
                    <a:pt x="2163" y="6097"/>
                    <a:pt x="3518" y="6643"/>
                    <a:pt x="2753" y="9025"/>
                  </a:cubicBezTo>
                  <a:cubicBezTo>
                    <a:pt x="2010" y="11428"/>
                    <a:pt x="0" y="12958"/>
                    <a:pt x="1311" y="17503"/>
                  </a:cubicBezTo>
                  <a:cubicBezTo>
                    <a:pt x="2622" y="22048"/>
                    <a:pt x="9746" y="24473"/>
                    <a:pt x="9746" y="24473"/>
                  </a:cubicBezTo>
                  <a:cubicBezTo>
                    <a:pt x="9746" y="24473"/>
                    <a:pt x="13198" y="35814"/>
                    <a:pt x="16891" y="34831"/>
                  </a:cubicBezTo>
                  <a:cubicBezTo>
                    <a:pt x="20562" y="33847"/>
                    <a:pt x="13417" y="24473"/>
                    <a:pt x="13089" y="234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g2402109ec92_3_285"/>
            <p:cNvSpPr/>
            <p:nvPr/>
          </p:nvSpPr>
          <p:spPr>
            <a:xfrm>
              <a:off x="4432595" y="853841"/>
              <a:ext cx="559913" cy="733270"/>
            </a:xfrm>
            <a:custGeom>
              <a:avLst/>
              <a:gdLst/>
              <a:ahLst/>
              <a:cxnLst/>
              <a:rect l="l" t="t" r="r" b="b"/>
              <a:pathLst>
                <a:path w="9528" h="12478" extrusionOk="0">
                  <a:moveTo>
                    <a:pt x="9352" y="3671"/>
                  </a:moveTo>
                  <a:cubicBezTo>
                    <a:pt x="9527" y="2251"/>
                    <a:pt x="8872" y="0"/>
                    <a:pt x="8872" y="0"/>
                  </a:cubicBezTo>
                  <a:lnTo>
                    <a:pt x="918" y="394"/>
                  </a:lnTo>
                  <a:cubicBezTo>
                    <a:pt x="918" y="394"/>
                    <a:pt x="0" y="1574"/>
                    <a:pt x="66" y="3846"/>
                  </a:cubicBezTo>
                  <a:cubicBezTo>
                    <a:pt x="131" y="6097"/>
                    <a:pt x="1486" y="6643"/>
                    <a:pt x="721" y="9025"/>
                  </a:cubicBezTo>
                  <a:cubicBezTo>
                    <a:pt x="721" y="9047"/>
                    <a:pt x="721" y="9068"/>
                    <a:pt x="721" y="9068"/>
                  </a:cubicBezTo>
                  <a:cubicBezTo>
                    <a:pt x="809" y="9243"/>
                    <a:pt x="852" y="9440"/>
                    <a:pt x="852" y="9615"/>
                  </a:cubicBezTo>
                  <a:cubicBezTo>
                    <a:pt x="852" y="10401"/>
                    <a:pt x="197" y="11057"/>
                    <a:pt x="175" y="11822"/>
                  </a:cubicBezTo>
                  <a:cubicBezTo>
                    <a:pt x="612" y="11516"/>
                    <a:pt x="962" y="11122"/>
                    <a:pt x="1202" y="10664"/>
                  </a:cubicBezTo>
                  <a:cubicBezTo>
                    <a:pt x="1071" y="10969"/>
                    <a:pt x="984" y="11297"/>
                    <a:pt x="962" y="11625"/>
                  </a:cubicBezTo>
                  <a:cubicBezTo>
                    <a:pt x="962" y="11734"/>
                    <a:pt x="962" y="11865"/>
                    <a:pt x="1071" y="11909"/>
                  </a:cubicBezTo>
                  <a:cubicBezTo>
                    <a:pt x="1158" y="11953"/>
                    <a:pt x="1268" y="11887"/>
                    <a:pt x="1333" y="11822"/>
                  </a:cubicBezTo>
                  <a:cubicBezTo>
                    <a:pt x="1552" y="11647"/>
                    <a:pt x="1705" y="11428"/>
                    <a:pt x="1836" y="11210"/>
                  </a:cubicBezTo>
                  <a:cubicBezTo>
                    <a:pt x="1814" y="11275"/>
                    <a:pt x="1792" y="11363"/>
                    <a:pt x="1814" y="11450"/>
                  </a:cubicBezTo>
                  <a:cubicBezTo>
                    <a:pt x="1814" y="11669"/>
                    <a:pt x="1989" y="11844"/>
                    <a:pt x="2229" y="11844"/>
                  </a:cubicBezTo>
                  <a:cubicBezTo>
                    <a:pt x="2316" y="11822"/>
                    <a:pt x="2426" y="11778"/>
                    <a:pt x="2491" y="11712"/>
                  </a:cubicBezTo>
                  <a:cubicBezTo>
                    <a:pt x="2579" y="11625"/>
                    <a:pt x="2644" y="11538"/>
                    <a:pt x="2710" y="11428"/>
                  </a:cubicBezTo>
                  <a:cubicBezTo>
                    <a:pt x="2688" y="11516"/>
                    <a:pt x="2688" y="11603"/>
                    <a:pt x="2710" y="11712"/>
                  </a:cubicBezTo>
                  <a:cubicBezTo>
                    <a:pt x="2732" y="11844"/>
                    <a:pt x="2797" y="12018"/>
                    <a:pt x="2950" y="12018"/>
                  </a:cubicBezTo>
                  <a:cubicBezTo>
                    <a:pt x="3016" y="11996"/>
                    <a:pt x="3103" y="11975"/>
                    <a:pt x="3169" y="11909"/>
                  </a:cubicBezTo>
                  <a:cubicBezTo>
                    <a:pt x="3322" y="11734"/>
                    <a:pt x="3475" y="11559"/>
                    <a:pt x="3606" y="11363"/>
                  </a:cubicBezTo>
                  <a:cubicBezTo>
                    <a:pt x="3540" y="11603"/>
                    <a:pt x="3540" y="11844"/>
                    <a:pt x="3606" y="12084"/>
                  </a:cubicBezTo>
                  <a:cubicBezTo>
                    <a:pt x="3649" y="12281"/>
                    <a:pt x="3780" y="12477"/>
                    <a:pt x="3977" y="12477"/>
                  </a:cubicBezTo>
                  <a:cubicBezTo>
                    <a:pt x="4086" y="12455"/>
                    <a:pt x="4174" y="12390"/>
                    <a:pt x="4261" y="12324"/>
                  </a:cubicBezTo>
                  <a:cubicBezTo>
                    <a:pt x="4676" y="11931"/>
                    <a:pt x="4895" y="11363"/>
                    <a:pt x="5244" y="10882"/>
                  </a:cubicBezTo>
                  <a:cubicBezTo>
                    <a:pt x="6097" y="9680"/>
                    <a:pt x="7561" y="9200"/>
                    <a:pt x="8894" y="8544"/>
                  </a:cubicBezTo>
                  <a:cubicBezTo>
                    <a:pt x="8631" y="5878"/>
                    <a:pt x="9221" y="4720"/>
                    <a:pt x="9352" y="364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g2402109ec92_3_285"/>
            <p:cNvSpPr/>
            <p:nvPr/>
          </p:nvSpPr>
          <p:spPr>
            <a:xfrm>
              <a:off x="4666305" y="943694"/>
              <a:ext cx="128460" cy="128460"/>
            </a:xfrm>
            <a:custGeom>
              <a:avLst/>
              <a:gdLst/>
              <a:ahLst/>
              <a:cxnLst/>
              <a:rect l="l" t="t" r="r" b="b"/>
              <a:pathLst>
                <a:path w="2186" h="2186" extrusionOk="0">
                  <a:moveTo>
                    <a:pt x="2185" y="1006"/>
                  </a:moveTo>
                  <a:cubicBezTo>
                    <a:pt x="2120" y="1815"/>
                    <a:pt x="1114" y="2186"/>
                    <a:pt x="568" y="1574"/>
                  </a:cubicBezTo>
                  <a:cubicBezTo>
                    <a:pt x="0" y="984"/>
                    <a:pt x="415" y="23"/>
                    <a:pt x="1224" y="1"/>
                  </a:cubicBezTo>
                  <a:cubicBezTo>
                    <a:pt x="1770" y="23"/>
                    <a:pt x="2185" y="482"/>
                    <a:pt x="2185" y="1006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g2402109ec92_3_285"/>
            <p:cNvSpPr/>
            <p:nvPr/>
          </p:nvSpPr>
          <p:spPr>
            <a:xfrm>
              <a:off x="4671417" y="948865"/>
              <a:ext cx="120762" cy="120762"/>
            </a:xfrm>
            <a:custGeom>
              <a:avLst/>
              <a:gdLst/>
              <a:ahLst/>
              <a:cxnLst/>
              <a:rect l="l" t="t" r="r" b="b"/>
              <a:pathLst>
                <a:path w="2055" h="2055" extrusionOk="0">
                  <a:moveTo>
                    <a:pt x="2033" y="940"/>
                  </a:moveTo>
                  <a:cubicBezTo>
                    <a:pt x="1989" y="1705"/>
                    <a:pt x="1049" y="2054"/>
                    <a:pt x="525" y="1486"/>
                  </a:cubicBezTo>
                  <a:cubicBezTo>
                    <a:pt x="0" y="940"/>
                    <a:pt x="372" y="22"/>
                    <a:pt x="1137" y="0"/>
                  </a:cubicBezTo>
                  <a:cubicBezTo>
                    <a:pt x="1661" y="22"/>
                    <a:pt x="2054" y="437"/>
                    <a:pt x="2033" y="9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g2402109ec92_3_285"/>
            <p:cNvSpPr/>
            <p:nvPr/>
          </p:nvSpPr>
          <p:spPr>
            <a:xfrm>
              <a:off x="4709967" y="979658"/>
              <a:ext cx="51419" cy="51419"/>
            </a:xfrm>
            <a:custGeom>
              <a:avLst/>
              <a:gdLst/>
              <a:ahLst/>
              <a:cxnLst/>
              <a:rect l="l" t="t" r="r" b="b"/>
              <a:pathLst>
                <a:path w="875" h="875" extrusionOk="0">
                  <a:moveTo>
                    <a:pt x="874" y="416"/>
                  </a:moveTo>
                  <a:cubicBezTo>
                    <a:pt x="852" y="722"/>
                    <a:pt x="459" y="875"/>
                    <a:pt x="219" y="634"/>
                  </a:cubicBezTo>
                  <a:cubicBezTo>
                    <a:pt x="0" y="394"/>
                    <a:pt x="175" y="1"/>
                    <a:pt x="503" y="1"/>
                  </a:cubicBezTo>
                  <a:cubicBezTo>
                    <a:pt x="721" y="1"/>
                    <a:pt x="874" y="197"/>
                    <a:pt x="874" y="416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g2402109ec92_3_285"/>
            <p:cNvSpPr/>
            <p:nvPr/>
          </p:nvSpPr>
          <p:spPr>
            <a:xfrm>
              <a:off x="4686814" y="1029726"/>
              <a:ext cx="20627" cy="16748"/>
            </a:xfrm>
            <a:custGeom>
              <a:avLst/>
              <a:gdLst/>
              <a:ahLst/>
              <a:cxnLst/>
              <a:rect l="l" t="t" r="r" b="b"/>
              <a:pathLst>
                <a:path w="351" h="285" extrusionOk="0">
                  <a:moveTo>
                    <a:pt x="241" y="241"/>
                  </a:moveTo>
                  <a:cubicBezTo>
                    <a:pt x="197" y="285"/>
                    <a:pt x="88" y="285"/>
                    <a:pt x="44" y="241"/>
                  </a:cubicBezTo>
                  <a:cubicBezTo>
                    <a:pt x="1" y="176"/>
                    <a:pt x="44" y="88"/>
                    <a:pt x="110" y="45"/>
                  </a:cubicBezTo>
                  <a:cubicBezTo>
                    <a:pt x="197" y="1"/>
                    <a:pt x="285" y="1"/>
                    <a:pt x="328" y="45"/>
                  </a:cubicBezTo>
                  <a:cubicBezTo>
                    <a:pt x="350" y="88"/>
                    <a:pt x="328" y="176"/>
                    <a:pt x="241" y="21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g2402109ec92_3_285"/>
            <p:cNvSpPr/>
            <p:nvPr/>
          </p:nvSpPr>
          <p:spPr>
            <a:xfrm>
              <a:off x="4766441" y="984830"/>
              <a:ext cx="34730" cy="23153"/>
            </a:xfrm>
            <a:custGeom>
              <a:avLst/>
              <a:gdLst/>
              <a:ahLst/>
              <a:cxnLst/>
              <a:rect l="l" t="t" r="r" b="b"/>
              <a:pathLst>
                <a:path w="591" h="394" extrusionOk="0">
                  <a:moveTo>
                    <a:pt x="306" y="393"/>
                  </a:moveTo>
                  <a:cubicBezTo>
                    <a:pt x="153" y="393"/>
                    <a:pt x="22" y="306"/>
                    <a:pt x="0" y="219"/>
                  </a:cubicBezTo>
                  <a:cubicBezTo>
                    <a:pt x="0" y="109"/>
                    <a:pt x="132" y="0"/>
                    <a:pt x="285" y="0"/>
                  </a:cubicBezTo>
                  <a:cubicBezTo>
                    <a:pt x="437" y="0"/>
                    <a:pt x="547" y="66"/>
                    <a:pt x="569" y="175"/>
                  </a:cubicBezTo>
                  <a:cubicBezTo>
                    <a:pt x="590" y="284"/>
                    <a:pt x="459" y="372"/>
                    <a:pt x="306" y="39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g2402109ec92_3_285"/>
            <p:cNvSpPr/>
            <p:nvPr/>
          </p:nvSpPr>
          <p:spPr>
            <a:xfrm>
              <a:off x="4647030" y="966847"/>
              <a:ext cx="188812" cy="55239"/>
            </a:xfrm>
            <a:custGeom>
              <a:avLst/>
              <a:gdLst/>
              <a:ahLst/>
              <a:cxnLst/>
              <a:rect l="l" t="t" r="r" b="b"/>
              <a:pathLst>
                <a:path w="3213" h="940" extrusionOk="0">
                  <a:moveTo>
                    <a:pt x="0" y="940"/>
                  </a:moveTo>
                  <a:cubicBezTo>
                    <a:pt x="503" y="743"/>
                    <a:pt x="1027" y="568"/>
                    <a:pt x="1574" y="459"/>
                  </a:cubicBezTo>
                  <a:cubicBezTo>
                    <a:pt x="1989" y="350"/>
                    <a:pt x="2404" y="284"/>
                    <a:pt x="2819" y="306"/>
                  </a:cubicBezTo>
                  <a:cubicBezTo>
                    <a:pt x="2797" y="459"/>
                    <a:pt x="2754" y="634"/>
                    <a:pt x="2666" y="765"/>
                  </a:cubicBezTo>
                  <a:cubicBezTo>
                    <a:pt x="2885" y="568"/>
                    <a:pt x="3081" y="306"/>
                    <a:pt x="3212" y="22"/>
                  </a:cubicBezTo>
                  <a:cubicBezTo>
                    <a:pt x="2950" y="0"/>
                    <a:pt x="2710" y="0"/>
                    <a:pt x="2469" y="0"/>
                  </a:cubicBezTo>
                  <a:cubicBezTo>
                    <a:pt x="2251" y="44"/>
                    <a:pt x="896" y="350"/>
                    <a:pt x="700" y="437"/>
                  </a:cubicBezTo>
                  <a:cubicBezTo>
                    <a:pt x="437" y="547"/>
                    <a:pt x="197" y="721"/>
                    <a:pt x="0" y="94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g2402109ec92_3_285"/>
            <p:cNvSpPr/>
            <p:nvPr/>
          </p:nvSpPr>
          <p:spPr>
            <a:xfrm>
              <a:off x="4661133" y="995055"/>
              <a:ext cx="55298" cy="48892"/>
            </a:xfrm>
            <a:custGeom>
              <a:avLst/>
              <a:gdLst/>
              <a:ahLst/>
              <a:cxnLst/>
              <a:rect l="l" t="t" r="r" b="b"/>
              <a:pathLst>
                <a:path w="941" h="832" extrusionOk="0">
                  <a:moveTo>
                    <a:pt x="940" y="23"/>
                  </a:moveTo>
                  <a:cubicBezTo>
                    <a:pt x="569" y="241"/>
                    <a:pt x="263" y="504"/>
                    <a:pt x="1" y="831"/>
                  </a:cubicBezTo>
                  <a:cubicBezTo>
                    <a:pt x="88" y="613"/>
                    <a:pt x="175" y="372"/>
                    <a:pt x="285" y="154"/>
                  </a:cubicBezTo>
                  <a:cubicBezTo>
                    <a:pt x="481" y="67"/>
                    <a:pt x="700" y="23"/>
                    <a:pt x="940" y="1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g2402109ec92_3_285"/>
            <p:cNvSpPr/>
            <p:nvPr/>
          </p:nvSpPr>
          <p:spPr>
            <a:xfrm>
              <a:off x="4688107" y="1027199"/>
              <a:ext cx="109185" cy="47541"/>
            </a:xfrm>
            <a:custGeom>
              <a:avLst/>
              <a:gdLst/>
              <a:ahLst/>
              <a:cxnLst/>
              <a:rect l="l" t="t" r="r" b="b"/>
              <a:pathLst>
                <a:path w="1858" h="809" extrusionOk="0">
                  <a:moveTo>
                    <a:pt x="1" y="481"/>
                  </a:moveTo>
                  <a:cubicBezTo>
                    <a:pt x="328" y="656"/>
                    <a:pt x="722" y="721"/>
                    <a:pt x="1115" y="656"/>
                  </a:cubicBezTo>
                  <a:cubicBezTo>
                    <a:pt x="1421" y="525"/>
                    <a:pt x="1683" y="284"/>
                    <a:pt x="1858" y="0"/>
                  </a:cubicBezTo>
                  <a:cubicBezTo>
                    <a:pt x="1705" y="350"/>
                    <a:pt x="1465" y="612"/>
                    <a:pt x="1137" y="765"/>
                  </a:cubicBezTo>
                  <a:cubicBezTo>
                    <a:pt x="743" y="809"/>
                    <a:pt x="328" y="721"/>
                    <a:pt x="1" y="503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g2402109ec92_3_285"/>
            <p:cNvSpPr/>
            <p:nvPr/>
          </p:nvSpPr>
          <p:spPr>
            <a:xfrm>
              <a:off x="4690692" y="959149"/>
              <a:ext cx="86091" cy="20568"/>
            </a:xfrm>
            <a:custGeom>
              <a:avLst/>
              <a:gdLst/>
              <a:ahLst/>
              <a:cxnLst/>
              <a:rect l="l" t="t" r="r" b="b"/>
              <a:pathLst>
                <a:path w="1465" h="350" extrusionOk="0">
                  <a:moveTo>
                    <a:pt x="0" y="350"/>
                  </a:moveTo>
                  <a:cubicBezTo>
                    <a:pt x="481" y="197"/>
                    <a:pt x="962" y="66"/>
                    <a:pt x="1464" y="0"/>
                  </a:cubicBezTo>
                  <a:cubicBezTo>
                    <a:pt x="1202" y="0"/>
                    <a:pt x="940" y="22"/>
                    <a:pt x="678" y="66"/>
                  </a:cubicBezTo>
                  <a:cubicBezTo>
                    <a:pt x="437" y="131"/>
                    <a:pt x="219" y="240"/>
                    <a:pt x="0" y="35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g2402109ec92_3_285"/>
            <p:cNvSpPr/>
            <p:nvPr/>
          </p:nvSpPr>
          <p:spPr>
            <a:xfrm>
              <a:off x="4441586" y="948865"/>
              <a:ext cx="101487" cy="101487"/>
            </a:xfrm>
            <a:custGeom>
              <a:avLst/>
              <a:gdLst/>
              <a:ahLst/>
              <a:cxnLst/>
              <a:rect l="l" t="t" r="r" b="b"/>
              <a:pathLst>
                <a:path w="1727" h="1727" extrusionOk="0">
                  <a:moveTo>
                    <a:pt x="22" y="743"/>
                  </a:moveTo>
                  <a:cubicBezTo>
                    <a:pt x="0" y="1377"/>
                    <a:pt x="765" y="1727"/>
                    <a:pt x="1246" y="1311"/>
                  </a:cubicBezTo>
                  <a:cubicBezTo>
                    <a:pt x="1726" y="896"/>
                    <a:pt x="1486" y="110"/>
                    <a:pt x="852" y="22"/>
                  </a:cubicBezTo>
                  <a:cubicBezTo>
                    <a:pt x="415" y="0"/>
                    <a:pt x="44" y="328"/>
                    <a:pt x="22" y="743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g2402109ec92_3_285"/>
            <p:cNvSpPr/>
            <p:nvPr/>
          </p:nvSpPr>
          <p:spPr>
            <a:xfrm>
              <a:off x="4444113" y="952685"/>
              <a:ext cx="95082" cy="96375"/>
            </a:xfrm>
            <a:custGeom>
              <a:avLst/>
              <a:gdLst/>
              <a:ahLst/>
              <a:cxnLst/>
              <a:rect l="l" t="t" r="r" b="b"/>
              <a:pathLst>
                <a:path w="1618" h="1640" extrusionOk="0">
                  <a:moveTo>
                    <a:pt x="23" y="700"/>
                  </a:moveTo>
                  <a:cubicBezTo>
                    <a:pt x="1" y="1312"/>
                    <a:pt x="722" y="1640"/>
                    <a:pt x="1181" y="1246"/>
                  </a:cubicBezTo>
                  <a:cubicBezTo>
                    <a:pt x="1618" y="831"/>
                    <a:pt x="1399" y="88"/>
                    <a:pt x="788" y="23"/>
                  </a:cubicBezTo>
                  <a:cubicBezTo>
                    <a:pt x="394" y="1"/>
                    <a:pt x="45" y="307"/>
                    <a:pt x="23" y="7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g2402109ec92_3_285"/>
            <p:cNvSpPr/>
            <p:nvPr/>
          </p:nvSpPr>
          <p:spPr>
            <a:xfrm>
              <a:off x="4468559" y="978365"/>
              <a:ext cx="41136" cy="41194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0" y="285"/>
                  </a:moveTo>
                  <a:cubicBezTo>
                    <a:pt x="0" y="547"/>
                    <a:pt x="306" y="700"/>
                    <a:pt x="503" y="525"/>
                  </a:cubicBezTo>
                  <a:cubicBezTo>
                    <a:pt x="699" y="351"/>
                    <a:pt x="590" y="23"/>
                    <a:pt x="328" y="1"/>
                  </a:cubicBezTo>
                  <a:cubicBezTo>
                    <a:pt x="153" y="1"/>
                    <a:pt x="0" y="110"/>
                    <a:pt x="0" y="285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g2402109ec92_3_285"/>
            <p:cNvSpPr/>
            <p:nvPr/>
          </p:nvSpPr>
          <p:spPr>
            <a:xfrm>
              <a:off x="4508343" y="1019501"/>
              <a:ext cx="15455" cy="14162"/>
            </a:xfrm>
            <a:custGeom>
              <a:avLst/>
              <a:gdLst/>
              <a:ahLst/>
              <a:cxnLst/>
              <a:rect l="l" t="t" r="r" b="b"/>
              <a:pathLst>
                <a:path w="263" h="241" extrusionOk="0">
                  <a:moveTo>
                    <a:pt x="88" y="197"/>
                  </a:moveTo>
                  <a:cubicBezTo>
                    <a:pt x="132" y="240"/>
                    <a:pt x="197" y="240"/>
                    <a:pt x="241" y="197"/>
                  </a:cubicBezTo>
                  <a:cubicBezTo>
                    <a:pt x="263" y="153"/>
                    <a:pt x="241" y="88"/>
                    <a:pt x="197" y="44"/>
                  </a:cubicBezTo>
                  <a:cubicBezTo>
                    <a:pt x="132" y="0"/>
                    <a:pt x="66" y="0"/>
                    <a:pt x="44" y="44"/>
                  </a:cubicBezTo>
                  <a:cubicBezTo>
                    <a:pt x="0" y="66"/>
                    <a:pt x="44" y="153"/>
                    <a:pt x="88" y="19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g2402109ec92_3_285"/>
            <p:cNvSpPr/>
            <p:nvPr/>
          </p:nvSpPr>
          <p:spPr>
            <a:xfrm>
              <a:off x="4437707" y="978365"/>
              <a:ext cx="28325" cy="19334"/>
            </a:xfrm>
            <a:custGeom>
              <a:avLst/>
              <a:gdLst/>
              <a:ahLst/>
              <a:cxnLst/>
              <a:rect l="l" t="t" r="r" b="b"/>
              <a:pathLst>
                <a:path w="482" h="329" extrusionOk="0">
                  <a:moveTo>
                    <a:pt x="219" y="307"/>
                  </a:moveTo>
                  <a:cubicBezTo>
                    <a:pt x="350" y="329"/>
                    <a:pt x="459" y="285"/>
                    <a:pt x="459" y="198"/>
                  </a:cubicBezTo>
                  <a:cubicBezTo>
                    <a:pt x="481" y="110"/>
                    <a:pt x="394" y="45"/>
                    <a:pt x="263" y="23"/>
                  </a:cubicBezTo>
                  <a:cubicBezTo>
                    <a:pt x="132" y="1"/>
                    <a:pt x="44" y="45"/>
                    <a:pt x="22" y="132"/>
                  </a:cubicBezTo>
                  <a:cubicBezTo>
                    <a:pt x="1" y="219"/>
                    <a:pt x="110" y="307"/>
                    <a:pt x="219" y="3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g2402109ec92_3_285"/>
            <p:cNvSpPr/>
            <p:nvPr/>
          </p:nvSpPr>
          <p:spPr>
            <a:xfrm>
              <a:off x="4413320" y="961676"/>
              <a:ext cx="145150" cy="56591"/>
            </a:xfrm>
            <a:custGeom>
              <a:avLst/>
              <a:gdLst/>
              <a:ahLst/>
              <a:cxnLst/>
              <a:rect l="l" t="t" r="r" b="b"/>
              <a:pathLst>
                <a:path w="2470" h="963" extrusionOk="0">
                  <a:moveTo>
                    <a:pt x="2448" y="962"/>
                  </a:moveTo>
                  <a:cubicBezTo>
                    <a:pt x="2054" y="766"/>
                    <a:pt x="1661" y="613"/>
                    <a:pt x="1246" y="482"/>
                  </a:cubicBezTo>
                  <a:cubicBezTo>
                    <a:pt x="940" y="350"/>
                    <a:pt x="612" y="285"/>
                    <a:pt x="285" y="263"/>
                  </a:cubicBezTo>
                  <a:cubicBezTo>
                    <a:pt x="285" y="394"/>
                    <a:pt x="306" y="503"/>
                    <a:pt x="372" y="635"/>
                  </a:cubicBezTo>
                  <a:cubicBezTo>
                    <a:pt x="197" y="460"/>
                    <a:pt x="88" y="241"/>
                    <a:pt x="0" y="1"/>
                  </a:cubicBezTo>
                  <a:cubicBezTo>
                    <a:pt x="197" y="1"/>
                    <a:pt x="394" y="23"/>
                    <a:pt x="590" y="45"/>
                  </a:cubicBezTo>
                  <a:cubicBezTo>
                    <a:pt x="765" y="88"/>
                    <a:pt x="1814" y="438"/>
                    <a:pt x="1967" y="525"/>
                  </a:cubicBezTo>
                  <a:cubicBezTo>
                    <a:pt x="2164" y="635"/>
                    <a:pt x="2317" y="787"/>
                    <a:pt x="2470" y="962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g2402109ec92_3_285"/>
            <p:cNvSpPr/>
            <p:nvPr/>
          </p:nvSpPr>
          <p:spPr>
            <a:xfrm>
              <a:off x="4504465" y="992528"/>
              <a:ext cx="39901" cy="42428"/>
            </a:xfrm>
            <a:custGeom>
              <a:avLst/>
              <a:gdLst/>
              <a:ahLst/>
              <a:cxnLst/>
              <a:rect l="l" t="t" r="r" b="b"/>
              <a:pathLst>
                <a:path w="679" h="722" extrusionOk="0">
                  <a:moveTo>
                    <a:pt x="1" y="0"/>
                  </a:moveTo>
                  <a:cubicBezTo>
                    <a:pt x="263" y="197"/>
                    <a:pt x="503" y="437"/>
                    <a:pt x="678" y="721"/>
                  </a:cubicBezTo>
                  <a:cubicBezTo>
                    <a:pt x="635" y="547"/>
                    <a:pt x="569" y="350"/>
                    <a:pt x="503" y="175"/>
                  </a:cubicBezTo>
                  <a:cubicBezTo>
                    <a:pt x="350" y="88"/>
                    <a:pt x="176" y="44"/>
                    <a:pt x="1" y="0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g2402109ec92_3_285"/>
            <p:cNvSpPr/>
            <p:nvPr/>
          </p:nvSpPr>
          <p:spPr>
            <a:xfrm>
              <a:off x="4439000" y="1011803"/>
              <a:ext cx="83505" cy="41135"/>
            </a:xfrm>
            <a:custGeom>
              <a:avLst/>
              <a:gdLst/>
              <a:ahLst/>
              <a:cxnLst/>
              <a:rect l="l" t="t" r="r" b="b"/>
              <a:pathLst>
                <a:path w="1421" h="700" extrusionOk="0">
                  <a:moveTo>
                    <a:pt x="1421" y="503"/>
                  </a:moveTo>
                  <a:cubicBezTo>
                    <a:pt x="1137" y="612"/>
                    <a:pt x="831" y="612"/>
                    <a:pt x="525" y="546"/>
                  </a:cubicBezTo>
                  <a:cubicBezTo>
                    <a:pt x="306" y="415"/>
                    <a:pt x="110" y="240"/>
                    <a:pt x="0" y="0"/>
                  </a:cubicBezTo>
                  <a:cubicBezTo>
                    <a:pt x="88" y="262"/>
                    <a:pt x="263" y="503"/>
                    <a:pt x="503" y="656"/>
                  </a:cubicBezTo>
                  <a:cubicBezTo>
                    <a:pt x="809" y="699"/>
                    <a:pt x="1137" y="656"/>
                    <a:pt x="1421" y="503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g2402109ec92_3_285"/>
            <p:cNvSpPr/>
            <p:nvPr/>
          </p:nvSpPr>
          <p:spPr>
            <a:xfrm>
              <a:off x="4459568" y="960383"/>
              <a:ext cx="66816" cy="21919"/>
            </a:xfrm>
            <a:custGeom>
              <a:avLst/>
              <a:gdLst/>
              <a:ahLst/>
              <a:cxnLst/>
              <a:rect l="l" t="t" r="r" b="b"/>
              <a:pathLst>
                <a:path w="1137" h="373" extrusionOk="0">
                  <a:moveTo>
                    <a:pt x="1136" y="372"/>
                  </a:moveTo>
                  <a:cubicBezTo>
                    <a:pt x="765" y="198"/>
                    <a:pt x="393" y="88"/>
                    <a:pt x="0" y="1"/>
                  </a:cubicBezTo>
                  <a:cubicBezTo>
                    <a:pt x="219" y="1"/>
                    <a:pt x="415" y="45"/>
                    <a:pt x="612" y="88"/>
                  </a:cubicBezTo>
                  <a:cubicBezTo>
                    <a:pt x="787" y="176"/>
                    <a:pt x="962" y="263"/>
                    <a:pt x="1136" y="372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g2402109ec92_3_285"/>
            <p:cNvSpPr/>
            <p:nvPr/>
          </p:nvSpPr>
          <p:spPr>
            <a:xfrm>
              <a:off x="4343976" y="617546"/>
              <a:ext cx="846275" cy="418701"/>
            </a:xfrm>
            <a:custGeom>
              <a:avLst/>
              <a:gdLst/>
              <a:ahLst/>
              <a:cxnLst/>
              <a:rect l="l" t="t" r="r" b="b"/>
              <a:pathLst>
                <a:path w="14401" h="7125" extrusionOk="0">
                  <a:moveTo>
                    <a:pt x="4021" y="6578"/>
                  </a:moveTo>
                  <a:cubicBezTo>
                    <a:pt x="4021" y="6578"/>
                    <a:pt x="1" y="4021"/>
                    <a:pt x="2273" y="2011"/>
                  </a:cubicBezTo>
                  <a:cubicBezTo>
                    <a:pt x="4524" y="1"/>
                    <a:pt x="8894" y="2295"/>
                    <a:pt x="9615" y="2011"/>
                  </a:cubicBezTo>
                  <a:cubicBezTo>
                    <a:pt x="10358" y="1749"/>
                    <a:pt x="10729" y="1028"/>
                    <a:pt x="10948" y="1443"/>
                  </a:cubicBezTo>
                  <a:cubicBezTo>
                    <a:pt x="11144" y="1858"/>
                    <a:pt x="10948" y="2011"/>
                    <a:pt x="10948" y="2011"/>
                  </a:cubicBezTo>
                  <a:cubicBezTo>
                    <a:pt x="10948" y="2011"/>
                    <a:pt x="12018" y="1399"/>
                    <a:pt x="12215" y="1771"/>
                  </a:cubicBezTo>
                  <a:cubicBezTo>
                    <a:pt x="12412" y="2142"/>
                    <a:pt x="11144" y="2994"/>
                    <a:pt x="11144" y="2994"/>
                  </a:cubicBezTo>
                  <a:cubicBezTo>
                    <a:pt x="11144" y="2994"/>
                    <a:pt x="12412" y="3213"/>
                    <a:pt x="12914" y="4152"/>
                  </a:cubicBezTo>
                  <a:cubicBezTo>
                    <a:pt x="13417" y="5114"/>
                    <a:pt x="14400" y="5026"/>
                    <a:pt x="14138" y="5311"/>
                  </a:cubicBezTo>
                  <a:cubicBezTo>
                    <a:pt x="13941" y="5485"/>
                    <a:pt x="13679" y="5551"/>
                    <a:pt x="13417" y="5507"/>
                  </a:cubicBezTo>
                  <a:cubicBezTo>
                    <a:pt x="13417" y="5507"/>
                    <a:pt x="13854" y="5726"/>
                    <a:pt x="13614" y="6053"/>
                  </a:cubicBezTo>
                  <a:cubicBezTo>
                    <a:pt x="13373" y="6403"/>
                    <a:pt x="10860" y="7124"/>
                    <a:pt x="10860" y="7124"/>
                  </a:cubicBezTo>
                  <a:cubicBezTo>
                    <a:pt x="10860" y="7124"/>
                    <a:pt x="10817" y="4611"/>
                    <a:pt x="9222" y="4546"/>
                  </a:cubicBezTo>
                  <a:cubicBezTo>
                    <a:pt x="7626" y="4458"/>
                    <a:pt x="6141" y="6643"/>
                    <a:pt x="4021" y="6600"/>
                  </a:cubicBezTo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g2402109ec92_3_285"/>
            <p:cNvSpPr/>
            <p:nvPr/>
          </p:nvSpPr>
          <p:spPr>
            <a:xfrm>
              <a:off x="4494240" y="604735"/>
              <a:ext cx="78334" cy="350592"/>
            </a:xfrm>
            <a:custGeom>
              <a:avLst/>
              <a:gdLst/>
              <a:ahLst/>
              <a:cxnLst/>
              <a:rect l="l" t="t" r="r" b="b"/>
              <a:pathLst>
                <a:path w="1333" h="5966" extrusionOk="0">
                  <a:moveTo>
                    <a:pt x="1333" y="5966"/>
                  </a:moveTo>
                  <a:cubicBezTo>
                    <a:pt x="1267" y="5922"/>
                    <a:pt x="1202" y="5878"/>
                    <a:pt x="1158" y="5813"/>
                  </a:cubicBezTo>
                  <a:cubicBezTo>
                    <a:pt x="1093" y="5747"/>
                    <a:pt x="1027" y="5660"/>
                    <a:pt x="962" y="5594"/>
                  </a:cubicBezTo>
                  <a:cubicBezTo>
                    <a:pt x="809" y="5441"/>
                    <a:pt x="677" y="5266"/>
                    <a:pt x="568" y="5070"/>
                  </a:cubicBezTo>
                  <a:cubicBezTo>
                    <a:pt x="459" y="4895"/>
                    <a:pt x="372" y="4698"/>
                    <a:pt x="306" y="4480"/>
                  </a:cubicBezTo>
                  <a:cubicBezTo>
                    <a:pt x="240" y="4283"/>
                    <a:pt x="197" y="4065"/>
                    <a:pt x="153" y="3868"/>
                  </a:cubicBezTo>
                  <a:cubicBezTo>
                    <a:pt x="66" y="3518"/>
                    <a:pt x="22" y="3169"/>
                    <a:pt x="22" y="2819"/>
                  </a:cubicBezTo>
                  <a:cubicBezTo>
                    <a:pt x="0" y="2579"/>
                    <a:pt x="0" y="2338"/>
                    <a:pt x="22" y="2120"/>
                  </a:cubicBezTo>
                  <a:cubicBezTo>
                    <a:pt x="44" y="1726"/>
                    <a:pt x="109" y="1355"/>
                    <a:pt x="240" y="1005"/>
                  </a:cubicBezTo>
                  <a:cubicBezTo>
                    <a:pt x="350" y="721"/>
                    <a:pt x="481" y="459"/>
                    <a:pt x="634" y="197"/>
                  </a:cubicBezTo>
                  <a:cubicBezTo>
                    <a:pt x="634" y="153"/>
                    <a:pt x="656" y="110"/>
                    <a:pt x="677" y="88"/>
                  </a:cubicBezTo>
                  <a:cubicBezTo>
                    <a:pt x="677" y="66"/>
                    <a:pt x="699" y="44"/>
                    <a:pt x="721" y="22"/>
                  </a:cubicBezTo>
                  <a:cubicBezTo>
                    <a:pt x="721" y="22"/>
                    <a:pt x="743" y="0"/>
                    <a:pt x="743" y="0"/>
                  </a:cubicBezTo>
                  <a:cubicBezTo>
                    <a:pt x="743" y="22"/>
                    <a:pt x="743" y="22"/>
                    <a:pt x="743" y="44"/>
                  </a:cubicBezTo>
                  <a:cubicBezTo>
                    <a:pt x="743" y="66"/>
                    <a:pt x="721" y="66"/>
                    <a:pt x="721" y="88"/>
                  </a:cubicBezTo>
                  <a:cubicBezTo>
                    <a:pt x="612" y="328"/>
                    <a:pt x="503" y="568"/>
                    <a:pt x="415" y="831"/>
                  </a:cubicBezTo>
                  <a:cubicBezTo>
                    <a:pt x="350" y="1005"/>
                    <a:pt x="306" y="1180"/>
                    <a:pt x="262" y="1333"/>
                  </a:cubicBezTo>
                  <a:cubicBezTo>
                    <a:pt x="240" y="1421"/>
                    <a:pt x="219" y="1508"/>
                    <a:pt x="197" y="1595"/>
                  </a:cubicBezTo>
                  <a:cubicBezTo>
                    <a:pt x="153" y="1814"/>
                    <a:pt x="131" y="2011"/>
                    <a:pt x="109" y="2229"/>
                  </a:cubicBezTo>
                  <a:cubicBezTo>
                    <a:pt x="109" y="2273"/>
                    <a:pt x="87" y="2316"/>
                    <a:pt x="87" y="2360"/>
                  </a:cubicBezTo>
                  <a:cubicBezTo>
                    <a:pt x="87" y="2622"/>
                    <a:pt x="87" y="2906"/>
                    <a:pt x="87" y="3169"/>
                  </a:cubicBezTo>
                  <a:cubicBezTo>
                    <a:pt x="87" y="3409"/>
                    <a:pt x="131" y="3628"/>
                    <a:pt x="175" y="3846"/>
                  </a:cubicBezTo>
                  <a:cubicBezTo>
                    <a:pt x="240" y="4086"/>
                    <a:pt x="306" y="4305"/>
                    <a:pt x="415" y="4523"/>
                  </a:cubicBezTo>
                  <a:cubicBezTo>
                    <a:pt x="481" y="4720"/>
                    <a:pt x="568" y="4917"/>
                    <a:pt x="677" y="5092"/>
                  </a:cubicBezTo>
                  <a:cubicBezTo>
                    <a:pt x="699" y="5157"/>
                    <a:pt x="743" y="5179"/>
                    <a:pt x="765" y="5223"/>
                  </a:cubicBezTo>
                  <a:lnTo>
                    <a:pt x="874" y="5354"/>
                  </a:lnTo>
                  <a:cubicBezTo>
                    <a:pt x="918" y="5419"/>
                    <a:pt x="962" y="5485"/>
                    <a:pt x="1005" y="5529"/>
                  </a:cubicBezTo>
                  <a:lnTo>
                    <a:pt x="1071" y="5638"/>
                  </a:lnTo>
                  <a:lnTo>
                    <a:pt x="1136" y="5725"/>
                  </a:lnTo>
                  <a:lnTo>
                    <a:pt x="1267" y="5878"/>
                  </a:lnTo>
                  <a:lnTo>
                    <a:pt x="1333" y="5944"/>
                  </a:ln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g2402109ec92_3_285"/>
            <p:cNvSpPr/>
            <p:nvPr/>
          </p:nvSpPr>
          <p:spPr>
            <a:xfrm>
              <a:off x="4591790" y="603442"/>
              <a:ext cx="149028" cy="339074"/>
            </a:xfrm>
            <a:custGeom>
              <a:avLst/>
              <a:gdLst/>
              <a:ahLst/>
              <a:cxnLst/>
              <a:rect l="l" t="t" r="r" b="b"/>
              <a:pathLst>
                <a:path w="2536" h="5770" extrusionOk="0">
                  <a:moveTo>
                    <a:pt x="219" y="5769"/>
                  </a:moveTo>
                  <a:cubicBezTo>
                    <a:pt x="219" y="5725"/>
                    <a:pt x="197" y="5682"/>
                    <a:pt x="176" y="5660"/>
                  </a:cubicBezTo>
                  <a:cubicBezTo>
                    <a:pt x="154" y="5616"/>
                    <a:pt x="154" y="5572"/>
                    <a:pt x="154" y="5551"/>
                  </a:cubicBezTo>
                  <a:cubicBezTo>
                    <a:pt x="154" y="5485"/>
                    <a:pt x="132" y="5441"/>
                    <a:pt x="132" y="5376"/>
                  </a:cubicBezTo>
                  <a:cubicBezTo>
                    <a:pt x="110" y="5332"/>
                    <a:pt x="110" y="5288"/>
                    <a:pt x="88" y="5223"/>
                  </a:cubicBezTo>
                  <a:cubicBezTo>
                    <a:pt x="44" y="5004"/>
                    <a:pt x="23" y="4786"/>
                    <a:pt x="1" y="4545"/>
                  </a:cubicBezTo>
                  <a:cubicBezTo>
                    <a:pt x="1" y="4327"/>
                    <a:pt x="1" y="4087"/>
                    <a:pt x="44" y="3868"/>
                  </a:cubicBezTo>
                  <a:cubicBezTo>
                    <a:pt x="66" y="3650"/>
                    <a:pt x="110" y="3431"/>
                    <a:pt x="154" y="3213"/>
                  </a:cubicBezTo>
                  <a:cubicBezTo>
                    <a:pt x="219" y="2841"/>
                    <a:pt x="307" y="2470"/>
                    <a:pt x="416" y="2120"/>
                  </a:cubicBezTo>
                  <a:cubicBezTo>
                    <a:pt x="503" y="1880"/>
                    <a:pt x="591" y="1639"/>
                    <a:pt x="700" y="1421"/>
                  </a:cubicBezTo>
                  <a:cubicBezTo>
                    <a:pt x="787" y="1246"/>
                    <a:pt x="897" y="1071"/>
                    <a:pt x="1006" y="896"/>
                  </a:cubicBezTo>
                  <a:cubicBezTo>
                    <a:pt x="1137" y="743"/>
                    <a:pt x="1268" y="590"/>
                    <a:pt x="1421" y="459"/>
                  </a:cubicBezTo>
                  <a:lnTo>
                    <a:pt x="1530" y="372"/>
                  </a:lnTo>
                  <a:lnTo>
                    <a:pt x="1661" y="328"/>
                  </a:lnTo>
                  <a:cubicBezTo>
                    <a:pt x="1727" y="284"/>
                    <a:pt x="1792" y="241"/>
                    <a:pt x="1858" y="197"/>
                  </a:cubicBezTo>
                  <a:lnTo>
                    <a:pt x="1967" y="153"/>
                  </a:lnTo>
                  <a:cubicBezTo>
                    <a:pt x="1989" y="132"/>
                    <a:pt x="2033" y="110"/>
                    <a:pt x="2077" y="110"/>
                  </a:cubicBezTo>
                  <a:lnTo>
                    <a:pt x="2186" y="66"/>
                  </a:lnTo>
                  <a:lnTo>
                    <a:pt x="2295" y="44"/>
                  </a:lnTo>
                  <a:lnTo>
                    <a:pt x="2361" y="22"/>
                  </a:lnTo>
                  <a:lnTo>
                    <a:pt x="2426" y="22"/>
                  </a:lnTo>
                  <a:lnTo>
                    <a:pt x="2514" y="0"/>
                  </a:lnTo>
                  <a:lnTo>
                    <a:pt x="2535" y="0"/>
                  </a:lnTo>
                  <a:cubicBezTo>
                    <a:pt x="2535" y="22"/>
                    <a:pt x="2514" y="22"/>
                    <a:pt x="2492" y="22"/>
                  </a:cubicBezTo>
                  <a:lnTo>
                    <a:pt x="2448" y="44"/>
                  </a:lnTo>
                  <a:cubicBezTo>
                    <a:pt x="2317" y="66"/>
                    <a:pt x="2186" y="132"/>
                    <a:pt x="2055" y="197"/>
                  </a:cubicBezTo>
                  <a:cubicBezTo>
                    <a:pt x="1924" y="263"/>
                    <a:pt x="1792" y="328"/>
                    <a:pt x="1683" y="416"/>
                  </a:cubicBezTo>
                  <a:cubicBezTo>
                    <a:pt x="1530" y="525"/>
                    <a:pt x="1399" y="656"/>
                    <a:pt x="1290" y="787"/>
                  </a:cubicBezTo>
                  <a:lnTo>
                    <a:pt x="1203" y="896"/>
                  </a:lnTo>
                  <a:cubicBezTo>
                    <a:pt x="1159" y="940"/>
                    <a:pt x="1137" y="962"/>
                    <a:pt x="1093" y="1006"/>
                  </a:cubicBezTo>
                  <a:cubicBezTo>
                    <a:pt x="962" y="1180"/>
                    <a:pt x="853" y="1377"/>
                    <a:pt x="766" y="1596"/>
                  </a:cubicBezTo>
                  <a:cubicBezTo>
                    <a:pt x="744" y="1617"/>
                    <a:pt x="700" y="1661"/>
                    <a:pt x="700" y="1705"/>
                  </a:cubicBezTo>
                  <a:cubicBezTo>
                    <a:pt x="678" y="1748"/>
                    <a:pt x="634" y="1836"/>
                    <a:pt x="613" y="1901"/>
                  </a:cubicBezTo>
                  <a:lnTo>
                    <a:pt x="525" y="2098"/>
                  </a:lnTo>
                  <a:cubicBezTo>
                    <a:pt x="481" y="2251"/>
                    <a:pt x="416" y="2382"/>
                    <a:pt x="372" y="2513"/>
                  </a:cubicBezTo>
                  <a:cubicBezTo>
                    <a:pt x="285" y="2754"/>
                    <a:pt x="219" y="2972"/>
                    <a:pt x="197" y="3213"/>
                  </a:cubicBezTo>
                  <a:cubicBezTo>
                    <a:pt x="154" y="3475"/>
                    <a:pt x="132" y="3715"/>
                    <a:pt x="110" y="3955"/>
                  </a:cubicBezTo>
                  <a:lnTo>
                    <a:pt x="110" y="4305"/>
                  </a:lnTo>
                  <a:lnTo>
                    <a:pt x="110" y="4655"/>
                  </a:lnTo>
                  <a:cubicBezTo>
                    <a:pt x="110" y="4764"/>
                    <a:pt x="154" y="4873"/>
                    <a:pt x="154" y="4982"/>
                  </a:cubicBezTo>
                  <a:lnTo>
                    <a:pt x="219" y="5463"/>
                  </a:lnTo>
                  <a:cubicBezTo>
                    <a:pt x="219" y="5529"/>
                    <a:pt x="219" y="5594"/>
                    <a:pt x="241" y="5660"/>
                  </a:cubicBezTo>
                  <a:cubicBezTo>
                    <a:pt x="241" y="5725"/>
                    <a:pt x="241" y="5725"/>
                    <a:pt x="241" y="5769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g2402109ec92_3_285"/>
            <p:cNvSpPr/>
            <p:nvPr/>
          </p:nvSpPr>
          <p:spPr>
            <a:xfrm>
              <a:off x="4614944" y="616253"/>
              <a:ext cx="182348" cy="350651"/>
            </a:xfrm>
            <a:custGeom>
              <a:avLst/>
              <a:gdLst/>
              <a:ahLst/>
              <a:cxnLst/>
              <a:rect l="l" t="t" r="r" b="b"/>
              <a:pathLst>
                <a:path w="3103" h="5967" extrusionOk="0">
                  <a:moveTo>
                    <a:pt x="44" y="5944"/>
                  </a:moveTo>
                  <a:cubicBezTo>
                    <a:pt x="44" y="5923"/>
                    <a:pt x="22" y="5879"/>
                    <a:pt x="22" y="5835"/>
                  </a:cubicBezTo>
                  <a:cubicBezTo>
                    <a:pt x="0" y="5791"/>
                    <a:pt x="0" y="5748"/>
                    <a:pt x="22" y="5704"/>
                  </a:cubicBezTo>
                  <a:cubicBezTo>
                    <a:pt x="22" y="5595"/>
                    <a:pt x="22" y="5486"/>
                    <a:pt x="22" y="5376"/>
                  </a:cubicBezTo>
                  <a:cubicBezTo>
                    <a:pt x="22" y="4896"/>
                    <a:pt x="66" y="4437"/>
                    <a:pt x="197" y="3978"/>
                  </a:cubicBezTo>
                  <a:cubicBezTo>
                    <a:pt x="262" y="3737"/>
                    <a:pt x="328" y="3519"/>
                    <a:pt x="393" y="3300"/>
                  </a:cubicBezTo>
                  <a:cubicBezTo>
                    <a:pt x="503" y="2929"/>
                    <a:pt x="656" y="2557"/>
                    <a:pt x="830" y="2208"/>
                  </a:cubicBezTo>
                  <a:cubicBezTo>
                    <a:pt x="940" y="1989"/>
                    <a:pt x="1071" y="1749"/>
                    <a:pt x="1202" y="1530"/>
                  </a:cubicBezTo>
                  <a:cubicBezTo>
                    <a:pt x="1420" y="1181"/>
                    <a:pt x="1704" y="853"/>
                    <a:pt x="2032" y="591"/>
                  </a:cubicBezTo>
                  <a:cubicBezTo>
                    <a:pt x="2273" y="394"/>
                    <a:pt x="2557" y="241"/>
                    <a:pt x="2863" y="110"/>
                  </a:cubicBezTo>
                  <a:lnTo>
                    <a:pt x="2994" y="45"/>
                  </a:lnTo>
                  <a:cubicBezTo>
                    <a:pt x="3015" y="23"/>
                    <a:pt x="3037" y="23"/>
                    <a:pt x="3059" y="1"/>
                  </a:cubicBezTo>
                  <a:lnTo>
                    <a:pt x="3103" y="1"/>
                  </a:lnTo>
                  <a:lnTo>
                    <a:pt x="3059" y="45"/>
                  </a:lnTo>
                  <a:lnTo>
                    <a:pt x="3015" y="66"/>
                  </a:lnTo>
                  <a:cubicBezTo>
                    <a:pt x="2753" y="198"/>
                    <a:pt x="2513" y="372"/>
                    <a:pt x="2273" y="547"/>
                  </a:cubicBezTo>
                  <a:cubicBezTo>
                    <a:pt x="2120" y="656"/>
                    <a:pt x="1967" y="788"/>
                    <a:pt x="1836" y="941"/>
                  </a:cubicBezTo>
                  <a:cubicBezTo>
                    <a:pt x="1770" y="1006"/>
                    <a:pt x="1683" y="1072"/>
                    <a:pt x="1639" y="1137"/>
                  </a:cubicBezTo>
                  <a:cubicBezTo>
                    <a:pt x="1486" y="1312"/>
                    <a:pt x="1333" y="1509"/>
                    <a:pt x="1224" y="1705"/>
                  </a:cubicBezTo>
                  <a:cubicBezTo>
                    <a:pt x="1180" y="1749"/>
                    <a:pt x="1158" y="1771"/>
                    <a:pt x="1136" y="1815"/>
                  </a:cubicBezTo>
                  <a:cubicBezTo>
                    <a:pt x="983" y="2099"/>
                    <a:pt x="830" y="2339"/>
                    <a:pt x="699" y="2623"/>
                  </a:cubicBezTo>
                  <a:cubicBezTo>
                    <a:pt x="590" y="2842"/>
                    <a:pt x="503" y="3082"/>
                    <a:pt x="437" y="3322"/>
                  </a:cubicBezTo>
                  <a:cubicBezTo>
                    <a:pt x="350" y="3563"/>
                    <a:pt x="284" y="3825"/>
                    <a:pt x="262" y="4087"/>
                  </a:cubicBezTo>
                  <a:cubicBezTo>
                    <a:pt x="219" y="4306"/>
                    <a:pt x="175" y="4546"/>
                    <a:pt x="131" y="4786"/>
                  </a:cubicBezTo>
                  <a:cubicBezTo>
                    <a:pt x="131" y="4896"/>
                    <a:pt x="131" y="5005"/>
                    <a:pt x="109" y="5136"/>
                  </a:cubicBezTo>
                  <a:lnTo>
                    <a:pt x="87" y="5638"/>
                  </a:lnTo>
                  <a:lnTo>
                    <a:pt x="66" y="5857"/>
                  </a:lnTo>
                  <a:cubicBezTo>
                    <a:pt x="66" y="5879"/>
                    <a:pt x="66" y="5901"/>
                    <a:pt x="44" y="5966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g2402109ec92_3_285"/>
            <p:cNvSpPr/>
            <p:nvPr/>
          </p:nvSpPr>
          <p:spPr>
            <a:xfrm>
              <a:off x="4640624" y="816584"/>
              <a:ext cx="586827" cy="183699"/>
            </a:xfrm>
            <a:custGeom>
              <a:avLst/>
              <a:gdLst/>
              <a:ahLst/>
              <a:cxnLst/>
              <a:rect l="l" t="t" r="r" b="b"/>
              <a:pathLst>
                <a:path w="9986" h="3126" extrusionOk="0">
                  <a:moveTo>
                    <a:pt x="0" y="2732"/>
                  </a:moveTo>
                  <a:cubicBezTo>
                    <a:pt x="22" y="2601"/>
                    <a:pt x="66" y="2470"/>
                    <a:pt x="109" y="2339"/>
                  </a:cubicBezTo>
                  <a:cubicBezTo>
                    <a:pt x="197" y="2164"/>
                    <a:pt x="284" y="1989"/>
                    <a:pt x="372" y="1836"/>
                  </a:cubicBezTo>
                  <a:cubicBezTo>
                    <a:pt x="546" y="1465"/>
                    <a:pt x="787" y="1137"/>
                    <a:pt x="1093" y="875"/>
                  </a:cubicBezTo>
                  <a:cubicBezTo>
                    <a:pt x="1377" y="591"/>
                    <a:pt x="1726" y="372"/>
                    <a:pt x="2120" y="219"/>
                  </a:cubicBezTo>
                  <a:cubicBezTo>
                    <a:pt x="2469" y="88"/>
                    <a:pt x="2863" y="1"/>
                    <a:pt x="3278" y="1"/>
                  </a:cubicBezTo>
                  <a:cubicBezTo>
                    <a:pt x="3605" y="1"/>
                    <a:pt x="3933" y="44"/>
                    <a:pt x="4239" y="154"/>
                  </a:cubicBezTo>
                  <a:cubicBezTo>
                    <a:pt x="4567" y="241"/>
                    <a:pt x="4873" y="372"/>
                    <a:pt x="5157" y="525"/>
                  </a:cubicBezTo>
                  <a:cubicBezTo>
                    <a:pt x="5550" y="700"/>
                    <a:pt x="5943" y="897"/>
                    <a:pt x="6337" y="1093"/>
                  </a:cubicBezTo>
                  <a:cubicBezTo>
                    <a:pt x="6970" y="1421"/>
                    <a:pt x="7582" y="1749"/>
                    <a:pt x="8194" y="2098"/>
                  </a:cubicBezTo>
                  <a:cubicBezTo>
                    <a:pt x="8675" y="2361"/>
                    <a:pt x="9156" y="2645"/>
                    <a:pt x="9614" y="2907"/>
                  </a:cubicBezTo>
                  <a:lnTo>
                    <a:pt x="9811" y="3016"/>
                  </a:lnTo>
                  <a:cubicBezTo>
                    <a:pt x="9855" y="3038"/>
                    <a:pt x="9898" y="3060"/>
                    <a:pt x="9942" y="3082"/>
                  </a:cubicBezTo>
                  <a:cubicBezTo>
                    <a:pt x="9964" y="3104"/>
                    <a:pt x="9986" y="3125"/>
                    <a:pt x="9986" y="3125"/>
                  </a:cubicBezTo>
                  <a:lnTo>
                    <a:pt x="9898" y="3104"/>
                  </a:lnTo>
                  <a:lnTo>
                    <a:pt x="9833" y="3060"/>
                  </a:lnTo>
                  <a:cubicBezTo>
                    <a:pt x="9374" y="2819"/>
                    <a:pt x="8937" y="2579"/>
                    <a:pt x="8500" y="2339"/>
                  </a:cubicBezTo>
                  <a:cubicBezTo>
                    <a:pt x="8194" y="2186"/>
                    <a:pt x="7910" y="2033"/>
                    <a:pt x="7626" y="1880"/>
                  </a:cubicBezTo>
                  <a:cubicBezTo>
                    <a:pt x="7473" y="1792"/>
                    <a:pt x="7320" y="1705"/>
                    <a:pt x="7189" y="1639"/>
                  </a:cubicBezTo>
                  <a:lnTo>
                    <a:pt x="6118" y="1093"/>
                  </a:lnTo>
                  <a:cubicBezTo>
                    <a:pt x="6031" y="1050"/>
                    <a:pt x="5987" y="1006"/>
                    <a:pt x="5922" y="962"/>
                  </a:cubicBezTo>
                  <a:cubicBezTo>
                    <a:pt x="5441" y="722"/>
                    <a:pt x="5004" y="481"/>
                    <a:pt x="4523" y="285"/>
                  </a:cubicBezTo>
                  <a:cubicBezTo>
                    <a:pt x="4327" y="197"/>
                    <a:pt x="4108" y="132"/>
                    <a:pt x="3911" y="88"/>
                  </a:cubicBezTo>
                  <a:cubicBezTo>
                    <a:pt x="3693" y="44"/>
                    <a:pt x="3496" y="23"/>
                    <a:pt x="3278" y="23"/>
                  </a:cubicBezTo>
                  <a:cubicBezTo>
                    <a:pt x="2841" y="44"/>
                    <a:pt x="2404" y="154"/>
                    <a:pt x="2010" y="350"/>
                  </a:cubicBezTo>
                  <a:cubicBezTo>
                    <a:pt x="1639" y="525"/>
                    <a:pt x="1311" y="744"/>
                    <a:pt x="1027" y="1028"/>
                  </a:cubicBezTo>
                  <a:cubicBezTo>
                    <a:pt x="896" y="1181"/>
                    <a:pt x="765" y="1334"/>
                    <a:pt x="656" y="1487"/>
                  </a:cubicBezTo>
                  <a:cubicBezTo>
                    <a:pt x="481" y="1727"/>
                    <a:pt x="350" y="1967"/>
                    <a:pt x="219" y="2229"/>
                  </a:cubicBezTo>
                  <a:cubicBezTo>
                    <a:pt x="175" y="2339"/>
                    <a:pt x="109" y="2448"/>
                    <a:pt x="66" y="2557"/>
                  </a:cubicBezTo>
                  <a:cubicBezTo>
                    <a:pt x="44" y="2601"/>
                    <a:pt x="22" y="2645"/>
                    <a:pt x="0" y="2732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g2402109ec92_3_285"/>
            <p:cNvSpPr/>
            <p:nvPr/>
          </p:nvSpPr>
          <p:spPr>
            <a:xfrm>
              <a:off x="4920524" y="927004"/>
              <a:ext cx="209380" cy="137451"/>
            </a:xfrm>
            <a:custGeom>
              <a:avLst/>
              <a:gdLst/>
              <a:ahLst/>
              <a:cxnLst/>
              <a:rect l="l" t="t" r="r" b="b"/>
              <a:pathLst>
                <a:path w="3563" h="2339" extrusionOk="0">
                  <a:moveTo>
                    <a:pt x="22" y="1"/>
                  </a:moveTo>
                  <a:lnTo>
                    <a:pt x="88" y="1"/>
                  </a:lnTo>
                  <a:cubicBezTo>
                    <a:pt x="110" y="1"/>
                    <a:pt x="132" y="23"/>
                    <a:pt x="175" y="23"/>
                  </a:cubicBezTo>
                  <a:cubicBezTo>
                    <a:pt x="219" y="45"/>
                    <a:pt x="285" y="88"/>
                    <a:pt x="350" y="110"/>
                  </a:cubicBezTo>
                  <a:cubicBezTo>
                    <a:pt x="416" y="132"/>
                    <a:pt x="481" y="132"/>
                    <a:pt x="569" y="176"/>
                  </a:cubicBezTo>
                  <a:lnTo>
                    <a:pt x="743" y="263"/>
                  </a:lnTo>
                  <a:cubicBezTo>
                    <a:pt x="875" y="329"/>
                    <a:pt x="1006" y="416"/>
                    <a:pt x="1115" y="503"/>
                  </a:cubicBezTo>
                  <a:cubicBezTo>
                    <a:pt x="1159" y="547"/>
                    <a:pt x="1224" y="591"/>
                    <a:pt x="1268" y="635"/>
                  </a:cubicBezTo>
                  <a:cubicBezTo>
                    <a:pt x="1312" y="678"/>
                    <a:pt x="1377" y="722"/>
                    <a:pt x="1421" y="766"/>
                  </a:cubicBezTo>
                  <a:cubicBezTo>
                    <a:pt x="1618" y="919"/>
                    <a:pt x="1792" y="1072"/>
                    <a:pt x="1967" y="1203"/>
                  </a:cubicBezTo>
                  <a:cubicBezTo>
                    <a:pt x="2098" y="1290"/>
                    <a:pt x="2229" y="1377"/>
                    <a:pt x="2360" y="1487"/>
                  </a:cubicBezTo>
                  <a:cubicBezTo>
                    <a:pt x="2557" y="1618"/>
                    <a:pt x="2754" y="1749"/>
                    <a:pt x="2972" y="1902"/>
                  </a:cubicBezTo>
                  <a:cubicBezTo>
                    <a:pt x="3038" y="1967"/>
                    <a:pt x="3103" y="2033"/>
                    <a:pt x="3191" y="2077"/>
                  </a:cubicBezTo>
                  <a:lnTo>
                    <a:pt x="3300" y="2164"/>
                  </a:lnTo>
                  <a:cubicBezTo>
                    <a:pt x="3344" y="2208"/>
                    <a:pt x="3387" y="2230"/>
                    <a:pt x="3431" y="2251"/>
                  </a:cubicBezTo>
                  <a:lnTo>
                    <a:pt x="3497" y="2295"/>
                  </a:lnTo>
                  <a:lnTo>
                    <a:pt x="3540" y="2317"/>
                  </a:lnTo>
                  <a:lnTo>
                    <a:pt x="3562" y="2339"/>
                  </a:lnTo>
                  <a:lnTo>
                    <a:pt x="3540" y="2339"/>
                  </a:lnTo>
                  <a:lnTo>
                    <a:pt x="3497" y="2339"/>
                  </a:lnTo>
                  <a:cubicBezTo>
                    <a:pt x="3344" y="2273"/>
                    <a:pt x="3169" y="2186"/>
                    <a:pt x="3016" y="2077"/>
                  </a:cubicBezTo>
                  <a:cubicBezTo>
                    <a:pt x="2972" y="2033"/>
                    <a:pt x="2929" y="2011"/>
                    <a:pt x="2863" y="1989"/>
                  </a:cubicBezTo>
                  <a:lnTo>
                    <a:pt x="2732" y="1880"/>
                  </a:lnTo>
                  <a:cubicBezTo>
                    <a:pt x="2666" y="1858"/>
                    <a:pt x="2644" y="1814"/>
                    <a:pt x="2579" y="1771"/>
                  </a:cubicBezTo>
                  <a:lnTo>
                    <a:pt x="2404" y="1662"/>
                  </a:lnTo>
                  <a:lnTo>
                    <a:pt x="2229" y="1530"/>
                  </a:lnTo>
                  <a:cubicBezTo>
                    <a:pt x="2207" y="1509"/>
                    <a:pt x="2207" y="1487"/>
                    <a:pt x="2186" y="1465"/>
                  </a:cubicBezTo>
                  <a:cubicBezTo>
                    <a:pt x="2033" y="1356"/>
                    <a:pt x="1880" y="1246"/>
                    <a:pt x="1749" y="1115"/>
                  </a:cubicBezTo>
                  <a:lnTo>
                    <a:pt x="1574" y="962"/>
                  </a:lnTo>
                  <a:lnTo>
                    <a:pt x="1399" y="809"/>
                  </a:lnTo>
                  <a:cubicBezTo>
                    <a:pt x="1290" y="722"/>
                    <a:pt x="1159" y="635"/>
                    <a:pt x="1006" y="547"/>
                  </a:cubicBezTo>
                  <a:lnTo>
                    <a:pt x="831" y="416"/>
                  </a:lnTo>
                  <a:cubicBezTo>
                    <a:pt x="765" y="394"/>
                    <a:pt x="722" y="350"/>
                    <a:pt x="656" y="307"/>
                  </a:cubicBezTo>
                  <a:cubicBezTo>
                    <a:pt x="591" y="285"/>
                    <a:pt x="525" y="263"/>
                    <a:pt x="459" y="241"/>
                  </a:cubicBezTo>
                  <a:lnTo>
                    <a:pt x="328" y="176"/>
                  </a:lnTo>
                  <a:lnTo>
                    <a:pt x="241" y="132"/>
                  </a:lnTo>
                  <a:lnTo>
                    <a:pt x="175" y="110"/>
                  </a:lnTo>
                  <a:lnTo>
                    <a:pt x="66" y="45"/>
                  </a:lnTo>
                  <a:lnTo>
                    <a:pt x="1" y="23"/>
                  </a:ln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g2402109ec92_3_285"/>
            <p:cNvSpPr/>
            <p:nvPr/>
          </p:nvSpPr>
          <p:spPr>
            <a:xfrm>
              <a:off x="4505758" y="925770"/>
              <a:ext cx="183699" cy="129694"/>
            </a:xfrm>
            <a:custGeom>
              <a:avLst/>
              <a:gdLst/>
              <a:ahLst/>
              <a:cxnLst/>
              <a:rect l="l" t="t" r="r" b="b"/>
              <a:pathLst>
                <a:path w="3126" h="2207" extrusionOk="0">
                  <a:moveTo>
                    <a:pt x="613" y="2032"/>
                  </a:moveTo>
                  <a:cubicBezTo>
                    <a:pt x="613" y="2032"/>
                    <a:pt x="1" y="1377"/>
                    <a:pt x="503" y="699"/>
                  </a:cubicBezTo>
                  <a:cubicBezTo>
                    <a:pt x="1006" y="22"/>
                    <a:pt x="2667" y="0"/>
                    <a:pt x="2907" y="852"/>
                  </a:cubicBezTo>
                  <a:cubicBezTo>
                    <a:pt x="3125" y="1683"/>
                    <a:pt x="3016" y="2120"/>
                    <a:pt x="2448" y="2207"/>
                  </a:cubicBezTo>
                </a:path>
              </a:pathLst>
            </a:custGeom>
            <a:solidFill>
              <a:srgbClr val="F39D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g2402109ec92_3_285"/>
            <p:cNvSpPr/>
            <p:nvPr/>
          </p:nvSpPr>
          <p:spPr>
            <a:xfrm>
              <a:off x="4203997" y="989942"/>
              <a:ext cx="526534" cy="446908"/>
            </a:xfrm>
            <a:custGeom>
              <a:avLst/>
              <a:gdLst/>
              <a:ahLst/>
              <a:cxnLst/>
              <a:rect l="l" t="t" r="r" b="b"/>
              <a:pathLst>
                <a:path w="8960" h="7605" extrusionOk="0">
                  <a:moveTo>
                    <a:pt x="5748" y="940"/>
                  </a:moveTo>
                  <a:cubicBezTo>
                    <a:pt x="6097" y="612"/>
                    <a:pt x="6119" y="1"/>
                    <a:pt x="6709" y="44"/>
                  </a:cubicBezTo>
                  <a:cubicBezTo>
                    <a:pt x="7277" y="88"/>
                    <a:pt x="7408" y="1115"/>
                    <a:pt x="7802" y="1355"/>
                  </a:cubicBezTo>
                  <a:cubicBezTo>
                    <a:pt x="8217" y="1618"/>
                    <a:pt x="8763" y="1443"/>
                    <a:pt x="8850" y="1727"/>
                  </a:cubicBezTo>
                  <a:cubicBezTo>
                    <a:pt x="8916" y="2011"/>
                    <a:pt x="8960" y="2339"/>
                    <a:pt x="8588" y="2513"/>
                  </a:cubicBezTo>
                  <a:cubicBezTo>
                    <a:pt x="8217" y="2666"/>
                    <a:pt x="6622" y="2929"/>
                    <a:pt x="6622" y="2929"/>
                  </a:cubicBezTo>
                  <a:cubicBezTo>
                    <a:pt x="6622" y="2929"/>
                    <a:pt x="569" y="7605"/>
                    <a:pt x="416" y="7321"/>
                  </a:cubicBezTo>
                  <a:cubicBezTo>
                    <a:pt x="241" y="7037"/>
                    <a:pt x="1" y="6840"/>
                    <a:pt x="5748" y="94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g2402109ec92_3_285"/>
            <p:cNvSpPr/>
            <p:nvPr/>
          </p:nvSpPr>
          <p:spPr>
            <a:xfrm>
              <a:off x="4203997" y="989942"/>
              <a:ext cx="526534" cy="446908"/>
            </a:xfrm>
            <a:custGeom>
              <a:avLst/>
              <a:gdLst/>
              <a:ahLst/>
              <a:cxnLst/>
              <a:rect l="l" t="t" r="r" b="b"/>
              <a:pathLst>
                <a:path w="8960" h="7605" extrusionOk="0">
                  <a:moveTo>
                    <a:pt x="5748" y="940"/>
                  </a:moveTo>
                  <a:cubicBezTo>
                    <a:pt x="6097" y="612"/>
                    <a:pt x="6119" y="1"/>
                    <a:pt x="6709" y="44"/>
                  </a:cubicBezTo>
                  <a:cubicBezTo>
                    <a:pt x="7277" y="88"/>
                    <a:pt x="7408" y="1115"/>
                    <a:pt x="7802" y="1355"/>
                  </a:cubicBezTo>
                  <a:cubicBezTo>
                    <a:pt x="8217" y="1618"/>
                    <a:pt x="8763" y="1443"/>
                    <a:pt x="8850" y="1727"/>
                  </a:cubicBezTo>
                  <a:cubicBezTo>
                    <a:pt x="8916" y="2011"/>
                    <a:pt x="8960" y="2339"/>
                    <a:pt x="8588" y="2513"/>
                  </a:cubicBezTo>
                  <a:cubicBezTo>
                    <a:pt x="8217" y="2666"/>
                    <a:pt x="6622" y="2929"/>
                    <a:pt x="6622" y="2929"/>
                  </a:cubicBezTo>
                  <a:cubicBezTo>
                    <a:pt x="6622" y="2929"/>
                    <a:pt x="569" y="7605"/>
                    <a:pt x="416" y="7321"/>
                  </a:cubicBezTo>
                  <a:cubicBezTo>
                    <a:pt x="241" y="7037"/>
                    <a:pt x="1" y="6840"/>
                    <a:pt x="5748" y="94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g2402109ec92_3_285"/>
            <p:cNvSpPr/>
            <p:nvPr/>
          </p:nvSpPr>
          <p:spPr>
            <a:xfrm>
              <a:off x="4573808" y="1111939"/>
              <a:ext cx="116942" cy="64230"/>
            </a:xfrm>
            <a:custGeom>
              <a:avLst/>
              <a:gdLst/>
              <a:ahLst/>
              <a:cxnLst/>
              <a:rect l="l" t="t" r="r" b="b"/>
              <a:pathLst>
                <a:path w="1990" h="1093" extrusionOk="0">
                  <a:moveTo>
                    <a:pt x="23" y="1093"/>
                  </a:moveTo>
                  <a:cubicBezTo>
                    <a:pt x="219" y="896"/>
                    <a:pt x="460" y="721"/>
                    <a:pt x="722" y="612"/>
                  </a:cubicBezTo>
                  <a:cubicBezTo>
                    <a:pt x="962" y="459"/>
                    <a:pt x="1224" y="328"/>
                    <a:pt x="1487" y="241"/>
                  </a:cubicBezTo>
                  <a:cubicBezTo>
                    <a:pt x="1661" y="197"/>
                    <a:pt x="1836" y="110"/>
                    <a:pt x="1989" y="0"/>
                  </a:cubicBezTo>
                  <a:lnTo>
                    <a:pt x="1989" y="0"/>
                  </a:lnTo>
                  <a:cubicBezTo>
                    <a:pt x="1858" y="131"/>
                    <a:pt x="1683" y="219"/>
                    <a:pt x="1487" y="263"/>
                  </a:cubicBezTo>
                  <a:cubicBezTo>
                    <a:pt x="1312" y="328"/>
                    <a:pt x="1137" y="394"/>
                    <a:pt x="962" y="481"/>
                  </a:cubicBezTo>
                  <a:cubicBezTo>
                    <a:pt x="634" y="656"/>
                    <a:pt x="307" y="853"/>
                    <a:pt x="1" y="1093"/>
                  </a:cubicBezTo>
                </a:path>
              </a:pathLst>
            </a:custGeom>
            <a:solidFill>
              <a:srgbClr val="E94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g2402109ec92_3_285"/>
            <p:cNvSpPr/>
            <p:nvPr/>
          </p:nvSpPr>
          <p:spPr>
            <a:xfrm>
              <a:off x="4885852" y="2258629"/>
              <a:ext cx="486750" cy="699832"/>
            </a:xfrm>
            <a:custGeom>
              <a:avLst/>
              <a:gdLst/>
              <a:ahLst/>
              <a:cxnLst/>
              <a:rect l="l" t="t" r="r" b="b"/>
              <a:pathLst>
                <a:path w="8283" h="11909" extrusionOk="0">
                  <a:moveTo>
                    <a:pt x="3562" y="656"/>
                  </a:moveTo>
                  <a:cubicBezTo>
                    <a:pt x="2688" y="0"/>
                    <a:pt x="1836" y="1005"/>
                    <a:pt x="1" y="568"/>
                  </a:cubicBezTo>
                  <a:cubicBezTo>
                    <a:pt x="1" y="568"/>
                    <a:pt x="3453" y="11909"/>
                    <a:pt x="7146" y="10926"/>
                  </a:cubicBezTo>
                  <a:cubicBezTo>
                    <a:pt x="8020" y="10685"/>
                    <a:pt x="8282" y="9986"/>
                    <a:pt x="8151" y="9003"/>
                  </a:cubicBezTo>
                  <a:cubicBezTo>
                    <a:pt x="7189" y="5769"/>
                    <a:pt x="4196" y="1136"/>
                    <a:pt x="3562" y="656"/>
                  </a:cubicBezTo>
                </a:path>
              </a:pathLst>
            </a:custGeom>
            <a:solidFill>
              <a:srgbClr val="FEDB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g2402109ec92_3_285"/>
            <p:cNvSpPr/>
            <p:nvPr/>
          </p:nvSpPr>
          <p:spPr>
            <a:xfrm>
              <a:off x="3618458" y="2067289"/>
              <a:ext cx="2048137" cy="321092"/>
            </a:xfrm>
            <a:custGeom>
              <a:avLst/>
              <a:gdLst/>
              <a:ahLst/>
              <a:cxnLst/>
              <a:rect l="l" t="t" r="r" b="b"/>
              <a:pathLst>
                <a:path w="34853" h="5464" extrusionOk="0">
                  <a:moveTo>
                    <a:pt x="34307" y="2054"/>
                  </a:moveTo>
                  <a:cubicBezTo>
                    <a:pt x="33957" y="2054"/>
                    <a:pt x="23709" y="1661"/>
                    <a:pt x="23228" y="1596"/>
                  </a:cubicBezTo>
                  <a:cubicBezTo>
                    <a:pt x="22748" y="1530"/>
                    <a:pt x="19120" y="962"/>
                    <a:pt x="19120" y="962"/>
                  </a:cubicBezTo>
                  <a:lnTo>
                    <a:pt x="15974" y="1792"/>
                  </a:lnTo>
                  <a:cubicBezTo>
                    <a:pt x="15974" y="1792"/>
                    <a:pt x="11320" y="1552"/>
                    <a:pt x="11123" y="1508"/>
                  </a:cubicBezTo>
                  <a:cubicBezTo>
                    <a:pt x="10926" y="1443"/>
                    <a:pt x="6032" y="0"/>
                    <a:pt x="6032" y="0"/>
                  </a:cubicBezTo>
                  <a:lnTo>
                    <a:pt x="10314" y="1901"/>
                  </a:lnTo>
                  <a:cubicBezTo>
                    <a:pt x="10314" y="1901"/>
                    <a:pt x="4786" y="3191"/>
                    <a:pt x="4415" y="3169"/>
                  </a:cubicBezTo>
                  <a:cubicBezTo>
                    <a:pt x="4021" y="3147"/>
                    <a:pt x="2273" y="4021"/>
                    <a:pt x="2273" y="4021"/>
                  </a:cubicBezTo>
                  <a:lnTo>
                    <a:pt x="1" y="4021"/>
                  </a:lnTo>
                  <a:lnTo>
                    <a:pt x="2514" y="4436"/>
                  </a:lnTo>
                  <a:lnTo>
                    <a:pt x="4415" y="3693"/>
                  </a:lnTo>
                  <a:lnTo>
                    <a:pt x="11123" y="2317"/>
                  </a:lnTo>
                  <a:lnTo>
                    <a:pt x="15624" y="2841"/>
                  </a:lnTo>
                  <a:lnTo>
                    <a:pt x="19186" y="2229"/>
                  </a:lnTo>
                  <a:lnTo>
                    <a:pt x="24037" y="2776"/>
                  </a:lnTo>
                  <a:cubicBezTo>
                    <a:pt x="24037" y="2776"/>
                    <a:pt x="34416" y="5463"/>
                    <a:pt x="34634" y="5223"/>
                  </a:cubicBezTo>
                  <a:cubicBezTo>
                    <a:pt x="34853" y="5004"/>
                    <a:pt x="34634" y="2054"/>
                    <a:pt x="34307" y="205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g2402109ec92_3_285"/>
            <p:cNvSpPr/>
            <p:nvPr/>
          </p:nvSpPr>
          <p:spPr>
            <a:xfrm>
              <a:off x="4611065" y="2087857"/>
              <a:ext cx="96375" cy="161839"/>
            </a:xfrm>
            <a:custGeom>
              <a:avLst/>
              <a:gdLst/>
              <a:ahLst/>
              <a:cxnLst/>
              <a:rect l="l" t="t" r="r" b="b"/>
              <a:pathLst>
                <a:path w="1640" h="2754" extrusionOk="0">
                  <a:moveTo>
                    <a:pt x="809" y="22"/>
                  </a:moveTo>
                  <a:cubicBezTo>
                    <a:pt x="219" y="0"/>
                    <a:pt x="0" y="2076"/>
                    <a:pt x="700" y="2535"/>
                  </a:cubicBezTo>
                  <a:cubicBezTo>
                    <a:pt x="962" y="2753"/>
                    <a:pt x="1355" y="2622"/>
                    <a:pt x="1464" y="2294"/>
                  </a:cubicBezTo>
                  <a:cubicBezTo>
                    <a:pt x="1530" y="2032"/>
                    <a:pt x="1224" y="1639"/>
                    <a:pt x="1290" y="1333"/>
                  </a:cubicBezTo>
                  <a:cubicBezTo>
                    <a:pt x="1333" y="1027"/>
                    <a:pt x="1639" y="44"/>
                    <a:pt x="809" y="22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g2402109ec92_3_285"/>
            <p:cNvSpPr/>
            <p:nvPr/>
          </p:nvSpPr>
          <p:spPr>
            <a:xfrm>
              <a:off x="4491654" y="2112244"/>
              <a:ext cx="104073" cy="164424"/>
            </a:xfrm>
            <a:custGeom>
              <a:avLst/>
              <a:gdLst/>
              <a:ahLst/>
              <a:cxnLst/>
              <a:rect l="l" t="t" r="r" b="b"/>
              <a:pathLst>
                <a:path w="1771" h="2798" extrusionOk="0">
                  <a:moveTo>
                    <a:pt x="590" y="197"/>
                  </a:moveTo>
                  <a:cubicBezTo>
                    <a:pt x="0" y="306"/>
                    <a:pt x="306" y="2382"/>
                    <a:pt x="1093" y="2644"/>
                  </a:cubicBezTo>
                  <a:cubicBezTo>
                    <a:pt x="1399" y="2797"/>
                    <a:pt x="1748" y="2579"/>
                    <a:pt x="1770" y="2229"/>
                  </a:cubicBezTo>
                  <a:cubicBezTo>
                    <a:pt x="1770" y="1967"/>
                    <a:pt x="1399" y="1661"/>
                    <a:pt x="1355" y="1355"/>
                  </a:cubicBezTo>
                  <a:cubicBezTo>
                    <a:pt x="1333" y="1027"/>
                    <a:pt x="1399" y="0"/>
                    <a:pt x="590" y="175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g2402109ec92_3_285"/>
            <p:cNvSpPr/>
            <p:nvPr/>
          </p:nvSpPr>
          <p:spPr>
            <a:xfrm>
              <a:off x="4536609" y="2078866"/>
              <a:ext cx="120762" cy="195217"/>
            </a:xfrm>
            <a:custGeom>
              <a:avLst/>
              <a:gdLst/>
              <a:ahLst/>
              <a:cxnLst/>
              <a:rect l="l" t="t" r="r" b="b"/>
              <a:pathLst>
                <a:path w="2055" h="3322" extrusionOk="0">
                  <a:moveTo>
                    <a:pt x="678" y="175"/>
                  </a:moveTo>
                  <a:cubicBezTo>
                    <a:pt x="0" y="328"/>
                    <a:pt x="284" y="2797"/>
                    <a:pt x="1224" y="3125"/>
                  </a:cubicBezTo>
                  <a:cubicBezTo>
                    <a:pt x="1595" y="3321"/>
                    <a:pt x="2032" y="3081"/>
                    <a:pt x="2054" y="2666"/>
                  </a:cubicBezTo>
                  <a:cubicBezTo>
                    <a:pt x="2054" y="2338"/>
                    <a:pt x="1617" y="1967"/>
                    <a:pt x="1595" y="1595"/>
                  </a:cubicBezTo>
                  <a:cubicBezTo>
                    <a:pt x="1552" y="1224"/>
                    <a:pt x="1683" y="0"/>
                    <a:pt x="699" y="175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g2402109ec92_3_285"/>
            <p:cNvSpPr/>
            <p:nvPr/>
          </p:nvSpPr>
          <p:spPr>
            <a:xfrm>
              <a:off x="4797234" y="2083978"/>
              <a:ext cx="106658" cy="164424"/>
            </a:xfrm>
            <a:custGeom>
              <a:avLst/>
              <a:gdLst/>
              <a:ahLst/>
              <a:cxnLst/>
              <a:rect l="l" t="t" r="r" b="b"/>
              <a:pathLst>
                <a:path w="1815" h="2798" extrusionOk="0">
                  <a:moveTo>
                    <a:pt x="831" y="66"/>
                  </a:moveTo>
                  <a:cubicBezTo>
                    <a:pt x="1399" y="1"/>
                    <a:pt x="1814" y="2054"/>
                    <a:pt x="1181" y="2557"/>
                  </a:cubicBezTo>
                  <a:cubicBezTo>
                    <a:pt x="940" y="2797"/>
                    <a:pt x="525" y="2732"/>
                    <a:pt x="394" y="2404"/>
                  </a:cubicBezTo>
                  <a:cubicBezTo>
                    <a:pt x="307" y="2142"/>
                    <a:pt x="547" y="1727"/>
                    <a:pt x="482" y="1421"/>
                  </a:cubicBezTo>
                  <a:cubicBezTo>
                    <a:pt x="394" y="1137"/>
                    <a:pt x="1" y="175"/>
                    <a:pt x="831" y="66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g2402109ec92_3_285"/>
            <p:cNvSpPr/>
            <p:nvPr/>
          </p:nvSpPr>
          <p:spPr>
            <a:xfrm>
              <a:off x="4920524" y="2104546"/>
              <a:ext cx="95082" cy="163132"/>
            </a:xfrm>
            <a:custGeom>
              <a:avLst/>
              <a:gdLst/>
              <a:ahLst/>
              <a:cxnLst/>
              <a:rect l="l" t="t" r="r" b="b"/>
              <a:pathLst>
                <a:path w="1618" h="2776" extrusionOk="0">
                  <a:moveTo>
                    <a:pt x="1028" y="88"/>
                  </a:moveTo>
                  <a:cubicBezTo>
                    <a:pt x="1618" y="175"/>
                    <a:pt x="1508" y="2251"/>
                    <a:pt x="765" y="2600"/>
                  </a:cubicBezTo>
                  <a:cubicBezTo>
                    <a:pt x="459" y="2775"/>
                    <a:pt x="88" y="2600"/>
                    <a:pt x="22" y="2251"/>
                  </a:cubicBezTo>
                  <a:cubicBezTo>
                    <a:pt x="1" y="1989"/>
                    <a:pt x="372" y="1639"/>
                    <a:pt x="372" y="1333"/>
                  </a:cubicBezTo>
                  <a:cubicBezTo>
                    <a:pt x="372" y="1005"/>
                    <a:pt x="197" y="0"/>
                    <a:pt x="1028" y="88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g2402109ec92_3_285"/>
            <p:cNvSpPr/>
            <p:nvPr/>
          </p:nvSpPr>
          <p:spPr>
            <a:xfrm>
              <a:off x="4860172" y="2076280"/>
              <a:ext cx="109185" cy="193924"/>
            </a:xfrm>
            <a:custGeom>
              <a:avLst/>
              <a:gdLst/>
              <a:ahLst/>
              <a:cxnLst/>
              <a:rect l="l" t="t" r="r" b="b"/>
              <a:pathLst>
                <a:path w="1858" h="3300" extrusionOk="0">
                  <a:moveTo>
                    <a:pt x="1159" y="88"/>
                  </a:moveTo>
                  <a:cubicBezTo>
                    <a:pt x="1858" y="153"/>
                    <a:pt x="1792" y="2644"/>
                    <a:pt x="896" y="3081"/>
                  </a:cubicBezTo>
                  <a:cubicBezTo>
                    <a:pt x="547" y="3300"/>
                    <a:pt x="110" y="3081"/>
                    <a:pt x="22" y="2688"/>
                  </a:cubicBezTo>
                  <a:cubicBezTo>
                    <a:pt x="1" y="2360"/>
                    <a:pt x="416" y="1945"/>
                    <a:pt x="394" y="1574"/>
                  </a:cubicBezTo>
                  <a:cubicBezTo>
                    <a:pt x="394" y="1202"/>
                    <a:pt x="175" y="0"/>
                    <a:pt x="1159" y="88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g2402109ec92_3_285"/>
            <p:cNvSpPr/>
            <p:nvPr/>
          </p:nvSpPr>
          <p:spPr>
            <a:xfrm>
              <a:off x="5038643" y="1852854"/>
              <a:ext cx="495742" cy="473881"/>
            </a:xfrm>
            <a:custGeom>
              <a:avLst/>
              <a:gdLst/>
              <a:ahLst/>
              <a:cxnLst/>
              <a:rect l="l" t="t" r="r" b="b"/>
              <a:pathLst>
                <a:path w="8436" h="8064" extrusionOk="0">
                  <a:moveTo>
                    <a:pt x="875" y="0"/>
                  </a:moveTo>
                  <a:lnTo>
                    <a:pt x="1" y="4633"/>
                  </a:lnTo>
                  <a:cubicBezTo>
                    <a:pt x="1" y="4764"/>
                    <a:pt x="2536" y="6862"/>
                    <a:pt x="4174" y="7473"/>
                  </a:cubicBezTo>
                  <a:cubicBezTo>
                    <a:pt x="5835" y="8063"/>
                    <a:pt x="6141" y="7167"/>
                    <a:pt x="6141" y="7167"/>
                  </a:cubicBezTo>
                  <a:cubicBezTo>
                    <a:pt x="6141" y="7167"/>
                    <a:pt x="7474" y="8063"/>
                    <a:pt x="7955" y="7670"/>
                  </a:cubicBezTo>
                  <a:cubicBezTo>
                    <a:pt x="8435" y="7299"/>
                    <a:pt x="1705" y="1399"/>
                    <a:pt x="875" y="0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g2402109ec92_3_285"/>
            <p:cNvSpPr/>
            <p:nvPr/>
          </p:nvSpPr>
          <p:spPr>
            <a:xfrm>
              <a:off x="4620056" y="1310978"/>
              <a:ext cx="541931" cy="895050"/>
            </a:xfrm>
            <a:custGeom>
              <a:avLst/>
              <a:gdLst/>
              <a:ahLst/>
              <a:cxnLst/>
              <a:rect l="l" t="t" r="r" b="b"/>
              <a:pathLst>
                <a:path w="9222" h="15231" extrusionOk="0">
                  <a:moveTo>
                    <a:pt x="5725" y="547"/>
                  </a:moveTo>
                  <a:cubicBezTo>
                    <a:pt x="5725" y="547"/>
                    <a:pt x="2426" y="0"/>
                    <a:pt x="1224" y="4698"/>
                  </a:cubicBezTo>
                  <a:cubicBezTo>
                    <a:pt x="0" y="9418"/>
                    <a:pt x="7583" y="15230"/>
                    <a:pt x="8129" y="15077"/>
                  </a:cubicBezTo>
                  <a:cubicBezTo>
                    <a:pt x="8697" y="14946"/>
                    <a:pt x="8347" y="13570"/>
                    <a:pt x="8347" y="13570"/>
                  </a:cubicBezTo>
                  <a:cubicBezTo>
                    <a:pt x="8347" y="13570"/>
                    <a:pt x="9090" y="13045"/>
                    <a:pt x="9134" y="12259"/>
                  </a:cubicBezTo>
                  <a:cubicBezTo>
                    <a:pt x="9178" y="11472"/>
                    <a:pt x="8653" y="10532"/>
                    <a:pt x="8653" y="10532"/>
                  </a:cubicBezTo>
                  <a:cubicBezTo>
                    <a:pt x="8653" y="10532"/>
                    <a:pt x="9222" y="11210"/>
                    <a:pt x="9134" y="10052"/>
                  </a:cubicBezTo>
                  <a:cubicBezTo>
                    <a:pt x="9047" y="8872"/>
                    <a:pt x="7823" y="7473"/>
                    <a:pt x="7692" y="7102"/>
                  </a:cubicBezTo>
                  <a:cubicBezTo>
                    <a:pt x="7561" y="6708"/>
                    <a:pt x="8326" y="2426"/>
                    <a:pt x="5725" y="547"/>
                  </a:cubicBezTo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g2402109ec92_3_285"/>
            <p:cNvSpPr/>
            <p:nvPr/>
          </p:nvSpPr>
          <p:spPr>
            <a:xfrm>
              <a:off x="4621349" y="1579359"/>
              <a:ext cx="532940" cy="626670"/>
            </a:xfrm>
            <a:custGeom>
              <a:avLst/>
              <a:gdLst/>
              <a:ahLst/>
              <a:cxnLst/>
              <a:rect l="l" t="t" r="r" b="b"/>
              <a:pathLst>
                <a:path w="9069" h="10664" extrusionOk="0">
                  <a:moveTo>
                    <a:pt x="9068" y="8019"/>
                  </a:moveTo>
                  <a:cubicBezTo>
                    <a:pt x="7473" y="7320"/>
                    <a:pt x="5966" y="6381"/>
                    <a:pt x="4633" y="5266"/>
                  </a:cubicBezTo>
                  <a:cubicBezTo>
                    <a:pt x="3038" y="3868"/>
                    <a:pt x="1770" y="2032"/>
                    <a:pt x="1246" y="0"/>
                  </a:cubicBezTo>
                  <a:cubicBezTo>
                    <a:pt x="1246" y="44"/>
                    <a:pt x="1224" y="88"/>
                    <a:pt x="1202" y="153"/>
                  </a:cubicBezTo>
                  <a:cubicBezTo>
                    <a:pt x="0" y="4851"/>
                    <a:pt x="7561" y="10663"/>
                    <a:pt x="8129" y="10532"/>
                  </a:cubicBezTo>
                  <a:cubicBezTo>
                    <a:pt x="8697" y="10401"/>
                    <a:pt x="8347" y="9025"/>
                    <a:pt x="8347" y="9025"/>
                  </a:cubicBezTo>
                  <a:cubicBezTo>
                    <a:pt x="8675" y="8762"/>
                    <a:pt x="8937" y="8413"/>
                    <a:pt x="9068" y="8019"/>
                  </a:cubicBezTo>
                  <a:close/>
                </a:path>
              </a:pathLst>
            </a:custGeom>
            <a:solidFill>
              <a:srgbClr val="5311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7" name="Google Shape;687;g2402109ec92_3_285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g2402109ec92_3_285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g2402109ec92_3_285"/>
          <p:cNvSpPr txBox="1">
            <a:spLocks noGrp="1"/>
          </p:cNvSpPr>
          <p:nvPr>
            <p:ph type="title" idx="2"/>
          </p:nvPr>
        </p:nvSpPr>
        <p:spPr>
          <a:xfrm>
            <a:off x="2878800" y="721388"/>
            <a:ext cx="3386400" cy="14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"/>
              <a:t>03.</a:t>
            </a:r>
            <a:endParaRPr/>
          </a:p>
        </p:txBody>
      </p:sp>
      <p:grpSp>
        <p:nvGrpSpPr>
          <p:cNvPr id="690" name="Google Shape;690;g2402109ec92_3_285"/>
          <p:cNvGrpSpPr/>
          <p:nvPr/>
        </p:nvGrpSpPr>
        <p:grpSpPr>
          <a:xfrm>
            <a:off x="558435" y="672175"/>
            <a:ext cx="1531927" cy="2338961"/>
            <a:chOff x="730210" y="2332025"/>
            <a:chExt cx="1531927" cy="2338961"/>
          </a:xfrm>
        </p:grpSpPr>
        <p:grpSp>
          <p:nvGrpSpPr>
            <p:cNvPr id="691" name="Google Shape;691;g2402109ec92_3_285"/>
            <p:cNvGrpSpPr/>
            <p:nvPr/>
          </p:nvGrpSpPr>
          <p:grpSpPr>
            <a:xfrm>
              <a:off x="730210" y="2332025"/>
              <a:ext cx="1531927" cy="2338961"/>
              <a:chOff x="730210" y="2332025"/>
              <a:chExt cx="1531927" cy="2338961"/>
            </a:xfrm>
          </p:grpSpPr>
          <p:sp>
            <p:nvSpPr>
              <p:cNvPr id="692" name="Google Shape;692;g2402109ec92_3_285"/>
              <p:cNvSpPr/>
              <p:nvPr/>
            </p:nvSpPr>
            <p:spPr>
              <a:xfrm>
                <a:off x="823859" y="3656795"/>
                <a:ext cx="932051" cy="1014191"/>
              </a:xfrm>
              <a:custGeom>
                <a:avLst/>
                <a:gdLst/>
                <a:ahLst/>
                <a:cxnLst/>
                <a:rect l="l" t="t" r="r" b="b"/>
                <a:pathLst>
                  <a:path w="12391" h="13483" extrusionOk="0">
                    <a:moveTo>
                      <a:pt x="1" y="1"/>
                    </a:moveTo>
                    <a:cubicBezTo>
                      <a:pt x="744" y="3978"/>
                      <a:pt x="1792" y="9593"/>
                      <a:pt x="5878" y="11538"/>
                    </a:cubicBezTo>
                    <a:cubicBezTo>
                      <a:pt x="10008" y="13483"/>
                      <a:pt x="5660" y="7452"/>
                      <a:pt x="5048" y="6425"/>
                    </a:cubicBezTo>
                    <a:cubicBezTo>
                      <a:pt x="7408" y="7933"/>
                      <a:pt x="11363" y="8370"/>
                      <a:pt x="11997" y="7321"/>
                    </a:cubicBezTo>
                    <a:cubicBezTo>
                      <a:pt x="12390" y="4480"/>
                      <a:pt x="2710" y="3366"/>
                      <a:pt x="1683" y="8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g2402109ec92_3_285"/>
              <p:cNvSpPr/>
              <p:nvPr/>
            </p:nvSpPr>
            <p:spPr>
              <a:xfrm>
                <a:off x="886291" y="3732391"/>
                <a:ext cx="259810" cy="567159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7540" extrusionOk="0">
                    <a:moveTo>
                      <a:pt x="1" y="1"/>
                    </a:moveTo>
                    <a:cubicBezTo>
                      <a:pt x="416" y="1967"/>
                      <a:pt x="1771" y="6556"/>
                      <a:pt x="2907" y="7386"/>
                    </a:cubicBezTo>
                    <a:cubicBezTo>
                      <a:pt x="3126" y="7539"/>
                      <a:pt x="3344" y="7386"/>
                      <a:pt x="3388" y="7102"/>
                    </a:cubicBezTo>
                    <a:cubicBezTo>
                      <a:pt x="3453" y="6775"/>
                      <a:pt x="2885" y="6010"/>
                      <a:pt x="2710" y="5704"/>
                    </a:cubicBezTo>
                    <a:cubicBezTo>
                      <a:pt x="2339" y="5005"/>
                      <a:pt x="1924" y="4305"/>
                      <a:pt x="1530" y="3606"/>
                    </a:cubicBezTo>
                    <a:cubicBezTo>
                      <a:pt x="853" y="2492"/>
                      <a:pt x="329" y="1268"/>
                      <a:pt x="1" y="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g2402109ec92_3_285"/>
              <p:cNvSpPr/>
              <p:nvPr/>
            </p:nvSpPr>
            <p:spPr>
              <a:xfrm>
                <a:off x="929091" y="3778425"/>
                <a:ext cx="246571" cy="320588"/>
              </a:xfrm>
              <a:custGeom>
                <a:avLst/>
                <a:gdLst/>
                <a:ahLst/>
                <a:cxnLst/>
                <a:rect l="l" t="t" r="r" b="b"/>
                <a:pathLst>
                  <a:path w="3278" h="4262" extrusionOk="0">
                    <a:moveTo>
                      <a:pt x="0" y="1"/>
                    </a:moveTo>
                    <a:cubicBezTo>
                      <a:pt x="568" y="1181"/>
                      <a:pt x="2141" y="3868"/>
                      <a:pt x="2994" y="4196"/>
                    </a:cubicBezTo>
                    <a:cubicBezTo>
                      <a:pt x="3147" y="4262"/>
                      <a:pt x="3278" y="4130"/>
                      <a:pt x="3278" y="3956"/>
                    </a:cubicBezTo>
                    <a:cubicBezTo>
                      <a:pt x="3278" y="3759"/>
                      <a:pt x="2775" y="3344"/>
                      <a:pt x="2622" y="3169"/>
                    </a:cubicBezTo>
                    <a:cubicBezTo>
                      <a:pt x="2273" y="2798"/>
                      <a:pt x="1901" y="2404"/>
                      <a:pt x="1551" y="2033"/>
                    </a:cubicBezTo>
                    <a:cubicBezTo>
                      <a:pt x="940" y="1421"/>
                      <a:pt x="437" y="744"/>
                      <a:pt x="22" y="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g2402109ec92_3_285"/>
              <p:cNvSpPr/>
              <p:nvPr/>
            </p:nvSpPr>
            <p:spPr>
              <a:xfrm>
                <a:off x="960307" y="3803097"/>
                <a:ext cx="537522" cy="346839"/>
              </a:xfrm>
              <a:custGeom>
                <a:avLst/>
                <a:gdLst/>
                <a:ahLst/>
                <a:cxnLst/>
                <a:rect l="l" t="t" r="r" b="b"/>
                <a:pathLst>
                  <a:path w="7146" h="4611" extrusionOk="0">
                    <a:moveTo>
                      <a:pt x="0" y="0"/>
                    </a:moveTo>
                    <a:cubicBezTo>
                      <a:pt x="1530" y="1443"/>
                      <a:pt x="5332" y="4545"/>
                      <a:pt x="6774" y="4611"/>
                    </a:cubicBezTo>
                    <a:cubicBezTo>
                      <a:pt x="7036" y="4611"/>
                      <a:pt x="7145" y="4371"/>
                      <a:pt x="7014" y="4086"/>
                    </a:cubicBezTo>
                    <a:cubicBezTo>
                      <a:pt x="6861" y="3759"/>
                      <a:pt x="5944" y="3453"/>
                      <a:pt x="5616" y="3300"/>
                    </a:cubicBezTo>
                    <a:cubicBezTo>
                      <a:pt x="4895" y="2907"/>
                      <a:pt x="4152" y="2557"/>
                      <a:pt x="3409" y="2207"/>
                    </a:cubicBezTo>
                    <a:cubicBezTo>
                      <a:pt x="2185" y="1639"/>
                      <a:pt x="1027" y="896"/>
                      <a:pt x="0" y="22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g2402109ec92_3_285"/>
              <p:cNvSpPr/>
              <p:nvPr/>
            </p:nvSpPr>
            <p:spPr>
              <a:xfrm>
                <a:off x="730210" y="2512853"/>
                <a:ext cx="1035554" cy="680515"/>
              </a:xfrm>
              <a:custGeom>
                <a:avLst/>
                <a:gdLst/>
                <a:ahLst/>
                <a:cxnLst/>
                <a:rect l="l" t="t" r="r" b="b"/>
                <a:pathLst>
                  <a:path w="13767" h="9047" extrusionOk="0">
                    <a:moveTo>
                      <a:pt x="13766" y="1858"/>
                    </a:moveTo>
                    <a:cubicBezTo>
                      <a:pt x="10751" y="219"/>
                      <a:pt x="6686" y="0"/>
                      <a:pt x="2513" y="2076"/>
                    </a:cubicBezTo>
                    <a:cubicBezTo>
                      <a:pt x="1573" y="2535"/>
                      <a:pt x="0" y="3540"/>
                      <a:pt x="44" y="4720"/>
                    </a:cubicBezTo>
                    <a:cubicBezTo>
                      <a:pt x="109" y="5463"/>
                      <a:pt x="743" y="5267"/>
                      <a:pt x="1136" y="5835"/>
                    </a:cubicBezTo>
                    <a:cubicBezTo>
                      <a:pt x="1595" y="6621"/>
                      <a:pt x="503" y="6862"/>
                      <a:pt x="1355" y="904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g2402109ec92_3_285"/>
              <p:cNvSpPr/>
              <p:nvPr/>
            </p:nvSpPr>
            <p:spPr>
              <a:xfrm>
                <a:off x="766316" y="2332025"/>
                <a:ext cx="984630" cy="930396"/>
              </a:xfrm>
              <a:custGeom>
                <a:avLst/>
                <a:gdLst/>
                <a:ahLst/>
                <a:cxnLst/>
                <a:rect l="l" t="t" r="r" b="b"/>
                <a:pathLst>
                  <a:path w="13090" h="12369" extrusionOk="0">
                    <a:moveTo>
                      <a:pt x="13089" y="4218"/>
                    </a:moveTo>
                    <a:cubicBezTo>
                      <a:pt x="13089" y="4218"/>
                      <a:pt x="4393" y="1"/>
                      <a:pt x="1" y="123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g2402109ec92_3_285"/>
              <p:cNvSpPr/>
              <p:nvPr/>
            </p:nvSpPr>
            <p:spPr>
              <a:xfrm>
                <a:off x="749918" y="2644337"/>
                <a:ext cx="835017" cy="1199909"/>
              </a:xfrm>
              <a:custGeom>
                <a:avLst/>
                <a:gdLst/>
                <a:ahLst/>
                <a:cxnLst/>
                <a:rect l="l" t="t" r="r" b="b"/>
                <a:pathLst>
                  <a:path w="11101" h="15952" extrusionOk="0">
                    <a:moveTo>
                      <a:pt x="10489" y="6097"/>
                    </a:moveTo>
                    <a:cubicBezTo>
                      <a:pt x="10729" y="5201"/>
                      <a:pt x="10248" y="4917"/>
                      <a:pt x="9637" y="4349"/>
                    </a:cubicBezTo>
                    <a:cubicBezTo>
                      <a:pt x="8020" y="2885"/>
                      <a:pt x="8260" y="1137"/>
                      <a:pt x="8719" y="1"/>
                    </a:cubicBezTo>
                    <a:cubicBezTo>
                      <a:pt x="8588" y="44"/>
                      <a:pt x="8435" y="88"/>
                      <a:pt x="8304" y="110"/>
                    </a:cubicBezTo>
                    <a:cubicBezTo>
                      <a:pt x="5791" y="787"/>
                      <a:pt x="3584" y="2273"/>
                      <a:pt x="2032" y="4349"/>
                    </a:cubicBezTo>
                    <a:cubicBezTo>
                      <a:pt x="721" y="6053"/>
                      <a:pt x="22" y="8151"/>
                      <a:pt x="0" y="10292"/>
                    </a:cubicBezTo>
                    <a:cubicBezTo>
                      <a:pt x="0" y="11822"/>
                      <a:pt x="415" y="13330"/>
                      <a:pt x="1202" y="14641"/>
                    </a:cubicBezTo>
                    <a:cubicBezTo>
                      <a:pt x="1814" y="15580"/>
                      <a:pt x="2448" y="15952"/>
                      <a:pt x="2732" y="15886"/>
                    </a:cubicBezTo>
                    <a:cubicBezTo>
                      <a:pt x="3387" y="15646"/>
                      <a:pt x="3715" y="13220"/>
                      <a:pt x="4982" y="11494"/>
                    </a:cubicBezTo>
                    <a:cubicBezTo>
                      <a:pt x="6162" y="9615"/>
                      <a:pt x="8304" y="8435"/>
                      <a:pt x="10248" y="7932"/>
                    </a:cubicBezTo>
                    <a:cubicBezTo>
                      <a:pt x="10511" y="7867"/>
                      <a:pt x="10816" y="7801"/>
                      <a:pt x="11101" y="7736"/>
                    </a:cubicBezTo>
                    <a:cubicBezTo>
                      <a:pt x="10576" y="7364"/>
                      <a:pt x="10314" y="6709"/>
                      <a:pt x="10489" y="609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g2402109ec92_3_285"/>
              <p:cNvSpPr/>
              <p:nvPr/>
            </p:nvSpPr>
            <p:spPr>
              <a:xfrm>
                <a:off x="1487899" y="3061807"/>
                <a:ext cx="432365" cy="366622"/>
              </a:xfrm>
              <a:custGeom>
                <a:avLst/>
                <a:gdLst/>
                <a:ahLst/>
                <a:cxnLst/>
                <a:rect l="l" t="t" r="r" b="b"/>
                <a:pathLst>
                  <a:path w="5748" h="4874" extrusionOk="0">
                    <a:moveTo>
                      <a:pt x="3125" y="1"/>
                    </a:moveTo>
                    <a:cubicBezTo>
                      <a:pt x="2928" y="1924"/>
                      <a:pt x="5747" y="2972"/>
                      <a:pt x="3125" y="3999"/>
                    </a:cubicBezTo>
                    <a:cubicBezTo>
                      <a:pt x="918" y="4873"/>
                      <a:pt x="0" y="2142"/>
                      <a:pt x="634" y="2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g2402109ec92_3_285"/>
              <p:cNvSpPr/>
              <p:nvPr/>
            </p:nvSpPr>
            <p:spPr>
              <a:xfrm>
                <a:off x="1353105" y="2578595"/>
                <a:ext cx="839982" cy="647644"/>
              </a:xfrm>
              <a:custGeom>
                <a:avLst/>
                <a:gdLst/>
                <a:ahLst/>
                <a:cxnLst/>
                <a:rect l="l" t="t" r="r" b="b"/>
                <a:pathLst>
                  <a:path w="11167" h="8610" extrusionOk="0">
                    <a:moveTo>
                      <a:pt x="9243" y="3213"/>
                    </a:moveTo>
                    <a:cubicBezTo>
                      <a:pt x="7561" y="1464"/>
                      <a:pt x="4240" y="0"/>
                      <a:pt x="678" y="875"/>
                    </a:cubicBezTo>
                    <a:cubicBezTo>
                      <a:pt x="241" y="2011"/>
                      <a:pt x="1" y="3759"/>
                      <a:pt x="1618" y="5223"/>
                    </a:cubicBezTo>
                    <a:cubicBezTo>
                      <a:pt x="2229" y="5791"/>
                      <a:pt x="2710" y="6075"/>
                      <a:pt x="2470" y="6971"/>
                    </a:cubicBezTo>
                    <a:cubicBezTo>
                      <a:pt x="2295" y="7583"/>
                      <a:pt x="2535" y="8238"/>
                      <a:pt x="3060" y="8610"/>
                    </a:cubicBezTo>
                    <a:cubicBezTo>
                      <a:pt x="4196" y="8348"/>
                      <a:pt x="5376" y="8216"/>
                      <a:pt x="6534" y="8238"/>
                    </a:cubicBezTo>
                    <a:lnTo>
                      <a:pt x="7517" y="8238"/>
                    </a:lnTo>
                    <a:cubicBezTo>
                      <a:pt x="8653" y="8260"/>
                      <a:pt x="9724" y="8282"/>
                      <a:pt x="10380" y="7736"/>
                    </a:cubicBezTo>
                    <a:cubicBezTo>
                      <a:pt x="11166" y="7146"/>
                      <a:pt x="11079" y="5026"/>
                      <a:pt x="9243" y="321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g2402109ec92_3_285"/>
              <p:cNvSpPr/>
              <p:nvPr/>
            </p:nvSpPr>
            <p:spPr>
              <a:xfrm>
                <a:off x="1767265" y="3168619"/>
                <a:ext cx="356768" cy="31366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17" extrusionOk="0">
                    <a:moveTo>
                      <a:pt x="4721" y="1"/>
                    </a:moveTo>
                    <a:cubicBezTo>
                      <a:pt x="4218" y="351"/>
                      <a:pt x="3497" y="394"/>
                      <a:pt x="2732" y="394"/>
                    </a:cubicBezTo>
                    <a:lnTo>
                      <a:pt x="2011" y="394"/>
                    </a:lnTo>
                    <a:lnTo>
                      <a:pt x="1268" y="394"/>
                    </a:lnTo>
                    <a:lnTo>
                      <a:pt x="788" y="394"/>
                    </a:lnTo>
                    <a:cubicBezTo>
                      <a:pt x="525" y="394"/>
                      <a:pt x="263" y="394"/>
                      <a:pt x="1" y="416"/>
                    </a:cubicBezTo>
                    <a:lnTo>
                      <a:pt x="1" y="416"/>
                    </a:lnTo>
                    <a:cubicBezTo>
                      <a:pt x="263" y="416"/>
                      <a:pt x="525" y="394"/>
                      <a:pt x="788" y="394"/>
                    </a:cubicBezTo>
                    <a:lnTo>
                      <a:pt x="1268" y="394"/>
                    </a:lnTo>
                    <a:lnTo>
                      <a:pt x="2011" y="394"/>
                    </a:lnTo>
                    <a:lnTo>
                      <a:pt x="2732" y="394"/>
                    </a:lnTo>
                    <a:cubicBezTo>
                      <a:pt x="3519" y="394"/>
                      <a:pt x="4218" y="329"/>
                      <a:pt x="4743" y="1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g2402109ec92_3_285"/>
              <p:cNvSpPr/>
              <p:nvPr/>
            </p:nvSpPr>
            <p:spPr>
              <a:xfrm>
                <a:off x="1584857" y="3198255"/>
                <a:ext cx="182484" cy="27982"/>
              </a:xfrm>
              <a:custGeom>
                <a:avLst/>
                <a:gdLst/>
                <a:ahLst/>
                <a:cxnLst/>
                <a:rect l="l" t="t" r="r" b="b"/>
                <a:pathLst>
                  <a:path w="2426" h="372" extrusionOk="0">
                    <a:moveTo>
                      <a:pt x="2426" y="0"/>
                    </a:moveTo>
                    <a:cubicBezTo>
                      <a:pt x="1596" y="66"/>
                      <a:pt x="787" y="175"/>
                      <a:pt x="1" y="372"/>
                    </a:cubicBezTo>
                    <a:lnTo>
                      <a:pt x="1" y="372"/>
                    </a:lnTo>
                    <a:cubicBezTo>
                      <a:pt x="787" y="175"/>
                      <a:pt x="1617" y="66"/>
                      <a:pt x="2426" y="22"/>
                    </a:cubicBezTo>
                    <a:lnTo>
                      <a:pt x="2426" y="22"/>
                    </a:ln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g2402109ec92_3_285"/>
              <p:cNvSpPr/>
              <p:nvPr/>
            </p:nvSpPr>
            <p:spPr>
              <a:xfrm>
                <a:off x="1533933" y="3025626"/>
                <a:ext cx="614773" cy="198957"/>
              </a:xfrm>
              <a:custGeom>
                <a:avLst/>
                <a:gdLst/>
                <a:ahLst/>
                <a:cxnLst/>
                <a:rect l="l" t="t" r="r" b="b"/>
                <a:pathLst>
                  <a:path w="8173" h="2645" extrusionOk="0">
                    <a:moveTo>
                      <a:pt x="1486" y="23"/>
                    </a:moveTo>
                    <a:cubicBezTo>
                      <a:pt x="983" y="23"/>
                      <a:pt x="503" y="45"/>
                      <a:pt x="0" y="132"/>
                    </a:cubicBezTo>
                    <a:cubicBezTo>
                      <a:pt x="88" y="263"/>
                      <a:pt x="131" y="438"/>
                      <a:pt x="131" y="613"/>
                    </a:cubicBezTo>
                    <a:cubicBezTo>
                      <a:pt x="109" y="744"/>
                      <a:pt x="88" y="897"/>
                      <a:pt x="66" y="1028"/>
                    </a:cubicBezTo>
                    <a:cubicBezTo>
                      <a:pt x="22" y="1159"/>
                      <a:pt x="0" y="1290"/>
                      <a:pt x="0" y="1421"/>
                    </a:cubicBezTo>
                    <a:cubicBezTo>
                      <a:pt x="22" y="1902"/>
                      <a:pt x="262" y="2361"/>
                      <a:pt x="656" y="2645"/>
                    </a:cubicBezTo>
                    <a:cubicBezTo>
                      <a:pt x="1464" y="2470"/>
                      <a:pt x="2273" y="2361"/>
                      <a:pt x="3103" y="2295"/>
                    </a:cubicBezTo>
                    <a:cubicBezTo>
                      <a:pt x="3365" y="2295"/>
                      <a:pt x="3606" y="2273"/>
                      <a:pt x="3868" y="2273"/>
                    </a:cubicBezTo>
                    <a:lnTo>
                      <a:pt x="4370" y="2273"/>
                    </a:lnTo>
                    <a:lnTo>
                      <a:pt x="5113" y="2273"/>
                    </a:lnTo>
                    <a:lnTo>
                      <a:pt x="5834" y="2273"/>
                    </a:lnTo>
                    <a:cubicBezTo>
                      <a:pt x="6599" y="2273"/>
                      <a:pt x="7320" y="2208"/>
                      <a:pt x="7823" y="1880"/>
                    </a:cubicBezTo>
                    <a:cubicBezTo>
                      <a:pt x="7866" y="1858"/>
                      <a:pt x="7910" y="1815"/>
                      <a:pt x="7954" y="1771"/>
                    </a:cubicBezTo>
                    <a:cubicBezTo>
                      <a:pt x="8041" y="1727"/>
                      <a:pt x="8107" y="1640"/>
                      <a:pt x="8172" y="1552"/>
                    </a:cubicBezTo>
                    <a:cubicBezTo>
                      <a:pt x="6402" y="744"/>
                      <a:pt x="3933" y="1"/>
                      <a:pt x="1486" y="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g2402109ec92_3_285"/>
              <p:cNvSpPr/>
              <p:nvPr/>
            </p:nvSpPr>
            <p:spPr>
              <a:xfrm>
                <a:off x="1533933" y="3035555"/>
                <a:ext cx="50999" cy="189028"/>
              </a:xfrm>
              <a:custGeom>
                <a:avLst/>
                <a:gdLst/>
                <a:ahLst/>
                <a:cxnLst/>
                <a:rect l="l" t="t" r="r" b="b"/>
                <a:pathLst>
                  <a:path w="678" h="251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88" y="131"/>
                      <a:pt x="131" y="306"/>
                      <a:pt x="131" y="481"/>
                    </a:cubicBezTo>
                    <a:cubicBezTo>
                      <a:pt x="131" y="612"/>
                      <a:pt x="109" y="765"/>
                      <a:pt x="66" y="896"/>
                    </a:cubicBezTo>
                    <a:cubicBezTo>
                      <a:pt x="22" y="1027"/>
                      <a:pt x="0" y="1158"/>
                      <a:pt x="0" y="1289"/>
                    </a:cubicBezTo>
                    <a:cubicBezTo>
                      <a:pt x="22" y="1770"/>
                      <a:pt x="262" y="2229"/>
                      <a:pt x="678" y="2513"/>
                    </a:cubicBezTo>
                    <a:lnTo>
                      <a:pt x="678" y="2513"/>
                    </a:lnTo>
                    <a:cubicBezTo>
                      <a:pt x="262" y="2229"/>
                      <a:pt x="22" y="1770"/>
                      <a:pt x="0" y="1289"/>
                    </a:cubicBezTo>
                    <a:cubicBezTo>
                      <a:pt x="0" y="1158"/>
                      <a:pt x="22" y="1027"/>
                      <a:pt x="66" y="896"/>
                    </a:cubicBezTo>
                    <a:cubicBezTo>
                      <a:pt x="88" y="765"/>
                      <a:pt x="109" y="612"/>
                      <a:pt x="131" y="481"/>
                    </a:cubicBezTo>
                    <a:cubicBezTo>
                      <a:pt x="131" y="306"/>
                      <a:pt x="88" y="131"/>
                      <a:pt x="0" y="0"/>
                    </a:cubicBezTo>
                  </a:path>
                </a:pathLst>
              </a:custGeom>
              <a:solidFill>
                <a:srgbClr val="F39D9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g2402109ec92_3_285"/>
              <p:cNvSpPr/>
              <p:nvPr/>
            </p:nvSpPr>
            <p:spPr>
              <a:xfrm>
                <a:off x="1290673" y="3239325"/>
                <a:ext cx="236717" cy="103653"/>
              </a:xfrm>
              <a:custGeom>
                <a:avLst/>
                <a:gdLst/>
                <a:ahLst/>
                <a:cxnLst/>
                <a:rect l="l" t="t" r="r" b="b"/>
                <a:pathLst>
                  <a:path w="3147" h="1378" extrusionOk="0">
                    <a:moveTo>
                      <a:pt x="3147" y="1"/>
                    </a:moveTo>
                    <a:lnTo>
                      <a:pt x="3037" y="22"/>
                    </a:lnTo>
                    <a:cubicBezTo>
                      <a:pt x="1967" y="306"/>
                      <a:pt x="940" y="765"/>
                      <a:pt x="0" y="1377"/>
                    </a:cubicBezTo>
                    <a:cubicBezTo>
                      <a:pt x="940" y="765"/>
                      <a:pt x="1967" y="306"/>
                      <a:pt x="3037" y="22"/>
                    </a:cubicBezTo>
                    <a:lnTo>
                      <a:pt x="3147" y="1"/>
                    </a:lnTo>
                    <a:lnTo>
                      <a:pt x="3147" y="1"/>
                    </a:lnTo>
                    <a:close/>
                  </a:path>
                </a:pathLst>
              </a:custGeom>
              <a:solidFill>
                <a:srgbClr val="FFF6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g2402109ec92_3_285"/>
              <p:cNvSpPr/>
              <p:nvPr/>
            </p:nvSpPr>
            <p:spPr>
              <a:xfrm>
                <a:off x="1527314" y="3226162"/>
                <a:ext cx="55964" cy="13239"/>
              </a:xfrm>
              <a:custGeom>
                <a:avLst/>
                <a:gdLst/>
                <a:ahLst/>
                <a:cxnLst/>
                <a:rect l="l" t="t" r="r" b="b"/>
                <a:pathLst>
                  <a:path w="744" h="176" extrusionOk="0">
                    <a:moveTo>
                      <a:pt x="744" y="1"/>
                    </a:moveTo>
                    <a:cubicBezTo>
                      <a:pt x="503" y="44"/>
                      <a:pt x="241" y="110"/>
                      <a:pt x="1" y="176"/>
                    </a:cubicBezTo>
                    <a:lnTo>
                      <a:pt x="1" y="176"/>
                    </a:lnTo>
                    <a:cubicBezTo>
                      <a:pt x="241" y="110"/>
                      <a:pt x="503" y="44"/>
                      <a:pt x="744" y="1"/>
                    </a:cubicBezTo>
                    <a:lnTo>
                      <a:pt x="744" y="1"/>
                    </a:ln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g2402109ec92_3_285"/>
              <p:cNvSpPr/>
              <p:nvPr/>
            </p:nvSpPr>
            <p:spPr>
              <a:xfrm>
                <a:off x="1239674" y="2719933"/>
                <a:ext cx="70782" cy="69125"/>
              </a:xfrm>
              <a:custGeom>
                <a:avLst/>
                <a:gdLst/>
                <a:ahLst/>
                <a:cxnLst/>
                <a:rect l="l" t="t" r="r" b="b"/>
                <a:pathLst>
                  <a:path w="941" h="919" extrusionOk="0">
                    <a:moveTo>
                      <a:pt x="613" y="1"/>
                    </a:moveTo>
                    <a:cubicBezTo>
                      <a:pt x="591" y="1"/>
                      <a:pt x="569" y="1"/>
                      <a:pt x="547" y="1"/>
                    </a:cubicBezTo>
                    <a:lnTo>
                      <a:pt x="263" y="132"/>
                    </a:lnTo>
                    <a:cubicBezTo>
                      <a:pt x="176" y="175"/>
                      <a:pt x="88" y="263"/>
                      <a:pt x="45" y="350"/>
                    </a:cubicBezTo>
                    <a:cubicBezTo>
                      <a:pt x="1" y="460"/>
                      <a:pt x="1" y="569"/>
                      <a:pt x="45" y="656"/>
                    </a:cubicBezTo>
                    <a:cubicBezTo>
                      <a:pt x="88" y="765"/>
                      <a:pt x="176" y="831"/>
                      <a:pt x="285" y="875"/>
                    </a:cubicBezTo>
                    <a:cubicBezTo>
                      <a:pt x="329" y="897"/>
                      <a:pt x="372" y="918"/>
                      <a:pt x="416" y="918"/>
                    </a:cubicBezTo>
                    <a:lnTo>
                      <a:pt x="438" y="918"/>
                    </a:lnTo>
                    <a:cubicBezTo>
                      <a:pt x="482" y="897"/>
                      <a:pt x="547" y="897"/>
                      <a:pt x="591" y="875"/>
                    </a:cubicBezTo>
                    <a:lnTo>
                      <a:pt x="853" y="744"/>
                    </a:lnTo>
                    <a:cubicBezTo>
                      <a:pt x="919" y="722"/>
                      <a:pt x="940" y="656"/>
                      <a:pt x="919" y="591"/>
                    </a:cubicBezTo>
                    <a:cubicBezTo>
                      <a:pt x="897" y="547"/>
                      <a:pt x="853" y="525"/>
                      <a:pt x="809" y="503"/>
                    </a:cubicBezTo>
                    <a:cubicBezTo>
                      <a:pt x="787" y="503"/>
                      <a:pt x="766" y="503"/>
                      <a:pt x="766" y="503"/>
                    </a:cubicBezTo>
                    <a:lnTo>
                      <a:pt x="482" y="634"/>
                    </a:lnTo>
                    <a:cubicBezTo>
                      <a:pt x="460" y="656"/>
                      <a:pt x="438" y="656"/>
                      <a:pt x="416" y="656"/>
                    </a:cubicBezTo>
                    <a:cubicBezTo>
                      <a:pt x="394" y="656"/>
                      <a:pt x="372" y="656"/>
                      <a:pt x="350" y="656"/>
                    </a:cubicBezTo>
                    <a:cubicBezTo>
                      <a:pt x="307" y="634"/>
                      <a:pt x="285" y="612"/>
                      <a:pt x="263" y="569"/>
                    </a:cubicBezTo>
                    <a:cubicBezTo>
                      <a:pt x="241" y="481"/>
                      <a:pt x="263" y="394"/>
                      <a:pt x="350" y="372"/>
                    </a:cubicBezTo>
                    <a:lnTo>
                      <a:pt x="635" y="241"/>
                    </a:lnTo>
                    <a:cubicBezTo>
                      <a:pt x="700" y="219"/>
                      <a:pt x="722" y="132"/>
                      <a:pt x="700" y="66"/>
                    </a:cubicBezTo>
                    <a:cubicBezTo>
                      <a:pt x="678" y="23"/>
                      <a:pt x="635" y="1"/>
                      <a:pt x="591" y="1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g2402109ec92_3_285"/>
              <p:cNvSpPr/>
              <p:nvPr/>
            </p:nvSpPr>
            <p:spPr>
              <a:xfrm>
                <a:off x="1093446" y="2803803"/>
                <a:ext cx="74016" cy="70707"/>
              </a:xfrm>
              <a:custGeom>
                <a:avLst/>
                <a:gdLst/>
                <a:ahLst/>
                <a:cxnLst/>
                <a:rect l="l" t="t" r="r" b="b"/>
                <a:pathLst>
                  <a:path w="984" h="940" extrusionOk="0">
                    <a:moveTo>
                      <a:pt x="503" y="0"/>
                    </a:moveTo>
                    <a:cubicBezTo>
                      <a:pt x="459" y="0"/>
                      <a:pt x="437" y="0"/>
                      <a:pt x="415" y="22"/>
                    </a:cubicBezTo>
                    <a:lnTo>
                      <a:pt x="175" y="219"/>
                    </a:lnTo>
                    <a:cubicBezTo>
                      <a:pt x="88" y="284"/>
                      <a:pt x="22" y="372"/>
                      <a:pt x="22" y="481"/>
                    </a:cubicBezTo>
                    <a:cubicBezTo>
                      <a:pt x="0" y="590"/>
                      <a:pt x="22" y="699"/>
                      <a:pt x="88" y="787"/>
                    </a:cubicBezTo>
                    <a:cubicBezTo>
                      <a:pt x="153" y="874"/>
                      <a:pt x="262" y="918"/>
                      <a:pt x="372" y="940"/>
                    </a:cubicBezTo>
                    <a:lnTo>
                      <a:pt x="437" y="940"/>
                    </a:lnTo>
                    <a:cubicBezTo>
                      <a:pt x="525" y="940"/>
                      <a:pt x="612" y="896"/>
                      <a:pt x="678" y="852"/>
                    </a:cubicBezTo>
                    <a:lnTo>
                      <a:pt x="918" y="656"/>
                    </a:lnTo>
                    <a:cubicBezTo>
                      <a:pt x="962" y="612"/>
                      <a:pt x="983" y="546"/>
                      <a:pt x="940" y="481"/>
                    </a:cubicBezTo>
                    <a:cubicBezTo>
                      <a:pt x="918" y="459"/>
                      <a:pt x="874" y="437"/>
                      <a:pt x="852" y="437"/>
                    </a:cubicBezTo>
                    <a:cubicBezTo>
                      <a:pt x="809" y="437"/>
                      <a:pt x="787" y="437"/>
                      <a:pt x="765" y="459"/>
                    </a:cubicBezTo>
                    <a:lnTo>
                      <a:pt x="525" y="656"/>
                    </a:lnTo>
                    <a:cubicBezTo>
                      <a:pt x="481" y="677"/>
                      <a:pt x="459" y="677"/>
                      <a:pt x="415" y="677"/>
                    </a:cubicBezTo>
                    <a:lnTo>
                      <a:pt x="393" y="677"/>
                    </a:lnTo>
                    <a:cubicBezTo>
                      <a:pt x="372" y="677"/>
                      <a:pt x="328" y="656"/>
                      <a:pt x="306" y="634"/>
                    </a:cubicBezTo>
                    <a:cubicBezTo>
                      <a:pt x="284" y="590"/>
                      <a:pt x="262" y="546"/>
                      <a:pt x="262" y="503"/>
                    </a:cubicBezTo>
                    <a:cubicBezTo>
                      <a:pt x="284" y="481"/>
                      <a:pt x="306" y="437"/>
                      <a:pt x="328" y="415"/>
                    </a:cubicBezTo>
                    <a:lnTo>
                      <a:pt x="568" y="219"/>
                    </a:lnTo>
                    <a:cubicBezTo>
                      <a:pt x="634" y="175"/>
                      <a:pt x="634" y="87"/>
                      <a:pt x="590" y="44"/>
                    </a:cubicBezTo>
                    <a:cubicBezTo>
                      <a:pt x="568" y="22"/>
                      <a:pt x="546" y="0"/>
                      <a:pt x="503" y="0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g2402109ec92_3_285"/>
              <p:cNvSpPr/>
              <p:nvPr/>
            </p:nvSpPr>
            <p:spPr>
              <a:xfrm>
                <a:off x="1192059" y="2802148"/>
                <a:ext cx="72362" cy="70707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40" extrusionOk="0">
                    <a:moveTo>
                      <a:pt x="546" y="0"/>
                    </a:moveTo>
                    <a:cubicBezTo>
                      <a:pt x="525" y="0"/>
                      <a:pt x="503" y="22"/>
                      <a:pt x="481" y="22"/>
                    </a:cubicBezTo>
                    <a:lnTo>
                      <a:pt x="197" y="197"/>
                    </a:lnTo>
                    <a:cubicBezTo>
                      <a:pt x="109" y="241"/>
                      <a:pt x="44" y="328"/>
                      <a:pt x="22" y="437"/>
                    </a:cubicBezTo>
                    <a:cubicBezTo>
                      <a:pt x="0" y="546"/>
                      <a:pt x="0" y="656"/>
                      <a:pt x="66" y="743"/>
                    </a:cubicBezTo>
                    <a:cubicBezTo>
                      <a:pt x="109" y="831"/>
                      <a:pt x="197" y="896"/>
                      <a:pt x="306" y="918"/>
                    </a:cubicBezTo>
                    <a:cubicBezTo>
                      <a:pt x="350" y="940"/>
                      <a:pt x="372" y="940"/>
                      <a:pt x="415" y="940"/>
                    </a:cubicBezTo>
                    <a:lnTo>
                      <a:pt x="437" y="940"/>
                    </a:lnTo>
                    <a:cubicBezTo>
                      <a:pt x="503" y="940"/>
                      <a:pt x="568" y="918"/>
                      <a:pt x="612" y="874"/>
                    </a:cubicBezTo>
                    <a:lnTo>
                      <a:pt x="896" y="721"/>
                    </a:lnTo>
                    <a:cubicBezTo>
                      <a:pt x="940" y="699"/>
                      <a:pt x="962" y="612"/>
                      <a:pt x="940" y="546"/>
                    </a:cubicBezTo>
                    <a:cubicBezTo>
                      <a:pt x="918" y="525"/>
                      <a:pt x="874" y="481"/>
                      <a:pt x="831" y="481"/>
                    </a:cubicBezTo>
                    <a:cubicBezTo>
                      <a:pt x="809" y="503"/>
                      <a:pt x="787" y="503"/>
                      <a:pt x="765" y="503"/>
                    </a:cubicBezTo>
                    <a:lnTo>
                      <a:pt x="481" y="678"/>
                    </a:lnTo>
                    <a:cubicBezTo>
                      <a:pt x="459" y="678"/>
                      <a:pt x="437" y="699"/>
                      <a:pt x="415" y="699"/>
                    </a:cubicBezTo>
                    <a:lnTo>
                      <a:pt x="372" y="699"/>
                    </a:lnTo>
                    <a:cubicBezTo>
                      <a:pt x="328" y="678"/>
                      <a:pt x="306" y="656"/>
                      <a:pt x="284" y="612"/>
                    </a:cubicBezTo>
                    <a:cubicBezTo>
                      <a:pt x="262" y="590"/>
                      <a:pt x="241" y="546"/>
                      <a:pt x="262" y="503"/>
                    </a:cubicBezTo>
                    <a:cubicBezTo>
                      <a:pt x="262" y="459"/>
                      <a:pt x="284" y="437"/>
                      <a:pt x="328" y="415"/>
                    </a:cubicBezTo>
                    <a:lnTo>
                      <a:pt x="612" y="241"/>
                    </a:lnTo>
                    <a:cubicBezTo>
                      <a:pt x="656" y="219"/>
                      <a:pt x="678" y="131"/>
                      <a:pt x="656" y="66"/>
                    </a:cubicBezTo>
                    <a:cubicBezTo>
                      <a:pt x="612" y="44"/>
                      <a:pt x="590" y="22"/>
                      <a:pt x="546" y="22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g2402109ec92_3_285"/>
              <p:cNvSpPr/>
              <p:nvPr/>
            </p:nvSpPr>
            <p:spPr>
              <a:xfrm>
                <a:off x="1019430" y="3150566"/>
                <a:ext cx="72437" cy="7078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41" extrusionOk="0">
                    <a:moveTo>
                      <a:pt x="329" y="22"/>
                    </a:moveTo>
                    <a:cubicBezTo>
                      <a:pt x="263" y="1"/>
                      <a:pt x="241" y="44"/>
                      <a:pt x="219" y="88"/>
                    </a:cubicBezTo>
                    <a:lnTo>
                      <a:pt x="66" y="350"/>
                    </a:lnTo>
                    <a:cubicBezTo>
                      <a:pt x="1" y="438"/>
                      <a:pt x="1" y="547"/>
                      <a:pt x="45" y="656"/>
                    </a:cubicBezTo>
                    <a:cubicBezTo>
                      <a:pt x="66" y="765"/>
                      <a:pt x="132" y="853"/>
                      <a:pt x="241" y="896"/>
                    </a:cubicBezTo>
                    <a:cubicBezTo>
                      <a:pt x="285" y="918"/>
                      <a:pt x="350" y="940"/>
                      <a:pt x="416" y="940"/>
                    </a:cubicBezTo>
                    <a:lnTo>
                      <a:pt x="438" y="940"/>
                    </a:lnTo>
                    <a:cubicBezTo>
                      <a:pt x="460" y="940"/>
                      <a:pt x="503" y="940"/>
                      <a:pt x="547" y="940"/>
                    </a:cubicBezTo>
                    <a:cubicBezTo>
                      <a:pt x="635" y="896"/>
                      <a:pt x="722" y="831"/>
                      <a:pt x="787" y="744"/>
                    </a:cubicBezTo>
                    <a:lnTo>
                      <a:pt x="919" y="459"/>
                    </a:lnTo>
                    <a:cubicBezTo>
                      <a:pt x="962" y="394"/>
                      <a:pt x="940" y="328"/>
                      <a:pt x="875" y="285"/>
                    </a:cubicBezTo>
                    <a:cubicBezTo>
                      <a:pt x="853" y="285"/>
                      <a:pt x="831" y="285"/>
                      <a:pt x="809" y="285"/>
                    </a:cubicBezTo>
                    <a:cubicBezTo>
                      <a:pt x="766" y="285"/>
                      <a:pt x="722" y="306"/>
                      <a:pt x="700" y="350"/>
                    </a:cubicBezTo>
                    <a:lnTo>
                      <a:pt x="547" y="634"/>
                    </a:lnTo>
                    <a:cubicBezTo>
                      <a:pt x="547" y="656"/>
                      <a:pt x="503" y="700"/>
                      <a:pt x="460" y="700"/>
                    </a:cubicBezTo>
                    <a:lnTo>
                      <a:pt x="416" y="700"/>
                    </a:lnTo>
                    <a:cubicBezTo>
                      <a:pt x="394" y="700"/>
                      <a:pt x="372" y="700"/>
                      <a:pt x="350" y="700"/>
                    </a:cubicBezTo>
                    <a:cubicBezTo>
                      <a:pt x="307" y="678"/>
                      <a:pt x="285" y="634"/>
                      <a:pt x="263" y="591"/>
                    </a:cubicBezTo>
                    <a:cubicBezTo>
                      <a:pt x="263" y="569"/>
                      <a:pt x="263" y="525"/>
                      <a:pt x="263" y="481"/>
                    </a:cubicBezTo>
                    <a:lnTo>
                      <a:pt x="416" y="197"/>
                    </a:lnTo>
                    <a:cubicBezTo>
                      <a:pt x="460" y="154"/>
                      <a:pt x="438" y="66"/>
                      <a:pt x="372" y="44"/>
                    </a:cubicBezTo>
                    <a:cubicBezTo>
                      <a:pt x="350" y="22"/>
                      <a:pt x="329" y="22"/>
                      <a:pt x="307" y="22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g2402109ec92_3_285"/>
              <p:cNvSpPr/>
              <p:nvPr/>
            </p:nvSpPr>
            <p:spPr>
              <a:xfrm>
                <a:off x="933980" y="3193291"/>
                <a:ext cx="69125" cy="69125"/>
              </a:xfrm>
              <a:custGeom>
                <a:avLst/>
                <a:gdLst/>
                <a:ahLst/>
                <a:cxnLst/>
                <a:rect l="l" t="t" r="r" b="b"/>
                <a:pathLst>
                  <a:path w="919" h="919" extrusionOk="0">
                    <a:moveTo>
                      <a:pt x="263" y="1"/>
                    </a:moveTo>
                    <a:cubicBezTo>
                      <a:pt x="219" y="1"/>
                      <a:pt x="175" y="23"/>
                      <a:pt x="154" y="88"/>
                    </a:cubicBezTo>
                    <a:lnTo>
                      <a:pt x="44" y="372"/>
                    </a:lnTo>
                    <a:cubicBezTo>
                      <a:pt x="1" y="481"/>
                      <a:pt x="1" y="591"/>
                      <a:pt x="44" y="678"/>
                    </a:cubicBezTo>
                    <a:cubicBezTo>
                      <a:pt x="88" y="787"/>
                      <a:pt x="175" y="853"/>
                      <a:pt x="263" y="897"/>
                    </a:cubicBezTo>
                    <a:cubicBezTo>
                      <a:pt x="307" y="918"/>
                      <a:pt x="350" y="918"/>
                      <a:pt x="416" y="918"/>
                    </a:cubicBezTo>
                    <a:lnTo>
                      <a:pt x="416" y="918"/>
                    </a:lnTo>
                    <a:cubicBezTo>
                      <a:pt x="481" y="918"/>
                      <a:pt x="525" y="897"/>
                      <a:pt x="569" y="875"/>
                    </a:cubicBezTo>
                    <a:cubicBezTo>
                      <a:pt x="678" y="831"/>
                      <a:pt x="744" y="744"/>
                      <a:pt x="787" y="656"/>
                    </a:cubicBezTo>
                    <a:lnTo>
                      <a:pt x="896" y="350"/>
                    </a:lnTo>
                    <a:cubicBezTo>
                      <a:pt x="918" y="307"/>
                      <a:pt x="875" y="219"/>
                      <a:pt x="809" y="197"/>
                    </a:cubicBezTo>
                    <a:cubicBezTo>
                      <a:pt x="809" y="197"/>
                      <a:pt x="787" y="197"/>
                      <a:pt x="765" y="197"/>
                    </a:cubicBezTo>
                    <a:cubicBezTo>
                      <a:pt x="722" y="197"/>
                      <a:pt x="678" y="241"/>
                      <a:pt x="656" y="285"/>
                    </a:cubicBezTo>
                    <a:lnTo>
                      <a:pt x="547" y="569"/>
                    </a:lnTo>
                    <a:cubicBezTo>
                      <a:pt x="547" y="613"/>
                      <a:pt x="503" y="634"/>
                      <a:pt x="459" y="656"/>
                    </a:cubicBezTo>
                    <a:cubicBezTo>
                      <a:pt x="459" y="656"/>
                      <a:pt x="416" y="656"/>
                      <a:pt x="394" y="656"/>
                    </a:cubicBezTo>
                    <a:cubicBezTo>
                      <a:pt x="394" y="656"/>
                      <a:pt x="372" y="656"/>
                      <a:pt x="350" y="656"/>
                    </a:cubicBezTo>
                    <a:cubicBezTo>
                      <a:pt x="307" y="656"/>
                      <a:pt x="285" y="613"/>
                      <a:pt x="263" y="569"/>
                    </a:cubicBezTo>
                    <a:cubicBezTo>
                      <a:pt x="241" y="547"/>
                      <a:pt x="241" y="503"/>
                      <a:pt x="263" y="460"/>
                    </a:cubicBezTo>
                    <a:lnTo>
                      <a:pt x="372" y="176"/>
                    </a:lnTo>
                    <a:cubicBezTo>
                      <a:pt x="394" y="110"/>
                      <a:pt x="372" y="23"/>
                      <a:pt x="307" y="1"/>
                    </a:cubicBezTo>
                    <a:cubicBezTo>
                      <a:pt x="285" y="1"/>
                      <a:pt x="263" y="1"/>
                      <a:pt x="263" y="1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g2402109ec92_3_285"/>
              <p:cNvSpPr/>
              <p:nvPr/>
            </p:nvSpPr>
            <p:spPr>
              <a:xfrm>
                <a:off x="815660" y="3553292"/>
                <a:ext cx="70707" cy="69052"/>
              </a:xfrm>
              <a:custGeom>
                <a:avLst/>
                <a:gdLst/>
                <a:ahLst/>
                <a:cxnLst/>
                <a:rect l="l" t="t" r="r" b="b"/>
                <a:pathLst>
                  <a:path w="940" h="918" extrusionOk="0">
                    <a:moveTo>
                      <a:pt x="678" y="22"/>
                    </a:moveTo>
                    <a:lnTo>
                      <a:pt x="634" y="22"/>
                    </a:lnTo>
                    <a:cubicBezTo>
                      <a:pt x="568" y="44"/>
                      <a:pt x="547" y="109"/>
                      <a:pt x="547" y="175"/>
                    </a:cubicBezTo>
                    <a:lnTo>
                      <a:pt x="634" y="481"/>
                    </a:lnTo>
                    <a:cubicBezTo>
                      <a:pt x="634" y="524"/>
                      <a:pt x="634" y="568"/>
                      <a:pt x="612" y="590"/>
                    </a:cubicBezTo>
                    <a:cubicBezTo>
                      <a:pt x="590" y="634"/>
                      <a:pt x="568" y="656"/>
                      <a:pt x="525" y="656"/>
                    </a:cubicBezTo>
                    <a:lnTo>
                      <a:pt x="481" y="656"/>
                    </a:lnTo>
                    <a:cubicBezTo>
                      <a:pt x="459" y="656"/>
                      <a:pt x="416" y="656"/>
                      <a:pt x="394" y="634"/>
                    </a:cubicBezTo>
                    <a:cubicBezTo>
                      <a:pt x="372" y="612"/>
                      <a:pt x="350" y="590"/>
                      <a:pt x="328" y="546"/>
                    </a:cubicBezTo>
                    <a:lnTo>
                      <a:pt x="241" y="240"/>
                    </a:lnTo>
                    <a:cubicBezTo>
                      <a:pt x="241" y="197"/>
                      <a:pt x="197" y="153"/>
                      <a:pt x="131" y="153"/>
                    </a:cubicBezTo>
                    <a:lnTo>
                      <a:pt x="110" y="153"/>
                    </a:lnTo>
                    <a:cubicBezTo>
                      <a:pt x="44" y="175"/>
                      <a:pt x="0" y="240"/>
                      <a:pt x="0" y="306"/>
                    </a:cubicBezTo>
                    <a:lnTo>
                      <a:pt x="88" y="612"/>
                    </a:lnTo>
                    <a:cubicBezTo>
                      <a:pt x="110" y="721"/>
                      <a:pt x="175" y="809"/>
                      <a:pt x="284" y="852"/>
                    </a:cubicBezTo>
                    <a:cubicBezTo>
                      <a:pt x="328" y="896"/>
                      <a:pt x="416" y="918"/>
                      <a:pt x="481" y="918"/>
                    </a:cubicBezTo>
                    <a:lnTo>
                      <a:pt x="503" y="918"/>
                    </a:lnTo>
                    <a:cubicBezTo>
                      <a:pt x="525" y="918"/>
                      <a:pt x="547" y="896"/>
                      <a:pt x="590" y="896"/>
                    </a:cubicBezTo>
                    <a:cubicBezTo>
                      <a:pt x="809" y="852"/>
                      <a:pt x="940" y="612"/>
                      <a:pt x="874" y="393"/>
                    </a:cubicBezTo>
                    <a:lnTo>
                      <a:pt x="787" y="109"/>
                    </a:lnTo>
                    <a:cubicBezTo>
                      <a:pt x="787" y="44"/>
                      <a:pt x="721" y="0"/>
                      <a:pt x="678" y="0"/>
                    </a:cubicBezTo>
                  </a:path>
                </a:pathLst>
              </a:custGeom>
              <a:solidFill>
                <a:srgbClr val="5311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g2402109ec92_3_285"/>
              <p:cNvSpPr/>
              <p:nvPr/>
            </p:nvSpPr>
            <p:spPr>
              <a:xfrm>
                <a:off x="1745902" y="2876089"/>
                <a:ext cx="28057" cy="26402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51" extrusionOk="0">
                    <a:moveTo>
                      <a:pt x="132" y="66"/>
                    </a:moveTo>
                    <a:cubicBezTo>
                      <a:pt x="45" y="88"/>
                      <a:pt x="1" y="175"/>
                      <a:pt x="23" y="263"/>
                    </a:cubicBezTo>
                    <a:cubicBezTo>
                      <a:pt x="66" y="328"/>
                      <a:pt x="176" y="350"/>
                      <a:pt x="241" y="306"/>
                    </a:cubicBezTo>
                    <a:cubicBezTo>
                      <a:pt x="329" y="285"/>
                      <a:pt x="372" y="197"/>
                      <a:pt x="351" y="110"/>
                    </a:cubicBezTo>
                    <a:cubicBezTo>
                      <a:pt x="307" y="22"/>
                      <a:pt x="198" y="0"/>
                      <a:pt x="132" y="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g2402109ec92_3_285"/>
              <p:cNvSpPr/>
              <p:nvPr/>
            </p:nvSpPr>
            <p:spPr>
              <a:xfrm>
                <a:off x="1837971" y="2861271"/>
                <a:ext cx="52652" cy="4280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69" extrusionOk="0">
                    <a:moveTo>
                      <a:pt x="219" y="438"/>
                    </a:moveTo>
                    <a:cubicBezTo>
                      <a:pt x="328" y="547"/>
                      <a:pt x="503" y="569"/>
                      <a:pt x="612" y="460"/>
                    </a:cubicBezTo>
                    <a:cubicBezTo>
                      <a:pt x="700" y="372"/>
                      <a:pt x="634" y="219"/>
                      <a:pt x="481" y="110"/>
                    </a:cubicBezTo>
                    <a:cubicBezTo>
                      <a:pt x="328" y="1"/>
                      <a:pt x="154" y="1"/>
                      <a:pt x="88" y="88"/>
                    </a:cubicBezTo>
                    <a:cubicBezTo>
                      <a:pt x="1" y="176"/>
                      <a:pt x="66" y="350"/>
                      <a:pt x="219" y="43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g2402109ec92_3_285"/>
              <p:cNvSpPr/>
              <p:nvPr/>
            </p:nvSpPr>
            <p:spPr>
              <a:xfrm>
                <a:off x="948799" y="3033900"/>
                <a:ext cx="634481" cy="797182"/>
              </a:xfrm>
              <a:custGeom>
                <a:avLst/>
                <a:gdLst/>
                <a:ahLst/>
                <a:cxnLst/>
                <a:rect l="l" t="t" r="r" b="b"/>
                <a:pathLst>
                  <a:path w="8435" h="10598" extrusionOk="0">
                    <a:moveTo>
                      <a:pt x="7779" y="22"/>
                    </a:moveTo>
                    <a:cubicBezTo>
                      <a:pt x="5856" y="241"/>
                      <a:pt x="4086" y="1180"/>
                      <a:pt x="2841" y="2644"/>
                    </a:cubicBezTo>
                    <a:cubicBezTo>
                      <a:pt x="22" y="5987"/>
                      <a:pt x="0" y="9003"/>
                      <a:pt x="262" y="10598"/>
                    </a:cubicBezTo>
                    <a:cubicBezTo>
                      <a:pt x="809" y="10030"/>
                      <a:pt x="1180" y="7888"/>
                      <a:pt x="2338" y="6315"/>
                    </a:cubicBezTo>
                    <a:cubicBezTo>
                      <a:pt x="2906" y="5419"/>
                      <a:pt x="3649" y="4676"/>
                      <a:pt x="4545" y="4108"/>
                    </a:cubicBezTo>
                    <a:cubicBezTo>
                      <a:pt x="5485" y="3496"/>
                      <a:pt x="6512" y="3037"/>
                      <a:pt x="7582" y="2732"/>
                    </a:cubicBezTo>
                    <a:lnTo>
                      <a:pt x="7692" y="2710"/>
                    </a:lnTo>
                    <a:cubicBezTo>
                      <a:pt x="7932" y="2644"/>
                      <a:pt x="8194" y="2600"/>
                      <a:pt x="8435" y="2535"/>
                    </a:cubicBezTo>
                    <a:cubicBezTo>
                      <a:pt x="8041" y="2251"/>
                      <a:pt x="7801" y="1792"/>
                      <a:pt x="7779" y="1311"/>
                    </a:cubicBezTo>
                    <a:cubicBezTo>
                      <a:pt x="7779" y="1180"/>
                      <a:pt x="7801" y="1049"/>
                      <a:pt x="7823" y="918"/>
                    </a:cubicBezTo>
                    <a:cubicBezTo>
                      <a:pt x="7867" y="765"/>
                      <a:pt x="7888" y="634"/>
                      <a:pt x="7888" y="481"/>
                    </a:cubicBezTo>
                    <a:cubicBezTo>
                      <a:pt x="7888" y="328"/>
                      <a:pt x="7845" y="153"/>
                      <a:pt x="7779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g2402109ec92_3_285"/>
              <p:cNvSpPr/>
              <p:nvPr/>
            </p:nvSpPr>
            <p:spPr>
              <a:xfrm>
                <a:off x="1818264" y="3022391"/>
                <a:ext cx="443873" cy="223554"/>
              </a:xfrm>
              <a:custGeom>
                <a:avLst/>
                <a:gdLst/>
                <a:ahLst/>
                <a:cxnLst/>
                <a:rect l="l" t="t" r="r" b="b"/>
                <a:pathLst>
                  <a:path w="5901" h="2972" extrusionOk="0">
                    <a:moveTo>
                      <a:pt x="4043" y="2972"/>
                    </a:moveTo>
                    <a:cubicBezTo>
                      <a:pt x="3409" y="1508"/>
                      <a:pt x="0" y="0"/>
                      <a:pt x="0" y="0"/>
                    </a:cubicBezTo>
                    <a:cubicBezTo>
                      <a:pt x="4960" y="2076"/>
                      <a:pt x="4655" y="262"/>
                      <a:pt x="4655" y="262"/>
                    </a:cubicBezTo>
                    <a:cubicBezTo>
                      <a:pt x="4655" y="262"/>
                      <a:pt x="5900" y="1464"/>
                      <a:pt x="5135" y="2535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g2402109ec92_3_285"/>
              <p:cNvSpPr/>
              <p:nvPr/>
            </p:nvSpPr>
            <p:spPr>
              <a:xfrm>
                <a:off x="1722460" y="2800441"/>
                <a:ext cx="162560" cy="161272"/>
              </a:xfrm>
              <a:custGeom>
                <a:avLst/>
                <a:gdLst/>
                <a:ahLst/>
                <a:cxnLst/>
                <a:rect l="l" t="t" r="r" b="b"/>
                <a:pathLst>
                  <a:path w="2667" h="2645" extrusionOk="0">
                    <a:moveTo>
                      <a:pt x="176" y="1005"/>
                    </a:moveTo>
                    <a:cubicBezTo>
                      <a:pt x="1" y="1945"/>
                      <a:pt x="1050" y="2644"/>
                      <a:pt x="1858" y="2120"/>
                    </a:cubicBezTo>
                    <a:cubicBezTo>
                      <a:pt x="2667" y="1595"/>
                      <a:pt x="2426" y="350"/>
                      <a:pt x="1487" y="131"/>
                    </a:cubicBezTo>
                    <a:cubicBezTo>
                      <a:pt x="897" y="0"/>
                      <a:pt x="307" y="394"/>
                      <a:pt x="176" y="10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g2402109ec92_3_285"/>
              <p:cNvSpPr/>
              <p:nvPr/>
            </p:nvSpPr>
            <p:spPr>
              <a:xfrm>
                <a:off x="1726483" y="2805745"/>
                <a:ext cx="155856" cy="154626"/>
              </a:xfrm>
              <a:custGeom>
                <a:avLst/>
                <a:gdLst/>
                <a:ahLst/>
                <a:cxnLst/>
                <a:rect l="l" t="t" r="r" b="b"/>
                <a:pathLst>
                  <a:path w="2557" h="2536" extrusionOk="0">
                    <a:moveTo>
                      <a:pt x="175" y="940"/>
                    </a:moveTo>
                    <a:cubicBezTo>
                      <a:pt x="0" y="1858"/>
                      <a:pt x="1005" y="2535"/>
                      <a:pt x="1770" y="2033"/>
                    </a:cubicBezTo>
                    <a:cubicBezTo>
                      <a:pt x="2557" y="1508"/>
                      <a:pt x="2316" y="307"/>
                      <a:pt x="1421" y="132"/>
                    </a:cubicBezTo>
                    <a:cubicBezTo>
                      <a:pt x="852" y="1"/>
                      <a:pt x="284" y="372"/>
                      <a:pt x="175" y="9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g2402109ec92_3_285"/>
              <p:cNvSpPr/>
              <p:nvPr/>
            </p:nvSpPr>
            <p:spPr>
              <a:xfrm>
                <a:off x="1738430" y="2760443"/>
                <a:ext cx="155916" cy="141273"/>
              </a:xfrm>
              <a:custGeom>
                <a:avLst/>
                <a:gdLst/>
                <a:ahLst/>
                <a:cxnLst/>
                <a:rect l="l" t="t" r="r" b="b"/>
                <a:pathLst>
                  <a:path w="2558" h="2317" extrusionOk="0">
                    <a:moveTo>
                      <a:pt x="1" y="1399"/>
                    </a:moveTo>
                    <a:cubicBezTo>
                      <a:pt x="482" y="1"/>
                      <a:pt x="2557" y="700"/>
                      <a:pt x="2077" y="2098"/>
                    </a:cubicBezTo>
                    <a:cubicBezTo>
                      <a:pt x="2077" y="2164"/>
                      <a:pt x="2033" y="2251"/>
                      <a:pt x="2011" y="2317"/>
                    </a:cubicBezTo>
                    <a:cubicBezTo>
                      <a:pt x="1487" y="1771"/>
                      <a:pt x="766" y="1443"/>
                      <a:pt x="1" y="1399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g2402109ec92_3_285"/>
              <p:cNvSpPr/>
              <p:nvPr/>
            </p:nvSpPr>
            <p:spPr>
              <a:xfrm>
                <a:off x="1738430" y="2869705"/>
                <a:ext cx="22735" cy="21401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51" extrusionOk="0">
                    <a:moveTo>
                      <a:pt x="132" y="66"/>
                    </a:moveTo>
                    <a:cubicBezTo>
                      <a:pt x="45" y="88"/>
                      <a:pt x="1" y="175"/>
                      <a:pt x="23" y="263"/>
                    </a:cubicBezTo>
                    <a:cubicBezTo>
                      <a:pt x="66" y="328"/>
                      <a:pt x="176" y="350"/>
                      <a:pt x="241" y="306"/>
                    </a:cubicBezTo>
                    <a:cubicBezTo>
                      <a:pt x="329" y="285"/>
                      <a:pt x="372" y="197"/>
                      <a:pt x="351" y="110"/>
                    </a:cubicBezTo>
                    <a:cubicBezTo>
                      <a:pt x="307" y="22"/>
                      <a:pt x="198" y="0"/>
                      <a:pt x="132" y="6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g2402109ec92_3_285"/>
              <p:cNvSpPr/>
              <p:nvPr/>
            </p:nvSpPr>
            <p:spPr>
              <a:xfrm>
                <a:off x="1767748" y="2844401"/>
                <a:ext cx="66682" cy="6664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93" extrusionOk="0">
                    <a:moveTo>
                      <a:pt x="88" y="415"/>
                    </a:moveTo>
                    <a:cubicBezTo>
                      <a:pt x="1" y="787"/>
                      <a:pt x="438" y="1093"/>
                      <a:pt x="765" y="874"/>
                    </a:cubicBezTo>
                    <a:cubicBezTo>
                      <a:pt x="1093" y="656"/>
                      <a:pt x="1006" y="131"/>
                      <a:pt x="612" y="66"/>
                    </a:cubicBezTo>
                    <a:cubicBezTo>
                      <a:pt x="372" y="0"/>
                      <a:pt x="132" y="153"/>
                      <a:pt x="88" y="4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g2402109ec92_3_285"/>
              <p:cNvSpPr/>
              <p:nvPr/>
            </p:nvSpPr>
            <p:spPr>
              <a:xfrm>
                <a:off x="1813036" y="2857693"/>
                <a:ext cx="42667" cy="34693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69" extrusionOk="0">
                    <a:moveTo>
                      <a:pt x="219" y="438"/>
                    </a:moveTo>
                    <a:cubicBezTo>
                      <a:pt x="328" y="547"/>
                      <a:pt x="503" y="569"/>
                      <a:pt x="612" y="460"/>
                    </a:cubicBezTo>
                    <a:cubicBezTo>
                      <a:pt x="700" y="372"/>
                      <a:pt x="634" y="219"/>
                      <a:pt x="481" y="110"/>
                    </a:cubicBezTo>
                    <a:cubicBezTo>
                      <a:pt x="328" y="1"/>
                      <a:pt x="154" y="1"/>
                      <a:pt x="88" y="88"/>
                    </a:cubicBezTo>
                    <a:cubicBezTo>
                      <a:pt x="1" y="176"/>
                      <a:pt x="66" y="350"/>
                      <a:pt x="219" y="43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g2402109ec92_3_285"/>
              <p:cNvSpPr/>
              <p:nvPr/>
            </p:nvSpPr>
            <p:spPr>
              <a:xfrm>
                <a:off x="1693142" y="2805745"/>
                <a:ext cx="205227" cy="125298"/>
              </a:xfrm>
              <a:custGeom>
                <a:avLst/>
                <a:gdLst/>
                <a:ahLst/>
                <a:cxnLst/>
                <a:rect l="l" t="t" r="r" b="b"/>
                <a:pathLst>
                  <a:path w="3367" h="2055" extrusionOk="0">
                    <a:moveTo>
                      <a:pt x="3366" y="2055"/>
                    </a:moveTo>
                    <a:cubicBezTo>
                      <a:pt x="2973" y="1093"/>
                      <a:pt x="2470" y="547"/>
                      <a:pt x="1749" y="416"/>
                    </a:cubicBezTo>
                    <a:cubicBezTo>
                      <a:pt x="1268" y="307"/>
                      <a:pt x="766" y="438"/>
                      <a:pt x="372" y="744"/>
                    </a:cubicBezTo>
                    <a:lnTo>
                      <a:pt x="372" y="1093"/>
                    </a:lnTo>
                    <a:cubicBezTo>
                      <a:pt x="372" y="1093"/>
                      <a:pt x="88" y="700"/>
                      <a:pt x="1" y="547"/>
                    </a:cubicBezTo>
                    <a:cubicBezTo>
                      <a:pt x="45" y="569"/>
                      <a:pt x="110" y="591"/>
                      <a:pt x="176" y="591"/>
                    </a:cubicBezTo>
                    <a:lnTo>
                      <a:pt x="1" y="307"/>
                    </a:lnTo>
                    <a:lnTo>
                      <a:pt x="329" y="328"/>
                    </a:lnTo>
                    <a:cubicBezTo>
                      <a:pt x="263" y="263"/>
                      <a:pt x="219" y="197"/>
                      <a:pt x="198" y="132"/>
                    </a:cubicBezTo>
                    <a:cubicBezTo>
                      <a:pt x="394" y="154"/>
                      <a:pt x="591" y="175"/>
                      <a:pt x="788" y="132"/>
                    </a:cubicBezTo>
                    <a:cubicBezTo>
                      <a:pt x="1268" y="1"/>
                      <a:pt x="1793" y="22"/>
                      <a:pt x="2252" y="241"/>
                    </a:cubicBezTo>
                    <a:cubicBezTo>
                      <a:pt x="2907" y="503"/>
                      <a:pt x="3257" y="1159"/>
                      <a:pt x="3366" y="205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g2402109ec92_3_285"/>
              <p:cNvSpPr/>
              <p:nvPr/>
            </p:nvSpPr>
            <p:spPr>
              <a:xfrm>
                <a:off x="1719839" y="2884338"/>
                <a:ext cx="47970" cy="52071"/>
              </a:xfrm>
              <a:custGeom>
                <a:avLst/>
                <a:gdLst/>
                <a:ahLst/>
                <a:cxnLst/>
                <a:rect l="l" t="t" r="r" b="b"/>
                <a:pathLst>
                  <a:path w="787" h="854" extrusionOk="0">
                    <a:moveTo>
                      <a:pt x="787" y="853"/>
                    </a:moveTo>
                    <a:cubicBezTo>
                      <a:pt x="437" y="656"/>
                      <a:pt x="175" y="350"/>
                      <a:pt x="0" y="1"/>
                    </a:cubicBezTo>
                    <a:cubicBezTo>
                      <a:pt x="22" y="219"/>
                      <a:pt x="131" y="438"/>
                      <a:pt x="262" y="613"/>
                    </a:cubicBezTo>
                    <a:cubicBezTo>
                      <a:pt x="415" y="722"/>
                      <a:pt x="590" y="809"/>
                      <a:pt x="787" y="85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g2402109ec92_3_285"/>
              <p:cNvSpPr/>
              <p:nvPr/>
            </p:nvSpPr>
            <p:spPr>
              <a:xfrm>
                <a:off x="1713134" y="2910983"/>
                <a:ext cx="25356" cy="10731"/>
              </a:xfrm>
              <a:custGeom>
                <a:avLst/>
                <a:gdLst/>
                <a:ahLst/>
                <a:cxnLst/>
                <a:rect l="l" t="t" r="r" b="b"/>
                <a:pathLst>
                  <a:path w="416" h="176" extrusionOk="0">
                    <a:moveTo>
                      <a:pt x="416" y="176"/>
                    </a:moveTo>
                    <a:lnTo>
                      <a:pt x="1" y="1"/>
                    </a:lnTo>
                    <a:lnTo>
                      <a:pt x="3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g2402109ec92_3_285"/>
              <p:cNvSpPr/>
              <p:nvPr/>
            </p:nvSpPr>
            <p:spPr>
              <a:xfrm>
                <a:off x="1711793" y="2901654"/>
                <a:ext cx="21394" cy="12072"/>
              </a:xfrm>
              <a:custGeom>
                <a:avLst/>
                <a:gdLst/>
                <a:ahLst/>
                <a:cxnLst/>
                <a:rect l="l" t="t" r="r" b="b"/>
                <a:pathLst>
                  <a:path w="351" h="198" extrusionOk="0">
                    <a:moveTo>
                      <a:pt x="351" y="198"/>
                    </a:moveTo>
                    <a:lnTo>
                      <a:pt x="1" y="1"/>
                    </a:lnTo>
                    <a:lnTo>
                      <a:pt x="263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g2402109ec92_3_285"/>
              <p:cNvSpPr/>
              <p:nvPr/>
            </p:nvSpPr>
            <p:spPr>
              <a:xfrm>
                <a:off x="1790423" y="2793734"/>
                <a:ext cx="78629" cy="3475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70" extrusionOk="0">
                    <a:moveTo>
                      <a:pt x="1289" y="569"/>
                    </a:moveTo>
                    <a:cubicBezTo>
                      <a:pt x="896" y="285"/>
                      <a:pt x="459" y="88"/>
                      <a:pt x="0" y="1"/>
                    </a:cubicBezTo>
                    <a:cubicBezTo>
                      <a:pt x="481" y="1"/>
                      <a:pt x="940" y="219"/>
                      <a:pt x="1289" y="5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28" name="Google Shape;728;g2402109ec92_3_285"/>
            <p:cNvSpPr/>
            <p:nvPr/>
          </p:nvSpPr>
          <p:spPr>
            <a:xfrm>
              <a:off x="1141060" y="2885943"/>
              <a:ext cx="391294" cy="573703"/>
            </a:xfrm>
            <a:custGeom>
              <a:avLst/>
              <a:gdLst/>
              <a:ahLst/>
              <a:cxnLst/>
              <a:rect l="l" t="t" r="r" b="b"/>
              <a:pathLst>
                <a:path w="5202" h="7627" extrusionOk="0">
                  <a:moveTo>
                    <a:pt x="2907" y="416"/>
                  </a:moveTo>
                  <a:cubicBezTo>
                    <a:pt x="3169" y="1661"/>
                    <a:pt x="2907" y="2645"/>
                    <a:pt x="3541" y="3781"/>
                  </a:cubicBezTo>
                  <a:cubicBezTo>
                    <a:pt x="3978" y="4633"/>
                    <a:pt x="5201" y="5420"/>
                    <a:pt x="5158" y="6468"/>
                  </a:cubicBezTo>
                  <a:cubicBezTo>
                    <a:pt x="5070" y="7627"/>
                    <a:pt x="3235" y="7561"/>
                    <a:pt x="2448" y="7452"/>
                  </a:cubicBezTo>
                  <a:cubicBezTo>
                    <a:pt x="766" y="7168"/>
                    <a:pt x="263" y="6272"/>
                    <a:pt x="154" y="4764"/>
                  </a:cubicBezTo>
                  <a:cubicBezTo>
                    <a:pt x="1" y="3147"/>
                    <a:pt x="1050" y="1159"/>
                    <a:pt x="2273" y="307"/>
                  </a:cubicBezTo>
                  <a:cubicBezTo>
                    <a:pt x="2645" y="44"/>
                    <a:pt x="2841" y="1"/>
                    <a:pt x="2907" y="4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2402109ec92_2_69"/>
          <p:cNvSpPr/>
          <p:nvPr/>
        </p:nvSpPr>
        <p:spPr>
          <a:xfrm>
            <a:off x="7631367" y="1334189"/>
            <a:ext cx="496200" cy="393000"/>
          </a:xfrm>
          <a:prstGeom prst="roundRect">
            <a:avLst>
              <a:gd name="adj" fmla="val 5742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g2402109ec92_2_69"/>
          <p:cNvSpPr/>
          <p:nvPr/>
        </p:nvSpPr>
        <p:spPr>
          <a:xfrm>
            <a:off x="3515458" y="1334189"/>
            <a:ext cx="1596300" cy="3930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g2402109ec92_2_69"/>
          <p:cNvSpPr/>
          <p:nvPr/>
        </p:nvSpPr>
        <p:spPr>
          <a:xfrm>
            <a:off x="5931269" y="1817354"/>
            <a:ext cx="2196300" cy="5313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g2402109ec92_2_69"/>
          <p:cNvSpPr/>
          <p:nvPr/>
        </p:nvSpPr>
        <p:spPr>
          <a:xfrm>
            <a:off x="5931315" y="1334189"/>
            <a:ext cx="1596300" cy="3930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g2402109ec92_2_69"/>
          <p:cNvSpPr/>
          <p:nvPr/>
        </p:nvSpPr>
        <p:spPr>
          <a:xfrm>
            <a:off x="3515413" y="1817354"/>
            <a:ext cx="2196300" cy="5313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g2402109ec92_2_69"/>
          <p:cNvSpPr/>
          <p:nvPr/>
        </p:nvSpPr>
        <p:spPr>
          <a:xfrm>
            <a:off x="3515413" y="1334189"/>
            <a:ext cx="1596300" cy="3930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g2402109ec92_2_69"/>
          <p:cNvSpPr/>
          <p:nvPr/>
        </p:nvSpPr>
        <p:spPr>
          <a:xfrm>
            <a:off x="1099556" y="1817354"/>
            <a:ext cx="2196300" cy="5313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g2402109ec92_2_69"/>
          <p:cNvSpPr/>
          <p:nvPr/>
        </p:nvSpPr>
        <p:spPr>
          <a:xfrm>
            <a:off x="1099499" y="1334189"/>
            <a:ext cx="1596300" cy="3930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g2402109ec92_2_69"/>
          <p:cNvSpPr/>
          <p:nvPr/>
        </p:nvSpPr>
        <p:spPr>
          <a:xfrm>
            <a:off x="5931269" y="3027923"/>
            <a:ext cx="2196300" cy="5313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g2402109ec92_2_69"/>
          <p:cNvSpPr/>
          <p:nvPr/>
        </p:nvSpPr>
        <p:spPr>
          <a:xfrm>
            <a:off x="5931315" y="2546559"/>
            <a:ext cx="1596300" cy="3930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g2402109ec92_2_69"/>
          <p:cNvSpPr/>
          <p:nvPr/>
        </p:nvSpPr>
        <p:spPr>
          <a:xfrm>
            <a:off x="3515356" y="3027923"/>
            <a:ext cx="2196300" cy="5313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g2402109ec92_2_69"/>
          <p:cNvSpPr/>
          <p:nvPr/>
        </p:nvSpPr>
        <p:spPr>
          <a:xfrm>
            <a:off x="3515410" y="2546559"/>
            <a:ext cx="1596300" cy="3930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g2402109ec92_2_69"/>
          <p:cNvSpPr/>
          <p:nvPr/>
        </p:nvSpPr>
        <p:spPr>
          <a:xfrm>
            <a:off x="1099556" y="3027923"/>
            <a:ext cx="2196300" cy="5313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g2402109ec92_2_69"/>
          <p:cNvSpPr/>
          <p:nvPr/>
        </p:nvSpPr>
        <p:spPr>
          <a:xfrm>
            <a:off x="1099601" y="2546559"/>
            <a:ext cx="1596300" cy="3930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g2402109ec92_2_69"/>
          <p:cNvSpPr txBox="1">
            <a:spLocks noGrp="1"/>
          </p:cNvSpPr>
          <p:nvPr>
            <p:ph type="title" idx="2"/>
          </p:nvPr>
        </p:nvSpPr>
        <p:spPr>
          <a:xfrm>
            <a:off x="5852677" y="1415864"/>
            <a:ext cx="1788071" cy="2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>
                <a:latin typeface="Lobster"/>
                <a:ea typeface="Lobster"/>
                <a:cs typeface="Lobster"/>
                <a:sym typeface="Lobster"/>
              </a:rPr>
              <a:t>Xem Bộ sưu tập</a:t>
            </a:r>
            <a:endParaRPr sz="20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748" name="Google Shape;748;g2402109ec92_2_69"/>
          <p:cNvSpPr txBox="1">
            <a:spLocks noGrp="1"/>
          </p:cNvSpPr>
          <p:nvPr>
            <p:ph type="title"/>
          </p:nvPr>
        </p:nvSpPr>
        <p:spPr>
          <a:xfrm>
            <a:off x="1215433" y="1406074"/>
            <a:ext cx="1513307" cy="2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>
                <a:latin typeface="Lobster"/>
                <a:ea typeface="Lobster"/>
                <a:cs typeface="Lobster"/>
                <a:sym typeface="Lobster"/>
              </a:rPr>
              <a:t>Xem Giới thiệu</a:t>
            </a:r>
            <a:endParaRPr sz="18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749" name="Google Shape;749;g2402109ec92_2_69"/>
          <p:cNvSpPr txBox="1">
            <a:spLocks noGrp="1"/>
          </p:cNvSpPr>
          <p:nvPr>
            <p:ph type="subTitle" idx="1"/>
          </p:nvPr>
        </p:nvSpPr>
        <p:spPr>
          <a:xfrm>
            <a:off x="1099579" y="1860319"/>
            <a:ext cx="21963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Giới thiệu về website</a:t>
            </a:r>
            <a:endParaRPr sz="1100"/>
          </a:p>
        </p:txBody>
      </p:sp>
      <p:sp>
        <p:nvSpPr>
          <p:cNvPr id="750" name="Google Shape;750;g2402109ec92_2_69"/>
          <p:cNvSpPr txBox="1">
            <a:spLocks noGrp="1"/>
          </p:cNvSpPr>
          <p:nvPr>
            <p:ph type="subTitle" idx="3"/>
          </p:nvPr>
        </p:nvSpPr>
        <p:spPr>
          <a:xfrm>
            <a:off x="5931201" y="1860350"/>
            <a:ext cx="21963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Danh sách loại thú cưng</a:t>
            </a:r>
            <a:endParaRPr sz="1100"/>
          </a:p>
        </p:txBody>
      </p:sp>
      <p:sp>
        <p:nvSpPr>
          <p:cNvPr id="751" name="Google Shape;751;g2402109ec92_2_69"/>
          <p:cNvSpPr txBox="1">
            <a:spLocks noGrp="1"/>
          </p:cNvSpPr>
          <p:nvPr>
            <p:ph type="title" idx="4"/>
          </p:nvPr>
        </p:nvSpPr>
        <p:spPr>
          <a:xfrm>
            <a:off x="3631341" y="1409713"/>
            <a:ext cx="1443111" cy="2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100">
                <a:latin typeface="Lobster"/>
                <a:ea typeface="Lobster"/>
                <a:cs typeface="Lobster"/>
                <a:sym typeface="Lobster"/>
              </a:rPr>
              <a:t>Xem Album</a:t>
            </a:r>
            <a:endParaRPr sz="21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752" name="Google Shape;752;g2402109ec92_2_69"/>
          <p:cNvSpPr txBox="1">
            <a:spLocks noGrp="1"/>
          </p:cNvSpPr>
          <p:nvPr>
            <p:ph type="subTitle" idx="5"/>
          </p:nvPr>
        </p:nvSpPr>
        <p:spPr>
          <a:xfrm>
            <a:off x="3515390" y="1860329"/>
            <a:ext cx="21963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Danh sách thú cưng của người dùng thêm</a:t>
            </a:r>
            <a:endParaRPr sz="1100"/>
          </a:p>
        </p:txBody>
      </p:sp>
      <p:sp>
        <p:nvSpPr>
          <p:cNvPr id="753" name="Google Shape;753;g2402109ec92_2_69"/>
          <p:cNvSpPr txBox="1">
            <a:spLocks noGrp="1"/>
          </p:cNvSpPr>
          <p:nvPr>
            <p:ph type="title" idx="6"/>
          </p:nvPr>
        </p:nvSpPr>
        <p:spPr>
          <a:xfrm>
            <a:off x="1099556" y="721329"/>
            <a:ext cx="7028100" cy="4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500"/>
              <a:t>user</a:t>
            </a:r>
            <a:endParaRPr sz="3500"/>
          </a:p>
        </p:txBody>
      </p:sp>
      <p:sp>
        <p:nvSpPr>
          <p:cNvPr id="754" name="Google Shape;754;g2402109ec92_2_69"/>
          <p:cNvSpPr txBox="1">
            <a:spLocks noGrp="1"/>
          </p:cNvSpPr>
          <p:nvPr>
            <p:ph type="title" idx="7"/>
          </p:nvPr>
        </p:nvSpPr>
        <p:spPr>
          <a:xfrm>
            <a:off x="1215445" y="2616642"/>
            <a:ext cx="1480354" cy="20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100">
                <a:latin typeface="Lobster"/>
                <a:ea typeface="Lobster"/>
                <a:cs typeface="Lobster"/>
                <a:sym typeface="Lobster"/>
              </a:rPr>
              <a:t>Xem chi  tiết</a:t>
            </a:r>
            <a:endParaRPr sz="21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755" name="Google Shape;755;g2402109ec92_2_69"/>
          <p:cNvSpPr txBox="1">
            <a:spLocks noGrp="1"/>
          </p:cNvSpPr>
          <p:nvPr>
            <p:ph type="subTitle" idx="8"/>
          </p:nvPr>
        </p:nvSpPr>
        <p:spPr>
          <a:xfrm>
            <a:off x="1099579" y="3070887"/>
            <a:ext cx="2196132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Xem thông tin chi tiết về thú cưng</a:t>
            </a:r>
            <a:endParaRPr sz="1100"/>
          </a:p>
        </p:txBody>
      </p:sp>
      <p:sp>
        <p:nvSpPr>
          <p:cNvPr id="756" name="Google Shape;756;g2402109ec92_2_69"/>
          <p:cNvSpPr txBox="1">
            <a:spLocks noGrp="1"/>
          </p:cNvSpPr>
          <p:nvPr>
            <p:ph type="title" idx="9"/>
          </p:nvPr>
        </p:nvSpPr>
        <p:spPr>
          <a:xfrm>
            <a:off x="6047250" y="2620281"/>
            <a:ext cx="1364700" cy="2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700">
                <a:latin typeface="Lobster"/>
                <a:ea typeface="Lobster"/>
                <a:cs typeface="Lobster"/>
                <a:sym typeface="Lobster"/>
              </a:rPr>
              <a:t>Thêm vào giỏ</a:t>
            </a:r>
            <a:endParaRPr sz="17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757" name="Google Shape;757;g2402109ec92_2_69"/>
          <p:cNvSpPr txBox="1">
            <a:spLocks noGrp="1"/>
          </p:cNvSpPr>
          <p:nvPr>
            <p:ph type="subTitle" idx="13"/>
          </p:nvPr>
        </p:nvSpPr>
        <p:spPr>
          <a:xfrm>
            <a:off x="5931201" y="3070918"/>
            <a:ext cx="21963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Thêm thú cưng vào giỏ hàng </a:t>
            </a:r>
            <a:endParaRPr sz="1100"/>
          </a:p>
        </p:txBody>
      </p:sp>
      <p:sp>
        <p:nvSpPr>
          <p:cNvPr id="758" name="Google Shape;758;g2402109ec92_2_69"/>
          <p:cNvSpPr txBox="1">
            <a:spLocks noGrp="1"/>
          </p:cNvSpPr>
          <p:nvPr>
            <p:ph type="title" idx="14"/>
          </p:nvPr>
        </p:nvSpPr>
        <p:spPr>
          <a:xfrm>
            <a:off x="3617467" y="2620281"/>
            <a:ext cx="1364700" cy="2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100">
                <a:latin typeface="Lobster"/>
                <a:ea typeface="Lobster"/>
                <a:cs typeface="Lobster"/>
                <a:sym typeface="Lobster"/>
              </a:rPr>
              <a:t>Bình luận</a:t>
            </a:r>
            <a:endParaRPr sz="21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759" name="Google Shape;759;g2402109ec92_2_69"/>
          <p:cNvSpPr txBox="1">
            <a:spLocks noGrp="1"/>
          </p:cNvSpPr>
          <p:nvPr>
            <p:ph type="subTitle" idx="15"/>
          </p:nvPr>
        </p:nvSpPr>
        <p:spPr>
          <a:xfrm>
            <a:off x="3463002" y="3014027"/>
            <a:ext cx="2196300" cy="4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Bình luận về thú cưng</a:t>
            </a:r>
            <a:endParaRPr sz="1100"/>
          </a:p>
        </p:txBody>
      </p:sp>
      <p:sp>
        <p:nvSpPr>
          <p:cNvPr id="760" name="Google Shape;760;g2402109ec92_2_69"/>
          <p:cNvSpPr/>
          <p:nvPr/>
        </p:nvSpPr>
        <p:spPr>
          <a:xfrm>
            <a:off x="2799574" y="1334189"/>
            <a:ext cx="496200" cy="393000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g2402109ec92_2_69"/>
          <p:cNvSpPr/>
          <p:nvPr/>
        </p:nvSpPr>
        <p:spPr>
          <a:xfrm>
            <a:off x="2799574" y="2546559"/>
            <a:ext cx="496200" cy="393000"/>
          </a:xfrm>
          <a:prstGeom prst="roundRect">
            <a:avLst>
              <a:gd name="adj" fmla="val 5742"/>
            </a:avLst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g2402109ec92_2_69"/>
          <p:cNvSpPr/>
          <p:nvPr/>
        </p:nvSpPr>
        <p:spPr>
          <a:xfrm>
            <a:off x="5215465" y="1334189"/>
            <a:ext cx="496200" cy="393000"/>
          </a:xfrm>
          <a:prstGeom prst="roundRect">
            <a:avLst>
              <a:gd name="adj" fmla="val 5742"/>
            </a:avLst>
          </a:pr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3" name="Google Shape;763;g2402109ec92_2_69"/>
          <p:cNvGrpSpPr/>
          <p:nvPr/>
        </p:nvGrpSpPr>
        <p:grpSpPr>
          <a:xfrm>
            <a:off x="5317390" y="1406265"/>
            <a:ext cx="288822" cy="225798"/>
            <a:chOff x="-15688425" y="3707725"/>
            <a:chExt cx="304825" cy="302475"/>
          </a:xfrm>
        </p:grpSpPr>
        <p:sp>
          <p:nvSpPr>
            <p:cNvPr id="764" name="Google Shape;764;g2402109ec92_2_69"/>
            <p:cNvSpPr/>
            <p:nvPr/>
          </p:nvSpPr>
          <p:spPr>
            <a:xfrm>
              <a:off x="-15687650" y="3884950"/>
              <a:ext cx="304050" cy="125250"/>
            </a:xfrm>
            <a:custGeom>
              <a:avLst/>
              <a:gdLst/>
              <a:ahLst/>
              <a:cxnLst/>
              <a:rect l="l" t="t" r="r" b="b"/>
              <a:pathLst>
                <a:path w="12162" h="5010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851" y="725"/>
                  </a:lnTo>
                  <a:lnTo>
                    <a:pt x="1481" y="1922"/>
                  </a:lnTo>
                  <a:cubicBezTo>
                    <a:pt x="1576" y="2048"/>
                    <a:pt x="1702" y="2142"/>
                    <a:pt x="1796" y="2142"/>
                  </a:cubicBezTo>
                  <a:lnTo>
                    <a:pt x="3057" y="2142"/>
                  </a:lnTo>
                  <a:lnTo>
                    <a:pt x="3624" y="2835"/>
                  </a:lnTo>
                  <a:lnTo>
                    <a:pt x="6113" y="2835"/>
                  </a:lnTo>
                  <a:cubicBezTo>
                    <a:pt x="6302" y="2835"/>
                    <a:pt x="6459" y="2993"/>
                    <a:pt x="6459" y="3182"/>
                  </a:cubicBezTo>
                  <a:cubicBezTo>
                    <a:pt x="6459" y="3403"/>
                    <a:pt x="6302" y="3560"/>
                    <a:pt x="6113" y="3560"/>
                  </a:cubicBezTo>
                  <a:lnTo>
                    <a:pt x="4128" y="3560"/>
                  </a:lnTo>
                  <a:lnTo>
                    <a:pt x="5073" y="4852"/>
                  </a:lnTo>
                  <a:cubicBezTo>
                    <a:pt x="5168" y="4915"/>
                    <a:pt x="5231" y="5009"/>
                    <a:pt x="5357" y="5009"/>
                  </a:cubicBezTo>
                  <a:lnTo>
                    <a:pt x="6774" y="5009"/>
                  </a:lnTo>
                  <a:cubicBezTo>
                    <a:pt x="6900" y="5009"/>
                    <a:pt x="7058" y="4915"/>
                    <a:pt x="7089" y="4820"/>
                  </a:cubicBezTo>
                  <a:lnTo>
                    <a:pt x="7719" y="3560"/>
                  </a:lnTo>
                  <a:lnTo>
                    <a:pt x="8948" y="3560"/>
                  </a:lnTo>
                  <a:cubicBezTo>
                    <a:pt x="9043" y="3560"/>
                    <a:pt x="9169" y="3497"/>
                    <a:pt x="9200" y="3403"/>
                  </a:cubicBezTo>
                  <a:lnTo>
                    <a:pt x="10145" y="2079"/>
                  </a:lnTo>
                  <a:lnTo>
                    <a:pt x="8948" y="2079"/>
                  </a:lnTo>
                  <a:lnTo>
                    <a:pt x="8948" y="2142"/>
                  </a:lnTo>
                  <a:cubicBezTo>
                    <a:pt x="8728" y="2142"/>
                    <a:pt x="8570" y="1985"/>
                    <a:pt x="8570" y="1764"/>
                  </a:cubicBezTo>
                  <a:cubicBezTo>
                    <a:pt x="8570" y="1575"/>
                    <a:pt x="8728" y="1418"/>
                    <a:pt x="8948" y="1418"/>
                  </a:cubicBezTo>
                  <a:lnTo>
                    <a:pt x="10712" y="1418"/>
                  </a:lnTo>
                  <a:lnTo>
                    <a:pt x="11248" y="725"/>
                  </a:lnTo>
                  <a:lnTo>
                    <a:pt x="11815" y="725"/>
                  </a:lnTo>
                  <a:cubicBezTo>
                    <a:pt x="12004" y="725"/>
                    <a:pt x="12162" y="567"/>
                    <a:pt x="12162" y="347"/>
                  </a:cubicBezTo>
                  <a:cubicBezTo>
                    <a:pt x="12162" y="158"/>
                    <a:pt x="12004" y="0"/>
                    <a:pt x="11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g2402109ec92_2_69"/>
            <p:cNvSpPr/>
            <p:nvPr/>
          </p:nvSpPr>
          <p:spPr>
            <a:xfrm>
              <a:off x="-15634875" y="3956600"/>
              <a:ext cx="49650" cy="18150"/>
            </a:xfrm>
            <a:custGeom>
              <a:avLst/>
              <a:gdLst/>
              <a:ahLst/>
              <a:cxnLst/>
              <a:rect l="l" t="t" r="r" b="b"/>
              <a:pathLst>
                <a:path w="1986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48"/>
                  </a:cubicBezTo>
                  <a:cubicBezTo>
                    <a:pt x="1" y="568"/>
                    <a:pt x="158" y="726"/>
                    <a:pt x="379" y="726"/>
                  </a:cubicBezTo>
                  <a:lnTo>
                    <a:pt x="1985" y="726"/>
                  </a:lnTo>
                  <a:lnTo>
                    <a:pt x="14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g2402109ec92_2_69"/>
            <p:cNvSpPr/>
            <p:nvPr/>
          </p:nvSpPr>
          <p:spPr>
            <a:xfrm>
              <a:off x="-15434025" y="3920375"/>
              <a:ext cx="31525" cy="18150"/>
            </a:xfrm>
            <a:custGeom>
              <a:avLst/>
              <a:gdLst/>
              <a:ahLst/>
              <a:cxnLst/>
              <a:rect l="l" t="t" r="r" b="b"/>
              <a:pathLst>
                <a:path w="1261" h="726" extrusionOk="0">
                  <a:moveTo>
                    <a:pt x="567" y="1"/>
                  </a:moveTo>
                  <a:lnTo>
                    <a:pt x="0" y="725"/>
                  </a:lnTo>
                  <a:lnTo>
                    <a:pt x="914" y="725"/>
                  </a:lnTo>
                  <a:cubicBezTo>
                    <a:pt x="1103" y="725"/>
                    <a:pt x="1261" y="568"/>
                    <a:pt x="1261" y="347"/>
                  </a:cubicBezTo>
                  <a:cubicBezTo>
                    <a:pt x="1261" y="158"/>
                    <a:pt x="1103" y="1"/>
                    <a:pt x="9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g2402109ec92_2_69"/>
            <p:cNvSpPr/>
            <p:nvPr/>
          </p:nvSpPr>
          <p:spPr>
            <a:xfrm>
              <a:off x="-15436400" y="3974725"/>
              <a:ext cx="52800" cy="17350"/>
            </a:xfrm>
            <a:custGeom>
              <a:avLst/>
              <a:gdLst/>
              <a:ahLst/>
              <a:cxnLst/>
              <a:rect l="l" t="t" r="r" b="b"/>
              <a:pathLst>
                <a:path w="2112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1765" y="694"/>
                  </a:lnTo>
                  <a:cubicBezTo>
                    <a:pt x="1954" y="694"/>
                    <a:pt x="2112" y="536"/>
                    <a:pt x="2112" y="347"/>
                  </a:cubicBez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g2402109ec92_2_69"/>
            <p:cNvSpPr/>
            <p:nvPr/>
          </p:nvSpPr>
          <p:spPr>
            <a:xfrm>
              <a:off x="-15688425" y="3992050"/>
              <a:ext cx="54350" cy="18150"/>
            </a:xfrm>
            <a:custGeom>
              <a:avLst/>
              <a:gdLst/>
              <a:ahLst/>
              <a:cxnLst/>
              <a:rect l="l" t="t" r="r" b="b"/>
              <a:pathLst>
                <a:path w="217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796" y="725"/>
                  </a:lnTo>
                  <a:cubicBezTo>
                    <a:pt x="1985" y="725"/>
                    <a:pt x="2174" y="568"/>
                    <a:pt x="2174" y="379"/>
                  </a:cubicBezTo>
                  <a:cubicBezTo>
                    <a:pt x="2174" y="158"/>
                    <a:pt x="1985" y="1"/>
                    <a:pt x="17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g2402109ec92_2_69"/>
            <p:cNvSpPr/>
            <p:nvPr/>
          </p:nvSpPr>
          <p:spPr>
            <a:xfrm>
              <a:off x="-15664800" y="3707725"/>
              <a:ext cx="252850" cy="161475"/>
            </a:xfrm>
            <a:custGeom>
              <a:avLst/>
              <a:gdLst/>
              <a:ahLst/>
              <a:cxnLst/>
              <a:rect l="l" t="t" r="r" b="b"/>
              <a:pathLst>
                <a:path w="10114" h="6459" extrusionOk="0">
                  <a:moveTo>
                    <a:pt x="4443" y="0"/>
                  </a:moveTo>
                  <a:cubicBezTo>
                    <a:pt x="4285" y="0"/>
                    <a:pt x="4159" y="95"/>
                    <a:pt x="4096" y="252"/>
                  </a:cubicBezTo>
                  <a:lnTo>
                    <a:pt x="3686" y="1450"/>
                  </a:lnTo>
                  <a:lnTo>
                    <a:pt x="5136" y="1450"/>
                  </a:lnTo>
                  <a:cubicBezTo>
                    <a:pt x="5356" y="1450"/>
                    <a:pt x="5514" y="1607"/>
                    <a:pt x="5514" y="1828"/>
                  </a:cubicBezTo>
                  <a:cubicBezTo>
                    <a:pt x="5514" y="2017"/>
                    <a:pt x="5356" y="2174"/>
                    <a:pt x="5136" y="2174"/>
                  </a:cubicBezTo>
                  <a:lnTo>
                    <a:pt x="2993" y="2174"/>
                  </a:lnTo>
                  <a:cubicBezTo>
                    <a:pt x="2867" y="2174"/>
                    <a:pt x="2710" y="2237"/>
                    <a:pt x="2678" y="2363"/>
                  </a:cubicBezTo>
                  <a:lnTo>
                    <a:pt x="1985" y="3718"/>
                  </a:lnTo>
                  <a:lnTo>
                    <a:pt x="662" y="4380"/>
                  </a:lnTo>
                  <a:cubicBezTo>
                    <a:pt x="567" y="4411"/>
                    <a:pt x="504" y="4506"/>
                    <a:pt x="473" y="4600"/>
                  </a:cubicBezTo>
                  <a:lnTo>
                    <a:pt x="0" y="6459"/>
                  </a:lnTo>
                  <a:lnTo>
                    <a:pt x="3497" y="6459"/>
                  </a:lnTo>
                  <a:lnTo>
                    <a:pt x="4096" y="3813"/>
                  </a:lnTo>
                  <a:cubicBezTo>
                    <a:pt x="4122" y="3657"/>
                    <a:pt x="4255" y="3544"/>
                    <a:pt x="4406" y="3544"/>
                  </a:cubicBezTo>
                  <a:cubicBezTo>
                    <a:pt x="4439" y="3544"/>
                    <a:pt x="4472" y="3549"/>
                    <a:pt x="4506" y="3560"/>
                  </a:cubicBezTo>
                  <a:cubicBezTo>
                    <a:pt x="4726" y="3592"/>
                    <a:pt x="4821" y="3781"/>
                    <a:pt x="4789" y="3970"/>
                  </a:cubicBezTo>
                  <a:lnTo>
                    <a:pt x="4317" y="6427"/>
                  </a:lnTo>
                  <a:lnTo>
                    <a:pt x="5860" y="6427"/>
                  </a:lnTo>
                  <a:lnTo>
                    <a:pt x="5545" y="5482"/>
                  </a:lnTo>
                  <a:cubicBezTo>
                    <a:pt x="5451" y="5293"/>
                    <a:pt x="5577" y="5073"/>
                    <a:pt x="5766" y="5041"/>
                  </a:cubicBezTo>
                  <a:cubicBezTo>
                    <a:pt x="5811" y="5028"/>
                    <a:pt x="5855" y="5022"/>
                    <a:pt x="5896" y="5022"/>
                  </a:cubicBezTo>
                  <a:cubicBezTo>
                    <a:pt x="6057" y="5022"/>
                    <a:pt x="6182" y="5118"/>
                    <a:pt x="6207" y="5293"/>
                  </a:cubicBezTo>
                  <a:lnTo>
                    <a:pt x="6616" y="6459"/>
                  </a:lnTo>
                  <a:lnTo>
                    <a:pt x="10113" y="6459"/>
                  </a:lnTo>
                  <a:lnTo>
                    <a:pt x="9042" y="3813"/>
                  </a:lnTo>
                  <a:cubicBezTo>
                    <a:pt x="9011" y="3750"/>
                    <a:pt x="8979" y="3655"/>
                    <a:pt x="8885" y="3623"/>
                  </a:cubicBezTo>
                  <a:lnTo>
                    <a:pt x="7562" y="2962"/>
                  </a:lnTo>
                  <a:lnTo>
                    <a:pt x="6175" y="189"/>
                  </a:lnTo>
                  <a:cubicBezTo>
                    <a:pt x="6081" y="95"/>
                    <a:pt x="5986" y="0"/>
                    <a:pt x="5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0" name="Google Shape;770;g2402109ec92_2_69"/>
          <p:cNvGrpSpPr/>
          <p:nvPr/>
        </p:nvGrpSpPr>
        <p:grpSpPr>
          <a:xfrm>
            <a:off x="7711581" y="1394873"/>
            <a:ext cx="337830" cy="265990"/>
            <a:chOff x="-20945825" y="3692175"/>
            <a:chExt cx="304050" cy="303850"/>
          </a:xfrm>
        </p:grpSpPr>
        <p:sp>
          <p:nvSpPr>
            <p:cNvPr id="771" name="Google Shape;771;g2402109ec92_2_69"/>
            <p:cNvSpPr/>
            <p:nvPr/>
          </p:nvSpPr>
          <p:spPr>
            <a:xfrm>
              <a:off x="-20841850" y="3692175"/>
              <a:ext cx="92950" cy="89600"/>
            </a:xfrm>
            <a:custGeom>
              <a:avLst/>
              <a:gdLst/>
              <a:ahLst/>
              <a:cxnLst/>
              <a:rect l="l" t="t" r="r" b="b"/>
              <a:pathLst>
                <a:path w="3718" h="3584" extrusionOk="0">
                  <a:moveTo>
                    <a:pt x="410" y="0"/>
                  </a:moveTo>
                  <a:cubicBezTo>
                    <a:pt x="323" y="0"/>
                    <a:pt x="237" y="40"/>
                    <a:pt x="158" y="118"/>
                  </a:cubicBezTo>
                  <a:cubicBezTo>
                    <a:pt x="0" y="276"/>
                    <a:pt x="0" y="465"/>
                    <a:pt x="158" y="622"/>
                  </a:cubicBezTo>
                  <a:lnTo>
                    <a:pt x="819" y="1221"/>
                  </a:lnTo>
                  <a:cubicBezTo>
                    <a:pt x="630" y="1442"/>
                    <a:pt x="473" y="1788"/>
                    <a:pt x="473" y="2166"/>
                  </a:cubicBezTo>
                  <a:cubicBezTo>
                    <a:pt x="473" y="2954"/>
                    <a:pt x="1103" y="3584"/>
                    <a:pt x="1891" y="3584"/>
                  </a:cubicBezTo>
                  <a:cubicBezTo>
                    <a:pt x="2678" y="3584"/>
                    <a:pt x="3308" y="2954"/>
                    <a:pt x="3308" y="2166"/>
                  </a:cubicBezTo>
                  <a:cubicBezTo>
                    <a:pt x="3308" y="1788"/>
                    <a:pt x="3182" y="1473"/>
                    <a:pt x="2962" y="1221"/>
                  </a:cubicBezTo>
                  <a:lnTo>
                    <a:pt x="3560" y="622"/>
                  </a:lnTo>
                  <a:cubicBezTo>
                    <a:pt x="3718" y="465"/>
                    <a:pt x="3718" y="276"/>
                    <a:pt x="3560" y="118"/>
                  </a:cubicBezTo>
                  <a:cubicBezTo>
                    <a:pt x="3482" y="40"/>
                    <a:pt x="3387" y="0"/>
                    <a:pt x="3293" y="0"/>
                  </a:cubicBezTo>
                  <a:cubicBezTo>
                    <a:pt x="3198" y="0"/>
                    <a:pt x="3103" y="40"/>
                    <a:pt x="3025" y="118"/>
                  </a:cubicBezTo>
                  <a:lnTo>
                    <a:pt x="2332" y="811"/>
                  </a:lnTo>
                  <a:cubicBezTo>
                    <a:pt x="2174" y="780"/>
                    <a:pt x="2017" y="748"/>
                    <a:pt x="1859" y="748"/>
                  </a:cubicBezTo>
                  <a:cubicBezTo>
                    <a:pt x="1702" y="748"/>
                    <a:pt x="1544" y="780"/>
                    <a:pt x="1386" y="811"/>
                  </a:cubicBezTo>
                  <a:lnTo>
                    <a:pt x="662" y="118"/>
                  </a:lnTo>
                  <a:cubicBezTo>
                    <a:pt x="583" y="40"/>
                    <a:pt x="496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g2402109ec92_2_69"/>
            <p:cNvSpPr/>
            <p:nvPr/>
          </p:nvSpPr>
          <p:spPr>
            <a:xfrm>
              <a:off x="-20945825" y="3746325"/>
              <a:ext cx="304050" cy="70900"/>
            </a:xfrm>
            <a:custGeom>
              <a:avLst/>
              <a:gdLst/>
              <a:ahLst/>
              <a:cxnLst/>
              <a:rect l="l" t="t" r="r" b="b"/>
              <a:pathLst>
                <a:path w="12162" h="2836" extrusionOk="0">
                  <a:moveTo>
                    <a:pt x="1072" y="0"/>
                  </a:moveTo>
                  <a:cubicBezTo>
                    <a:pt x="473" y="0"/>
                    <a:pt x="1" y="473"/>
                    <a:pt x="1" y="1071"/>
                  </a:cubicBezTo>
                  <a:lnTo>
                    <a:pt x="1" y="1953"/>
                  </a:lnTo>
                  <a:cubicBezTo>
                    <a:pt x="1" y="2426"/>
                    <a:pt x="379" y="2836"/>
                    <a:pt x="851" y="2836"/>
                  </a:cubicBezTo>
                  <a:lnTo>
                    <a:pt x="11311" y="2836"/>
                  </a:lnTo>
                  <a:cubicBezTo>
                    <a:pt x="11783" y="2836"/>
                    <a:pt x="12162" y="2426"/>
                    <a:pt x="12162" y="1953"/>
                  </a:cubicBezTo>
                  <a:lnTo>
                    <a:pt x="12162" y="1071"/>
                  </a:lnTo>
                  <a:cubicBezTo>
                    <a:pt x="12162" y="473"/>
                    <a:pt x="11657" y="0"/>
                    <a:pt x="11059" y="0"/>
                  </a:cubicBezTo>
                  <a:cubicBezTo>
                    <a:pt x="9988" y="0"/>
                    <a:pt x="8916" y="284"/>
                    <a:pt x="8034" y="819"/>
                  </a:cubicBezTo>
                  <a:cubicBezTo>
                    <a:pt x="7719" y="1607"/>
                    <a:pt x="6932" y="2174"/>
                    <a:pt x="6050" y="2174"/>
                  </a:cubicBezTo>
                  <a:cubicBezTo>
                    <a:pt x="5136" y="2174"/>
                    <a:pt x="4411" y="1607"/>
                    <a:pt x="4096" y="819"/>
                  </a:cubicBezTo>
                  <a:cubicBezTo>
                    <a:pt x="3183" y="315"/>
                    <a:pt x="211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g2402109ec92_2_69"/>
            <p:cNvSpPr/>
            <p:nvPr/>
          </p:nvSpPr>
          <p:spPr>
            <a:xfrm>
              <a:off x="-20814300" y="3864450"/>
              <a:ext cx="39425" cy="131575"/>
            </a:xfrm>
            <a:custGeom>
              <a:avLst/>
              <a:gdLst/>
              <a:ahLst/>
              <a:cxnLst/>
              <a:rect l="l" t="t" r="r" b="b"/>
              <a:pathLst>
                <a:path w="1577" h="5263" extrusionOk="0">
                  <a:moveTo>
                    <a:pt x="789" y="1"/>
                  </a:moveTo>
                  <a:cubicBezTo>
                    <a:pt x="568" y="221"/>
                    <a:pt x="284" y="410"/>
                    <a:pt x="1" y="631"/>
                  </a:cubicBezTo>
                  <a:cubicBezTo>
                    <a:pt x="127" y="757"/>
                    <a:pt x="284" y="852"/>
                    <a:pt x="442" y="883"/>
                  </a:cubicBezTo>
                  <a:lnTo>
                    <a:pt x="442" y="4916"/>
                  </a:lnTo>
                  <a:cubicBezTo>
                    <a:pt x="442" y="5105"/>
                    <a:pt x="600" y="5262"/>
                    <a:pt x="789" y="5262"/>
                  </a:cubicBezTo>
                  <a:cubicBezTo>
                    <a:pt x="978" y="5262"/>
                    <a:pt x="1135" y="5105"/>
                    <a:pt x="1135" y="4916"/>
                  </a:cubicBezTo>
                  <a:lnTo>
                    <a:pt x="1135" y="883"/>
                  </a:lnTo>
                  <a:cubicBezTo>
                    <a:pt x="1293" y="852"/>
                    <a:pt x="1450" y="757"/>
                    <a:pt x="1576" y="631"/>
                  </a:cubicBezTo>
                  <a:cubicBezTo>
                    <a:pt x="1293" y="410"/>
                    <a:pt x="1041" y="22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g2402109ec92_2_69"/>
            <p:cNvSpPr/>
            <p:nvPr/>
          </p:nvSpPr>
          <p:spPr>
            <a:xfrm>
              <a:off x="-20929275" y="3834525"/>
              <a:ext cx="268600" cy="53600"/>
            </a:xfrm>
            <a:custGeom>
              <a:avLst/>
              <a:gdLst/>
              <a:ahLst/>
              <a:cxnLst/>
              <a:rect l="l" t="t" r="r" b="b"/>
              <a:pathLst>
                <a:path w="10744" h="2144" extrusionOk="0">
                  <a:moveTo>
                    <a:pt x="788" y="1"/>
                  </a:moveTo>
                  <a:cubicBezTo>
                    <a:pt x="441" y="1"/>
                    <a:pt x="126" y="284"/>
                    <a:pt x="32" y="631"/>
                  </a:cubicBezTo>
                  <a:cubicBezTo>
                    <a:pt x="0" y="788"/>
                    <a:pt x="0" y="914"/>
                    <a:pt x="0" y="1072"/>
                  </a:cubicBezTo>
                  <a:cubicBezTo>
                    <a:pt x="0" y="1670"/>
                    <a:pt x="473" y="2143"/>
                    <a:pt x="1071" y="2143"/>
                  </a:cubicBezTo>
                  <a:cubicBezTo>
                    <a:pt x="2111" y="2143"/>
                    <a:pt x="3308" y="1828"/>
                    <a:pt x="4253" y="1103"/>
                  </a:cubicBezTo>
                  <a:lnTo>
                    <a:pt x="4285" y="1072"/>
                  </a:lnTo>
                  <a:cubicBezTo>
                    <a:pt x="4537" y="914"/>
                    <a:pt x="4757" y="725"/>
                    <a:pt x="5009" y="473"/>
                  </a:cubicBezTo>
                  <a:lnTo>
                    <a:pt x="5104" y="379"/>
                  </a:lnTo>
                  <a:cubicBezTo>
                    <a:pt x="5167" y="316"/>
                    <a:pt x="5262" y="284"/>
                    <a:pt x="5360" y="284"/>
                  </a:cubicBezTo>
                  <a:cubicBezTo>
                    <a:pt x="5458" y="284"/>
                    <a:pt x="5561" y="316"/>
                    <a:pt x="5640" y="379"/>
                  </a:cubicBezTo>
                  <a:lnTo>
                    <a:pt x="5766" y="473"/>
                  </a:lnTo>
                  <a:cubicBezTo>
                    <a:pt x="5955" y="694"/>
                    <a:pt x="6175" y="914"/>
                    <a:pt x="6459" y="1072"/>
                  </a:cubicBezTo>
                  <a:lnTo>
                    <a:pt x="6490" y="1103"/>
                  </a:lnTo>
                  <a:cubicBezTo>
                    <a:pt x="7341" y="1702"/>
                    <a:pt x="8475" y="2143"/>
                    <a:pt x="9704" y="2143"/>
                  </a:cubicBezTo>
                  <a:cubicBezTo>
                    <a:pt x="10271" y="2143"/>
                    <a:pt x="10743" y="1670"/>
                    <a:pt x="10743" y="1072"/>
                  </a:cubicBezTo>
                  <a:cubicBezTo>
                    <a:pt x="10743" y="914"/>
                    <a:pt x="10743" y="788"/>
                    <a:pt x="10712" y="631"/>
                  </a:cubicBezTo>
                  <a:cubicBezTo>
                    <a:pt x="10712" y="284"/>
                    <a:pt x="10397" y="1"/>
                    <a:pt x="9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5" name="Google Shape;775;g2402109ec92_2_69"/>
          <p:cNvSpPr/>
          <p:nvPr/>
        </p:nvSpPr>
        <p:spPr>
          <a:xfrm rot="-3225948">
            <a:off x="2917874" y="1451117"/>
            <a:ext cx="259692" cy="160506"/>
          </a:xfrm>
          <a:custGeom>
            <a:avLst/>
            <a:gdLst/>
            <a:ahLst/>
            <a:cxnLst/>
            <a:rect l="l" t="t" r="r" b="b"/>
            <a:pathLst>
              <a:path w="7123" h="3914" extrusionOk="0">
                <a:moveTo>
                  <a:pt x="2491" y="0"/>
                </a:moveTo>
                <a:lnTo>
                  <a:pt x="1" y="3112"/>
                </a:lnTo>
                <a:lnTo>
                  <a:pt x="1" y="3112"/>
                </a:lnTo>
                <a:lnTo>
                  <a:pt x="2196" y="2015"/>
                </a:lnTo>
                <a:cubicBezTo>
                  <a:pt x="2275" y="1975"/>
                  <a:pt x="2360" y="1956"/>
                  <a:pt x="2445" y="1956"/>
                </a:cubicBezTo>
                <a:cubicBezTo>
                  <a:pt x="2590" y="1956"/>
                  <a:pt x="2733" y="2012"/>
                  <a:pt x="2840" y="2119"/>
                </a:cubicBezTo>
                <a:lnTo>
                  <a:pt x="4634" y="3913"/>
                </a:lnTo>
                <a:lnTo>
                  <a:pt x="7123" y="800"/>
                </a:lnTo>
                <a:lnTo>
                  <a:pt x="4929" y="1897"/>
                </a:lnTo>
                <a:cubicBezTo>
                  <a:pt x="4850" y="1937"/>
                  <a:pt x="4764" y="1957"/>
                  <a:pt x="4679" y="1957"/>
                </a:cubicBezTo>
                <a:cubicBezTo>
                  <a:pt x="4535" y="1957"/>
                  <a:pt x="4392" y="1900"/>
                  <a:pt x="4285" y="1792"/>
                </a:cubicBezTo>
                <a:lnTo>
                  <a:pt x="2491" y="0"/>
                </a:ln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g2402109ec92_2_69"/>
          <p:cNvSpPr/>
          <p:nvPr/>
        </p:nvSpPr>
        <p:spPr>
          <a:xfrm>
            <a:off x="5215477" y="2546559"/>
            <a:ext cx="496200" cy="393000"/>
          </a:xfrm>
          <a:prstGeom prst="roundRect">
            <a:avLst>
              <a:gd name="adj" fmla="val 5742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7" name="Google Shape;777;g2402109ec92_2_69"/>
          <p:cNvGrpSpPr/>
          <p:nvPr/>
        </p:nvGrpSpPr>
        <p:grpSpPr>
          <a:xfrm>
            <a:off x="5300541" y="2631784"/>
            <a:ext cx="324848" cy="201692"/>
            <a:chOff x="5629975" y="3255775"/>
            <a:chExt cx="504500" cy="397500"/>
          </a:xfrm>
        </p:grpSpPr>
        <p:sp>
          <p:nvSpPr>
            <p:cNvPr id="778" name="Google Shape;778;g2402109ec92_2_69"/>
            <p:cNvSpPr/>
            <p:nvPr/>
          </p:nvSpPr>
          <p:spPr>
            <a:xfrm>
              <a:off x="5756375" y="3255775"/>
              <a:ext cx="112950" cy="143425"/>
            </a:xfrm>
            <a:custGeom>
              <a:avLst/>
              <a:gdLst/>
              <a:ahLst/>
              <a:cxnLst/>
              <a:rect l="l" t="t" r="r" b="b"/>
              <a:pathLst>
                <a:path w="4518" h="5737" extrusionOk="0">
                  <a:moveTo>
                    <a:pt x="2259" y="0"/>
                  </a:moveTo>
                  <a:cubicBezTo>
                    <a:pt x="793" y="0"/>
                    <a:pt x="1" y="2469"/>
                    <a:pt x="1" y="3478"/>
                  </a:cubicBezTo>
                  <a:cubicBezTo>
                    <a:pt x="1" y="4725"/>
                    <a:pt x="1013" y="5733"/>
                    <a:pt x="2259" y="5736"/>
                  </a:cubicBezTo>
                  <a:cubicBezTo>
                    <a:pt x="3506" y="5733"/>
                    <a:pt x="4518" y="4725"/>
                    <a:pt x="4518" y="3478"/>
                  </a:cubicBezTo>
                  <a:cubicBezTo>
                    <a:pt x="4518" y="2469"/>
                    <a:pt x="3729" y="0"/>
                    <a:pt x="2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g2402109ec92_2_69"/>
            <p:cNvSpPr/>
            <p:nvPr/>
          </p:nvSpPr>
          <p:spPr>
            <a:xfrm>
              <a:off x="5629975" y="3374400"/>
              <a:ext cx="140575" cy="136175"/>
            </a:xfrm>
            <a:custGeom>
              <a:avLst/>
              <a:gdLst/>
              <a:ahLst/>
              <a:cxnLst/>
              <a:rect l="l" t="t" r="r" b="b"/>
              <a:pathLst>
                <a:path w="5623" h="5447" extrusionOk="0">
                  <a:moveTo>
                    <a:pt x="1951" y="0"/>
                  </a:moveTo>
                  <a:cubicBezTo>
                    <a:pt x="1711" y="0"/>
                    <a:pt x="1480" y="53"/>
                    <a:pt x="1269" y="175"/>
                  </a:cubicBezTo>
                  <a:cubicBezTo>
                    <a:pt x="1" y="907"/>
                    <a:pt x="582" y="3443"/>
                    <a:pt x="1088" y="4316"/>
                  </a:cubicBezTo>
                  <a:cubicBezTo>
                    <a:pt x="1506" y="5041"/>
                    <a:pt x="2265" y="5447"/>
                    <a:pt x="3045" y="5447"/>
                  </a:cubicBezTo>
                  <a:cubicBezTo>
                    <a:pt x="3428" y="5447"/>
                    <a:pt x="3816" y="5349"/>
                    <a:pt x="4172" y="5144"/>
                  </a:cubicBezTo>
                  <a:cubicBezTo>
                    <a:pt x="5253" y="4521"/>
                    <a:pt x="5623" y="3138"/>
                    <a:pt x="5000" y="2057"/>
                  </a:cubicBezTo>
                  <a:cubicBezTo>
                    <a:pt x="4578" y="1330"/>
                    <a:pt x="3149" y="0"/>
                    <a:pt x="19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g2402109ec92_2_69"/>
            <p:cNvSpPr/>
            <p:nvPr/>
          </p:nvSpPr>
          <p:spPr>
            <a:xfrm>
              <a:off x="5897525" y="3255775"/>
              <a:ext cx="112950" cy="143425"/>
            </a:xfrm>
            <a:custGeom>
              <a:avLst/>
              <a:gdLst/>
              <a:ahLst/>
              <a:cxnLst/>
              <a:rect l="l" t="t" r="r" b="b"/>
              <a:pathLst>
                <a:path w="4518" h="5737" extrusionOk="0">
                  <a:moveTo>
                    <a:pt x="2259" y="0"/>
                  </a:moveTo>
                  <a:cubicBezTo>
                    <a:pt x="793" y="0"/>
                    <a:pt x="1" y="2469"/>
                    <a:pt x="1" y="3478"/>
                  </a:cubicBezTo>
                  <a:cubicBezTo>
                    <a:pt x="1" y="4725"/>
                    <a:pt x="1013" y="5736"/>
                    <a:pt x="2259" y="5736"/>
                  </a:cubicBezTo>
                  <a:cubicBezTo>
                    <a:pt x="3506" y="5736"/>
                    <a:pt x="4518" y="4725"/>
                    <a:pt x="4518" y="3478"/>
                  </a:cubicBezTo>
                  <a:cubicBezTo>
                    <a:pt x="4518" y="2469"/>
                    <a:pt x="3729" y="0"/>
                    <a:pt x="2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g2402109ec92_2_69"/>
            <p:cNvSpPr/>
            <p:nvPr/>
          </p:nvSpPr>
          <p:spPr>
            <a:xfrm>
              <a:off x="5996075" y="3373900"/>
              <a:ext cx="138400" cy="136200"/>
            </a:xfrm>
            <a:custGeom>
              <a:avLst/>
              <a:gdLst/>
              <a:ahLst/>
              <a:cxnLst/>
              <a:rect l="l" t="t" r="r" b="b"/>
              <a:pathLst>
                <a:path w="5536" h="5448" extrusionOk="0">
                  <a:moveTo>
                    <a:pt x="3670" y="1"/>
                  </a:moveTo>
                  <a:cubicBezTo>
                    <a:pt x="2471" y="1"/>
                    <a:pt x="1045" y="1330"/>
                    <a:pt x="624" y="2059"/>
                  </a:cubicBezTo>
                  <a:cubicBezTo>
                    <a:pt x="1" y="3137"/>
                    <a:pt x="371" y="4523"/>
                    <a:pt x="1452" y="5146"/>
                  </a:cubicBezTo>
                  <a:cubicBezTo>
                    <a:pt x="1808" y="5351"/>
                    <a:pt x="2199" y="5448"/>
                    <a:pt x="2586" y="5448"/>
                  </a:cubicBezTo>
                  <a:cubicBezTo>
                    <a:pt x="3381" y="5448"/>
                    <a:pt x="4158" y="5039"/>
                    <a:pt x="4575" y="4318"/>
                  </a:cubicBezTo>
                  <a:cubicBezTo>
                    <a:pt x="5168" y="3288"/>
                    <a:pt x="5535" y="858"/>
                    <a:pt x="4355" y="177"/>
                  </a:cubicBezTo>
                  <a:cubicBezTo>
                    <a:pt x="4142" y="54"/>
                    <a:pt x="3911" y="1"/>
                    <a:pt x="3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g2402109ec92_2_69"/>
            <p:cNvSpPr/>
            <p:nvPr/>
          </p:nvSpPr>
          <p:spPr>
            <a:xfrm>
              <a:off x="5728150" y="3427400"/>
              <a:ext cx="310575" cy="225875"/>
            </a:xfrm>
            <a:custGeom>
              <a:avLst/>
              <a:gdLst/>
              <a:ahLst/>
              <a:cxnLst/>
              <a:rect l="l" t="t" r="r" b="b"/>
              <a:pathLst>
                <a:path w="12423" h="9035" extrusionOk="0">
                  <a:moveTo>
                    <a:pt x="6213" y="1"/>
                  </a:moveTo>
                  <a:cubicBezTo>
                    <a:pt x="5234" y="1"/>
                    <a:pt x="2259" y="1"/>
                    <a:pt x="2259" y="2822"/>
                  </a:cubicBezTo>
                  <a:lnTo>
                    <a:pt x="2259" y="3147"/>
                  </a:lnTo>
                  <a:cubicBezTo>
                    <a:pt x="2259" y="3376"/>
                    <a:pt x="2121" y="3584"/>
                    <a:pt x="1907" y="3671"/>
                  </a:cubicBezTo>
                  <a:cubicBezTo>
                    <a:pt x="750" y="4144"/>
                    <a:pt x="1" y="5141"/>
                    <a:pt x="1" y="6210"/>
                  </a:cubicBezTo>
                  <a:cubicBezTo>
                    <a:pt x="1" y="7767"/>
                    <a:pt x="1521" y="9034"/>
                    <a:pt x="3388" y="9034"/>
                  </a:cubicBezTo>
                  <a:cubicBezTo>
                    <a:pt x="3400" y="9035"/>
                    <a:pt x="3413" y="9035"/>
                    <a:pt x="3425" y="9035"/>
                  </a:cubicBezTo>
                  <a:cubicBezTo>
                    <a:pt x="3753" y="9035"/>
                    <a:pt x="4081" y="8995"/>
                    <a:pt x="4400" y="8917"/>
                  </a:cubicBezTo>
                  <a:cubicBezTo>
                    <a:pt x="4995" y="8766"/>
                    <a:pt x="5604" y="8691"/>
                    <a:pt x="6213" y="8691"/>
                  </a:cubicBezTo>
                  <a:cubicBezTo>
                    <a:pt x="6823" y="8691"/>
                    <a:pt x="7432" y="8766"/>
                    <a:pt x="8029" y="8917"/>
                  </a:cubicBezTo>
                  <a:cubicBezTo>
                    <a:pt x="8345" y="8995"/>
                    <a:pt x="8670" y="9035"/>
                    <a:pt x="8998" y="9035"/>
                  </a:cubicBezTo>
                  <a:cubicBezTo>
                    <a:pt x="9010" y="9035"/>
                    <a:pt x="9022" y="9035"/>
                    <a:pt x="9034" y="9034"/>
                  </a:cubicBezTo>
                  <a:cubicBezTo>
                    <a:pt x="10901" y="9034"/>
                    <a:pt x="12422" y="7767"/>
                    <a:pt x="12422" y="6210"/>
                  </a:cubicBezTo>
                  <a:cubicBezTo>
                    <a:pt x="12422" y="5138"/>
                    <a:pt x="11675" y="4141"/>
                    <a:pt x="10516" y="3671"/>
                  </a:cubicBezTo>
                  <a:cubicBezTo>
                    <a:pt x="10302" y="3584"/>
                    <a:pt x="10164" y="3376"/>
                    <a:pt x="10164" y="3147"/>
                  </a:cubicBezTo>
                  <a:lnTo>
                    <a:pt x="10164" y="2822"/>
                  </a:lnTo>
                  <a:cubicBezTo>
                    <a:pt x="10164" y="1"/>
                    <a:pt x="7191" y="1"/>
                    <a:pt x="6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3" name="Google Shape;783;g2402109ec92_2_69"/>
          <p:cNvSpPr/>
          <p:nvPr/>
        </p:nvSpPr>
        <p:spPr>
          <a:xfrm>
            <a:off x="2892615" y="2659054"/>
            <a:ext cx="310247" cy="147222"/>
          </a:xfrm>
          <a:custGeom>
            <a:avLst/>
            <a:gdLst/>
            <a:ahLst/>
            <a:cxnLst/>
            <a:rect l="l" t="t" r="r" b="b"/>
            <a:pathLst>
              <a:path w="19273" h="11606" extrusionOk="0">
                <a:moveTo>
                  <a:pt x="8589" y="0"/>
                </a:moveTo>
                <a:cubicBezTo>
                  <a:pt x="7469" y="3"/>
                  <a:pt x="6385" y="407"/>
                  <a:pt x="5536" y="1138"/>
                </a:cubicBezTo>
                <a:cubicBezTo>
                  <a:pt x="4819" y="1759"/>
                  <a:pt x="4289" y="2566"/>
                  <a:pt x="4006" y="3469"/>
                </a:cubicBezTo>
                <a:lnTo>
                  <a:pt x="3891" y="3469"/>
                </a:lnTo>
                <a:cubicBezTo>
                  <a:pt x="1747" y="3469"/>
                  <a:pt x="1" y="5294"/>
                  <a:pt x="1" y="7537"/>
                </a:cubicBezTo>
                <a:cubicBezTo>
                  <a:pt x="1" y="9781"/>
                  <a:pt x="1744" y="11605"/>
                  <a:pt x="3891" y="11605"/>
                </a:cubicBezTo>
                <a:lnTo>
                  <a:pt x="14798" y="11605"/>
                </a:lnTo>
                <a:cubicBezTo>
                  <a:pt x="17264" y="11605"/>
                  <a:pt x="19273" y="9507"/>
                  <a:pt x="19273" y="6923"/>
                </a:cubicBezTo>
                <a:cubicBezTo>
                  <a:pt x="19273" y="6044"/>
                  <a:pt x="19035" y="5182"/>
                  <a:pt x="18583" y="4430"/>
                </a:cubicBezTo>
                <a:cubicBezTo>
                  <a:pt x="18153" y="3707"/>
                  <a:pt x="17529" y="3117"/>
                  <a:pt x="16783" y="2728"/>
                </a:cubicBezTo>
                <a:cubicBezTo>
                  <a:pt x="16161" y="2404"/>
                  <a:pt x="15479" y="2243"/>
                  <a:pt x="14797" y="2243"/>
                </a:cubicBezTo>
                <a:cubicBezTo>
                  <a:pt x="14134" y="2243"/>
                  <a:pt x="13470" y="2395"/>
                  <a:pt x="12862" y="2701"/>
                </a:cubicBezTo>
                <a:cubicBezTo>
                  <a:pt x="12233" y="1442"/>
                  <a:pt x="11118" y="512"/>
                  <a:pt x="9784" y="157"/>
                </a:cubicBezTo>
                <a:cubicBezTo>
                  <a:pt x="9393" y="54"/>
                  <a:pt x="8992" y="0"/>
                  <a:pt x="858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g2402109ec92_2_69"/>
          <p:cNvSpPr/>
          <p:nvPr/>
        </p:nvSpPr>
        <p:spPr>
          <a:xfrm>
            <a:off x="7631379" y="2546559"/>
            <a:ext cx="496200" cy="3930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5" name="Google Shape;785;g2402109ec92_2_69"/>
          <p:cNvGrpSpPr/>
          <p:nvPr/>
        </p:nvGrpSpPr>
        <p:grpSpPr>
          <a:xfrm>
            <a:off x="7700077" y="2593507"/>
            <a:ext cx="358148" cy="277841"/>
            <a:chOff x="-17170750" y="4058800"/>
            <a:chExt cx="308775" cy="304050"/>
          </a:xfrm>
        </p:grpSpPr>
        <p:sp>
          <p:nvSpPr>
            <p:cNvPr id="786" name="Google Shape;786;g2402109ec92_2_69"/>
            <p:cNvSpPr/>
            <p:nvPr/>
          </p:nvSpPr>
          <p:spPr>
            <a:xfrm>
              <a:off x="-17041575" y="4058800"/>
              <a:ext cx="49650" cy="49850"/>
            </a:xfrm>
            <a:custGeom>
              <a:avLst/>
              <a:gdLst/>
              <a:ahLst/>
              <a:cxnLst/>
              <a:rect l="l" t="t" r="r" b="b"/>
              <a:pathLst>
                <a:path w="1986" h="1994" extrusionOk="0">
                  <a:moveTo>
                    <a:pt x="989" y="1"/>
                  </a:moveTo>
                  <a:cubicBezTo>
                    <a:pt x="859" y="1"/>
                    <a:pt x="725" y="56"/>
                    <a:pt x="662" y="166"/>
                  </a:cubicBezTo>
                  <a:lnTo>
                    <a:pt x="1" y="1521"/>
                  </a:lnTo>
                  <a:lnTo>
                    <a:pt x="32" y="1521"/>
                  </a:lnTo>
                  <a:lnTo>
                    <a:pt x="977" y="1993"/>
                  </a:lnTo>
                  <a:lnTo>
                    <a:pt x="1954" y="1521"/>
                  </a:lnTo>
                  <a:lnTo>
                    <a:pt x="1985" y="1521"/>
                  </a:lnTo>
                  <a:lnTo>
                    <a:pt x="1292" y="166"/>
                  </a:lnTo>
                  <a:cubicBezTo>
                    <a:pt x="1245" y="56"/>
                    <a:pt x="1119" y="1"/>
                    <a:pt x="9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g2402109ec92_2_69"/>
            <p:cNvSpPr/>
            <p:nvPr/>
          </p:nvSpPr>
          <p:spPr>
            <a:xfrm>
              <a:off x="-17041575" y="4312625"/>
              <a:ext cx="49650" cy="50225"/>
            </a:xfrm>
            <a:custGeom>
              <a:avLst/>
              <a:gdLst/>
              <a:ahLst/>
              <a:cxnLst/>
              <a:rect l="l" t="t" r="r" b="b"/>
              <a:pathLst>
                <a:path w="1986" h="2009" extrusionOk="0">
                  <a:moveTo>
                    <a:pt x="977" y="0"/>
                  </a:moveTo>
                  <a:lnTo>
                    <a:pt x="32" y="473"/>
                  </a:lnTo>
                  <a:lnTo>
                    <a:pt x="1" y="473"/>
                  </a:lnTo>
                  <a:lnTo>
                    <a:pt x="662" y="1796"/>
                  </a:lnTo>
                  <a:cubicBezTo>
                    <a:pt x="757" y="1938"/>
                    <a:pt x="891" y="2009"/>
                    <a:pt x="1013" y="2009"/>
                  </a:cubicBezTo>
                  <a:cubicBezTo>
                    <a:pt x="1135" y="2009"/>
                    <a:pt x="1245" y="1938"/>
                    <a:pt x="1292" y="1796"/>
                  </a:cubicBezTo>
                  <a:lnTo>
                    <a:pt x="1985" y="473"/>
                  </a:lnTo>
                  <a:lnTo>
                    <a:pt x="1954" y="473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g2402109ec92_2_69"/>
            <p:cNvSpPr/>
            <p:nvPr/>
          </p:nvSpPr>
          <p:spPr>
            <a:xfrm>
              <a:off x="-17170750" y="4186600"/>
              <a:ext cx="52800" cy="48075"/>
            </a:xfrm>
            <a:custGeom>
              <a:avLst/>
              <a:gdLst/>
              <a:ahLst/>
              <a:cxnLst/>
              <a:rect l="l" t="t" r="r" b="b"/>
              <a:pathLst>
                <a:path w="2112" h="1923" extrusionOk="0">
                  <a:moveTo>
                    <a:pt x="1639" y="0"/>
                  </a:moveTo>
                  <a:lnTo>
                    <a:pt x="284" y="630"/>
                  </a:lnTo>
                  <a:cubicBezTo>
                    <a:pt x="1" y="788"/>
                    <a:pt x="1" y="1135"/>
                    <a:pt x="284" y="1261"/>
                  </a:cubicBezTo>
                  <a:lnTo>
                    <a:pt x="1639" y="1922"/>
                  </a:lnTo>
                  <a:lnTo>
                    <a:pt x="1639" y="1891"/>
                  </a:lnTo>
                  <a:lnTo>
                    <a:pt x="2112" y="946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g2402109ec92_2_69"/>
            <p:cNvSpPr/>
            <p:nvPr/>
          </p:nvSpPr>
          <p:spPr>
            <a:xfrm>
              <a:off x="-16914775" y="4185025"/>
              <a:ext cx="52800" cy="49650"/>
            </a:xfrm>
            <a:custGeom>
              <a:avLst/>
              <a:gdLst/>
              <a:ahLst/>
              <a:cxnLst/>
              <a:rect l="l" t="t" r="r" b="b"/>
              <a:pathLst>
                <a:path w="2112" h="1986" extrusionOk="0">
                  <a:moveTo>
                    <a:pt x="474" y="0"/>
                  </a:moveTo>
                  <a:lnTo>
                    <a:pt x="474" y="63"/>
                  </a:lnTo>
                  <a:lnTo>
                    <a:pt x="1" y="1009"/>
                  </a:lnTo>
                  <a:lnTo>
                    <a:pt x="474" y="1954"/>
                  </a:lnTo>
                  <a:lnTo>
                    <a:pt x="474" y="1985"/>
                  </a:lnTo>
                  <a:lnTo>
                    <a:pt x="1828" y="1324"/>
                  </a:lnTo>
                  <a:cubicBezTo>
                    <a:pt x="2112" y="1198"/>
                    <a:pt x="2112" y="851"/>
                    <a:pt x="1828" y="693"/>
                  </a:cubicBezTo>
                  <a:lnTo>
                    <a:pt x="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g2402109ec92_2_69"/>
            <p:cNvSpPr/>
            <p:nvPr/>
          </p:nvSpPr>
          <p:spPr>
            <a:xfrm>
              <a:off x="-17127800" y="4273225"/>
              <a:ext cx="47650" cy="46500"/>
            </a:xfrm>
            <a:custGeom>
              <a:avLst/>
              <a:gdLst/>
              <a:ahLst/>
              <a:cxnLst/>
              <a:rect l="l" t="t" r="r" b="b"/>
              <a:pathLst>
                <a:path w="1906" h="1860" extrusionOk="0">
                  <a:moveTo>
                    <a:pt x="551" y="1"/>
                  </a:moveTo>
                  <a:lnTo>
                    <a:pt x="79" y="1419"/>
                  </a:lnTo>
                  <a:cubicBezTo>
                    <a:pt x="0" y="1628"/>
                    <a:pt x="183" y="1859"/>
                    <a:pt x="373" y="1859"/>
                  </a:cubicBezTo>
                  <a:cubicBezTo>
                    <a:pt x="412" y="1859"/>
                    <a:pt x="451" y="1850"/>
                    <a:pt x="488" y="1828"/>
                  </a:cubicBezTo>
                  <a:lnTo>
                    <a:pt x="1906" y="1356"/>
                  </a:lnTo>
                  <a:lnTo>
                    <a:pt x="1906" y="1324"/>
                  </a:lnTo>
                  <a:lnTo>
                    <a:pt x="1591" y="347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g2402109ec92_2_69"/>
            <p:cNvSpPr/>
            <p:nvPr/>
          </p:nvSpPr>
          <p:spPr>
            <a:xfrm>
              <a:off x="-16952575" y="4100775"/>
              <a:ext cx="47675" cy="47250"/>
            </a:xfrm>
            <a:custGeom>
              <a:avLst/>
              <a:gdLst/>
              <a:ahLst/>
              <a:cxnLst/>
              <a:rect l="l" t="t" r="r" b="b"/>
              <a:pathLst>
                <a:path w="1907" h="1890" extrusionOk="0">
                  <a:moveTo>
                    <a:pt x="1544" y="0"/>
                  </a:moveTo>
                  <a:cubicBezTo>
                    <a:pt x="1503" y="0"/>
                    <a:pt x="1461" y="10"/>
                    <a:pt x="1418" y="31"/>
                  </a:cubicBezTo>
                  <a:lnTo>
                    <a:pt x="1" y="503"/>
                  </a:lnTo>
                  <a:lnTo>
                    <a:pt x="1" y="535"/>
                  </a:lnTo>
                  <a:lnTo>
                    <a:pt x="316" y="1543"/>
                  </a:lnTo>
                  <a:lnTo>
                    <a:pt x="1324" y="1890"/>
                  </a:lnTo>
                  <a:lnTo>
                    <a:pt x="1355" y="1890"/>
                  </a:lnTo>
                  <a:lnTo>
                    <a:pt x="1828" y="472"/>
                  </a:lnTo>
                  <a:cubicBezTo>
                    <a:pt x="1907" y="236"/>
                    <a:pt x="1745" y="0"/>
                    <a:pt x="1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g2402109ec92_2_69"/>
            <p:cNvSpPr/>
            <p:nvPr/>
          </p:nvSpPr>
          <p:spPr>
            <a:xfrm>
              <a:off x="-16954150" y="4273225"/>
              <a:ext cx="49200" cy="47800"/>
            </a:xfrm>
            <a:custGeom>
              <a:avLst/>
              <a:gdLst/>
              <a:ahLst/>
              <a:cxnLst/>
              <a:rect l="l" t="t" r="r" b="b"/>
              <a:pathLst>
                <a:path w="1968" h="1912" extrusionOk="0">
                  <a:moveTo>
                    <a:pt x="1387" y="1"/>
                  </a:moveTo>
                  <a:lnTo>
                    <a:pt x="379" y="347"/>
                  </a:lnTo>
                  <a:lnTo>
                    <a:pt x="1" y="1356"/>
                  </a:lnTo>
                  <a:lnTo>
                    <a:pt x="1" y="1419"/>
                  </a:lnTo>
                  <a:lnTo>
                    <a:pt x="1418" y="1891"/>
                  </a:lnTo>
                  <a:cubicBezTo>
                    <a:pt x="1460" y="1905"/>
                    <a:pt x="1501" y="1911"/>
                    <a:pt x="1541" y="1911"/>
                  </a:cubicBezTo>
                  <a:cubicBezTo>
                    <a:pt x="1776" y="1911"/>
                    <a:pt x="1967" y="1692"/>
                    <a:pt x="1860" y="1450"/>
                  </a:cubicBezTo>
                  <a:lnTo>
                    <a:pt x="13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g2402109ec92_2_69"/>
            <p:cNvSpPr/>
            <p:nvPr/>
          </p:nvSpPr>
          <p:spPr>
            <a:xfrm>
              <a:off x="-17128625" y="4101275"/>
              <a:ext cx="48475" cy="46750"/>
            </a:xfrm>
            <a:custGeom>
              <a:avLst/>
              <a:gdLst/>
              <a:ahLst/>
              <a:cxnLst/>
              <a:rect l="l" t="t" r="r" b="b"/>
              <a:pathLst>
                <a:path w="1939" h="1870" extrusionOk="0">
                  <a:moveTo>
                    <a:pt x="433" y="0"/>
                  </a:moveTo>
                  <a:cubicBezTo>
                    <a:pt x="209" y="0"/>
                    <a:pt x="0" y="201"/>
                    <a:pt x="112" y="452"/>
                  </a:cubicBezTo>
                  <a:lnTo>
                    <a:pt x="584" y="1870"/>
                  </a:lnTo>
                  <a:lnTo>
                    <a:pt x="1592" y="1523"/>
                  </a:lnTo>
                  <a:lnTo>
                    <a:pt x="1939" y="483"/>
                  </a:lnTo>
                  <a:lnTo>
                    <a:pt x="521" y="11"/>
                  </a:lnTo>
                  <a:cubicBezTo>
                    <a:pt x="492" y="4"/>
                    <a:pt x="462" y="0"/>
                    <a:pt x="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g2402109ec92_2_69"/>
            <p:cNvSpPr/>
            <p:nvPr/>
          </p:nvSpPr>
          <p:spPr>
            <a:xfrm>
              <a:off x="-17043150" y="4183450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040" y="0"/>
                  </a:moveTo>
                  <a:cubicBezTo>
                    <a:pt x="473" y="0"/>
                    <a:pt x="1" y="473"/>
                    <a:pt x="1" y="1072"/>
                  </a:cubicBezTo>
                  <a:cubicBezTo>
                    <a:pt x="1" y="1639"/>
                    <a:pt x="473" y="2111"/>
                    <a:pt x="1040" y="2111"/>
                  </a:cubicBezTo>
                  <a:cubicBezTo>
                    <a:pt x="1639" y="2111"/>
                    <a:pt x="2112" y="1639"/>
                    <a:pt x="2112" y="1072"/>
                  </a:cubicBezTo>
                  <a:cubicBezTo>
                    <a:pt x="2112" y="504"/>
                    <a:pt x="1639" y="0"/>
                    <a:pt x="1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g2402109ec92_2_69"/>
            <p:cNvSpPr/>
            <p:nvPr/>
          </p:nvSpPr>
          <p:spPr>
            <a:xfrm>
              <a:off x="-17070725" y="4111975"/>
              <a:ext cx="44925" cy="60475"/>
            </a:xfrm>
            <a:custGeom>
              <a:avLst/>
              <a:gdLst/>
              <a:ahLst/>
              <a:cxnLst/>
              <a:rect l="l" t="t" r="r" b="b"/>
              <a:pathLst>
                <a:path w="1797" h="2419" extrusionOk="0">
                  <a:moveTo>
                    <a:pt x="722" y="0"/>
                  </a:moveTo>
                  <a:cubicBezTo>
                    <a:pt x="663" y="0"/>
                    <a:pt x="600" y="8"/>
                    <a:pt x="537" y="24"/>
                  </a:cubicBezTo>
                  <a:cubicBezTo>
                    <a:pt x="411" y="55"/>
                    <a:pt x="348" y="150"/>
                    <a:pt x="316" y="244"/>
                  </a:cubicBezTo>
                  <a:lnTo>
                    <a:pt x="1" y="1253"/>
                  </a:lnTo>
                  <a:lnTo>
                    <a:pt x="1167" y="2418"/>
                  </a:lnTo>
                  <a:cubicBezTo>
                    <a:pt x="1356" y="2355"/>
                    <a:pt x="1576" y="2229"/>
                    <a:pt x="1797" y="2198"/>
                  </a:cubicBezTo>
                  <a:lnTo>
                    <a:pt x="1797" y="496"/>
                  </a:lnTo>
                  <a:lnTo>
                    <a:pt x="883" y="24"/>
                  </a:lnTo>
                  <a:cubicBezTo>
                    <a:pt x="836" y="8"/>
                    <a:pt x="781" y="0"/>
                    <a:pt x="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g2402109ec92_2_69"/>
            <p:cNvSpPr/>
            <p:nvPr/>
          </p:nvSpPr>
          <p:spPr>
            <a:xfrm>
              <a:off x="-16979350" y="4156675"/>
              <a:ext cx="60675" cy="45700"/>
            </a:xfrm>
            <a:custGeom>
              <a:avLst/>
              <a:gdLst/>
              <a:ahLst/>
              <a:cxnLst/>
              <a:rect l="l" t="t" r="r" b="b"/>
              <a:pathLst>
                <a:path w="2427" h="1828" extrusionOk="0">
                  <a:moveTo>
                    <a:pt x="1166" y="0"/>
                  </a:moveTo>
                  <a:lnTo>
                    <a:pt x="1" y="1166"/>
                  </a:lnTo>
                  <a:cubicBezTo>
                    <a:pt x="127" y="1386"/>
                    <a:pt x="190" y="1575"/>
                    <a:pt x="284" y="1827"/>
                  </a:cubicBezTo>
                  <a:lnTo>
                    <a:pt x="1954" y="1827"/>
                  </a:lnTo>
                  <a:lnTo>
                    <a:pt x="2426" y="914"/>
                  </a:lnTo>
                  <a:cubicBezTo>
                    <a:pt x="2426" y="756"/>
                    <a:pt x="2426" y="630"/>
                    <a:pt x="2395" y="567"/>
                  </a:cubicBezTo>
                  <a:cubicBezTo>
                    <a:pt x="2363" y="441"/>
                    <a:pt x="2269" y="347"/>
                    <a:pt x="2174" y="315"/>
                  </a:cubicBezTo>
                  <a:lnTo>
                    <a:pt x="11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g2402109ec92_2_69"/>
            <p:cNvSpPr/>
            <p:nvPr/>
          </p:nvSpPr>
          <p:spPr>
            <a:xfrm>
              <a:off x="-17116400" y="4155875"/>
              <a:ext cx="63050" cy="44125"/>
            </a:xfrm>
            <a:custGeom>
              <a:avLst/>
              <a:gdLst/>
              <a:ahLst/>
              <a:cxnLst/>
              <a:rect l="l" t="t" r="r" b="b"/>
              <a:pathLst>
                <a:path w="2522" h="1765" extrusionOk="0">
                  <a:moveTo>
                    <a:pt x="1292" y="1"/>
                  </a:moveTo>
                  <a:lnTo>
                    <a:pt x="316" y="316"/>
                  </a:lnTo>
                  <a:cubicBezTo>
                    <a:pt x="190" y="347"/>
                    <a:pt x="127" y="442"/>
                    <a:pt x="95" y="536"/>
                  </a:cubicBezTo>
                  <a:cubicBezTo>
                    <a:pt x="32" y="662"/>
                    <a:pt x="1" y="788"/>
                    <a:pt x="95" y="851"/>
                  </a:cubicBezTo>
                  <a:lnTo>
                    <a:pt x="568" y="1765"/>
                  </a:lnTo>
                  <a:lnTo>
                    <a:pt x="2238" y="1765"/>
                  </a:lnTo>
                  <a:cubicBezTo>
                    <a:pt x="2301" y="1544"/>
                    <a:pt x="2364" y="1324"/>
                    <a:pt x="2521" y="1135"/>
                  </a:cubicBezTo>
                  <a:lnTo>
                    <a:pt x="12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g2402109ec92_2_69"/>
            <p:cNvSpPr/>
            <p:nvPr/>
          </p:nvSpPr>
          <p:spPr>
            <a:xfrm>
              <a:off x="-17007700" y="4112450"/>
              <a:ext cx="44925" cy="60775"/>
            </a:xfrm>
            <a:custGeom>
              <a:avLst/>
              <a:gdLst/>
              <a:ahLst/>
              <a:cxnLst/>
              <a:rect l="l" t="t" r="r" b="b"/>
              <a:pathLst>
                <a:path w="1797" h="2431" extrusionOk="0">
                  <a:moveTo>
                    <a:pt x="1042" y="0"/>
                  </a:moveTo>
                  <a:cubicBezTo>
                    <a:pt x="989" y="0"/>
                    <a:pt x="936" y="10"/>
                    <a:pt x="883" y="36"/>
                  </a:cubicBezTo>
                  <a:lnTo>
                    <a:pt x="0" y="509"/>
                  </a:lnTo>
                  <a:lnTo>
                    <a:pt x="0" y="2179"/>
                  </a:lnTo>
                  <a:cubicBezTo>
                    <a:pt x="221" y="2210"/>
                    <a:pt x="410" y="2273"/>
                    <a:pt x="630" y="2431"/>
                  </a:cubicBezTo>
                  <a:lnTo>
                    <a:pt x="1796" y="1265"/>
                  </a:lnTo>
                  <a:lnTo>
                    <a:pt x="1481" y="288"/>
                  </a:lnTo>
                  <a:cubicBezTo>
                    <a:pt x="1450" y="162"/>
                    <a:pt x="1355" y="68"/>
                    <a:pt x="1261" y="36"/>
                  </a:cubicBezTo>
                  <a:cubicBezTo>
                    <a:pt x="1188" y="18"/>
                    <a:pt x="1115" y="0"/>
                    <a:pt x="1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g2402109ec92_2_69"/>
            <p:cNvSpPr/>
            <p:nvPr/>
          </p:nvSpPr>
          <p:spPr>
            <a:xfrm>
              <a:off x="-17007700" y="4248025"/>
              <a:ext cx="44925" cy="61475"/>
            </a:xfrm>
            <a:custGeom>
              <a:avLst/>
              <a:gdLst/>
              <a:ahLst/>
              <a:cxnLst/>
              <a:rect l="l" t="t" r="r" b="b"/>
              <a:pathLst>
                <a:path w="1797" h="2459" extrusionOk="0">
                  <a:moveTo>
                    <a:pt x="630" y="1"/>
                  </a:moveTo>
                  <a:cubicBezTo>
                    <a:pt x="473" y="95"/>
                    <a:pt x="221" y="221"/>
                    <a:pt x="0" y="253"/>
                  </a:cubicBezTo>
                  <a:lnTo>
                    <a:pt x="0" y="1954"/>
                  </a:lnTo>
                  <a:lnTo>
                    <a:pt x="883" y="2427"/>
                  </a:lnTo>
                  <a:cubicBezTo>
                    <a:pt x="946" y="2458"/>
                    <a:pt x="1009" y="2458"/>
                    <a:pt x="1040" y="2458"/>
                  </a:cubicBezTo>
                  <a:cubicBezTo>
                    <a:pt x="1135" y="2458"/>
                    <a:pt x="1198" y="2427"/>
                    <a:pt x="1261" y="2364"/>
                  </a:cubicBezTo>
                  <a:cubicBezTo>
                    <a:pt x="1324" y="2332"/>
                    <a:pt x="1450" y="2269"/>
                    <a:pt x="1481" y="2175"/>
                  </a:cubicBezTo>
                  <a:lnTo>
                    <a:pt x="1796" y="1198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g2402109ec92_2_69"/>
            <p:cNvSpPr/>
            <p:nvPr/>
          </p:nvSpPr>
          <p:spPr>
            <a:xfrm>
              <a:off x="-16980125" y="4219675"/>
              <a:ext cx="61450" cy="45700"/>
            </a:xfrm>
            <a:custGeom>
              <a:avLst/>
              <a:gdLst/>
              <a:ahLst/>
              <a:cxnLst/>
              <a:rect l="l" t="t" r="r" b="b"/>
              <a:pathLst>
                <a:path w="2458" h="1828" extrusionOk="0">
                  <a:moveTo>
                    <a:pt x="252" y="1"/>
                  </a:moveTo>
                  <a:cubicBezTo>
                    <a:pt x="221" y="253"/>
                    <a:pt x="158" y="442"/>
                    <a:pt x="0" y="631"/>
                  </a:cubicBezTo>
                  <a:lnTo>
                    <a:pt x="1166" y="1828"/>
                  </a:lnTo>
                  <a:lnTo>
                    <a:pt x="2142" y="1513"/>
                  </a:lnTo>
                  <a:cubicBezTo>
                    <a:pt x="2268" y="1450"/>
                    <a:pt x="2363" y="1387"/>
                    <a:pt x="2394" y="1261"/>
                  </a:cubicBezTo>
                  <a:cubicBezTo>
                    <a:pt x="2426" y="1135"/>
                    <a:pt x="2457" y="1009"/>
                    <a:pt x="2394" y="946"/>
                  </a:cubicBezTo>
                  <a:lnTo>
                    <a:pt x="19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g2402109ec92_2_69"/>
            <p:cNvSpPr/>
            <p:nvPr/>
          </p:nvSpPr>
          <p:spPr>
            <a:xfrm>
              <a:off x="-17070725" y="4247250"/>
              <a:ext cx="44925" cy="61300"/>
            </a:xfrm>
            <a:custGeom>
              <a:avLst/>
              <a:gdLst/>
              <a:ahLst/>
              <a:cxnLst/>
              <a:rect l="l" t="t" r="r" b="b"/>
              <a:pathLst>
                <a:path w="1797" h="2452" extrusionOk="0">
                  <a:moveTo>
                    <a:pt x="1167" y="0"/>
                  </a:moveTo>
                  <a:lnTo>
                    <a:pt x="1" y="1197"/>
                  </a:lnTo>
                  <a:lnTo>
                    <a:pt x="316" y="2174"/>
                  </a:lnTo>
                  <a:cubicBezTo>
                    <a:pt x="348" y="2300"/>
                    <a:pt x="411" y="2332"/>
                    <a:pt x="505" y="2363"/>
                  </a:cubicBezTo>
                  <a:cubicBezTo>
                    <a:pt x="578" y="2418"/>
                    <a:pt x="641" y="2452"/>
                    <a:pt x="711" y="2452"/>
                  </a:cubicBezTo>
                  <a:cubicBezTo>
                    <a:pt x="762" y="2452"/>
                    <a:pt x="817" y="2434"/>
                    <a:pt x="883" y="2395"/>
                  </a:cubicBezTo>
                  <a:lnTo>
                    <a:pt x="1797" y="1922"/>
                  </a:lnTo>
                  <a:lnTo>
                    <a:pt x="1797" y="284"/>
                  </a:lnTo>
                  <a:cubicBezTo>
                    <a:pt x="1576" y="221"/>
                    <a:pt x="1356" y="158"/>
                    <a:pt x="1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g2402109ec92_2_69"/>
            <p:cNvSpPr/>
            <p:nvPr/>
          </p:nvSpPr>
          <p:spPr>
            <a:xfrm>
              <a:off x="-17115600" y="4218900"/>
              <a:ext cx="61450" cy="44900"/>
            </a:xfrm>
            <a:custGeom>
              <a:avLst/>
              <a:gdLst/>
              <a:ahLst/>
              <a:cxnLst/>
              <a:rect l="l" t="t" r="r" b="b"/>
              <a:pathLst>
                <a:path w="2458" h="1796" extrusionOk="0">
                  <a:moveTo>
                    <a:pt x="536" y="0"/>
                  </a:moveTo>
                  <a:lnTo>
                    <a:pt x="536" y="32"/>
                  </a:lnTo>
                  <a:lnTo>
                    <a:pt x="63" y="945"/>
                  </a:lnTo>
                  <a:cubicBezTo>
                    <a:pt x="0" y="1071"/>
                    <a:pt x="0" y="1166"/>
                    <a:pt x="63" y="1260"/>
                  </a:cubicBezTo>
                  <a:cubicBezTo>
                    <a:pt x="95" y="1386"/>
                    <a:pt x="158" y="1449"/>
                    <a:pt x="284" y="1481"/>
                  </a:cubicBezTo>
                  <a:lnTo>
                    <a:pt x="1260" y="1796"/>
                  </a:lnTo>
                  <a:lnTo>
                    <a:pt x="2458" y="630"/>
                  </a:lnTo>
                  <a:cubicBezTo>
                    <a:pt x="2332" y="441"/>
                    <a:pt x="2269" y="221"/>
                    <a:pt x="2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3" name="Google Shape;803;g2402109ec92_2_69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g2402109ec92_2_69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g2402109ec92_2_69"/>
          <p:cNvSpPr/>
          <p:nvPr/>
        </p:nvSpPr>
        <p:spPr>
          <a:xfrm>
            <a:off x="6084312" y="700881"/>
            <a:ext cx="1327638" cy="4425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obster"/>
                <a:ea typeface="Lobster"/>
                <a:cs typeface="Lobster"/>
                <a:sym typeface="Lobster"/>
              </a:rPr>
              <a:t>Đăng nhập</a:t>
            </a:r>
            <a:endParaRPr sz="13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06" name="Google Shape;806;g2402109ec92_2_69"/>
          <p:cNvSpPr/>
          <p:nvPr/>
        </p:nvSpPr>
        <p:spPr>
          <a:xfrm>
            <a:off x="1099493" y="4259348"/>
            <a:ext cx="2196300" cy="5313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g2402109ec92_2_69"/>
          <p:cNvSpPr/>
          <p:nvPr/>
        </p:nvSpPr>
        <p:spPr>
          <a:xfrm>
            <a:off x="1099539" y="3777984"/>
            <a:ext cx="1596300" cy="3930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g2402109ec92_2_69"/>
          <p:cNvSpPr txBox="1">
            <a:spLocks noGrp="1"/>
          </p:cNvSpPr>
          <p:nvPr>
            <p:ph type="title" idx="7"/>
          </p:nvPr>
        </p:nvSpPr>
        <p:spPr>
          <a:xfrm>
            <a:off x="1099493" y="3890479"/>
            <a:ext cx="1480589" cy="20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100">
                <a:latin typeface="Lobster"/>
                <a:ea typeface="Lobster"/>
                <a:cs typeface="Lobster"/>
                <a:sym typeface="Lobster"/>
              </a:rPr>
              <a:t>Thanh toán</a:t>
            </a:r>
            <a:endParaRPr sz="21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09" name="Google Shape;809;g2402109ec92_2_69"/>
          <p:cNvSpPr txBox="1">
            <a:spLocks noGrp="1"/>
          </p:cNvSpPr>
          <p:nvPr>
            <p:ph type="subTitle" idx="8"/>
          </p:nvPr>
        </p:nvSpPr>
        <p:spPr>
          <a:xfrm>
            <a:off x="1099411" y="4302348"/>
            <a:ext cx="21963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Thanh toán thú cưng trực tuyến qua Srtipe</a:t>
            </a:r>
            <a:endParaRPr sz="1100"/>
          </a:p>
        </p:txBody>
      </p:sp>
      <p:sp>
        <p:nvSpPr>
          <p:cNvPr id="810" name="Google Shape;810;g2402109ec92_2_69"/>
          <p:cNvSpPr/>
          <p:nvPr/>
        </p:nvSpPr>
        <p:spPr>
          <a:xfrm>
            <a:off x="2799511" y="3777984"/>
            <a:ext cx="496200" cy="393000"/>
          </a:xfrm>
          <a:prstGeom prst="roundRect">
            <a:avLst>
              <a:gd name="adj" fmla="val 5742"/>
            </a:avLst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g2402109ec92_2_69"/>
          <p:cNvSpPr/>
          <p:nvPr/>
        </p:nvSpPr>
        <p:spPr>
          <a:xfrm>
            <a:off x="2892553" y="3890479"/>
            <a:ext cx="310247" cy="147222"/>
          </a:xfrm>
          <a:custGeom>
            <a:avLst/>
            <a:gdLst/>
            <a:ahLst/>
            <a:cxnLst/>
            <a:rect l="l" t="t" r="r" b="b"/>
            <a:pathLst>
              <a:path w="19273" h="11606" extrusionOk="0">
                <a:moveTo>
                  <a:pt x="8589" y="0"/>
                </a:moveTo>
                <a:cubicBezTo>
                  <a:pt x="7469" y="3"/>
                  <a:pt x="6385" y="407"/>
                  <a:pt x="5536" y="1138"/>
                </a:cubicBezTo>
                <a:cubicBezTo>
                  <a:pt x="4819" y="1759"/>
                  <a:pt x="4289" y="2566"/>
                  <a:pt x="4006" y="3469"/>
                </a:cubicBezTo>
                <a:lnTo>
                  <a:pt x="3891" y="3469"/>
                </a:lnTo>
                <a:cubicBezTo>
                  <a:pt x="1747" y="3469"/>
                  <a:pt x="1" y="5294"/>
                  <a:pt x="1" y="7537"/>
                </a:cubicBezTo>
                <a:cubicBezTo>
                  <a:pt x="1" y="9781"/>
                  <a:pt x="1744" y="11605"/>
                  <a:pt x="3891" y="11605"/>
                </a:cubicBezTo>
                <a:lnTo>
                  <a:pt x="14798" y="11605"/>
                </a:lnTo>
                <a:cubicBezTo>
                  <a:pt x="17264" y="11605"/>
                  <a:pt x="19273" y="9507"/>
                  <a:pt x="19273" y="6923"/>
                </a:cubicBezTo>
                <a:cubicBezTo>
                  <a:pt x="19273" y="6044"/>
                  <a:pt x="19035" y="5182"/>
                  <a:pt x="18583" y="4430"/>
                </a:cubicBezTo>
                <a:cubicBezTo>
                  <a:pt x="18153" y="3707"/>
                  <a:pt x="17529" y="3117"/>
                  <a:pt x="16783" y="2728"/>
                </a:cubicBezTo>
                <a:cubicBezTo>
                  <a:pt x="16161" y="2404"/>
                  <a:pt x="15479" y="2243"/>
                  <a:pt x="14797" y="2243"/>
                </a:cubicBezTo>
                <a:cubicBezTo>
                  <a:pt x="14134" y="2243"/>
                  <a:pt x="13470" y="2395"/>
                  <a:pt x="12862" y="2701"/>
                </a:cubicBezTo>
                <a:cubicBezTo>
                  <a:pt x="12233" y="1442"/>
                  <a:pt x="11118" y="512"/>
                  <a:pt x="9784" y="157"/>
                </a:cubicBezTo>
                <a:cubicBezTo>
                  <a:pt x="9393" y="54"/>
                  <a:pt x="8992" y="0"/>
                  <a:pt x="858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805;g2402109ec92_2_69">
            <a:extLst>
              <a:ext uri="{FF2B5EF4-FFF2-40B4-BE49-F238E27FC236}">
                <a16:creationId xmlns:a16="http://schemas.microsoft.com/office/drawing/2014/main" id="{11FD4ECA-FB8F-3E4A-AF87-A68570608252}"/>
              </a:ext>
            </a:extLst>
          </p:cNvPr>
          <p:cNvSpPr/>
          <p:nvPr/>
        </p:nvSpPr>
        <p:spPr>
          <a:xfrm>
            <a:off x="7461244" y="711839"/>
            <a:ext cx="1166400" cy="4425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obster"/>
                <a:ea typeface="Lobster"/>
                <a:cs typeface="Lobster"/>
                <a:sym typeface="Lobster"/>
              </a:rPr>
              <a:t>Đăng ký</a:t>
            </a:r>
            <a:endParaRPr sz="13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3" name="Google Shape;806;g2402109ec92_2_69">
            <a:extLst>
              <a:ext uri="{FF2B5EF4-FFF2-40B4-BE49-F238E27FC236}">
                <a16:creationId xmlns:a16="http://schemas.microsoft.com/office/drawing/2014/main" id="{C60D4180-D5C9-4A9D-AC67-BCC49D0EAFD2}"/>
              </a:ext>
            </a:extLst>
          </p:cNvPr>
          <p:cNvSpPr/>
          <p:nvPr/>
        </p:nvSpPr>
        <p:spPr>
          <a:xfrm>
            <a:off x="3515453" y="4213548"/>
            <a:ext cx="2778432" cy="5313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/>
              <a:t>Đăng ký nhận thông báo về email khi có sản phẩm mới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807;g2402109ec92_2_69">
            <a:extLst>
              <a:ext uri="{FF2B5EF4-FFF2-40B4-BE49-F238E27FC236}">
                <a16:creationId xmlns:a16="http://schemas.microsoft.com/office/drawing/2014/main" id="{F1605AD8-884B-EDBA-C988-F1E4126EF438}"/>
              </a:ext>
            </a:extLst>
          </p:cNvPr>
          <p:cNvSpPr/>
          <p:nvPr/>
        </p:nvSpPr>
        <p:spPr>
          <a:xfrm>
            <a:off x="3515498" y="3732184"/>
            <a:ext cx="2143803" cy="3930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808;g2402109ec92_2_69">
            <a:extLst>
              <a:ext uri="{FF2B5EF4-FFF2-40B4-BE49-F238E27FC236}">
                <a16:creationId xmlns:a16="http://schemas.microsoft.com/office/drawing/2014/main" id="{22F855F8-3016-6832-03EF-6C6550A83CC3}"/>
              </a:ext>
            </a:extLst>
          </p:cNvPr>
          <p:cNvSpPr txBox="1">
            <a:spLocks/>
          </p:cNvSpPr>
          <p:nvPr/>
        </p:nvSpPr>
        <p:spPr>
          <a:xfrm>
            <a:off x="3515453" y="3831902"/>
            <a:ext cx="2196202" cy="15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kiest Guy"/>
              <a:buNone/>
              <a:defRPr sz="2400" b="0" i="0" u="none" strike="noStrike" cap="none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r>
              <a:rPr lang="en-US" sz="2100">
                <a:latin typeface="Lobster"/>
                <a:ea typeface="Lobster"/>
                <a:cs typeface="Lobster"/>
                <a:sym typeface="Lobster"/>
              </a:rPr>
              <a:t>Đăng ký thông báo</a:t>
            </a:r>
          </a:p>
        </p:txBody>
      </p:sp>
      <p:sp>
        <p:nvSpPr>
          <p:cNvPr id="6" name="Google Shape;810;g2402109ec92_2_69">
            <a:extLst>
              <a:ext uri="{FF2B5EF4-FFF2-40B4-BE49-F238E27FC236}">
                <a16:creationId xmlns:a16="http://schemas.microsoft.com/office/drawing/2014/main" id="{68FE22A7-37B9-AF9B-4A08-87CE16B485C3}"/>
              </a:ext>
            </a:extLst>
          </p:cNvPr>
          <p:cNvSpPr/>
          <p:nvPr/>
        </p:nvSpPr>
        <p:spPr>
          <a:xfrm>
            <a:off x="5797685" y="3767590"/>
            <a:ext cx="496200" cy="393000"/>
          </a:xfrm>
          <a:prstGeom prst="roundRect">
            <a:avLst>
              <a:gd name="adj" fmla="val 5742"/>
            </a:avLst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811;g2402109ec92_2_69">
            <a:extLst>
              <a:ext uri="{FF2B5EF4-FFF2-40B4-BE49-F238E27FC236}">
                <a16:creationId xmlns:a16="http://schemas.microsoft.com/office/drawing/2014/main" id="{E318BF5D-CD6C-2A10-FC06-51CEA0F53403}"/>
              </a:ext>
            </a:extLst>
          </p:cNvPr>
          <p:cNvSpPr/>
          <p:nvPr/>
        </p:nvSpPr>
        <p:spPr>
          <a:xfrm>
            <a:off x="5897297" y="3890479"/>
            <a:ext cx="310247" cy="147222"/>
          </a:xfrm>
          <a:custGeom>
            <a:avLst/>
            <a:gdLst/>
            <a:ahLst/>
            <a:cxnLst/>
            <a:rect l="l" t="t" r="r" b="b"/>
            <a:pathLst>
              <a:path w="19273" h="11606" extrusionOk="0">
                <a:moveTo>
                  <a:pt x="8589" y="0"/>
                </a:moveTo>
                <a:cubicBezTo>
                  <a:pt x="7469" y="3"/>
                  <a:pt x="6385" y="407"/>
                  <a:pt x="5536" y="1138"/>
                </a:cubicBezTo>
                <a:cubicBezTo>
                  <a:pt x="4819" y="1759"/>
                  <a:pt x="4289" y="2566"/>
                  <a:pt x="4006" y="3469"/>
                </a:cubicBezTo>
                <a:lnTo>
                  <a:pt x="3891" y="3469"/>
                </a:lnTo>
                <a:cubicBezTo>
                  <a:pt x="1747" y="3469"/>
                  <a:pt x="1" y="5294"/>
                  <a:pt x="1" y="7537"/>
                </a:cubicBezTo>
                <a:cubicBezTo>
                  <a:pt x="1" y="9781"/>
                  <a:pt x="1744" y="11605"/>
                  <a:pt x="3891" y="11605"/>
                </a:cubicBezTo>
                <a:lnTo>
                  <a:pt x="14798" y="11605"/>
                </a:lnTo>
                <a:cubicBezTo>
                  <a:pt x="17264" y="11605"/>
                  <a:pt x="19273" y="9507"/>
                  <a:pt x="19273" y="6923"/>
                </a:cubicBezTo>
                <a:cubicBezTo>
                  <a:pt x="19273" y="6044"/>
                  <a:pt x="19035" y="5182"/>
                  <a:pt x="18583" y="4430"/>
                </a:cubicBezTo>
                <a:cubicBezTo>
                  <a:pt x="18153" y="3707"/>
                  <a:pt x="17529" y="3117"/>
                  <a:pt x="16783" y="2728"/>
                </a:cubicBezTo>
                <a:cubicBezTo>
                  <a:pt x="16161" y="2404"/>
                  <a:pt x="15479" y="2243"/>
                  <a:pt x="14797" y="2243"/>
                </a:cubicBezTo>
                <a:cubicBezTo>
                  <a:pt x="14134" y="2243"/>
                  <a:pt x="13470" y="2395"/>
                  <a:pt x="12862" y="2701"/>
                </a:cubicBezTo>
                <a:cubicBezTo>
                  <a:pt x="12233" y="1442"/>
                  <a:pt x="11118" y="512"/>
                  <a:pt x="9784" y="157"/>
                </a:cubicBezTo>
                <a:cubicBezTo>
                  <a:pt x="9393" y="54"/>
                  <a:pt x="8992" y="0"/>
                  <a:pt x="858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2402109ec92_2_301"/>
          <p:cNvSpPr/>
          <p:nvPr/>
        </p:nvSpPr>
        <p:spPr>
          <a:xfrm>
            <a:off x="8067273" y="1342064"/>
            <a:ext cx="496200" cy="393000"/>
          </a:xfrm>
          <a:prstGeom prst="roundRect">
            <a:avLst>
              <a:gd name="adj" fmla="val 5742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g2402109ec92_2_301"/>
          <p:cNvSpPr/>
          <p:nvPr/>
        </p:nvSpPr>
        <p:spPr>
          <a:xfrm>
            <a:off x="3423522" y="1334189"/>
            <a:ext cx="2005252" cy="3930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rgbClr val="53110E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rgbClr val="53110E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g2402109ec92_2_301"/>
          <p:cNvSpPr/>
          <p:nvPr/>
        </p:nvSpPr>
        <p:spPr>
          <a:xfrm>
            <a:off x="6179404" y="1978335"/>
            <a:ext cx="2393482" cy="5313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g2402109ec92_2_301"/>
          <p:cNvSpPr/>
          <p:nvPr/>
        </p:nvSpPr>
        <p:spPr>
          <a:xfrm>
            <a:off x="6161680" y="1341007"/>
            <a:ext cx="1838737" cy="550423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g2402109ec92_2_301"/>
          <p:cNvSpPr/>
          <p:nvPr/>
        </p:nvSpPr>
        <p:spPr>
          <a:xfrm>
            <a:off x="3423522" y="1817354"/>
            <a:ext cx="2542736" cy="5313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g2402109ec92_2_301"/>
          <p:cNvSpPr/>
          <p:nvPr/>
        </p:nvSpPr>
        <p:spPr>
          <a:xfrm>
            <a:off x="1099556" y="1817354"/>
            <a:ext cx="2196300" cy="5313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g2402109ec92_2_301"/>
          <p:cNvSpPr/>
          <p:nvPr/>
        </p:nvSpPr>
        <p:spPr>
          <a:xfrm>
            <a:off x="1099499" y="1334189"/>
            <a:ext cx="1596300" cy="3930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g2402109ec92_2_301"/>
          <p:cNvSpPr/>
          <p:nvPr/>
        </p:nvSpPr>
        <p:spPr>
          <a:xfrm>
            <a:off x="3399245" y="3314573"/>
            <a:ext cx="2610833" cy="5313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g2402109ec92_2_301"/>
          <p:cNvSpPr/>
          <p:nvPr/>
        </p:nvSpPr>
        <p:spPr>
          <a:xfrm>
            <a:off x="3399268" y="2833209"/>
            <a:ext cx="2029506" cy="3930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g2402109ec92_2_301"/>
          <p:cNvSpPr/>
          <p:nvPr/>
        </p:nvSpPr>
        <p:spPr>
          <a:xfrm>
            <a:off x="1035822" y="3314573"/>
            <a:ext cx="2196300" cy="5313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g2402109ec92_2_301"/>
          <p:cNvSpPr/>
          <p:nvPr/>
        </p:nvSpPr>
        <p:spPr>
          <a:xfrm>
            <a:off x="1035867" y="2833209"/>
            <a:ext cx="1596300" cy="3930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g2402109ec92_2_301"/>
          <p:cNvSpPr txBox="1">
            <a:spLocks noGrp="1"/>
          </p:cNvSpPr>
          <p:nvPr>
            <p:ph type="title" idx="2"/>
          </p:nvPr>
        </p:nvSpPr>
        <p:spPr>
          <a:xfrm>
            <a:off x="6074827" y="1397308"/>
            <a:ext cx="2001952" cy="426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>
                <a:latin typeface="Lobster"/>
                <a:ea typeface="Lobster"/>
                <a:cs typeface="Lobster"/>
                <a:sym typeface="Lobster"/>
              </a:rPr>
              <a:t>Xem và thêm thú cưng</a:t>
            </a:r>
            <a:endParaRPr sz="20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29" name="Google Shape;829;g2402109ec92_2_301"/>
          <p:cNvSpPr txBox="1">
            <a:spLocks noGrp="1"/>
          </p:cNvSpPr>
          <p:nvPr>
            <p:ph type="title"/>
          </p:nvPr>
        </p:nvSpPr>
        <p:spPr>
          <a:xfrm>
            <a:off x="1215434" y="1406074"/>
            <a:ext cx="1364700" cy="2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>
                <a:latin typeface="Lobster"/>
                <a:ea typeface="Lobster"/>
                <a:cs typeface="Lobster"/>
                <a:sym typeface="Lobster"/>
              </a:rPr>
              <a:t>Dashboard</a:t>
            </a:r>
            <a:endParaRPr sz="18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30" name="Google Shape;830;g2402109ec92_2_301"/>
          <p:cNvSpPr txBox="1">
            <a:spLocks noGrp="1"/>
          </p:cNvSpPr>
          <p:nvPr>
            <p:ph type="subTitle" idx="1"/>
          </p:nvPr>
        </p:nvSpPr>
        <p:spPr>
          <a:xfrm>
            <a:off x="1099579" y="1860319"/>
            <a:ext cx="21963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Thống kê của website</a:t>
            </a:r>
            <a:endParaRPr sz="1100"/>
          </a:p>
        </p:txBody>
      </p:sp>
      <p:sp>
        <p:nvSpPr>
          <p:cNvPr id="831" name="Google Shape;831;g2402109ec92_2_301"/>
          <p:cNvSpPr txBox="1">
            <a:spLocks noGrp="1"/>
          </p:cNvSpPr>
          <p:nvPr>
            <p:ph type="subTitle" idx="3"/>
          </p:nvPr>
        </p:nvSpPr>
        <p:spPr>
          <a:xfrm>
            <a:off x="6268017" y="2024631"/>
            <a:ext cx="2343834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Xem, thêm xóa, sửa, thú cưng</a:t>
            </a:r>
            <a:endParaRPr sz="1100"/>
          </a:p>
        </p:txBody>
      </p:sp>
      <p:sp>
        <p:nvSpPr>
          <p:cNvPr id="832" name="Google Shape;832;g2402109ec92_2_301"/>
          <p:cNvSpPr txBox="1">
            <a:spLocks noGrp="1"/>
          </p:cNvSpPr>
          <p:nvPr>
            <p:ph type="title" idx="4"/>
          </p:nvPr>
        </p:nvSpPr>
        <p:spPr>
          <a:xfrm>
            <a:off x="3324641" y="1367054"/>
            <a:ext cx="2180770" cy="32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700">
                <a:latin typeface="Lobster"/>
                <a:ea typeface="Lobster"/>
                <a:cs typeface="Lobster"/>
                <a:sym typeface="Lobster"/>
              </a:rPr>
              <a:t>Xem và thêm danh mục</a:t>
            </a:r>
            <a:endParaRPr sz="17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33" name="Google Shape;833;g2402109ec92_2_301"/>
          <p:cNvSpPr txBox="1">
            <a:spLocks noGrp="1"/>
          </p:cNvSpPr>
          <p:nvPr>
            <p:ph type="subTitle" idx="5"/>
          </p:nvPr>
        </p:nvSpPr>
        <p:spPr>
          <a:xfrm>
            <a:off x="3515390" y="1860329"/>
            <a:ext cx="239647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Xem, thêm, xóa, sửa danh mục</a:t>
            </a:r>
            <a:endParaRPr sz="1100"/>
          </a:p>
        </p:txBody>
      </p:sp>
      <p:sp>
        <p:nvSpPr>
          <p:cNvPr id="834" name="Google Shape;834;g2402109ec92_2_301"/>
          <p:cNvSpPr txBox="1">
            <a:spLocks noGrp="1"/>
          </p:cNvSpPr>
          <p:nvPr>
            <p:ph type="title" idx="6"/>
          </p:nvPr>
        </p:nvSpPr>
        <p:spPr>
          <a:xfrm>
            <a:off x="1468117" y="721329"/>
            <a:ext cx="7028100" cy="4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500"/>
              <a:t>Admin</a:t>
            </a:r>
            <a:endParaRPr sz="3500"/>
          </a:p>
        </p:txBody>
      </p:sp>
      <p:sp>
        <p:nvSpPr>
          <p:cNvPr id="835" name="Google Shape;835;g2402109ec92_2_301"/>
          <p:cNvSpPr txBox="1">
            <a:spLocks noGrp="1"/>
          </p:cNvSpPr>
          <p:nvPr>
            <p:ph type="title" idx="7"/>
          </p:nvPr>
        </p:nvSpPr>
        <p:spPr>
          <a:xfrm>
            <a:off x="951160" y="2945704"/>
            <a:ext cx="1789624" cy="178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100">
                <a:latin typeface="Lobster"/>
                <a:ea typeface="Lobster"/>
                <a:cs typeface="Lobster"/>
                <a:sym typeface="Lobster"/>
              </a:rPr>
              <a:t>Xem đơn hàng </a:t>
            </a:r>
            <a:endParaRPr sz="21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36" name="Google Shape;836;g2402109ec92_2_301"/>
          <p:cNvSpPr txBox="1">
            <a:spLocks noGrp="1"/>
          </p:cNvSpPr>
          <p:nvPr>
            <p:ph type="subTitle" idx="8"/>
          </p:nvPr>
        </p:nvSpPr>
        <p:spPr>
          <a:xfrm>
            <a:off x="1035845" y="3357537"/>
            <a:ext cx="2196300" cy="4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Xem đơn hàng đã thanh toán</a:t>
            </a:r>
            <a:endParaRPr sz="1100"/>
          </a:p>
        </p:txBody>
      </p:sp>
      <p:sp>
        <p:nvSpPr>
          <p:cNvPr id="837" name="Google Shape;837;g2402109ec92_2_301"/>
          <p:cNvSpPr txBox="1">
            <a:spLocks noGrp="1"/>
          </p:cNvSpPr>
          <p:nvPr>
            <p:ph type="title" idx="14"/>
          </p:nvPr>
        </p:nvSpPr>
        <p:spPr>
          <a:xfrm>
            <a:off x="3498859" y="2906932"/>
            <a:ext cx="1783171" cy="16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100">
                <a:latin typeface="Lobster"/>
                <a:ea typeface="Lobster"/>
                <a:cs typeface="Lobster"/>
                <a:sym typeface="Lobster"/>
              </a:rPr>
              <a:t>Xem bình luận</a:t>
            </a:r>
            <a:endParaRPr sz="21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38" name="Google Shape;838;g2402109ec92_2_301"/>
          <p:cNvSpPr txBox="1">
            <a:spLocks noGrp="1"/>
          </p:cNvSpPr>
          <p:nvPr>
            <p:ph type="subTitle" idx="15"/>
          </p:nvPr>
        </p:nvSpPr>
        <p:spPr>
          <a:xfrm>
            <a:off x="3399268" y="3300677"/>
            <a:ext cx="2462700" cy="4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/>
              <a:t>Xem bình luận về thú cưng</a:t>
            </a:r>
            <a:endParaRPr sz="1100"/>
          </a:p>
        </p:txBody>
      </p:sp>
      <p:sp>
        <p:nvSpPr>
          <p:cNvPr id="839" name="Google Shape;839;g2402109ec92_2_301"/>
          <p:cNvSpPr/>
          <p:nvPr/>
        </p:nvSpPr>
        <p:spPr>
          <a:xfrm>
            <a:off x="2799574" y="1334189"/>
            <a:ext cx="496200" cy="393000"/>
          </a:xfrm>
          <a:prstGeom prst="roundRect">
            <a:avLst>
              <a:gd name="adj" fmla="val 5742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g2402109ec92_2_301"/>
          <p:cNvSpPr/>
          <p:nvPr/>
        </p:nvSpPr>
        <p:spPr>
          <a:xfrm>
            <a:off x="2735840" y="2833209"/>
            <a:ext cx="496200" cy="393000"/>
          </a:xfrm>
          <a:prstGeom prst="roundRect">
            <a:avLst>
              <a:gd name="adj" fmla="val 5742"/>
            </a:avLst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g2402109ec92_2_301"/>
          <p:cNvSpPr/>
          <p:nvPr/>
        </p:nvSpPr>
        <p:spPr>
          <a:xfrm>
            <a:off x="5492508" y="1346997"/>
            <a:ext cx="496200" cy="393000"/>
          </a:xfrm>
          <a:prstGeom prst="roundRect">
            <a:avLst>
              <a:gd name="adj" fmla="val 5742"/>
            </a:avLst>
          </a:prstGeom>
          <a:solidFill>
            <a:schemeClr val="accent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2" name="Google Shape;842;g2402109ec92_2_301"/>
          <p:cNvGrpSpPr/>
          <p:nvPr/>
        </p:nvGrpSpPr>
        <p:grpSpPr>
          <a:xfrm>
            <a:off x="5600007" y="1412826"/>
            <a:ext cx="288822" cy="225798"/>
            <a:chOff x="-15688425" y="3707725"/>
            <a:chExt cx="304825" cy="302475"/>
          </a:xfrm>
        </p:grpSpPr>
        <p:sp>
          <p:nvSpPr>
            <p:cNvPr id="843" name="Google Shape;843;g2402109ec92_2_301"/>
            <p:cNvSpPr/>
            <p:nvPr/>
          </p:nvSpPr>
          <p:spPr>
            <a:xfrm>
              <a:off x="-15687650" y="3884950"/>
              <a:ext cx="304050" cy="125250"/>
            </a:xfrm>
            <a:custGeom>
              <a:avLst/>
              <a:gdLst/>
              <a:ahLst/>
              <a:cxnLst/>
              <a:rect l="l" t="t" r="r" b="b"/>
              <a:pathLst>
                <a:path w="12162" h="5010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851" y="725"/>
                  </a:lnTo>
                  <a:lnTo>
                    <a:pt x="1481" y="1922"/>
                  </a:lnTo>
                  <a:cubicBezTo>
                    <a:pt x="1576" y="2048"/>
                    <a:pt x="1702" y="2142"/>
                    <a:pt x="1796" y="2142"/>
                  </a:cubicBezTo>
                  <a:lnTo>
                    <a:pt x="3057" y="2142"/>
                  </a:lnTo>
                  <a:lnTo>
                    <a:pt x="3624" y="2835"/>
                  </a:lnTo>
                  <a:lnTo>
                    <a:pt x="6113" y="2835"/>
                  </a:lnTo>
                  <a:cubicBezTo>
                    <a:pt x="6302" y="2835"/>
                    <a:pt x="6459" y="2993"/>
                    <a:pt x="6459" y="3182"/>
                  </a:cubicBezTo>
                  <a:cubicBezTo>
                    <a:pt x="6459" y="3403"/>
                    <a:pt x="6302" y="3560"/>
                    <a:pt x="6113" y="3560"/>
                  </a:cubicBezTo>
                  <a:lnTo>
                    <a:pt x="4128" y="3560"/>
                  </a:lnTo>
                  <a:lnTo>
                    <a:pt x="5073" y="4852"/>
                  </a:lnTo>
                  <a:cubicBezTo>
                    <a:pt x="5168" y="4915"/>
                    <a:pt x="5231" y="5009"/>
                    <a:pt x="5357" y="5009"/>
                  </a:cubicBezTo>
                  <a:lnTo>
                    <a:pt x="6774" y="5009"/>
                  </a:lnTo>
                  <a:cubicBezTo>
                    <a:pt x="6900" y="5009"/>
                    <a:pt x="7058" y="4915"/>
                    <a:pt x="7089" y="4820"/>
                  </a:cubicBezTo>
                  <a:lnTo>
                    <a:pt x="7719" y="3560"/>
                  </a:lnTo>
                  <a:lnTo>
                    <a:pt x="8948" y="3560"/>
                  </a:lnTo>
                  <a:cubicBezTo>
                    <a:pt x="9043" y="3560"/>
                    <a:pt x="9169" y="3497"/>
                    <a:pt x="9200" y="3403"/>
                  </a:cubicBezTo>
                  <a:lnTo>
                    <a:pt x="10145" y="2079"/>
                  </a:lnTo>
                  <a:lnTo>
                    <a:pt x="8948" y="2079"/>
                  </a:lnTo>
                  <a:lnTo>
                    <a:pt x="8948" y="2142"/>
                  </a:lnTo>
                  <a:cubicBezTo>
                    <a:pt x="8728" y="2142"/>
                    <a:pt x="8570" y="1985"/>
                    <a:pt x="8570" y="1764"/>
                  </a:cubicBezTo>
                  <a:cubicBezTo>
                    <a:pt x="8570" y="1575"/>
                    <a:pt x="8728" y="1418"/>
                    <a:pt x="8948" y="1418"/>
                  </a:cubicBezTo>
                  <a:lnTo>
                    <a:pt x="10712" y="1418"/>
                  </a:lnTo>
                  <a:lnTo>
                    <a:pt x="11248" y="725"/>
                  </a:lnTo>
                  <a:lnTo>
                    <a:pt x="11815" y="725"/>
                  </a:lnTo>
                  <a:cubicBezTo>
                    <a:pt x="12004" y="725"/>
                    <a:pt x="12162" y="567"/>
                    <a:pt x="12162" y="347"/>
                  </a:cubicBezTo>
                  <a:cubicBezTo>
                    <a:pt x="12162" y="158"/>
                    <a:pt x="12004" y="0"/>
                    <a:pt x="11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g2402109ec92_2_301"/>
            <p:cNvSpPr/>
            <p:nvPr/>
          </p:nvSpPr>
          <p:spPr>
            <a:xfrm>
              <a:off x="-15634875" y="3956600"/>
              <a:ext cx="49650" cy="18150"/>
            </a:xfrm>
            <a:custGeom>
              <a:avLst/>
              <a:gdLst/>
              <a:ahLst/>
              <a:cxnLst/>
              <a:rect l="l" t="t" r="r" b="b"/>
              <a:pathLst>
                <a:path w="1986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48"/>
                  </a:cubicBezTo>
                  <a:cubicBezTo>
                    <a:pt x="1" y="568"/>
                    <a:pt x="158" y="726"/>
                    <a:pt x="379" y="726"/>
                  </a:cubicBezTo>
                  <a:lnTo>
                    <a:pt x="1985" y="726"/>
                  </a:lnTo>
                  <a:lnTo>
                    <a:pt x="14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g2402109ec92_2_301"/>
            <p:cNvSpPr/>
            <p:nvPr/>
          </p:nvSpPr>
          <p:spPr>
            <a:xfrm>
              <a:off x="-15434025" y="3920375"/>
              <a:ext cx="31525" cy="18150"/>
            </a:xfrm>
            <a:custGeom>
              <a:avLst/>
              <a:gdLst/>
              <a:ahLst/>
              <a:cxnLst/>
              <a:rect l="l" t="t" r="r" b="b"/>
              <a:pathLst>
                <a:path w="1261" h="726" extrusionOk="0">
                  <a:moveTo>
                    <a:pt x="567" y="1"/>
                  </a:moveTo>
                  <a:lnTo>
                    <a:pt x="0" y="725"/>
                  </a:lnTo>
                  <a:lnTo>
                    <a:pt x="914" y="725"/>
                  </a:lnTo>
                  <a:cubicBezTo>
                    <a:pt x="1103" y="725"/>
                    <a:pt x="1261" y="568"/>
                    <a:pt x="1261" y="347"/>
                  </a:cubicBezTo>
                  <a:cubicBezTo>
                    <a:pt x="1261" y="158"/>
                    <a:pt x="1103" y="1"/>
                    <a:pt x="9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g2402109ec92_2_301"/>
            <p:cNvSpPr/>
            <p:nvPr/>
          </p:nvSpPr>
          <p:spPr>
            <a:xfrm>
              <a:off x="-15436400" y="3974725"/>
              <a:ext cx="52800" cy="17350"/>
            </a:xfrm>
            <a:custGeom>
              <a:avLst/>
              <a:gdLst/>
              <a:ahLst/>
              <a:cxnLst/>
              <a:rect l="l" t="t" r="r" b="b"/>
              <a:pathLst>
                <a:path w="2112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1765" y="694"/>
                  </a:lnTo>
                  <a:cubicBezTo>
                    <a:pt x="1954" y="694"/>
                    <a:pt x="2112" y="536"/>
                    <a:pt x="2112" y="347"/>
                  </a:cubicBez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g2402109ec92_2_301"/>
            <p:cNvSpPr/>
            <p:nvPr/>
          </p:nvSpPr>
          <p:spPr>
            <a:xfrm>
              <a:off x="-15688425" y="3992050"/>
              <a:ext cx="54350" cy="18150"/>
            </a:xfrm>
            <a:custGeom>
              <a:avLst/>
              <a:gdLst/>
              <a:ahLst/>
              <a:cxnLst/>
              <a:rect l="l" t="t" r="r" b="b"/>
              <a:pathLst>
                <a:path w="217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796" y="725"/>
                  </a:lnTo>
                  <a:cubicBezTo>
                    <a:pt x="1985" y="725"/>
                    <a:pt x="2174" y="568"/>
                    <a:pt x="2174" y="379"/>
                  </a:cubicBezTo>
                  <a:cubicBezTo>
                    <a:pt x="2174" y="158"/>
                    <a:pt x="1985" y="1"/>
                    <a:pt x="17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g2402109ec92_2_301"/>
            <p:cNvSpPr/>
            <p:nvPr/>
          </p:nvSpPr>
          <p:spPr>
            <a:xfrm>
              <a:off x="-15664800" y="3707725"/>
              <a:ext cx="252850" cy="161475"/>
            </a:xfrm>
            <a:custGeom>
              <a:avLst/>
              <a:gdLst/>
              <a:ahLst/>
              <a:cxnLst/>
              <a:rect l="l" t="t" r="r" b="b"/>
              <a:pathLst>
                <a:path w="10114" h="6459" extrusionOk="0">
                  <a:moveTo>
                    <a:pt x="4443" y="0"/>
                  </a:moveTo>
                  <a:cubicBezTo>
                    <a:pt x="4285" y="0"/>
                    <a:pt x="4159" y="95"/>
                    <a:pt x="4096" y="252"/>
                  </a:cubicBezTo>
                  <a:lnTo>
                    <a:pt x="3686" y="1450"/>
                  </a:lnTo>
                  <a:lnTo>
                    <a:pt x="5136" y="1450"/>
                  </a:lnTo>
                  <a:cubicBezTo>
                    <a:pt x="5356" y="1450"/>
                    <a:pt x="5514" y="1607"/>
                    <a:pt x="5514" y="1828"/>
                  </a:cubicBezTo>
                  <a:cubicBezTo>
                    <a:pt x="5514" y="2017"/>
                    <a:pt x="5356" y="2174"/>
                    <a:pt x="5136" y="2174"/>
                  </a:cubicBezTo>
                  <a:lnTo>
                    <a:pt x="2993" y="2174"/>
                  </a:lnTo>
                  <a:cubicBezTo>
                    <a:pt x="2867" y="2174"/>
                    <a:pt x="2710" y="2237"/>
                    <a:pt x="2678" y="2363"/>
                  </a:cubicBezTo>
                  <a:lnTo>
                    <a:pt x="1985" y="3718"/>
                  </a:lnTo>
                  <a:lnTo>
                    <a:pt x="662" y="4380"/>
                  </a:lnTo>
                  <a:cubicBezTo>
                    <a:pt x="567" y="4411"/>
                    <a:pt x="504" y="4506"/>
                    <a:pt x="473" y="4600"/>
                  </a:cubicBezTo>
                  <a:lnTo>
                    <a:pt x="0" y="6459"/>
                  </a:lnTo>
                  <a:lnTo>
                    <a:pt x="3497" y="6459"/>
                  </a:lnTo>
                  <a:lnTo>
                    <a:pt x="4096" y="3813"/>
                  </a:lnTo>
                  <a:cubicBezTo>
                    <a:pt x="4122" y="3657"/>
                    <a:pt x="4255" y="3544"/>
                    <a:pt x="4406" y="3544"/>
                  </a:cubicBezTo>
                  <a:cubicBezTo>
                    <a:pt x="4439" y="3544"/>
                    <a:pt x="4472" y="3549"/>
                    <a:pt x="4506" y="3560"/>
                  </a:cubicBezTo>
                  <a:cubicBezTo>
                    <a:pt x="4726" y="3592"/>
                    <a:pt x="4821" y="3781"/>
                    <a:pt x="4789" y="3970"/>
                  </a:cubicBezTo>
                  <a:lnTo>
                    <a:pt x="4317" y="6427"/>
                  </a:lnTo>
                  <a:lnTo>
                    <a:pt x="5860" y="6427"/>
                  </a:lnTo>
                  <a:lnTo>
                    <a:pt x="5545" y="5482"/>
                  </a:lnTo>
                  <a:cubicBezTo>
                    <a:pt x="5451" y="5293"/>
                    <a:pt x="5577" y="5073"/>
                    <a:pt x="5766" y="5041"/>
                  </a:cubicBezTo>
                  <a:cubicBezTo>
                    <a:pt x="5811" y="5028"/>
                    <a:pt x="5855" y="5022"/>
                    <a:pt x="5896" y="5022"/>
                  </a:cubicBezTo>
                  <a:cubicBezTo>
                    <a:pt x="6057" y="5022"/>
                    <a:pt x="6182" y="5118"/>
                    <a:pt x="6207" y="5293"/>
                  </a:cubicBezTo>
                  <a:lnTo>
                    <a:pt x="6616" y="6459"/>
                  </a:lnTo>
                  <a:lnTo>
                    <a:pt x="10113" y="6459"/>
                  </a:lnTo>
                  <a:lnTo>
                    <a:pt x="9042" y="3813"/>
                  </a:lnTo>
                  <a:cubicBezTo>
                    <a:pt x="9011" y="3750"/>
                    <a:pt x="8979" y="3655"/>
                    <a:pt x="8885" y="3623"/>
                  </a:cubicBezTo>
                  <a:lnTo>
                    <a:pt x="7562" y="2962"/>
                  </a:lnTo>
                  <a:lnTo>
                    <a:pt x="6175" y="189"/>
                  </a:lnTo>
                  <a:cubicBezTo>
                    <a:pt x="6081" y="95"/>
                    <a:pt x="5986" y="0"/>
                    <a:pt x="58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9" name="Google Shape;849;g2402109ec92_2_301"/>
          <p:cNvGrpSpPr/>
          <p:nvPr/>
        </p:nvGrpSpPr>
        <p:grpSpPr>
          <a:xfrm>
            <a:off x="8147487" y="1402748"/>
            <a:ext cx="337830" cy="265990"/>
            <a:chOff x="-20945825" y="3692175"/>
            <a:chExt cx="304050" cy="303850"/>
          </a:xfrm>
        </p:grpSpPr>
        <p:sp>
          <p:nvSpPr>
            <p:cNvPr id="850" name="Google Shape;850;g2402109ec92_2_301"/>
            <p:cNvSpPr/>
            <p:nvPr/>
          </p:nvSpPr>
          <p:spPr>
            <a:xfrm>
              <a:off x="-20841850" y="3692175"/>
              <a:ext cx="92950" cy="89600"/>
            </a:xfrm>
            <a:custGeom>
              <a:avLst/>
              <a:gdLst/>
              <a:ahLst/>
              <a:cxnLst/>
              <a:rect l="l" t="t" r="r" b="b"/>
              <a:pathLst>
                <a:path w="3718" h="3584" extrusionOk="0">
                  <a:moveTo>
                    <a:pt x="410" y="0"/>
                  </a:moveTo>
                  <a:cubicBezTo>
                    <a:pt x="323" y="0"/>
                    <a:pt x="237" y="40"/>
                    <a:pt x="158" y="118"/>
                  </a:cubicBezTo>
                  <a:cubicBezTo>
                    <a:pt x="0" y="276"/>
                    <a:pt x="0" y="465"/>
                    <a:pt x="158" y="622"/>
                  </a:cubicBezTo>
                  <a:lnTo>
                    <a:pt x="819" y="1221"/>
                  </a:lnTo>
                  <a:cubicBezTo>
                    <a:pt x="630" y="1442"/>
                    <a:pt x="473" y="1788"/>
                    <a:pt x="473" y="2166"/>
                  </a:cubicBezTo>
                  <a:cubicBezTo>
                    <a:pt x="473" y="2954"/>
                    <a:pt x="1103" y="3584"/>
                    <a:pt x="1891" y="3584"/>
                  </a:cubicBezTo>
                  <a:cubicBezTo>
                    <a:pt x="2678" y="3584"/>
                    <a:pt x="3308" y="2954"/>
                    <a:pt x="3308" y="2166"/>
                  </a:cubicBezTo>
                  <a:cubicBezTo>
                    <a:pt x="3308" y="1788"/>
                    <a:pt x="3182" y="1473"/>
                    <a:pt x="2962" y="1221"/>
                  </a:cubicBezTo>
                  <a:lnTo>
                    <a:pt x="3560" y="622"/>
                  </a:lnTo>
                  <a:cubicBezTo>
                    <a:pt x="3718" y="465"/>
                    <a:pt x="3718" y="276"/>
                    <a:pt x="3560" y="118"/>
                  </a:cubicBezTo>
                  <a:cubicBezTo>
                    <a:pt x="3482" y="40"/>
                    <a:pt x="3387" y="0"/>
                    <a:pt x="3293" y="0"/>
                  </a:cubicBezTo>
                  <a:cubicBezTo>
                    <a:pt x="3198" y="0"/>
                    <a:pt x="3103" y="40"/>
                    <a:pt x="3025" y="118"/>
                  </a:cubicBezTo>
                  <a:lnTo>
                    <a:pt x="2332" y="811"/>
                  </a:lnTo>
                  <a:cubicBezTo>
                    <a:pt x="2174" y="780"/>
                    <a:pt x="2017" y="748"/>
                    <a:pt x="1859" y="748"/>
                  </a:cubicBezTo>
                  <a:cubicBezTo>
                    <a:pt x="1702" y="748"/>
                    <a:pt x="1544" y="780"/>
                    <a:pt x="1386" y="811"/>
                  </a:cubicBezTo>
                  <a:lnTo>
                    <a:pt x="662" y="118"/>
                  </a:lnTo>
                  <a:cubicBezTo>
                    <a:pt x="583" y="40"/>
                    <a:pt x="496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g2402109ec92_2_301"/>
            <p:cNvSpPr/>
            <p:nvPr/>
          </p:nvSpPr>
          <p:spPr>
            <a:xfrm>
              <a:off x="-20945825" y="3746325"/>
              <a:ext cx="304050" cy="70900"/>
            </a:xfrm>
            <a:custGeom>
              <a:avLst/>
              <a:gdLst/>
              <a:ahLst/>
              <a:cxnLst/>
              <a:rect l="l" t="t" r="r" b="b"/>
              <a:pathLst>
                <a:path w="12162" h="2836" extrusionOk="0">
                  <a:moveTo>
                    <a:pt x="1072" y="0"/>
                  </a:moveTo>
                  <a:cubicBezTo>
                    <a:pt x="473" y="0"/>
                    <a:pt x="1" y="473"/>
                    <a:pt x="1" y="1071"/>
                  </a:cubicBezTo>
                  <a:lnTo>
                    <a:pt x="1" y="1953"/>
                  </a:lnTo>
                  <a:cubicBezTo>
                    <a:pt x="1" y="2426"/>
                    <a:pt x="379" y="2836"/>
                    <a:pt x="851" y="2836"/>
                  </a:cubicBezTo>
                  <a:lnTo>
                    <a:pt x="11311" y="2836"/>
                  </a:lnTo>
                  <a:cubicBezTo>
                    <a:pt x="11783" y="2836"/>
                    <a:pt x="12162" y="2426"/>
                    <a:pt x="12162" y="1953"/>
                  </a:cubicBezTo>
                  <a:lnTo>
                    <a:pt x="12162" y="1071"/>
                  </a:lnTo>
                  <a:cubicBezTo>
                    <a:pt x="12162" y="473"/>
                    <a:pt x="11657" y="0"/>
                    <a:pt x="11059" y="0"/>
                  </a:cubicBezTo>
                  <a:cubicBezTo>
                    <a:pt x="9988" y="0"/>
                    <a:pt x="8916" y="284"/>
                    <a:pt x="8034" y="819"/>
                  </a:cubicBezTo>
                  <a:cubicBezTo>
                    <a:pt x="7719" y="1607"/>
                    <a:pt x="6932" y="2174"/>
                    <a:pt x="6050" y="2174"/>
                  </a:cubicBezTo>
                  <a:cubicBezTo>
                    <a:pt x="5136" y="2174"/>
                    <a:pt x="4411" y="1607"/>
                    <a:pt x="4096" y="819"/>
                  </a:cubicBezTo>
                  <a:cubicBezTo>
                    <a:pt x="3183" y="315"/>
                    <a:pt x="211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g2402109ec92_2_301"/>
            <p:cNvSpPr/>
            <p:nvPr/>
          </p:nvSpPr>
          <p:spPr>
            <a:xfrm>
              <a:off x="-20814300" y="3864450"/>
              <a:ext cx="39425" cy="131575"/>
            </a:xfrm>
            <a:custGeom>
              <a:avLst/>
              <a:gdLst/>
              <a:ahLst/>
              <a:cxnLst/>
              <a:rect l="l" t="t" r="r" b="b"/>
              <a:pathLst>
                <a:path w="1577" h="5263" extrusionOk="0">
                  <a:moveTo>
                    <a:pt x="789" y="1"/>
                  </a:moveTo>
                  <a:cubicBezTo>
                    <a:pt x="568" y="221"/>
                    <a:pt x="284" y="410"/>
                    <a:pt x="1" y="631"/>
                  </a:cubicBezTo>
                  <a:cubicBezTo>
                    <a:pt x="127" y="757"/>
                    <a:pt x="284" y="852"/>
                    <a:pt x="442" y="883"/>
                  </a:cubicBezTo>
                  <a:lnTo>
                    <a:pt x="442" y="4916"/>
                  </a:lnTo>
                  <a:cubicBezTo>
                    <a:pt x="442" y="5105"/>
                    <a:pt x="600" y="5262"/>
                    <a:pt x="789" y="5262"/>
                  </a:cubicBezTo>
                  <a:cubicBezTo>
                    <a:pt x="978" y="5262"/>
                    <a:pt x="1135" y="5105"/>
                    <a:pt x="1135" y="4916"/>
                  </a:cubicBezTo>
                  <a:lnTo>
                    <a:pt x="1135" y="883"/>
                  </a:lnTo>
                  <a:cubicBezTo>
                    <a:pt x="1293" y="852"/>
                    <a:pt x="1450" y="757"/>
                    <a:pt x="1576" y="631"/>
                  </a:cubicBezTo>
                  <a:cubicBezTo>
                    <a:pt x="1293" y="410"/>
                    <a:pt x="1041" y="22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g2402109ec92_2_301"/>
            <p:cNvSpPr/>
            <p:nvPr/>
          </p:nvSpPr>
          <p:spPr>
            <a:xfrm>
              <a:off x="-20929275" y="3834525"/>
              <a:ext cx="268600" cy="53600"/>
            </a:xfrm>
            <a:custGeom>
              <a:avLst/>
              <a:gdLst/>
              <a:ahLst/>
              <a:cxnLst/>
              <a:rect l="l" t="t" r="r" b="b"/>
              <a:pathLst>
                <a:path w="10744" h="2144" extrusionOk="0">
                  <a:moveTo>
                    <a:pt x="788" y="1"/>
                  </a:moveTo>
                  <a:cubicBezTo>
                    <a:pt x="441" y="1"/>
                    <a:pt x="126" y="284"/>
                    <a:pt x="32" y="631"/>
                  </a:cubicBezTo>
                  <a:cubicBezTo>
                    <a:pt x="0" y="788"/>
                    <a:pt x="0" y="914"/>
                    <a:pt x="0" y="1072"/>
                  </a:cubicBezTo>
                  <a:cubicBezTo>
                    <a:pt x="0" y="1670"/>
                    <a:pt x="473" y="2143"/>
                    <a:pt x="1071" y="2143"/>
                  </a:cubicBezTo>
                  <a:cubicBezTo>
                    <a:pt x="2111" y="2143"/>
                    <a:pt x="3308" y="1828"/>
                    <a:pt x="4253" y="1103"/>
                  </a:cubicBezTo>
                  <a:lnTo>
                    <a:pt x="4285" y="1072"/>
                  </a:lnTo>
                  <a:cubicBezTo>
                    <a:pt x="4537" y="914"/>
                    <a:pt x="4757" y="725"/>
                    <a:pt x="5009" y="473"/>
                  </a:cubicBezTo>
                  <a:lnTo>
                    <a:pt x="5104" y="379"/>
                  </a:lnTo>
                  <a:cubicBezTo>
                    <a:pt x="5167" y="316"/>
                    <a:pt x="5262" y="284"/>
                    <a:pt x="5360" y="284"/>
                  </a:cubicBezTo>
                  <a:cubicBezTo>
                    <a:pt x="5458" y="284"/>
                    <a:pt x="5561" y="316"/>
                    <a:pt x="5640" y="379"/>
                  </a:cubicBezTo>
                  <a:lnTo>
                    <a:pt x="5766" y="473"/>
                  </a:lnTo>
                  <a:cubicBezTo>
                    <a:pt x="5955" y="694"/>
                    <a:pt x="6175" y="914"/>
                    <a:pt x="6459" y="1072"/>
                  </a:cubicBezTo>
                  <a:lnTo>
                    <a:pt x="6490" y="1103"/>
                  </a:lnTo>
                  <a:cubicBezTo>
                    <a:pt x="7341" y="1702"/>
                    <a:pt x="8475" y="2143"/>
                    <a:pt x="9704" y="2143"/>
                  </a:cubicBezTo>
                  <a:cubicBezTo>
                    <a:pt x="10271" y="2143"/>
                    <a:pt x="10743" y="1670"/>
                    <a:pt x="10743" y="1072"/>
                  </a:cubicBezTo>
                  <a:cubicBezTo>
                    <a:pt x="10743" y="914"/>
                    <a:pt x="10743" y="788"/>
                    <a:pt x="10712" y="631"/>
                  </a:cubicBezTo>
                  <a:cubicBezTo>
                    <a:pt x="10712" y="284"/>
                    <a:pt x="10397" y="1"/>
                    <a:pt x="9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4" name="Google Shape;854;g2402109ec92_2_301"/>
          <p:cNvSpPr/>
          <p:nvPr/>
        </p:nvSpPr>
        <p:spPr>
          <a:xfrm rot="-3225948">
            <a:off x="2917874" y="1451117"/>
            <a:ext cx="259692" cy="160506"/>
          </a:xfrm>
          <a:custGeom>
            <a:avLst/>
            <a:gdLst/>
            <a:ahLst/>
            <a:cxnLst/>
            <a:rect l="l" t="t" r="r" b="b"/>
            <a:pathLst>
              <a:path w="7123" h="3914" extrusionOk="0">
                <a:moveTo>
                  <a:pt x="2491" y="0"/>
                </a:moveTo>
                <a:lnTo>
                  <a:pt x="1" y="3112"/>
                </a:lnTo>
                <a:lnTo>
                  <a:pt x="1" y="3112"/>
                </a:lnTo>
                <a:lnTo>
                  <a:pt x="2196" y="2015"/>
                </a:lnTo>
                <a:cubicBezTo>
                  <a:pt x="2275" y="1975"/>
                  <a:pt x="2360" y="1956"/>
                  <a:pt x="2445" y="1956"/>
                </a:cubicBezTo>
                <a:cubicBezTo>
                  <a:pt x="2590" y="1956"/>
                  <a:pt x="2733" y="2012"/>
                  <a:pt x="2840" y="2119"/>
                </a:cubicBezTo>
                <a:lnTo>
                  <a:pt x="4634" y="3913"/>
                </a:lnTo>
                <a:lnTo>
                  <a:pt x="7123" y="800"/>
                </a:lnTo>
                <a:lnTo>
                  <a:pt x="4929" y="1897"/>
                </a:lnTo>
                <a:cubicBezTo>
                  <a:pt x="4850" y="1937"/>
                  <a:pt x="4764" y="1957"/>
                  <a:pt x="4679" y="1957"/>
                </a:cubicBezTo>
                <a:cubicBezTo>
                  <a:pt x="4535" y="1957"/>
                  <a:pt x="4392" y="1900"/>
                  <a:pt x="4285" y="1792"/>
                </a:cubicBezTo>
                <a:lnTo>
                  <a:pt x="2491" y="0"/>
                </a:ln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g2402109ec92_2_301"/>
          <p:cNvSpPr/>
          <p:nvPr/>
        </p:nvSpPr>
        <p:spPr>
          <a:xfrm>
            <a:off x="5513878" y="2822815"/>
            <a:ext cx="496200" cy="393000"/>
          </a:xfrm>
          <a:prstGeom prst="roundRect">
            <a:avLst>
              <a:gd name="adj" fmla="val 5742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6" name="Google Shape;856;g2402109ec92_2_301"/>
          <p:cNvGrpSpPr/>
          <p:nvPr/>
        </p:nvGrpSpPr>
        <p:grpSpPr>
          <a:xfrm>
            <a:off x="5587012" y="2899434"/>
            <a:ext cx="324848" cy="201692"/>
            <a:chOff x="5629975" y="3255775"/>
            <a:chExt cx="504500" cy="397500"/>
          </a:xfrm>
        </p:grpSpPr>
        <p:sp>
          <p:nvSpPr>
            <p:cNvPr id="857" name="Google Shape;857;g2402109ec92_2_301"/>
            <p:cNvSpPr/>
            <p:nvPr/>
          </p:nvSpPr>
          <p:spPr>
            <a:xfrm>
              <a:off x="5756375" y="3255775"/>
              <a:ext cx="112950" cy="143425"/>
            </a:xfrm>
            <a:custGeom>
              <a:avLst/>
              <a:gdLst/>
              <a:ahLst/>
              <a:cxnLst/>
              <a:rect l="l" t="t" r="r" b="b"/>
              <a:pathLst>
                <a:path w="4518" h="5737" extrusionOk="0">
                  <a:moveTo>
                    <a:pt x="2259" y="0"/>
                  </a:moveTo>
                  <a:cubicBezTo>
                    <a:pt x="793" y="0"/>
                    <a:pt x="1" y="2469"/>
                    <a:pt x="1" y="3478"/>
                  </a:cubicBezTo>
                  <a:cubicBezTo>
                    <a:pt x="1" y="4725"/>
                    <a:pt x="1013" y="5733"/>
                    <a:pt x="2259" y="5736"/>
                  </a:cubicBezTo>
                  <a:cubicBezTo>
                    <a:pt x="3506" y="5733"/>
                    <a:pt x="4518" y="4725"/>
                    <a:pt x="4518" y="3478"/>
                  </a:cubicBezTo>
                  <a:cubicBezTo>
                    <a:pt x="4518" y="2469"/>
                    <a:pt x="3729" y="0"/>
                    <a:pt x="2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g2402109ec92_2_301"/>
            <p:cNvSpPr/>
            <p:nvPr/>
          </p:nvSpPr>
          <p:spPr>
            <a:xfrm>
              <a:off x="5629975" y="3374400"/>
              <a:ext cx="140575" cy="136175"/>
            </a:xfrm>
            <a:custGeom>
              <a:avLst/>
              <a:gdLst/>
              <a:ahLst/>
              <a:cxnLst/>
              <a:rect l="l" t="t" r="r" b="b"/>
              <a:pathLst>
                <a:path w="5623" h="5447" extrusionOk="0">
                  <a:moveTo>
                    <a:pt x="1951" y="0"/>
                  </a:moveTo>
                  <a:cubicBezTo>
                    <a:pt x="1711" y="0"/>
                    <a:pt x="1480" y="53"/>
                    <a:pt x="1269" y="175"/>
                  </a:cubicBezTo>
                  <a:cubicBezTo>
                    <a:pt x="1" y="907"/>
                    <a:pt x="582" y="3443"/>
                    <a:pt x="1088" y="4316"/>
                  </a:cubicBezTo>
                  <a:cubicBezTo>
                    <a:pt x="1506" y="5041"/>
                    <a:pt x="2265" y="5447"/>
                    <a:pt x="3045" y="5447"/>
                  </a:cubicBezTo>
                  <a:cubicBezTo>
                    <a:pt x="3428" y="5447"/>
                    <a:pt x="3816" y="5349"/>
                    <a:pt x="4172" y="5144"/>
                  </a:cubicBezTo>
                  <a:cubicBezTo>
                    <a:pt x="5253" y="4521"/>
                    <a:pt x="5623" y="3138"/>
                    <a:pt x="5000" y="2057"/>
                  </a:cubicBezTo>
                  <a:cubicBezTo>
                    <a:pt x="4578" y="1330"/>
                    <a:pt x="3149" y="0"/>
                    <a:pt x="19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g2402109ec92_2_301"/>
            <p:cNvSpPr/>
            <p:nvPr/>
          </p:nvSpPr>
          <p:spPr>
            <a:xfrm>
              <a:off x="5897525" y="3255775"/>
              <a:ext cx="112950" cy="143425"/>
            </a:xfrm>
            <a:custGeom>
              <a:avLst/>
              <a:gdLst/>
              <a:ahLst/>
              <a:cxnLst/>
              <a:rect l="l" t="t" r="r" b="b"/>
              <a:pathLst>
                <a:path w="4518" h="5737" extrusionOk="0">
                  <a:moveTo>
                    <a:pt x="2259" y="0"/>
                  </a:moveTo>
                  <a:cubicBezTo>
                    <a:pt x="793" y="0"/>
                    <a:pt x="1" y="2469"/>
                    <a:pt x="1" y="3478"/>
                  </a:cubicBezTo>
                  <a:cubicBezTo>
                    <a:pt x="1" y="4725"/>
                    <a:pt x="1013" y="5736"/>
                    <a:pt x="2259" y="5736"/>
                  </a:cubicBezTo>
                  <a:cubicBezTo>
                    <a:pt x="3506" y="5736"/>
                    <a:pt x="4518" y="4725"/>
                    <a:pt x="4518" y="3478"/>
                  </a:cubicBezTo>
                  <a:cubicBezTo>
                    <a:pt x="4518" y="2469"/>
                    <a:pt x="3729" y="0"/>
                    <a:pt x="2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g2402109ec92_2_301"/>
            <p:cNvSpPr/>
            <p:nvPr/>
          </p:nvSpPr>
          <p:spPr>
            <a:xfrm>
              <a:off x="5996075" y="3373900"/>
              <a:ext cx="138400" cy="136200"/>
            </a:xfrm>
            <a:custGeom>
              <a:avLst/>
              <a:gdLst/>
              <a:ahLst/>
              <a:cxnLst/>
              <a:rect l="l" t="t" r="r" b="b"/>
              <a:pathLst>
                <a:path w="5536" h="5448" extrusionOk="0">
                  <a:moveTo>
                    <a:pt x="3670" y="1"/>
                  </a:moveTo>
                  <a:cubicBezTo>
                    <a:pt x="2471" y="1"/>
                    <a:pt x="1045" y="1330"/>
                    <a:pt x="624" y="2059"/>
                  </a:cubicBezTo>
                  <a:cubicBezTo>
                    <a:pt x="1" y="3137"/>
                    <a:pt x="371" y="4523"/>
                    <a:pt x="1452" y="5146"/>
                  </a:cubicBezTo>
                  <a:cubicBezTo>
                    <a:pt x="1808" y="5351"/>
                    <a:pt x="2199" y="5448"/>
                    <a:pt x="2586" y="5448"/>
                  </a:cubicBezTo>
                  <a:cubicBezTo>
                    <a:pt x="3381" y="5448"/>
                    <a:pt x="4158" y="5039"/>
                    <a:pt x="4575" y="4318"/>
                  </a:cubicBezTo>
                  <a:cubicBezTo>
                    <a:pt x="5168" y="3288"/>
                    <a:pt x="5535" y="858"/>
                    <a:pt x="4355" y="177"/>
                  </a:cubicBezTo>
                  <a:cubicBezTo>
                    <a:pt x="4142" y="54"/>
                    <a:pt x="3911" y="1"/>
                    <a:pt x="3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g2402109ec92_2_301"/>
            <p:cNvSpPr/>
            <p:nvPr/>
          </p:nvSpPr>
          <p:spPr>
            <a:xfrm>
              <a:off x="5728150" y="3427400"/>
              <a:ext cx="310575" cy="225875"/>
            </a:xfrm>
            <a:custGeom>
              <a:avLst/>
              <a:gdLst/>
              <a:ahLst/>
              <a:cxnLst/>
              <a:rect l="l" t="t" r="r" b="b"/>
              <a:pathLst>
                <a:path w="12423" h="9035" extrusionOk="0">
                  <a:moveTo>
                    <a:pt x="6213" y="1"/>
                  </a:moveTo>
                  <a:cubicBezTo>
                    <a:pt x="5234" y="1"/>
                    <a:pt x="2259" y="1"/>
                    <a:pt x="2259" y="2822"/>
                  </a:cubicBezTo>
                  <a:lnTo>
                    <a:pt x="2259" y="3147"/>
                  </a:lnTo>
                  <a:cubicBezTo>
                    <a:pt x="2259" y="3376"/>
                    <a:pt x="2121" y="3584"/>
                    <a:pt x="1907" y="3671"/>
                  </a:cubicBezTo>
                  <a:cubicBezTo>
                    <a:pt x="750" y="4144"/>
                    <a:pt x="1" y="5141"/>
                    <a:pt x="1" y="6210"/>
                  </a:cubicBezTo>
                  <a:cubicBezTo>
                    <a:pt x="1" y="7767"/>
                    <a:pt x="1521" y="9034"/>
                    <a:pt x="3388" y="9034"/>
                  </a:cubicBezTo>
                  <a:cubicBezTo>
                    <a:pt x="3400" y="9035"/>
                    <a:pt x="3413" y="9035"/>
                    <a:pt x="3425" y="9035"/>
                  </a:cubicBezTo>
                  <a:cubicBezTo>
                    <a:pt x="3753" y="9035"/>
                    <a:pt x="4081" y="8995"/>
                    <a:pt x="4400" y="8917"/>
                  </a:cubicBezTo>
                  <a:cubicBezTo>
                    <a:pt x="4995" y="8766"/>
                    <a:pt x="5604" y="8691"/>
                    <a:pt x="6213" y="8691"/>
                  </a:cubicBezTo>
                  <a:cubicBezTo>
                    <a:pt x="6823" y="8691"/>
                    <a:pt x="7432" y="8766"/>
                    <a:pt x="8029" y="8917"/>
                  </a:cubicBezTo>
                  <a:cubicBezTo>
                    <a:pt x="8345" y="8995"/>
                    <a:pt x="8670" y="9035"/>
                    <a:pt x="8998" y="9035"/>
                  </a:cubicBezTo>
                  <a:cubicBezTo>
                    <a:pt x="9010" y="9035"/>
                    <a:pt x="9022" y="9035"/>
                    <a:pt x="9034" y="9034"/>
                  </a:cubicBezTo>
                  <a:cubicBezTo>
                    <a:pt x="10901" y="9034"/>
                    <a:pt x="12422" y="7767"/>
                    <a:pt x="12422" y="6210"/>
                  </a:cubicBezTo>
                  <a:cubicBezTo>
                    <a:pt x="12422" y="5138"/>
                    <a:pt x="11675" y="4141"/>
                    <a:pt x="10516" y="3671"/>
                  </a:cubicBezTo>
                  <a:cubicBezTo>
                    <a:pt x="10302" y="3584"/>
                    <a:pt x="10164" y="3376"/>
                    <a:pt x="10164" y="3147"/>
                  </a:cubicBezTo>
                  <a:lnTo>
                    <a:pt x="10164" y="2822"/>
                  </a:lnTo>
                  <a:cubicBezTo>
                    <a:pt x="10164" y="1"/>
                    <a:pt x="7191" y="1"/>
                    <a:pt x="6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2" name="Google Shape;862;g2402109ec92_2_301"/>
          <p:cNvSpPr/>
          <p:nvPr/>
        </p:nvSpPr>
        <p:spPr>
          <a:xfrm>
            <a:off x="2828881" y="2945704"/>
            <a:ext cx="310247" cy="147222"/>
          </a:xfrm>
          <a:custGeom>
            <a:avLst/>
            <a:gdLst/>
            <a:ahLst/>
            <a:cxnLst/>
            <a:rect l="l" t="t" r="r" b="b"/>
            <a:pathLst>
              <a:path w="19273" h="11606" extrusionOk="0">
                <a:moveTo>
                  <a:pt x="8589" y="0"/>
                </a:moveTo>
                <a:cubicBezTo>
                  <a:pt x="7469" y="3"/>
                  <a:pt x="6385" y="407"/>
                  <a:pt x="5536" y="1138"/>
                </a:cubicBezTo>
                <a:cubicBezTo>
                  <a:pt x="4819" y="1759"/>
                  <a:pt x="4289" y="2566"/>
                  <a:pt x="4006" y="3469"/>
                </a:cubicBezTo>
                <a:lnTo>
                  <a:pt x="3891" y="3469"/>
                </a:lnTo>
                <a:cubicBezTo>
                  <a:pt x="1747" y="3469"/>
                  <a:pt x="1" y="5294"/>
                  <a:pt x="1" y="7537"/>
                </a:cubicBezTo>
                <a:cubicBezTo>
                  <a:pt x="1" y="9781"/>
                  <a:pt x="1744" y="11605"/>
                  <a:pt x="3891" y="11605"/>
                </a:cubicBezTo>
                <a:lnTo>
                  <a:pt x="14798" y="11605"/>
                </a:lnTo>
                <a:cubicBezTo>
                  <a:pt x="17264" y="11605"/>
                  <a:pt x="19273" y="9507"/>
                  <a:pt x="19273" y="6923"/>
                </a:cubicBezTo>
                <a:cubicBezTo>
                  <a:pt x="19273" y="6044"/>
                  <a:pt x="19035" y="5182"/>
                  <a:pt x="18583" y="4430"/>
                </a:cubicBezTo>
                <a:cubicBezTo>
                  <a:pt x="18153" y="3707"/>
                  <a:pt x="17529" y="3117"/>
                  <a:pt x="16783" y="2728"/>
                </a:cubicBezTo>
                <a:cubicBezTo>
                  <a:pt x="16161" y="2404"/>
                  <a:pt x="15479" y="2243"/>
                  <a:pt x="14797" y="2243"/>
                </a:cubicBezTo>
                <a:cubicBezTo>
                  <a:pt x="14134" y="2243"/>
                  <a:pt x="13470" y="2395"/>
                  <a:pt x="12862" y="2701"/>
                </a:cubicBezTo>
                <a:cubicBezTo>
                  <a:pt x="12233" y="1442"/>
                  <a:pt x="11118" y="512"/>
                  <a:pt x="9784" y="157"/>
                </a:cubicBezTo>
                <a:cubicBezTo>
                  <a:pt x="9393" y="54"/>
                  <a:pt x="8992" y="0"/>
                  <a:pt x="858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g2402109ec92_2_301">
            <a:hlinkClick r:id="" action="ppaction://hlinkshowjump?jump=previousslide"/>
          </p:cNvPr>
          <p:cNvSpPr/>
          <p:nvPr/>
        </p:nvSpPr>
        <p:spPr>
          <a:xfrm flipH="1">
            <a:off x="7926263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g2402109ec92_2_301">
            <a:hlinkClick r:id="" action="ppaction://hlinkshowjump?jump=nextslide"/>
          </p:cNvPr>
          <p:cNvSpPr/>
          <p:nvPr/>
        </p:nvSpPr>
        <p:spPr>
          <a:xfrm>
            <a:off x="8309075" y="289550"/>
            <a:ext cx="254400" cy="2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g2402109ec92_2_301"/>
          <p:cNvSpPr/>
          <p:nvPr/>
        </p:nvSpPr>
        <p:spPr>
          <a:xfrm>
            <a:off x="7010517" y="703216"/>
            <a:ext cx="1474800" cy="4425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obster"/>
                <a:ea typeface="Lobster"/>
                <a:cs typeface="Lobster"/>
                <a:sym typeface="Lobster"/>
              </a:rPr>
              <a:t>Đăng xuất</a:t>
            </a:r>
            <a:endParaRPr sz="13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2" name="Google Shape;824;g2402109ec92_2_301">
            <a:extLst>
              <a:ext uri="{FF2B5EF4-FFF2-40B4-BE49-F238E27FC236}">
                <a16:creationId xmlns:a16="http://schemas.microsoft.com/office/drawing/2014/main" id="{43EA1E2C-8BC0-1B85-4F0E-E8F29F7FC6C4}"/>
              </a:ext>
            </a:extLst>
          </p:cNvPr>
          <p:cNvSpPr/>
          <p:nvPr/>
        </p:nvSpPr>
        <p:spPr>
          <a:xfrm>
            <a:off x="6218370" y="3388464"/>
            <a:ext cx="2393481" cy="531300"/>
          </a:xfrm>
          <a:prstGeom prst="roundRect">
            <a:avLst>
              <a:gd name="adj" fmla="val 5742"/>
            </a:avLst>
          </a:prstGeom>
          <a:solidFill>
            <a:schemeClr val="accent4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825;g2402109ec92_2_301">
            <a:extLst>
              <a:ext uri="{FF2B5EF4-FFF2-40B4-BE49-F238E27FC236}">
                <a16:creationId xmlns:a16="http://schemas.microsoft.com/office/drawing/2014/main" id="{EB77AE03-4632-E289-501C-4E81EEC2E5FA}"/>
              </a:ext>
            </a:extLst>
          </p:cNvPr>
          <p:cNvSpPr/>
          <p:nvPr/>
        </p:nvSpPr>
        <p:spPr>
          <a:xfrm>
            <a:off x="6198469" y="2859388"/>
            <a:ext cx="1977098" cy="393000"/>
          </a:xfrm>
          <a:prstGeom prst="roundRect">
            <a:avLst>
              <a:gd name="adj" fmla="val 5742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837;g2402109ec92_2_301">
            <a:extLst>
              <a:ext uri="{FF2B5EF4-FFF2-40B4-BE49-F238E27FC236}">
                <a16:creationId xmlns:a16="http://schemas.microsoft.com/office/drawing/2014/main" id="{D14BF16C-A013-1E1F-1A52-8AF43C5F7572}"/>
              </a:ext>
            </a:extLst>
          </p:cNvPr>
          <p:cNvSpPr txBox="1">
            <a:spLocks/>
          </p:cNvSpPr>
          <p:nvPr/>
        </p:nvSpPr>
        <p:spPr>
          <a:xfrm>
            <a:off x="6158615" y="2972208"/>
            <a:ext cx="2106176" cy="172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uckiest Guy"/>
              <a:buNone/>
              <a:defRPr sz="2400" b="0" i="0" u="none" strike="noStrike" cap="none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ytone One"/>
              <a:buNone/>
              <a:defRPr sz="24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r>
              <a:rPr lang="en-US" sz="2100">
                <a:latin typeface="Lobster"/>
                <a:ea typeface="Lobster"/>
                <a:cs typeface="Lobster"/>
                <a:sym typeface="Lobster"/>
              </a:rPr>
              <a:t>Xem hồ sơ Admin</a:t>
            </a:r>
          </a:p>
        </p:txBody>
      </p:sp>
      <p:sp>
        <p:nvSpPr>
          <p:cNvPr id="5" name="Google Shape;838;g2402109ec92_2_301">
            <a:extLst>
              <a:ext uri="{FF2B5EF4-FFF2-40B4-BE49-F238E27FC236}">
                <a16:creationId xmlns:a16="http://schemas.microsoft.com/office/drawing/2014/main" id="{C172D8B9-8FDF-7099-AB7C-BD9C6F2756F4}"/>
              </a:ext>
            </a:extLst>
          </p:cNvPr>
          <p:cNvSpPr txBox="1">
            <a:spLocks/>
          </p:cNvSpPr>
          <p:nvPr/>
        </p:nvSpPr>
        <p:spPr>
          <a:xfrm>
            <a:off x="6119226" y="3503364"/>
            <a:ext cx="2196300" cy="33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indent="0"/>
            <a:r>
              <a:rPr lang="en-US" sz="1100"/>
              <a:t>Xem hồ sơ Admin</a:t>
            </a:r>
          </a:p>
        </p:txBody>
      </p:sp>
      <p:sp>
        <p:nvSpPr>
          <p:cNvPr id="6" name="Google Shape;855;g2402109ec92_2_301">
            <a:extLst>
              <a:ext uri="{FF2B5EF4-FFF2-40B4-BE49-F238E27FC236}">
                <a16:creationId xmlns:a16="http://schemas.microsoft.com/office/drawing/2014/main" id="{AE02842A-EFB7-E4C0-764A-0547CEC37011}"/>
              </a:ext>
            </a:extLst>
          </p:cNvPr>
          <p:cNvSpPr/>
          <p:nvPr/>
        </p:nvSpPr>
        <p:spPr>
          <a:xfrm>
            <a:off x="8195271" y="2849593"/>
            <a:ext cx="496200" cy="393000"/>
          </a:xfrm>
          <a:prstGeom prst="roundRect">
            <a:avLst>
              <a:gd name="adj" fmla="val 5742"/>
            </a:avLst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31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Google Shape;856;g2402109ec92_2_301">
            <a:extLst>
              <a:ext uri="{FF2B5EF4-FFF2-40B4-BE49-F238E27FC236}">
                <a16:creationId xmlns:a16="http://schemas.microsoft.com/office/drawing/2014/main" id="{0E6E93F4-D8D2-C91F-999B-933BC0A8B147}"/>
              </a:ext>
            </a:extLst>
          </p:cNvPr>
          <p:cNvGrpSpPr/>
          <p:nvPr/>
        </p:nvGrpSpPr>
        <p:grpSpPr>
          <a:xfrm>
            <a:off x="8271095" y="2935821"/>
            <a:ext cx="324848" cy="201692"/>
            <a:chOff x="5629975" y="3255775"/>
            <a:chExt cx="504500" cy="397500"/>
          </a:xfrm>
        </p:grpSpPr>
        <p:sp>
          <p:nvSpPr>
            <p:cNvPr id="8" name="Google Shape;857;g2402109ec92_2_301">
              <a:extLst>
                <a:ext uri="{FF2B5EF4-FFF2-40B4-BE49-F238E27FC236}">
                  <a16:creationId xmlns:a16="http://schemas.microsoft.com/office/drawing/2014/main" id="{6F8C22CC-29B1-F004-09FF-746BC9BBDEA9}"/>
                </a:ext>
              </a:extLst>
            </p:cNvPr>
            <p:cNvSpPr/>
            <p:nvPr/>
          </p:nvSpPr>
          <p:spPr>
            <a:xfrm>
              <a:off x="5756375" y="3255775"/>
              <a:ext cx="112950" cy="143425"/>
            </a:xfrm>
            <a:custGeom>
              <a:avLst/>
              <a:gdLst/>
              <a:ahLst/>
              <a:cxnLst/>
              <a:rect l="l" t="t" r="r" b="b"/>
              <a:pathLst>
                <a:path w="4518" h="5737" extrusionOk="0">
                  <a:moveTo>
                    <a:pt x="2259" y="0"/>
                  </a:moveTo>
                  <a:cubicBezTo>
                    <a:pt x="793" y="0"/>
                    <a:pt x="1" y="2469"/>
                    <a:pt x="1" y="3478"/>
                  </a:cubicBezTo>
                  <a:cubicBezTo>
                    <a:pt x="1" y="4725"/>
                    <a:pt x="1013" y="5733"/>
                    <a:pt x="2259" y="5736"/>
                  </a:cubicBezTo>
                  <a:cubicBezTo>
                    <a:pt x="3506" y="5733"/>
                    <a:pt x="4518" y="4725"/>
                    <a:pt x="4518" y="3478"/>
                  </a:cubicBezTo>
                  <a:cubicBezTo>
                    <a:pt x="4518" y="2469"/>
                    <a:pt x="3729" y="0"/>
                    <a:pt x="2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858;g2402109ec92_2_301">
              <a:extLst>
                <a:ext uri="{FF2B5EF4-FFF2-40B4-BE49-F238E27FC236}">
                  <a16:creationId xmlns:a16="http://schemas.microsoft.com/office/drawing/2014/main" id="{C922C767-D2F4-042B-417E-648FF3759A85}"/>
                </a:ext>
              </a:extLst>
            </p:cNvPr>
            <p:cNvSpPr/>
            <p:nvPr/>
          </p:nvSpPr>
          <p:spPr>
            <a:xfrm>
              <a:off x="5629975" y="3374400"/>
              <a:ext cx="140575" cy="136175"/>
            </a:xfrm>
            <a:custGeom>
              <a:avLst/>
              <a:gdLst/>
              <a:ahLst/>
              <a:cxnLst/>
              <a:rect l="l" t="t" r="r" b="b"/>
              <a:pathLst>
                <a:path w="5623" h="5447" extrusionOk="0">
                  <a:moveTo>
                    <a:pt x="1951" y="0"/>
                  </a:moveTo>
                  <a:cubicBezTo>
                    <a:pt x="1711" y="0"/>
                    <a:pt x="1480" y="53"/>
                    <a:pt x="1269" y="175"/>
                  </a:cubicBezTo>
                  <a:cubicBezTo>
                    <a:pt x="1" y="907"/>
                    <a:pt x="582" y="3443"/>
                    <a:pt x="1088" y="4316"/>
                  </a:cubicBezTo>
                  <a:cubicBezTo>
                    <a:pt x="1506" y="5041"/>
                    <a:pt x="2265" y="5447"/>
                    <a:pt x="3045" y="5447"/>
                  </a:cubicBezTo>
                  <a:cubicBezTo>
                    <a:pt x="3428" y="5447"/>
                    <a:pt x="3816" y="5349"/>
                    <a:pt x="4172" y="5144"/>
                  </a:cubicBezTo>
                  <a:cubicBezTo>
                    <a:pt x="5253" y="4521"/>
                    <a:pt x="5623" y="3138"/>
                    <a:pt x="5000" y="2057"/>
                  </a:cubicBezTo>
                  <a:cubicBezTo>
                    <a:pt x="4578" y="1330"/>
                    <a:pt x="3149" y="0"/>
                    <a:pt x="19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859;g2402109ec92_2_301">
              <a:extLst>
                <a:ext uri="{FF2B5EF4-FFF2-40B4-BE49-F238E27FC236}">
                  <a16:creationId xmlns:a16="http://schemas.microsoft.com/office/drawing/2014/main" id="{436002B9-2F5E-F8A7-0BDD-3C7CDC0BA757}"/>
                </a:ext>
              </a:extLst>
            </p:cNvPr>
            <p:cNvSpPr/>
            <p:nvPr/>
          </p:nvSpPr>
          <p:spPr>
            <a:xfrm>
              <a:off x="5897525" y="3255775"/>
              <a:ext cx="112950" cy="143425"/>
            </a:xfrm>
            <a:custGeom>
              <a:avLst/>
              <a:gdLst/>
              <a:ahLst/>
              <a:cxnLst/>
              <a:rect l="l" t="t" r="r" b="b"/>
              <a:pathLst>
                <a:path w="4518" h="5737" extrusionOk="0">
                  <a:moveTo>
                    <a:pt x="2259" y="0"/>
                  </a:moveTo>
                  <a:cubicBezTo>
                    <a:pt x="793" y="0"/>
                    <a:pt x="1" y="2469"/>
                    <a:pt x="1" y="3478"/>
                  </a:cubicBezTo>
                  <a:cubicBezTo>
                    <a:pt x="1" y="4725"/>
                    <a:pt x="1013" y="5736"/>
                    <a:pt x="2259" y="5736"/>
                  </a:cubicBezTo>
                  <a:cubicBezTo>
                    <a:pt x="3506" y="5736"/>
                    <a:pt x="4518" y="4725"/>
                    <a:pt x="4518" y="3478"/>
                  </a:cubicBezTo>
                  <a:cubicBezTo>
                    <a:pt x="4518" y="2469"/>
                    <a:pt x="3729" y="0"/>
                    <a:pt x="2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860;g2402109ec92_2_301">
              <a:extLst>
                <a:ext uri="{FF2B5EF4-FFF2-40B4-BE49-F238E27FC236}">
                  <a16:creationId xmlns:a16="http://schemas.microsoft.com/office/drawing/2014/main" id="{0FC02685-2DC3-C5F5-4FEB-C7F5E8AE3A33}"/>
                </a:ext>
              </a:extLst>
            </p:cNvPr>
            <p:cNvSpPr/>
            <p:nvPr/>
          </p:nvSpPr>
          <p:spPr>
            <a:xfrm>
              <a:off x="5996075" y="3373900"/>
              <a:ext cx="138400" cy="136200"/>
            </a:xfrm>
            <a:custGeom>
              <a:avLst/>
              <a:gdLst/>
              <a:ahLst/>
              <a:cxnLst/>
              <a:rect l="l" t="t" r="r" b="b"/>
              <a:pathLst>
                <a:path w="5536" h="5448" extrusionOk="0">
                  <a:moveTo>
                    <a:pt x="3670" y="1"/>
                  </a:moveTo>
                  <a:cubicBezTo>
                    <a:pt x="2471" y="1"/>
                    <a:pt x="1045" y="1330"/>
                    <a:pt x="624" y="2059"/>
                  </a:cubicBezTo>
                  <a:cubicBezTo>
                    <a:pt x="1" y="3137"/>
                    <a:pt x="371" y="4523"/>
                    <a:pt x="1452" y="5146"/>
                  </a:cubicBezTo>
                  <a:cubicBezTo>
                    <a:pt x="1808" y="5351"/>
                    <a:pt x="2199" y="5448"/>
                    <a:pt x="2586" y="5448"/>
                  </a:cubicBezTo>
                  <a:cubicBezTo>
                    <a:pt x="3381" y="5448"/>
                    <a:pt x="4158" y="5039"/>
                    <a:pt x="4575" y="4318"/>
                  </a:cubicBezTo>
                  <a:cubicBezTo>
                    <a:pt x="5168" y="3288"/>
                    <a:pt x="5535" y="858"/>
                    <a:pt x="4355" y="177"/>
                  </a:cubicBezTo>
                  <a:cubicBezTo>
                    <a:pt x="4142" y="54"/>
                    <a:pt x="3911" y="1"/>
                    <a:pt x="36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861;g2402109ec92_2_301">
              <a:extLst>
                <a:ext uri="{FF2B5EF4-FFF2-40B4-BE49-F238E27FC236}">
                  <a16:creationId xmlns:a16="http://schemas.microsoft.com/office/drawing/2014/main" id="{84ED4B0A-5B21-8DE0-3541-7359F39DFE30}"/>
                </a:ext>
              </a:extLst>
            </p:cNvPr>
            <p:cNvSpPr/>
            <p:nvPr/>
          </p:nvSpPr>
          <p:spPr>
            <a:xfrm>
              <a:off x="5728150" y="3427400"/>
              <a:ext cx="310575" cy="225875"/>
            </a:xfrm>
            <a:custGeom>
              <a:avLst/>
              <a:gdLst/>
              <a:ahLst/>
              <a:cxnLst/>
              <a:rect l="l" t="t" r="r" b="b"/>
              <a:pathLst>
                <a:path w="12423" h="9035" extrusionOk="0">
                  <a:moveTo>
                    <a:pt x="6213" y="1"/>
                  </a:moveTo>
                  <a:cubicBezTo>
                    <a:pt x="5234" y="1"/>
                    <a:pt x="2259" y="1"/>
                    <a:pt x="2259" y="2822"/>
                  </a:cubicBezTo>
                  <a:lnTo>
                    <a:pt x="2259" y="3147"/>
                  </a:lnTo>
                  <a:cubicBezTo>
                    <a:pt x="2259" y="3376"/>
                    <a:pt x="2121" y="3584"/>
                    <a:pt x="1907" y="3671"/>
                  </a:cubicBezTo>
                  <a:cubicBezTo>
                    <a:pt x="750" y="4144"/>
                    <a:pt x="1" y="5141"/>
                    <a:pt x="1" y="6210"/>
                  </a:cubicBezTo>
                  <a:cubicBezTo>
                    <a:pt x="1" y="7767"/>
                    <a:pt x="1521" y="9034"/>
                    <a:pt x="3388" y="9034"/>
                  </a:cubicBezTo>
                  <a:cubicBezTo>
                    <a:pt x="3400" y="9035"/>
                    <a:pt x="3413" y="9035"/>
                    <a:pt x="3425" y="9035"/>
                  </a:cubicBezTo>
                  <a:cubicBezTo>
                    <a:pt x="3753" y="9035"/>
                    <a:pt x="4081" y="8995"/>
                    <a:pt x="4400" y="8917"/>
                  </a:cubicBezTo>
                  <a:cubicBezTo>
                    <a:pt x="4995" y="8766"/>
                    <a:pt x="5604" y="8691"/>
                    <a:pt x="6213" y="8691"/>
                  </a:cubicBezTo>
                  <a:cubicBezTo>
                    <a:pt x="6823" y="8691"/>
                    <a:pt x="7432" y="8766"/>
                    <a:pt x="8029" y="8917"/>
                  </a:cubicBezTo>
                  <a:cubicBezTo>
                    <a:pt x="8345" y="8995"/>
                    <a:pt x="8670" y="9035"/>
                    <a:pt x="8998" y="9035"/>
                  </a:cubicBezTo>
                  <a:cubicBezTo>
                    <a:pt x="9010" y="9035"/>
                    <a:pt x="9022" y="9035"/>
                    <a:pt x="9034" y="9034"/>
                  </a:cubicBezTo>
                  <a:cubicBezTo>
                    <a:pt x="10901" y="9034"/>
                    <a:pt x="12422" y="7767"/>
                    <a:pt x="12422" y="6210"/>
                  </a:cubicBezTo>
                  <a:cubicBezTo>
                    <a:pt x="12422" y="5138"/>
                    <a:pt x="11675" y="4141"/>
                    <a:pt x="10516" y="3671"/>
                  </a:cubicBezTo>
                  <a:cubicBezTo>
                    <a:pt x="10302" y="3584"/>
                    <a:pt x="10164" y="3376"/>
                    <a:pt x="10164" y="3147"/>
                  </a:cubicBezTo>
                  <a:lnTo>
                    <a:pt x="10164" y="2822"/>
                  </a:lnTo>
                  <a:cubicBezTo>
                    <a:pt x="10164" y="1"/>
                    <a:pt x="7191" y="1"/>
                    <a:pt x="6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nime Pocket Pet Minitheme by Slidesgo">
  <a:themeElements>
    <a:clrScheme name="Simple Light">
      <a:dk1>
        <a:srgbClr val="53110E"/>
      </a:dk1>
      <a:lt1>
        <a:srgbClr val="EEE6D9"/>
      </a:lt1>
      <a:dk2>
        <a:srgbClr val="ADCE6F"/>
      </a:dk2>
      <a:lt2>
        <a:srgbClr val="FEDB44"/>
      </a:lt2>
      <a:accent1>
        <a:srgbClr val="F39D94"/>
      </a:accent1>
      <a:accent2>
        <a:srgbClr val="E94F2D"/>
      </a:accent2>
      <a:accent3>
        <a:srgbClr val="91D3EC"/>
      </a:accent3>
      <a:accent4>
        <a:srgbClr val="FFFFFF"/>
      </a:accent4>
      <a:accent5>
        <a:srgbClr val="DBC9AC"/>
      </a:accent5>
      <a:accent6>
        <a:srgbClr val="FFFFFF"/>
      </a:accent6>
      <a:hlink>
        <a:srgbClr val="53110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479</Words>
  <Application>Microsoft Office PowerPoint</Application>
  <PresentationFormat>On-screen Show (16:9)</PresentationFormat>
  <Paragraphs>130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Lobster</vt:lpstr>
      <vt:lpstr>Arial</vt:lpstr>
      <vt:lpstr>Luckiest Guy</vt:lpstr>
      <vt:lpstr>Lato</vt:lpstr>
      <vt:lpstr>Work Sans</vt:lpstr>
      <vt:lpstr>Wingdings</vt:lpstr>
      <vt:lpstr>Paytone One</vt:lpstr>
      <vt:lpstr>Didact Gothic</vt:lpstr>
      <vt:lpstr>Anime Pocket Pet Minitheme by Slidesgo</vt:lpstr>
      <vt:lpstr>Nhóm 12</vt:lpstr>
      <vt:lpstr>Nội dung</vt:lpstr>
      <vt:lpstr>Giới thiệu đề tài</vt:lpstr>
      <vt:lpstr>Giới thiệu Website</vt:lpstr>
      <vt:lpstr>Công nghệ sử dụng</vt:lpstr>
      <vt:lpstr>Kiến trúc dự án</vt:lpstr>
      <vt:lpstr>Kết quả đạt được</vt:lpstr>
      <vt:lpstr>Xem Bộ sưu tập</vt:lpstr>
      <vt:lpstr>Xem và thêm thú cưng</vt:lpstr>
      <vt:lpstr>Phân công công việc</vt:lpstr>
      <vt:lpstr>Phân công công việc</vt:lpstr>
      <vt:lpstr>Demo</vt:lpstr>
      <vt:lpstr>Hướng phát triển</vt:lpstr>
      <vt:lpstr>Hướng phát triển</vt:lpstr>
      <vt:lpstr>Hướng phát triển</vt:lpstr>
      <vt:lpstr>Tài liệu tham khảo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12</dc:title>
  <cp:lastModifiedBy>Quang Huy Best</cp:lastModifiedBy>
  <cp:revision>135</cp:revision>
  <dcterms:modified xsi:type="dcterms:W3CDTF">2023-05-22T06:00:14Z</dcterms:modified>
</cp:coreProperties>
</file>